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84" r:id="rId3"/>
    <p:sldId id="277" r:id="rId4"/>
    <p:sldId id="278" r:id="rId5"/>
    <p:sldId id="285" r:id="rId6"/>
    <p:sldId id="286" r:id="rId7"/>
    <p:sldId id="287" r:id="rId8"/>
    <p:sldId id="288" r:id="rId9"/>
    <p:sldId id="289" r:id="rId10"/>
    <p:sldId id="290" r:id="rId11"/>
    <p:sldId id="291" r:id="rId12"/>
    <p:sldId id="292" r:id="rId13"/>
    <p:sldId id="293" r:id="rId14"/>
    <p:sldId id="280" r:id="rId1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96F3"/>
    <a:srgbClr val="FFCA0F"/>
    <a:srgbClr val="FFFFFF"/>
    <a:srgbClr val="985402"/>
    <a:srgbClr val="CA6F02"/>
    <a:srgbClr val="D184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685" autoAdjust="0"/>
    <p:restoredTop sz="82197" autoAdjust="0"/>
  </p:normalViewPr>
  <p:slideViewPr>
    <p:cSldViewPr snapToGrid="0">
      <p:cViewPr varScale="1">
        <p:scale>
          <a:sx n="96" d="100"/>
          <a:sy n="96" d="100"/>
        </p:scale>
        <p:origin x="98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5E96E1-346F-477A-9CFD-97562368FF53}" type="datetimeFigureOut">
              <a:rPr lang="zh-CN" altLang="en-US" smtClean="0"/>
              <a:t>2025-05-23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A499FE-432E-4C91-A380-102EEE5AAEBA}" type="slidenum">
              <a:rPr lang="zh-CN" altLang="en-US" smtClean="0"/>
              <a:t>‹#›</a:t>
            </a:fld>
            <a:endParaRPr lang="zh-CN" altLang="en-US"/>
          </a:p>
        </p:txBody>
      </p:sp>
    </p:spTree>
    <p:extLst>
      <p:ext uri="{BB962C8B-B14F-4D97-AF65-F5344CB8AC3E}">
        <p14:creationId xmlns:p14="http://schemas.microsoft.com/office/powerpoint/2010/main" val="1176205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EA499FE-432E-4C91-A380-102EEE5AAEBA}" type="slidenum">
              <a:rPr lang="zh-CN" altLang="en-US" smtClean="0"/>
              <a:t>4</a:t>
            </a:fld>
            <a:endParaRPr lang="zh-CN" altLang="en-US"/>
          </a:p>
        </p:txBody>
      </p:sp>
    </p:spTree>
    <p:extLst>
      <p:ext uri="{BB962C8B-B14F-4D97-AF65-F5344CB8AC3E}">
        <p14:creationId xmlns:p14="http://schemas.microsoft.com/office/powerpoint/2010/main" val="4253804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因此在大块物质中寻找静止分数电荷粒子可以有三个方向：地球物质、带回地球的月表物质、小行星遗迹</a:t>
            </a:r>
            <a:r>
              <a:rPr lang="en-US" altLang="zh-CN" dirty="0"/>
              <a:t>(</a:t>
            </a:r>
            <a:r>
              <a:rPr lang="zh-CN" altLang="en-US" dirty="0"/>
              <a:t>陨石</a:t>
            </a:r>
            <a:r>
              <a:rPr lang="en-US" altLang="zh-CN" dirty="0"/>
              <a:t>)</a:t>
            </a:r>
            <a:r>
              <a:rPr lang="zh-CN" altLang="en-US" dirty="0"/>
              <a:t>。</a:t>
            </a:r>
          </a:p>
        </p:txBody>
      </p:sp>
      <p:sp>
        <p:nvSpPr>
          <p:cNvPr id="4" name="灯片编号占位符 3"/>
          <p:cNvSpPr>
            <a:spLocks noGrp="1"/>
          </p:cNvSpPr>
          <p:nvPr>
            <p:ph type="sldNum" sz="quarter" idx="5"/>
          </p:nvPr>
        </p:nvSpPr>
        <p:spPr/>
        <p:txBody>
          <a:bodyPr/>
          <a:lstStyle/>
          <a:p>
            <a:fld id="{0EA499FE-432E-4C91-A380-102EEE5AAEBA}" type="slidenum">
              <a:rPr lang="zh-CN" altLang="en-US" smtClean="0"/>
              <a:t>5</a:t>
            </a:fld>
            <a:endParaRPr lang="zh-CN" altLang="en-US"/>
          </a:p>
        </p:txBody>
      </p:sp>
    </p:spTree>
    <p:extLst>
      <p:ext uri="{BB962C8B-B14F-4D97-AF65-F5344CB8AC3E}">
        <p14:creationId xmlns:p14="http://schemas.microsoft.com/office/powerpoint/2010/main" val="2801027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Ⅳ</a:t>
            </a:r>
            <a:r>
              <a:rPr lang="zh-CN" altLang="en-US" dirty="0"/>
              <a:t>是一个质子靶或者中子靶，</a:t>
            </a:r>
            <a:r>
              <a:rPr lang="en-US" altLang="zh-CN" dirty="0"/>
              <a:t>F+Q</a:t>
            </a:r>
            <a:r>
              <a:rPr lang="zh-CN" altLang="en-US" dirty="0"/>
              <a:t>代表带分数电荷量为</a:t>
            </a:r>
            <a:r>
              <a:rPr lang="en-US" altLang="zh-CN" dirty="0"/>
              <a:t>+Q</a:t>
            </a:r>
            <a:r>
              <a:rPr lang="zh-CN" altLang="en-US" dirty="0"/>
              <a:t>的粒子，</a:t>
            </a:r>
            <a:r>
              <a:rPr lang="en-US" altLang="zh-CN" dirty="0"/>
              <a:t>x</a:t>
            </a:r>
            <a:r>
              <a:rPr lang="zh-CN" altLang="en-US" dirty="0"/>
              <a:t>代表</a:t>
            </a:r>
            <a:r>
              <a:rPr lang="en-US" altLang="zh-CN" dirty="0"/>
              <a:t>F—Q</a:t>
            </a:r>
            <a:r>
              <a:rPr lang="zh-CN" altLang="en-US" dirty="0"/>
              <a:t>和其他末态粒子的总和。</a:t>
            </a:r>
          </a:p>
        </p:txBody>
      </p:sp>
      <p:sp>
        <p:nvSpPr>
          <p:cNvPr id="4" name="灯片编号占位符 3"/>
          <p:cNvSpPr>
            <a:spLocks noGrp="1"/>
          </p:cNvSpPr>
          <p:nvPr>
            <p:ph type="sldNum" sz="quarter" idx="5"/>
          </p:nvPr>
        </p:nvSpPr>
        <p:spPr/>
        <p:txBody>
          <a:bodyPr/>
          <a:lstStyle/>
          <a:p>
            <a:fld id="{0EA499FE-432E-4C91-A380-102EEE5AAEBA}" type="slidenum">
              <a:rPr lang="zh-CN" altLang="en-US" smtClean="0"/>
              <a:t>6</a:t>
            </a:fld>
            <a:endParaRPr lang="zh-CN" altLang="en-US"/>
          </a:p>
        </p:txBody>
      </p:sp>
    </p:spTree>
    <p:extLst>
      <p:ext uri="{BB962C8B-B14F-4D97-AF65-F5344CB8AC3E}">
        <p14:creationId xmlns:p14="http://schemas.microsoft.com/office/powerpoint/2010/main" val="2591706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从图中可以看到，不同颜色块状和线段上方区域代表不同的实验装置的探测区间。线段以下代表未探测区域，</a:t>
            </a:r>
            <a:endParaRPr lang="en-US" altLang="zh-CN" dirty="0"/>
          </a:p>
          <a:p>
            <a:r>
              <a:rPr lang="zh-CN" altLang="en-US" dirty="0"/>
              <a:t>自由夸克的质量电荷区间已经被充分地探索，但是在微小电荷领域还有很大的研究空间。</a:t>
            </a:r>
          </a:p>
        </p:txBody>
      </p:sp>
      <p:sp>
        <p:nvSpPr>
          <p:cNvPr id="4" name="灯片编号占位符 3"/>
          <p:cNvSpPr>
            <a:spLocks noGrp="1"/>
          </p:cNvSpPr>
          <p:nvPr>
            <p:ph type="sldNum" sz="quarter" idx="5"/>
          </p:nvPr>
        </p:nvSpPr>
        <p:spPr/>
        <p:txBody>
          <a:bodyPr/>
          <a:lstStyle/>
          <a:p>
            <a:fld id="{0EA499FE-432E-4C91-A380-102EEE5AAEBA}" type="slidenum">
              <a:rPr lang="zh-CN" altLang="en-US" smtClean="0"/>
              <a:t>7</a:t>
            </a:fld>
            <a:endParaRPr lang="zh-CN" altLang="en-US"/>
          </a:p>
        </p:txBody>
      </p:sp>
    </p:spTree>
    <p:extLst>
      <p:ext uri="{BB962C8B-B14F-4D97-AF65-F5344CB8AC3E}">
        <p14:creationId xmlns:p14="http://schemas.microsoft.com/office/powerpoint/2010/main" val="2148962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否则在到达地下探测器之前就已经与探测器上方的岩石等覆盖物发生反应</a:t>
            </a:r>
            <a:r>
              <a:rPr lang="en-US" altLang="zh-CN" dirty="0"/>
              <a:t>;</a:t>
            </a:r>
          </a:p>
          <a:p>
            <a:r>
              <a:rPr lang="zh-CN" altLang="en-US" dirty="0"/>
              <a:t>目标粒子本身必须含有足够的动能以满足路径上的消耗，再成功到达探测器。如果粒子携带动能过高，</a:t>
            </a:r>
            <a:r>
              <a:rPr lang="en-US" altLang="zh-CN" dirty="0"/>
              <a:t>FCP</a:t>
            </a:r>
            <a:r>
              <a:rPr lang="zh-CN" altLang="en-US" dirty="0"/>
              <a:t>会在探测器中发生电磁簇射逃逸出探测器的探测。</a:t>
            </a:r>
          </a:p>
        </p:txBody>
      </p:sp>
      <p:sp>
        <p:nvSpPr>
          <p:cNvPr id="4" name="灯片编号占位符 3"/>
          <p:cNvSpPr>
            <a:spLocks noGrp="1"/>
          </p:cNvSpPr>
          <p:nvPr>
            <p:ph type="sldNum" sz="quarter" idx="5"/>
          </p:nvPr>
        </p:nvSpPr>
        <p:spPr/>
        <p:txBody>
          <a:bodyPr/>
          <a:lstStyle/>
          <a:p>
            <a:fld id="{0EA499FE-432E-4C91-A380-102EEE5AAEBA}" type="slidenum">
              <a:rPr lang="zh-CN" altLang="en-US" smtClean="0"/>
              <a:t>8</a:t>
            </a:fld>
            <a:endParaRPr lang="zh-CN" altLang="en-US"/>
          </a:p>
        </p:txBody>
      </p:sp>
    </p:spTree>
    <p:extLst>
      <p:ext uri="{BB962C8B-B14F-4D97-AF65-F5344CB8AC3E}">
        <p14:creationId xmlns:p14="http://schemas.microsoft.com/office/powerpoint/2010/main" val="1524737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EA499FE-432E-4C91-A380-102EEE5AAEBA}" type="slidenum">
              <a:rPr lang="zh-CN" altLang="en-US" smtClean="0"/>
              <a:t>13</a:t>
            </a:fld>
            <a:endParaRPr lang="zh-CN" altLang="en-US"/>
          </a:p>
        </p:txBody>
      </p:sp>
    </p:spTree>
    <p:extLst>
      <p:ext uri="{BB962C8B-B14F-4D97-AF65-F5344CB8AC3E}">
        <p14:creationId xmlns:p14="http://schemas.microsoft.com/office/powerpoint/2010/main" val="23302581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accent1"/>
        </a:solidFill>
        <a:effectLst/>
      </p:bgPr>
    </p:bg>
    <p:spTree>
      <p:nvGrpSpPr>
        <p:cNvPr id="1" name=""/>
        <p:cNvGrpSpPr/>
        <p:nvPr/>
      </p:nvGrpSpPr>
      <p:grpSpPr>
        <a:xfrm>
          <a:off x="0" y="0"/>
          <a:ext cx="0" cy="0"/>
          <a:chOff x="0" y="0"/>
          <a:chExt cx="0" cy="0"/>
        </a:xfrm>
      </p:grpSpPr>
      <p:sp>
        <p:nvSpPr>
          <p:cNvPr id="71" name="矩形 70"/>
          <p:cNvSpPr/>
          <p:nvPr userDrawn="1"/>
        </p:nvSpPr>
        <p:spPr>
          <a:xfrm>
            <a:off x="0" y="-3175"/>
            <a:ext cx="12192000" cy="6861175"/>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平行四边形 14"/>
          <p:cNvSpPr/>
          <p:nvPr userDrawn="1"/>
        </p:nvSpPr>
        <p:spPr>
          <a:xfrm>
            <a:off x="332509" y="-3175"/>
            <a:ext cx="9232669" cy="6861175"/>
          </a:xfrm>
          <a:prstGeom prst="parallelogram">
            <a:avLst>
              <a:gd name="adj" fmla="val 1052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平行四边形 11"/>
          <p:cNvSpPr/>
          <p:nvPr userDrawn="1"/>
        </p:nvSpPr>
        <p:spPr>
          <a:xfrm>
            <a:off x="122849" y="-3175"/>
            <a:ext cx="9232669" cy="6861175"/>
          </a:xfrm>
          <a:prstGeom prst="parallelogram">
            <a:avLst>
              <a:gd name="adj" fmla="val 1052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ctrTitle" hasCustomPrompt="1"/>
          </p:nvPr>
        </p:nvSpPr>
        <p:spPr>
          <a:xfrm>
            <a:off x="1444215" y="1426996"/>
            <a:ext cx="7196667" cy="1110758"/>
          </a:xfrm>
        </p:spPr>
        <p:txBody>
          <a:bodyPr anchor="b">
            <a:normAutofit/>
          </a:bodyPr>
          <a:lstStyle>
            <a:lvl1pPr algn="l">
              <a:defRPr sz="5400" b="1">
                <a:solidFill>
                  <a:schemeClr val="tx2"/>
                </a:solidFill>
              </a:defRPr>
            </a:lvl1pPr>
          </a:lstStyle>
          <a:p>
            <a:r>
              <a:rPr lang="zh-CN" altLang="en-US" dirty="0"/>
              <a:t>单行标题</a:t>
            </a:r>
            <a:r>
              <a:rPr lang="en-US" altLang="zh-CN" dirty="0"/>
              <a:t>-</a:t>
            </a:r>
            <a:r>
              <a:rPr lang="zh-CN" altLang="en-US" dirty="0"/>
              <a:t>单击编辑</a:t>
            </a:r>
          </a:p>
        </p:txBody>
      </p:sp>
      <p:sp>
        <p:nvSpPr>
          <p:cNvPr id="3" name="副标题 2"/>
          <p:cNvSpPr>
            <a:spLocks noGrp="1"/>
          </p:cNvSpPr>
          <p:nvPr>
            <p:ph type="subTitle" idx="1" hasCustomPrompt="1"/>
          </p:nvPr>
        </p:nvSpPr>
        <p:spPr>
          <a:xfrm>
            <a:off x="1444216" y="2639029"/>
            <a:ext cx="7196667" cy="526501"/>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单击编辑副标题</a:t>
            </a:r>
          </a:p>
        </p:txBody>
      </p:sp>
      <p:sp>
        <p:nvSpPr>
          <p:cNvPr id="72" name="任意多边形 71"/>
          <p:cNvSpPr/>
          <p:nvPr userDrawn="1"/>
        </p:nvSpPr>
        <p:spPr>
          <a:xfrm>
            <a:off x="0" y="1531610"/>
            <a:ext cx="1133862" cy="1633920"/>
          </a:xfrm>
          <a:custGeom>
            <a:avLst/>
            <a:gdLst>
              <a:gd name="connsiteX0" fmla="*/ 0 w 1133862"/>
              <a:gd name="connsiteY0" fmla="*/ 0 h 1633920"/>
              <a:gd name="connsiteX1" fmla="*/ 1133862 w 1133862"/>
              <a:gd name="connsiteY1" fmla="*/ 0 h 1633920"/>
              <a:gd name="connsiteX2" fmla="*/ 992802 w 1133862"/>
              <a:gd name="connsiteY2" fmla="*/ 1633920 h 1633920"/>
              <a:gd name="connsiteX3" fmla="*/ 0 w 1133862"/>
              <a:gd name="connsiteY3" fmla="*/ 1633920 h 1633920"/>
            </a:gdLst>
            <a:ahLst/>
            <a:cxnLst>
              <a:cxn ang="0">
                <a:pos x="connsiteX0" y="connsiteY0"/>
              </a:cxn>
              <a:cxn ang="0">
                <a:pos x="connsiteX1" y="connsiteY1"/>
              </a:cxn>
              <a:cxn ang="0">
                <a:pos x="connsiteX2" y="connsiteY2"/>
              </a:cxn>
              <a:cxn ang="0">
                <a:pos x="connsiteX3" y="connsiteY3"/>
              </a:cxn>
            </a:cxnLst>
            <a:rect l="l" t="t" r="r" b="b"/>
            <a:pathLst>
              <a:path w="1133862" h="1633920">
                <a:moveTo>
                  <a:pt x="0" y="0"/>
                </a:moveTo>
                <a:lnTo>
                  <a:pt x="1133862" y="0"/>
                </a:lnTo>
                <a:lnTo>
                  <a:pt x="992802" y="1633920"/>
                </a:lnTo>
                <a:lnTo>
                  <a:pt x="0" y="163392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73" name="任意多边形 72"/>
          <p:cNvSpPr/>
          <p:nvPr userDrawn="1"/>
        </p:nvSpPr>
        <p:spPr>
          <a:xfrm>
            <a:off x="0" y="1426996"/>
            <a:ext cx="997527" cy="1633920"/>
          </a:xfrm>
          <a:custGeom>
            <a:avLst/>
            <a:gdLst>
              <a:gd name="connsiteX0" fmla="*/ 0 w 997527"/>
              <a:gd name="connsiteY0" fmla="*/ 0 h 1633920"/>
              <a:gd name="connsiteX1" fmla="*/ 997527 w 997527"/>
              <a:gd name="connsiteY1" fmla="*/ 0 h 1633920"/>
              <a:gd name="connsiteX2" fmla="*/ 856467 w 997527"/>
              <a:gd name="connsiteY2" fmla="*/ 1633920 h 1633920"/>
              <a:gd name="connsiteX3" fmla="*/ 0 w 997527"/>
              <a:gd name="connsiteY3" fmla="*/ 1633920 h 1633920"/>
            </a:gdLst>
            <a:ahLst/>
            <a:cxnLst>
              <a:cxn ang="0">
                <a:pos x="connsiteX0" y="connsiteY0"/>
              </a:cxn>
              <a:cxn ang="0">
                <a:pos x="connsiteX1" y="connsiteY1"/>
              </a:cxn>
              <a:cxn ang="0">
                <a:pos x="connsiteX2" y="connsiteY2"/>
              </a:cxn>
              <a:cxn ang="0">
                <a:pos x="connsiteX3" y="connsiteY3"/>
              </a:cxn>
            </a:cxnLst>
            <a:rect l="l" t="t" r="r" b="b"/>
            <a:pathLst>
              <a:path w="997527" h="1633920">
                <a:moveTo>
                  <a:pt x="0" y="0"/>
                </a:moveTo>
                <a:lnTo>
                  <a:pt x="997527" y="0"/>
                </a:lnTo>
                <a:lnTo>
                  <a:pt x="856467" y="1633920"/>
                </a:lnTo>
                <a:lnTo>
                  <a:pt x="0" y="163392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74" name="任意多边形 73"/>
          <p:cNvSpPr/>
          <p:nvPr userDrawn="1"/>
        </p:nvSpPr>
        <p:spPr>
          <a:xfrm>
            <a:off x="7414943" y="5505963"/>
            <a:ext cx="4777057" cy="1015861"/>
          </a:xfrm>
          <a:custGeom>
            <a:avLst/>
            <a:gdLst>
              <a:gd name="connsiteX0" fmla="*/ 93012 w 4777057"/>
              <a:gd name="connsiteY0" fmla="*/ 0 h 1015861"/>
              <a:gd name="connsiteX1" fmla="*/ 4777057 w 4777057"/>
              <a:gd name="connsiteY1" fmla="*/ 0 h 1015861"/>
              <a:gd name="connsiteX2" fmla="*/ 4777057 w 4777057"/>
              <a:gd name="connsiteY2" fmla="*/ 1015861 h 1015861"/>
              <a:gd name="connsiteX3" fmla="*/ 0 w 4777057"/>
              <a:gd name="connsiteY3" fmla="*/ 1015861 h 1015861"/>
            </a:gdLst>
            <a:ahLst/>
            <a:cxnLst>
              <a:cxn ang="0">
                <a:pos x="connsiteX0" y="connsiteY0"/>
              </a:cxn>
              <a:cxn ang="0">
                <a:pos x="connsiteX1" y="connsiteY1"/>
              </a:cxn>
              <a:cxn ang="0">
                <a:pos x="connsiteX2" y="connsiteY2"/>
              </a:cxn>
              <a:cxn ang="0">
                <a:pos x="connsiteX3" y="connsiteY3"/>
              </a:cxn>
            </a:cxnLst>
            <a:rect l="l" t="t" r="r" b="b"/>
            <a:pathLst>
              <a:path w="4777057" h="1015861">
                <a:moveTo>
                  <a:pt x="93012" y="0"/>
                </a:moveTo>
                <a:lnTo>
                  <a:pt x="4777057" y="0"/>
                </a:lnTo>
                <a:lnTo>
                  <a:pt x="4777057" y="1015861"/>
                </a:lnTo>
                <a:lnTo>
                  <a:pt x="0" y="101586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75" name="任意多边形 74"/>
          <p:cNvSpPr/>
          <p:nvPr userDrawn="1"/>
        </p:nvSpPr>
        <p:spPr>
          <a:xfrm>
            <a:off x="7621131" y="5393904"/>
            <a:ext cx="4570869" cy="1015861"/>
          </a:xfrm>
          <a:custGeom>
            <a:avLst/>
            <a:gdLst>
              <a:gd name="connsiteX0" fmla="*/ 93012 w 4570869"/>
              <a:gd name="connsiteY0" fmla="*/ 0 h 1015861"/>
              <a:gd name="connsiteX1" fmla="*/ 4570869 w 4570869"/>
              <a:gd name="connsiteY1" fmla="*/ 0 h 1015861"/>
              <a:gd name="connsiteX2" fmla="*/ 4570869 w 4570869"/>
              <a:gd name="connsiteY2" fmla="*/ 1015861 h 1015861"/>
              <a:gd name="connsiteX3" fmla="*/ 0 w 4570869"/>
              <a:gd name="connsiteY3" fmla="*/ 1015861 h 1015861"/>
            </a:gdLst>
            <a:ahLst/>
            <a:cxnLst>
              <a:cxn ang="0">
                <a:pos x="connsiteX0" y="connsiteY0"/>
              </a:cxn>
              <a:cxn ang="0">
                <a:pos x="connsiteX1" y="connsiteY1"/>
              </a:cxn>
              <a:cxn ang="0">
                <a:pos x="connsiteX2" y="connsiteY2"/>
              </a:cxn>
              <a:cxn ang="0">
                <a:pos x="connsiteX3" y="connsiteY3"/>
              </a:cxn>
            </a:cxnLst>
            <a:rect l="l" t="t" r="r" b="b"/>
            <a:pathLst>
              <a:path w="4570869" h="1015861">
                <a:moveTo>
                  <a:pt x="93012" y="0"/>
                </a:moveTo>
                <a:lnTo>
                  <a:pt x="4570869" y="0"/>
                </a:lnTo>
                <a:lnTo>
                  <a:pt x="4570869" y="1015861"/>
                </a:lnTo>
                <a:lnTo>
                  <a:pt x="0" y="101586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nvGrpSpPr>
          <p:cNvPr id="76" name="组合 75"/>
          <p:cNvGrpSpPr/>
          <p:nvPr userDrawn="1"/>
        </p:nvGrpSpPr>
        <p:grpSpPr>
          <a:xfrm>
            <a:off x="8369141" y="5633721"/>
            <a:ext cx="3326956" cy="561646"/>
            <a:chOff x="8729742" y="4570696"/>
            <a:chExt cx="2830517" cy="477836"/>
          </a:xfrm>
          <a:solidFill>
            <a:schemeClr val="bg2">
              <a:alpha val="50000"/>
            </a:schemeClr>
          </a:solidFill>
        </p:grpSpPr>
        <p:sp>
          <p:nvSpPr>
            <p:cNvPr id="77" name="Freeform 34"/>
            <p:cNvSpPr>
              <a:spLocks noEditPoints="1"/>
            </p:cNvSpPr>
            <p:nvPr userDrawn="1"/>
          </p:nvSpPr>
          <p:spPr bwMode="auto">
            <a:xfrm>
              <a:off x="9304417" y="4945345"/>
              <a:ext cx="1363665" cy="101600"/>
            </a:xfrm>
            <a:custGeom>
              <a:avLst/>
              <a:gdLst>
                <a:gd name="T0" fmla="*/ 15 w 915"/>
                <a:gd name="T1" fmla="*/ 51 h 68"/>
                <a:gd name="T2" fmla="*/ 14 w 915"/>
                <a:gd name="T3" fmla="*/ 11 h 68"/>
                <a:gd name="T4" fmla="*/ 35 w 915"/>
                <a:gd name="T5" fmla="*/ 4 h 68"/>
                <a:gd name="T6" fmla="*/ 77 w 915"/>
                <a:gd name="T7" fmla="*/ 51 h 68"/>
                <a:gd name="T8" fmla="*/ 74 w 915"/>
                <a:gd name="T9" fmla="*/ 51 h 68"/>
                <a:gd name="T10" fmla="*/ 57 w 915"/>
                <a:gd name="T11" fmla="*/ 21 h 68"/>
                <a:gd name="T12" fmla="*/ 108 w 915"/>
                <a:gd name="T13" fmla="*/ 0 h 68"/>
                <a:gd name="T14" fmla="*/ 104 w 915"/>
                <a:gd name="T15" fmla="*/ 32 h 68"/>
                <a:gd name="T16" fmla="*/ 134 w 915"/>
                <a:gd name="T17" fmla="*/ 21 h 68"/>
                <a:gd name="T18" fmla="*/ 155 w 915"/>
                <a:gd name="T19" fmla="*/ 21 h 68"/>
                <a:gd name="T20" fmla="*/ 187 w 915"/>
                <a:gd name="T21" fmla="*/ 46 h 68"/>
                <a:gd name="T22" fmla="*/ 169 w 915"/>
                <a:gd name="T23" fmla="*/ 29 h 68"/>
                <a:gd name="T24" fmla="*/ 221 w 915"/>
                <a:gd name="T25" fmla="*/ 24 h 68"/>
                <a:gd name="T26" fmla="*/ 198 w 915"/>
                <a:gd name="T27" fmla="*/ 52 h 68"/>
                <a:gd name="T28" fmla="*/ 209 w 915"/>
                <a:gd name="T29" fmla="*/ 18 h 68"/>
                <a:gd name="T30" fmla="*/ 247 w 915"/>
                <a:gd name="T31" fmla="*/ 51 h 68"/>
                <a:gd name="T32" fmla="*/ 244 w 915"/>
                <a:gd name="T33" fmla="*/ 42 h 68"/>
                <a:gd name="T34" fmla="*/ 271 w 915"/>
                <a:gd name="T35" fmla="*/ 1 h 68"/>
                <a:gd name="T36" fmla="*/ 276 w 915"/>
                <a:gd name="T37" fmla="*/ 51 h 68"/>
                <a:gd name="T38" fmla="*/ 259 w 915"/>
                <a:gd name="T39" fmla="*/ 22 h 68"/>
                <a:gd name="T40" fmla="*/ 301 w 915"/>
                <a:gd name="T41" fmla="*/ 46 h 68"/>
                <a:gd name="T42" fmla="*/ 292 w 915"/>
                <a:gd name="T43" fmla="*/ 7 h 68"/>
                <a:gd name="T44" fmla="*/ 333 w 915"/>
                <a:gd name="T45" fmla="*/ 20 h 68"/>
                <a:gd name="T46" fmla="*/ 309 w 915"/>
                <a:gd name="T47" fmla="*/ 67 h 68"/>
                <a:gd name="T48" fmla="*/ 305 w 915"/>
                <a:gd name="T49" fmla="*/ 19 h 68"/>
                <a:gd name="T50" fmla="*/ 379 w 915"/>
                <a:gd name="T51" fmla="*/ 18 h 68"/>
                <a:gd name="T52" fmla="*/ 415 w 915"/>
                <a:gd name="T53" fmla="*/ 44 h 68"/>
                <a:gd name="T54" fmla="*/ 403 w 915"/>
                <a:gd name="T55" fmla="*/ 21 h 68"/>
                <a:gd name="T56" fmla="*/ 425 w 915"/>
                <a:gd name="T57" fmla="*/ 5 h 68"/>
                <a:gd name="T58" fmla="*/ 475 w 915"/>
                <a:gd name="T59" fmla="*/ 19 h 68"/>
                <a:gd name="T60" fmla="*/ 465 w 915"/>
                <a:gd name="T61" fmla="*/ 54 h 68"/>
                <a:gd name="T62" fmla="*/ 471 w 915"/>
                <a:gd name="T63" fmla="*/ 48 h 68"/>
                <a:gd name="T64" fmla="*/ 474 w 915"/>
                <a:gd name="T65" fmla="*/ 4 h 68"/>
                <a:gd name="T66" fmla="*/ 516 w 915"/>
                <a:gd name="T67" fmla="*/ 28 h 68"/>
                <a:gd name="T68" fmla="*/ 517 w 915"/>
                <a:gd name="T69" fmla="*/ 40 h 68"/>
                <a:gd name="T70" fmla="*/ 537 w 915"/>
                <a:gd name="T71" fmla="*/ 49 h 68"/>
                <a:gd name="T72" fmla="*/ 528 w 915"/>
                <a:gd name="T73" fmla="*/ 23 h 68"/>
                <a:gd name="T74" fmla="*/ 565 w 915"/>
                <a:gd name="T75" fmla="*/ 53 h 68"/>
                <a:gd name="T76" fmla="*/ 563 w 915"/>
                <a:gd name="T77" fmla="*/ 21 h 68"/>
                <a:gd name="T78" fmla="*/ 620 w 915"/>
                <a:gd name="T79" fmla="*/ 52 h 68"/>
                <a:gd name="T80" fmla="*/ 596 w 915"/>
                <a:gd name="T81" fmla="*/ 49 h 68"/>
                <a:gd name="T82" fmla="*/ 587 w 915"/>
                <a:gd name="T83" fmla="*/ 22 h 68"/>
                <a:gd name="T84" fmla="*/ 642 w 915"/>
                <a:gd name="T85" fmla="*/ 17 h 68"/>
                <a:gd name="T86" fmla="*/ 643 w 915"/>
                <a:gd name="T87" fmla="*/ 48 h 68"/>
                <a:gd name="T88" fmla="*/ 667 w 915"/>
                <a:gd name="T89" fmla="*/ 49 h 68"/>
                <a:gd name="T90" fmla="*/ 671 w 915"/>
                <a:gd name="T91" fmla="*/ 23 h 68"/>
                <a:gd name="T92" fmla="*/ 726 w 915"/>
                <a:gd name="T93" fmla="*/ 20 h 68"/>
                <a:gd name="T94" fmla="*/ 739 w 915"/>
                <a:gd name="T95" fmla="*/ 29 h 68"/>
                <a:gd name="T96" fmla="*/ 731 w 915"/>
                <a:gd name="T97" fmla="*/ 33 h 68"/>
                <a:gd name="T98" fmla="*/ 778 w 915"/>
                <a:gd name="T99" fmla="*/ 45 h 68"/>
                <a:gd name="T100" fmla="*/ 771 w 915"/>
                <a:gd name="T101" fmla="*/ 24 h 68"/>
                <a:gd name="T102" fmla="*/ 753 w 915"/>
                <a:gd name="T103" fmla="*/ 45 h 68"/>
                <a:gd name="T104" fmla="*/ 803 w 915"/>
                <a:gd name="T105" fmla="*/ 54 h 68"/>
                <a:gd name="T106" fmla="*/ 816 w 915"/>
                <a:gd name="T107" fmla="*/ 0 h 68"/>
                <a:gd name="T108" fmla="*/ 812 w 915"/>
                <a:gd name="T109" fmla="*/ 29 h 68"/>
                <a:gd name="T110" fmla="*/ 881 w 915"/>
                <a:gd name="T111" fmla="*/ 10 h 68"/>
                <a:gd name="T112" fmla="*/ 859 w 915"/>
                <a:gd name="T113" fmla="*/ 49 h 68"/>
                <a:gd name="T114" fmla="*/ 903 w 915"/>
                <a:gd name="T115" fmla="*/ 48 h 68"/>
                <a:gd name="T116" fmla="*/ 891 w 915"/>
                <a:gd name="T117" fmla="*/ 3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15" h="68">
                  <a:moveTo>
                    <a:pt x="35" y="4"/>
                  </a:moveTo>
                  <a:cubicBezTo>
                    <a:pt x="35" y="3"/>
                    <a:pt x="35" y="3"/>
                    <a:pt x="35" y="3"/>
                  </a:cubicBezTo>
                  <a:cubicBezTo>
                    <a:pt x="53" y="3"/>
                    <a:pt x="53" y="3"/>
                    <a:pt x="53" y="3"/>
                  </a:cubicBezTo>
                  <a:cubicBezTo>
                    <a:pt x="53" y="4"/>
                    <a:pt x="53" y="4"/>
                    <a:pt x="53" y="4"/>
                  </a:cubicBezTo>
                  <a:cubicBezTo>
                    <a:pt x="51" y="4"/>
                    <a:pt x="51" y="4"/>
                    <a:pt x="51" y="4"/>
                  </a:cubicBezTo>
                  <a:cubicBezTo>
                    <a:pt x="49" y="4"/>
                    <a:pt x="47" y="5"/>
                    <a:pt x="46" y="6"/>
                  </a:cubicBezTo>
                  <a:cubicBezTo>
                    <a:pt x="46" y="7"/>
                    <a:pt x="45" y="9"/>
                    <a:pt x="45" y="11"/>
                  </a:cubicBezTo>
                  <a:cubicBezTo>
                    <a:pt x="45" y="32"/>
                    <a:pt x="45" y="32"/>
                    <a:pt x="45" y="32"/>
                  </a:cubicBezTo>
                  <a:cubicBezTo>
                    <a:pt x="45" y="37"/>
                    <a:pt x="45" y="41"/>
                    <a:pt x="44" y="43"/>
                  </a:cubicBezTo>
                  <a:cubicBezTo>
                    <a:pt x="43" y="46"/>
                    <a:pt x="41" y="49"/>
                    <a:pt x="38" y="51"/>
                  </a:cubicBezTo>
                  <a:cubicBezTo>
                    <a:pt x="35" y="53"/>
                    <a:pt x="31" y="53"/>
                    <a:pt x="27" y="53"/>
                  </a:cubicBezTo>
                  <a:cubicBezTo>
                    <a:pt x="21" y="53"/>
                    <a:pt x="17" y="53"/>
                    <a:pt x="15" y="51"/>
                  </a:cubicBezTo>
                  <a:cubicBezTo>
                    <a:pt x="12" y="49"/>
                    <a:pt x="10" y="46"/>
                    <a:pt x="9" y="43"/>
                  </a:cubicBezTo>
                  <a:cubicBezTo>
                    <a:pt x="8" y="41"/>
                    <a:pt x="7" y="37"/>
                    <a:pt x="7" y="31"/>
                  </a:cubicBezTo>
                  <a:cubicBezTo>
                    <a:pt x="7" y="11"/>
                    <a:pt x="7" y="11"/>
                    <a:pt x="7" y="11"/>
                  </a:cubicBezTo>
                  <a:cubicBezTo>
                    <a:pt x="7" y="8"/>
                    <a:pt x="7" y="6"/>
                    <a:pt x="6" y="5"/>
                  </a:cubicBezTo>
                  <a:cubicBezTo>
                    <a:pt x="5" y="4"/>
                    <a:pt x="4" y="3"/>
                    <a:pt x="2" y="3"/>
                  </a:cubicBezTo>
                  <a:cubicBezTo>
                    <a:pt x="0" y="3"/>
                    <a:pt x="0" y="3"/>
                    <a:pt x="0" y="3"/>
                  </a:cubicBezTo>
                  <a:cubicBezTo>
                    <a:pt x="0" y="2"/>
                    <a:pt x="0" y="2"/>
                    <a:pt x="0" y="2"/>
                  </a:cubicBezTo>
                  <a:cubicBezTo>
                    <a:pt x="21" y="2"/>
                    <a:pt x="21" y="2"/>
                    <a:pt x="21" y="2"/>
                  </a:cubicBezTo>
                  <a:cubicBezTo>
                    <a:pt x="21" y="3"/>
                    <a:pt x="21" y="3"/>
                    <a:pt x="21" y="3"/>
                  </a:cubicBezTo>
                  <a:cubicBezTo>
                    <a:pt x="19" y="3"/>
                    <a:pt x="19" y="3"/>
                    <a:pt x="19" y="3"/>
                  </a:cubicBezTo>
                  <a:cubicBezTo>
                    <a:pt x="17" y="3"/>
                    <a:pt x="15" y="4"/>
                    <a:pt x="15" y="5"/>
                  </a:cubicBezTo>
                  <a:cubicBezTo>
                    <a:pt x="14" y="6"/>
                    <a:pt x="14" y="8"/>
                    <a:pt x="14" y="11"/>
                  </a:cubicBezTo>
                  <a:cubicBezTo>
                    <a:pt x="14" y="33"/>
                    <a:pt x="14" y="33"/>
                    <a:pt x="14" y="33"/>
                  </a:cubicBezTo>
                  <a:cubicBezTo>
                    <a:pt x="14" y="35"/>
                    <a:pt x="14" y="37"/>
                    <a:pt x="14" y="40"/>
                  </a:cubicBezTo>
                  <a:cubicBezTo>
                    <a:pt x="15" y="43"/>
                    <a:pt x="15" y="45"/>
                    <a:pt x="16" y="46"/>
                  </a:cubicBezTo>
                  <a:cubicBezTo>
                    <a:pt x="17" y="48"/>
                    <a:pt x="19" y="49"/>
                    <a:pt x="20" y="50"/>
                  </a:cubicBezTo>
                  <a:cubicBezTo>
                    <a:pt x="22" y="51"/>
                    <a:pt x="24" y="51"/>
                    <a:pt x="27" y="51"/>
                  </a:cubicBezTo>
                  <a:cubicBezTo>
                    <a:pt x="30" y="51"/>
                    <a:pt x="33" y="50"/>
                    <a:pt x="35" y="49"/>
                  </a:cubicBezTo>
                  <a:cubicBezTo>
                    <a:pt x="37" y="47"/>
                    <a:pt x="39" y="46"/>
                    <a:pt x="40" y="43"/>
                  </a:cubicBezTo>
                  <a:cubicBezTo>
                    <a:pt x="41" y="41"/>
                    <a:pt x="41" y="37"/>
                    <a:pt x="41" y="32"/>
                  </a:cubicBezTo>
                  <a:cubicBezTo>
                    <a:pt x="41" y="12"/>
                    <a:pt x="41" y="12"/>
                    <a:pt x="41" y="12"/>
                  </a:cubicBezTo>
                  <a:cubicBezTo>
                    <a:pt x="41" y="9"/>
                    <a:pt x="41" y="7"/>
                    <a:pt x="40" y="6"/>
                  </a:cubicBezTo>
                  <a:cubicBezTo>
                    <a:pt x="39" y="5"/>
                    <a:pt x="38" y="4"/>
                    <a:pt x="36" y="4"/>
                  </a:cubicBezTo>
                  <a:cubicBezTo>
                    <a:pt x="35" y="4"/>
                    <a:pt x="35" y="4"/>
                    <a:pt x="35" y="4"/>
                  </a:cubicBezTo>
                  <a:close/>
                  <a:moveTo>
                    <a:pt x="69" y="25"/>
                  </a:moveTo>
                  <a:cubicBezTo>
                    <a:pt x="73" y="20"/>
                    <a:pt x="76" y="18"/>
                    <a:pt x="79" y="18"/>
                  </a:cubicBezTo>
                  <a:cubicBezTo>
                    <a:pt x="81" y="18"/>
                    <a:pt x="83" y="18"/>
                    <a:pt x="84" y="19"/>
                  </a:cubicBezTo>
                  <a:cubicBezTo>
                    <a:pt x="85" y="20"/>
                    <a:pt x="87" y="21"/>
                    <a:pt x="87" y="23"/>
                  </a:cubicBezTo>
                  <a:cubicBezTo>
                    <a:pt x="88" y="25"/>
                    <a:pt x="88" y="27"/>
                    <a:pt x="88" y="30"/>
                  </a:cubicBezTo>
                  <a:cubicBezTo>
                    <a:pt x="88" y="45"/>
                    <a:pt x="88" y="45"/>
                    <a:pt x="88" y="45"/>
                  </a:cubicBezTo>
                  <a:cubicBezTo>
                    <a:pt x="88" y="47"/>
                    <a:pt x="88" y="48"/>
                    <a:pt x="89" y="49"/>
                  </a:cubicBezTo>
                  <a:cubicBezTo>
                    <a:pt x="89" y="50"/>
                    <a:pt x="89" y="50"/>
                    <a:pt x="90" y="51"/>
                  </a:cubicBezTo>
                  <a:cubicBezTo>
                    <a:pt x="90" y="51"/>
                    <a:pt x="91" y="51"/>
                    <a:pt x="93" y="51"/>
                  </a:cubicBezTo>
                  <a:cubicBezTo>
                    <a:pt x="93" y="52"/>
                    <a:pt x="93" y="52"/>
                    <a:pt x="93" y="52"/>
                  </a:cubicBezTo>
                  <a:cubicBezTo>
                    <a:pt x="77" y="52"/>
                    <a:pt x="77" y="52"/>
                    <a:pt x="77" y="52"/>
                  </a:cubicBezTo>
                  <a:cubicBezTo>
                    <a:pt x="77" y="51"/>
                    <a:pt x="77" y="51"/>
                    <a:pt x="77" y="51"/>
                  </a:cubicBezTo>
                  <a:cubicBezTo>
                    <a:pt x="78" y="51"/>
                    <a:pt x="78" y="51"/>
                    <a:pt x="78" y="51"/>
                  </a:cubicBezTo>
                  <a:cubicBezTo>
                    <a:pt x="79" y="51"/>
                    <a:pt x="80" y="51"/>
                    <a:pt x="81" y="50"/>
                  </a:cubicBezTo>
                  <a:cubicBezTo>
                    <a:pt x="82" y="50"/>
                    <a:pt x="82" y="49"/>
                    <a:pt x="82" y="48"/>
                  </a:cubicBezTo>
                  <a:cubicBezTo>
                    <a:pt x="82" y="48"/>
                    <a:pt x="82" y="47"/>
                    <a:pt x="82" y="45"/>
                  </a:cubicBezTo>
                  <a:cubicBezTo>
                    <a:pt x="82" y="31"/>
                    <a:pt x="82" y="31"/>
                    <a:pt x="82" y="31"/>
                  </a:cubicBezTo>
                  <a:cubicBezTo>
                    <a:pt x="82" y="27"/>
                    <a:pt x="82" y="25"/>
                    <a:pt x="81" y="24"/>
                  </a:cubicBezTo>
                  <a:cubicBezTo>
                    <a:pt x="80" y="23"/>
                    <a:pt x="79" y="22"/>
                    <a:pt x="77" y="22"/>
                  </a:cubicBezTo>
                  <a:cubicBezTo>
                    <a:pt x="74" y="22"/>
                    <a:pt x="71" y="23"/>
                    <a:pt x="69" y="27"/>
                  </a:cubicBezTo>
                  <a:cubicBezTo>
                    <a:pt x="69" y="45"/>
                    <a:pt x="69" y="45"/>
                    <a:pt x="69" y="45"/>
                  </a:cubicBezTo>
                  <a:cubicBezTo>
                    <a:pt x="69" y="47"/>
                    <a:pt x="69" y="48"/>
                    <a:pt x="69" y="49"/>
                  </a:cubicBezTo>
                  <a:cubicBezTo>
                    <a:pt x="69" y="50"/>
                    <a:pt x="70" y="50"/>
                    <a:pt x="70" y="51"/>
                  </a:cubicBezTo>
                  <a:cubicBezTo>
                    <a:pt x="71" y="51"/>
                    <a:pt x="72" y="51"/>
                    <a:pt x="74" y="51"/>
                  </a:cubicBezTo>
                  <a:cubicBezTo>
                    <a:pt x="74" y="52"/>
                    <a:pt x="74" y="52"/>
                    <a:pt x="74" y="52"/>
                  </a:cubicBezTo>
                  <a:cubicBezTo>
                    <a:pt x="58" y="52"/>
                    <a:pt x="58" y="52"/>
                    <a:pt x="58" y="52"/>
                  </a:cubicBezTo>
                  <a:cubicBezTo>
                    <a:pt x="58" y="51"/>
                    <a:pt x="58" y="51"/>
                    <a:pt x="58" y="51"/>
                  </a:cubicBezTo>
                  <a:cubicBezTo>
                    <a:pt x="59" y="51"/>
                    <a:pt x="59" y="51"/>
                    <a:pt x="59" y="51"/>
                  </a:cubicBezTo>
                  <a:cubicBezTo>
                    <a:pt x="60" y="51"/>
                    <a:pt x="61" y="51"/>
                    <a:pt x="62" y="50"/>
                  </a:cubicBezTo>
                  <a:cubicBezTo>
                    <a:pt x="62" y="49"/>
                    <a:pt x="63" y="47"/>
                    <a:pt x="63" y="45"/>
                  </a:cubicBezTo>
                  <a:cubicBezTo>
                    <a:pt x="63" y="32"/>
                    <a:pt x="63" y="32"/>
                    <a:pt x="63" y="32"/>
                  </a:cubicBezTo>
                  <a:cubicBezTo>
                    <a:pt x="63" y="28"/>
                    <a:pt x="63" y="25"/>
                    <a:pt x="62" y="24"/>
                  </a:cubicBezTo>
                  <a:cubicBezTo>
                    <a:pt x="62" y="23"/>
                    <a:pt x="62" y="23"/>
                    <a:pt x="61" y="22"/>
                  </a:cubicBezTo>
                  <a:cubicBezTo>
                    <a:pt x="61" y="22"/>
                    <a:pt x="61" y="22"/>
                    <a:pt x="60" y="22"/>
                  </a:cubicBezTo>
                  <a:cubicBezTo>
                    <a:pt x="59" y="22"/>
                    <a:pt x="58" y="22"/>
                    <a:pt x="57" y="22"/>
                  </a:cubicBezTo>
                  <a:cubicBezTo>
                    <a:pt x="57" y="21"/>
                    <a:pt x="57" y="21"/>
                    <a:pt x="57" y="21"/>
                  </a:cubicBezTo>
                  <a:cubicBezTo>
                    <a:pt x="67" y="17"/>
                    <a:pt x="67" y="17"/>
                    <a:pt x="67" y="17"/>
                  </a:cubicBezTo>
                  <a:cubicBezTo>
                    <a:pt x="69" y="17"/>
                    <a:pt x="69" y="17"/>
                    <a:pt x="69" y="17"/>
                  </a:cubicBezTo>
                  <a:cubicBezTo>
                    <a:pt x="69" y="25"/>
                    <a:pt x="69" y="25"/>
                    <a:pt x="69" y="25"/>
                  </a:cubicBezTo>
                  <a:close/>
                  <a:moveTo>
                    <a:pt x="108" y="0"/>
                  </a:moveTo>
                  <a:cubicBezTo>
                    <a:pt x="109" y="0"/>
                    <a:pt x="110" y="0"/>
                    <a:pt x="110" y="1"/>
                  </a:cubicBezTo>
                  <a:cubicBezTo>
                    <a:pt x="111" y="2"/>
                    <a:pt x="111" y="3"/>
                    <a:pt x="111" y="4"/>
                  </a:cubicBezTo>
                  <a:cubicBezTo>
                    <a:pt x="111" y="5"/>
                    <a:pt x="111" y="6"/>
                    <a:pt x="110" y="7"/>
                  </a:cubicBezTo>
                  <a:cubicBezTo>
                    <a:pt x="109" y="7"/>
                    <a:pt x="109" y="8"/>
                    <a:pt x="108" y="8"/>
                  </a:cubicBezTo>
                  <a:cubicBezTo>
                    <a:pt x="107" y="8"/>
                    <a:pt x="106" y="7"/>
                    <a:pt x="105" y="7"/>
                  </a:cubicBezTo>
                  <a:cubicBezTo>
                    <a:pt x="105" y="6"/>
                    <a:pt x="104" y="5"/>
                    <a:pt x="104" y="4"/>
                  </a:cubicBezTo>
                  <a:cubicBezTo>
                    <a:pt x="104" y="3"/>
                    <a:pt x="105" y="2"/>
                    <a:pt x="105" y="1"/>
                  </a:cubicBezTo>
                  <a:cubicBezTo>
                    <a:pt x="106" y="0"/>
                    <a:pt x="107" y="0"/>
                    <a:pt x="108" y="0"/>
                  </a:cubicBezTo>
                  <a:close/>
                  <a:moveTo>
                    <a:pt x="111" y="18"/>
                  </a:moveTo>
                  <a:cubicBezTo>
                    <a:pt x="111" y="45"/>
                    <a:pt x="111" y="45"/>
                    <a:pt x="111" y="45"/>
                  </a:cubicBezTo>
                  <a:cubicBezTo>
                    <a:pt x="111" y="47"/>
                    <a:pt x="111" y="49"/>
                    <a:pt x="111" y="49"/>
                  </a:cubicBezTo>
                  <a:cubicBezTo>
                    <a:pt x="111" y="50"/>
                    <a:pt x="112" y="51"/>
                    <a:pt x="112" y="51"/>
                  </a:cubicBezTo>
                  <a:cubicBezTo>
                    <a:pt x="113" y="51"/>
                    <a:pt x="114" y="51"/>
                    <a:pt x="115" y="51"/>
                  </a:cubicBezTo>
                  <a:cubicBezTo>
                    <a:pt x="115" y="53"/>
                    <a:pt x="115" y="53"/>
                    <a:pt x="115" y="53"/>
                  </a:cubicBezTo>
                  <a:cubicBezTo>
                    <a:pt x="99" y="53"/>
                    <a:pt x="99" y="53"/>
                    <a:pt x="99" y="53"/>
                  </a:cubicBezTo>
                  <a:cubicBezTo>
                    <a:pt x="99" y="51"/>
                    <a:pt x="99" y="51"/>
                    <a:pt x="99" y="51"/>
                  </a:cubicBezTo>
                  <a:cubicBezTo>
                    <a:pt x="101" y="51"/>
                    <a:pt x="102" y="51"/>
                    <a:pt x="103" y="51"/>
                  </a:cubicBezTo>
                  <a:cubicBezTo>
                    <a:pt x="103" y="51"/>
                    <a:pt x="103" y="50"/>
                    <a:pt x="104" y="49"/>
                  </a:cubicBezTo>
                  <a:cubicBezTo>
                    <a:pt x="104" y="49"/>
                    <a:pt x="104" y="47"/>
                    <a:pt x="104" y="45"/>
                  </a:cubicBezTo>
                  <a:cubicBezTo>
                    <a:pt x="104" y="32"/>
                    <a:pt x="104" y="32"/>
                    <a:pt x="104" y="32"/>
                  </a:cubicBezTo>
                  <a:cubicBezTo>
                    <a:pt x="104" y="28"/>
                    <a:pt x="104" y="26"/>
                    <a:pt x="104" y="25"/>
                  </a:cubicBezTo>
                  <a:cubicBezTo>
                    <a:pt x="104" y="24"/>
                    <a:pt x="103" y="23"/>
                    <a:pt x="103" y="23"/>
                  </a:cubicBezTo>
                  <a:cubicBezTo>
                    <a:pt x="103" y="23"/>
                    <a:pt x="102" y="23"/>
                    <a:pt x="101" y="23"/>
                  </a:cubicBezTo>
                  <a:cubicBezTo>
                    <a:pt x="101" y="23"/>
                    <a:pt x="100" y="23"/>
                    <a:pt x="99" y="23"/>
                  </a:cubicBezTo>
                  <a:cubicBezTo>
                    <a:pt x="99" y="22"/>
                    <a:pt x="99" y="22"/>
                    <a:pt x="99" y="22"/>
                  </a:cubicBezTo>
                  <a:cubicBezTo>
                    <a:pt x="109" y="18"/>
                    <a:pt x="109" y="18"/>
                    <a:pt x="109" y="18"/>
                  </a:cubicBezTo>
                  <a:cubicBezTo>
                    <a:pt x="111" y="18"/>
                    <a:pt x="111" y="18"/>
                    <a:pt x="111" y="18"/>
                  </a:cubicBezTo>
                  <a:close/>
                  <a:moveTo>
                    <a:pt x="122" y="19"/>
                  </a:moveTo>
                  <a:cubicBezTo>
                    <a:pt x="137" y="19"/>
                    <a:pt x="137" y="19"/>
                    <a:pt x="137" y="19"/>
                  </a:cubicBezTo>
                  <a:cubicBezTo>
                    <a:pt x="137" y="20"/>
                    <a:pt x="137" y="20"/>
                    <a:pt x="137" y="20"/>
                  </a:cubicBezTo>
                  <a:cubicBezTo>
                    <a:pt x="136" y="20"/>
                    <a:pt x="136" y="20"/>
                    <a:pt x="136" y="20"/>
                  </a:cubicBezTo>
                  <a:cubicBezTo>
                    <a:pt x="135" y="20"/>
                    <a:pt x="134" y="20"/>
                    <a:pt x="134" y="21"/>
                  </a:cubicBezTo>
                  <a:cubicBezTo>
                    <a:pt x="133" y="21"/>
                    <a:pt x="133" y="22"/>
                    <a:pt x="133" y="23"/>
                  </a:cubicBezTo>
                  <a:cubicBezTo>
                    <a:pt x="133" y="23"/>
                    <a:pt x="133" y="25"/>
                    <a:pt x="134" y="26"/>
                  </a:cubicBezTo>
                  <a:cubicBezTo>
                    <a:pt x="141" y="45"/>
                    <a:pt x="141" y="45"/>
                    <a:pt x="141" y="45"/>
                  </a:cubicBezTo>
                  <a:cubicBezTo>
                    <a:pt x="149" y="25"/>
                    <a:pt x="149" y="25"/>
                    <a:pt x="149" y="25"/>
                  </a:cubicBezTo>
                  <a:cubicBezTo>
                    <a:pt x="149" y="24"/>
                    <a:pt x="150" y="23"/>
                    <a:pt x="150" y="22"/>
                  </a:cubicBezTo>
                  <a:cubicBezTo>
                    <a:pt x="150" y="21"/>
                    <a:pt x="150" y="21"/>
                    <a:pt x="149" y="21"/>
                  </a:cubicBezTo>
                  <a:cubicBezTo>
                    <a:pt x="149" y="21"/>
                    <a:pt x="149" y="20"/>
                    <a:pt x="149" y="20"/>
                  </a:cubicBezTo>
                  <a:cubicBezTo>
                    <a:pt x="148" y="20"/>
                    <a:pt x="147" y="20"/>
                    <a:pt x="146" y="20"/>
                  </a:cubicBezTo>
                  <a:cubicBezTo>
                    <a:pt x="146" y="19"/>
                    <a:pt x="146" y="19"/>
                    <a:pt x="146" y="19"/>
                  </a:cubicBezTo>
                  <a:cubicBezTo>
                    <a:pt x="157" y="19"/>
                    <a:pt x="157" y="19"/>
                    <a:pt x="157" y="19"/>
                  </a:cubicBezTo>
                  <a:cubicBezTo>
                    <a:pt x="157" y="20"/>
                    <a:pt x="157" y="20"/>
                    <a:pt x="157" y="20"/>
                  </a:cubicBezTo>
                  <a:cubicBezTo>
                    <a:pt x="156" y="20"/>
                    <a:pt x="155" y="20"/>
                    <a:pt x="155" y="21"/>
                  </a:cubicBezTo>
                  <a:cubicBezTo>
                    <a:pt x="154" y="21"/>
                    <a:pt x="153" y="23"/>
                    <a:pt x="152" y="24"/>
                  </a:cubicBezTo>
                  <a:cubicBezTo>
                    <a:pt x="141" y="53"/>
                    <a:pt x="141" y="53"/>
                    <a:pt x="141" y="53"/>
                  </a:cubicBezTo>
                  <a:cubicBezTo>
                    <a:pt x="139" y="53"/>
                    <a:pt x="139" y="53"/>
                    <a:pt x="139" y="53"/>
                  </a:cubicBezTo>
                  <a:cubicBezTo>
                    <a:pt x="127" y="25"/>
                    <a:pt x="127" y="25"/>
                    <a:pt x="127" y="25"/>
                  </a:cubicBezTo>
                  <a:cubicBezTo>
                    <a:pt x="127" y="23"/>
                    <a:pt x="126" y="22"/>
                    <a:pt x="126" y="22"/>
                  </a:cubicBezTo>
                  <a:cubicBezTo>
                    <a:pt x="125" y="21"/>
                    <a:pt x="125" y="21"/>
                    <a:pt x="124" y="20"/>
                  </a:cubicBezTo>
                  <a:cubicBezTo>
                    <a:pt x="123" y="20"/>
                    <a:pt x="123" y="20"/>
                    <a:pt x="121" y="19"/>
                  </a:cubicBezTo>
                  <a:cubicBezTo>
                    <a:pt x="122" y="19"/>
                    <a:pt x="122" y="19"/>
                    <a:pt x="122" y="19"/>
                  </a:cubicBezTo>
                  <a:close/>
                  <a:moveTo>
                    <a:pt x="169" y="31"/>
                  </a:moveTo>
                  <a:cubicBezTo>
                    <a:pt x="169" y="37"/>
                    <a:pt x="170" y="40"/>
                    <a:pt x="173" y="43"/>
                  </a:cubicBezTo>
                  <a:cubicBezTo>
                    <a:pt x="175" y="46"/>
                    <a:pt x="178" y="48"/>
                    <a:pt x="181" y="48"/>
                  </a:cubicBezTo>
                  <a:cubicBezTo>
                    <a:pt x="183" y="48"/>
                    <a:pt x="185" y="47"/>
                    <a:pt x="187" y="46"/>
                  </a:cubicBezTo>
                  <a:cubicBezTo>
                    <a:pt x="188" y="45"/>
                    <a:pt x="189" y="43"/>
                    <a:pt x="191" y="39"/>
                  </a:cubicBezTo>
                  <a:cubicBezTo>
                    <a:pt x="192" y="40"/>
                    <a:pt x="192" y="40"/>
                    <a:pt x="192" y="40"/>
                  </a:cubicBezTo>
                  <a:cubicBezTo>
                    <a:pt x="191" y="43"/>
                    <a:pt x="190" y="47"/>
                    <a:pt x="187" y="49"/>
                  </a:cubicBezTo>
                  <a:cubicBezTo>
                    <a:pt x="185" y="52"/>
                    <a:pt x="182" y="53"/>
                    <a:pt x="178" y="53"/>
                  </a:cubicBezTo>
                  <a:cubicBezTo>
                    <a:pt x="174" y="53"/>
                    <a:pt x="171" y="52"/>
                    <a:pt x="168" y="49"/>
                  </a:cubicBezTo>
                  <a:cubicBezTo>
                    <a:pt x="165" y="45"/>
                    <a:pt x="164" y="41"/>
                    <a:pt x="164" y="36"/>
                  </a:cubicBezTo>
                  <a:cubicBezTo>
                    <a:pt x="164" y="30"/>
                    <a:pt x="166" y="25"/>
                    <a:pt x="169" y="22"/>
                  </a:cubicBezTo>
                  <a:cubicBezTo>
                    <a:pt x="171" y="19"/>
                    <a:pt x="175" y="17"/>
                    <a:pt x="179" y="17"/>
                  </a:cubicBezTo>
                  <a:cubicBezTo>
                    <a:pt x="183" y="17"/>
                    <a:pt x="186" y="19"/>
                    <a:pt x="189" y="21"/>
                  </a:cubicBezTo>
                  <a:cubicBezTo>
                    <a:pt x="191" y="23"/>
                    <a:pt x="192" y="27"/>
                    <a:pt x="192" y="31"/>
                  </a:cubicBezTo>
                  <a:cubicBezTo>
                    <a:pt x="169" y="31"/>
                    <a:pt x="169" y="31"/>
                    <a:pt x="169" y="31"/>
                  </a:cubicBezTo>
                  <a:close/>
                  <a:moveTo>
                    <a:pt x="169" y="29"/>
                  </a:moveTo>
                  <a:cubicBezTo>
                    <a:pt x="184" y="29"/>
                    <a:pt x="184" y="29"/>
                    <a:pt x="184" y="29"/>
                  </a:cubicBezTo>
                  <a:cubicBezTo>
                    <a:pt x="184" y="27"/>
                    <a:pt x="184" y="26"/>
                    <a:pt x="183" y="25"/>
                  </a:cubicBezTo>
                  <a:cubicBezTo>
                    <a:pt x="183" y="24"/>
                    <a:pt x="182" y="23"/>
                    <a:pt x="181" y="22"/>
                  </a:cubicBezTo>
                  <a:cubicBezTo>
                    <a:pt x="179" y="21"/>
                    <a:pt x="178" y="21"/>
                    <a:pt x="177" y="21"/>
                  </a:cubicBezTo>
                  <a:cubicBezTo>
                    <a:pt x="175" y="21"/>
                    <a:pt x="173" y="21"/>
                    <a:pt x="172" y="23"/>
                  </a:cubicBezTo>
                  <a:cubicBezTo>
                    <a:pt x="170" y="24"/>
                    <a:pt x="169" y="27"/>
                    <a:pt x="169" y="29"/>
                  </a:cubicBezTo>
                  <a:close/>
                  <a:moveTo>
                    <a:pt x="209" y="18"/>
                  </a:moveTo>
                  <a:cubicBezTo>
                    <a:pt x="209" y="25"/>
                    <a:pt x="209" y="25"/>
                    <a:pt x="209" y="25"/>
                  </a:cubicBezTo>
                  <a:cubicBezTo>
                    <a:pt x="212" y="20"/>
                    <a:pt x="215" y="18"/>
                    <a:pt x="218" y="18"/>
                  </a:cubicBezTo>
                  <a:cubicBezTo>
                    <a:pt x="219" y="18"/>
                    <a:pt x="220" y="18"/>
                    <a:pt x="221" y="19"/>
                  </a:cubicBezTo>
                  <a:cubicBezTo>
                    <a:pt x="222" y="20"/>
                    <a:pt x="222" y="21"/>
                    <a:pt x="222" y="22"/>
                  </a:cubicBezTo>
                  <a:cubicBezTo>
                    <a:pt x="222" y="23"/>
                    <a:pt x="222" y="23"/>
                    <a:pt x="221" y="24"/>
                  </a:cubicBezTo>
                  <a:cubicBezTo>
                    <a:pt x="221" y="25"/>
                    <a:pt x="220" y="25"/>
                    <a:pt x="219" y="25"/>
                  </a:cubicBezTo>
                  <a:cubicBezTo>
                    <a:pt x="218" y="25"/>
                    <a:pt x="217" y="25"/>
                    <a:pt x="216" y="24"/>
                  </a:cubicBezTo>
                  <a:cubicBezTo>
                    <a:pt x="215" y="23"/>
                    <a:pt x="214" y="23"/>
                    <a:pt x="214" y="23"/>
                  </a:cubicBezTo>
                  <a:cubicBezTo>
                    <a:pt x="213" y="23"/>
                    <a:pt x="213" y="23"/>
                    <a:pt x="213" y="24"/>
                  </a:cubicBezTo>
                  <a:cubicBezTo>
                    <a:pt x="211" y="25"/>
                    <a:pt x="211" y="27"/>
                    <a:pt x="209" y="29"/>
                  </a:cubicBezTo>
                  <a:cubicBezTo>
                    <a:pt x="209" y="45"/>
                    <a:pt x="209" y="45"/>
                    <a:pt x="209" y="45"/>
                  </a:cubicBezTo>
                  <a:cubicBezTo>
                    <a:pt x="209" y="47"/>
                    <a:pt x="210" y="49"/>
                    <a:pt x="210" y="50"/>
                  </a:cubicBezTo>
                  <a:cubicBezTo>
                    <a:pt x="211" y="51"/>
                    <a:pt x="211" y="51"/>
                    <a:pt x="212" y="51"/>
                  </a:cubicBezTo>
                  <a:cubicBezTo>
                    <a:pt x="213" y="52"/>
                    <a:pt x="214" y="52"/>
                    <a:pt x="215" y="52"/>
                  </a:cubicBezTo>
                  <a:cubicBezTo>
                    <a:pt x="215" y="53"/>
                    <a:pt x="215" y="53"/>
                    <a:pt x="215" y="53"/>
                  </a:cubicBezTo>
                  <a:cubicBezTo>
                    <a:pt x="198" y="53"/>
                    <a:pt x="198" y="53"/>
                    <a:pt x="198" y="53"/>
                  </a:cubicBezTo>
                  <a:cubicBezTo>
                    <a:pt x="198" y="52"/>
                    <a:pt x="198" y="52"/>
                    <a:pt x="198" y="52"/>
                  </a:cubicBezTo>
                  <a:cubicBezTo>
                    <a:pt x="200" y="52"/>
                    <a:pt x="201" y="52"/>
                    <a:pt x="202" y="51"/>
                  </a:cubicBezTo>
                  <a:cubicBezTo>
                    <a:pt x="202" y="51"/>
                    <a:pt x="203" y="50"/>
                    <a:pt x="203" y="49"/>
                  </a:cubicBezTo>
                  <a:cubicBezTo>
                    <a:pt x="203" y="49"/>
                    <a:pt x="203" y="48"/>
                    <a:pt x="203" y="46"/>
                  </a:cubicBezTo>
                  <a:cubicBezTo>
                    <a:pt x="203" y="33"/>
                    <a:pt x="203" y="33"/>
                    <a:pt x="203" y="33"/>
                  </a:cubicBezTo>
                  <a:cubicBezTo>
                    <a:pt x="203" y="29"/>
                    <a:pt x="203" y="26"/>
                    <a:pt x="203" y="25"/>
                  </a:cubicBezTo>
                  <a:cubicBezTo>
                    <a:pt x="203" y="25"/>
                    <a:pt x="202" y="24"/>
                    <a:pt x="202" y="24"/>
                  </a:cubicBezTo>
                  <a:cubicBezTo>
                    <a:pt x="201" y="23"/>
                    <a:pt x="201" y="23"/>
                    <a:pt x="200" y="23"/>
                  </a:cubicBezTo>
                  <a:cubicBezTo>
                    <a:pt x="199" y="23"/>
                    <a:pt x="199" y="23"/>
                    <a:pt x="198" y="24"/>
                  </a:cubicBezTo>
                  <a:cubicBezTo>
                    <a:pt x="197" y="23"/>
                    <a:pt x="197" y="23"/>
                    <a:pt x="197" y="23"/>
                  </a:cubicBezTo>
                  <a:cubicBezTo>
                    <a:pt x="207" y="19"/>
                    <a:pt x="207" y="19"/>
                    <a:pt x="207" y="19"/>
                  </a:cubicBezTo>
                  <a:cubicBezTo>
                    <a:pt x="209" y="19"/>
                    <a:pt x="209" y="19"/>
                    <a:pt x="209" y="19"/>
                  </a:cubicBezTo>
                  <a:cubicBezTo>
                    <a:pt x="209" y="18"/>
                    <a:pt x="209" y="18"/>
                    <a:pt x="209" y="18"/>
                  </a:cubicBezTo>
                  <a:close/>
                  <a:moveTo>
                    <a:pt x="249" y="18"/>
                  </a:moveTo>
                  <a:cubicBezTo>
                    <a:pt x="249" y="29"/>
                    <a:pt x="249" y="29"/>
                    <a:pt x="249" y="29"/>
                  </a:cubicBezTo>
                  <a:cubicBezTo>
                    <a:pt x="247" y="29"/>
                    <a:pt x="247" y="29"/>
                    <a:pt x="247" y="29"/>
                  </a:cubicBezTo>
                  <a:cubicBezTo>
                    <a:pt x="247" y="26"/>
                    <a:pt x="245" y="23"/>
                    <a:pt x="244" y="22"/>
                  </a:cubicBezTo>
                  <a:cubicBezTo>
                    <a:pt x="242" y="21"/>
                    <a:pt x="241" y="20"/>
                    <a:pt x="238" y="20"/>
                  </a:cubicBezTo>
                  <a:cubicBezTo>
                    <a:pt x="237" y="20"/>
                    <a:pt x="235" y="20"/>
                    <a:pt x="234" y="21"/>
                  </a:cubicBezTo>
                  <a:cubicBezTo>
                    <a:pt x="233" y="22"/>
                    <a:pt x="233" y="23"/>
                    <a:pt x="233" y="24"/>
                  </a:cubicBezTo>
                  <a:cubicBezTo>
                    <a:pt x="233" y="25"/>
                    <a:pt x="233" y="27"/>
                    <a:pt x="234" y="28"/>
                  </a:cubicBezTo>
                  <a:cubicBezTo>
                    <a:pt x="235" y="29"/>
                    <a:pt x="236" y="30"/>
                    <a:pt x="238" y="31"/>
                  </a:cubicBezTo>
                  <a:cubicBezTo>
                    <a:pt x="243" y="34"/>
                    <a:pt x="243" y="34"/>
                    <a:pt x="243" y="34"/>
                  </a:cubicBezTo>
                  <a:cubicBezTo>
                    <a:pt x="248" y="36"/>
                    <a:pt x="251" y="39"/>
                    <a:pt x="251" y="43"/>
                  </a:cubicBezTo>
                  <a:cubicBezTo>
                    <a:pt x="251" y="47"/>
                    <a:pt x="249" y="49"/>
                    <a:pt x="247" y="51"/>
                  </a:cubicBezTo>
                  <a:cubicBezTo>
                    <a:pt x="245" y="53"/>
                    <a:pt x="243" y="54"/>
                    <a:pt x="240" y="54"/>
                  </a:cubicBezTo>
                  <a:cubicBezTo>
                    <a:pt x="238" y="54"/>
                    <a:pt x="235" y="53"/>
                    <a:pt x="233" y="53"/>
                  </a:cubicBezTo>
                  <a:cubicBezTo>
                    <a:pt x="232" y="52"/>
                    <a:pt x="231" y="52"/>
                    <a:pt x="231" y="52"/>
                  </a:cubicBezTo>
                  <a:cubicBezTo>
                    <a:pt x="231" y="52"/>
                    <a:pt x="230" y="53"/>
                    <a:pt x="230" y="53"/>
                  </a:cubicBezTo>
                  <a:cubicBezTo>
                    <a:pt x="229" y="53"/>
                    <a:pt x="229" y="53"/>
                    <a:pt x="229" y="53"/>
                  </a:cubicBezTo>
                  <a:cubicBezTo>
                    <a:pt x="229" y="41"/>
                    <a:pt x="229" y="41"/>
                    <a:pt x="229" y="41"/>
                  </a:cubicBezTo>
                  <a:cubicBezTo>
                    <a:pt x="230" y="41"/>
                    <a:pt x="230" y="41"/>
                    <a:pt x="230" y="41"/>
                  </a:cubicBezTo>
                  <a:cubicBezTo>
                    <a:pt x="231" y="45"/>
                    <a:pt x="232" y="47"/>
                    <a:pt x="234" y="49"/>
                  </a:cubicBezTo>
                  <a:cubicBezTo>
                    <a:pt x="236" y="51"/>
                    <a:pt x="238" y="52"/>
                    <a:pt x="240" y="52"/>
                  </a:cubicBezTo>
                  <a:cubicBezTo>
                    <a:pt x="242" y="52"/>
                    <a:pt x="243" y="51"/>
                    <a:pt x="244" y="50"/>
                  </a:cubicBezTo>
                  <a:cubicBezTo>
                    <a:pt x="245" y="49"/>
                    <a:pt x="246" y="48"/>
                    <a:pt x="246" y="47"/>
                  </a:cubicBezTo>
                  <a:cubicBezTo>
                    <a:pt x="246" y="45"/>
                    <a:pt x="245" y="43"/>
                    <a:pt x="244" y="42"/>
                  </a:cubicBezTo>
                  <a:cubicBezTo>
                    <a:pt x="243" y="41"/>
                    <a:pt x="241" y="39"/>
                    <a:pt x="237" y="38"/>
                  </a:cubicBezTo>
                  <a:cubicBezTo>
                    <a:pt x="234" y="36"/>
                    <a:pt x="232" y="35"/>
                    <a:pt x="231" y="33"/>
                  </a:cubicBezTo>
                  <a:cubicBezTo>
                    <a:pt x="229" y="31"/>
                    <a:pt x="229" y="30"/>
                    <a:pt x="229" y="28"/>
                  </a:cubicBezTo>
                  <a:cubicBezTo>
                    <a:pt x="229" y="25"/>
                    <a:pt x="230" y="23"/>
                    <a:pt x="232" y="21"/>
                  </a:cubicBezTo>
                  <a:cubicBezTo>
                    <a:pt x="234" y="19"/>
                    <a:pt x="236" y="18"/>
                    <a:pt x="239" y="18"/>
                  </a:cubicBezTo>
                  <a:cubicBezTo>
                    <a:pt x="240" y="18"/>
                    <a:pt x="242" y="18"/>
                    <a:pt x="244" y="19"/>
                  </a:cubicBezTo>
                  <a:cubicBezTo>
                    <a:pt x="245" y="19"/>
                    <a:pt x="246" y="19"/>
                    <a:pt x="246" y="19"/>
                  </a:cubicBezTo>
                  <a:cubicBezTo>
                    <a:pt x="247" y="19"/>
                    <a:pt x="247" y="19"/>
                    <a:pt x="247" y="19"/>
                  </a:cubicBezTo>
                  <a:cubicBezTo>
                    <a:pt x="247" y="19"/>
                    <a:pt x="247" y="18"/>
                    <a:pt x="248" y="17"/>
                  </a:cubicBezTo>
                  <a:cubicBezTo>
                    <a:pt x="249" y="18"/>
                    <a:pt x="249" y="18"/>
                    <a:pt x="249" y="18"/>
                  </a:cubicBezTo>
                  <a:close/>
                  <a:moveTo>
                    <a:pt x="268" y="0"/>
                  </a:moveTo>
                  <a:cubicBezTo>
                    <a:pt x="269" y="0"/>
                    <a:pt x="270" y="0"/>
                    <a:pt x="271" y="1"/>
                  </a:cubicBezTo>
                  <a:cubicBezTo>
                    <a:pt x="271" y="2"/>
                    <a:pt x="272" y="3"/>
                    <a:pt x="272" y="4"/>
                  </a:cubicBezTo>
                  <a:cubicBezTo>
                    <a:pt x="272" y="5"/>
                    <a:pt x="271" y="6"/>
                    <a:pt x="271" y="7"/>
                  </a:cubicBezTo>
                  <a:cubicBezTo>
                    <a:pt x="270" y="7"/>
                    <a:pt x="269" y="8"/>
                    <a:pt x="268" y="8"/>
                  </a:cubicBezTo>
                  <a:cubicBezTo>
                    <a:pt x="267" y="8"/>
                    <a:pt x="266" y="7"/>
                    <a:pt x="266" y="7"/>
                  </a:cubicBezTo>
                  <a:cubicBezTo>
                    <a:pt x="265" y="6"/>
                    <a:pt x="265" y="5"/>
                    <a:pt x="265" y="4"/>
                  </a:cubicBezTo>
                  <a:cubicBezTo>
                    <a:pt x="265" y="3"/>
                    <a:pt x="265" y="2"/>
                    <a:pt x="266" y="1"/>
                  </a:cubicBezTo>
                  <a:cubicBezTo>
                    <a:pt x="266" y="0"/>
                    <a:pt x="267" y="0"/>
                    <a:pt x="268" y="0"/>
                  </a:cubicBezTo>
                  <a:close/>
                  <a:moveTo>
                    <a:pt x="271" y="18"/>
                  </a:moveTo>
                  <a:cubicBezTo>
                    <a:pt x="271" y="45"/>
                    <a:pt x="271" y="45"/>
                    <a:pt x="271" y="45"/>
                  </a:cubicBezTo>
                  <a:cubicBezTo>
                    <a:pt x="271" y="47"/>
                    <a:pt x="271" y="49"/>
                    <a:pt x="271" y="49"/>
                  </a:cubicBezTo>
                  <a:cubicBezTo>
                    <a:pt x="272" y="50"/>
                    <a:pt x="272" y="51"/>
                    <a:pt x="273" y="51"/>
                  </a:cubicBezTo>
                  <a:cubicBezTo>
                    <a:pt x="273" y="51"/>
                    <a:pt x="274" y="51"/>
                    <a:pt x="276" y="51"/>
                  </a:cubicBezTo>
                  <a:cubicBezTo>
                    <a:pt x="276" y="53"/>
                    <a:pt x="276" y="53"/>
                    <a:pt x="276" y="53"/>
                  </a:cubicBezTo>
                  <a:cubicBezTo>
                    <a:pt x="260" y="53"/>
                    <a:pt x="260" y="53"/>
                    <a:pt x="260" y="53"/>
                  </a:cubicBezTo>
                  <a:cubicBezTo>
                    <a:pt x="260" y="51"/>
                    <a:pt x="260" y="51"/>
                    <a:pt x="260" y="51"/>
                  </a:cubicBezTo>
                  <a:cubicBezTo>
                    <a:pt x="261" y="51"/>
                    <a:pt x="263" y="51"/>
                    <a:pt x="263" y="51"/>
                  </a:cubicBezTo>
                  <a:cubicBezTo>
                    <a:pt x="263" y="51"/>
                    <a:pt x="264" y="50"/>
                    <a:pt x="264" y="49"/>
                  </a:cubicBezTo>
                  <a:cubicBezTo>
                    <a:pt x="265" y="49"/>
                    <a:pt x="265" y="47"/>
                    <a:pt x="265" y="45"/>
                  </a:cubicBezTo>
                  <a:cubicBezTo>
                    <a:pt x="265" y="32"/>
                    <a:pt x="265" y="32"/>
                    <a:pt x="265" y="32"/>
                  </a:cubicBezTo>
                  <a:cubicBezTo>
                    <a:pt x="265" y="28"/>
                    <a:pt x="265" y="26"/>
                    <a:pt x="264" y="25"/>
                  </a:cubicBezTo>
                  <a:cubicBezTo>
                    <a:pt x="264" y="24"/>
                    <a:pt x="264" y="23"/>
                    <a:pt x="263" y="23"/>
                  </a:cubicBezTo>
                  <a:cubicBezTo>
                    <a:pt x="263" y="23"/>
                    <a:pt x="263" y="23"/>
                    <a:pt x="262" y="23"/>
                  </a:cubicBezTo>
                  <a:cubicBezTo>
                    <a:pt x="261" y="23"/>
                    <a:pt x="260" y="23"/>
                    <a:pt x="259" y="23"/>
                  </a:cubicBezTo>
                  <a:cubicBezTo>
                    <a:pt x="259" y="22"/>
                    <a:pt x="259" y="22"/>
                    <a:pt x="259" y="22"/>
                  </a:cubicBezTo>
                  <a:cubicBezTo>
                    <a:pt x="269" y="18"/>
                    <a:pt x="269" y="18"/>
                    <a:pt x="269" y="18"/>
                  </a:cubicBezTo>
                  <a:cubicBezTo>
                    <a:pt x="271" y="18"/>
                    <a:pt x="271" y="18"/>
                    <a:pt x="271" y="18"/>
                  </a:cubicBezTo>
                  <a:close/>
                  <a:moveTo>
                    <a:pt x="293" y="7"/>
                  </a:moveTo>
                  <a:cubicBezTo>
                    <a:pt x="293" y="19"/>
                    <a:pt x="293" y="19"/>
                    <a:pt x="293" y="19"/>
                  </a:cubicBezTo>
                  <a:cubicBezTo>
                    <a:pt x="301" y="19"/>
                    <a:pt x="301" y="19"/>
                    <a:pt x="301" y="19"/>
                  </a:cubicBezTo>
                  <a:cubicBezTo>
                    <a:pt x="301" y="21"/>
                    <a:pt x="301" y="21"/>
                    <a:pt x="301" y="21"/>
                  </a:cubicBezTo>
                  <a:cubicBezTo>
                    <a:pt x="293" y="21"/>
                    <a:pt x="293" y="21"/>
                    <a:pt x="293" y="21"/>
                  </a:cubicBezTo>
                  <a:cubicBezTo>
                    <a:pt x="293" y="43"/>
                    <a:pt x="293" y="43"/>
                    <a:pt x="293" y="43"/>
                  </a:cubicBezTo>
                  <a:cubicBezTo>
                    <a:pt x="293" y="45"/>
                    <a:pt x="294" y="47"/>
                    <a:pt x="294" y="48"/>
                  </a:cubicBezTo>
                  <a:cubicBezTo>
                    <a:pt x="295" y="49"/>
                    <a:pt x="295" y="49"/>
                    <a:pt x="297" y="49"/>
                  </a:cubicBezTo>
                  <a:cubicBezTo>
                    <a:pt x="297" y="49"/>
                    <a:pt x="298" y="49"/>
                    <a:pt x="299" y="48"/>
                  </a:cubicBezTo>
                  <a:cubicBezTo>
                    <a:pt x="300" y="48"/>
                    <a:pt x="300" y="47"/>
                    <a:pt x="301" y="46"/>
                  </a:cubicBezTo>
                  <a:cubicBezTo>
                    <a:pt x="302" y="46"/>
                    <a:pt x="302" y="46"/>
                    <a:pt x="302" y="46"/>
                  </a:cubicBezTo>
                  <a:cubicBezTo>
                    <a:pt x="301" y="48"/>
                    <a:pt x="300" y="50"/>
                    <a:pt x="298" y="51"/>
                  </a:cubicBezTo>
                  <a:cubicBezTo>
                    <a:pt x="297" y="53"/>
                    <a:pt x="295" y="53"/>
                    <a:pt x="293" y="53"/>
                  </a:cubicBezTo>
                  <a:cubicBezTo>
                    <a:pt x="292" y="53"/>
                    <a:pt x="291" y="53"/>
                    <a:pt x="290" y="53"/>
                  </a:cubicBezTo>
                  <a:cubicBezTo>
                    <a:pt x="289" y="52"/>
                    <a:pt x="288" y="51"/>
                    <a:pt x="288" y="50"/>
                  </a:cubicBezTo>
                  <a:cubicBezTo>
                    <a:pt x="287" y="49"/>
                    <a:pt x="287" y="47"/>
                    <a:pt x="287" y="44"/>
                  </a:cubicBezTo>
                  <a:cubicBezTo>
                    <a:pt x="287" y="21"/>
                    <a:pt x="287" y="21"/>
                    <a:pt x="287" y="21"/>
                  </a:cubicBezTo>
                  <a:cubicBezTo>
                    <a:pt x="282" y="21"/>
                    <a:pt x="282" y="21"/>
                    <a:pt x="282" y="21"/>
                  </a:cubicBezTo>
                  <a:cubicBezTo>
                    <a:pt x="282" y="20"/>
                    <a:pt x="282" y="20"/>
                    <a:pt x="282" y="20"/>
                  </a:cubicBezTo>
                  <a:cubicBezTo>
                    <a:pt x="283" y="20"/>
                    <a:pt x="285" y="19"/>
                    <a:pt x="286" y="17"/>
                  </a:cubicBezTo>
                  <a:cubicBezTo>
                    <a:pt x="287" y="16"/>
                    <a:pt x="288" y="15"/>
                    <a:pt x="289" y="13"/>
                  </a:cubicBezTo>
                  <a:cubicBezTo>
                    <a:pt x="290" y="12"/>
                    <a:pt x="291" y="10"/>
                    <a:pt x="292" y="7"/>
                  </a:cubicBezTo>
                  <a:cubicBezTo>
                    <a:pt x="293" y="7"/>
                    <a:pt x="293" y="7"/>
                    <a:pt x="293" y="7"/>
                  </a:cubicBezTo>
                  <a:close/>
                  <a:moveTo>
                    <a:pt x="306" y="19"/>
                  </a:moveTo>
                  <a:cubicBezTo>
                    <a:pt x="321" y="19"/>
                    <a:pt x="321" y="19"/>
                    <a:pt x="321" y="19"/>
                  </a:cubicBezTo>
                  <a:cubicBezTo>
                    <a:pt x="321" y="20"/>
                    <a:pt x="321" y="20"/>
                    <a:pt x="321" y="20"/>
                  </a:cubicBezTo>
                  <a:cubicBezTo>
                    <a:pt x="320" y="20"/>
                    <a:pt x="320" y="20"/>
                    <a:pt x="320" y="20"/>
                  </a:cubicBezTo>
                  <a:cubicBezTo>
                    <a:pt x="319" y="20"/>
                    <a:pt x="318" y="20"/>
                    <a:pt x="318" y="21"/>
                  </a:cubicBezTo>
                  <a:cubicBezTo>
                    <a:pt x="317" y="21"/>
                    <a:pt x="317" y="22"/>
                    <a:pt x="317" y="22"/>
                  </a:cubicBezTo>
                  <a:cubicBezTo>
                    <a:pt x="317" y="23"/>
                    <a:pt x="317" y="25"/>
                    <a:pt x="318" y="26"/>
                  </a:cubicBezTo>
                  <a:cubicBezTo>
                    <a:pt x="326" y="43"/>
                    <a:pt x="326" y="43"/>
                    <a:pt x="326" y="43"/>
                  </a:cubicBezTo>
                  <a:cubicBezTo>
                    <a:pt x="333" y="25"/>
                    <a:pt x="333" y="25"/>
                    <a:pt x="333" y="25"/>
                  </a:cubicBezTo>
                  <a:cubicBezTo>
                    <a:pt x="334" y="23"/>
                    <a:pt x="334" y="23"/>
                    <a:pt x="334" y="21"/>
                  </a:cubicBezTo>
                  <a:cubicBezTo>
                    <a:pt x="334" y="21"/>
                    <a:pt x="334" y="21"/>
                    <a:pt x="333" y="20"/>
                  </a:cubicBezTo>
                  <a:cubicBezTo>
                    <a:pt x="333" y="20"/>
                    <a:pt x="333" y="20"/>
                    <a:pt x="333" y="19"/>
                  </a:cubicBezTo>
                  <a:cubicBezTo>
                    <a:pt x="332" y="19"/>
                    <a:pt x="331" y="19"/>
                    <a:pt x="331" y="19"/>
                  </a:cubicBezTo>
                  <a:cubicBezTo>
                    <a:pt x="331" y="18"/>
                    <a:pt x="331" y="18"/>
                    <a:pt x="331" y="18"/>
                  </a:cubicBezTo>
                  <a:cubicBezTo>
                    <a:pt x="341" y="18"/>
                    <a:pt x="341" y="18"/>
                    <a:pt x="341" y="18"/>
                  </a:cubicBezTo>
                  <a:cubicBezTo>
                    <a:pt x="341" y="19"/>
                    <a:pt x="341" y="19"/>
                    <a:pt x="341" y="19"/>
                  </a:cubicBezTo>
                  <a:cubicBezTo>
                    <a:pt x="341" y="19"/>
                    <a:pt x="340" y="19"/>
                    <a:pt x="339" y="19"/>
                  </a:cubicBezTo>
                  <a:cubicBezTo>
                    <a:pt x="339" y="20"/>
                    <a:pt x="338" y="20"/>
                    <a:pt x="338" y="21"/>
                  </a:cubicBezTo>
                  <a:cubicBezTo>
                    <a:pt x="337" y="21"/>
                    <a:pt x="337" y="22"/>
                    <a:pt x="337" y="24"/>
                  </a:cubicBezTo>
                  <a:cubicBezTo>
                    <a:pt x="323" y="58"/>
                    <a:pt x="323" y="58"/>
                    <a:pt x="323" y="58"/>
                  </a:cubicBezTo>
                  <a:cubicBezTo>
                    <a:pt x="322" y="61"/>
                    <a:pt x="321" y="63"/>
                    <a:pt x="318" y="65"/>
                  </a:cubicBezTo>
                  <a:cubicBezTo>
                    <a:pt x="316" y="67"/>
                    <a:pt x="314" y="68"/>
                    <a:pt x="312" y="68"/>
                  </a:cubicBezTo>
                  <a:cubicBezTo>
                    <a:pt x="311" y="68"/>
                    <a:pt x="310" y="67"/>
                    <a:pt x="309" y="67"/>
                  </a:cubicBezTo>
                  <a:cubicBezTo>
                    <a:pt x="308" y="66"/>
                    <a:pt x="307" y="65"/>
                    <a:pt x="307" y="64"/>
                  </a:cubicBezTo>
                  <a:cubicBezTo>
                    <a:pt x="307" y="63"/>
                    <a:pt x="308" y="62"/>
                    <a:pt x="308" y="61"/>
                  </a:cubicBezTo>
                  <a:cubicBezTo>
                    <a:pt x="309" y="61"/>
                    <a:pt x="310" y="61"/>
                    <a:pt x="311" y="61"/>
                  </a:cubicBezTo>
                  <a:cubicBezTo>
                    <a:pt x="312" y="61"/>
                    <a:pt x="313" y="61"/>
                    <a:pt x="314" y="61"/>
                  </a:cubicBezTo>
                  <a:cubicBezTo>
                    <a:pt x="315" y="62"/>
                    <a:pt x="316" y="62"/>
                    <a:pt x="316" y="62"/>
                  </a:cubicBezTo>
                  <a:cubicBezTo>
                    <a:pt x="317" y="62"/>
                    <a:pt x="317" y="61"/>
                    <a:pt x="318" y="61"/>
                  </a:cubicBezTo>
                  <a:cubicBezTo>
                    <a:pt x="319" y="60"/>
                    <a:pt x="320" y="58"/>
                    <a:pt x="321" y="56"/>
                  </a:cubicBezTo>
                  <a:cubicBezTo>
                    <a:pt x="323" y="50"/>
                    <a:pt x="323" y="50"/>
                    <a:pt x="323" y="50"/>
                  </a:cubicBezTo>
                  <a:cubicBezTo>
                    <a:pt x="311" y="25"/>
                    <a:pt x="311" y="25"/>
                    <a:pt x="311" y="25"/>
                  </a:cubicBezTo>
                  <a:cubicBezTo>
                    <a:pt x="311" y="24"/>
                    <a:pt x="311" y="23"/>
                    <a:pt x="310" y="22"/>
                  </a:cubicBezTo>
                  <a:cubicBezTo>
                    <a:pt x="309" y="21"/>
                    <a:pt x="309" y="20"/>
                    <a:pt x="308" y="20"/>
                  </a:cubicBezTo>
                  <a:cubicBezTo>
                    <a:pt x="308" y="20"/>
                    <a:pt x="307" y="19"/>
                    <a:pt x="305" y="19"/>
                  </a:cubicBezTo>
                  <a:cubicBezTo>
                    <a:pt x="306" y="19"/>
                    <a:pt x="306" y="19"/>
                    <a:pt x="306" y="19"/>
                  </a:cubicBezTo>
                  <a:close/>
                  <a:moveTo>
                    <a:pt x="379" y="18"/>
                  </a:moveTo>
                  <a:cubicBezTo>
                    <a:pt x="383" y="18"/>
                    <a:pt x="387" y="20"/>
                    <a:pt x="391" y="24"/>
                  </a:cubicBezTo>
                  <a:cubicBezTo>
                    <a:pt x="393" y="27"/>
                    <a:pt x="395" y="31"/>
                    <a:pt x="395" y="35"/>
                  </a:cubicBezTo>
                  <a:cubicBezTo>
                    <a:pt x="395" y="39"/>
                    <a:pt x="394" y="41"/>
                    <a:pt x="393" y="45"/>
                  </a:cubicBezTo>
                  <a:cubicBezTo>
                    <a:pt x="391" y="48"/>
                    <a:pt x="389" y="50"/>
                    <a:pt x="387" y="52"/>
                  </a:cubicBezTo>
                  <a:cubicBezTo>
                    <a:pt x="385" y="53"/>
                    <a:pt x="382" y="54"/>
                    <a:pt x="379" y="54"/>
                  </a:cubicBezTo>
                  <a:cubicBezTo>
                    <a:pt x="374" y="54"/>
                    <a:pt x="370" y="52"/>
                    <a:pt x="367" y="48"/>
                  </a:cubicBezTo>
                  <a:cubicBezTo>
                    <a:pt x="365" y="45"/>
                    <a:pt x="363" y="41"/>
                    <a:pt x="363" y="37"/>
                  </a:cubicBezTo>
                  <a:cubicBezTo>
                    <a:pt x="363" y="33"/>
                    <a:pt x="364" y="30"/>
                    <a:pt x="366" y="27"/>
                  </a:cubicBezTo>
                  <a:cubicBezTo>
                    <a:pt x="367" y="24"/>
                    <a:pt x="369" y="22"/>
                    <a:pt x="372" y="21"/>
                  </a:cubicBezTo>
                  <a:cubicBezTo>
                    <a:pt x="373" y="19"/>
                    <a:pt x="376" y="18"/>
                    <a:pt x="379" y="18"/>
                  </a:cubicBezTo>
                  <a:close/>
                  <a:moveTo>
                    <a:pt x="377" y="20"/>
                  </a:moveTo>
                  <a:cubicBezTo>
                    <a:pt x="376" y="20"/>
                    <a:pt x="375" y="21"/>
                    <a:pt x="373" y="21"/>
                  </a:cubicBezTo>
                  <a:cubicBezTo>
                    <a:pt x="372" y="22"/>
                    <a:pt x="371" y="23"/>
                    <a:pt x="370" y="25"/>
                  </a:cubicBezTo>
                  <a:cubicBezTo>
                    <a:pt x="369" y="27"/>
                    <a:pt x="369" y="30"/>
                    <a:pt x="369" y="33"/>
                  </a:cubicBezTo>
                  <a:cubicBezTo>
                    <a:pt x="369" y="38"/>
                    <a:pt x="370" y="42"/>
                    <a:pt x="372" y="46"/>
                  </a:cubicBezTo>
                  <a:cubicBezTo>
                    <a:pt x="374" y="49"/>
                    <a:pt x="376" y="51"/>
                    <a:pt x="379" y="51"/>
                  </a:cubicBezTo>
                  <a:cubicBezTo>
                    <a:pt x="382" y="51"/>
                    <a:pt x="384" y="50"/>
                    <a:pt x="385" y="48"/>
                  </a:cubicBezTo>
                  <a:cubicBezTo>
                    <a:pt x="387" y="46"/>
                    <a:pt x="387" y="43"/>
                    <a:pt x="387" y="38"/>
                  </a:cubicBezTo>
                  <a:cubicBezTo>
                    <a:pt x="387" y="32"/>
                    <a:pt x="386" y="27"/>
                    <a:pt x="384" y="24"/>
                  </a:cubicBezTo>
                  <a:cubicBezTo>
                    <a:pt x="382" y="21"/>
                    <a:pt x="380" y="20"/>
                    <a:pt x="377" y="20"/>
                  </a:cubicBezTo>
                  <a:close/>
                  <a:moveTo>
                    <a:pt x="415" y="21"/>
                  </a:moveTo>
                  <a:cubicBezTo>
                    <a:pt x="415" y="44"/>
                    <a:pt x="415" y="44"/>
                    <a:pt x="415" y="44"/>
                  </a:cubicBezTo>
                  <a:cubicBezTo>
                    <a:pt x="415" y="47"/>
                    <a:pt x="416" y="49"/>
                    <a:pt x="416" y="50"/>
                  </a:cubicBezTo>
                  <a:cubicBezTo>
                    <a:pt x="417" y="51"/>
                    <a:pt x="418" y="51"/>
                    <a:pt x="420" y="51"/>
                  </a:cubicBezTo>
                  <a:cubicBezTo>
                    <a:pt x="423" y="51"/>
                    <a:pt x="423" y="51"/>
                    <a:pt x="423" y="51"/>
                  </a:cubicBezTo>
                  <a:cubicBezTo>
                    <a:pt x="423" y="53"/>
                    <a:pt x="423" y="53"/>
                    <a:pt x="423" y="53"/>
                  </a:cubicBezTo>
                  <a:cubicBezTo>
                    <a:pt x="403" y="53"/>
                    <a:pt x="403" y="53"/>
                    <a:pt x="403" y="53"/>
                  </a:cubicBezTo>
                  <a:cubicBezTo>
                    <a:pt x="403" y="51"/>
                    <a:pt x="403" y="51"/>
                    <a:pt x="403" y="51"/>
                  </a:cubicBezTo>
                  <a:cubicBezTo>
                    <a:pt x="405" y="51"/>
                    <a:pt x="405" y="51"/>
                    <a:pt x="405" y="51"/>
                  </a:cubicBezTo>
                  <a:cubicBezTo>
                    <a:pt x="406" y="51"/>
                    <a:pt x="407" y="51"/>
                    <a:pt x="408" y="51"/>
                  </a:cubicBezTo>
                  <a:cubicBezTo>
                    <a:pt x="409" y="50"/>
                    <a:pt x="409" y="49"/>
                    <a:pt x="409" y="49"/>
                  </a:cubicBezTo>
                  <a:cubicBezTo>
                    <a:pt x="410" y="48"/>
                    <a:pt x="410" y="46"/>
                    <a:pt x="410" y="44"/>
                  </a:cubicBezTo>
                  <a:cubicBezTo>
                    <a:pt x="410" y="21"/>
                    <a:pt x="410" y="21"/>
                    <a:pt x="410" y="21"/>
                  </a:cubicBezTo>
                  <a:cubicBezTo>
                    <a:pt x="403" y="21"/>
                    <a:pt x="403" y="21"/>
                    <a:pt x="403" y="21"/>
                  </a:cubicBezTo>
                  <a:cubicBezTo>
                    <a:pt x="403" y="19"/>
                    <a:pt x="403" y="19"/>
                    <a:pt x="403" y="19"/>
                  </a:cubicBezTo>
                  <a:cubicBezTo>
                    <a:pt x="410" y="19"/>
                    <a:pt x="410" y="19"/>
                    <a:pt x="410" y="19"/>
                  </a:cubicBezTo>
                  <a:cubicBezTo>
                    <a:pt x="410" y="16"/>
                    <a:pt x="410" y="16"/>
                    <a:pt x="410" y="16"/>
                  </a:cubicBezTo>
                  <a:cubicBezTo>
                    <a:pt x="410" y="13"/>
                    <a:pt x="410" y="10"/>
                    <a:pt x="411" y="7"/>
                  </a:cubicBezTo>
                  <a:cubicBezTo>
                    <a:pt x="413" y="5"/>
                    <a:pt x="414" y="3"/>
                    <a:pt x="416" y="2"/>
                  </a:cubicBezTo>
                  <a:cubicBezTo>
                    <a:pt x="418" y="0"/>
                    <a:pt x="421" y="0"/>
                    <a:pt x="423" y="0"/>
                  </a:cubicBezTo>
                  <a:cubicBezTo>
                    <a:pt x="426" y="0"/>
                    <a:pt x="428" y="1"/>
                    <a:pt x="430" y="2"/>
                  </a:cubicBezTo>
                  <a:cubicBezTo>
                    <a:pt x="431" y="3"/>
                    <a:pt x="432" y="5"/>
                    <a:pt x="432" y="6"/>
                  </a:cubicBezTo>
                  <a:cubicBezTo>
                    <a:pt x="432" y="7"/>
                    <a:pt x="432" y="7"/>
                    <a:pt x="431" y="8"/>
                  </a:cubicBezTo>
                  <a:cubicBezTo>
                    <a:pt x="431" y="9"/>
                    <a:pt x="430" y="9"/>
                    <a:pt x="429" y="9"/>
                  </a:cubicBezTo>
                  <a:cubicBezTo>
                    <a:pt x="429" y="9"/>
                    <a:pt x="428" y="8"/>
                    <a:pt x="428" y="8"/>
                  </a:cubicBezTo>
                  <a:cubicBezTo>
                    <a:pt x="427" y="7"/>
                    <a:pt x="427" y="7"/>
                    <a:pt x="425" y="5"/>
                  </a:cubicBezTo>
                  <a:cubicBezTo>
                    <a:pt x="425" y="4"/>
                    <a:pt x="424" y="3"/>
                    <a:pt x="423" y="2"/>
                  </a:cubicBezTo>
                  <a:cubicBezTo>
                    <a:pt x="422" y="2"/>
                    <a:pt x="421" y="1"/>
                    <a:pt x="421" y="1"/>
                  </a:cubicBezTo>
                  <a:cubicBezTo>
                    <a:pt x="419" y="1"/>
                    <a:pt x="419" y="2"/>
                    <a:pt x="418" y="2"/>
                  </a:cubicBezTo>
                  <a:cubicBezTo>
                    <a:pt x="417" y="3"/>
                    <a:pt x="417" y="4"/>
                    <a:pt x="416" y="5"/>
                  </a:cubicBezTo>
                  <a:cubicBezTo>
                    <a:pt x="416" y="6"/>
                    <a:pt x="416" y="9"/>
                    <a:pt x="416" y="15"/>
                  </a:cubicBezTo>
                  <a:cubicBezTo>
                    <a:pt x="416" y="17"/>
                    <a:pt x="416" y="17"/>
                    <a:pt x="416" y="17"/>
                  </a:cubicBezTo>
                  <a:cubicBezTo>
                    <a:pt x="424" y="17"/>
                    <a:pt x="424" y="17"/>
                    <a:pt x="424" y="17"/>
                  </a:cubicBezTo>
                  <a:cubicBezTo>
                    <a:pt x="424" y="21"/>
                    <a:pt x="424" y="21"/>
                    <a:pt x="424" y="21"/>
                  </a:cubicBezTo>
                  <a:cubicBezTo>
                    <a:pt x="415" y="21"/>
                    <a:pt x="415" y="21"/>
                    <a:pt x="415" y="21"/>
                  </a:cubicBezTo>
                  <a:close/>
                  <a:moveTo>
                    <a:pt x="477" y="1"/>
                  </a:moveTo>
                  <a:cubicBezTo>
                    <a:pt x="477" y="19"/>
                    <a:pt x="477" y="19"/>
                    <a:pt x="477" y="19"/>
                  </a:cubicBezTo>
                  <a:cubicBezTo>
                    <a:pt x="475" y="19"/>
                    <a:pt x="475" y="19"/>
                    <a:pt x="475" y="19"/>
                  </a:cubicBezTo>
                  <a:cubicBezTo>
                    <a:pt x="475" y="15"/>
                    <a:pt x="474" y="13"/>
                    <a:pt x="473" y="11"/>
                  </a:cubicBezTo>
                  <a:cubicBezTo>
                    <a:pt x="472" y="9"/>
                    <a:pt x="470" y="7"/>
                    <a:pt x="468" y="6"/>
                  </a:cubicBezTo>
                  <a:cubicBezTo>
                    <a:pt x="466" y="5"/>
                    <a:pt x="464" y="4"/>
                    <a:pt x="462" y="4"/>
                  </a:cubicBezTo>
                  <a:cubicBezTo>
                    <a:pt x="459" y="4"/>
                    <a:pt x="457" y="5"/>
                    <a:pt x="456" y="7"/>
                  </a:cubicBezTo>
                  <a:cubicBezTo>
                    <a:pt x="454" y="8"/>
                    <a:pt x="453" y="10"/>
                    <a:pt x="453" y="12"/>
                  </a:cubicBezTo>
                  <a:cubicBezTo>
                    <a:pt x="453" y="13"/>
                    <a:pt x="454" y="15"/>
                    <a:pt x="455" y="16"/>
                  </a:cubicBezTo>
                  <a:cubicBezTo>
                    <a:pt x="457" y="18"/>
                    <a:pt x="460" y="20"/>
                    <a:pt x="465" y="23"/>
                  </a:cubicBezTo>
                  <a:cubicBezTo>
                    <a:pt x="470" y="26"/>
                    <a:pt x="473" y="28"/>
                    <a:pt x="475" y="29"/>
                  </a:cubicBezTo>
                  <a:cubicBezTo>
                    <a:pt x="476" y="31"/>
                    <a:pt x="477" y="32"/>
                    <a:pt x="479" y="34"/>
                  </a:cubicBezTo>
                  <a:cubicBezTo>
                    <a:pt x="479" y="36"/>
                    <a:pt x="480" y="38"/>
                    <a:pt x="480" y="40"/>
                  </a:cubicBezTo>
                  <a:cubicBezTo>
                    <a:pt x="480" y="44"/>
                    <a:pt x="478" y="47"/>
                    <a:pt x="475" y="50"/>
                  </a:cubicBezTo>
                  <a:cubicBezTo>
                    <a:pt x="473" y="53"/>
                    <a:pt x="469" y="54"/>
                    <a:pt x="465" y="54"/>
                  </a:cubicBezTo>
                  <a:cubicBezTo>
                    <a:pt x="463" y="54"/>
                    <a:pt x="462" y="54"/>
                    <a:pt x="461" y="53"/>
                  </a:cubicBezTo>
                  <a:cubicBezTo>
                    <a:pt x="460" y="53"/>
                    <a:pt x="458" y="53"/>
                    <a:pt x="456" y="52"/>
                  </a:cubicBezTo>
                  <a:cubicBezTo>
                    <a:pt x="454" y="51"/>
                    <a:pt x="453" y="51"/>
                    <a:pt x="452" y="51"/>
                  </a:cubicBezTo>
                  <a:cubicBezTo>
                    <a:pt x="451" y="51"/>
                    <a:pt x="451" y="51"/>
                    <a:pt x="450" y="51"/>
                  </a:cubicBezTo>
                  <a:cubicBezTo>
                    <a:pt x="450" y="52"/>
                    <a:pt x="450" y="53"/>
                    <a:pt x="449" y="54"/>
                  </a:cubicBezTo>
                  <a:cubicBezTo>
                    <a:pt x="448" y="54"/>
                    <a:pt x="448" y="54"/>
                    <a:pt x="448" y="54"/>
                  </a:cubicBezTo>
                  <a:cubicBezTo>
                    <a:pt x="448" y="37"/>
                    <a:pt x="448" y="37"/>
                    <a:pt x="448" y="37"/>
                  </a:cubicBezTo>
                  <a:cubicBezTo>
                    <a:pt x="449" y="37"/>
                    <a:pt x="449" y="37"/>
                    <a:pt x="449" y="37"/>
                  </a:cubicBezTo>
                  <a:cubicBezTo>
                    <a:pt x="450" y="40"/>
                    <a:pt x="451" y="43"/>
                    <a:pt x="452" y="45"/>
                  </a:cubicBezTo>
                  <a:cubicBezTo>
                    <a:pt x="453" y="46"/>
                    <a:pt x="455" y="48"/>
                    <a:pt x="457" y="49"/>
                  </a:cubicBezTo>
                  <a:cubicBezTo>
                    <a:pt x="459" y="50"/>
                    <a:pt x="461" y="51"/>
                    <a:pt x="464" y="51"/>
                  </a:cubicBezTo>
                  <a:cubicBezTo>
                    <a:pt x="467" y="51"/>
                    <a:pt x="469" y="50"/>
                    <a:pt x="471" y="48"/>
                  </a:cubicBezTo>
                  <a:cubicBezTo>
                    <a:pt x="473" y="47"/>
                    <a:pt x="473" y="45"/>
                    <a:pt x="473" y="43"/>
                  </a:cubicBezTo>
                  <a:cubicBezTo>
                    <a:pt x="473" y="41"/>
                    <a:pt x="473" y="40"/>
                    <a:pt x="473" y="39"/>
                  </a:cubicBezTo>
                  <a:cubicBezTo>
                    <a:pt x="472" y="38"/>
                    <a:pt x="471" y="37"/>
                    <a:pt x="469" y="35"/>
                  </a:cubicBezTo>
                  <a:cubicBezTo>
                    <a:pt x="469" y="35"/>
                    <a:pt x="466" y="33"/>
                    <a:pt x="462" y="31"/>
                  </a:cubicBezTo>
                  <a:cubicBezTo>
                    <a:pt x="458" y="28"/>
                    <a:pt x="455" y="26"/>
                    <a:pt x="453" y="25"/>
                  </a:cubicBezTo>
                  <a:cubicBezTo>
                    <a:pt x="451" y="23"/>
                    <a:pt x="450" y="22"/>
                    <a:pt x="449" y="20"/>
                  </a:cubicBezTo>
                  <a:cubicBezTo>
                    <a:pt x="448" y="19"/>
                    <a:pt x="448" y="17"/>
                    <a:pt x="448" y="15"/>
                  </a:cubicBezTo>
                  <a:cubicBezTo>
                    <a:pt x="448" y="11"/>
                    <a:pt x="449" y="8"/>
                    <a:pt x="452" y="5"/>
                  </a:cubicBezTo>
                  <a:cubicBezTo>
                    <a:pt x="455" y="3"/>
                    <a:pt x="458" y="1"/>
                    <a:pt x="462" y="1"/>
                  </a:cubicBezTo>
                  <a:cubicBezTo>
                    <a:pt x="464" y="1"/>
                    <a:pt x="467" y="2"/>
                    <a:pt x="470" y="3"/>
                  </a:cubicBezTo>
                  <a:cubicBezTo>
                    <a:pt x="471" y="4"/>
                    <a:pt x="472" y="4"/>
                    <a:pt x="473" y="4"/>
                  </a:cubicBezTo>
                  <a:cubicBezTo>
                    <a:pt x="473" y="4"/>
                    <a:pt x="474" y="4"/>
                    <a:pt x="474" y="4"/>
                  </a:cubicBezTo>
                  <a:cubicBezTo>
                    <a:pt x="475" y="3"/>
                    <a:pt x="475" y="3"/>
                    <a:pt x="475" y="1"/>
                  </a:cubicBezTo>
                  <a:cubicBezTo>
                    <a:pt x="477" y="1"/>
                    <a:pt x="477" y="1"/>
                    <a:pt x="477" y="1"/>
                  </a:cubicBezTo>
                  <a:close/>
                  <a:moveTo>
                    <a:pt x="517" y="40"/>
                  </a:moveTo>
                  <a:cubicBezTo>
                    <a:pt x="517" y="44"/>
                    <a:pt x="515" y="48"/>
                    <a:pt x="512" y="50"/>
                  </a:cubicBezTo>
                  <a:cubicBezTo>
                    <a:pt x="510" y="53"/>
                    <a:pt x="507" y="54"/>
                    <a:pt x="504" y="54"/>
                  </a:cubicBezTo>
                  <a:cubicBezTo>
                    <a:pt x="500" y="54"/>
                    <a:pt x="497" y="52"/>
                    <a:pt x="494" y="49"/>
                  </a:cubicBezTo>
                  <a:cubicBezTo>
                    <a:pt x="491" y="46"/>
                    <a:pt x="490" y="41"/>
                    <a:pt x="490" y="36"/>
                  </a:cubicBezTo>
                  <a:cubicBezTo>
                    <a:pt x="490" y="31"/>
                    <a:pt x="492" y="26"/>
                    <a:pt x="495" y="23"/>
                  </a:cubicBezTo>
                  <a:cubicBezTo>
                    <a:pt x="498" y="19"/>
                    <a:pt x="501" y="17"/>
                    <a:pt x="506" y="17"/>
                  </a:cubicBezTo>
                  <a:cubicBezTo>
                    <a:pt x="509" y="17"/>
                    <a:pt x="512" y="18"/>
                    <a:pt x="514" y="20"/>
                  </a:cubicBezTo>
                  <a:cubicBezTo>
                    <a:pt x="516" y="22"/>
                    <a:pt x="517" y="24"/>
                    <a:pt x="517" y="26"/>
                  </a:cubicBezTo>
                  <a:cubicBezTo>
                    <a:pt x="517" y="27"/>
                    <a:pt x="517" y="27"/>
                    <a:pt x="516" y="28"/>
                  </a:cubicBezTo>
                  <a:cubicBezTo>
                    <a:pt x="516" y="29"/>
                    <a:pt x="515" y="29"/>
                    <a:pt x="514" y="29"/>
                  </a:cubicBezTo>
                  <a:cubicBezTo>
                    <a:pt x="512" y="29"/>
                    <a:pt x="511" y="29"/>
                    <a:pt x="511" y="27"/>
                  </a:cubicBezTo>
                  <a:cubicBezTo>
                    <a:pt x="510" y="27"/>
                    <a:pt x="510" y="26"/>
                    <a:pt x="510" y="25"/>
                  </a:cubicBezTo>
                  <a:cubicBezTo>
                    <a:pt x="510" y="23"/>
                    <a:pt x="509" y="22"/>
                    <a:pt x="508" y="21"/>
                  </a:cubicBezTo>
                  <a:cubicBezTo>
                    <a:pt x="507" y="21"/>
                    <a:pt x="506" y="20"/>
                    <a:pt x="505" y="20"/>
                  </a:cubicBezTo>
                  <a:cubicBezTo>
                    <a:pt x="502" y="20"/>
                    <a:pt x="500" y="21"/>
                    <a:pt x="499" y="23"/>
                  </a:cubicBezTo>
                  <a:cubicBezTo>
                    <a:pt x="497" y="25"/>
                    <a:pt x="496" y="29"/>
                    <a:pt x="496" y="33"/>
                  </a:cubicBezTo>
                  <a:cubicBezTo>
                    <a:pt x="496" y="37"/>
                    <a:pt x="497" y="40"/>
                    <a:pt x="499" y="43"/>
                  </a:cubicBezTo>
                  <a:cubicBezTo>
                    <a:pt x="501" y="47"/>
                    <a:pt x="503" y="48"/>
                    <a:pt x="507" y="48"/>
                  </a:cubicBezTo>
                  <a:cubicBezTo>
                    <a:pt x="509" y="48"/>
                    <a:pt x="511" y="47"/>
                    <a:pt x="513" y="46"/>
                  </a:cubicBezTo>
                  <a:cubicBezTo>
                    <a:pt x="514" y="45"/>
                    <a:pt x="515" y="43"/>
                    <a:pt x="517" y="40"/>
                  </a:cubicBezTo>
                  <a:cubicBezTo>
                    <a:pt x="517" y="40"/>
                    <a:pt x="517" y="40"/>
                    <a:pt x="517" y="40"/>
                  </a:cubicBezTo>
                  <a:close/>
                  <a:moveTo>
                    <a:pt x="534" y="0"/>
                  </a:moveTo>
                  <a:cubicBezTo>
                    <a:pt x="535" y="0"/>
                    <a:pt x="536" y="0"/>
                    <a:pt x="537" y="1"/>
                  </a:cubicBezTo>
                  <a:cubicBezTo>
                    <a:pt x="537" y="2"/>
                    <a:pt x="538" y="3"/>
                    <a:pt x="538" y="4"/>
                  </a:cubicBezTo>
                  <a:cubicBezTo>
                    <a:pt x="538" y="5"/>
                    <a:pt x="537" y="6"/>
                    <a:pt x="537" y="7"/>
                  </a:cubicBezTo>
                  <a:cubicBezTo>
                    <a:pt x="536" y="7"/>
                    <a:pt x="535" y="8"/>
                    <a:pt x="534" y="8"/>
                  </a:cubicBezTo>
                  <a:cubicBezTo>
                    <a:pt x="533" y="8"/>
                    <a:pt x="532" y="7"/>
                    <a:pt x="532" y="7"/>
                  </a:cubicBezTo>
                  <a:cubicBezTo>
                    <a:pt x="531" y="6"/>
                    <a:pt x="531" y="5"/>
                    <a:pt x="531" y="4"/>
                  </a:cubicBezTo>
                  <a:cubicBezTo>
                    <a:pt x="531" y="3"/>
                    <a:pt x="531" y="2"/>
                    <a:pt x="532" y="1"/>
                  </a:cubicBezTo>
                  <a:cubicBezTo>
                    <a:pt x="532" y="0"/>
                    <a:pt x="533" y="0"/>
                    <a:pt x="534" y="0"/>
                  </a:cubicBezTo>
                  <a:close/>
                  <a:moveTo>
                    <a:pt x="537" y="18"/>
                  </a:moveTo>
                  <a:cubicBezTo>
                    <a:pt x="537" y="45"/>
                    <a:pt x="537" y="45"/>
                    <a:pt x="537" y="45"/>
                  </a:cubicBezTo>
                  <a:cubicBezTo>
                    <a:pt x="537" y="47"/>
                    <a:pt x="537" y="49"/>
                    <a:pt x="537" y="49"/>
                  </a:cubicBezTo>
                  <a:cubicBezTo>
                    <a:pt x="538" y="50"/>
                    <a:pt x="538" y="51"/>
                    <a:pt x="539" y="51"/>
                  </a:cubicBezTo>
                  <a:cubicBezTo>
                    <a:pt x="539" y="51"/>
                    <a:pt x="540" y="51"/>
                    <a:pt x="542" y="51"/>
                  </a:cubicBezTo>
                  <a:cubicBezTo>
                    <a:pt x="542" y="53"/>
                    <a:pt x="542" y="53"/>
                    <a:pt x="542" y="53"/>
                  </a:cubicBezTo>
                  <a:cubicBezTo>
                    <a:pt x="526" y="53"/>
                    <a:pt x="526" y="53"/>
                    <a:pt x="526" y="53"/>
                  </a:cubicBezTo>
                  <a:cubicBezTo>
                    <a:pt x="526" y="51"/>
                    <a:pt x="526" y="51"/>
                    <a:pt x="526" y="51"/>
                  </a:cubicBezTo>
                  <a:cubicBezTo>
                    <a:pt x="527" y="51"/>
                    <a:pt x="529" y="51"/>
                    <a:pt x="529" y="51"/>
                  </a:cubicBezTo>
                  <a:cubicBezTo>
                    <a:pt x="529" y="51"/>
                    <a:pt x="530" y="50"/>
                    <a:pt x="530" y="49"/>
                  </a:cubicBezTo>
                  <a:cubicBezTo>
                    <a:pt x="531" y="49"/>
                    <a:pt x="531" y="47"/>
                    <a:pt x="531" y="45"/>
                  </a:cubicBezTo>
                  <a:cubicBezTo>
                    <a:pt x="531" y="32"/>
                    <a:pt x="531" y="32"/>
                    <a:pt x="531" y="32"/>
                  </a:cubicBezTo>
                  <a:cubicBezTo>
                    <a:pt x="531" y="28"/>
                    <a:pt x="531" y="26"/>
                    <a:pt x="530" y="25"/>
                  </a:cubicBezTo>
                  <a:cubicBezTo>
                    <a:pt x="530" y="24"/>
                    <a:pt x="530" y="23"/>
                    <a:pt x="529" y="23"/>
                  </a:cubicBezTo>
                  <a:cubicBezTo>
                    <a:pt x="529" y="23"/>
                    <a:pt x="529" y="23"/>
                    <a:pt x="528" y="23"/>
                  </a:cubicBezTo>
                  <a:cubicBezTo>
                    <a:pt x="527" y="23"/>
                    <a:pt x="526" y="23"/>
                    <a:pt x="525" y="23"/>
                  </a:cubicBezTo>
                  <a:cubicBezTo>
                    <a:pt x="525" y="22"/>
                    <a:pt x="525" y="22"/>
                    <a:pt x="525" y="22"/>
                  </a:cubicBezTo>
                  <a:cubicBezTo>
                    <a:pt x="535" y="18"/>
                    <a:pt x="535" y="18"/>
                    <a:pt x="535" y="18"/>
                  </a:cubicBezTo>
                  <a:cubicBezTo>
                    <a:pt x="537" y="18"/>
                    <a:pt x="537" y="18"/>
                    <a:pt x="537" y="18"/>
                  </a:cubicBezTo>
                  <a:close/>
                  <a:moveTo>
                    <a:pt x="555" y="31"/>
                  </a:moveTo>
                  <a:cubicBezTo>
                    <a:pt x="555" y="37"/>
                    <a:pt x="557" y="40"/>
                    <a:pt x="559" y="43"/>
                  </a:cubicBezTo>
                  <a:cubicBezTo>
                    <a:pt x="561" y="46"/>
                    <a:pt x="564" y="48"/>
                    <a:pt x="567" y="48"/>
                  </a:cubicBezTo>
                  <a:cubicBezTo>
                    <a:pt x="569" y="48"/>
                    <a:pt x="571" y="47"/>
                    <a:pt x="573" y="46"/>
                  </a:cubicBezTo>
                  <a:cubicBezTo>
                    <a:pt x="575" y="45"/>
                    <a:pt x="576" y="43"/>
                    <a:pt x="577" y="39"/>
                  </a:cubicBezTo>
                  <a:cubicBezTo>
                    <a:pt x="578" y="40"/>
                    <a:pt x="578" y="40"/>
                    <a:pt x="578" y="40"/>
                  </a:cubicBezTo>
                  <a:cubicBezTo>
                    <a:pt x="578" y="43"/>
                    <a:pt x="576" y="47"/>
                    <a:pt x="574" y="49"/>
                  </a:cubicBezTo>
                  <a:cubicBezTo>
                    <a:pt x="571" y="52"/>
                    <a:pt x="568" y="53"/>
                    <a:pt x="565" y="53"/>
                  </a:cubicBezTo>
                  <a:cubicBezTo>
                    <a:pt x="561" y="53"/>
                    <a:pt x="557" y="52"/>
                    <a:pt x="555" y="49"/>
                  </a:cubicBezTo>
                  <a:cubicBezTo>
                    <a:pt x="552" y="45"/>
                    <a:pt x="551" y="41"/>
                    <a:pt x="551" y="36"/>
                  </a:cubicBezTo>
                  <a:cubicBezTo>
                    <a:pt x="551" y="30"/>
                    <a:pt x="552" y="25"/>
                    <a:pt x="555" y="22"/>
                  </a:cubicBezTo>
                  <a:cubicBezTo>
                    <a:pt x="558" y="19"/>
                    <a:pt x="561" y="17"/>
                    <a:pt x="566" y="17"/>
                  </a:cubicBezTo>
                  <a:cubicBezTo>
                    <a:pt x="569" y="17"/>
                    <a:pt x="573" y="19"/>
                    <a:pt x="575" y="21"/>
                  </a:cubicBezTo>
                  <a:cubicBezTo>
                    <a:pt x="577" y="23"/>
                    <a:pt x="579" y="27"/>
                    <a:pt x="579" y="31"/>
                  </a:cubicBezTo>
                  <a:cubicBezTo>
                    <a:pt x="555" y="31"/>
                    <a:pt x="555" y="31"/>
                    <a:pt x="555" y="31"/>
                  </a:cubicBezTo>
                  <a:close/>
                  <a:moveTo>
                    <a:pt x="555" y="29"/>
                  </a:moveTo>
                  <a:cubicBezTo>
                    <a:pt x="571" y="29"/>
                    <a:pt x="571" y="29"/>
                    <a:pt x="571" y="29"/>
                  </a:cubicBezTo>
                  <a:cubicBezTo>
                    <a:pt x="571" y="27"/>
                    <a:pt x="570" y="26"/>
                    <a:pt x="570" y="25"/>
                  </a:cubicBezTo>
                  <a:cubicBezTo>
                    <a:pt x="569" y="24"/>
                    <a:pt x="568" y="23"/>
                    <a:pt x="567" y="22"/>
                  </a:cubicBezTo>
                  <a:cubicBezTo>
                    <a:pt x="566" y="21"/>
                    <a:pt x="565" y="21"/>
                    <a:pt x="563" y="21"/>
                  </a:cubicBezTo>
                  <a:cubicBezTo>
                    <a:pt x="561" y="21"/>
                    <a:pt x="560" y="21"/>
                    <a:pt x="558" y="23"/>
                  </a:cubicBezTo>
                  <a:cubicBezTo>
                    <a:pt x="557" y="24"/>
                    <a:pt x="555" y="27"/>
                    <a:pt x="555" y="29"/>
                  </a:cubicBezTo>
                  <a:close/>
                  <a:moveTo>
                    <a:pt x="595" y="25"/>
                  </a:moveTo>
                  <a:cubicBezTo>
                    <a:pt x="599" y="20"/>
                    <a:pt x="603" y="18"/>
                    <a:pt x="606" y="18"/>
                  </a:cubicBezTo>
                  <a:cubicBezTo>
                    <a:pt x="608" y="18"/>
                    <a:pt x="609" y="18"/>
                    <a:pt x="611" y="19"/>
                  </a:cubicBezTo>
                  <a:cubicBezTo>
                    <a:pt x="612" y="20"/>
                    <a:pt x="613" y="21"/>
                    <a:pt x="614" y="23"/>
                  </a:cubicBezTo>
                  <a:cubicBezTo>
                    <a:pt x="615" y="25"/>
                    <a:pt x="615" y="27"/>
                    <a:pt x="615" y="30"/>
                  </a:cubicBezTo>
                  <a:cubicBezTo>
                    <a:pt x="615" y="45"/>
                    <a:pt x="615" y="45"/>
                    <a:pt x="615" y="45"/>
                  </a:cubicBezTo>
                  <a:cubicBezTo>
                    <a:pt x="615" y="47"/>
                    <a:pt x="615" y="48"/>
                    <a:pt x="615" y="49"/>
                  </a:cubicBezTo>
                  <a:cubicBezTo>
                    <a:pt x="616" y="50"/>
                    <a:pt x="616" y="50"/>
                    <a:pt x="617" y="51"/>
                  </a:cubicBezTo>
                  <a:cubicBezTo>
                    <a:pt x="617" y="51"/>
                    <a:pt x="618" y="51"/>
                    <a:pt x="620" y="51"/>
                  </a:cubicBezTo>
                  <a:cubicBezTo>
                    <a:pt x="620" y="52"/>
                    <a:pt x="620" y="52"/>
                    <a:pt x="620" y="52"/>
                  </a:cubicBezTo>
                  <a:cubicBezTo>
                    <a:pt x="604" y="52"/>
                    <a:pt x="604" y="52"/>
                    <a:pt x="604" y="52"/>
                  </a:cubicBezTo>
                  <a:cubicBezTo>
                    <a:pt x="604" y="51"/>
                    <a:pt x="604" y="51"/>
                    <a:pt x="604" y="51"/>
                  </a:cubicBezTo>
                  <a:cubicBezTo>
                    <a:pt x="605" y="51"/>
                    <a:pt x="605" y="51"/>
                    <a:pt x="605" y="51"/>
                  </a:cubicBezTo>
                  <a:cubicBezTo>
                    <a:pt x="606" y="51"/>
                    <a:pt x="607" y="51"/>
                    <a:pt x="608" y="50"/>
                  </a:cubicBezTo>
                  <a:cubicBezTo>
                    <a:pt x="609" y="50"/>
                    <a:pt x="609" y="49"/>
                    <a:pt x="609" y="48"/>
                  </a:cubicBezTo>
                  <a:cubicBezTo>
                    <a:pt x="609" y="48"/>
                    <a:pt x="609" y="47"/>
                    <a:pt x="609" y="45"/>
                  </a:cubicBezTo>
                  <a:cubicBezTo>
                    <a:pt x="609" y="31"/>
                    <a:pt x="609" y="31"/>
                    <a:pt x="609" y="31"/>
                  </a:cubicBezTo>
                  <a:cubicBezTo>
                    <a:pt x="609" y="27"/>
                    <a:pt x="609" y="25"/>
                    <a:pt x="608" y="24"/>
                  </a:cubicBezTo>
                  <a:cubicBezTo>
                    <a:pt x="607" y="23"/>
                    <a:pt x="606" y="22"/>
                    <a:pt x="604" y="22"/>
                  </a:cubicBezTo>
                  <a:cubicBezTo>
                    <a:pt x="601" y="22"/>
                    <a:pt x="598" y="23"/>
                    <a:pt x="595" y="27"/>
                  </a:cubicBezTo>
                  <a:cubicBezTo>
                    <a:pt x="595" y="45"/>
                    <a:pt x="595" y="45"/>
                    <a:pt x="595" y="45"/>
                  </a:cubicBezTo>
                  <a:cubicBezTo>
                    <a:pt x="595" y="47"/>
                    <a:pt x="595" y="48"/>
                    <a:pt x="596" y="49"/>
                  </a:cubicBezTo>
                  <a:cubicBezTo>
                    <a:pt x="596" y="50"/>
                    <a:pt x="597" y="50"/>
                    <a:pt x="597" y="51"/>
                  </a:cubicBezTo>
                  <a:cubicBezTo>
                    <a:pt x="597" y="51"/>
                    <a:pt x="599" y="51"/>
                    <a:pt x="601" y="51"/>
                  </a:cubicBezTo>
                  <a:cubicBezTo>
                    <a:pt x="601" y="52"/>
                    <a:pt x="601" y="52"/>
                    <a:pt x="601" y="52"/>
                  </a:cubicBezTo>
                  <a:cubicBezTo>
                    <a:pt x="585" y="52"/>
                    <a:pt x="585" y="52"/>
                    <a:pt x="585" y="52"/>
                  </a:cubicBezTo>
                  <a:cubicBezTo>
                    <a:pt x="585" y="51"/>
                    <a:pt x="585" y="51"/>
                    <a:pt x="585" y="51"/>
                  </a:cubicBezTo>
                  <a:cubicBezTo>
                    <a:pt x="585" y="51"/>
                    <a:pt x="585" y="51"/>
                    <a:pt x="585" y="51"/>
                  </a:cubicBezTo>
                  <a:cubicBezTo>
                    <a:pt x="587" y="51"/>
                    <a:pt x="588" y="51"/>
                    <a:pt x="589" y="50"/>
                  </a:cubicBezTo>
                  <a:cubicBezTo>
                    <a:pt x="589" y="49"/>
                    <a:pt x="589" y="47"/>
                    <a:pt x="589" y="45"/>
                  </a:cubicBezTo>
                  <a:cubicBezTo>
                    <a:pt x="589" y="32"/>
                    <a:pt x="589" y="32"/>
                    <a:pt x="589" y="32"/>
                  </a:cubicBezTo>
                  <a:cubicBezTo>
                    <a:pt x="589" y="28"/>
                    <a:pt x="589" y="25"/>
                    <a:pt x="589" y="24"/>
                  </a:cubicBezTo>
                  <a:cubicBezTo>
                    <a:pt x="589" y="23"/>
                    <a:pt x="589" y="23"/>
                    <a:pt x="588" y="22"/>
                  </a:cubicBezTo>
                  <a:cubicBezTo>
                    <a:pt x="588" y="22"/>
                    <a:pt x="587" y="22"/>
                    <a:pt x="587" y="22"/>
                  </a:cubicBezTo>
                  <a:cubicBezTo>
                    <a:pt x="586" y="22"/>
                    <a:pt x="585" y="22"/>
                    <a:pt x="584" y="22"/>
                  </a:cubicBezTo>
                  <a:cubicBezTo>
                    <a:pt x="584" y="21"/>
                    <a:pt x="584" y="21"/>
                    <a:pt x="584" y="21"/>
                  </a:cubicBezTo>
                  <a:cubicBezTo>
                    <a:pt x="594" y="17"/>
                    <a:pt x="594" y="17"/>
                    <a:pt x="594" y="17"/>
                  </a:cubicBezTo>
                  <a:cubicBezTo>
                    <a:pt x="595" y="17"/>
                    <a:pt x="595" y="17"/>
                    <a:pt x="595" y="17"/>
                  </a:cubicBezTo>
                  <a:cubicBezTo>
                    <a:pt x="595" y="25"/>
                    <a:pt x="595" y="25"/>
                    <a:pt x="595" y="25"/>
                  </a:cubicBezTo>
                  <a:close/>
                  <a:moveTo>
                    <a:pt x="654" y="40"/>
                  </a:moveTo>
                  <a:cubicBezTo>
                    <a:pt x="653" y="44"/>
                    <a:pt x="651" y="48"/>
                    <a:pt x="649" y="50"/>
                  </a:cubicBezTo>
                  <a:cubicBezTo>
                    <a:pt x="646" y="53"/>
                    <a:pt x="643" y="54"/>
                    <a:pt x="640" y="54"/>
                  </a:cubicBezTo>
                  <a:cubicBezTo>
                    <a:pt x="637" y="54"/>
                    <a:pt x="633" y="52"/>
                    <a:pt x="631" y="49"/>
                  </a:cubicBezTo>
                  <a:cubicBezTo>
                    <a:pt x="628" y="46"/>
                    <a:pt x="627" y="41"/>
                    <a:pt x="627" y="36"/>
                  </a:cubicBezTo>
                  <a:cubicBezTo>
                    <a:pt x="627" y="31"/>
                    <a:pt x="628" y="26"/>
                    <a:pt x="631" y="23"/>
                  </a:cubicBezTo>
                  <a:cubicBezTo>
                    <a:pt x="634" y="19"/>
                    <a:pt x="638" y="17"/>
                    <a:pt x="642" y="17"/>
                  </a:cubicBezTo>
                  <a:cubicBezTo>
                    <a:pt x="645" y="17"/>
                    <a:pt x="648" y="18"/>
                    <a:pt x="650" y="20"/>
                  </a:cubicBezTo>
                  <a:cubicBezTo>
                    <a:pt x="652" y="22"/>
                    <a:pt x="653" y="24"/>
                    <a:pt x="653" y="26"/>
                  </a:cubicBezTo>
                  <a:cubicBezTo>
                    <a:pt x="653" y="27"/>
                    <a:pt x="653" y="27"/>
                    <a:pt x="653" y="28"/>
                  </a:cubicBezTo>
                  <a:cubicBezTo>
                    <a:pt x="652" y="29"/>
                    <a:pt x="651" y="29"/>
                    <a:pt x="650" y="29"/>
                  </a:cubicBezTo>
                  <a:cubicBezTo>
                    <a:pt x="649" y="29"/>
                    <a:pt x="648" y="29"/>
                    <a:pt x="647" y="27"/>
                  </a:cubicBezTo>
                  <a:cubicBezTo>
                    <a:pt x="647" y="27"/>
                    <a:pt x="646" y="26"/>
                    <a:pt x="646" y="25"/>
                  </a:cubicBezTo>
                  <a:cubicBezTo>
                    <a:pt x="646" y="23"/>
                    <a:pt x="645" y="22"/>
                    <a:pt x="645" y="21"/>
                  </a:cubicBezTo>
                  <a:cubicBezTo>
                    <a:pt x="644" y="21"/>
                    <a:pt x="643" y="20"/>
                    <a:pt x="641" y="20"/>
                  </a:cubicBezTo>
                  <a:cubicBezTo>
                    <a:pt x="639" y="20"/>
                    <a:pt x="637" y="21"/>
                    <a:pt x="635" y="23"/>
                  </a:cubicBezTo>
                  <a:cubicBezTo>
                    <a:pt x="633" y="25"/>
                    <a:pt x="633" y="29"/>
                    <a:pt x="633" y="33"/>
                  </a:cubicBezTo>
                  <a:cubicBezTo>
                    <a:pt x="633" y="37"/>
                    <a:pt x="633" y="40"/>
                    <a:pt x="635" y="43"/>
                  </a:cubicBezTo>
                  <a:cubicBezTo>
                    <a:pt x="637" y="47"/>
                    <a:pt x="640" y="48"/>
                    <a:pt x="643" y="48"/>
                  </a:cubicBezTo>
                  <a:cubicBezTo>
                    <a:pt x="645" y="48"/>
                    <a:pt x="647" y="47"/>
                    <a:pt x="649" y="46"/>
                  </a:cubicBezTo>
                  <a:cubicBezTo>
                    <a:pt x="651" y="45"/>
                    <a:pt x="652" y="43"/>
                    <a:pt x="654" y="40"/>
                  </a:cubicBezTo>
                  <a:cubicBezTo>
                    <a:pt x="654" y="40"/>
                    <a:pt x="654" y="40"/>
                    <a:pt x="654" y="40"/>
                  </a:cubicBezTo>
                  <a:close/>
                  <a:moveTo>
                    <a:pt x="668" y="31"/>
                  </a:moveTo>
                  <a:cubicBezTo>
                    <a:pt x="668" y="37"/>
                    <a:pt x="669" y="40"/>
                    <a:pt x="671" y="43"/>
                  </a:cubicBezTo>
                  <a:cubicBezTo>
                    <a:pt x="674" y="46"/>
                    <a:pt x="677" y="48"/>
                    <a:pt x="680" y="48"/>
                  </a:cubicBezTo>
                  <a:cubicBezTo>
                    <a:pt x="682" y="48"/>
                    <a:pt x="684" y="47"/>
                    <a:pt x="685" y="46"/>
                  </a:cubicBezTo>
                  <a:cubicBezTo>
                    <a:pt x="687" y="45"/>
                    <a:pt x="688" y="43"/>
                    <a:pt x="689" y="39"/>
                  </a:cubicBezTo>
                  <a:cubicBezTo>
                    <a:pt x="691" y="40"/>
                    <a:pt x="691" y="40"/>
                    <a:pt x="691" y="40"/>
                  </a:cubicBezTo>
                  <a:cubicBezTo>
                    <a:pt x="690" y="43"/>
                    <a:pt x="689" y="47"/>
                    <a:pt x="686" y="49"/>
                  </a:cubicBezTo>
                  <a:cubicBezTo>
                    <a:pt x="684" y="52"/>
                    <a:pt x="681" y="53"/>
                    <a:pt x="677" y="53"/>
                  </a:cubicBezTo>
                  <a:cubicBezTo>
                    <a:pt x="673" y="53"/>
                    <a:pt x="670" y="52"/>
                    <a:pt x="667" y="49"/>
                  </a:cubicBezTo>
                  <a:cubicBezTo>
                    <a:pt x="664" y="45"/>
                    <a:pt x="663" y="41"/>
                    <a:pt x="663" y="36"/>
                  </a:cubicBezTo>
                  <a:cubicBezTo>
                    <a:pt x="663" y="30"/>
                    <a:pt x="665" y="25"/>
                    <a:pt x="667" y="22"/>
                  </a:cubicBezTo>
                  <a:cubicBezTo>
                    <a:pt x="670" y="19"/>
                    <a:pt x="674" y="17"/>
                    <a:pt x="678" y="17"/>
                  </a:cubicBezTo>
                  <a:cubicBezTo>
                    <a:pt x="682" y="17"/>
                    <a:pt x="685" y="19"/>
                    <a:pt x="687" y="21"/>
                  </a:cubicBezTo>
                  <a:cubicBezTo>
                    <a:pt x="690" y="23"/>
                    <a:pt x="691" y="27"/>
                    <a:pt x="691" y="31"/>
                  </a:cubicBezTo>
                  <a:cubicBezTo>
                    <a:pt x="668" y="31"/>
                    <a:pt x="668" y="31"/>
                    <a:pt x="668" y="31"/>
                  </a:cubicBezTo>
                  <a:close/>
                  <a:moveTo>
                    <a:pt x="668" y="29"/>
                  </a:moveTo>
                  <a:cubicBezTo>
                    <a:pt x="683" y="29"/>
                    <a:pt x="683" y="29"/>
                    <a:pt x="683" y="29"/>
                  </a:cubicBezTo>
                  <a:cubicBezTo>
                    <a:pt x="683" y="27"/>
                    <a:pt x="683" y="26"/>
                    <a:pt x="682" y="25"/>
                  </a:cubicBezTo>
                  <a:cubicBezTo>
                    <a:pt x="682" y="24"/>
                    <a:pt x="681" y="23"/>
                    <a:pt x="679" y="22"/>
                  </a:cubicBezTo>
                  <a:cubicBezTo>
                    <a:pt x="678" y="21"/>
                    <a:pt x="677" y="21"/>
                    <a:pt x="676" y="21"/>
                  </a:cubicBezTo>
                  <a:cubicBezTo>
                    <a:pt x="674" y="21"/>
                    <a:pt x="672" y="21"/>
                    <a:pt x="671" y="23"/>
                  </a:cubicBezTo>
                  <a:cubicBezTo>
                    <a:pt x="669" y="24"/>
                    <a:pt x="668" y="27"/>
                    <a:pt x="668" y="29"/>
                  </a:cubicBezTo>
                  <a:close/>
                  <a:moveTo>
                    <a:pt x="731" y="48"/>
                  </a:moveTo>
                  <a:cubicBezTo>
                    <a:pt x="728" y="51"/>
                    <a:pt x="726" y="52"/>
                    <a:pt x="725" y="53"/>
                  </a:cubicBezTo>
                  <a:cubicBezTo>
                    <a:pt x="724" y="53"/>
                    <a:pt x="722" y="53"/>
                    <a:pt x="721" y="53"/>
                  </a:cubicBezTo>
                  <a:cubicBezTo>
                    <a:pt x="719" y="53"/>
                    <a:pt x="717" y="53"/>
                    <a:pt x="715" y="51"/>
                  </a:cubicBezTo>
                  <a:cubicBezTo>
                    <a:pt x="714" y="49"/>
                    <a:pt x="713" y="47"/>
                    <a:pt x="713" y="45"/>
                  </a:cubicBezTo>
                  <a:cubicBezTo>
                    <a:pt x="713" y="43"/>
                    <a:pt x="714" y="41"/>
                    <a:pt x="715" y="40"/>
                  </a:cubicBezTo>
                  <a:cubicBezTo>
                    <a:pt x="715" y="39"/>
                    <a:pt x="717" y="37"/>
                    <a:pt x="720" y="35"/>
                  </a:cubicBezTo>
                  <a:cubicBezTo>
                    <a:pt x="722" y="34"/>
                    <a:pt x="726" y="32"/>
                    <a:pt x="732" y="30"/>
                  </a:cubicBezTo>
                  <a:cubicBezTo>
                    <a:pt x="732" y="29"/>
                    <a:pt x="732" y="29"/>
                    <a:pt x="732" y="29"/>
                  </a:cubicBezTo>
                  <a:cubicBezTo>
                    <a:pt x="732" y="25"/>
                    <a:pt x="731" y="23"/>
                    <a:pt x="730" y="22"/>
                  </a:cubicBezTo>
                  <a:cubicBezTo>
                    <a:pt x="729" y="21"/>
                    <a:pt x="728" y="20"/>
                    <a:pt x="726" y="20"/>
                  </a:cubicBezTo>
                  <a:cubicBezTo>
                    <a:pt x="724" y="20"/>
                    <a:pt x="723" y="20"/>
                    <a:pt x="722" y="21"/>
                  </a:cubicBezTo>
                  <a:cubicBezTo>
                    <a:pt x="721" y="22"/>
                    <a:pt x="721" y="23"/>
                    <a:pt x="721" y="24"/>
                  </a:cubicBezTo>
                  <a:cubicBezTo>
                    <a:pt x="721" y="26"/>
                    <a:pt x="721" y="26"/>
                    <a:pt x="721" y="26"/>
                  </a:cubicBezTo>
                  <a:cubicBezTo>
                    <a:pt x="721" y="27"/>
                    <a:pt x="721" y="28"/>
                    <a:pt x="720" y="29"/>
                  </a:cubicBezTo>
                  <a:cubicBezTo>
                    <a:pt x="720" y="29"/>
                    <a:pt x="719" y="29"/>
                    <a:pt x="718" y="29"/>
                  </a:cubicBezTo>
                  <a:cubicBezTo>
                    <a:pt x="717" y="29"/>
                    <a:pt x="717" y="29"/>
                    <a:pt x="716" y="29"/>
                  </a:cubicBezTo>
                  <a:cubicBezTo>
                    <a:pt x="716" y="28"/>
                    <a:pt x="715" y="27"/>
                    <a:pt x="715" y="26"/>
                  </a:cubicBezTo>
                  <a:cubicBezTo>
                    <a:pt x="715" y="24"/>
                    <a:pt x="717" y="22"/>
                    <a:pt x="719" y="20"/>
                  </a:cubicBezTo>
                  <a:cubicBezTo>
                    <a:pt x="721" y="18"/>
                    <a:pt x="724" y="17"/>
                    <a:pt x="727" y="17"/>
                  </a:cubicBezTo>
                  <a:cubicBezTo>
                    <a:pt x="730" y="17"/>
                    <a:pt x="733" y="17"/>
                    <a:pt x="735" y="19"/>
                  </a:cubicBezTo>
                  <a:cubicBezTo>
                    <a:pt x="736" y="19"/>
                    <a:pt x="737" y="21"/>
                    <a:pt x="738" y="22"/>
                  </a:cubicBezTo>
                  <a:cubicBezTo>
                    <a:pt x="738" y="23"/>
                    <a:pt x="739" y="25"/>
                    <a:pt x="739" y="29"/>
                  </a:cubicBezTo>
                  <a:cubicBezTo>
                    <a:pt x="739" y="40"/>
                    <a:pt x="739" y="40"/>
                    <a:pt x="739" y="40"/>
                  </a:cubicBezTo>
                  <a:cubicBezTo>
                    <a:pt x="739" y="43"/>
                    <a:pt x="739" y="45"/>
                    <a:pt x="739" y="46"/>
                  </a:cubicBezTo>
                  <a:cubicBezTo>
                    <a:pt x="739" y="47"/>
                    <a:pt x="739" y="47"/>
                    <a:pt x="739" y="48"/>
                  </a:cubicBezTo>
                  <a:cubicBezTo>
                    <a:pt x="739" y="48"/>
                    <a:pt x="739" y="48"/>
                    <a:pt x="740" y="48"/>
                  </a:cubicBezTo>
                  <a:cubicBezTo>
                    <a:pt x="740" y="48"/>
                    <a:pt x="741" y="48"/>
                    <a:pt x="741" y="48"/>
                  </a:cubicBezTo>
                  <a:cubicBezTo>
                    <a:pt x="741" y="47"/>
                    <a:pt x="743" y="47"/>
                    <a:pt x="744" y="45"/>
                  </a:cubicBezTo>
                  <a:cubicBezTo>
                    <a:pt x="744" y="47"/>
                    <a:pt x="744" y="47"/>
                    <a:pt x="744" y="47"/>
                  </a:cubicBezTo>
                  <a:cubicBezTo>
                    <a:pt x="741" y="51"/>
                    <a:pt x="739" y="53"/>
                    <a:pt x="736" y="53"/>
                  </a:cubicBezTo>
                  <a:cubicBezTo>
                    <a:pt x="735" y="53"/>
                    <a:pt x="734" y="52"/>
                    <a:pt x="733" y="51"/>
                  </a:cubicBezTo>
                  <a:cubicBezTo>
                    <a:pt x="732" y="51"/>
                    <a:pt x="731" y="50"/>
                    <a:pt x="731" y="48"/>
                  </a:cubicBezTo>
                  <a:close/>
                  <a:moveTo>
                    <a:pt x="731" y="45"/>
                  </a:moveTo>
                  <a:cubicBezTo>
                    <a:pt x="731" y="33"/>
                    <a:pt x="731" y="33"/>
                    <a:pt x="731" y="33"/>
                  </a:cubicBezTo>
                  <a:cubicBezTo>
                    <a:pt x="728" y="34"/>
                    <a:pt x="725" y="35"/>
                    <a:pt x="725" y="36"/>
                  </a:cubicBezTo>
                  <a:cubicBezTo>
                    <a:pt x="723" y="37"/>
                    <a:pt x="721" y="38"/>
                    <a:pt x="721" y="39"/>
                  </a:cubicBezTo>
                  <a:cubicBezTo>
                    <a:pt x="720" y="41"/>
                    <a:pt x="719" y="42"/>
                    <a:pt x="719" y="43"/>
                  </a:cubicBezTo>
                  <a:cubicBezTo>
                    <a:pt x="719" y="45"/>
                    <a:pt x="720" y="47"/>
                    <a:pt x="721" y="48"/>
                  </a:cubicBezTo>
                  <a:cubicBezTo>
                    <a:pt x="722" y="49"/>
                    <a:pt x="723" y="49"/>
                    <a:pt x="725" y="49"/>
                  </a:cubicBezTo>
                  <a:cubicBezTo>
                    <a:pt x="726" y="49"/>
                    <a:pt x="729" y="48"/>
                    <a:pt x="731" y="45"/>
                  </a:cubicBezTo>
                  <a:close/>
                  <a:moveTo>
                    <a:pt x="759" y="25"/>
                  </a:moveTo>
                  <a:cubicBezTo>
                    <a:pt x="763" y="20"/>
                    <a:pt x="766" y="18"/>
                    <a:pt x="769" y="18"/>
                  </a:cubicBezTo>
                  <a:cubicBezTo>
                    <a:pt x="771" y="18"/>
                    <a:pt x="773" y="18"/>
                    <a:pt x="774" y="19"/>
                  </a:cubicBezTo>
                  <a:cubicBezTo>
                    <a:pt x="775" y="20"/>
                    <a:pt x="777" y="21"/>
                    <a:pt x="777" y="23"/>
                  </a:cubicBezTo>
                  <a:cubicBezTo>
                    <a:pt x="778" y="25"/>
                    <a:pt x="778" y="27"/>
                    <a:pt x="778" y="30"/>
                  </a:cubicBezTo>
                  <a:cubicBezTo>
                    <a:pt x="778" y="45"/>
                    <a:pt x="778" y="45"/>
                    <a:pt x="778" y="45"/>
                  </a:cubicBezTo>
                  <a:cubicBezTo>
                    <a:pt x="778" y="47"/>
                    <a:pt x="778" y="48"/>
                    <a:pt x="779" y="49"/>
                  </a:cubicBezTo>
                  <a:cubicBezTo>
                    <a:pt x="779" y="50"/>
                    <a:pt x="779" y="50"/>
                    <a:pt x="780" y="51"/>
                  </a:cubicBezTo>
                  <a:cubicBezTo>
                    <a:pt x="780" y="51"/>
                    <a:pt x="781" y="51"/>
                    <a:pt x="783" y="51"/>
                  </a:cubicBezTo>
                  <a:cubicBezTo>
                    <a:pt x="783" y="52"/>
                    <a:pt x="783" y="52"/>
                    <a:pt x="783" y="52"/>
                  </a:cubicBezTo>
                  <a:cubicBezTo>
                    <a:pt x="767" y="52"/>
                    <a:pt x="767" y="52"/>
                    <a:pt x="767" y="52"/>
                  </a:cubicBezTo>
                  <a:cubicBezTo>
                    <a:pt x="767" y="51"/>
                    <a:pt x="767" y="51"/>
                    <a:pt x="767" y="51"/>
                  </a:cubicBezTo>
                  <a:cubicBezTo>
                    <a:pt x="768" y="51"/>
                    <a:pt x="768" y="51"/>
                    <a:pt x="768" y="51"/>
                  </a:cubicBezTo>
                  <a:cubicBezTo>
                    <a:pt x="769" y="51"/>
                    <a:pt x="770" y="51"/>
                    <a:pt x="771" y="50"/>
                  </a:cubicBezTo>
                  <a:cubicBezTo>
                    <a:pt x="772" y="50"/>
                    <a:pt x="772" y="49"/>
                    <a:pt x="772" y="48"/>
                  </a:cubicBezTo>
                  <a:cubicBezTo>
                    <a:pt x="772" y="48"/>
                    <a:pt x="772" y="47"/>
                    <a:pt x="772" y="45"/>
                  </a:cubicBezTo>
                  <a:cubicBezTo>
                    <a:pt x="772" y="31"/>
                    <a:pt x="772" y="31"/>
                    <a:pt x="772" y="31"/>
                  </a:cubicBezTo>
                  <a:cubicBezTo>
                    <a:pt x="772" y="27"/>
                    <a:pt x="772" y="25"/>
                    <a:pt x="771" y="24"/>
                  </a:cubicBezTo>
                  <a:cubicBezTo>
                    <a:pt x="770" y="23"/>
                    <a:pt x="769" y="22"/>
                    <a:pt x="767" y="22"/>
                  </a:cubicBezTo>
                  <a:cubicBezTo>
                    <a:pt x="764" y="22"/>
                    <a:pt x="761" y="23"/>
                    <a:pt x="759" y="27"/>
                  </a:cubicBezTo>
                  <a:cubicBezTo>
                    <a:pt x="759" y="45"/>
                    <a:pt x="759" y="45"/>
                    <a:pt x="759" y="45"/>
                  </a:cubicBezTo>
                  <a:cubicBezTo>
                    <a:pt x="759" y="47"/>
                    <a:pt x="759" y="48"/>
                    <a:pt x="759" y="49"/>
                  </a:cubicBezTo>
                  <a:cubicBezTo>
                    <a:pt x="759" y="50"/>
                    <a:pt x="760" y="50"/>
                    <a:pt x="760" y="51"/>
                  </a:cubicBezTo>
                  <a:cubicBezTo>
                    <a:pt x="761" y="51"/>
                    <a:pt x="762" y="51"/>
                    <a:pt x="764" y="51"/>
                  </a:cubicBezTo>
                  <a:cubicBezTo>
                    <a:pt x="764" y="52"/>
                    <a:pt x="764" y="52"/>
                    <a:pt x="764" y="52"/>
                  </a:cubicBezTo>
                  <a:cubicBezTo>
                    <a:pt x="748" y="52"/>
                    <a:pt x="748" y="52"/>
                    <a:pt x="748" y="52"/>
                  </a:cubicBezTo>
                  <a:cubicBezTo>
                    <a:pt x="748" y="51"/>
                    <a:pt x="748" y="51"/>
                    <a:pt x="748" y="51"/>
                  </a:cubicBezTo>
                  <a:cubicBezTo>
                    <a:pt x="749" y="51"/>
                    <a:pt x="749" y="51"/>
                    <a:pt x="749" y="51"/>
                  </a:cubicBezTo>
                  <a:cubicBezTo>
                    <a:pt x="750" y="51"/>
                    <a:pt x="751" y="51"/>
                    <a:pt x="752" y="50"/>
                  </a:cubicBezTo>
                  <a:cubicBezTo>
                    <a:pt x="752" y="49"/>
                    <a:pt x="753" y="47"/>
                    <a:pt x="753" y="45"/>
                  </a:cubicBezTo>
                  <a:cubicBezTo>
                    <a:pt x="753" y="32"/>
                    <a:pt x="753" y="32"/>
                    <a:pt x="753" y="32"/>
                  </a:cubicBezTo>
                  <a:cubicBezTo>
                    <a:pt x="753" y="28"/>
                    <a:pt x="753" y="25"/>
                    <a:pt x="752" y="24"/>
                  </a:cubicBezTo>
                  <a:cubicBezTo>
                    <a:pt x="752" y="23"/>
                    <a:pt x="752" y="23"/>
                    <a:pt x="751" y="22"/>
                  </a:cubicBezTo>
                  <a:cubicBezTo>
                    <a:pt x="751" y="22"/>
                    <a:pt x="751" y="22"/>
                    <a:pt x="750" y="22"/>
                  </a:cubicBezTo>
                  <a:cubicBezTo>
                    <a:pt x="749" y="22"/>
                    <a:pt x="748" y="22"/>
                    <a:pt x="747" y="22"/>
                  </a:cubicBezTo>
                  <a:cubicBezTo>
                    <a:pt x="747" y="21"/>
                    <a:pt x="747" y="21"/>
                    <a:pt x="747" y="21"/>
                  </a:cubicBezTo>
                  <a:cubicBezTo>
                    <a:pt x="757" y="17"/>
                    <a:pt x="757" y="17"/>
                    <a:pt x="757" y="17"/>
                  </a:cubicBezTo>
                  <a:cubicBezTo>
                    <a:pt x="759" y="17"/>
                    <a:pt x="759" y="17"/>
                    <a:pt x="759" y="17"/>
                  </a:cubicBezTo>
                  <a:cubicBezTo>
                    <a:pt x="759" y="25"/>
                    <a:pt x="759" y="25"/>
                    <a:pt x="759" y="25"/>
                  </a:cubicBezTo>
                  <a:close/>
                  <a:moveTo>
                    <a:pt x="812" y="49"/>
                  </a:moveTo>
                  <a:cubicBezTo>
                    <a:pt x="811" y="51"/>
                    <a:pt x="809" y="52"/>
                    <a:pt x="807" y="53"/>
                  </a:cubicBezTo>
                  <a:cubicBezTo>
                    <a:pt x="806" y="53"/>
                    <a:pt x="804" y="54"/>
                    <a:pt x="803" y="54"/>
                  </a:cubicBezTo>
                  <a:cubicBezTo>
                    <a:pt x="799" y="54"/>
                    <a:pt x="796" y="52"/>
                    <a:pt x="793" y="49"/>
                  </a:cubicBezTo>
                  <a:cubicBezTo>
                    <a:pt x="791" y="46"/>
                    <a:pt x="789" y="42"/>
                    <a:pt x="789" y="37"/>
                  </a:cubicBezTo>
                  <a:cubicBezTo>
                    <a:pt x="789" y="32"/>
                    <a:pt x="791" y="28"/>
                    <a:pt x="794" y="24"/>
                  </a:cubicBezTo>
                  <a:cubicBezTo>
                    <a:pt x="797" y="20"/>
                    <a:pt x="801" y="18"/>
                    <a:pt x="805" y="18"/>
                  </a:cubicBezTo>
                  <a:cubicBezTo>
                    <a:pt x="808" y="18"/>
                    <a:pt x="810" y="19"/>
                    <a:pt x="812" y="21"/>
                  </a:cubicBezTo>
                  <a:cubicBezTo>
                    <a:pt x="812" y="14"/>
                    <a:pt x="812" y="14"/>
                    <a:pt x="812" y="14"/>
                  </a:cubicBezTo>
                  <a:cubicBezTo>
                    <a:pt x="812" y="10"/>
                    <a:pt x="812" y="8"/>
                    <a:pt x="812" y="7"/>
                  </a:cubicBezTo>
                  <a:cubicBezTo>
                    <a:pt x="812" y="6"/>
                    <a:pt x="811" y="5"/>
                    <a:pt x="811" y="5"/>
                  </a:cubicBezTo>
                  <a:cubicBezTo>
                    <a:pt x="811" y="5"/>
                    <a:pt x="810" y="5"/>
                    <a:pt x="809" y="5"/>
                  </a:cubicBezTo>
                  <a:cubicBezTo>
                    <a:pt x="809" y="5"/>
                    <a:pt x="808" y="5"/>
                    <a:pt x="807" y="5"/>
                  </a:cubicBezTo>
                  <a:cubicBezTo>
                    <a:pt x="807" y="4"/>
                    <a:pt x="807" y="4"/>
                    <a:pt x="807" y="4"/>
                  </a:cubicBezTo>
                  <a:cubicBezTo>
                    <a:pt x="816" y="0"/>
                    <a:pt x="816" y="0"/>
                    <a:pt x="816" y="0"/>
                  </a:cubicBezTo>
                  <a:cubicBezTo>
                    <a:pt x="818" y="0"/>
                    <a:pt x="818" y="0"/>
                    <a:pt x="818" y="0"/>
                  </a:cubicBezTo>
                  <a:cubicBezTo>
                    <a:pt x="818" y="39"/>
                    <a:pt x="818" y="39"/>
                    <a:pt x="818" y="39"/>
                  </a:cubicBezTo>
                  <a:cubicBezTo>
                    <a:pt x="818" y="43"/>
                    <a:pt x="818" y="45"/>
                    <a:pt x="818" y="46"/>
                  </a:cubicBezTo>
                  <a:cubicBezTo>
                    <a:pt x="818" y="47"/>
                    <a:pt x="819" y="48"/>
                    <a:pt x="819" y="48"/>
                  </a:cubicBezTo>
                  <a:cubicBezTo>
                    <a:pt x="819" y="49"/>
                    <a:pt x="820" y="49"/>
                    <a:pt x="820" y="49"/>
                  </a:cubicBezTo>
                  <a:cubicBezTo>
                    <a:pt x="821" y="49"/>
                    <a:pt x="822" y="48"/>
                    <a:pt x="823" y="48"/>
                  </a:cubicBezTo>
                  <a:cubicBezTo>
                    <a:pt x="823" y="49"/>
                    <a:pt x="823" y="49"/>
                    <a:pt x="823" y="49"/>
                  </a:cubicBezTo>
                  <a:cubicBezTo>
                    <a:pt x="813" y="53"/>
                    <a:pt x="813" y="53"/>
                    <a:pt x="813" y="53"/>
                  </a:cubicBezTo>
                  <a:cubicBezTo>
                    <a:pt x="812" y="53"/>
                    <a:pt x="812" y="53"/>
                    <a:pt x="812" y="53"/>
                  </a:cubicBezTo>
                  <a:cubicBezTo>
                    <a:pt x="812" y="49"/>
                    <a:pt x="812" y="49"/>
                    <a:pt x="812" y="49"/>
                  </a:cubicBezTo>
                  <a:close/>
                  <a:moveTo>
                    <a:pt x="812" y="46"/>
                  </a:moveTo>
                  <a:cubicBezTo>
                    <a:pt x="812" y="29"/>
                    <a:pt x="812" y="29"/>
                    <a:pt x="812" y="29"/>
                  </a:cubicBezTo>
                  <a:cubicBezTo>
                    <a:pt x="812" y="27"/>
                    <a:pt x="812" y="25"/>
                    <a:pt x="811" y="24"/>
                  </a:cubicBezTo>
                  <a:cubicBezTo>
                    <a:pt x="810" y="23"/>
                    <a:pt x="809" y="22"/>
                    <a:pt x="808" y="21"/>
                  </a:cubicBezTo>
                  <a:cubicBezTo>
                    <a:pt x="807" y="20"/>
                    <a:pt x="806" y="20"/>
                    <a:pt x="805" y="20"/>
                  </a:cubicBezTo>
                  <a:cubicBezTo>
                    <a:pt x="803" y="20"/>
                    <a:pt x="801" y="21"/>
                    <a:pt x="799" y="23"/>
                  </a:cubicBezTo>
                  <a:cubicBezTo>
                    <a:pt x="797" y="25"/>
                    <a:pt x="796" y="29"/>
                    <a:pt x="796" y="34"/>
                  </a:cubicBezTo>
                  <a:cubicBezTo>
                    <a:pt x="796" y="39"/>
                    <a:pt x="797" y="43"/>
                    <a:pt x="799" y="45"/>
                  </a:cubicBezTo>
                  <a:cubicBezTo>
                    <a:pt x="801" y="48"/>
                    <a:pt x="803" y="49"/>
                    <a:pt x="806" y="49"/>
                  </a:cubicBezTo>
                  <a:cubicBezTo>
                    <a:pt x="808" y="50"/>
                    <a:pt x="810" y="49"/>
                    <a:pt x="812" y="46"/>
                  </a:cubicBezTo>
                  <a:close/>
                  <a:moveTo>
                    <a:pt x="883" y="3"/>
                  </a:moveTo>
                  <a:cubicBezTo>
                    <a:pt x="883" y="14"/>
                    <a:pt x="883" y="14"/>
                    <a:pt x="883" y="14"/>
                  </a:cubicBezTo>
                  <a:cubicBezTo>
                    <a:pt x="882" y="14"/>
                    <a:pt x="882" y="14"/>
                    <a:pt x="882" y="14"/>
                  </a:cubicBezTo>
                  <a:cubicBezTo>
                    <a:pt x="882" y="12"/>
                    <a:pt x="881" y="11"/>
                    <a:pt x="881" y="10"/>
                  </a:cubicBezTo>
                  <a:cubicBezTo>
                    <a:pt x="880" y="8"/>
                    <a:pt x="879" y="7"/>
                    <a:pt x="878" y="7"/>
                  </a:cubicBezTo>
                  <a:cubicBezTo>
                    <a:pt x="877" y="6"/>
                    <a:pt x="875" y="5"/>
                    <a:pt x="873" y="5"/>
                  </a:cubicBezTo>
                  <a:cubicBezTo>
                    <a:pt x="867" y="5"/>
                    <a:pt x="867" y="5"/>
                    <a:pt x="867" y="5"/>
                  </a:cubicBezTo>
                  <a:cubicBezTo>
                    <a:pt x="867" y="44"/>
                    <a:pt x="867" y="44"/>
                    <a:pt x="867" y="44"/>
                  </a:cubicBezTo>
                  <a:cubicBezTo>
                    <a:pt x="867" y="47"/>
                    <a:pt x="867" y="49"/>
                    <a:pt x="867" y="49"/>
                  </a:cubicBezTo>
                  <a:cubicBezTo>
                    <a:pt x="868" y="51"/>
                    <a:pt x="870" y="51"/>
                    <a:pt x="871" y="51"/>
                  </a:cubicBezTo>
                  <a:cubicBezTo>
                    <a:pt x="873" y="51"/>
                    <a:pt x="873" y="51"/>
                    <a:pt x="873" y="51"/>
                  </a:cubicBezTo>
                  <a:cubicBezTo>
                    <a:pt x="873" y="52"/>
                    <a:pt x="873" y="52"/>
                    <a:pt x="873" y="52"/>
                  </a:cubicBezTo>
                  <a:cubicBezTo>
                    <a:pt x="853" y="52"/>
                    <a:pt x="853" y="52"/>
                    <a:pt x="853" y="52"/>
                  </a:cubicBezTo>
                  <a:cubicBezTo>
                    <a:pt x="853" y="51"/>
                    <a:pt x="853" y="51"/>
                    <a:pt x="853" y="51"/>
                  </a:cubicBezTo>
                  <a:cubicBezTo>
                    <a:pt x="854" y="51"/>
                    <a:pt x="854" y="51"/>
                    <a:pt x="854" y="51"/>
                  </a:cubicBezTo>
                  <a:cubicBezTo>
                    <a:pt x="856" y="51"/>
                    <a:pt x="858" y="50"/>
                    <a:pt x="859" y="49"/>
                  </a:cubicBezTo>
                  <a:cubicBezTo>
                    <a:pt x="859" y="48"/>
                    <a:pt x="859" y="47"/>
                    <a:pt x="859" y="43"/>
                  </a:cubicBezTo>
                  <a:cubicBezTo>
                    <a:pt x="859" y="5"/>
                    <a:pt x="859" y="5"/>
                    <a:pt x="859" y="5"/>
                  </a:cubicBezTo>
                  <a:cubicBezTo>
                    <a:pt x="853" y="5"/>
                    <a:pt x="853" y="5"/>
                    <a:pt x="853" y="5"/>
                  </a:cubicBezTo>
                  <a:cubicBezTo>
                    <a:pt x="851" y="5"/>
                    <a:pt x="849" y="5"/>
                    <a:pt x="849" y="6"/>
                  </a:cubicBezTo>
                  <a:cubicBezTo>
                    <a:pt x="847" y="6"/>
                    <a:pt x="846" y="7"/>
                    <a:pt x="845" y="9"/>
                  </a:cubicBezTo>
                  <a:cubicBezTo>
                    <a:pt x="845" y="10"/>
                    <a:pt x="844" y="12"/>
                    <a:pt x="844" y="14"/>
                  </a:cubicBezTo>
                  <a:cubicBezTo>
                    <a:pt x="843" y="14"/>
                    <a:pt x="843" y="14"/>
                    <a:pt x="843" y="14"/>
                  </a:cubicBezTo>
                  <a:cubicBezTo>
                    <a:pt x="843" y="3"/>
                    <a:pt x="843" y="3"/>
                    <a:pt x="843" y="3"/>
                  </a:cubicBezTo>
                  <a:cubicBezTo>
                    <a:pt x="883" y="3"/>
                    <a:pt x="883" y="3"/>
                    <a:pt x="883" y="3"/>
                  </a:cubicBezTo>
                  <a:close/>
                  <a:moveTo>
                    <a:pt x="891" y="31"/>
                  </a:moveTo>
                  <a:cubicBezTo>
                    <a:pt x="891" y="37"/>
                    <a:pt x="893" y="40"/>
                    <a:pt x="895" y="43"/>
                  </a:cubicBezTo>
                  <a:cubicBezTo>
                    <a:pt x="897" y="46"/>
                    <a:pt x="900" y="48"/>
                    <a:pt x="903" y="48"/>
                  </a:cubicBezTo>
                  <a:cubicBezTo>
                    <a:pt x="905" y="48"/>
                    <a:pt x="907" y="47"/>
                    <a:pt x="909" y="46"/>
                  </a:cubicBezTo>
                  <a:cubicBezTo>
                    <a:pt x="911" y="45"/>
                    <a:pt x="912" y="43"/>
                    <a:pt x="913" y="39"/>
                  </a:cubicBezTo>
                  <a:cubicBezTo>
                    <a:pt x="914" y="40"/>
                    <a:pt x="914" y="40"/>
                    <a:pt x="914" y="40"/>
                  </a:cubicBezTo>
                  <a:cubicBezTo>
                    <a:pt x="914" y="43"/>
                    <a:pt x="912" y="47"/>
                    <a:pt x="910" y="49"/>
                  </a:cubicBezTo>
                  <a:cubicBezTo>
                    <a:pt x="907" y="52"/>
                    <a:pt x="904" y="53"/>
                    <a:pt x="901" y="53"/>
                  </a:cubicBezTo>
                  <a:cubicBezTo>
                    <a:pt x="897" y="53"/>
                    <a:pt x="893" y="52"/>
                    <a:pt x="891" y="49"/>
                  </a:cubicBezTo>
                  <a:cubicBezTo>
                    <a:pt x="888" y="45"/>
                    <a:pt x="887" y="41"/>
                    <a:pt x="887" y="36"/>
                  </a:cubicBezTo>
                  <a:cubicBezTo>
                    <a:pt x="887" y="30"/>
                    <a:pt x="888" y="25"/>
                    <a:pt x="891" y="22"/>
                  </a:cubicBezTo>
                  <a:cubicBezTo>
                    <a:pt x="894" y="19"/>
                    <a:pt x="897" y="17"/>
                    <a:pt x="902" y="17"/>
                  </a:cubicBezTo>
                  <a:cubicBezTo>
                    <a:pt x="905" y="17"/>
                    <a:pt x="909" y="19"/>
                    <a:pt x="911" y="21"/>
                  </a:cubicBezTo>
                  <a:cubicBezTo>
                    <a:pt x="913" y="23"/>
                    <a:pt x="915" y="27"/>
                    <a:pt x="915" y="31"/>
                  </a:cubicBezTo>
                  <a:cubicBezTo>
                    <a:pt x="891" y="31"/>
                    <a:pt x="891" y="31"/>
                    <a:pt x="891" y="31"/>
                  </a:cubicBezTo>
                  <a:close/>
                  <a:moveTo>
                    <a:pt x="891" y="29"/>
                  </a:moveTo>
                  <a:cubicBezTo>
                    <a:pt x="907" y="29"/>
                    <a:pt x="907" y="29"/>
                    <a:pt x="907" y="29"/>
                  </a:cubicBezTo>
                  <a:cubicBezTo>
                    <a:pt x="907" y="27"/>
                    <a:pt x="906" y="26"/>
                    <a:pt x="906" y="25"/>
                  </a:cubicBezTo>
                  <a:cubicBezTo>
                    <a:pt x="905" y="24"/>
                    <a:pt x="904" y="23"/>
                    <a:pt x="903" y="22"/>
                  </a:cubicBezTo>
                  <a:cubicBezTo>
                    <a:pt x="902" y="21"/>
                    <a:pt x="901" y="21"/>
                    <a:pt x="899" y="21"/>
                  </a:cubicBezTo>
                  <a:cubicBezTo>
                    <a:pt x="897" y="21"/>
                    <a:pt x="896" y="21"/>
                    <a:pt x="894" y="23"/>
                  </a:cubicBezTo>
                  <a:cubicBezTo>
                    <a:pt x="893" y="24"/>
                    <a:pt x="892" y="27"/>
                    <a:pt x="891"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35"/>
            <p:cNvSpPr>
              <a:spLocks noEditPoints="1"/>
            </p:cNvSpPr>
            <p:nvPr userDrawn="1"/>
          </p:nvSpPr>
          <p:spPr bwMode="auto">
            <a:xfrm>
              <a:off x="10679194" y="4943758"/>
              <a:ext cx="873127" cy="103187"/>
            </a:xfrm>
            <a:custGeom>
              <a:avLst/>
              <a:gdLst>
                <a:gd name="T0" fmla="*/ 23 w 586"/>
                <a:gd name="T1" fmla="*/ 21 h 69"/>
                <a:gd name="T2" fmla="*/ 8 w 586"/>
                <a:gd name="T3" fmla="*/ 24 h 69"/>
                <a:gd name="T4" fmla="*/ 45 w 586"/>
                <a:gd name="T5" fmla="*/ 26 h 69"/>
                <a:gd name="T6" fmla="*/ 66 w 586"/>
                <a:gd name="T7" fmla="*/ 52 h 69"/>
                <a:gd name="T8" fmla="*/ 58 w 586"/>
                <a:gd name="T9" fmla="*/ 46 h 69"/>
                <a:gd name="T10" fmla="*/ 46 w 586"/>
                <a:gd name="T11" fmla="*/ 50 h 69"/>
                <a:gd name="T12" fmla="*/ 40 w 586"/>
                <a:gd name="T13" fmla="*/ 46 h 69"/>
                <a:gd name="T14" fmla="*/ 45 w 586"/>
                <a:gd name="T15" fmla="*/ 1 h 69"/>
                <a:gd name="T16" fmla="*/ 106 w 586"/>
                <a:gd name="T17" fmla="*/ 52 h 69"/>
                <a:gd name="T18" fmla="*/ 98 w 586"/>
                <a:gd name="T19" fmla="*/ 46 h 69"/>
                <a:gd name="T20" fmla="*/ 90 w 586"/>
                <a:gd name="T21" fmla="*/ 52 h 69"/>
                <a:gd name="T22" fmla="*/ 78 w 586"/>
                <a:gd name="T23" fmla="*/ 25 h 69"/>
                <a:gd name="T24" fmla="*/ 132 w 586"/>
                <a:gd name="T25" fmla="*/ 19 h 69"/>
                <a:gd name="T26" fmla="*/ 118 w 586"/>
                <a:gd name="T27" fmla="*/ 28 h 69"/>
                <a:gd name="T28" fmla="*/ 133 w 586"/>
                <a:gd name="T29" fmla="*/ 52 h 69"/>
                <a:gd name="T30" fmla="*/ 169 w 586"/>
                <a:gd name="T31" fmla="*/ 52 h 69"/>
                <a:gd name="T32" fmla="*/ 161 w 586"/>
                <a:gd name="T33" fmla="*/ 15 h 69"/>
                <a:gd name="T34" fmla="*/ 167 w 586"/>
                <a:gd name="T35" fmla="*/ 1 h 69"/>
                <a:gd name="T36" fmla="*/ 181 w 586"/>
                <a:gd name="T37" fmla="*/ 38 h 69"/>
                <a:gd name="T38" fmla="*/ 189 w 586"/>
                <a:gd name="T39" fmla="*/ 47 h 69"/>
                <a:gd name="T40" fmla="*/ 222 w 586"/>
                <a:gd name="T41" fmla="*/ 31 h 69"/>
                <a:gd name="T42" fmla="*/ 252 w 586"/>
                <a:gd name="T43" fmla="*/ 24 h 69"/>
                <a:gd name="T44" fmla="*/ 228 w 586"/>
                <a:gd name="T45" fmla="*/ 44 h 69"/>
                <a:gd name="T46" fmla="*/ 249 w 586"/>
                <a:gd name="T47" fmla="*/ 64 h 69"/>
                <a:gd name="T48" fmla="*/ 223 w 586"/>
                <a:gd name="T49" fmla="*/ 48 h 69"/>
                <a:gd name="T50" fmla="*/ 240 w 586"/>
                <a:gd name="T51" fmla="*/ 39 h 69"/>
                <a:gd name="T52" fmla="*/ 238 w 586"/>
                <a:gd name="T53" fmla="*/ 66 h 69"/>
                <a:gd name="T54" fmla="*/ 274 w 586"/>
                <a:gd name="T55" fmla="*/ 21 h 69"/>
                <a:gd name="T56" fmla="*/ 286 w 586"/>
                <a:gd name="T57" fmla="*/ 21 h 69"/>
                <a:gd name="T58" fmla="*/ 290 w 586"/>
                <a:gd name="T59" fmla="*/ 25 h 69"/>
                <a:gd name="T60" fmla="*/ 267 w 586"/>
                <a:gd name="T61" fmla="*/ 62 h 69"/>
                <a:gd name="T62" fmla="*/ 258 w 586"/>
                <a:gd name="T63" fmla="*/ 20 h 69"/>
                <a:gd name="T64" fmla="*/ 319 w 586"/>
                <a:gd name="T65" fmla="*/ 49 h 69"/>
                <a:gd name="T66" fmla="*/ 322 w 586"/>
                <a:gd name="T67" fmla="*/ 34 h 69"/>
                <a:gd name="T68" fmla="*/ 368 w 586"/>
                <a:gd name="T69" fmla="*/ 45 h 69"/>
                <a:gd name="T70" fmla="*/ 360 w 586"/>
                <a:gd name="T71" fmla="*/ 52 h 69"/>
                <a:gd name="T72" fmla="*/ 364 w 586"/>
                <a:gd name="T73" fmla="*/ 8 h 69"/>
                <a:gd name="T74" fmla="*/ 378 w 586"/>
                <a:gd name="T75" fmla="*/ 6 h 69"/>
                <a:gd name="T76" fmla="*/ 377 w 586"/>
                <a:gd name="T77" fmla="*/ 22 h 69"/>
                <a:gd name="T78" fmla="*/ 408 w 586"/>
                <a:gd name="T79" fmla="*/ 16 h 69"/>
                <a:gd name="T80" fmla="*/ 433 w 586"/>
                <a:gd name="T81" fmla="*/ 52 h 69"/>
                <a:gd name="T82" fmla="*/ 435 w 586"/>
                <a:gd name="T83" fmla="*/ 6 h 69"/>
                <a:gd name="T84" fmla="*/ 476 w 586"/>
                <a:gd name="T85" fmla="*/ 20 h 69"/>
                <a:gd name="T86" fmla="*/ 468 w 586"/>
                <a:gd name="T87" fmla="*/ 54 h 69"/>
                <a:gd name="T88" fmla="*/ 472 w 586"/>
                <a:gd name="T89" fmla="*/ 24 h 69"/>
                <a:gd name="T90" fmla="*/ 466 w 586"/>
                <a:gd name="T91" fmla="*/ 54 h 69"/>
                <a:gd name="T92" fmla="*/ 454 w 586"/>
                <a:gd name="T93" fmla="*/ 6 h 69"/>
                <a:gd name="T94" fmla="*/ 502 w 586"/>
                <a:gd name="T95" fmla="*/ 5 h 69"/>
                <a:gd name="T96" fmla="*/ 502 w 586"/>
                <a:gd name="T97" fmla="*/ 46 h 69"/>
                <a:gd name="T98" fmla="*/ 495 w 586"/>
                <a:gd name="T99" fmla="*/ 50 h 69"/>
                <a:gd name="T100" fmla="*/ 500 w 586"/>
                <a:gd name="T101" fmla="*/ 19 h 69"/>
                <a:gd name="T102" fmla="*/ 544 w 586"/>
                <a:gd name="T103" fmla="*/ 50 h 69"/>
                <a:gd name="T104" fmla="*/ 538 w 586"/>
                <a:gd name="T105" fmla="*/ 49 h 69"/>
                <a:gd name="T106" fmla="*/ 526 w 586"/>
                <a:gd name="T107" fmla="*/ 52 h 69"/>
                <a:gd name="T108" fmla="*/ 518 w 586"/>
                <a:gd name="T109" fmla="*/ 33 h 69"/>
                <a:gd name="T110" fmla="*/ 524 w 586"/>
                <a:gd name="T111" fmla="*/ 26 h 69"/>
                <a:gd name="T112" fmla="*/ 574 w 586"/>
                <a:gd name="T113" fmla="*/ 31 h 69"/>
                <a:gd name="T114" fmla="*/ 560 w 586"/>
                <a:gd name="T115" fmla="*/ 30 h 69"/>
                <a:gd name="T116" fmla="*/ 580 w 586"/>
                <a:gd name="T117" fmla="*/ 41 h 69"/>
                <a:gd name="T118" fmla="*/ 575 w 586"/>
                <a:gd name="T119" fmla="*/ 52 h 69"/>
                <a:gd name="T120" fmla="*/ 566 w 586"/>
                <a:gd name="T121" fmla="*/ 5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6" h="69">
                  <a:moveTo>
                    <a:pt x="27" y="41"/>
                  </a:moveTo>
                  <a:cubicBezTo>
                    <a:pt x="26" y="45"/>
                    <a:pt x="24" y="49"/>
                    <a:pt x="22" y="51"/>
                  </a:cubicBezTo>
                  <a:cubicBezTo>
                    <a:pt x="19" y="54"/>
                    <a:pt x="16" y="55"/>
                    <a:pt x="13" y="55"/>
                  </a:cubicBezTo>
                  <a:cubicBezTo>
                    <a:pt x="10" y="55"/>
                    <a:pt x="6" y="53"/>
                    <a:pt x="4" y="50"/>
                  </a:cubicBezTo>
                  <a:cubicBezTo>
                    <a:pt x="1" y="47"/>
                    <a:pt x="0" y="42"/>
                    <a:pt x="0" y="37"/>
                  </a:cubicBezTo>
                  <a:cubicBezTo>
                    <a:pt x="0" y="32"/>
                    <a:pt x="1" y="27"/>
                    <a:pt x="4" y="24"/>
                  </a:cubicBezTo>
                  <a:cubicBezTo>
                    <a:pt x="7" y="20"/>
                    <a:pt x="11" y="18"/>
                    <a:pt x="15" y="18"/>
                  </a:cubicBezTo>
                  <a:cubicBezTo>
                    <a:pt x="18" y="18"/>
                    <a:pt x="21" y="19"/>
                    <a:pt x="23" y="21"/>
                  </a:cubicBezTo>
                  <a:cubicBezTo>
                    <a:pt x="25" y="23"/>
                    <a:pt x="26" y="25"/>
                    <a:pt x="26" y="27"/>
                  </a:cubicBezTo>
                  <a:cubicBezTo>
                    <a:pt x="26" y="28"/>
                    <a:pt x="26" y="28"/>
                    <a:pt x="26" y="29"/>
                  </a:cubicBezTo>
                  <a:cubicBezTo>
                    <a:pt x="25" y="30"/>
                    <a:pt x="24" y="30"/>
                    <a:pt x="23" y="30"/>
                  </a:cubicBezTo>
                  <a:cubicBezTo>
                    <a:pt x="22" y="30"/>
                    <a:pt x="21" y="30"/>
                    <a:pt x="20" y="28"/>
                  </a:cubicBezTo>
                  <a:cubicBezTo>
                    <a:pt x="20" y="28"/>
                    <a:pt x="19" y="27"/>
                    <a:pt x="19" y="26"/>
                  </a:cubicBezTo>
                  <a:cubicBezTo>
                    <a:pt x="19" y="24"/>
                    <a:pt x="18" y="23"/>
                    <a:pt x="18" y="22"/>
                  </a:cubicBezTo>
                  <a:cubicBezTo>
                    <a:pt x="17" y="22"/>
                    <a:pt x="16" y="21"/>
                    <a:pt x="14" y="21"/>
                  </a:cubicBezTo>
                  <a:cubicBezTo>
                    <a:pt x="12" y="21"/>
                    <a:pt x="10" y="22"/>
                    <a:pt x="8" y="24"/>
                  </a:cubicBezTo>
                  <a:cubicBezTo>
                    <a:pt x="6" y="26"/>
                    <a:pt x="6" y="30"/>
                    <a:pt x="6" y="34"/>
                  </a:cubicBezTo>
                  <a:cubicBezTo>
                    <a:pt x="6" y="38"/>
                    <a:pt x="6" y="41"/>
                    <a:pt x="8" y="44"/>
                  </a:cubicBezTo>
                  <a:cubicBezTo>
                    <a:pt x="10" y="48"/>
                    <a:pt x="13" y="49"/>
                    <a:pt x="16" y="49"/>
                  </a:cubicBezTo>
                  <a:cubicBezTo>
                    <a:pt x="18" y="49"/>
                    <a:pt x="20" y="48"/>
                    <a:pt x="22" y="47"/>
                  </a:cubicBezTo>
                  <a:cubicBezTo>
                    <a:pt x="24" y="46"/>
                    <a:pt x="25" y="44"/>
                    <a:pt x="27" y="41"/>
                  </a:cubicBezTo>
                  <a:cubicBezTo>
                    <a:pt x="27" y="41"/>
                    <a:pt x="27" y="41"/>
                    <a:pt x="27" y="41"/>
                  </a:cubicBezTo>
                  <a:close/>
                  <a:moveTo>
                    <a:pt x="45" y="1"/>
                  </a:moveTo>
                  <a:cubicBezTo>
                    <a:pt x="45" y="26"/>
                    <a:pt x="45" y="26"/>
                    <a:pt x="45" y="26"/>
                  </a:cubicBezTo>
                  <a:cubicBezTo>
                    <a:pt x="48" y="22"/>
                    <a:pt x="50" y="21"/>
                    <a:pt x="51" y="20"/>
                  </a:cubicBezTo>
                  <a:cubicBezTo>
                    <a:pt x="53" y="19"/>
                    <a:pt x="54" y="18"/>
                    <a:pt x="56" y="18"/>
                  </a:cubicBezTo>
                  <a:cubicBezTo>
                    <a:pt x="58" y="18"/>
                    <a:pt x="60" y="19"/>
                    <a:pt x="61" y="20"/>
                  </a:cubicBezTo>
                  <a:cubicBezTo>
                    <a:pt x="62" y="21"/>
                    <a:pt x="63" y="23"/>
                    <a:pt x="64" y="25"/>
                  </a:cubicBezTo>
                  <a:cubicBezTo>
                    <a:pt x="64" y="27"/>
                    <a:pt x="64" y="30"/>
                    <a:pt x="64" y="34"/>
                  </a:cubicBezTo>
                  <a:cubicBezTo>
                    <a:pt x="64" y="46"/>
                    <a:pt x="64" y="46"/>
                    <a:pt x="64" y="46"/>
                  </a:cubicBezTo>
                  <a:cubicBezTo>
                    <a:pt x="64" y="48"/>
                    <a:pt x="64" y="50"/>
                    <a:pt x="65" y="50"/>
                  </a:cubicBezTo>
                  <a:cubicBezTo>
                    <a:pt x="65" y="51"/>
                    <a:pt x="66" y="52"/>
                    <a:pt x="66" y="52"/>
                  </a:cubicBezTo>
                  <a:cubicBezTo>
                    <a:pt x="66" y="52"/>
                    <a:pt x="68" y="52"/>
                    <a:pt x="69" y="52"/>
                  </a:cubicBezTo>
                  <a:cubicBezTo>
                    <a:pt x="69" y="54"/>
                    <a:pt x="69" y="54"/>
                    <a:pt x="69" y="54"/>
                  </a:cubicBezTo>
                  <a:cubicBezTo>
                    <a:pt x="53" y="54"/>
                    <a:pt x="53" y="54"/>
                    <a:pt x="53" y="54"/>
                  </a:cubicBezTo>
                  <a:cubicBezTo>
                    <a:pt x="53" y="52"/>
                    <a:pt x="53" y="52"/>
                    <a:pt x="53" y="52"/>
                  </a:cubicBezTo>
                  <a:cubicBezTo>
                    <a:pt x="54" y="52"/>
                    <a:pt x="54" y="52"/>
                    <a:pt x="54" y="52"/>
                  </a:cubicBezTo>
                  <a:cubicBezTo>
                    <a:pt x="56" y="52"/>
                    <a:pt x="56" y="52"/>
                    <a:pt x="57" y="52"/>
                  </a:cubicBezTo>
                  <a:cubicBezTo>
                    <a:pt x="58" y="51"/>
                    <a:pt x="58" y="50"/>
                    <a:pt x="58" y="50"/>
                  </a:cubicBezTo>
                  <a:cubicBezTo>
                    <a:pt x="58" y="49"/>
                    <a:pt x="58" y="48"/>
                    <a:pt x="58" y="46"/>
                  </a:cubicBezTo>
                  <a:cubicBezTo>
                    <a:pt x="58" y="34"/>
                    <a:pt x="58" y="34"/>
                    <a:pt x="58" y="34"/>
                  </a:cubicBezTo>
                  <a:cubicBezTo>
                    <a:pt x="58" y="30"/>
                    <a:pt x="58" y="28"/>
                    <a:pt x="58" y="27"/>
                  </a:cubicBezTo>
                  <a:cubicBezTo>
                    <a:pt x="58" y="26"/>
                    <a:pt x="57" y="25"/>
                    <a:pt x="56" y="24"/>
                  </a:cubicBezTo>
                  <a:cubicBezTo>
                    <a:pt x="56" y="24"/>
                    <a:pt x="55" y="23"/>
                    <a:pt x="54" y="23"/>
                  </a:cubicBezTo>
                  <a:cubicBezTo>
                    <a:pt x="52" y="23"/>
                    <a:pt x="51" y="24"/>
                    <a:pt x="50" y="24"/>
                  </a:cubicBezTo>
                  <a:cubicBezTo>
                    <a:pt x="49" y="25"/>
                    <a:pt x="47" y="26"/>
                    <a:pt x="46" y="28"/>
                  </a:cubicBezTo>
                  <a:cubicBezTo>
                    <a:pt x="46" y="46"/>
                    <a:pt x="46" y="46"/>
                    <a:pt x="46" y="46"/>
                  </a:cubicBezTo>
                  <a:cubicBezTo>
                    <a:pt x="46" y="48"/>
                    <a:pt x="46" y="50"/>
                    <a:pt x="46" y="50"/>
                  </a:cubicBezTo>
                  <a:cubicBezTo>
                    <a:pt x="46" y="51"/>
                    <a:pt x="47" y="52"/>
                    <a:pt x="47" y="52"/>
                  </a:cubicBezTo>
                  <a:cubicBezTo>
                    <a:pt x="48" y="52"/>
                    <a:pt x="49" y="52"/>
                    <a:pt x="51" y="52"/>
                  </a:cubicBezTo>
                  <a:cubicBezTo>
                    <a:pt x="51" y="54"/>
                    <a:pt x="51" y="54"/>
                    <a:pt x="51" y="54"/>
                  </a:cubicBezTo>
                  <a:cubicBezTo>
                    <a:pt x="34" y="54"/>
                    <a:pt x="34" y="54"/>
                    <a:pt x="34" y="54"/>
                  </a:cubicBezTo>
                  <a:cubicBezTo>
                    <a:pt x="34" y="52"/>
                    <a:pt x="34" y="52"/>
                    <a:pt x="34" y="52"/>
                  </a:cubicBezTo>
                  <a:cubicBezTo>
                    <a:pt x="36" y="52"/>
                    <a:pt x="37" y="52"/>
                    <a:pt x="38" y="52"/>
                  </a:cubicBezTo>
                  <a:cubicBezTo>
                    <a:pt x="38" y="51"/>
                    <a:pt x="39" y="51"/>
                    <a:pt x="39" y="50"/>
                  </a:cubicBezTo>
                  <a:cubicBezTo>
                    <a:pt x="40" y="49"/>
                    <a:pt x="40" y="48"/>
                    <a:pt x="40" y="46"/>
                  </a:cubicBezTo>
                  <a:cubicBezTo>
                    <a:pt x="40" y="15"/>
                    <a:pt x="40" y="15"/>
                    <a:pt x="40" y="15"/>
                  </a:cubicBezTo>
                  <a:cubicBezTo>
                    <a:pt x="40" y="11"/>
                    <a:pt x="40" y="8"/>
                    <a:pt x="39" y="8"/>
                  </a:cubicBezTo>
                  <a:cubicBezTo>
                    <a:pt x="39" y="7"/>
                    <a:pt x="39" y="6"/>
                    <a:pt x="38" y="6"/>
                  </a:cubicBezTo>
                  <a:cubicBezTo>
                    <a:pt x="38" y="5"/>
                    <a:pt x="38" y="5"/>
                    <a:pt x="37" y="5"/>
                  </a:cubicBezTo>
                  <a:cubicBezTo>
                    <a:pt x="36" y="5"/>
                    <a:pt x="36" y="5"/>
                    <a:pt x="34" y="6"/>
                  </a:cubicBezTo>
                  <a:cubicBezTo>
                    <a:pt x="34" y="4"/>
                    <a:pt x="34" y="4"/>
                    <a:pt x="34" y="4"/>
                  </a:cubicBezTo>
                  <a:cubicBezTo>
                    <a:pt x="44" y="0"/>
                    <a:pt x="44" y="0"/>
                    <a:pt x="44" y="0"/>
                  </a:cubicBezTo>
                  <a:cubicBezTo>
                    <a:pt x="45" y="1"/>
                    <a:pt x="45" y="1"/>
                    <a:pt x="45" y="1"/>
                  </a:cubicBezTo>
                  <a:close/>
                  <a:moveTo>
                    <a:pt x="85" y="26"/>
                  </a:moveTo>
                  <a:cubicBezTo>
                    <a:pt x="89" y="21"/>
                    <a:pt x="92" y="19"/>
                    <a:pt x="96" y="19"/>
                  </a:cubicBezTo>
                  <a:cubicBezTo>
                    <a:pt x="97" y="19"/>
                    <a:pt x="99" y="19"/>
                    <a:pt x="100" y="20"/>
                  </a:cubicBezTo>
                  <a:cubicBezTo>
                    <a:pt x="102" y="21"/>
                    <a:pt x="103" y="22"/>
                    <a:pt x="104" y="24"/>
                  </a:cubicBezTo>
                  <a:cubicBezTo>
                    <a:pt x="104" y="26"/>
                    <a:pt x="104" y="28"/>
                    <a:pt x="104" y="31"/>
                  </a:cubicBezTo>
                  <a:cubicBezTo>
                    <a:pt x="104" y="46"/>
                    <a:pt x="104" y="46"/>
                    <a:pt x="104" y="46"/>
                  </a:cubicBezTo>
                  <a:cubicBezTo>
                    <a:pt x="104" y="48"/>
                    <a:pt x="104" y="49"/>
                    <a:pt x="105" y="50"/>
                  </a:cubicBezTo>
                  <a:cubicBezTo>
                    <a:pt x="105" y="51"/>
                    <a:pt x="106" y="51"/>
                    <a:pt x="106" y="52"/>
                  </a:cubicBezTo>
                  <a:cubicBezTo>
                    <a:pt x="106" y="52"/>
                    <a:pt x="108" y="52"/>
                    <a:pt x="109" y="52"/>
                  </a:cubicBezTo>
                  <a:cubicBezTo>
                    <a:pt x="109" y="53"/>
                    <a:pt x="109" y="53"/>
                    <a:pt x="109" y="53"/>
                  </a:cubicBezTo>
                  <a:cubicBezTo>
                    <a:pt x="93" y="53"/>
                    <a:pt x="93" y="53"/>
                    <a:pt x="93" y="53"/>
                  </a:cubicBezTo>
                  <a:cubicBezTo>
                    <a:pt x="93" y="52"/>
                    <a:pt x="93" y="52"/>
                    <a:pt x="93" y="52"/>
                  </a:cubicBezTo>
                  <a:cubicBezTo>
                    <a:pt x="94" y="52"/>
                    <a:pt x="94" y="52"/>
                    <a:pt x="94" y="52"/>
                  </a:cubicBezTo>
                  <a:cubicBezTo>
                    <a:pt x="96" y="52"/>
                    <a:pt x="96" y="52"/>
                    <a:pt x="97" y="51"/>
                  </a:cubicBezTo>
                  <a:cubicBezTo>
                    <a:pt x="98" y="51"/>
                    <a:pt x="98" y="50"/>
                    <a:pt x="98" y="49"/>
                  </a:cubicBezTo>
                  <a:cubicBezTo>
                    <a:pt x="98" y="49"/>
                    <a:pt x="98" y="48"/>
                    <a:pt x="98" y="46"/>
                  </a:cubicBezTo>
                  <a:cubicBezTo>
                    <a:pt x="98" y="32"/>
                    <a:pt x="98" y="32"/>
                    <a:pt x="98" y="32"/>
                  </a:cubicBezTo>
                  <a:cubicBezTo>
                    <a:pt x="98" y="28"/>
                    <a:pt x="98" y="26"/>
                    <a:pt x="97" y="25"/>
                  </a:cubicBezTo>
                  <a:cubicBezTo>
                    <a:pt x="96" y="24"/>
                    <a:pt x="95" y="23"/>
                    <a:pt x="93" y="23"/>
                  </a:cubicBezTo>
                  <a:cubicBezTo>
                    <a:pt x="90" y="23"/>
                    <a:pt x="88" y="24"/>
                    <a:pt x="85" y="28"/>
                  </a:cubicBezTo>
                  <a:cubicBezTo>
                    <a:pt x="85" y="46"/>
                    <a:pt x="85" y="46"/>
                    <a:pt x="85" y="46"/>
                  </a:cubicBezTo>
                  <a:cubicBezTo>
                    <a:pt x="85" y="48"/>
                    <a:pt x="85" y="49"/>
                    <a:pt x="85" y="50"/>
                  </a:cubicBezTo>
                  <a:cubicBezTo>
                    <a:pt x="86" y="51"/>
                    <a:pt x="86" y="51"/>
                    <a:pt x="86" y="52"/>
                  </a:cubicBezTo>
                  <a:cubicBezTo>
                    <a:pt x="87" y="52"/>
                    <a:pt x="88" y="52"/>
                    <a:pt x="90" y="52"/>
                  </a:cubicBezTo>
                  <a:cubicBezTo>
                    <a:pt x="90" y="53"/>
                    <a:pt x="90" y="53"/>
                    <a:pt x="90" y="53"/>
                  </a:cubicBezTo>
                  <a:cubicBezTo>
                    <a:pt x="74" y="53"/>
                    <a:pt x="74" y="53"/>
                    <a:pt x="74" y="53"/>
                  </a:cubicBezTo>
                  <a:cubicBezTo>
                    <a:pt x="74" y="52"/>
                    <a:pt x="74" y="52"/>
                    <a:pt x="74" y="52"/>
                  </a:cubicBezTo>
                  <a:cubicBezTo>
                    <a:pt x="75" y="52"/>
                    <a:pt x="75" y="52"/>
                    <a:pt x="75" y="52"/>
                  </a:cubicBezTo>
                  <a:cubicBezTo>
                    <a:pt x="76" y="52"/>
                    <a:pt x="78" y="52"/>
                    <a:pt x="78" y="51"/>
                  </a:cubicBezTo>
                  <a:cubicBezTo>
                    <a:pt x="78" y="50"/>
                    <a:pt x="79" y="48"/>
                    <a:pt x="79" y="46"/>
                  </a:cubicBezTo>
                  <a:cubicBezTo>
                    <a:pt x="79" y="33"/>
                    <a:pt x="79" y="33"/>
                    <a:pt x="79" y="33"/>
                  </a:cubicBezTo>
                  <a:cubicBezTo>
                    <a:pt x="79" y="29"/>
                    <a:pt x="79" y="26"/>
                    <a:pt x="78" y="25"/>
                  </a:cubicBezTo>
                  <a:cubicBezTo>
                    <a:pt x="78" y="24"/>
                    <a:pt x="78" y="24"/>
                    <a:pt x="78" y="23"/>
                  </a:cubicBezTo>
                  <a:cubicBezTo>
                    <a:pt x="77" y="23"/>
                    <a:pt x="77" y="23"/>
                    <a:pt x="76" y="23"/>
                  </a:cubicBezTo>
                  <a:cubicBezTo>
                    <a:pt x="75" y="23"/>
                    <a:pt x="74" y="23"/>
                    <a:pt x="74" y="23"/>
                  </a:cubicBezTo>
                  <a:cubicBezTo>
                    <a:pt x="73" y="22"/>
                    <a:pt x="73" y="22"/>
                    <a:pt x="73" y="22"/>
                  </a:cubicBezTo>
                  <a:cubicBezTo>
                    <a:pt x="83" y="18"/>
                    <a:pt x="83" y="18"/>
                    <a:pt x="83" y="18"/>
                  </a:cubicBezTo>
                  <a:cubicBezTo>
                    <a:pt x="85" y="18"/>
                    <a:pt x="85" y="18"/>
                    <a:pt x="85" y="18"/>
                  </a:cubicBezTo>
                  <a:cubicBezTo>
                    <a:pt x="85" y="26"/>
                    <a:pt x="85" y="26"/>
                    <a:pt x="85" y="26"/>
                  </a:cubicBezTo>
                  <a:close/>
                  <a:moveTo>
                    <a:pt x="132" y="19"/>
                  </a:moveTo>
                  <a:cubicBezTo>
                    <a:pt x="136" y="19"/>
                    <a:pt x="140" y="21"/>
                    <a:pt x="144" y="25"/>
                  </a:cubicBezTo>
                  <a:cubicBezTo>
                    <a:pt x="146" y="28"/>
                    <a:pt x="148" y="32"/>
                    <a:pt x="148" y="36"/>
                  </a:cubicBezTo>
                  <a:cubicBezTo>
                    <a:pt x="148" y="40"/>
                    <a:pt x="147" y="42"/>
                    <a:pt x="146" y="46"/>
                  </a:cubicBezTo>
                  <a:cubicBezTo>
                    <a:pt x="144" y="49"/>
                    <a:pt x="142" y="51"/>
                    <a:pt x="140" y="53"/>
                  </a:cubicBezTo>
                  <a:cubicBezTo>
                    <a:pt x="137" y="54"/>
                    <a:pt x="134" y="55"/>
                    <a:pt x="131" y="55"/>
                  </a:cubicBezTo>
                  <a:cubicBezTo>
                    <a:pt x="126" y="55"/>
                    <a:pt x="122" y="53"/>
                    <a:pt x="120" y="49"/>
                  </a:cubicBezTo>
                  <a:cubicBezTo>
                    <a:pt x="117" y="46"/>
                    <a:pt x="116" y="42"/>
                    <a:pt x="116" y="38"/>
                  </a:cubicBezTo>
                  <a:cubicBezTo>
                    <a:pt x="116" y="34"/>
                    <a:pt x="117" y="31"/>
                    <a:pt x="118" y="28"/>
                  </a:cubicBezTo>
                  <a:cubicBezTo>
                    <a:pt x="120" y="26"/>
                    <a:pt x="122" y="23"/>
                    <a:pt x="124" y="22"/>
                  </a:cubicBezTo>
                  <a:cubicBezTo>
                    <a:pt x="126" y="20"/>
                    <a:pt x="129" y="19"/>
                    <a:pt x="132" y="19"/>
                  </a:cubicBezTo>
                  <a:close/>
                  <a:moveTo>
                    <a:pt x="130" y="21"/>
                  </a:moveTo>
                  <a:cubicBezTo>
                    <a:pt x="129" y="21"/>
                    <a:pt x="128" y="22"/>
                    <a:pt x="127" y="22"/>
                  </a:cubicBezTo>
                  <a:cubicBezTo>
                    <a:pt x="126" y="23"/>
                    <a:pt x="124" y="24"/>
                    <a:pt x="124" y="26"/>
                  </a:cubicBezTo>
                  <a:cubicBezTo>
                    <a:pt x="123" y="28"/>
                    <a:pt x="122" y="31"/>
                    <a:pt x="122" y="34"/>
                  </a:cubicBezTo>
                  <a:cubicBezTo>
                    <a:pt x="122" y="39"/>
                    <a:pt x="123" y="43"/>
                    <a:pt x="125" y="47"/>
                  </a:cubicBezTo>
                  <a:cubicBezTo>
                    <a:pt x="127" y="50"/>
                    <a:pt x="130" y="52"/>
                    <a:pt x="133" y="52"/>
                  </a:cubicBezTo>
                  <a:cubicBezTo>
                    <a:pt x="135" y="52"/>
                    <a:pt x="137" y="51"/>
                    <a:pt x="138" y="49"/>
                  </a:cubicBezTo>
                  <a:cubicBezTo>
                    <a:pt x="140" y="47"/>
                    <a:pt x="141" y="44"/>
                    <a:pt x="141" y="39"/>
                  </a:cubicBezTo>
                  <a:cubicBezTo>
                    <a:pt x="141" y="33"/>
                    <a:pt x="140" y="28"/>
                    <a:pt x="137" y="25"/>
                  </a:cubicBezTo>
                  <a:cubicBezTo>
                    <a:pt x="135" y="22"/>
                    <a:pt x="133" y="21"/>
                    <a:pt x="130" y="21"/>
                  </a:cubicBezTo>
                  <a:close/>
                  <a:moveTo>
                    <a:pt x="167" y="1"/>
                  </a:moveTo>
                  <a:cubicBezTo>
                    <a:pt x="167" y="46"/>
                    <a:pt x="167" y="46"/>
                    <a:pt x="167" y="46"/>
                  </a:cubicBezTo>
                  <a:cubicBezTo>
                    <a:pt x="167" y="48"/>
                    <a:pt x="167" y="50"/>
                    <a:pt x="168" y="50"/>
                  </a:cubicBezTo>
                  <a:cubicBezTo>
                    <a:pt x="168" y="51"/>
                    <a:pt x="168" y="52"/>
                    <a:pt x="169" y="52"/>
                  </a:cubicBezTo>
                  <a:cubicBezTo>
                    <a:pt x="170" y="52"/>
                    <a:pt x="170" y="52"/>
                    <a:pt x="172" y="52"/>
                  </a:cubicBezTo>
                  <a:cubicBezTo>
                    <a:pt x="172" y="54"/>
                    <a:pt x="172" y="54"/>
                    <a:pt x="172" y="54"/>
                  </a:cubicBezTo>
                  <a:cubicBezTo>
                    <a:pt x="156" y="54"/>
                    <a:pt x="156" y="54"/>
                    <a:pt x="156" y="54"/>
                  </a:cubicBezTo>
                  <a:cubicBezTo>
                    <a:pt x="156" y="52"/>
                    <a:pt x="156" y="52"/>
                    <a:pt x="156" y="52"/>
                  </a:cubicBezTo>
                  <a:cubicBezTo>
                    <a:pt x="158" y="52"/>
                    <a:pt x="159" y="52"/>
                    <a:pt x="160" y="52"/>
                  </a:cubicBezTo>
                  <a:cubicBezTo>
                    <a:pt x="160" y="52"/>
                    <a:pt x="160" y="51"/>
                    <a:pt x="161" y="50"/>
                  </a:cubicBezTo>
                  <a:cubicBezTo>
                    <a:pt x="161" y="50"/>
                    <a:pt x="161" y="48"/>
                    <a:pt x="161" y="46"/>
                  </a:cubicBezTo>
                  <a:cubicBezTo>
                    <a:pt x="161" y="15"/>
                    <a:pt x="161" y="15"/>
                    <a:pt x="161" y="15"/>
                  </a:cubicBezTo>
                  <a:cubicBezTo>
                    <a:pt x="161" y="11"/>
                    <a:pt x="161" y="9"/>
                    <a:pt x="161" y="8"/>
                  </a:cubicBezTo>
                  <a:cubicBezTo>
                    <a:pt x="161" y="7"/>
                    <a:pt x="160" y="6"/>
                    <a:pt x="160" y="6"/>
                  </a:cubicBezTo>
                  <a:cubicBezTo>
                    <a:pt x="160" y="6"/>
                    <a:pt x="159" y="6"/>
                    <a:pt x="158" y="6"/>
                  </a:cubicBezTo>
                  <a:cubicBezTo>
                    <a:pt x="158" y="6"/>
                    <a:pt x="157" y="6"/>
                    <a:pt x="156" y="6"/>
                  </a:cubicBezTo>
                  <a:cubicBezTo>
                    <a:pt x="155" y="5"/>
                    <a:pt x="155" y="5"/>
                    <a:pt x="155" y="5"/>
                  </a:cubicBezTo>
                  <a:cubicBezTo>
                    <a:pt x="165" y="1"/>
                    <a:pt x="165" y="1"/>
                    <a:pt x="165" y="1"/>
                  </a:cubicBezTo>
                  <a:cubicBezTo>
                    <a:pt x="167" y="1"/>
                    <a:pt x="167" y="1"/>
                    <a:pt x="167" y="1"/>
                  </a:cubicBezTo>
                  <a:cubicBezTo>
                    <a:pt x="167" y="1"/>
                    <a:pt x="167" y="1"/>
                    <a:pt x="167" y="1"/>
                  </a:cubicBezTo>
                  <a:close/>
                  <a:moveTo>
                    <a:pt x="196" y="19"/>
                  </a:moveTo>
                  <a:cubicBezTo>
                    <a:pt x="201" y="19"/>
                    <a:pt x="205" y="21"/>
                    <a:pt x="208" y="25"/>
                  </a:cubicBezTo>
                  <a:cubicBezTo>
                    <a:pt x="210" y="28"/>
                    <a:pt x="212" y="32"/>
                    <a:pt x="212" y="36"/>
                  </a:cubicBezTo>
                  <a:cubicBezTo>
                    <a:pt x="212" y="40"/>
                    <a:pt x="211" y="42"/>
                    <a:pt x="210" y="46"/>
                  </a:cubicBezTo>
                  <a:cubicBezTo>
                    <a:pt x="209" y="49"/>
                    <a:pt x="207" y="51"/>
                    <a:pt x="204" y="53"/>
                  </a:cubicBezTo>
                  <a:cubicBezTo>
                    <a:pt x="202" y="54"/>
                    <a:pt x="199" y="55"/>
                    <a:pt x="196" y="55"/>
                  </a:cubicBezTo>
                  <a:cubicBezTo>
                    <a:pt x="191" y="55"/>
                    <a:pt x="187" y="53"/>
                    <a:pt x="184" y="49"/>
                  </a:cubicBezTo>
                  <a:cubicBezTo>
                    <a:pt x="182" y="46"/>
                    <a:pt x="181" y="42"/>
                    <a:pt x="181" y="38"/>
                  </a:cubicBezTo>
                  <a:cubicBezTo>
                    <a:pt x="181" y="34"/>
                    <a:pt x="182" y="31"/>
                    <a:pt x="183" y="28"/>
                  </a:cubicBezTo>
                  <a:cubicBezTo>
                    <a:pt x="185" y="26"/>
                    <a:pt x="187" y="23"/>
                    <a:pt x="189" y="22"/>
                  </a:cubicBezTo>
                  <a:cubicBezTo>
                    <a:pt x="190" y="20"/>
                    <a:pt x="193" y="19"/>
                    <a:pt x="196" y="19"/>
                  </a:cubicBezTo>
                  <a:close/>
                  <a:moveTo>
                    <a:pt x="195" y="21"/>
                  </a:moveTo>
                  <a:cubicBezTo>
                    <a:pt x="194" y="21"/>
                    <a:pt x="192" y="22"/>
                    <a:pt x="191" y="22"/>
                  </a:cubicBezTo>
                  <a:cubicBezTo>
                    <a:pt x="190" y="23"/>
                    <a:pt x="188" y="24"/>
                    <a:pt x="188" y="26"/>
                  </a:cubicBezTo>
                  <a:cubicBezTo>
                    <a:pt x="187" y="28"/>
                    <a:pt x="186" y="31"/>
                    <a:pt x="186" y="34"/>
                  </a:cubicBezTo>
                  <a:cubicBezTo>
                    <a:pt x="186" y="39"/>
                    <a:pt x="187" y="43"/>
                    <a:pt x="189" y="47"/>
                  </a:cubicBezTo>
                  <a:cubicBezTo>
                    <a:pt x="191" y="50"/>
                    <a:pt x="194" y="52"/>
                    <a:pt x="197" y="52"/>
                  </a:cubicBezTo>
                  <a:cubicBezTo>
                    <a:pt x="199" y="52"/>
                    <a:pt x="201" y="51"/>
                    <a:pt x="202" y="49"/>
                  </a:cubicBezTo>
                  <a:cubicBezTo>
                    <a:pt x="204" y="47"/>
                    <a:pt x="205" y="44"/>
                    <a:pt x="205" y="39"/>
                  </a:cubicBezTo>
                  <a:cubicBezTo>
                    <a:pt x="205" y="33"/>
                    <a:pt x="204" y="28"/>
                    <a:pt x="201" y="25"/>
                  </a:cubicBezTo>
                  <a:cubicBezTo>
                    <a:pt x="200" y="22"/>
                    <a:pt x="197" y="21"/>
                    <a:pt x="195" y="21"/>
                  </a:cubicBezTo>
                  <a:close/>
                  <a:moveTo>
                    <a:pt x="229" y="41"/>
                  </a:moveTo>
                  <a:cubicBezTo>
                    <a:pt x="227" y="40"/>
                    <a:pt x="225" y="39"/>
                    <a:pt x="224" y="37"/>
                  </a:cubicBezTo>
                  <a:cubicBezTo>
                    <a:pt x="223" y="35"/>
                    <a:pt x="222" y="33"/>
                    <a:pt x="222" y="31"/>
                  </a:cubicBezTo>
                  <a:cubicBezTo>
                    <a:pt x="222" y="28"/>
                    <a:pt x="224" y="24"/>
                    <a:pt x="226" y="22"/>
                  </a:cubicBezTo>
                  <a:cubicBezTo>
                    <a:pt x="228" y="20"/>
                    <a:pt x="232" y="18"/>
                    <a:pt x="235" y="18"/>
                  </a:cubicBezTo>
                  <a:cubicBezTo>
                    <a:pt x="238" y="18"/>
                    <a:pt x="241" y="19"/>
                    <a:pt x="243" y="21"/>
                  </a:cubicBezTo>
                  <a:cubicBezTo>
                    <a:pt x="250" y="21"/>
                    <a:pt x="250" y="21"/>
                    <a:pt x="250" y="21"/>
                  </a:cubicBezTo>
                  <a:cubicBezTo>
                    <a:pt x="251" y="21"/>
                    <a:pt x="252" y="21"/>
                    <a:pt x="252" y="21"/>
                  </a:cubicBezTo>
                  <a:cubicBezTo>
                    <a:pt x="252" y="21"/>
                    <a:pt x="252" y="21"/>
                    <a:pt x="252" y="21"/>
                  </a:cubicBezTo>
                  <a:cubicBezTo>
                    <a:pt x="252" y="22"/>
                    <a:pt x="252" y="22"/>
                    <a:pt x="252" y="22"/>
                  </a:cubicBezTo>
                  <a:cubicBezTo>
                    <a:pt x="252" y="23"/>
                    <a:pt x="252" y="24"/>
                    <a:pt x="252" y="24"/>
                  </a:cubicBezTo>
                  <a:cubicBezTo>
                    <a:pt x="252" y="24"/>
                    <a:pt x="252" y="24"/>
                    <a:pt x="252" y="24"/>
                  </a:cubicBezTo>
                  <a:cubicBezTo>
                    <a:pt x="252" y="24"/>
                    <a:pt x="251" y="24"/>
                    <a:pt x="250" y="24"/>
                  </a:cubicBezTo>
                  <a:cubicBezTo>
                    <a:pt x="246" y="24"/>
                    <a:pt x="246" y="24"/>
                    <a:pt x="246" y="24"/>
                  </a:cubicBezTo>
                  <a:cubicBezTo>
                    <a:pt x="247" y="26"/>
                    <a:pt x="248" y="28"/>
                    <a:pt x="248" y="31"/>
                  </a:cubicBezTo>
                  <a:cubicBezTo>
                    <a:pt x="248" y="34"/>
                    <a:pt x="246" y="37"/>
                    <a:pt x="244" y="39"/>
                  </a:cubicBezTo>
                  <a:cubicBezTo>
                    <a:pt x="242" y="41"/>
                    <a:pt x="238" y="42"/>
                    <a:pt x="235" y="42"/>
                  </a:cubicBezTo>
                  <a:cubicBezTo>
                    <a:pt x="233" y="42"/>
                    <a:pt x="232" y="42"/>
                    <a:pt x="230" y="41"/>
                  </a:cubicBezTo>
                  <a:cubicBezTo>
                    <a:pt x="229" y="42"/>
                    <a:pt x="228" y="43"/>
                    <a:pt x="228" y="44"/>
                  </a:cubicBezTo>
                  <a:cubicBezTo>
                    <a:pt x="228" y="44"/>
                    <a:pt x="228" y="45"/>
                    <a:pt x="228" y="45"/>
                  </a:cubicBezTo>
                  <a:cubicBezTo>
                    <a:pt x="228" y="46"/>
                    <a:pt x="228" y="46"/>
                    <a:pt x="228" y="46"/>
                  </a:cubicBezTo>
                  <a:cubicBezTo>
                    <a:pt x="228" y="47"/>
                    <a:pt x="229" y="47"/>
                    <a:pt x="230" y="47"/>
                  </a:cubicBezTo>
                  <a:cubicBezTo>
                    <a:pt x="231" y="47"/>
                    <a:pt x="233" y="47"/>
                    <a:pt x="236" y="48"/>
                  </a:cubicBezTo>
                  <a:cubicBezTo>
                    <a:pt x="240" y="48"/>
                    <a:pt x="244" y="48"/>
                    <a:pt x="245" y="48"/>
                  </a:cubicBezTo>
                  <a:cubicBezTo>
                    <a:pt x="248" y="48"/>
                    <a:pt x="249" y="49"/>
                    <a:pt x="250" y="50"/>
                  </a:cubicBezTo>
                  <a:cubicBezTo>
                    <a:pt x="252" y="52"/>
                    <a:pt x="252" y="54"/>
                    <a:pt x="252" y="56"/>
                  </a:cubicBezTo>
                  <a:cubicBezTo>
                    <a:pt x="252" y="58"/>
                    <a:pt x="251" y="61"/>
                    <a:pt x="249" y="64"/>
                  </a:cubicBezTo>
                  <a:cubicBezTo>
                    <a:pt x="245" y="67"/>
                    <a:pt x="240" y="69"/>
                    <a:pt x="234" y="69"/>
                  </a:cubicBezTo>
                  <a:cubicBezTo>
                    <a:pt x="230" y="69"/>
                    <a:pt x="226" y="68"/>
                    <a:pt x="223" y="66"/>
                  </a:cubicBezTo>
                  <a:cubicBezTo>
                    <a:pt x="221" y="65"/>
                    <a:pt x="220" y="64"/>
                    <a:pt x="220" y="62"/>
                  </a:cubicBezTo>
                  <a:cubicBezTo>
                    <a:pt x="220" y="62"/>
                    <a:pt x="220" y="61"/>
                    <a:pt x="220" y="60"/>
                  </a:cubicBezTo>
                  <a:cubicBezTo>
                    <a:pt x="221" y="60"/>
                    <a:pt x="222" y="58"/>
                    <a:pt x="223" y="56"/>
                  </a:cubicBezTo>
                  <a:cubicBezTo>
                    <a:pt x="223" y="56"/>
                    <a:pt x="224" y="55"/>
                    <a:pt x="226" y="52"/>
                  </a:cubicBezTo>
                  <a:cubicBezTo>
                    <a:pt x="225" y="52"/>
                    <a:pt x="224" y="51"/>
                    <a:pt x="224" y="50"/>
                  </a:cubicBezTo>
                  <a:cubicBezTo>
                    <a:pt x="223" y="50"/>
                    <a:pt x="223" y="49"/>
                    <a:pt x="223" y="48"/>
                  </a:cubicBezTo>
                  <a:cubicBezTo>
                    <a:pt x="223" y="48"/>
                    <a:pt x="223" y="46"/>
                    <a:pt x="224" y="45"/>
                  </a:cubicBezTo>
                  <a:cubicBezTo>
                    <a:pt x="225" y="45"/>
                    <a:pt x="226" y="44"/>
                    <a:pt x="229" y="41"/>
                  </a:cubicBezTo>
                  <a:close/>
                  <a:moveTo>
                    <a:pt x="235" y="20"/>
                  </a:moveTo>
                  <a:cubicBezTo>
                    <a:pt x="233" y="20"/>
                    <a:pt x="232" y="21"/>
                    <a:pt x="230" y="22"/>
                  </a:cubicBezTo>
                  <a:cubicBezTo>
                    <a:pt x="229" y="24"/>
                    <a:pt x="229" y="26"/>
                    <a:pt x="229" y="29"/>
                  </a:cubicBezTo>
                  <a:cubicBezTo>
                    <a:pt x="229" y="33"/>
                    <a:pt x="230" y="36"/>
                    <a:pt x="231" y="38"/>
                  </a:cubicBezTo>
                  <a:cubicBezTo>
                    <a:pt x="232" y="40"/>
                    <a:pt x="234" y="41"/>
                    <a:pt x="236" y="41"/>
                  </a:cubicBezTo>
                  <a:cubicBezTo>
                    <a:pt x="238" y="41"/>
                    <a:pt x="239" y="40"/>
                    <a:pt x="240" y="39"/>
                  </a:cubicBezTo>
                  <a:cubicBezTo>
                    <a:pt x="242" y="37"/>
                    <a:pt x="242" y="35"/>
                    <a:pt x="242" y="32"/>
                  </a:cubicBezTo>
                  <a:cubicBezTo>
                    <a:pt x="242" y="28"/>
                    <a:pt x="241" y="25"/>
                    <a:pt x="240" y="23"/>
                  </a:cubicBezTo>
                  <a:cubicBezTo>
                    <a:pt x="238" y="21"/>
                    <a:pt x="237" y="20"/>
                    <a:pt x="235" y="20"/>
                  </a:cubicBezTo>
                  <a:close/>
                  <a:moveTo>
                    <a:pt x="228" y="54"/>
                  </a:moveTo>
                  <a:cubicBezTo>
                    <a:pt x="227" y="55"/>
                    <a:pt x="226" y="56"/>
                    <a:pt x="226" y="57"/>
                  </a:cubicBezTo>
                  <a:cubicBezTo>
                    <a:pt x="226" y="58"/>
                    <a:pt x="225" y="59"/>
                    <a:pt x="225" y="60"/>
                  </a:cubicBezTo>
                  <a:cubicBezTo>
                    <a:pt x="225" y="62"/>
                    <a:pt x="226" y="63"/>
                    <a:pt x="227" y="64"/>
                  </a:cubicBezTo>
                  <a:cubicBezTo>
                    <a:pt x="230" y="65"/>
                    <a:pt x="233" y="66"/>
                    <a:pt x="238" y="66"/>
                  </a:cubicBezTo>
                  <a:cubicBezTo>
                    <a:pt x="242" y="66"/>
                    <a:pt x="245" y="65"/>
                    <a:pt x="247" y="64"/>
                  </a:cubicBezTo>
                  <a:cubicBezTo>
                    <a:pt x="249" y="62"/>
                    <a:pt x="250" y="60"/>
                    <a:pt x="250" y="58"/>
                  </a:cubicBezTo>
                  <a:cubicBezTo>
                    <a:pt x="250" y="57"/>
                    <a:pt x="250" y="56"/>
                    <a:pt x="248" y="56"/>
                  </a:cubicBezTo>
                  <a:cubicBezTo>
                    <a:pt x="247" y="55"/>
                    <a:pt x="245" y="55"/>
                    <a:pt x="241" y="55"/>
                  </a:cubicBezTo>
                  <a:cubicBezTo>
                    <a:pt x="236" y="54"/>
                    <a:pt x="231" y="54"/>
                    <a:pt x="228" y="54"/>
                  </a:cubicBezTo>
                  <a:close/>
                  <a:moveTo>
                    <a:pt x="258" y="20"/>
                  </a:moveTo>
                  <a:cubicBezTo>
                    <a:pt x="274" y="20"/>
                    <a:pt x="274" y="20"/>
                    <a:pt x="274" y="20"/>
                  </a:cubicBezTo>
                  <a:cubicBezTo>
                    <a:pt x="274" y="21"/>
                    <a:pt x="274" y="21"/>
                    <a:pt x="274" y="21"/>
                  </a:cubicBezTo>
                  <a:cubicBezTo>
                    <a:pt x="273" y="21"/>
                    <a:pt x="273" y="21"/>
                    <a:pt x="273" y="21"/>
                  </a:cubicBezTo>
                  <a:cubicBezTo>
                    <a:pt x="272" y="21"/>
                    <a:pt x="271" y="21"/>
                    <a:pt x="270" y="22"/>
                  </a:cubicBezTo>
                  <a:cubicBezTo>
                    <a:pt x="270" y="22"/>
                    <a:pt x="270" y="23"/>
                    <a:pt x="270" y="23"/>
                  </a:cubicBezTo>
                  <a:cubicBezTo>
                    <a:pt x="270" y="24"/>
                    <a:pt x="270" y="26"/>
                    <a:pt x="271" y="27"/>
                  </a:cubicBezTo>
                  <a:cubicBezTo>
                    <a:pt x="279" y="44"/>
                    <a:pt x="279" y="44"/>
                    <a:pt x="279" y="44"/>
                  </a:cubicBezTo>
                  <a:cubicBezTo>
                    <a:pt x="286" y="26"/>
                    <a:pt x="286" y="26"/>
                    <a:pt x="286" y="26"/>
                  </a:cubicBezTo>
                  <a:cubicBezTo>
                    <a:pt x="286" y="24"/>
                    <a:pt x="287" y="24"/>
                    <a:pt x="287" y="22"/>
                  </a:cubicBezTo>
                  <a:cubicBezTo>
                    <a:pt x="287" y="22"/>
                    <a:pt x="287" y="22"/>
                    <a:pt x="286" y="21"/>
                  </a:cubicBezTo>
                  <a:cubicBezTo>
                    <a:pt x="286" y="21"/>
                    <a:pt x="286" y="21"/>
                    <a:pt x="286" y="20"/>
                  </a:cubicBezTo>
                  <a:cubicBezTo>
                    <a:pt x="285" y="20"/>
                    <a:pt x="284" y="20"/>
                    <a:pt x="284" y="20"/>
                  </a:cubicBezTo>
                  <a:cubicBezTo>
                    <a:pt x="284" y="19"/>
                    <a:pt x="284" y="19"/>
                    <a:pt x="284" y="19"/>
                  </a:cubicBezTo>
                  <a:cubicBezTo>
                    <a:pt x="294" y="19"/>
                    <a:pt x="294" y="19"/>
                    <a:pt x="294" y="19"/>
                  </a:cubicBezTo>
                  <a:cubicBezTo>
                    <a:pt x="294" y="20"/>
                    <a:pt x="294" y="20"/>
                    <a:pt x="294" y="20"/>
                  </a:cubicBezTo>
                  <a:cubicBezTo>
                    <a:pt x="294" y="20"/>
                    <a:pt x="293" y="20"/>
                    <a:pt x="292" y="20"/>
                  </a:cubicBezTo>
                  <a:cubicBezTo>
                    <a:pt x="292" y="21"/>
                    <a:pt x="292" y="21"/>
                    <a:pt x="291" y="22"/>
                  </a:cubicBezTo>
                  <a:cubicBezTo>
                    <a:pt x="290" y="22"/>
                    <a:pt x="290" y="23"/>
                    <a:pt x="290" y="25"/>
                  </a:cubicBezTo>
                  <a:cubicBezTo>
                    <a:pt x="276" y="59"/>
                    <a:pt x="276" y="59"/>
                    <a:pt x="276" y="59"/>
                  </a:cubicBezTo>
                  <a:cubicBezTo>
                    <a:pt x="275" y="62"/>
                    <a:pt x="274" y="64"/>
                    <a:pt x="271" y="66"/>
                  </a:cubicBezTo>
                  <a:cubicBezTo>
                    <a:pt x="269" y="68"/>
                    <a:pt x="267" y="69"/>
                    <a:pt x="265" y="69"/>
                  </a:cubicBezTo>
                  <a:cubicBezTo>
                    <a:pt x="264" y="69"/>
                    <a:pt x="263" y="68"/>
                    <a:pt x="262" y="68"/>
                  </a:cubicBezTo>
                  <a:cubicBezTo>
                    <a:pt x="261" y="67"/>
                    <a:pt x="260" y="66"/>
                    <a:pt x="260" y="65"/>
                  </a:cubicBezTo>
                  <a:cubicBezTo>
                    <a:pt x="260" y="64"/>
                    <a:pt x="261" y="63"/>
                    <a:pt x="261" y="62"/>
                  </a:cubicBezTo>
                  <a:cubicBezTo>
                    <a:pt x="262" y="62"/>
                    <a:pt x="263" y="62"/>
                    <a:pt x="264" y="62"/>
                  </a:cubicBezTo>
                  <a:cubicBezTo>
                    <a:pt x="265" y="62"/>
                    <a:pt x="266" y="62"/>
                    <a:pt x="267" y="62"/>
                  </a:cubicBezTo>
                  <a:cubicBezTo>
                    <a:pt x="268" y="63"/>
                    <a:pt x="269" y="63"/>
                    <a:pt x="269" y="63"/>
                  </a:cubicBezTo>
                  <a:cubicBezTo>
                    <a:pt x="270" y="63"/>
                    <a:pt x="270" y="62"/>
                    <a:pt x="271" y="62"/>
                  </a:cubicBezTo>
                  <a:cubicBezTo>
                    <a:pt x="272" y="61"/>
                    <a:pt x="273" y="59"/>
                    <a:pt x="274" y="57"/>
                  </a:cubicBezTo>
                  <a:cubicBezTo>
                    <a:pt x="276" y="51"/>
                    <a:pt x="276" y="51"/>
                    <a:pt x="276" y="51"/>
                  </a:cubicBezTo>
                  <a:cubicBezTo>
                    <a:pt x="264" y="26"/>
                    <a:pt x="264" y="26"/>
                    <a:pt x="264" y="26"/>
                  </a:cubicBezTo>
                  <a:cubicBezTo>
                    <a:pt x="264" y="25"/>
                    <a:pt x="264" y="24"/>
                    <a:pt x="263" y="23"/>
                  </a:cubicBezTo>
                  <a:cubicBezTo>
                    <a:pt x="262" y="22"/>
                    <a:pt x="262" y="21"/>
                    <a:pt x="261" y="21"/>
                  </a:cubicBezTo>
                  <a:cubicBezTo>
                    <a:pt x="261" y="21"/>
                    <a:pt x="260" y="20"/>
                    <a:pt x="258" y="20"/>
                  </a:cubicBezTo>
                  <a:cubicBezTo>
                    <a:pt x="258" y="20"/>
                    <a:pt x="258" y="20"/>
                    <a:pt x="258" y="20"/>
                  </a:cubicBezTo>
                  <a:close/>
                  <a:moveTo>
                    <a:pt x="331" y="19"/>
                  </a:moveTo>
                  <a:cubicBezTo>
                    <a:pt x="336" y="19"/>
                    <a:pt x="340" y="21"/>
                    <a:pt x="343" y="25"/>
                  </a:cubicBezTo>
                  <a:cubicBezTo>
                    <a:pt x="346" y="28"/>
                    <a:pt x="347" y="32"/>
                    <a:pt x="347" y="36"/>
                  </a:cubicBezTo>
                  <a:cubicBezTo>
                    <a:pt x="347" y="40"/>
                    <a:pt x="346" y="42"/>
                    <a:pt x="345" y="46"/>
                  </a:cubicBezTo>
                  <a:cubicBezTo>
                    <a:pt x="344" y="49"/>
                    <a:pt x="342" y="51"/>
                    <a:pt x="339" y="53"/>
                  </a:cubicBezTo>
                  <a:cubicBezTo>
                    <a:pt x="336" y="54"/>
                    <a:pt x="334" y="55"/>
                    <a:pt x="331" y="55"/>
                  </a:cubicBezTo>
                  <a:cubicBezTo>
                    <a:pt x="326" y="55"/>
                    <a:pt x="322" y="53"/>
                    <a:pt x="319" y="49"/>
                  </a:cubicBezTo>
                  <a:cubicBezTo>
                    <a:pt x="317" y="46"/>
                    <a:pt x="316" y="42"/>
                    <a:pt x="316" y="38"/>
                  </a:cubicBezTo>
                  <a:cubicBezTo>
                    <a:pt x="316" y="34"/>
                    <a:pt x="316" y="31"/>
                    <a:pt x="318" y="28"/>
                  </a:cubicBezTo>
                  <a:cubicBezTo>
                    <a:pt x="320" y="26"/>
                    <a:pt x="322" y="23"/>
                    <a:pt x="324" y="22"/>
                  </a:cubicBezTo>
                  <a:cubicBezTo>
                    <a:pt x="326" y="20"/>
                    <a:pt x="328" y="19"/>
                    <a:pt x="331" y="19"/>
                  </a:cubicBezTo>
                  <a:close/>
                  <a:moveTo>
                    <a:pt x="330" y="21"/>
                  </a:moveTo>
                  <a:cubicBezTo>
                    <a:pt x="329" y="21"/>
                    <a:pt x="328" y="22"/>
                    <a:pt x="326" y="22"/>
                  </a:cubicBezTo>
                  <a:cubicBezTo>
                    <a:pt x="325" y="23"/>
                    <a:pt x="324" y="24"/>
                    <a:pt x="323" y="26"/>
                  </a:cubicBezTo>
                  <a:cubicBezTo>
                    <a:pt x="322" y="28"/>
                    <a:pt x="322" y="31"/>
                    <a:pt x="322" y="34"/>
                  </a:cubicBezTo>
                  <a:cubicBezTo>
                    <a:pt x="322" y="39"/>
                    <a:pt x="323" y="43"/>
                    <a:pt x="325" y="47"/>
                  </a:cubicBezTo>
                  <a:cubicBezTo>
                    <a:pt x="327" y="50"/>
                    <a:pt x="329" y="52"/>
                    <a:pt x="332" y="52"/>
                  </a:cubicBezTo>
                  <a:cubicBezTo>
                    <a:pt x="335" y="52"/>
                    <a:pt x="337" y="51"/>
                    <a:pt x="338" y="49"/>
                  </a:cubicBezTo>
                  <a:cubicBezTo>
                    <a:pt x="340" y="47"/>
                    <a:pt x="340" y="44"/>
                    <a:pt x="340" y="39"/>
                  </a:cubicBezTo>
                  <a:cubicBezTo>
                    <a:pt x="340" y="33"/>
                    <a:pt x="339" y="28"/>
                    <a:pt x="337" y="25"/>
                  </a:cubicBezTo>
                  <a:cubicBezTo>
                    <a:pt x="335" y="22"/>
                    <a:pt x="332" y="21"/>
                    <a:pt x="330" y="21"/>
                  </a:cubicBezTo>
                  <a:close/>
                  <a:moveTo>
                    <a:pt x="368" y="22"/>
                  </a:moveTo>
                  <a:cubicBezTo>
                    <a:pt x="368" y="45"/>
                    <a:pt x="368" y="45"/>
                    <a:pt x="368" y="45"/>
                  </a:cubicBezTo>
                  <a:cubicBezTo>
                    <a:pt x="368" y="48"/>
                    <a:pt x="368" y="50"/>
                    <a:pt x="369" y="51"/>
                  </a:cubicBezTo>
                  <a:cubicBezTo>
                    <a:pt x="370" y="52"/>
                    <a:pt x="371" y="52"/>
                    <a:pt x="373" y="52"/>
                  </a:cubicBezTo>
                  <a:cubicBezTo>
                    <a:pt x="376" y="52"/>
                    <a:pt x="376" y="52"/>
                    <a:pt x="376" y="52"/>
                  </a:cubicBezTo>
                  <a:cubicBezTo>
                    <a:pt x="376" y="54"/>
                    <a:pt x="376" y="54"/>
                    <a:pt x="376" y="54"/>
                  </a:cubicBezTo>
                  <a:cubicBezTo>
                    <a:pt x="356" y="54"/>
                    <a:pt x="356" y="54"/>
                    <a:pt x="356" y="54"/>
                  </a:cubicBezTo>
                  <a:cubicBezTo>
                    <a:pt x="356" y="52"/>
                    <a:pt x="356" y="52"/>
                    <a:pt x="356" y="52"/>
                  </a:cubicBezTo>
                  <a:cubicBezTo>
                    <a:pt x="358" y="52"/>
                    <a:pt x="358" y="52"/>
                    <a:pt x="358" y="52"/>
                  </a:cubicBezTo>
                  <a:cubicBezTo>
                    <a:pt x="358" y="52"/>
                    <a:pt x="360" y="52"/>
                    <a:pt x="360" y="52"/>
                  </a:cubicBezTo>
                  <a:cubicBezTo>
                    <a:pt x="361" y="51"/>
                    <a:pt x="362" y="50"/>
                    <a:pt x="362" y="50"/>
                  </a:cubicBezTo>
                  <a:cubicBezTo>
                    <a:pt x="362" y="49"/>
                    <a:pt x="362" y="47"/>
                    <a:pt x="362" y="45"/>
                  </a:cubicBezTo>
                  <a:cubicBezTo>
                    <a:pt x="362" y="22"/>
                    <a:pt x="362" y="22"/>
                    <a:pt x="362" y="22"/>
                  </a:cubicBezTo>
                  <a:cubicBezTo>
                    <a:pt x="356" y="22"/>
                    <a:pt x="356" y="22"/>
                    <a:pt x="356" y="22"/>
                  </a:cubicBezTo>
                  <a:cubicBezTo>
                    <a:pt x="356" y="20"/>
                    <a:pt x="356" y="20"/>
                    <a:pt x="356" y="20"/>
                  </a:cubicBezTo>
                  <a:cubicBezTo>
                    <a:pt x="362" y="20"/>
                    <a:pt x="362" y="20"/>
                    <a:pt x="362" y="20"/>
                  </a:cubicBezTo>
                  <a:cubicBezTo>
                    <a:pt x="362" y="17"/>
                    <a:pt x="362" y="17"/>
                    <a:pt x="362" y="17"/>
                  </a:cubicBezTo>
                  <a:cubicBezTo>
                    <a:pt x="362" y="14"/>
                    <a:pt x="363" y="11"/>
                    <a:pt x="364" y="8"/>
                  </a:cubicBezTo>
                  <a:cubicBezTo>
                    <a:pt x="365" y="6"/>
                    <a:pt x="367" y="4"/>
                    <a:pt x="369" y="3"/>
                  </a:cubicBezTo>
                  <a:cubicBezTo>
                    <a:pt x="371" y="2"/>
                    <a:pt x="373" y="1"/>
                    <a:pt x="376" y="1"/>
                  </a:cubicBezTo>
                  <a:cubicBezTo>
                    <a:pt x="378" y="1"/>
                    <a:pt x="381" y="2"/>
                    <a:pt x="383" y="3"/>
                  </a:cubicBezTo>
                  <a:cubicBezTo>
                    <a:pt x="384" y="4"/>
                    <a:pt x="385" y="6"/>
                    <a:pt x="385" y="7"/>
                  </a:cubicBezTo>
                  <a:cubicBezTo>
                    <a:pt x="385" y="8"/>
                    <a:pt x="384" y="8"/>
                    <a:pt x="384" y="9"/>
                  </a:cubicBezTo>
                  <a:cubicBezTo>
                    <a:pt x="383" y="10"/>
                    <a:pt x="383" y="10"/>
                    <a:pt x="382" y="10"/>
                  </a:cubicBezTo>
                  <a:cubicBezTo>
                    <a:pt x="382" y="10"/>
                    <a:pt x="381" y="9"/>
                    <a:pt x="380" y="9"/>
                  </a:cubicBezTo>
                  <a:cubicBezTo>
                    <a:pt x="380" y="8"/>
                    <a:pt x="379" y="8"/>
                    <a:pt x="378" y="6"/>
                  </a:cubicBezTo>
                  <a:cubicBezTo>
                    <a:pt x="377" y="5"/>
                    <a:pt x="376" y="4"/>
                    <a:pt x="376" y="3"/>
                  </a:cubicBezTo>
                  <a:cubicBezTo>
                    <a:pt x="375" y="3"/>
                    <a:pt x="374" y="2"/>
                    <a:pt x="373" y="2"/>
                  </a:cubicBezTo>
                  <a:cubicBezTo>
                    <a:pt x="372" y="2"/>
                    <a:pt x="371" y="3"/>
                    <a:pt x="370" y="3"/>
                  </a:cubicBezTo>
                  <a:cubicBezTo>
                    <a:pt x="370" y="4"/>
                    <a:pt x="369" y="5"/>
                    <a:pt x="369" y="6"/>
                  </a:cubicBezTo>
                  <a:cubicBezTo>
                    <a:pt x="368" y="7"/>
                    <a:pt x="368" y="10"/>
                    <a:pt x="368" y="16"/>
                  </a:cubicBezTo>
                  <a:cubicBezTo>
                    <a:pt x="368" y="18"/>
                    <a:pt x="368" y="18"/>
                    <a:pt x="368" y="18"/>
                  </a:cubicBezTo>
                  <a:cubicBezTo>
                    <a:pt x="377" y="18"/>
                    <a:pt x="377" y="18"/>
                    <a:pt x="377" y="18"/>
                  </a:cubicBezTo>
                  <a:cubicBezTo>
                    <a:pt x="377" y="22"/>
                    <a:pt x="377" y="22"/>
                    <a:pt x="377" y="22"/>
                  </a:cubicBezTo>
                  <a:cubicBezTo>
                    <a:pt x="368" y="22"/>
                    <a:pt x="368" y="22"/>
                    <a:pt x="368" y="22"/>
                  </a:cubicBezTo>
                  <a:close/>
                  <a:moveTo>
                    <a:pt x="440" y="2"/>
                  </a:moveTo>
                  <a:cubicBezTo>
                    <a:pt x="441" y="20"/>
                    <a:pt x="441" y="20"/>
                    <a:pt x="441" y="20"/>
                  </a:cubicBezTo>
                  <a:cubicBezTo>
                    <a:pt x="440" y="20"/>
                    <a:pt x="440" y="20"/>
                    <a:pt x="440" y="20"/>
                  </a:cubicBezTo>
                  <a:cubicBezTo>
                    <a:pt x="438" y="14"/>
                    <a:pt x="436" y="11"/>
                    <a:pt x="433" y="8"/>
                  </a:cubicBezTo>
                  <a:cubicBezTo>
                    <a:pt x="430" y="6"/>
                    <a:pt x="427" y="5"/>
                    <a:pt x="423" y="5"/>
                  </a:cubicBezTo>
                  <a:cubicBezTo>
                    <a:pt x="420" y="5"/>
                    <a:pt x="417" y="6"/>
                    <a:pt x="414" y="8"/>
                  </a:cubicBezTo>
                  <a:cubicBezTo>
                    <a:pt x="412" y="9"/>
                    <a:pt x="410" y="12"/>
                    <a:pt x="408" y="16"/>
                  </a:cubicBezTo>
                  <a:cubicBezTo>
                    <a:pt x="407" y="19"/>
                    <a:pt x="406" y="24"/>
                    <a:pt x="406" y="30"/>
                  </a:cubicBezTo>
                  <a:cubicBezTo>
                    <a:pt x="406" y="34"/>
                    <a:pt x="407" y="38"/>
                    <a:pt x="408" y="42"/>
                  </a:cubicBezTo>
                  <a:cubicBezTo>
                    <a:pt x="409" y="45"/>
                    <a:pt x="412" y="48"/>
                    <a:pt x="414" y="49"/>
                  </a:cubicBezTo>
                  <a:cubicBezTo>
                    <a:pt x="417" y="51"/>
                    <a:pt x="420" y="52"/>
                    <a:pt x="424" y="52"/>
                  </a:cubicBezTo>
                  <a:cubicBezTo>
                    <a:pt x="427" y="52"/>
                    <a:pt x="430" y="51"/>
                    <a:pt x="432" y="50"/>
                  </a:cubicBezTo>
                  <a:cubicBezTo>
                    <a:pt x="435" y="49"/>
                    <a:pt x="438" y="46"/>
                    <a:pt x="440" y="42"/>
                  </a:cubicBezTo>
                  <a:cubicBezTo>
                    <a:pt x="442" y="42"/>
                    <a:pt x="442" y="42"/>
                    <a:pt x="442" y="42"/>
                  </a:cubicBezTo>
                  <a:cubicBezTo>
                    <a:pt x="439" y="47"/>
                    <a:pt x="436" y="50"/>
                    <a:pt x="433" y="52"/>
                  </a:cubicBezTo>
                  <a:cubicBezTo>
                    <a:pt x="430" y="54"/>
                    <a:pt x="426" y="56"/>
                    <a:pt x="422" y="56"/>
                  </a:cubicBezTo>
                  <a:cubicBezTo>
                    <a:pt x="414" y="56"/>
                    <a:pt x="407" y="52"/>
                    <a:pt x="403" y="46"/>
                  </a:cubicBezTo>
                  <a:cubicBezTo>
                    <a:pt x="400" y="42"/>
                    <a:pt x="398" y="36"/>
                    <a:pt x="398" y="30"/>
                  </a:cubicBezTo>
                  <a:cubicBezTo>
                    <a:pt x="398" y="25"/>
                    <a:pt x="399" y="20"/>
                    <a:pt x="401" y="16"/>
                  </a:cubicBezTo>
                  <a:cubicBezTo>
                    <a:pt x="403" y="12"/>
                    <a:pt x="406" y="8"/>
                    <a:pt x="410" y="6"/>
                  </a:cubicBezTo>
                  <a:cubicBezTo>
                    <a:pt x="414" y="4"/>
                    <a:pt x="418" y="3"/>
                    <a:pt x="422" y="3"/>
                  </a:cubicBezTo>
                  <a:cubicBezTo>
                    <a:pt x="426" y="3"/>
                    <a:pt x="429" y="4"/>
                    <a:pt x="433" y="6"/>
                  </a:cubicBezTo>
                  <a:cubicBezTo>
                    <a:pt x="434" y="6"/>
                    <a:pt x="434" y="6"/>
                    <a:pt x="435" y="6"/>
                  </a:cubicBezTo>
                  <a:cubicBezTo>
                    <a:pt x="436" y="6"/>
                    <a:pt x="436" y="6"/>
                    <a:pt x="436" y="6"/>
                  </a:cubicBezTo>
                  <a:cubicBezTo>
                    <a:pt x="437" y="5"/>
                    <a:pt x="438" y="4"/>
                    <a:pt x="438" y="3"/>
                  </a:cubicBezTo>
                  <a:cubicBezTo>
                    <a:pt x="440" y="2"/>
                    <a:pt x="440" y="2"/>
                    <a:pt x="440" y="2"/>
                  </a:cubicBezTo>
                  <a:close/>
                  <a:moveTo>
                    <a:pt x="460" y="1"/>
                  </a:moveTo>
                  <a:cubicBezTo>
                    <a:pt x="460" y="26"/>
                    <a:pt x="460" y="26"/>
                    <a:pt x="460" y="26"/>
                  </a:cubicBezTo>
                  <a:cubicBezTo>
                    <a:pt x="463" y="22"/>
                    <a:pt x="465" y="21"/>
                    <a:pt x="466" y="20"/>
                  </a:cubicBezTo>
                  <a:cubicBezTo>
                    <a:pt x="468" y="19"/>
                    <a:pt x="470" y="18"/>
                    <a:pt x="471" y="18"/>
                  </a:cubicBezTo>
                  <a:cubicBezTo>
                    <a:pt x="473" y="18"/>
                    <a:pt x="475" y="19"/>
                    <a:pt x="476" y="20"/>
                  </a:cubicBezTo>
                  <a:cubicBezTo>
                    <a:pt x="477" y="21"/>
                    <a:pt x="478" y="23"/>
                    <a:pt x="479" y="25"/>
                  </a:cubicBezTo>
                  <a:cubicBezTo>
                    <a:pt x="479" y="27"/>
                    <a:pt x="480" y="30"/>
                    <a:pt x="480" y="34"/>
                  </a:cubicBezTo>
                  <a:cubicBezTo>
                    <a:pt x="480" y="46"/>
                    <a:pt x="480" y="46"/>
                    <a:pt x="480" y="46"/>
                  </a:cubicBezTo>
                  <a:cubicBezTo>
                    <a:pt x="480" y="48"/>
                    <a:pt x="480" y="50"/>
                    <a:pt x="480" y="50"/>
                  </a:cubicBezTo>
                  <a:cubicBezTo>
                    <a:pt x="480" y="51"/>
                    <a:pt x="481" y="52"/>
                    <a:pt x="481" y="52"/>
                  </a:cubicBezTo>
                  <a:cubicBezTo>
                    <a:pt x="482" y="52"/>
                    <a:pt x="483" y="52"/>
                    <a:pt x="484" y="52"/>
                  </a:cubicBezTo>
                  <a:cubicBezTo>
                    <a:pt x="484" y="54"/>
                    <a:pt x="484" y="54"/>
                    <a:pt x="484" y="54"/>
                  </a:cubicBezTo>
                  <a:cubicBezTo>
                    <a:pt x="468" y="54"/>
                    <a:pt x="468" y="54"/>
                    <a:pt x="468" y="54"/>
                  </a:cubicBezTo>
                  <a:cubicBezTo>
                    <a:pt x="468" y="52"/>
                    <a:pt x="468" y="52"/>
                    <a:pt x="468" y="52"/>
                  </a:cubicBezTo>
                  <a:cubicBezTo>
                    <a:pt x="469" y="52"/>
                    <a:pt x="469" y="52"/>
                    <a:pt x="469" y="52"/>
                  </a:cubicBezTo>
                  <a:cubicBezTo>
                    <a:pt x="471" y="52"/>
                    <a:pt x="472" y="52"/>
                    <a:pt x="472" y="52"/>
                  </a:cubicBezTo>
                  <a:cubicBezTo>
                    <a:pt x="473" y="51"/>
                    <a:pt x="474" y="50"/>
                    <a:pt x="474" y="50"/>
                  </a:cubicBezTo>
                  <a:cubicBezTo>
                    <a:pt x="474" y="49"/>
                    <a:pt x="474" y="48"/>
                    <a:pt x="474" y="46"/>
                  </a:cubicBezTo>
                  <a:cubicBezTo>
                    <a:pt x="474" y="34"/>
                    <a:pt x="474" y="34"/>
                    <a:pt x="474" y="34"/>
                  </a:cubicBezTo>
                  <a:cubicBezTo>
                    <a:pt x="474" y="30"/>
                    <a:pt x="474" y="28"/>
                    <a:pt x="473" y="27"/>
                  </a:cubicBezTo>
                  <a:cubicBezTo>
                    <a:pt x="473" y="26"/>
                    <a:pt x="472" y="25"/>
                    <a:pt x="472" y="24"/>
                  </a:cubicBezTo>
                  <a:cubicBezTo>
                    <a:pt x="471" y="24"/>
                    <a:pt x="470" y="23"/>
                    <a:pt x="469" y="23"/>
                  </a:cubicBezTo>
                  <a:cubicBezTo>
                    <a:pt x="468" y="23"/>
                    <a:pt x="466" y="24"/>
                    <a:pt x="465" y="24"/>
                  </a:cubicBezTo>
                  <a:cubicBezTo>
                    <a:pt x="464" y="25"/>
                    <a:pt x="462" y="26"/>
                    <a:pt x="461" y="28"/>
                  </a:cubicBezTo>
                  <a:cubicBezTo>
                    <a:pt x="461" y="46"/>
                    <a:pt x="461" y="46"/>
                    <a:pt x="461" y="46"/>
                  </a:cubicBezTo>
                  <a:cubicBezTo>
                    <a:pt x="461" y="48"/>
                    <a:pt x="461" y="50"/>
                    <a:pt x="461" y="50"/>
                  </a:cubicBezTo>
                  <a:cubicBezTo>
                    <a:pt x="462" y="51"/>
                    <a:pt x="462" y="52"/>
                    <a:pt x="462" y="52"/>
                  </a:cubicBezTo>
                  <a:cubicBezTo>
                    <a:pt x="463" y="52"/>
                    <a:pt x="464" y="52"/>
                    <a:pt x="466" y="52"/>
                  </a:cubicBezTo>
                  <a:cubicBezTo>
                    <a:pt x="466" y="54"/>
                    <a:pt x="466" y="54"/>
                    <a:pt x="466" y="54"/>
                  </a:cubicBezTo>
                  <a:cubicBezTo>
                    <a:pt x="450" y="54"/>
                    <a:pt x="450" y="54"/>
                    <a:pt x="450" y="54"/>
                  </a:cubicBezTo>
                  <a:cubicBezTo>
                    <a:pt x="450" y="52"/>
                    <a:pt x="450" y="52"/>
                    <a:pt x="450" y="52"/>
                  </a:cubicBezTo>
                  <a:cubicBezTo>
                    <a:pt x="451" y="52"/>
                    <a:pt x="452" y="52"/>
                    <a:pt x="453" y="52"/>
                  </a:cubicBezTo>
                  <a:cubicBezTo>
                    <a:pt x="454" y="51"/>
                    <a:pt x="454" y="51"/>
                    <a:pt x="454" y="50"/>
                  </a:cubicBezTo>
                  <a:cubicBezTo>
                    <a:pt x="455" y="49"/>
                    <a:pt x="455" y="48"/>
                    <a:pt x="455" y="46"/>
                  </a:cubicBezTo>
                  <a:cubicBezTo>
                    <a:pt x="455" y="15"/>
                    <a:pt x="455" y="15"/>
                    <a:pt x="455" y="15"/>
                  </a:cubicBezTo>
                  <a:cubicBezTo>
                    <a:pt x="455" y="11"/>
                    <a:pt x="455" y="8"/>
                    <a:pt x="454" y="8"/>
                  </a:cubicBezTo>
                  <a:cubicBezTo>
                    <a:pt x="454" y="7"/>
                    <a:pt x="454" y="6"/>
                    <a:pt x="454" y="6"/>
                  </a:cubicBezTo>
                  <a:cubicBezTo>
                    <a:pt x="453" y="5"/>
                    <a:pt x="453" y="5"/>
                    <a:pt x="452" y="5"/>
                  </a:cubicBezTo>
                  <a:cubicBezTo>
                    <a:pt x="452" y="5"/>
                    <a:pt x="451" y="5"/>
                    <a:pt x="450" y="6"/>
                  </a:cubicBezTo>
                  <a:cubicBezTo>
                    <a:pt x="449" y="4"/>
                    <a:pt x="449" y="4"/>
                    <a:pt x="449" y="4"/>
                  </a:cubicBezTo>
                  <a:cubicBezTo>
                    <a:pt x="459" y="0"/>
                    <a:pt x="459" y="0"/>
                    <a:pt x="459" y="0"/>
                  </a:cubicBezTo>
                  <a:cubicBezTo>
                    <a:pt x="460" y="1"/>
                    <a:pt x="460" y="1"/>
                    <a:pt x="460" y="1"/>
                  </a:cubicBezTo>
                  <a:close/>
                  <a:moveTo>
                    <a:pt x="499" y="1"/>
                  </a:moveTo>
                  <a:cubicBezTo>
                    <a:pt x="500" y="1"/>
                    <a:pt x="501" y="1"/>
                    <a:pt x="501" y="2"/>
                  </a:cubicBezTo>
                  <a:cubicBezTo>
                    <a:pt x="502" y="3"/>
                    <a:pt x="502" y="4"/>
                    <a:pt x="502" y="5"/>
                  </a:cubicBezTo>
                  <a:cubicBezTo>
                    <a:pt x="502" y="6"/>
                    <a:pt x="502" y="7"/>
                    <a:pt x="501" y="8"/>
                  </a:cubicBezTo>
                  <a:cubicBezTo>
                    <a:pt x="500" y="8"/>
                    <a:pt x="500" y="9"/>
                    <a:pt x="499" y="9"/>
                  </a:cubicBezTo>
                  <a:cubicBezTo>
                    <a:pt x="498" y="9"/>
                    <a:pt x="497" y="8"/>
                    <a:pt x="496" y="8"/>
                  </a:cubicBezTo>
                  <a:cubicBezTo>
                    <a:pt x="496" y="7"/>
                    <a:pt x="495" y="6"/>
                    <a:pt x="495" y="5"/>
                  </a:cubicBezTo>
                  <a:cubicBezTo>
                    <a:pt x="495" y="4"/>
                    <a:pt x="496" y="3"/>
                    <a:pt x="496" y="2"/>
                  </a:cubicBezTo>
                  <a:cubicBezTo>
                    <a:pt x="497" y="1"/>
                    <a:pt x="498" y="1"/>
                    <a:pt x="499" y="1"/>
                  </a:cubicBezTo>
                  <a:close/>
                  <a:moveTo>
                    <a:pt x="502" y="19"/>
                  </a:moveTo>
                  <a:cubicBezTo>
                    <a:pt x="502" y="46"/>
                    <a:pt x="502" y="46"/>
                    <a:pt x="502" y="46"/>
                  </a:cubicBezTo>
                  <a:cubicBezTo>
                    <a:pt x="502" y="48"/>
                    <a:pt x="502" y="50"/>
                    <a:pt x="502" y="50"/>
                  </a:cubicBezTo>
                  <a:cubicBezTo>
                    <a:pt x="503" y="51"/>
                    <a:pt x="503" y="52"/>
                    <a:pt x="504" y="52"/>
                  </a:cubicBezTo>
                  <a:cubicBezTo>
                    <a:pt x="504" y="52"/>
                    <a:pt x="505" y="52"/>
                    <a:pt x="507" y="52"/>
                  </a:cubicBezTo>
                  <a:cubicBezTo>
                    <a:pt x="507" y="54"/>
                    <a:pt x="507" y="54"/>
                    <a:pt x="507" y="54"/>
                  </a:cubicBezTo>
                  <a:cubicBezTo>
                    <a:pt x="491" y="54"/>
                    <a:pt x="491" y="54"/>
                    <a:pt x="491" y="54"/>
                  </a:cubicBezTo>
                  <a:cubicBezTo>
                    <a:pt x="491" y="52"/>
                    <a:pt x="491" y="52"/>
                    <a:pt x="491" y="52"/>
                  </a:cubicBezTo>
                  <a:cubicBezTo>
                    <a:pt x="492" y="52"/>
                    <a:pt x="494" y="52"/>
                    <a:pt x="494" y="52"/>
                  </a:cubicBezTo>
                  <a:cubicBezTo>
                    <a:pt x="494" y="52"/>
                    <a:pt x="495" y="51"/>
                    <a:pt x="495" y="50"/>
                  </a:cubicBezTo>
                  <a:cubicBezTo>
                    <a:pt x="496" y="50"/>
                    <a:pt x="496" y="48"/>
                    <a:pt x="496" y="46"/>
                  </a:cubicBezTo>
                  <a:cubicBezTo>
                    <a:pt x="496" y="33"/>
                    <a:pt x="496" y="33"/>
                    <a:pt x="496" y="33"/>
                  </a:cubicBezTo>
                  <a:cubicBezTo>
                    <a:pt x="496" y="29"/>
                    <a:pt x="496" y="27"/>
                    <a:pt x="495" y="26"/>
                  </a:cubicBezTo>
                  <a:cubicBezTo>
                    <a:pt x="495" y="25"/>
                    <a:pt x="495" y="24"/>
                    <a:pt x="494" y="24"/>
                  </a:cubicBezTo>
                  <a:cubicBezTo>
                    <a:pt x="494" y="24"/>
                    <a:pt x="494" y="24"/>
                    <a:pt x="493" y="24"/>
                  </a:cubicBezTo>
                  <a:cubicBezTo>
                    <a:pt x="492" y="24"/>
                    <a:pt x="491" y="24"/>
                    <a:pt x="490" y="24"/>
                  </a:cubicBezTo>
                  <a:cubicBezTo>
                    <a:pt x="490" y="23"/>
                    <a:pt x="490" y="23"/>
                    <a:pt x="490" y="23"/>
                  </a:cubicBezTo>
                  <a:cubicBezTo>
                    <a:pt x="500" y="19"/>
                    <a:pt x="500" y="19"/>
                    <a:pt x="500" y="19"/>
                  </a:cubicBezTo>
                  <a:cubicBezTo>
                    <a:pt x="502" y="19"/>
                    <a:pt x="502" y="19"/>
                    <a:pt x="502" y="19"/>
                  </a:cubicBezTo>
                  <a:close/>
                  <a:moveTo>
                    <a:pt x="524" y="26"/>
                  </a:moveTo>
                  <a:cubicBezTo>
                    <a:pt x="528" y="21"/>
                    <a:pt x="532" y="19"/>
                    <a:pt x="535" y="19"/>
                  </a:cubicBezTo>
                  <a:cubicBezTo>
                    <a:pt x="536" y="19"/>
                    <a:pt x="538" y="19"/>
                    <a:pt x="540" y="20"/>
                  </a:cubicBezTo>
                  <a:cubicBezTo>
                    <a:pt x="541" y="21"/>
                    <a:pt x="542" y="22"/>
                    <a:pt x="543" y="24"/>
                  </a:cubicBezTo>
                  <a:cubicBezTo>
                    <a:pt x="543" y="26"/>
                    <a:pt x="544" y="28"/>
                    <a:pt x="544" y="31"/>
                  </a:cubicBezTo>
                  <a:cubicBezTo>
                    <a:pt x="544" y="46"/>
                    <a:pt x="544" y="46"/>
                    <a:pt x="544" y="46"/>
                  </a:cubicBezTo>
                  <a:cubicBezTo>
                    <a:pt x="544" y="48"/>
                    <a:pt x="544" y="49"/>
                    <a:pt x="544" y="50"/>
                  </a:cubicBezTo>
                  <a:cubicBezTo>
                    <a:pt x="544" y="51"/>
                    <a:pt x="545" y="51"/>
                    <a:pt x="545" y="52"/>
                  </a:cubicBezTo>
                  <a:cubicBezTo>
                    <a:pt x="546" y="52"/>
                    <a:pt x="547" y="52"/>
                    <a:pt x="548" y="52"/>
                  </a:cubicBezTo>
                  <a:cubicBezTo>
                    <a:pt x="548" y="53"/>
                    <a:pt x="548" y="53"/>
                    <a:pt x="548" y="53"/>
                  </a:cubicBezTo>
                  <a:cubicBezTo>
                    <a:pt x="532" y="53"/>
                    <a:pt x="532" y="53"/>
                    <a:pt x="532" y="53"/>
                  </a:cubicBezTo>
                  <a:cubicBezTo>
                    <a:pt x="532" y="52"/>
                    <a:pt x="532" y="52"/>
                    <a:pt x="532" y="52"/>
                  </a:cubicBezTo>
                  <a:cubicBezTo>
                    <a:pt x="533" y="52"/>
                    <a:pt x="533" y="52"/>
                    <a:pt x="533" y="52"/>
                  </a:cubicBezTo>
                  <a:cubicBezTo>
                    <a:pt x="535" y="52"/>
                    <a:pt x="536" y="52"/>
                    <a:pt x="536" y="51"/>
                  </a:cubicBezTo>
                  <a:cubicBezTo>
                    <a:pt x="537" y="51"/>
                    <a:pt x="538" y="50"/>
                    <a:pt x="538" y="49"/>
                  </a:cubicBezTo>
                  <a:cubicBezTo>
                    <a:pt x="538" y="49"/>
                    <a:pt x="538" y="48"/>
                    <a:pt x="538" y="46"/>
                  </a:cubicBezTo>
                  <a:cubicBezTo>
                    <a:pt x="538" y="32"/>
                    <a:pt x="538" y="32"/>
                    <a:pt x="538" y="32"/>
                  </a:cubicBezTo>
                  <a:cubicBezTo>
                    <a:pt x="538" y="28"/>
                    <a:pt x="537" y="26"/>
                    <a:pt x="536" y="25"/>
                  </a:cubicBezTo>
                  <a:cubicBezTo>
                    <a:pt x="536" y="24"/>
                    <a:pt x="534" y="23"/>
                    <a:pt x="532" y="23"/>
                  </a:cubicBezTo>
                  <a:cubicBezTo>
                    <a:pt x="530" y="23"/>
                    <a:pt x="527" y="24"/>
                    <a:pt x="524" y="28"/>
                  </a:cubicBezTo>
                  <a:cubicBezTo>
                    <a:pt x="524" y="46"/>
                    <a:pt x="524" y="46"/>
                    <a:pt x="524" y="46"/>
                  </a:cubicBezTo>
                  <a:cubicBezTo>
                    <a:pt x="524" y="48"/>
                    <a:pt x="524" y="49"/>
                    <a:pt x="524" y="50"/>
                  </a:cubicBezTo>
                  <a:cubicBezTo>
                    <a:pt x="525" y="51"/>
                    <a:pt x="525" y="51"/>
                    <a:pt x="526" y="52"/>
                  </a:cubicBezTo>
                  <a:cubicBezTo>
                    <a:pt x="526" y="52"/>
                    <a:pt x="527" y="52"/>
                    <a:pt x="529" y="52"/>
                  </a:cubicBezTo>
                  <a:cubicBezTo>
                    <a:pt x="529" y="53"/>
                    <a:pt x="529" y="53"/>
                    <a:pt x="529" y="53"/>
                  </a:cubicBezTo>
                  <a:cubicBezTo>
                    <a:pt x="513" y="53"/>
                    <a:pt x="513" y="53"/>
                    <a:pt x="513" y="53"/>
                  </a:cubicBezTo>
                  <a:cubicBezTo>
                    <a:pt x="513" y="52"/>
                    <a:pt x="513" y="52"/>
                    <a:pt x="513" y="52"/>
                  </a:cubicBezTo>
                  <a:cubicBezTo>
                    <a:pt x="514" y="52"/>
                    <a:pt x="514" y="52"/>
                    <a:pt x="514" y="52"/>
                  </a:cubicBezTo>
                  <a:cubicBezTo>
                    <a:pt x="516" y="52"/>
                    <a:pt x="517" y="52"/>
                    <a:pt x="517" y="51"/>
                  </a:cubicBezTo>
                  <a:cubicBezTo>
                    <a:pt x="518" y="50"/>
                    <a:pt x="518" y="48"/>
                    <a:pt x="518" y="46"/>
                  </a:cubicBezTo>
                  <a:cubicBezTo>
                    <a:pt x="518" y="33"/>
                    <a:pt x="518" y="33"/>
                    <a:pt x="518" y="33"/>
                  </a:cubicBezTo>
                  <a:cubicBezTo>
                    <a:pt x="518" y="29"/>
                    <a:pt x="518" y="26"/>
                    <a:pt x="518" y="25"/>
                  </a:cubicBezTo>
                  <a:cubicBezTo>
                    <a:pt x="518" y="24"/>
                    <a:pt x="517" y="24"/>
                    <a:pt x="517" y="23"/>
                  </a:cubicBezTo>
                  <a:cubicBezTo>
                    <a:pt x="516" y="23"/>
                    <a:pt x="516" y="23"/>
                    <a:pt x="515" y="23"/>
                  </a:cubicBezTo>
                  <a:cubicBezTo>
                    <a:pt x="514" y="23"/>
                    <a:pt x="514" y="23"/>
                    <a:pt x="513" y="23"/>
                  </a:cubicBezTo>
                  <a:cubicBezTo>
                    <a:pt x="512" y="22"/>
                    <a:pt x="512" y="22"/>
                    <a:pt x="512" y="22"/>
                  </a:cubicBezTo>
                  <a:cubicBezTo>
                    <a:pt x="522" y="18"/>
                    <a:pt x="522" y="18"/>
                    <a:pt x="522" y="18"/>
                  </a:cubicBezTo>
                  <a:cubicBezTo>
                    <a:pt x="524" y="18"/>
                    <a:pt x="524" y="18"/>
                    <a:pt x="524" y="18"/>
                  </a:cubicBezTo>
                  <a:cubicBezTo>
                    <a:pt x="524" y="26"/>
                    <a:pt x="524" y="26"/>
                    <a:pt x="524" y="26"/>
                  </a:cubicBezTo>
                  <a:close/>
                  <a:moveTo>
                    <a:pt x="573" y="49"/>
                  </a:moveTo>
                  <a:cubicBezTo>
                    <a:pt x="570" y="52"/>
                    <a:pt x="568" y="53"/>
                    <a:pt x="567" y="54"/>
                  </a:cubicBezTo>
                  <a:cubicBezTo>
                    <a:pt x="566" y="54"/>
                    <a:pt x="564" y="54"/>
                    <a:pt x="563" y="54"/>
                  </a:cubicBezTo>
                  <a:cubicBezTo>
                    <a:pt x="560" y="54"/>
                    <a:pt x="559" y="54"/>
                    <a:pt x="557" y="52"/>
                  </a:cubicBezTo>
                  <a:cubicBezTo>
                    <a:pt x="556" y="50"/>
                    <a:pt x="555" y="48"/>
                    <a:pt x="555" y="46"/>
                  </a:cubicBezTo>
                  <a:cubicBezTo>
                    <a:pt x="555" y="44"/>
                    <a:pt x="556" y="42"/>
                    <a:pt x="556" y="41"/>
                  </a:cubicBezTo>
                  <a:cubicBezTo>
                    <a:pt x="557" y="40"/>
                    <a:pt x="559" y="38"/>
                    <a:pt x="562" y="36"/>
                  </a:cubicBezTo>
                  <a:cubicBezTo>
                    <a:pt x="564" y="35"/>
                    <a:pt x="568" y="33"/>
                    <a:pt x="574" y="31"/>
                  </a:cubicBezTo>
                  <a:cubicBezTo>
                    <a:pt x="574" y="30"/>
                    <a:pt x="574" y="30"/>
                    <a:pt x="574" y="30"/>
                  </a:cubicBezTo>
                  <a:cubicBezTo>
                    <a:pt x="574" y="26"/>
                    <a:pt x="573" y="24"/>
                    <a:pt x="572" y="23"/>
                  </a:cubicBezTo>
                  <a:cubicBezTo>
                    <a:pt x="571" y="22"/>
                    <a:pt x="570" y="21"/>
                    <a:pt x="568" y="21"/>
                  </a:cubicBezTo>
                  <a:cubicBezTo>
                    <a:pt x="566" y="21"/>
                    <a:pt x="565" y="21"/>
                    <a:pt x="564" y="22"/>
                  </a:cubicBezTo>
                  <a:cubicBezTo>
                    <a:pt x="563" y="23"/>
                    <a:pt x="563" y="24"/>
                    <a:pt x="563" y="25"/>
                  </a:cubicBezTo>
                  <a:cubicBezTo>
                    <a:pt x="563" y="27"/>
                    <a:pt x="563" y="27"/>
                    <a:pt x="563" y="27"/>
                  </a:cubicBezTo>
                  <a:cubicBezTo>
                    <a:pt x="563" y="28"/>
                    <a:pt x="562" y="29"/>
                    <a:pt x="562" y="30"/>
                  </a:cubicBezTo>
                  <a:cubicBezTo>
                    <a:pt x="562" y="30"/>
                    <a:pt x="561" y="30"/>
                    <a:pt x="560" y="30"/>
                  </a:cubicBezTo>
                  <a:cubicBezTo>
                    <a:pt x="559" y="30"/>
                    <a:pt x="558" y="30"/>
                    <a:pt x="558" y="30"/>
                  </a:cubicBezTo>
                  <a:cubicBezTo>
                    <a:pt x="558" y="29"/>
                    <a:pt x="557" y="28"/>
                    <a:pt x="557" y="27"/>
                  </a:cubicBezTo>
                  <a:cubicBezTo>
                    <a:pt x="557" y="25"/>
                    <a:pt x="558" y="23"/>
                    <a:pt x="560" y="21"/>
                  </a:cubicBezTo>
                  <a:cubicBezTo>
                    <a:pt x="562" y="19"/>
                    <a:pt x="566" y="18"/>
                    <a:pt x="569" y="18"/>
                  </a:cubicBezTo>
                  <a:cubicBezTo>
                    <a:pt x="572" y="18"/>
                    <a:pt x="574" y="18"/>
                    <a:pt x="576" y="20"/>
                  </a:cubicBezTo>
                  <a:cubicBezTo>
                    <a:pt x="578" y="20"/>
                    <a:pt x="579" y="22"/>
                    <a:pt x="580" y="23"/>
                  </a:cubicBezTo>
                  <a:cubicBezTo>
                    <a:pt x="580" y="24"/>
                    <a:pt x="580" y="26"/>
                    <a:pt x="580" y="30"/>
                  </a:cubicBezTo>
                  <a:cubicBezTo>
                    <a:pt x="580" y="41"/>
                    <a:pt x="580" y="41"/>
                    <a:pt x="580" y="41"/>
                  </a:cubicBezTo>
                  <a:cubicBezTo>
                    <a:pt x="580" y="44"/>
                    <a:pt x="580" y="46"/>
                    <a:pt x="580" y="47"/>
                  </a:cubicBezTo>
                  <a:cubicBezTo>
                    <a:pt x="580" y="48"/>
                    <a:pt x="581" y="48"/>
                    <a:pt x="581" y="49"/>
                  </a:cubicBezTo>
                  <a:cubicBezTo>
                    <a:pt x="581" y="49"/>
                    <a:pt x="581" y="49"/>
                    <a:pt x="582" y="49"/>
                  </a:cubicBezTo>
                  <a:cubicBezTo>
                    <a:pt x="582" y="49"/>
                    <a:pt x="582" y="49"/>
                    <a:pt x="583" y="49"/>
                  </a:cubicBezTo>
                  <a:cubicBezTo>
                    <a:pt x="583" y="48"/>
                    <a:pt x="584" y="48"/>
                    <a:pt x="586" y="46"/>
                  </a:cubicBezTo>
                  <a:cubicBezTo>
                    <a:pt x="586" y="48"/>
                    <a:pt x="586" y="48"/>
                    <a:pt x="586" y="48"/>
                  </a:cubicBezTo>
                  <a:cubicBezTo>
                    <a:pt x="583" y="52"/>
                    <a:pt x="580" y="54"/>
                    <a:pt x="578" y="54"/>
                  </a:cubicBezTo>
                  <a:cubicBezTo>
                    <a:pt x="577" y="54"/>
                    <a:pt x="576" y="53"/>
                    <a:pt x="575" y="52"/>
                  </a:cubicBezTo>
                  <a:cubicBezTo>
                    <a:pt x="574" y="52"/>
                    <a:pt x="573" y="51"/>
                    <a:pt x="573" y="49"/>
                  </a:cubicBezTo>
                  <a:close/>
                  <a:moveTo>
                    <a:pt x="573" y="46"/>
                  </a:moveTo>
                  <a:cubicBezTo>
                    <a:pt x="573" y="34"/>
                    <a:pt x="573" y="34"/>
                    <a:pt x="573" y="34"/>
                  </a:cubicBezTo>
                  <a:cubicBezTo>
                    <a:pt x="570" y="35"/>
                    <a:pt x="567" y="36"/>
                    <a:pt x="566" y="37"/>
                  </a:cubicBezTo>
                  <a:cubicBezTo>
                    <a:pt x="564" y="38"/>
                    <a:pt x="563" y="39"/>
                    <a:pt x="562" y="40"/>
                  </a:cubicBezTo>
                  <a:cubicBezTo>
                    <a:pt x="562" y="42"/>
                    <a:pt x="561" y="43"/>
                    <a:pt x="561" y="44"/>
                  </a:cubicBezTo>
                  <a:cubicBezTo>
                    <a:pt x="561" y="46"/>
                    <a:pt x="562" y="48"/>
                    <a:pt x="563" y="49"/>
                  </a:cubicBezTo>
                  <a:cubicBezTo>
                    <a:pt x="564" y="50"/>
                    <a:pt x="565" y="50"/>
                    <a:pt x="566" y="50"/>
                  </a:cubicBezTo>
                  <a:cubicBezTo>
                    <a:pt x="568" y="50"/>
                    <a:pt x="570" y="49"/>
                    <a:pt x="573"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36"/>
            <p:cNvSpPr>
              <a:spLocks noEditPoints="1"/>
            </p:cNvSpPr>
            <p:nvPr userDrawn="1"/>
          </p:nvSpPr>
          <p:spPr bwMode="auto">
            <a:xfrm>
              <a:off x="9304417" y="4596096"/>
              <a:ext cx="2255842" cy="300036"/>
            </a:xfrm>
            <a:custGeom>
              <a:avLst/>
              <a:gdLst>
                <a:gd name="T0" fmla="*/ 1465 w 1513"/>
                <a:gd name="T1" fmla="*/ 107 h 200"/>
                <a:gd name="T2" fmla="*/ 1416 w 1513"/>
                <a:gd name="T3" fmla="*/ 130 h 200"/>
                <a:gd name="T4" fmla="*/ 1450 w 1513"/>
                <a:gd name="T5" fmla="*/ 47 h 200"/>
                <a:gd name="T6" fmla="*/ 1458 w 1513"/>
                <a:gd name="T7" fmla="*/ 70 h 200"/>
                <a:gd name="T8" fmla="*/ 1467 w 1513"/>
                <a:gd name="T9" fmla="*/ 146 h 200"/>
                <a:gd name="T10" fmla="*/ 1410 w 1513"/>
                <a:gd name="T11" fmla="*/ 171 h 200"/>
                <a:gd name="T12" fmla="*/ 1408 w 1513"/>
                <a:gd name="T13" fmla="*/ 153 h 200"/>
                <a:gd name="T14" fmla="*/ 1272 w 1513"/>
                <a:gd name="T15" fmla="*/ 125 h 200"/>
                <a:gd name="T16" fmla="*/ 1257 w 1513"/>
                <a:gd name="T17" fmla="*/ 79 h 200"/>
                <a:gd name="T18" fmla="*/ 1298 w 1513"/>
                <a:gd name="T19" fmla="*/ 59 h 200"/>
                <a:gd name="T20" fmla="*/ 1220 w 1513"/>
                <a:gd name="T21" fmla="*/ 139 h 200"/>
                <a:gd name="T22" fmla="*/ 1112 w 1513"/>
                <a:gd name="T23" fmla="*/ 16 h 200"/>
                <a:gd name="T24" fmla="*/ 1064 w 1513"/>
                <a:gd name="T25" fmla="*/ 107 h 200"/>
                <a:gd name="T26" fmla="*/ 1074 w 1513"/>
                <a:gd name="T27" fmla="*/ 95 h 200"/>
                <a:gd name="T28" fmla="*/ 1096 w 1513"/>
                <a:gd name="T29" fmla="*/ 49 h 200"/>
                <a:gd name="T30" fmla="*/ 1098 w 1513"/>
                <a:gd name="T31" fmla="*/ 84 h 200"/>
                <a:gd name="T32" fmla="*/ 1101 w 1513"/>
                <a:gd name="T33" fmla="*/ 154 h 200"/>
                <a:gd name="T34" fmla="*/ 1038 w 1513"/>
                <a:gd name="T35" fmla="*/ 172 h 200"/>
                <a:gd name="T36" fmla="*/ 862 w 1513"/>
                <a:gd name="T37" fmla="*/ 136 h 200"/>
                <a:gd name="T38" fmla="*/ 895 w 1513"/>
                <a:gd name="T39" fmla="*/ 103 h 200"/>
                <a:gd name="T40" fmla="*/ 856 w 1513"/>
                <a:gd name="T41" fmla="*/ 83 h 200"/>
                <a:gd name="T42" fmla="*/ 873 w 1513"/>
                <a:gd name="T43" fmla="*/ 80 h 200"/>
                <a:gd name="T44" fmla="*/ 905 w 1513"/>
                <a:gd name="T45" fmla="*/ 38 h 200"/>
                <a:gd name="T46" fmla="*/ 908 w 1513"/>
                <a:gd name="T47" fmla="*/ 83 h 200"/>
                <a:gd name="T48" fmla="*/ 874 w 1513"/>
                <a:gd name="T49" fmla="*/ 168 h 200"/>
                <a:gd name="T50" fmla="*/ 809 w 1513"/>
                <a:gd name="T51" fmla="*/ 149 h 200"/>
                <a:gd name="T52" fmla="*/ 704 w 1513"/>
                <a:gd name="T53" fmla="*/ 45 h 200"/>
                <a:gd name="T54" fmla="*/ 658 w 1513"/>
                <a:gd name="T55" fmla="*/ 45 h 200"/>
                <a:gd name="T56" fmla="*/ 694 w 1513"/>
                <a:gd name="T57" fmla="*/ 50 h 200"/>
                <a:gd name="T58" fmla="*/ 705 w 1513"/>
                <a:gd name="T59" fmla="*/ 55 h 200"/>
                <a:gd name="T60" fmla="*/ 697 w 1513"/>
                <a:gd name="T61" fmla="*/ 139 h 200"/>
                <a:gd name="T62" fmla="*/ 662 w 1513"/>
                <a:gd name="T63" fmla="*/ 179 h 200"/>
                <a:gd name="T64" fmla="*/ 686 w 1513"/>
                <a:gd name="T65" fmla="*/ 141 h 200"/>
                <a:gd name="T66" fmla="*/ 720 w 1513"/>
                <a:gd name="T67" fmla="*/ 90 h 200"/>
                <a:gd name="T68" fmla="*/ 540 w 1513"/>
                <a:gd name="T69" fmla="*/ 92 h 200"/>
                <a:gd name="T70" fmla="*/ 491 w 1513"/>
                <a:gd name="T71" fmla="*/ 115 h 200"/>
                <a:gd name="T72" fmla="*/ 466 w 1513"/>
                <a:gd name="T73" fmla="*/ 70 h 200"/>
                <a:gd name="T74" fmla="*/ 444 w 1513"/>
                <a:gd name="T75" fmla="*/ 90 h 200"/>
                <a:gd name="T76" fmla="*/ 426 w 1513"/>
                <a:gd name="T77" fmla="*/ 96 h 200"/>
                <a:gd name="T78" fmla="*/ 414 w 1513"/>
                <a:gd name="T79" fmla="*/ 90 h 200"/>
                <a:gd name="T80" fmla="*/ 502 w 1513"/>
                <a:gd name="T81" fmla="*/ 43 h 200"/>
                <a:gd name="T82" fmla="*/ 560 w 1513"/>
                <a:gd name="T83" fmla="*/ 85 h 200"/>
                <a:gd name="T84" fmla="*/ 520 w 1513"/>
                <a:gd name="T85" fmla="*/ 187 h 200"/>
                <a:gd name="T86" fmla="*/ 465 w 1513"/>
                <a:gd name="T87" fmla="*/ 119 h 200"/>
                <a:gd name="T88" fmla="*/ 442 w 1513"/>
                <a:gd name="T89" fmla="*/ 153 h 200"/>
                <a:gd name="T90" fmla="*/ 282 w 1513"/>
                <a:gd name="T91" fmla="*/ 98 h 200"/>
                <a:gd name="T92" fmla="*/ 259 w 1513"/>
                <a:gd name="T93" fmla="*/ 93 h 200"/>
                <a:gd name="T94" fmla="*/ 226 w 1513"/>
                <a:gd name="T95" fmla="*/ 158 h 200"/>
                <a:gd name="T96" fmla="*/ 307 w 1513"/>
                <a:gd name="T97" fmla="*/ 43 h 200"/>
                <a:gd name="T98" fmla="*/ 290 w 1513"/>
                <a:gd name="T99" fmla="*/ 120 h 200"/>
                <a:gd name="T100" fmla="*/ 234 w 1513"/>
                <a:gd name="T101" fmla="*/ 93 h 200"/>
                <a:gd name="T102" fmla="*/ 205 w 1513"/>
                <a:gd name="T103" fmla="*/ 107 h 200"/>
                <a:gd name="T104" fmla="*/ 226 w 1513"/>
                <a:gd name="T105" fmla="*/ 171 h 200"/>
                <a:gd name="T106" fmla="*/ 101 w 1513"/>
                <a:gd name="T107" fmla="*/ 63 h 200"/>
                <a:gd name="T108" fmla="*/ 32 w 1513"/>
                <a:gd name="T109" fmla="*/ 94 h 200"/>
                <a:gd name="T110" fmla="*/ 58 w 1513"/>
                <a:gd name="T111" fmla="*/ 7 h 200"/>
                <a:gd name="T112" fmla="*/ 104 w 1513"/>
                <a:gd name="T113" fmla="*/ 90 h 200"/>
                <a:gd name="T114" fmla="*/ 48 w 1513"/>
                <a:gd name="T115" fmla="*/ 152 h 200"/>
                <a:gd name="T116" fmla="*/ 3 w 1513"/>
                <a:gd name="T117" fmla="*/ 6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13" h="200">
                  <a:moveTo>
                    <a:pt x="1410" y="31"/>
                  </a:moveTo>
                  <a:cubicBezTo>
                    <a:pt x="1410" y="28"/>
                    <a:pt x="1410" y="26"/>
                    <a:pt x="1410" y="23"/>
                  </a:cubicBezTo>
                  <a:cubicBezTo>
                    <a:pt x="1418" y="21"/>
                    <a:pt x="1413" y="3"/>
                    <a:pt x="1421" y="0"/>
                  </a:cubicBezTo>
                  <a:cubicBezTo>
                    <a:pt x="1424" y="0"/>
                    <a:pt x="1424" y="0"/>
                    <a:pt x="1424" y="0"/>
                  </a:cubicBezTo>
                  <a:cubicBezTo>
                    <a:pt x="1425" y="3"/>
                    <a:pt x="1427" y="7"/>
                    <a:pt x="1428" y="11"/>
                  </a:cubicBezTo>
                  <a:cubicBezTo>
                    <a:pt x="1428" y="13"/>
                    <a:pt x="1428" y="15"/>
                    <a:pt x="1428" y="17"/>
                  </a:cubicBezTo>
                  <a:cubicBezTo>
                    <a:pt x="1431" y="30"/>
                    <a:pt x="1429" y="36"/>
                    <a:pt x="1427" y="47"/>
                  </a:cubicBezTo>
                  <a:cubicBezTo>
                    <a:pt x="1414" y="49"/>
                    <a:pt x="1415" y="38"/>
                    <a:pt x="1410" y="31"/>
                  </a:cubicBezTo>
                  <a:close/>
                  <a:moveTo>
                    <a:pt x="1442" y="122"/>
                  </a:moveTo>
                  <a:cubicBezTo>
                    <a:pt x="1442" y="107"/>
                    <a:pt x="1454" y="110"/>
                    <a:pt x="1465" y="107"/>
                  </a:cubicBezTo>
                  <a:cubicBezTo>
                    <a:pt x="1470" y="105"/>
                    <a:pt x="1478" y="101"/>
                    <a:pt x="1482" y="97"/>
                  </a:cubicBezTo>
                  <a:cubicBezTo>
                    <a:pt x="1484" y="95"/>
                    <a:pt x="1484" y="93"/>
                    <a:pt x="1486" y="91"/>
                  </a:cubicBezTo>
                  <a:cubicBezTo>
                    <a:pt x="1485" y="90"/>
                    <a:pt x="1485" y="88"/>
                    <a:pt x="1484" y="87"/>
                  </a:cubicBezTo>
                  <a:cubicBezTo>
                    <a:pt x="1482" y="86"/>
                    <a:pt x="1479" y="83"/>
                    <a:pt x="1477" y="83"/>
                  </a:cubicBezTo>
                  <a:cubicBezTo>
                    <a:pt x="1474" y="81"/>
                    <a:pt x="1470" y="82"/>
                    <a:pt x="1468" y="81"/>
                  </a:cubicBezTo>
                  <a:cubicBezTo>
                    <a:pt x="1452" y="83"/>
                    <a:pt x="1429" y="95"/>
                    <a:pt x="1424" y="105"/>
                  </a:cubicBezTo>
                  <a:cubicBezTo>
                    <a:pt x="1424" y="108"/>
                    <a:pt x="1424" y="111"/>
                    <a:pt x="1424" y="113"/>
                  </a:cubicBezTo>
                  <a:cubicBezTo>
                    <a:pt x="1426" y="115"/>
                    <a:pt x="1428" y="117"/>
                    <a:pt x="1430" y="119"/>
                  </a:cubicBezTo>
                  <a:cubicBezTo>
                    <a:pt x="1430" y="126"/>
                    <a:pt x="1430" y="134"/>
                    <a:pt x="1422" y="135"/>
                  </a:cubicBezTo>
                  <a:cubicBezTo>
                    <a:pt x="1420" y="133"/>
                    <a:pt x="1418" y="132"/>
                    <a:pt x="1416" y="130"/>
                  </a:cubicBezTo>
                  <a:cubicBezTo>
                    <a:pt x="1414" y="132"/>
                    <a:pt x="1413" y="133"/>
                    <a:pt x="1409" y="132"/>
                  </a:cubicBezTo>
                  <a:cubicBezTo>
                    <a:pt x="1407" y="128"/>
                    <a:pt x="1397" y="105"/>
                    <a:pt x="1398" y="102"/>
                  </a:cubicBezTo>
                  <a:cubicBezTo>
                    <a:pt x="1399" y="99"/>
                    <a:pt x="1405" y="97"/>
                    <a:pt x="1408" y="96"/>
                  </a:cubicBezTo>
                  <a:cubicBezTo>
                    <a:pt x="1414" y="93"/>
                    <a:pt x="1418" y="86"/>
                    <a:pt x="1423" y="82"/>
                  </a:cubicBezTo>
                  <a:cubicBezTo>
                    <a:pt x="1426" y="80"/>
                    <a:pt x="1430" y="80"/>
                    <a:pt x="1433" y="79"/>
                  </a:cubicBezTo>
                  <a:cubicBezTo>
                    <a:pt x="1441" y="75"/>
                    <a:pt x="1447" y="65"/>
                    <a:pt x="1454" y="59"/>
                  </a:cubicBezTo>
                  <a:cubicBezTo>
                    <a:pt x="1462" y="51"/>
                    <a:pt x="1472" y="50"/>
                    <a:pt x="1478" y="41"/>
                  </a:cubicBezTo>
                  <a:cubicBezTo>
                    <a:pt x="1478" y="41"/>
                    <a:pt x="1478" y="41"/>
                    <a:pt x="1478" y="40"/>
                  </a:cubicBezTo>
                  <a:cubicBezTo>
                    <a:pt x="1477" y="40"/>
                    <a:pt x="1477" y="40"/>
                    <a:pt x="1477" y="40"/>
                  </a:cubicBezTo>
                  <a:cubicBezTo>
                    <a:pt x="1472" y="45"/>
                    <a:pt x="1459" y="54"/>
                    <a:pt x="1450" y="47"/>
                  </a:cubicBezTo>
                  <a:cubicBezTo>
                    <a:pt x="1446" y="45"/>
                    <a:pt x="1447" y="40"/>
                    <a:pt x="1444" y="37"/>
                  </a:cubicBezTo>
                  <a:cubicBezTo>
                    <a:pt x="1443" y="35"/>
                    <a:pt x="1440" y="34"/>
                    <a:pt x="1440" y="31"/>
                  </a:cubicBezTo>
                  <a:cubicBezTo>
                    <a:pt x="1440" y="29"/>
                    <a:pt x="1441" y="28"/>
                    <a:pt x="1441" y="27"/>
                  </a:cubicBezTo>
                  <a:cubicBezTo>
                    <a:pt x="1447" y="27"/>
                    <a:pt x="1459" y="35"/>
                    <a:pt x="1462" y="38"/>
                  </a:cubicBezTo>
                  <a:cubicBezTo>
                    <a:pt x="1471" y="35"/>
                    <a:pt x="1480" y="33"/>
                    <a:pt x="1488" y="28"/>
                  </a:cubicBezTo>
                  <a:cubicBezTo>
                    <a:pt x="1491" y="26"/>
                    <a:pt x="1496" y="30"/>
                    <a:pt x="1498" y="29"/>
                  </a:cubicBezTo>
                  <a:cubicBezTo>
                    <a:pt x="1502" y="32"/>
                    <a:pt x="1508" y="48"/>
                    <a:pt x="1500" y="52"/>
                  </a:cubicBezTo>
                  <a:cubicBezTo>
                    <a:pt x="1496" y="53"/>
                    <a:pt x="1490" y="53"/>
                    <a:pt x="1486" y="54"/>
                  </a:cubicBezTo>
                  <a:cubicBezTo>
                    <a:pt x="1476" y="56"/>
                    <a:pt x="1464" y="63"/>
                    <a:pt x="1457" y="69"/>
                  </a:cubicBezTo>
                  <a:cubicBezTo>
                    <a:pt x="1457" y="69"/>
                    <a:pt x="1458" y="69"/>
                    <a:pt x="1458" y="70"/>
                  </a:cubicBezTo>
                  <a:cubicBezTo>
                    <a:pt x="1458" y="70"/>
                    <a:pt x="1458" y="70"/>
                    <a:pt x="1458" y="70"/>
                  </a:cubicBezTo>
                  <a:cubicBezTo>
                    <a:pt x="1462" y="71"/>
                    <a:pt x="1469" y="68"/>
                    <a:pt x="1474" y="71"/>
                  </a:cubicBezTo>
                  <a:cubicBezTo>
                    <a:pt x="1485" y="76"/>
                    <a:pt x="1500" y="81"/>
                    <a:pt x="1500" y="99"/>
                  </a:cubicBezTo>
                  <a:cubicBezTo>
                    <a:pt x="1497" y="100"/>
                    <a:pt x="1496" y="102"/>
                    <a:pt x="1494" y="103"/>
                  </a:cubicBezTo>
                  <a:cubicBezTo>
                    <a:pt x="1488" y="105"/>
                    <a:pt x="1482" y="105"/>
                    <a:pt x="1477" y="108"/>
                  </a:cubicBezTo>
                  <a:cubicBezTo>
                    <a:pt x="1477" y="109"/>
                    <a:pt x="1477" y="109"/>
                    <a:pt x="1477" y="110"/>
                  </a:cubicBezTo>
                  <a:cubicBezTo>
                    <a:pt x="1478" y="112"/>
                    <a:pt x="1479" y="113"/>
                    <a:pt x="1479" y="118"/>
                  </a:cubicBezTo>
                  <a:cubicBezTo>
                    <a:pt x="1477" y="119"/>
                    <a:pt x="1478" y="122"/>
                    <a:pt x="1476" y="123"/>
                  </a:cubicBezTo>
                  <a:cubicBezTo>
                    <a:pt x="1472" y="130"/>
                    <a:pt x="1465" y="135"/>
                    <a:pt x="1463" y="142"/>
                  </a:cubicBezTo>
                  <a:cubicBezTo>
                    <a:pt x="1464" y="143"/>
                    <a:pt x="1466" y="145"/>
                    <a:pt x="1467" y="146"/>
                  </a:cubicBezTo>
                  <a:cubicBezTo>
                    <a:pt x="1476" y="149"/>
                    <a:pt x="1513" y="129"/>
                    <a:pt x="1508" y="151"/>
                  </a:cubicBezTo>
                  <a:cubicBezTo>
                    <a:pt x="1507" y="154"/>
                    <a:pt x="1505" y="156"/>
                    <a:pt x="1504" y="158"/>
                  </a:cubicBezTo>
                  <a:cubicBezTo>
                    <a:pt x="1500" y="158"/>
                    <a:pt x="1498" y="157"/>
                    <a:pt x="1495" y="157"/>
                  </a:cubicBezTo>
                  <a:cubicBezTo>
                    <a:pt x="1490" y="155"/>
                    <a:pt x="1472" y="161"/>
                    <a:pt x="1469" y="163"/>
                  </a:cubicBezTo>
                  <a:cubicBezTo>
                    <a:pt x="1470" y="169"/>
                    <a:pt x="1471" y="175"/>
                    <a:pt x="1471" y="182"/>
                  </a:cubicBezTo>
                  <a:cubicBezTo>
                    <a:pt x="1469" y="183"/>
                    <a:pt x="1469" y="185"/>
                    <a:pt x="1468" y="186"/>
                  </a:cubicBezTo>
                  <a:cubicBezTo>
                    <a:pt x="1465" y="188"/>
                    <a:pt x="1462" y="187"/>
                    <a:pt x="1458" y="189"/>
                  </a:cubicBezTo>
                  <a:cubicBezTo>
                    <a:pt x="1456" y="190"/>
                    <a:pt x="1453" y="193"/>
                    <a:pt x="1450" y="193"/>
                  </a:cubicBezTo>
                  <a:cubicBezTo>
                    <a:pt x="1432" y="200"/>
                    <a:pt x="1414" y="183"/>
                    <a:pt x="1410" y="171"/>
                  </a:cubicBezTo>
                  <a:cubicBezTo>
                    <a:pt x="1410" y="171"/>
                    <a:pt x="1410" y="171"/>
                    <a:pt x="1410" y="171"/>
                  </a:cubicBezTo>
                  <a:cubicBezTo>
                    <a:pt x="1416" y="171"/>
                    <a:pt x="1423" y="177"/>
                    <a:pt x="1428" y="179"/>
                  </a:cubicBezTo>
                  <a:cubicBezTo>
                    <a:pt x="1430" y="179"/>
                    <a:pt x="1433" y="179"/>
                    <a:pt x="1435" y="179"/>
                  </a:cubicBezTo>
                  <a:cubicBezTo>
                    <a:pt x="1449" y="179"/>
                    <a:pt x="1457" y="174"/>
                    <a:pt x="1463" y="165"/>
                  </a:cubicBezTo>
                  <a:cubicBezTo>
                    <a:pt x="1463" y="164"/>
                    <a:pt x="1463" y="163"/>
                    <a:pt x="1463" y="162"/>
                  </a:cubicBezTo>
                  <a:cubicBezTo>
                    <a:pt x="1462" y="162"/>
                    <a:pt x="1461" y="161"/>
                    <a:pt x="1460" y="161"/>
                  </a:cubicBezTo>
                  <a:cubicBezTo>
                    <a:pt x="1453" y="158"/>
                    <a:pt x="1440" y="165"/>
                    <a:pt x="1434" y="166"/>
                  </a:cubicBezTo>
                  <a:cubicBezTo>
                    <a:pt x="1428" y="167"/>
                    <a:pt x="1413" y="167"/>
                    <a:pt x="1408" y="164"/>
                  </a:cubicBezTo>
                  <a:cubicBezTo>
                    <a:pt x="1406" y="163"/>
                    <a:pt x="1405" y="161"/>
                    <a:pt x="1404" y="160"/>
                  </a:cubicBezTo>
                  <a:cubicBezTo>
                    <a:pt x="1404" y="159"/>
                    <a:pt x="1404" y="157"/>
                    <a:pt x="1404" y="156"/>
                  </a:cubicBezTo>
                  <a:cubicBezTo>
                    <a:pt x="1406" y="155"/>
                    <a:pt x="1407" y="154"/>
                    <a:pt x="1408" y="153"/>
                  </a:cubicBezTo>
                  <a:cubicBezTo>
                    <a:pt x="1418" y="153"/>
                    <a:pt x="1426" y="153"/>
                    <a:pt x="1436" y="153"/>
                  </a:cubicBezTo>
                  <a:cubicBezTo>
                    <a:pt x="1438" y="152"/>
                    <a:pt x="1442" y="149"/>
                    <a:pt x="1444" y="149"/>
                  </a:cubicBezTo>
                  <a:cubicBezTo>
                    <a:pt x="1448" y="147"/>
                    <a:pt x="1452" y="148"/>
                    <a:pt x="1455" y="147"/>
                  </a:cubicBezTo>
                  <a:cubicBezTo>
                    <a:pt x="1456" y="146"/>
                    <a:pt x="1456" y="146"/>
                    <a:pt x="1457" y="145"/>
                  </a:cubicBezTo>
                  <a:cubicBezTo>
                    <a:pt x="1456" y="143"/>
                    <a:pt x="1454" y="139"/>
                    <a:pt x="1456" y="136"/>
                  </a:cubicBezTo>
                  <a:cubicBezTo>
                    <a:pt x="1458" y="129"/>
                    <a:pt x="1460" y="125"/>
                    <a:pt x="1464" y="118"/>
                  </a:cubicBezTo>
                  <a:cubicBezTo>
                    <a:pt x="1463" y="117"/>
                    <a:pt x="1462" y="117"/>
                    <a:pt x="1461" y="117"/>
                  </a:cubicBezTo>
                  <a:cubicBezTo>
                    <a:pt x="1455" y="118"/>
                    <a:pt x="1451" y="121"/>
                    <a:pt x="1442" y="122"/>
                  </a:cubicBezTo>
                  <a:close/>
                  <a:moveTo>
                    <a:pt x="1272" y="127"/>
                  </a:moveTo>
                  <a:cubicBezTo>
                    <a:pt x="1272" y="125"/>
                    <a:pt x="1271" y="126"/>
                    <a:pt x="1272" y="125"/>
                  </a:cubicBezTo>
                  <a:cubicBezTo>
                    <a:pt x="1274" y="119"/>
                    <a:pt x="1285" y="115"/>
                    <a:pt x="1292" y="119"/>
                  </a:cubicBezTo>
                  <a:cubicBezTo>
                    <a:pt x="1301" y="125"/>
                    <a:pt x="1318" y="137"/>
                    <a:pt x="1316" y="154"/>
                  </a:cubicBezTo>
                  <a:cubicBezTo>
                    <a:pt x="1310" y="157"/>
                    <a:pt x="1309" y="164"/>
                    <a:pt x="1298" y="164"/>
                  </a:cubicBezTo>
                  <a:cubicBezTo>
                    <a:pt x="1298" y="161"/>
                    <a:pt x="1294" y="159"/>
                    <a:pt x="1293" y="157"/>
                  </a:cubicBezTo>
                  <a:cubicBezTo>
                    <a:pt x="1292" y="155"/>
                    <a:pt x="1292" y="152"/>
                    <a:pt x="1291" y="149"/>
                  </a:cubicBezTo>
                  <a:cubicBezTo>
                    <a:pt x="1288" y="143"/>
                    <a:pt x="1279" y="128"/>
                    <a:pt x="1272" y="127"/>
                  </a:cubicBezTo>
                  <a:close/>
                  <a:moveTo>
                    <a:pt x="1216" y="87"/>
                  </a:moveTo>
                  <a:cubicBezTo>
                    <a:pt x="1216" y="86"/>
                    <a:pt x="1217" y="85"/>
                    <a:pt x="1217" y="84"/>
                  </a:cubicBezTo>
                  <a:cubicBezTo>
                    <a:pt x="1222" y="85"/>
                    <a:pt x="1227" y="86"/>
                    <a:pt x="1232" y="87"/>
                  </a:cubicBezTo>
                  <a:cubicBezTo>
                    <a:pt x="1237" y="89"/>
                    <a:pt x="1256" y="82"/>
                    <a:pt x="1257" y="79"/>
                  </a:cubicBezTo>
                  <a:cubicBezTo>
                    <a:pt x="1260" y="74"/>
                    <a:pt x="1260" y="41"/>
                    <a:pt x="1257" y="36"/>
                  </a:cubicBezTo>
                  <a:cubicBezTo>
                    <a:pt x="1255" y="31"/>
                    <a:pt x="1252" y="30"/>
                    <a:pt x="1252" y="23"/>
                  </a:cubicBezTo>
                  <a:cubicBezTo>
                    <a:pt x="1256" y="21"/>
                    <a:pt x="1256" y="20"/>
                    <a:pt x="1264" y="20"/>
                  </a:cubicBezTo>
                  <a:cubicBezTo>
                    <a:pt x="1272" y="26"/>
                    <a:pt x="1273" y="39"/>
                    <a:pt x="1273" y="54"/>
                  </a:cubicBezTo>
                  <a:cubicBezTo>
                    <a:pt x="1273" y="59"/>
                    <a:pt x="1271" y="74"/>
                    <a:pt x="1272" y="74"/>
                  </a:cubicBezTo>
                  <a:cubicBezTo>
                    <a:pt x="1276" y="75"/>
                    <a:pt x="1290" y="70"/>
                    <a:pt x="1293" y="68"/>
                  </a:cubicBezTo>
                  <a:cubicBezTo>
                    <a:pt x="1293" y="63"/>
                    <a:pt x="1292" y="61"/>
                    <a:pt x="1288" y="58"/>
                  </a:cubicBezTo>
                  <a:cubicBezTo>
                    <a:pt x="1288" y="57"/>
                    <a:pt x="1288" y="55"/>
                    <a:pt x="1288" y="53"/>
                  </a:cubicBezTo>
                  <a:cubicBezTo>
                    <a:pt x="1289" y="53"/>
                    <a:pt x="1290" y="54"/>
                    <a:pt x="1290" y="54"/>
                  </a:cubicBezTo>
                  <a:cubicBezTo>
                    <a:pt x="1293" y="55"/>
                    <a:pt x="1295" y="59"/>
                    <a:pt x="1298" y="59"/>
                  </a:cubicBezTo>
                  <a:cubicBezTo>
                    <a:pt x="1306" y="62"/>
                    <a:pt x="1314" y="60"/>
                    <a:pt x="1321" y="63"/>
                  </a:cubicBezTo>
                  <a:cubicBezTo>
                    <a:pt x="1322" y="64"/>
                    <a:pt x="1322" y="63"/>
                    <a:pt x="1322" y="65"/>
                  </a:cubicBezTo>
                  <a:cubicBezTo>
                    <a:pt x="1322" y="67"/>
                    <a:pt x="1322" y="69"/>
                    <a:pt x="1322" y="71"/>
                  </a:cubicBezTo>
                  <a:cubicBezTo>
                    <a:pt x="1321" y="71"/>
                    <a:pt x="1320" y="74"/>
                    <a:pt x="1319" y="75"/>
                  </a:cubicBezTo>
                  <a:cubicBezTo>
                    <a:pt x="1317" y="76"/>
                    <a:pt x="1310" y="75"/>
                    <a:pt x="1308" y="76"/>
                  </a:cubicBezTo>
                  <a:cubicBezTo>
                    <a:pt x="1301" y="79"/>
                    <a:pt x="1273" y="90"/>
                    <a:pt x="1268" y="95"/>
                  </a:cubicBezTo>
                  <a:cubicBezTo>
                    <a:pt x="1264" y="99"/>
                    <a:pt x="1266" y="105"/>
                    <a:pt x="1264" y="110"/>
                  </a:cubicBezTo>
                  <a:cubicBezTo>
                    <a:pt x="1260" y="123"/>
                    <a:pt x="1250" y="153"/>
                    <a:pt x="1232" y="145"/>
                  </a:cubicBezTo>
                  <a:cubicBezTo>
                    <a:pt x="1230" y="145"/>
                    <a:pt x="1229" y="145"/>
                    <a:pt x="1228" y="145"/>
                  </a:cubicBezTo>
                  <a:cubicBezTo>
                    <a:pt x="1225" y="143"/>
                    <a:pt x="1223" y="141"/>
                    <a:pt x="1220" y="139"/>
                  </a:cubicBezTo>
                  <a:cubicBezTo>
                    <a:pt x="1220" y="138"/>
                    <a:pt x="1220" y="137"/>
                    <a:pt x="1220" y="135"/>
                  </a:cubicBezTo>
                  <a:cubicBezTo>
                    <a:pt x="1222" y="135"/>
                    <a:pt x="1225" y="131"/>
                    <a:pt x="1227" y="130"/>
                  </a:cubicBezTo>
                  <a:cubicBezTo>
                    <a:pt x="1232" y="128"/>
                    <a:pt x="1236" y="129"/>
                    <a:pt x="1240" y="127"/>
                  </a:cubicBezTo>
                  <a:cubicBezTo>
                    <a:pt x="1246" y="125"/>
                    <a:pt x="1256" y="107"/>
                    <a:pt x="1254" y="101"/>
                  </a:cubicBezTo>
                  <a:cubicBezTo>
                    <a:pt x="1246" y="100"/>
                    <a:pt x="1236" y="101"/>
                    <a:pt x="1228" y="101"/>
                  </a:cubicBezTo>
                  <a:cubicBezTo>
                    <a:pt x="1225" y="98"/>
                    <a:pt x="1222" y="96"/>
                    <a:pt x="1219" y="93"/>
                  </a:cubicBezTo>
                  <a:cubicBezTo>
                    <a:pt x="1217" y="91"/>
                    <a:pt x="1217" y="88"/>
                    <a:pt x="1216" y="87"/>
                  </a:cubicBezTo>
                  <a:close/>
                  <a:moveTo>
                    <a:pt x="1110" y="21"/>
                  </a:moveTo>
                  <a:cubicBezTo>
                    <a:pt x="1110" y="20"/>
                    <a:pt x="1110" y="19"/>
                    <a:pt x="1110" y="17"/>
                  </a:cubicBezTo>
                  <a:cubicBezTo>
                    <a:pt x="1110" y="17"/>
                    <a:pt x="1111" y="16"/>
                    <a:pt x="1112" y="16"/>
                  </a:cubicBezTo>
                  <a:cubicBezTo>
                    <a:pt x="1124" y="17"/>
                    <a:pt x="1148" y="19"/>
                    <a:pt x="1147" y="35"/>
                  </a:cubicBezTo>
                  <a:cubicBezTo>
                    <a:pt x="1142" y="43"/>
                    <a:pt x="1140" y="49"/>
                    <a:pt x="1128" y="45"/>
                  </a:cubicBezTo>
                  <a:cubicBezTo>
                    <a:pt x="1127" y="43"/>
                    <a:pt x="1126" y="41"/>
                    <a:pt x="1124" y="39"/>
                  </a:cubicBezTo>
                  <a:cubicBezTo>
                    <a:pt x="1123" y="38"/>
                    <a:pt x="1121" y="38"/>
                    <a:pt x="1119" y="37"/>
                  </a:cubicBezTo>
                  <a:cubicBezTo>
                    <a:pt x="1119" y="31"/>
                    <a:pt x="1113" y="23"/>
                    <a:pt x="1110" y="21"/>
                  </a:cubicBezTo>
                  <a:close/>
                  <a:moveTo>
                    <a:pt x="1055" y="126"/>
                  </a:moveTo>
                  <a:cubicBezTo>
                    <a:pt x="1058" y="127"/>
                    <a:pt x="1062" y="127"/>
                    <a:pt x="1064" y="125"/>
                  </a:cubicBezTo>
                  <a:cubicBezTo>
                    <a:pt x="1066" y="124"/>
                    <a:pt x="1068" y="125"/>
                    <a:pt x="1070" y="123"/>
                  </a:cubicBezTo>
                  <a:cubicBezTo>
                    <a:pt x="1074" y="119"/>
                    <a:pt x="1070" y="109"/>
                    <a:pt x="1066" y="107"/>
                  </a:cubicBezTo>
                  <a:cubicBezTo>
                    <a:pt x="1066" y="107"/>
                    <a:pt x="1064" y="107"/>
                    <a:pt x="1064" y="107"/>
                  </a:cubicBezTo>
                  <a:cubicBezTo>
                    <a:pt x="1056" y="125"/>
                    <a:pt x="1056" y="125"/>
                    <a:pt x="1056" y="125"/>
                  </a:cubicBezTo>
                  <a:cubicBezTo>
                    <a:pt x="1056" y="125"/>
                    <a:pt x="1056" y="126"/>
                    <a:pt x="1055" y="126"/>
                  </a:cubicBezTo>
                  <a:close/>
                  <a:moveTo>
                    <a:pt x="1021" y="158"/>
                  </a:moveTo>
                  <a:cubicBezTo>
                    <a:pt x="1021" y="153"/>
                    <a:pt x="1024" y="148"/>
                    <a:pt x="1024" y="143"/>
                  </a:cubicBezTo>
                  <a:cubicBezTo>
                    <a:pt x="1025" y="140"/>
                    <a:pt x="1023" y="136"/>
                    <a:pt x="1024" y="133"/>
                  </a:cubicBezTo>
                  <a:cubicBezTo>
                    <a:pt x="1031" y="132"/>
                    <a:pt x="1042" y="114"/>
                    <a:pt x="1048" y="108"/>
                  </a:cubicBezTo>
                  <a:cubicBezTo>
                    <a:pt x="1051" y="106"/>
                    <a:pt x="1056" y="103"/>
                    <a:pt x="1059" y="102"/>
                  </a:cubicBezTo>
                  <a:cubicBezTo>
                    <a:pt x="1060" y="102"/>
                    <a:pt x="1062" y="102"/>
                    <a:pt x="1063" y="103"/>
                  </a:cubicBezTo>
                  <a:cubicBezTo>
                    <a:pt x="1068" y="104"/>
                    <a:pt x="1072" y="102"/>
                    <a:pt x="1075" y="101"/>
                  </a:cubicBezTo>
                  <a:cubicBezTo>
                    <a:pt x="1075" y="99"/>
                    <a:pt x="1075" y="97"/>
                    <a:pt x="1074" y="95"/>
                  </a:cubicBezTo>
                  <a:cubicBezTo>
                    <a:pt x="1074" y="95"/>
                    <a:pt x="1072" y="92"/>
                    <a:pt x="1072" y="93"/>
                  </a:cubicBezTo>
                  <a:cubicBezTo>
                    <a:pt x="1069" y="93"/>
                    <a:pt x="1067" y="96"/>
                    <a:pt x="1065" y="97"/>
                  </a:cubicBezTo>
                  <a:cubicBezTo>
                    <a:pt x="1064" y="97"/>
                    <a:pt x="1062" y="97"/>
                    <a:pt x="1060" y="97"/>
                  </a:cubicBezTo>
                  <a:cubicBezTo>
                    <a:pt x="1051" y="97"/>
                    <a:pt x="1045" y="88"/>
                    <a:pt x="1047" y="79"/>
                  </a:cubicBezTo>
                  <a:cubicBezTo>
                    <a:pt x="1056" y="81"/>
                    <a:pt x="1069" y="81"/>
                    <a:pt x="1076" y="76"/>
                  </a:cubicBezTo>
                  <a:cubicBezTo>
                    <a:pt x="1078" y="64"/>
                    <a:pt x="1079" y="47"/>
                    <a:pt x="1083" y="37"/>
                  </a:cubicBezTo>
                  <a:cubicBezTo>
                    <a:pt x="1085" y="34"/>
                    <a:pt x="1081" y="25"/>
                    <a:pt x="1084" y="18"/>
                  </a:cubicBezTo>
                  <a:cubicBezTo>
                    <a:pt x="1085" y="18"/>
                    <a:pt x="1087" y="18"/>
                    <a:pt x="1089" y="18"/>
                  </a:cubicBezTo>
                  <a:cubicBezTo>
                    <a:pt x="1090" y="19"/>
                    <a:pt x="1091" y="21"/>
                    <a:pt x="1092" y="22"/>
                  </a:cubicBezTo>
                  <a:cubicBezTo>
                    <a:pt x="1092" y="24"/>
                    <a:pt x="1097" y="47"/>
                    <a:pt x="1096" y="49"/>
                  </a:cubicBezTo>
                  <a:cubicBezTo>
                    <a:pt x="1095" y="53"/>
                    <a:pt x="1090" y="67"/>
                    <a:pt x="1092" y="70"/>
                  </a:cubicBezTo>
                  <a:cubicBezTo>
                    <a:pt x="1092" y="71"/>
                    <a:pt x="1092" y="71"/>
                    <a:pt x="1093" y="71"/>
                  </a:cubicBezTo>
                  <a:cubicBezTo>
                    <a:pt x="1099" y="71"/>
                    <a:pt x="1107" y="67"/>
                    <a:pt x="1109" y="62"/>
                  </a:cubicBezTo>
                  <a:cubicBezTo>
                    <a:pt x="1110" y="58"/>
                    <a:pt x="1107" y="56"/>
                    <a:pt x="1108" y="54"/>
                  </a:cubicBezTo>
                  <a:cubicBezTo>
                    <a:pt x="1108" y="54"/>
                    <a:pt x="1109" y="54"/>
                    <a:pt x="1109" y="54"/>
                  </a:cubicBezTo>
                  <a:cubicBezTo>
                    <a:pt x="1113" y="56"/>
                    <a:pt x="1126" y="58"/>
                    <a:pt x="1132" y="59"/>
                  </a:cubicBezTo>
                  <a:cubicBezTo>
                    <a:pt x="1132" y="61"/>
                    <a:pt x="1132" y="63"/>
                    <a:pt x="1132" y="65"/>
                  </a:cubicBezTo>
                  <a:cubicBezTo>
                    <a:pt x="1131" y="65"/>
                    <a:pt x="1130" y="66"/>
                    <a:pt x="1130" y="66"/>
                  </a:cubicBezTo>
                  <a:cubicBezTo>
                    <a:pt x="1129" y="66"/>
                    <a:pt x="1129" y="65"/>
                    <a:pt x="1129" y="65"/>
                  </a:cubicBezTo>
                  <a:cubicBezTo>
                    <a:pt x="1120" y="68"/>
                    <a:pt x="1100" y="77"/>
                    <a:pt x="1098" y="84"/>
                  </a:cubicBezTo>
                  <a:cubicBezTo>
                    <a:pt x="1096" y="84"/>
                    <a:pt x="1093" y="83"/>
                    <a:pt x="1092" y="85"/>
                  </a:cubicBezTo>
                  <a:cubicBezTo>
                    <a:pt x="1085" y="89"/>
                    <a:pt x="1090" y="98"/>
                    <a:pt x="1088" y="106"/>
                  </a:cubicBezTo>
                  <a:cubicBezTo>
                    <a:pt x="1087" y="109"/>
                    <a:pt x="1086" y="112"/>
                    <a:pt x="1087" y="115"/>
                  </a:cubicBezTo>
                  <a:cubicBezTo>
                    <a:pt x="1088" y="115"/>
                    <a:pt x="1089" y="116"/>
                    <a:pt x="1090" y="116"/>
                  </a:cubicBezTo>
                  <a:cubicBezTo>
                    <a:pt x="1095" y="108"/>
                    <a:pt x="1106" y="105"/>
                    <a:pt x="1114" y="111"/>
                  </a:cubicBezTo>
                  <a:cubicBezTo>
                    <a:pt x="1122" y="117"/>
                    <a:pt x="1116" y="123"/>
                    <a:pt x="1119" y="131"/>
                  </a:cubicBezTo>
                  <a:cubicBezTo>
                    <a:pt x="1120" y="136"/>
                    <a:pt x="1126" y="139"/>
                    <a:pt x="1128" y="145"/>
                  </a:cubicBezTo>
                  <a:cubicBezTo>
                    <a:pt x="1128" y="145"/>
                    <a:pt x="1128" y="147"/>
                    <a:pt x="1129" y="146"/>
                  </a:cubicBezTo>
                  <a:cubicBezTo>
                    <a:pt x="1134" y="161"/>
                    <a:pt x="1113" y="161"/>
                    <a:pt x="1105" y="160"/>
                  </a:cubicBezTo>
                  <a:cubicBezTo>
                    <a:pt x="1104" y="158"/>
                    <a:pt x="1102" y="156"/>
                    <a:pt x="1101" y="154"/>
                  </a:cubicBezTo>
                  <a:cubicBezTo>
                    <a:pt x="1098" y="145"/>
                    <a:pt x="1098" y="133"/>
                    <a:pt x="1090" y="130"/>
                  </a:cubicBezTo>
                  <a:cubicBezTo>
                    <a:pt x="1076" y="139"/>
                    <a:pt x="1092" y="160"/>
                    <a:pt x="1085" y="177"/>
                  </a:cubicBezTo>
                  <a:cubicBezTo>
                    <a:pt x="1085" y="177"/>
                    <a:pt x="1085" y="177"/>
                    <a:pt x="1085" y="177"/>
                  </a:cubicBezTo>
                  <a:cubicBezTo>
                    <a:pt x="1083" y="175"/>
                    <a:pt x="1080" y="175"/>
                    <a:pt x="1079" y="173"/>
                  </a:cubicBezTo>
                  <a:cubicBezTo>
                    <a:pt x="1075" y="170"/>
                    <a:pt x="1072" y="163"/>
                    <a:pt x="1070" y="156"/>
                  </a:cubicBezTo>
                  <a:cubicBezTo>
                    <a:pt x="1068" y="149"/>
                    <a:pt x="1074" y="143"/>
                    <a:pt x="1072" y="139"/>
                  </a:cubicBezTo>
                  <a:cubicBezTo>
                    <a:pt x="1071" y="139"/>
                    <a:pt x="1071" y="138"/>
                    <a:pt x="1070" y="137"/>
                  </a:cubicBezTo>
                  <a:cubicBezTo>
                    <a:pt x="1065" y="137"/>
                    <a:pt x="1056" y="139"/>
                    <a:pt x="1054" y="144"/>
                  </a:cubicBezTo>
                  <a:cubicBezTo>
                    <a:pt x="1053" y="147"/>
                    <a:pt x="1054" y="149"/>
                    <a:pt x="1053" y="151"/>
                  </a:cubicBezTo>
                  <a:cubicBezTo>
                    <a:pt x="1050" y="156"/>
                    <a:pt x="1042" y="170"/>
                    <a:pt x="1038" y="172"/>
                  </a:cubicBezTo>
                  <a:cubicBezTo>
                    <a:pt x="1034" y="173"/>
                    <a:pt x="1030" y="171"/>
                    <a:pt x="1027" y="169"/>
                  </a:cubicBezTo>
                  <a:cubicBezTo>
                    <a:pt x="1028" y="163"/>
                    <a:pt x="1024" y="158"/>
                    <a:pt x="1021" y="158"/>
                  </a:cubicBezTo>
                  <a:close/>
                  <a:moveTo>
                    <a:pt x="913" y="65"/>
                  </a:moveTo>
                  <a:cubicBezTo>
                    <a:pt x="914" y="65"/>
                    <a:pt x="913" y="65"/>
                    <a:pt x="915" y="65"/>
                  </a:cubicBezTo>
                  <a:cubicBezTo>
                    <a:pt x="919" y="64"/>
                    <a:pt x="929" y="61"/>
                    <a:pt x="931" y="58"/>
                  </a:cubicBezTo>
                  <a:cubicBezTo>
                    <a:pt x="931" y="57"/>
                    <a:pt x="931" y="55"/>
                    <a:pt x="931" y="54"/>
                  </a:cubicBezTo>
                  <a:cubicBezTo>
                    <a:pt x="929" y="49"/>
                    <a:pt x="924" y="45"/>
                    <a:pt x="920" y="43"/>
                  </a:cubicBezTo>
                  <a:cubicBezTo>
                    <a:pt x="920" y="43"/>
                    <a:pt x="920" y="43"/>
                    <a:pt x="919" y="43"/>
                  </a:cubicBezTo>
                  <a:cubicBezTo>
                    <a:pt x="917" y="47"/>
                    <a:pt x="913" y="58"/>
                    <a:pt x="913" y="65"/>
                  </a:cubicBezTo>
                  <a:close/>
                  <a:moveTo>
                    <a:pt x="862" y="136"/>
                  </a:moveTo>
                  <a:cubicBezTo>
                    <a:pt x="863" y="139"/>
                    <a:pt x="864" y="143"/>
                    <a:pt x="865" y="147"/>
                  </a:cubicBezTo>
                  <a:cubicBezTo>
                    <a:pt x="870" y="155"/>
                    <a:pt x="887" y="161"/>
                    <a:pt x="898" y="154"/>
                  </a:cubicBezTo>
                  <a:cubicBezTo>
                    <a:pt x="900" y="149"/>
                    <a:pt x="886" y="129"/>
                    <a:pt x="882" y="126"/>
                  </a:cubicBezTo>
                  <a:cubicBezTo>
                    <a:pt x="886" y="126"/>
                    <a:pt x="890" y="126"/>
                    <a:pt x="894" y="126"/>
                  </a:cubicBezTo>
                  <a:cubicBezTo>
                    <a:pt x="896" y="127"/>
                    <a:pt x="913" y="133"/>
                    <a:pt x="914" y="132"/>
                  </a:cubicBezTo>
                  <a:cubicBezTo>
                    <a:pt x="918" y="129"/>
                    <a:pt x="918" y="106"/>
                    <a:pt x="916" y="105"/>
                  </a:cubicBezTo>
                  <a:cubicBezTo>
                    <a:pt x="914" y="104"/>
                    <a:pt x="913" y="104"/>
                    <a:pt x="912" y="104"/>
                  </a:cubicBezTo>
                  <a:cubicBezTo>
                    <a:pt x="910" y="107"/>
                    <a:pt x="907" y="113"/>
                    <a:pt x="904" y="116"/>
                  </a:cubicBezTo>
                  <a:cubicBezTo>
                    <a:pt x="903" y="116"/>
                    <a:pt x="902" y="116"/>
                    <a:pt x="902" y="116"/>
                  </a:cubicBezTo>
                  <a:cubicBezTo>
                    <a:pt x="900" y="112"/>
                    <a:pt x="897" y="108"/>
                    <a:pt x="895" y="103"/>
                  </a:cubicBezTo>
                  <a:cubicBezTo>
                    <a:pt x="893" y="99"/>
                    <a:pt x="896" y="91"/>
                    <a:pt x="894" y="87"/>
                  </a:cubicBezTo>
                  <a:cubicBezTo>
                    <a:pt x="881" y="85"/>
                    <a:pt x="881" y="95"/>
                    <a:pt x="876" y="101"/>
                  </a:cubicBezTo>
                  <a:cubicBezTo>
                    <a:pt x="869" y="111"/>
                    <a:pt x="862" y="119"/>
                    <a:pt x="862" y="136"/>
                  </a:cubicBezTo>
                  <a:close/>
                  <a:moveTo>
                    <a:pt x="801" y="141"/>
                  </a:moveTo>
                  <a:cubicBezTo>
                    <a:pt x="801" y="139"/>
                    <a:pt x="801" y="137"/>
                    <a:pt x="801" y="134"/>
                  </a:cubicBezTo>
                  <a:cubicBezTo>
                    <a:pt x="804" y="132"/>
                    <a:pt x="806" y="128"/>
                    <a:pt x="810" y="126"/>
                  </a:cubicBezTo>
                  <a:cubicBezTo>
                    <a:pt x="808" y="123"/>
                    <a:pt x="808" y="120"/>
                    <a:pt x="808" y="116"/>
                  </a:cubicBezTo>
                  <a:cubicBezTo>
                    <a:pt x="811" y="116"/>
                    <a:pt x="820" y="118"/>
                    <a:pt x="825" y="116"/>
                  </a:cubicBezTo>
                  <a:cubicBezTo>
                    <a:pt x="830" y="115"/>
                    <a:pt x="851" y="107"/>
                    <a:pt x="854" y="104"/>
                  </a:cubicBezTo>
                  <a:cubicBezTo>
                    <a:pt x="856" y="100"/>
                    <a:pt x="854" y="87"/>
                    <a:pt x="856" y="83"/>
                  </a:cubicBezTo>
                  <a:cubicBezTo>
                    <a:pt x="857" y="81"/>
                    <a:pt x="863" y="72"/>
                    <a:pt x="861" y="69"/>
                  </a:cubicBezTo>
                  <a:cubicBezTo>
                    <a:pt x="856" y="62"/>
                    <a:pt x="835" y="75"/>
                    <a:pt x="835" y="59"/>
                  </a:cubicBezTo>
                  <a:cubicBezTo>
                    <a:pt x="836" y="59"/>
                    <a:pt x="836" y="59"/>
                    <a:pt x="837" y="58"/>
                  </a:cubicBezTo>
                  <a:cubicBezTo>
                    <a:pt x="840" y="58"/>
                    <a:pt x="843" y="59"/>
                    <a:pt x="845" y="60"/>
                  </a:cubicBezTo>
                  <a:cubicBezTo>
                    <a:pt x="850" y="57"/>
                    <a:pt x="865" y="52"/>
                    <a:pt x="868" y="47"/>
                  </a:cubicBezTo>
                  <a:cubicBezTo>
                    <a:pt x="873" y="39"/>
                    <a:pt x="871" y="30"/>
                    <a:pt x="878" y="23"/>
                  </a:cubicBezTo>
                  <a:cubicBezTo>
                    <a:pt x="884" y="23"/>
                    <a:pt x="888" y="24"/>
                    <a:pt x="893" y="26"/>
                  </a:cubicBezTo>
                  <a:cubicBezTo>
                    <a:pt x="890" y="36"/>
                    <a:pt x="882" y="41"/>
                    <a:pt x="878" y="49"/>
                  </a:cubicBezTo>
                  <a:cubicBezTo>
                    <a:pt x="875" y="56"/>
                    <a:pt x="874" y="68"/>
                    <a:pt x="873" y="74"/>
                  </a:cubicBezTo>
                  <a:cubicBezTo>
                    <a:pt x="873" y="76"/>
                    <a:pt x="873" y="78"/>
                    <a:pt x="873" y="80"/>
                  </a:cubicBezTo>
                  <a:cubicBezTo>
                    <a:pt x="872" y="80"/>
                    <a:pt x="870" y="88"/>
                    <a:pt x="870" y="90"/>
                  </a:cubicBezTo>
                  <a:cubicBezTo>
                    <a:pt x="871" y="90"/>
                    <a:pt x="871" y="91"/>
                    <a:pt x="871" y="91"/>
                  </a:cubicBezTo>
                  <a:cubicBezTo>
                    <a:pt x="872" y="91"/>
                    <a:pt x="872" y="90"/>
                    <a:pt x="873" y="90"/>
                  </a:cubicBezTo>
                  <a:cubicBezTo>
                    <a:pt x="873" y="90"/>
                    <a:pt x="873" y="90"/>
                    <a:pt x="874" y="90"/>
                  </a:cubicBezTo>
                  <a:cubicBezTo>
                    <a:pt x="875" y="89"/>
                    <a:pt x="877" y="87"/>
                    <a:pt x="877" y="85"/>
                  </a:cubicBezTo>
                  <a:cubicBezTo>
                    <a:pt x="877" y="84"/>
                    <a:pt x="877" y="83"/>
                    <a:pt x="877" y="82"/>
                  </a:cubicBezTo>
                  <a:cubicBezTo>
                    <a:pt x="878" y="80"/>
                    <a:pt x="880" y="79"/>
                    <a:pt x="881" y="77"/>
                  </a:cubicBezTo>
                  <a:cubicBezTo>
                    <a:pt x="887" y="77"/>
                    <a:pt x="895" y="75"/>
                    <a:pt x="897" y="72"/>
                  </a:cubicBezTo>
                  <a:cubicBezTo>
                    <a:pt x="899" y="67"/>
                    <a:pt x="897" y="58"/>
                    <a:pt x="899" y="55"/>
                  </a:cubicBezTo>
                  <a:cubicBezTo>
                    <a:pt x="901" y="51"/>
                    <a:pt x="904" y="42"/>
                    <a:pt x="905" y="38"/>
                  </a:cubicBezTo>
                  <a:cubicBezTo>
                    <a:pt x="907" y="29"/>
                    <a:pt x="898" y="22"/>
                    <a:pt x="903" y="17"/>
                  </a:cubicBezTo>
                  <a:cubicBezTo>
                    <a:pt x="907" y="13"/>
                    <a:pt x="915" y="19"/>
                    <a:pt x="917" y="21"/>
                  </a:cubicBezTo>
                  <a:cubicBezTo>
                    <a:pt x="921" y="25"/>
                    <a:pt x="916" y="31"/>
                    <a:pt x="918" y="36"/>
                  </a:cubicBezTo>
                  <a:cubicBezTo>
                    <a:pt x="920" y="41"/>
                    <a:pt x="930" y="45"/>
                    <a:pt x="934" y="47"/>
                  </a:cubicBezTo>
                  <a:cubicBezTo>
                    <a:pt x="938" y="48"/>
                    <a:pt x="943" y="48"/>
                    <a:pt x="948" y="49"/>
                  </a:cubicBezTo>
                  <a:cubicBezTo>
                    <a:pt x="948" y="49"/>
                    <a:pt x="949" y="50"/>
                    <a:pt x="949" y="50"/>
                  </a:cubicBezTo>
                  <a:cubicBezTo>
                    <a:pt x="949" y="51"/>
                    <a:pt x="948" y="53"/>
                    <a:pt x="948" y="54"/>
                  </a:cubicBezTo>
                  <a:cubicBezTo>
                    <a:pt x="945" y="60"/>
                    <a:pt x="935" y="64"/>
                    <a:pt x="930" y="67"/>
                  </a:cubicBezTo>
                  <a:cubicBezTo>
                    <a:pt x="926" y="70"/>
                    <a:pt x="924" y="75"/>
                    <a:pt x="921" y="77"/>
                  </a:cubicBezTo>
                  <a:cubicBezTo>
                    <a:pt x="916" y="80"/>
                    <a:pt x="910" y="79"/>
                    <a:pt x="908" y="83"/>
                  </a:cubicBezTo>
                  <a:cubicBezTo>
                    <a:pt x="908" y="85"/>
                    <a:pt x="907" y="85"/>
                    <a:pt x="907" y="87"/>
                  </a:cubicBezTo>
                  <a:cubicBezTo>
                    <a:pt x="905" y="86"/>
                    <a:pt x="906" y="90"/>
                    <a:pt x="906" y="91"/>
                  </a:cubicBezTo>
                  <a:cubicBezTo>
                    <a:pt x="910" y="93"/>
                    <a:pt x="924" y="95"/>
                    <a:pt x="926" y="99"/>
                  </a:cubicBezTo>
                  <a:cubicBezTo>
                    <a:pt x="930" y="105"/>
                    <a:pt x="930" y="119"/>
                    <a:pt x="928" y="129"/>
                  </a:cubicBezTo>
                  <a:cubicBezTo>
                    <a:pt x="927" y="131"/>
                    <a:pt x="926" y="134"/>
                    <a:pt x="927" y="138"/>
                  </a:cubicBezTo>
                  <a:cubicBezTo>
                    <a:pt x="944" y="144"/>
                    <a:pt x="968" y="157"/>
                    <a:pt x="946" y="175"/>
                  </a:cubicBezTo>
                  <a:cubicBezTo>
                    <a:pt x="930" y="175"/>
                    <a:pt x="930" y="166"/>
                    <a:pt x="917" y="161"/>
                  </a:cubicBezTo>
                  <a:cubicBezTo>
                    <a:pt x="915" y="161"/>
                    <a:pt x="906" y="165"/>
                    <a:pt x="905" y="165"/>
                  </a:cubicBezTo>
                  <a:cubicBezTo>
                    <a:pt x="903" y="165"/>
                    <a:pt x="901" y="165"/>
                    <a:pt x="899" y="165"/>
                  </a:cubicBezTo>
                  <a:cubicBezTo>
                    <a:pt x="892" y="168"/>
                    <a:pt x="882" y="170"/>
                    <a:pt x="874" y="168"/>
                  </a:cubicBezTo>
                  <a:cubicBezTo>
                    <a:pt x="872" y="163"/>
                    <a:pt x="867" y="157"/>
                    <a:pt x="863" y="153"/>
                  </a:cubicBezTo>
                  <a:cubicBezTo>
                    <a:pt x="863" y="153"/>
                    <a:pt x="863" y="153"/>
                    <a:pt x="863" y="153"/>
                  </a:cubicBezTo>
                  <a:cubicBezTo>
                    <a:pt x="862" y="154"/>
                    <a:pt x="862" y="154"/>
                    <a:pt x="862" y="154"/>
                  </a:cubicBezTo>
                  <a:cubicBezTo>
                    <a:pt x="862" y="162"/>
                    <a:pt x="869" y="172"/>
                    <a:pt x="864" y="179"/>
                  </a:cubicBezTo>
                  <a:cubicBezTo>
                    <a:pt x="863" y="179"/>
                    <a:pt x="861" y="179"/>
                    <a:pt x="859" y="178"/>
                  </a:cubicBezTo>
                  <a:cubicBezTo>
                    <a:pt x="855" y="176"/>
                    <a:pt x="854" y="171"/>
                    <a:pt x="851" y="167"/>
                  </a:cubicBezTo>
                  <a:cubicBezTo>
                    <a:pt x="850" y="165"/>
                    <a:pt x="850" y="163"/>
                    <a:pt x="849" y="161"/>
                  </a:cubicBezTo>
                  <a:cubicBezTo>
                    <a:pt x="846" y="159"/>
                    <a:pt x="844" y="156"/>
                    <a:pt x="841" y="153"/>
                  </a:cubicBezTo>
                  <a:cubicBezTo>
                    <a:pt x="839" y="151"/>
                    <a:pt x="840" y="146"/>
                    <a:pt x="837" y="144"/>
                  </a:cubicBezTo>
                  <a:cubicBezTo>
                    <a:pt x="834" y="141"/>
                    <a:pt x="817" y="153"/>
                    <a:pt x="809" y="149"/>
                  </a:cubicBezTo>
                  <a:cubicBezTo>
                    <a:pt x="806" y="147"/>
                    <a:pt x="803" y="144"/>
                    <a:pt x="801" y="141"/>
                  </a:cubicBezTo>
                  <a:close/>
                  <a:moveTo>
                    <a:pt x="704" y="44"/>
                  </a:moveTo>
                  <a:cubicBezTo>
                    <a:pt x="705" y="43"/>
                    <a:pt x="706" y="43"/>
                    <a:pt x="707" y="42"/>
                  </a:cubicBezTo>
                  <a:cubicBezTo>
                    <a:pt x="707" y="41"/>
                    <a:pt x="707" y="41"/>
                    <a:pt x="706" y="40"/>
                  </a:cubicBezTo>
                  <a:cubicBezTo>
                    <a:pt x="706" y="40"/>
                    <a:pt x="706" y="40"/>
                    <a:pt x="706" y="40"/>
                  </a:cubicBezTo>
                  <a:cubicBezTo>
                    <a:pt x="706" y="40"/>
                    <a:pt x="706" y="40"/>
                    <a:pt x="705" y="40"/>
                  </a:cubicBezTo>
                  <a:cubicBezTo>
                    <a:pt x="705" y="41"/>
                    <a:pt x="705" y="43"/>
                    <a:pt x="704" y="44"/>
                  </a:cubicBezTo>
                  <a:close/>
                  <a:moveTo>
                    <a:pt x="702" y="45"/>
                  </a:moveTo>
                  <a:cubicBezTo>
                    <a:pt x="702" y="46"/>
                    <a:pt x="703" y="46"/>
                    <a:pt x="703" y="46"/>
                  </a:cubicBezTo>
                  <a:cubicBezTo>
                    <a:pt x="704" y="46"/>
                    <a:pt x="704" y="46"/>
                    <a:pt x="704" y="45"/>
                  </a:cubicBezTo>
                  <a:cubicBezTo>
                    <a:pt x="704" y="45"/>
                    <a:pt x="704" y="45"/>
                    <a:pt x="704" y="45"/>
                  </a:cubicBezTo>
                  <a:cubicBezTo>
                    <a:pt x="704" y="45"/>
                    <a:pt x="704" y="44"/>
                    <a:pt x="704" y="44"/>
                  </a:cubicBezTo>
                  <a:cubicBezTo>
                    <a:pt x="704" y="44"/>
                    <a:pt x="703" y="43"/>
                    <a:pt x="703" y="43"/>
                  </a:cubicBezTo>
                  <a:cubicBezTo>
                    <a:pt x="703" y="43"/>
                    <a:pt x="703" y="44"/>
                    <a:pt x="702" y="44"/>
                  </a:cubicBezTo>
                  <a:cubicBezTo>
                    <a:pt x="702" y="45"/>
                    <a:pt x="702" y="45"/>
                    <a:pt x="702" y="45"/>
                  </a:cubicBezTo>
                  <a:close/>
                  <a:moveTo>
                    <a:pt x="637" y="47"/>
                  </a:moveTo>
                  <a:cubicBezTo>
                    <a:pt x="637" y="41"/>
                    <a:pt x="637" y="35"/>
                    <a:pt x="639" y="30"/>
                  </a:cubicBezTo>
                  <a:cubicBezTo>
                    <a:pt x="639" y="27"/>
                    <a:pt x="639" y="25"/>
                    <a:pt x="638" y="23"/>
                  </a:cubicBezTo>
                  <a:cubicBezTo>
                    <a:pt x="640" y="23"/>
                    <a:pt x="647" y="21"/>
                    <a:pt x="647" y="21"/>
                  </a:cubicBezTo>
                  <a:cubicBezTo>
                    <a:pt x="652" y="29"/>
                    <a:pt x="651" y="39"/>
                    <a:pt x="658" y="45"/>
                  </a:cubicBezTo>
                  <a:cubicBezTo>
                    <a:pt x="658" y="48"/>
                    <a:pt x="658" y="51"/>
                    <a:pt x="658" y="55"/>
                  </a:cubicBezTo>
                  <a:cubicBezTo>
                    <a:pt x="656" y="55"/>
                    <a:pt x="654" y="58"/>
                    <a:pt x="653" y="59"/>
                  </a:cubicBezTo>
                  <a:cubicBezTo>
                    <a:pt x="643" y="59"/>
                    <a:pt x="640" y="53"/>
                    <a:pt x="637" y="47"/>
                  </a:cubicBezTo>
                  <a:close/>
                  <a:moveTo>
                    <a:pt x="621" y="118"/>
                  </a:moveTo>
                  <a:cubicBezTo>
                    <a:pt x="621" y="113"/>
                    <a:pt x="621" y="109"/>
                    <a:pt x="621" y="105"/>
                  </a:cubicBezTo>
                  <a:cubicBezTo>
                    <a:pt x="628" y="104"/>
                    <a:pt x="632" y="97"/>
                    <a:pt x="636" y="92"/>
                  </a:cubicBezTo>
                  <a:cubicBezTo>
                    <a:pt x="640" y="85"/>
                    <a:pt x="652" y="76"/>
                    <a:pt x="660" y="71"/>
                  </a:cubicBezTo>
                  <a:cubicBezTo>
                    <a:pt x="663" y="70"/>
                    <a:pt x="678" y="62"/>
                    <a:pt x="677" y="61"/>
                  </a:cubicBezTo>
                  <a:cubicBezTo>
                    <a:pt x="680" y="60"/>
                    <a:pt x="693" y="54"/>
                    <a:pt x="694" y="51"/>
                  </a:cubicBezTo>
                  <a:cubicBezTo>
                    <a:pt x="694" y="50"/>
                    <a:pt x="694" y="50"/>
                    <a:pt x="694" y="50"/>
                  </a:cubicBezTo>
                  <a:cubicBezTo>
                    <a:pt x="692" y="49"/>
                    <a:pt x="681" y="45"/>
                    <a:pt x="680" y="44"/>
                  </a:cubicBezTo>
                  <a:cubicBezTo>
                    <a:pt x="678" y="43"/>
                    <a:pt x="676" y="39"/>
                    <a:pt x="675" y="39"/>
                  </a:cubicBezTo>
                  <a:cubicBezTo>
                    <a:pt x="675" y="38"/>
                    <a:pt x="675" y="37"/>
                    <a:pt x="675" y="37"/>
                  </a:cubicBezTo>
                  <a:cubicBezTo>
                    <a:pt x="684" y="39"/>
                    <a:pt x="702" y="36"/>
                    <a:pt x="707" y="33"/>
                  </a:cubicBezTo>
                  <a:cubicBezTo>
                    <a:pt x="709" y="31"/>
                    <a:pt x="712" y="28"/>
                    <a:pt x="716" y="27"/>
                  </a:cubicBezTo>
                  <a:cubicBezTo>
                    <a:pt x="721" y="26"/>
                    <a:pt x="736" y="34"/>
                    <a:pt x="739" y="36"/>
                  </a:cubicBezTo>
                  <a:cubicBezTo>
                    <a:pt x="739" y="38"/>
                    <a:pt x="738" y="39"/>
                    <a:pt x="738" y="41"/>
                  </a:cubicBezTo>
                  <a:cubicBezTo>
                    <a:pt x="736" y="42"/>
                    <a:pt x="734" y="44"/>
                    <a:pt x="732" y="45"/>
                  </a:cubicBezTo>
                  <a:cubicBezTo>
                    <a:pt x="731" y="45"/>
                    <a:pt x="730" y="45"/>
                    <a:pt x="730" y="45"/>
                  </a:cubicBezTo>
                  <a:cubicBezTo>
                    <a:pt x="724" y="47"/>
                    <a:pt x="709" y="51"/>
                    <a:pt x="705" y="55"/>
                  </a:cubicBezTo>
                  <a:cubicBezTo>
                    <a:pt x="706" y="56"/>
                    <a:pt x="706" y="57"/>
                    <a:pt x="706" y="58"/>
                  </a:cubicBezTo>
                  <a:cubicBezTo>
                    <a:pt x="708" y="59"/>
                    <a:pt x="710" y="60"/>
                    <a:pt x="712" y="61"/>
                  </a:cubicBezTo>
                  <a:cubicBezTo>
                    <a:pt x="713" y="61"/>
                    <a:pt x="715" y="61"/>
                    <a:pt x="717" y="61"/>
                  </a:cubicBezTo>
                  <a:cubicBezTo>
                    <a:pt x="724" y="65"/>
                    <a:pt x="744" y="92"/>
                    <a:pt x="730" y="103"/>
                  </a:cubicBezTo>
                  <a:cubicBezTo>
                    <a:pt x="728" y="104"/>
                    <a:pt x="716" y="108"/>
                    <a:pt x="717" y="108"/>
                  </a:cubicBezTo>
                  <a:cubicBezTo>
                    <a:pt x="711" y="111"/>
                    <a:pt x="705" y="106"/>
                    <a:pt x="702" y="111"/>
                  </a:cubicBezTo>
                  <a:cubicBezTo>
                    <a:pt x="702" y="114"/>
                    <a:pt x="702" y="117"/>
                    <a:pt x="702" y="120"/>
                  </a:cubicBezTo>
                  <a:cubicBezTo>
                    <a:pt x="699" y="125"/>
                    <a:pt x="694" y="130"/>
                    <a:pt x="690" y="134"/>
                  </a:cubicBezTo>
                  <a:cubicBezTo>
                    <a:pt x="690" y="136"/>
                    <a:pt x="690" y="137"/>
                    <a:pt x="691" y="137"/>
                  </a:cubicBezTo>
                  <a:cubicBezTo>
                    <a:pt x="692" y="139"/>
                    <a:pt x="695" y="139"/>
                    <a:pt x="697" y="139"/>
                  </a:cubicBezTo>
                  <a:cubicBezTo>
                    <a:pt x="698" y="138"/>
                    <a:pt x="699" y="137"/>
                    <a:pt x="700" y="134"/>
                  </a:cubicBezTo>
                  <a:cubicBezTo>
                    <a:pt x="711" y="134"/>
                    <a:pt x="716" y="138"/>
                    <a:pt x="726" y="140"/>
                  </a:cubicBezTo>
                  <a:cubicBezTo>
                    <a:pt x="727" y="143"/>
                    <a:pt x="730" y="149"/>
                    <a:pt x="729" y="151"/>
                  </a:cubicBezTo>
                  <a:cubicBezTo>
                    <a:pt x="728" y="152"/>
                    <a:pt x="727" y="154"/>
                    <a:pt x="725" y="155"/>
                  </a:cubicBezTo>
                  <a:cubicBezTo>
                    <a:pt x="716" y="158"/>
                    <a:pt x="712" y="149"/>
                    <a:pt x="705" y="150"/>
                  </a:cubicBezTo>
                  <a:cubicBezTo>
                    <a:pt x="704" y="149"/>
                    <a:pt x="700" y="153"/>
                    <a:pt x="699" y="155"/>
                  </a:cubicBezTo>
                  <a:cubicBezTo>
                    <a:pt x="698" y="157"/>
                    <a:pt x="700" y="159"/>
                    <a:pt x="700" y="160"/>
                  </a:cubicBezTo>
                  <a:cubicBezTo>
                    <a:pt x="700" y="162"/>
                    <a:pt x="700" y="164"/>
                    <a:pt x="700" y="166"/>
                  </a:cubicBezTo>
                  <a:cubicBezTo>
                    <a:pt x="702" y="174"/>
                    <a:pt x="698" y="180"/>
                    <a:pt x="692" y="183"/>
                  </a:cubicBezTo>
                  <a:cubicBezTo>
                    <a:pt x="685" y="187"/>
                    <a:pt x="666" y="181"/>
                    <a:pt x="662" y="179"/>
                  </a:cubicBezTo>
                  <a:cubicBezTo>
                    <a:pt x="662" y="177"/>
                    <a:pt x="653" y="173"/>
                    <a:pt x="651" y="173"/>
                  </a:cubicBezTo>
                  <a:cubicBezTo>
                    <a:pt x="651" y="172"/>
                    <a:pt x="652" y="172"/>
                    <a:pt x="652" y="172"/>
                  </a:cubicBezTo>
                  <a:cubicBezTo>
                    <a:pt x="660" y="170"/>
                    <a:pt x="676" y="168"/>
                    <a:pt x="683" y="163"/>
                  </a:cubicBezTo>
                  <a:cubicBezTo>
                    <a:pt x="685" y="162"/>
                    <a:pt x="692" y="157"/>
                    <a:pt x="689" y="155"/>
                  </a:cubicBezTo>
                  <a:cubicBezTo>
                    <a:pt x="685" y="154"/>
                    <a:pt x="675" y="155"/>
                    <a:pt x="672" y="157"/>
                  </a:cubicBezTo>
                  <a:cubicBezTo>
                    <a:pt x="668" y="159"/>
                    <a:pt x="653" y="154"/>
                    <a:pt x="652" y="153"/>
                  </a:cubicBezTo>
                  <a:cubicBezTo>
                    <a:pt x="650" y="152"/>
                    <a:pt x="650" y="151"/>
                    <a:pt x="649" y="149"/>
                  </a:cubicBezTo>
                  <a:cubicBezTo>
                    <a:pt x="649" y="148"/>
                    <a:pt x="649" y="148"/>
                    <a:pt x="650" y="147"/>
                  </a:cubicBezTo>
                  <a:cubicBezTo>
                    <a:pt x="660" y="147"/>
                    <a:pt x="674" y="146"/>
                    <a:pt x="684" y="144"/>
                  </a:cubicBezTo>
                  <a:cubicBezTo>
                    <a:pt x="685" y="143"/>
                    <a:pt x="685" y="142"/>
                    <a:pt x="686" y="141"/>
                  </a:cubicBezTo>
                  <a:cubicBezTo>
                    <a:pt x="686" y="141"/>
                    <a:pt x="686" y="141"/>
                    <a:pt x="686" y="140"/>
                  </a:cubicBezTo>
                  <a:cubicBezTo>
                    <a:pt x="684" y="139"/>
                    <a:pt x="684" y="138"/>
                    <a:pt x="682" y="137"/>
                  </a:cubicBezTo>
                  <a:cubicBezTo>
                    <a:pt x="682" y="133"/>
                    <a:pt x="681" y="129"/>
                    <a:pt x="683" y="125"/>
                  </a:cubicBezTo>
                  <a:cubicBezTo>
                    <a:pt x="685" y="122"/>
                    <a:pt x="691" y="115"/>
                    <a:pt x="690" y="111"/>
                  </a:cubicBezTo>
                  <a:cubicBezTo>
                    <a:pt x="690" y="109"/>
                    <a:pt x="689" y="109"/>
                    <a:pt x="688" y="109"/>
                  </a:cubicBezTo>
                  <a:cubicBezTo>
                    <a:pt x="680" y="105"/>
                    <a:pt x="670" y="123"/>
                    <a:pt x="665" y="118"/>
                  </a:cubicBezTo>
                  <a:cubicBezTo>
                    <a:pt x="666" y="112"/>
                    <a:pt x="667" y="106"/>
                    <a:pt x="670" y="102"/>
                  </a:cubicBezTo>
                  <a:cubicBezTo>
                    <a:pt x="675" y="96"/>
                    <a:pt x="690" y="97"/>
                    <a:pt x="695" y="102"/>
                  </a:cubicBezTo>
                  <a:cubicBezTo>
                    <a:pt x="701" y="102"/>
                    <a:pt x="703" y="100"/>
                    <a:pt x="707" y="98"/>
                  </a:cubicBezTo>
                  <a:cubicBezTo>
                    <a:pt x="711" y="95"/>
                    <a:pt x="717" y="94"/>
                    <a:pt x="720" y="90"/>
                  </a:cubicBezTo>
                  <a:cubicBezTo>
                    <a:pt x="720" y="89"/>
                    <a:pt x="720" y="88"/>
                    <a:pt x="720" y="89"/>
                  </a:cubicBezTo>
                  <a:cubicBezTo>
                    <a:pt x="726" y="78"/>
                    <a:pt x="710" y="68"/>
                    <a:pt x="705" y="66"/>
                  </a:cubicBezTo>
                  <a:cubicBezTo>
                    <a:pt x="694" y="63"/>
                    <a:pt x="681" y="76"/>
                    <a:pt x="678" y="81"/>
                  </a:cubicBezTo>
                  <a:cubicBezTo>
                    <a:pt x="670" y="91"/>
                    <a:pt x="657" y="97"/>
                    <a:pt x="649" y="107"/>
                  </a:cubicBezTo>
                  <a:cubicBezTo>
                    <a:pt x="645" y="112"/>
                    <a:pt x="646" y="118"/>
                    <a:pt x="644" y="123"/>
                  </a:cubicBezTo>
                  <a:cubicBezTo>
                    <a:pt x="643" y="127"/>
                    <a:pt x="640" y="131"/>
                    <a:pt x="639" y="133"/>
                  </a:cubicBezTo>
                  <a:cubicBezTo>
                    <a:pt x="632" y="134"/>
                    <a:pt x="625" y="130"/>
                    <a:pt x="623" y="125"/>
                  </a:cubicBezTo>
                  <a:cubicBezTo>
                    <a:pt x="621" y="123"/>
                    <a:pt x="623" y="120"/>
                    <a:pt x="621" y="118"/>
                  </a:cubicBezTo>
                  <a:close/>
                  <a:moveTo>
                    <a:pt x="537" y="94"/>
                  </a:moveTo>
                  <a:cubicBezTo>
                    <a:pt x="538" y="94"/>
                    <a:pt x="540" y="93"/>
                    <a:pt x="540" y="92"/>
                  </a:cubicBezTo>
                  <a:cubicBezTo>
                    <a:pt x="541" y="91"/>
                    <a:pt x="540" y="90"/>
                    <a:pt x="540" y="89"/>
                  </a:cubicBezTo>
                  <a:cubicBezTo>
                    <a:pt x="539" y="90"/>
                    <a:pt x="539" y="90"/>
                    <a:pt x="539" y="90"/>
                  </a:cubicBezTo>
                  <a:cubicBezTo>
                    <a:pt x="538" y="91"/>
                    <a:pt x="538" y="93"/>
                    <a:pt x="537" y="94"/>
                  </a:cubicBezTo>
                  <a:close/>
                  <a:moveTo>
                    <a:pt x="503" y="79"/>
                  </a:moveTo>
                  <a:cubicBezTo>
                    <a:pt x="504" y="80"/>
                    <a:pt x="505" y="81"/>
                    <a:pt x="507" y="79"/>
                  </a:cubicBezTo>
                  <a:cubicBezTo>
                    <a:pt x="507" y="77"/>
                    <a:pt x="508" y="77"/>
                    <a:pt x="508" y="75"/>
                  </a:cubicBezTo>
                  <a:cubicBezTo>
                    <a:pt x="508" y="75"/>
                    <a:pt x="507" y="75"/>
                    <a:pt x="507" y="74"/>
                  </a:cubicBezTo>
                  <a:cubicBezTo>
                    <a:pt x="506" y="75"/>
                    <a:pt x="505" y="75"/>
                    <a:pt x="504" y="75"/>
                  </a:cubicBezTo>
                  <a:cubicBezTo>
                    <a:pt x="504" y="77"/>
                    <a:pt x="504" y="77"/>
                    <a:pt x="503" y="79"/>
                  </a:cubicBezTo>
                  <a:close/>
                  <a:moveTo>
                    <a:pt x="491" y="115"/>
                  </a:moveTo>
                  <a:cubicBezTo>
                    <a:pt x="496" y="117"/>
                    <a:pt x="504" y="111"/>
                    <a:pt x="507" y="108"/>
                  </a:cubicBezTo>
                  <a:cubicBezTo>
                    <a:pt x="506" y="107"/>
                    <a:pt x="506" y="105"/>
                    <a:pt x="506" y="104"/>
                  </a:cubicBezTo>
                  <a:cubicBezTo>
                    <a:pt x="505" y="104"/>
                    <a:pt x="505" y="103"/>
                    <a:pt x="504" y="103"/>
                  </a:cubicBezTo>
                  <a:cubicBezTo>
                    <a:pt x="501" y="105"/>
                    <a:pt x="494" y="109"/>
                    <a:pt x="491" y="113"/>
                  </a:cubicBezTo>
                  <a:cubicBezTo>
                    <a:pt x="491" y="113"/>
                    <a:pt x="491" y="114"/>
                    <a:pt x="491" y="115"/>
                  </a:cubicBezTo>
                  <a:close/>
                  <a:moveTo>
                    <a:pt x="460" y="78"/>
                  </a:moveTo>
                  <a:cubicBezTo>
                    <a:pt x="461" y="79"/>
                    <a:pt x="462" y="79"/>
                    <a:pt x="463" y="79"/>
                  </a:cubicBezTo>
                  <a:cubicBezTo>
                    <a:pt x="466" y="77"/>
                    <a:pt x="468" y="75"/>
                    <a:pt x="470" y="73"/>
                  </a:cubicBezTo>
                  <a:cubicBezTo>
                    <a:pt x="470" y="71"/>
                    <a:pt x="470" y="71"/>
                    <a:pt x="470" y="69"/>
                  </a:cubicBezTo>
                  <a:cubicBezTo>
                    <a:pt x="468" y="69"/>
                    <a:pt x="467" y="70"/>
                    <a:pt x="466" y="70"/>
                  </a:cubicBezTo>
                  <a:cubicBezTo>
                    <a:pt x="464" y="71"/>
                    <a:pt x="461" y="74"/>
                    <a:pt x="460" y="78"/>
                  </a:cubicBezTo>
                  <a:close/>
                  <a:moveTo>
                    <a:pt x="453" y="106"/>
                  </a:moveTo>
                  <a:cubicBezTo>
                    <a:pt x="454" y="106"/>
                    <a:pt x="454" y="106"/>
                    <a:pt x="455" y="106"/>
                  </a:cubicBezTo>
                  <a:cubicBezTo>
                    <a:pt x="457" y="103"/>
                    <a:pt x="473" y="90"/>
                    <a:pt x="469" y="87"/>
                  </a:cubicBezTo>
                  <a:cubicBezTo>
                    <a:pt x="458" y="82"/>
                    <a:pt x="453" y="96"/>
                    <a:pt x="453" y="106"/>
                  </a:cubicBezTo>
                  <a:close/>
                  <a:moveTo>
                    <a:pt x="438" y="93"/>
                  </a:moveTo>
                  <a:cubicBezTo>
                    <a:pt x="439" y="93"/>
                    <a:pt x="440" y="94"/>
                    <a:pt x="440" y="95"/>
                  </a:cubicBezTo>
                  <a:cubicBezTo>
                    <a:pt x="442" y="95"/>
                    <a:pt x="443" y="95"/>
                    <a:pt x="444" y="95"/>
                  </a:cubicBezTo>
                  <a:cubicBezTo>
                    <a:pt x="445" y="94"/>
                    <a:pt x="446" y="93"/>
                    <a:pt x="446" y="92"/>
                  </a:cubicBezTo>
                  <a:cubicBezTo>
                    <a:pt x="445" y="91"/>
                    <a:pt x="444" y="91"/>
                    <a:pt x="444" y="90"/>
                  </a:cubicBezTo>
                  <a:cubicBezTo>
                    <a:pt x="444" y="91"/>
                    <a:pt x="439" y="91"/>
                    <a:pt x="438" y="92"/>
                  </a:cubicBezTo>
                  <a:cubicBezTo>
                    <a:pt x="438" y="92"/>
                    <a:pt x="438" y="92"/>
                    <a:pt x="438" y="93"/>
                  </a:cubicBezTo>
                  <a:close/>
                  <a:moveTo>
                    <a:pt x="425" y="130"/>
                  </a:moveTo>
                  <a:cubicBezTo>
                    <a:pt x="429" y="129"/>
                    <a:pt x="448" y="117"/>
                    <a:pt x="439" y="112"/>
                  </a:cubicBezTo>
                  <a:cubicBezTo>
                    <a:pt x="438" y="112"/>
                    <a:pt x="438" y="112"/>
                    <a:pt x="437" y="112"/>
                  </a:cubicBezTo>
                  <a:cubicBezTo>
                    <a:pt x="435" y="119"/>
                    <a:pt x="428" y="123"/>
                    <a:pt x="425" y="130"/>
                  </a:cubicBezTo>
                  <a:close/>
                  <a:moveTo>
                    <a:pt x="398" y="150"/>
                  </a:moveTo>
                  <a:cubicBezTo>
                    <a:pt x="398" y="144"/>
                    <a:pt x="399" y="138"/>
                    <a:pt x="399" y="133"/>
                  </a:cubicBezTo>
                  <a:cubicBezTo>
                    <a:pt x="403" y="131"/>
                    <a:pt x="426" y="102"/>
                    <a:pt x="429" y="97"/>
                  </a:cubicBezTo>
                  <a:cubicBezTo>
                    <a:pt x="428" y="96"/>
                    <a:pt x="428" y="96"/>
                    <a:pt x="426" y="96"/>
                  </a:cubicBezTo>
                  <a:cubicBezTo>
                    <a:pt x="424" y="97"/>
                    <a:pt x="405" y="104"/>
                    <a:pt x="401" y="101"/>
                  </a:cubicBezTo>
                  <a:cubicBezTo>
                    <a:pt x="400" y="100"/>
                    <a:pt x="400" y="100"/>
                    <a:pt x="400" y="100"/>
                  </a:cubicBezTo>
                  <a:cubicBezTo>
                    <a:pt x="400" y="86"/>
                    <a:pt x="411" y="79"/>
                    <a:pt x="418" y="74"/>
                  </a:cubicBezTo>
                  <a:cubicBezTo>
                    <a:pt x="424" y="70"/>
                    <a:pt x="428" y="65"/>
                    <a:pt x="432" y="60"/>
                  </a:cubicBezTo>
                  <a:cubicBezTo>
                    <a:pt x="437" y="54"/>
                    <a:pt x="450" y="45"/>
                    <a:pt x="453" y="38"/>
                  </a:cubicBezTo>
                  <a:cubicBezTo>
                    <a:pt x="454" y="34"/>
                    <a:pt x="454" y="29"/>
                    <a:pt x="454" y="25"/>
                  </a:cubicBezTo>
                  <a:cubicBezTo>
                    <a:pt x="462" y="22"/>
                    <a:pt x="468" y="24"/>
                    <a:pt x="473" y="28"/>
                  </a:cubicBezTo>
                  <a:cubicBezTo>
                    <a:pt x="468" y="46"/>
                    <a:pt x="437" y="68"/>
                    <a:pt x="423" y="81"/>
                  </a:cubicBezTo>
                  <a:cubicBezTo>
                    <a:pt x="420" y="84"/>
                    <a:pt x="416" y="86"/>
                    <a:pt x="413" y="89"/>
                  </a:cubicBezTo>
                  <a:cubicBezTo>
                    <a:pt x="413" y="90"/>
                    <a:pt x="413" y="90"/>
                    <a:pt x="414" y="90"/>
                  </a:cubicBezTo>
                  <a:cubicBezTo>
                    <a:pt x="419" y="90"/>
                    <a:pt x="426" y="88"/>
                    <a:pt x="430" y="86"/>
                  </a:cubicBezTo>
                  <a:cubicBezTo>
                    <a:pt x="436" y="85"/>
                    <a:pt x="441" y="85"/>
                    <a:pt x="447" y="84"/>
                  </a:cubicBezTo>
                  <a:cubicBezTo>
                    <a:pt x="451" y="81"/>
                    <a:pt x="451" y="77"/>
                    <a:pt x="453" y="73"/>
                  </a:cubicBezTo>
                  <a:cubicBezTo>
                    <a:pt x="457" y="67"/>
                    <a:pt x="460" y="60"/>
                    <a:pt x="466" y="55"/>
                  </a:cubicBezTo>
                  <a:cubicBezTo>
                    <a:pt x="469" y="55"/>
                    <a:pt x="472" y="55"/>
                    <a:pt x="474" y="55"/>
                  </a:cubicBezTo>
                  <a:cubicBezTo>
                    <a:pt x="475" y="57"/>
                    <a:pt x="477" y="58"/>
                    <a:pt x="478" y="59"/>
                  </a:cubicBezTo>
                  <a:cubicBezTo>
                    <a:pt x="481" y="63"/>
                    <a:pt x="483" y="67"/>
                    <a:pt x="485" y="71"/>
                  </a:cubicBezTo>
                  <a:cubicBezTo>
                    <a:pt x="488" y="69"/>
                    <a:pt x="495" y="62"/>
                    <a:pt x="492" y="57"/>
                  </a:cubicBezTo>
                  <a:cubicBezTo>
                    <a:pt x="491" y="54"/>
                    <a:pt x="488" y="53"/>
                    <a:pt x="490" y="49"/>
                  </a:cubicBezTo>
                  <a:cubicBezTo>
                    <a:pt x="490" y="46"/>
                    <a:pt x="498" y="42"/>
                    <a:pt x="502" y="43"/>
                  </a:cubicBezTo>
                  <a:cubicBezTo>
                    <a:pt x="502" y="47"/>
                    <a:pt x="506" y="51"/>
                    <a:pt x="508" y="53"/>
                  </a:cubicBezTo>
                  <a:cubicBezTo>
                    <a:pt x="515" y="55"/>
                    <a:pt x="513" y="47"/>
                    <a:pt x="514" y="43"/>
                  </a:cubicBezTo>
                  <a:cubicBezTo>
                    <a:pt x="517" y="34"/>
                    <a:pt x="512" y="13"/>
                    <a:pt x="524" y="13"/>
                  </a:cubicBezTo>
                  <a:cubicBezTo>
                    <a:pt x="525" y="15"/>
                    <a:pt x="530" y="19"/>
                    <a:pt x="532" y="21"/>
                  </a:cubicBezTo>
                  <a:cubicBezTo>
                    <a:pt x="532" y="21"/>
                    <a:pt x="532" y="21"/>
                    <a:pt x="533" y="21"/>
                  </a:cubicBezTo>
                  <a:cubicBezTo>
                    <a:pt x="535" y="25"/>
                    <a:pt x="536" y="27"/>
                    <a:pt x="539" y="30"/>
                  </a:cubicBezTo>
                  <a:cubicBezTo>
                    <a:pt x="541" y="34"/>
                    <a:pt x="544" y="42"/>
                    <a:pt x="545" y="47"/>
                  </a:cubicBezTo>
                  <a:cubicBezTo>
                    <a:pt x="546" y="51"/>
                    <a:pt x="542" y="54"/>
                    <a:pt x="543" y="59"/>
                  </a:cubicBezTo>
                  <a:cubicBezTo>
                    <a:pt x="546" y="65"/>
                    <a:pt x="553" y="69"/>
                    <a:pt x="556" y="75"/>
                  </a:cubicBezTo>
                  <a:cubicBezTo>
                    <a:pt x="558" y="79"/>
                    <a:pt x="558" y="83"/>
                    <a:pt x="560" y="85"/>
                  </a:cubicBezTo>
                  <a:cubicBezTo>
                    <a:pt x="564" y="89"/>
                    <a:pt x="570" y="91"/>
                    <a:pt x="574" y="95"/>
                  </a:cubicBezTo>
                  <a:cubicBezTo>
                    <a:pt x="574" y="97"/>
                    <a:pt x="574" y="98"/>
                    <a:pt x="574" y="99"/>
                  </a:cubicBezTo>
                  <a:cubicBezTo>
                    <a:pt x="572" y="100"/>
                    <a:pt x="570" y="102"/>
                    <a:pt x="568" y="103"/>
                  </a:cubicBezTo>
                  <a:cubicBezTo>
                    <a:pt x="565" y="105"/>
                    <a:pt x="561" y="104"/>
                    <a:pt x="559" y="105"/>
                  </a:cubicBezTo>
                  <a:cubicBezTo>
                    <a:pt x="552" y="106"/>
                    <a:pt x="543" y="109"/>
                    <a:pt x="539" y="114"/>
                  </a:cubicBezTo>
                  <a:cubicBezTo>
                    <a:pt x="536" y="117"/>
                    <a:pt x="536" y="135"/>
                    <a:pt x="535" y="141"/>
                  </a:cubicBezTo>
                  <a:cubicBezTo>
                    <a:pt x="535" y="143"/>
                    <a:pt x="534" y="145"/>
                    <a:pt x="534" y="148"/>
                  </a:cubicBezTo>
                  <a:cubicBezTo>
                    <a:pt x="532" y="152"/>
                    <a:pt x="531" y="158"/>
                    <a:pt x="530" y="163"/>
                  </a:cubicBezTo>
                  <a:cubicBezTo>
                    <a:pt x="530" y="164"/>
                    <a:pt x="530" y="165"/>
                    <a:pt x="530" y="166"/>
                  </a:cubicBezTo>
                  <a:cubicBezTo>
                    <a:pt x="526" y="174"/>
                    <a:pt x="524" y="181"/>
                    <a:pt x="520" y="187"/>
                  </a:cubicBezTo>
                  <a:cubicBezTo>
                    <a:pt x="520" y="190"/>
                    <a:pt x="520" y="193"/>
                    <a:pt x="520" y="195"/>
                  </a:cubicBezTo>
                  <a:cubicBezTo>
                    <a:pt x="519" y="195"/>
                    <a:pt x="519" y="195"/>
                    <a:pt x="519" y="195"/>
                  </a:cubicBezTo>
                  <a:cubicBezTo>
                    <a:pt x="518" y="193"/>
                    <a:pt x="515" y="191"/>
                    <a:pt x="514" y="189"/>
                  </a:cubicBezTo>
                  <a:cubicBezTo>
                    <a:pt x="511" y="185"/>
                    <a:pt x="511" y="181"/>
                    <a:pt x="509" y="177"/>
                  </a:cubicBezTo>
                  <a:cubicBezTo>
                    <a:pt x="509" y="175"/>
                    <a:pt x="509" y="173"/>
                    <a:pt x="509" y="171"/>
                  </a:cubicBezTo>
                  <a:cubicBezTo>
                    <a:pt x="507" y="163"/>
                    <a:pt x="509" y="147"/>
                    <a:pt x="508" y="135"/>
                  </a:cubicBezTo>
                  <a:cubicBezTo>
                    <a:pt x="507" y="135"/>
                    <a:pt x="506" y="135"/>
                    <a:pt x="507" y="134"/>
                  </a:cubicBezTo>
                  <a:cubicBezTo>
                    <a:pt x="497" y="136"/>
                    <a:pt x="489" y="139"/>
                    <a:pt x="481" y="142"/>
                  </a:cubicBezTo>
                  <a:cubicBezTo>
                    <a:pt x="476" y="142"/>
                    <a:pt x="472" y="143"/>
                    <a:pt x="467" y="143"/>
                  </a:cubicBezTo>
                  <a:cubicBezTo>
                    <a:pt x="462" y="138"/>
                    <a:pt x="463" y="125"/>
                    <a:pt x="465" y="119"/>
                  </a:cubicBezTo>
                  <a:cubicBezTo>
                    <a:pt x="470" y="117"/>
                    <a:pt x="476" y="112"/>
                    <a:pt x="478" y="108"/>
                  </a:cubicBezTo>
                  <a:cubicBezTo>
                    <a:pt x="478" y="107"/>
                    <a:pt x="478" y="105"/>
                    <a:pt x="478" y="104"/>
                  </a:cubicBezTo>
                  <a:cubicBezTo>
                    <a:pt x="484" y="97"/>
                    <a:pt x="492" y="90"/>
                    <a:pt x="488" y="77"/>
                  </a:cubicBezTo>
                  <a:cubicBezTo>
                    <a:pt x="488" y="77"/>
                    <a:pt x="488" y="77"/>
                    <a:pt x="487" y="77"/>
                  </a:cubicBezTo>
                  <a:cubicBezTo>
                    <a:pt x="473" y="87"/>
                    <a:pt x="476" y="96"/>
                    <a:pt x="467" y="109"/>
                  </a:cubicBezTo>
                  <a:cubicBezTo>
                    <a:pt x="461" y="117"/>
                    <a:pt x="456" y="117"/>
                    <a:pt x="452" y="129"/>
                  </a:cubicBezTo>
                  <a:cubicBezTo>
                    <a:pt x="448" y="140"/>
                    <a:pt x="457" y="156"/>
                    <a:pt x="457" y="165"/>
                  </a:cubicBezTo>
                  <a:cubicBezTo>
                    <a:pt x="455" y="165"/>
                    <a:pt x="455" y="167"/>
                    <a:pt x="454" y="167"/>
                  </a:cubicBezTo>
                  <a:cubicBezTo>
                    <a:pt x="452" y="167"/>
                    <a:pt x="452" y="167"/>
                    <a:pt x="450" y="167"/>
                  </a:cubicBezTo>
                  <a:cubicBezTo>
                    <a:pt x="447" y="163"/>
                    <a:pt x="444" y="159"/>
                    <a:pt x="442" y="153"/>
                  </a:cubicBezTo>
                  <a:cubicBezTo>
                    <a:pt x="440" y="149"/>
                    <a:pt x="441" y="145"/>
                    <a:pt x="439" y="141"/>
                  </a:cubicBezTo>
                  <a:cubicBezTo>
                    <a:pt x="438" y="141"/>
                    <a:pt x="438" y="141"/>
                    <a:pt x="437" y="141"/>
                  </a:cubicBezTo>
                  <a:cubicBezTo>
                    <a:pt x="431" y="151"/>
                    <a:pt x="418" y="157"/>
                    <a:pt x="402" y="157"/>
                  </a:cubicBezTo>
                  <a:cubicBezTo>
                    <a:pt x="402" y="156"/>
                    <a:pt x="400" y="155"/>
                    <a:pt x="400" y="155"/>
                  </a:cubicBezTo>
                  <a:cubicBezTo>
                    <a:pt x="398" y="153"/>
                    <a:pt x="398" y="151"/>
                    <a:pt x="398" y="150"/>
                  </a:cubicBezTo>
                  <a:close/>
                  <a:moveTo>
                    <a:pt x="278" y="104"/>
                  </a:moveTo>
                  <a:cubicBezTo>
                    <a:pt x="279" y="106"/>
                    <a:pt x="280" y="109"/>
                    <a:pt x="281" y="111"/>
                  </a:cubicBezTo>
                  <a:cubicBezTo>
                    <a:pt x="282" y="111"/>
                    <a:pt x="282" y="111"/>
                    <a:pt x="282" y="111"/>
                  </a:cubicBezTo>
                  <a:cubicBezTo>
                    <a:pt x="283" y="108"/>
                    <a:pt x="286" y="101"/>
                    <a:pt x="283" y="99"/>
                  </a:cubicBezTo>
                  <a:cubicBezTo>
                    <a:pt x="283" y="99"/>
                    <a:pt x="282" y="99"/>
                    <a:pt x="282" y="98"/>
                  </a:cubicBezTo>
                  <a:cubicBezTo>
                    <a:pt x="281" y="98"/>
                    <a:pt x="280" y="98"/>
                    <a:pt x="279" y="99"/>
                  </a:cubicBezTo>
                  <a:cubicBezTo>
                    <a:pt x="279" y="102"/>
                    <a:pt x="278" y="101"/>
                    <a:pt x="278" y="104"/>
                  </a:cubicBezTo>
                  <a:close/>
                  <a:moveTo>
                    <a:pt x="257" y="97"/>
                  </a:moveTo>
                  <a:cubicBezTo>
                    <a:pt x="257" y="97"/>
                    <a:pt x="257" y="98"/>
                    <a:pt x="257" y="99"/>
                  </a:cubicBezTo>
                  <a:cubicBezTo>
                    <a:pt x="258" y="99"/>
                    <a:pt x="258" y="99"/>
                    <a:pt x="258" y="99"/>
                  </a:cubicBezTo>
                  <a:cubicBezTo>
                    <a:pt x="258" y="99"/>
                    <a:pt x="259" y="99"/>
                    <a:pt x="259" y="99"/>
                  </a:cubicBezTo>
                  <a:cubicBezTo>
                    <a:pt x="260" y="98"/>
                    <a:pt x="260" y="97"/>
                    <a:pt x="261" y="97"/>
                  </a:cubicBezTo>
                  <a:cubicBezTo>
                    <a:pt x="261" y="95"/>
                    <a:pt x="261" y="95"/>
                    <a:pt x="260" y="93"/>
                  </a:cubicBezTo>
                  <a:cubicBezTo>
                    <a:pt x="260" y="93"/>
                    <a:pt x="260" y="93"/>
                    <a:pt x="260" y="93"/>
                  </a:cubicBezTo>
                  <a:cubicBezTo>
                    <a:pt x="259" y="93"/>
                    <a:pt x="259" y="93"/>
                    <a:pt x="259" y="93"/>
                  </a:cubicBezTo>
                  <a:cubicBezTo>
                    <a:pt x="258" y="94"/>
                    <a:pt x="258" y="95"/>
                    <a:pt x="257" y="97"/>
                  </a:cubicBezTo>
                  <a:close/>
                  <a:moveTo>
                    <a:pt x="236" y="104"/>
                  </a:moveTo>
                  <a:cubicBezTo>
                    <a:pt x="236" y="105"/>
                    <a:pt x="237" y="105"/>
                    <a:pt x="238" y="105"/>
                  </a:cubicBezTo>
                  <a:cubicBezTo>
                    <a:pt x="241" y="104"/>
                    <a:pt x="242" y="102"/>
                    <a:pt x="245" y="100"/>
                  </a:cubicBezTo>
                  <a:cubicBezTo>
                    <a:pt x="245" y="99"/>
                    <a:pt x="245" y="98"/>
                    <a:pt x="245" y="97"/>
                  </a:cubicBezTo>
                  <a:cubicBezTo>
                    <a:pt x="244" y="97"/>
                    <a:pt x="244" y="97"/>
                    <a:pt x="244" y="97"/>
                  </a:cubicBezTo>
                  <a:cubicBezTo>
                    <a:pt x="244" y="97"/>
                    <a:pt x="243" y="97"/>
                    <a:pt x="242" y="97"/>
                  </a:cubicBezTo>
                  <a:cubicBezTo>
                    <a:pt x="240" y="99"/>
                    <a:pt x="238" y="101"/>
                    <a:pt x="236" y="104"/>
                  </a:cubicBezTo>
                  <a:close/>
                  <a:moveTo>
                    <a:pt x="216" y="151"/>
                  </a:moveTo>
                  <a:cubicBezTo>
                    <a:pt x="217" y="152"/>
                    <a:pt x="225" y="157"/>
                    <a:pt x="226" y="158"/>
                  </a:cubicBezTo>
                  <a:cubicBezTo>
                    <a:pt x="230" y="159"/>
                    <a:pt x="253" y="155"/>
                    <a:pt x="254" y="154"/>
                  </a:cubicBezTo>
                  <a:cubicBezTo>
                    <a:pt x="254" y="153"/>
                    <a:pt x="253" y="151"/>
                    <a:pt x="252" y="149"/>
                  </a:cubicBezTo>
                  <a:cubicBezTo>
                    <a:pt x="253" y="149"/>
                    <a:pt x="253" y="149"/>
                    <a:pt x="253" y="149"/>
                  </a:cubicBezTo>
                  <a:cubicBezTo>
                    <a:pt x="259" y="147"/>
                    <a:pt x="266" y="162"/>
                    <a:pt x="274" y="147"/>
                  </a:cubicBezTo>
                  <a:cubicBezTo>
                    <a:pt x="280" y="149"/>
                    <a:pt x="289" y="157"/>
                    <a:pt x="296" y="153"/>
                  </a:cubicBezTo>
                  <a:cubicBezTo>
                    <a:pt x="309" y="147"/>
                    <a:pt x="312" y="126"/>
                    <a:pt x="312" y="104"/>
                  </a:cubicBezTo>
                  <a:cubicBezTo>
                    <a:pt x="312" y="97"/>
                    <a:pt x="313" y="86"/>
                    <a:pt x="310" y="81"/>
                  </a:cubicBezTo>
                  <a:cubicBezTo>
                    <a:pt x="310" y="78"/>
                    <a:pt x="310" y="75"/>
                    <a:pt x="310" y="73"/>
                  </a:cubicBezTo>
                  <a:cubicBezTo>
                    <a:pt x="310" y="67"/>
                    <a:pt x="310" y="56"/>
                    <a:pt x="308" y="51"/>
                  </a:cubicBezTo>
                  <a:cubicBezTo>
                    <a:pt x="308" y="49"/>
                    <a:pt x="307" y="45"/>
                    <a:pt x="307" y="43"/>
                  </a:cubicBezTo>
                  <a:cubicBezTo>
                    <a:pt x="305" y="35"/>
                    <a:pt x="304" y="27"/>
                    <a:pt x="301" y="21"/>
                  </a:cubicBezTo>
                  <a:cubicBezTo>
                    <a:pt x="270" y="17"/>
                    <a:pt x="248" y="27"/>
                    <a:pt x="235" y="46"/>
                  </a:cubicBezTo>
                  <a:cubicBezTo>
                    <a:pt x="232" y="50"/>
                    <a:pt x="222" y="63"/>
                    <a:pt x="225" y="70"/>
                  </a:cubicBezTo>
                  <a:cubicBezTo>
                    <a:pt x="233" y="70"/>
                    <a:pt x="243" y="58"/>
                    <a:pt x="249" y="54"/>
                  </a:cubicBezTo>
                  <a:cubicBezTo>
                    <a:pt x="250" y="54"/>
                    <a:pt x="254" y="53"/>
                    <a:pt x="254" y="53"/>
                  </a:cubicBezTo>
                  <a:cubicBezTo>
                    <a:pt x="280" y="51"/>
                    <a:pt x="264" y="71"/>
                    <a:pt x="264" y="83"/>
                  </a:cubicBezTo>
                  <a:cubicBezTo>
                    <a:pt x="268" y="85"/>
                    <a:pt x="278" y="95"/>
                    <a:pt x="284" y="92"/>
                  </a:cubicBezTo>
                  <a:cubicBezTo>
                    <a:pt x="284" y="91"/>
                    <a:pt x="285" y="90"/>
                    <a:pt x="286" y="90"/>
                  </a:cubicBezTo>
                  <a:cubicBezTo>
                    <a:pt x="293" y="90"/>
                    <a:pt x="311" y="103"/>
                    <a:pt x="302" y="112"/>
                  </a:cubicBezTo>
                  <a:cubicBezTo>
                    <a:pt x="299" y="115"/>
                    <a:pt x="294" y="117"/>
                    <a:pt x="290" y="120"/>
                  </a:cubicBezTo>
                  <a:cubicBezTo>
                    <a:pt x="285" y="123"/>
                    <a:pt x="280" y="129"/>
                    <a:pt x="274" y="133"/>
                  </a:cubicBezTo>
                  <a:cubicBezTo>
                    <a:pt x="274" y="133"/>
                    <a:pt x="272" y="133"/>
                    <a:pt x="273" y="134"/>
                  </a:cubicBezTo>
                  <a:cubicBezTo>
                    <a:pt x="268" y="137"/>
                    <a:pt x="260" y="139"/>
                    <a:pt x="254" y="143"/>
                  </a:cubicBezTo>
                  <a:cubicBezTo>
                    <a:pt x="251" y="145"/>
                    <a:pt x="243" y="143"/>
                    <a:pt x="240" y="143"/>
                  </a:cubicBezTo>
                  <a:cubicBezTo>
                    <a:pt x="238" y="140"/>
                    <a:pt x="232" y="133"/>
                    <a:pt x="236" y="127"/>
                  </a:cubicBezTo>
                  <a:cubicBezTo>
                    <a:pt x="237" y="124"/>
                    <a:pt x="242" y="120"/>
                    <a:pt x="244" y="119"/>
                  </a:cubicBezTo>
                  <a:cubicBezTo>
                    <a:pt x="244" y="116"/>
                    <a:pt x="243" y="116"/>
                    <a:pt x="241" y="116"/>
                  </a:cubicBezTo>
                  <a:cubicBezTo>
                    <a:pt x="238" y="121"/>
                    <a:pt x="227" y="110"/>
                    <a:pt x="226" y="108"/>
                  </a:cubicBezTo>
                  <a:cubicBezTo>
                    <a:pt x="226" y="105"/>
                    <a:pt x="226" y="102"/>
                    <a:pt x="226" y="99"/>
                  </a:cubicBezTo>
                  <a:cubicBezTo>
                    <a:pt x="229" y="98"/>
                    <a:pt x="231" y="95"/>
                    <a:pt x="234" y="93"/>
                  </a:cubicBezTo>
                  <a:cubicBezTo>
                    <a:pt x="242" y="89"/>
                    <a:pt x="256" y="87"/>
                    <a:pt x="252" y="74"/>
                  </a:cubicBezTo>
                  <a:cubicBezTo>
                    <a:pt x="252" y="74"/>
                    <a:pt x="251" y="74"/>
                    <a:pt x="250" y="74"/>
                  </a:cubicBezTo>
                  <a:cubicBezTo>
                    <a:pt x="246" y="78"/>
                    <a:pt x="227" y="77"/>
                    <a:pt x="223" y="83"/>
                  </a:cubicBezTo>
                  <a:cubicBezTo>
                    <a:pt x="220" y="86"/>
                    <a:pt x="223" y="93"/>
                    <a:pt x="221" y="97"/>
                  </a:cubicBezTo>
                  <a:cubicBezTo>
                    <a:pt x="219" y="97"/>
                    <a:pt x="220" y="103"/>
                    <a:pt x="218" y="105"/>
                  </a:cubicBezTo>
                  <a:cubicBezTo>
                    <a:pt x="214" y="114"/>
                    <a:pt x="219" y="132"/>
                    <a:pt x="217" y="141"/>
                  </a:cubicBezTo>
                  <a:cubicBezTo>
                    <a:pt x="217" y="144"/>
                    <a:pt x="216" y="149"/>
                    <a:pt x="216" y="151"/>
                  </a:cubicBezTo>
                  <a:close/>
                  <a:moveTo>
                    <a:pt x="197" y="154"/>
                  </a:moveTo>
                  <a:cubicBezTo>
                    <a:pt x="197" y="141"/>
                    <a:pt x="202" y="127"/>
                    <a:pt x="205" y="115"/>
                  </a:cubicBezTo>
                  <a:cubicBezTo>
                    <a:pt x="205" y="113"/>
                    <a:pt x="205" y="110"/>
                    <a:pt x="205" y="107"/>
                  </a:cubicBezTo>
                  <a:cubicBezTo>
                    <a:pt x="205" y="93"/>
                    <a:pt x="199" y="79"/>
                    <a:pt x="201" y="66"/>
                  </a:cubicBezTo>
                  <a:cubicBezTo>
                    <a:pt x="205" y="39"/>
                    <a:pt x="229" y="25"/>
                    <a:pt x="252" y="17"/>
                  </a:cubicBezTo>
                  <a:cubicBezTo>
                    <a:pt x="261" y="15"/>
                    <a:pt x="289" y="6"/>
                    <a:pt x="300" y="13"/>
                  </a:cubicBezTo>
                  <a:cubicBezTo>
                    <a:pt x="302" y="13"/>
                    <a:pt x="306" y="13"/>
                    <a:pt x="308" y="15"/>
                  </a:cubicBezTo>
                  <a:cubicBezTo>
                    <a:pt x="330" y="29"/>
                    <a:pt x="324" y="79"/>
                    <a:pt x="325" y="113"/>
                  </a:cubicBezTo>
                  <a:cubicBezTo>
                    <a:pt x="325" y="129"/>
                    <a:pt x="328" y="154"/>
                    <a:pt x="320" y="163"/>
                  </a:cubicBezTo>
                  <a:cubicBezTo>
                    <a:pt x="318" y="166"/>
                    <a:pt x="294" y="183"/>
                    <a:pt x="287" y="179"/>
                  </a:cubicBezTo>
                  <a:cubicBezTo>
                    <a:pt x="280" y="175"/>
                    <a:pt x="274" y="165"/>
                    <a:pt x="264" y="164"/>
                  </a:cubicBezTo>
                  <a:cubicBezTo>
                    <a:pt x="261" y="163"/>
                    <a:pt x="257" y="167"/>
                    <a:pt x="254" y="168"/>
                  </a:cubicBezTo>
                  <a:cubicBezTo>
                    <a:pt x="252" y="169"/>
                    <a:pt x="230" y="173"/>
                    <a:pt x="226" y="171"/>
                  </a:cubicBezTo>
                  <a:cubicBezTo>
                    <a:pt x="221" y="170"/>
                    <a:pt x="220" y="167"/>
                    <a:pt x="216" y="164"/>
                  </a:cubicBezTo>
                  <a:cubicBezTo>
                    <a:pt x="216" y="164"/>
                    <a:pt x="216" y="164"/>
                    <a:pt x="216" y="164"/>
                  </a:cubicBezTo>
                  <a:cubicBezTo>
                    <a:pt x="213" y="166"/>
                    <a:pt x="211" y="170"/>
                    <a:pt x="206" y="170"/>
                  </a:cubicBezTo>
                  <a:cubicBezTo>
                    <a:pt x="204" y="168"/>
                    <a:pt x="202" y="166"/>
                    <a:pt x="201" y="164"/>
                  </a:cubicBezTo>
                  <a:cubicBezTo>
                    <a:pt x="199" y="161"/>
                    <a:pt x="199" y="158"/>
                    <a:pt x="197" y="154"/>
                  </a:cubicBezTo>
                  <a:close/>
                  <a:moveTo>
                    <a:pt x="83" y="79"/>
                  </a:moveTo>
                  <a:cubicBezTo>
                    <a:pt x="84" y="83"/>
                    <a:pt x="84" y="85"/>
                    <a:pt x="85" y="87"/>
                  </a:cubicBezTo>
                  <a:cubicBezTo>
                    <a:pt x="92" y="84"/>
                    <a:pt x="115" y="69"/>
                    <a:pt x="116" y="62"/>
                  </a:cubicBezTo>
                  <a:cubicBezTo>
                    <a:pt x="116" y="62"/>
                    <a:pt x="116" y="62"/>
                    <a:pt x="115" y="62"/>
                  </a:cubicBezTo>
                  <a:cubicBezTo>
                    <a:pt x="111" y="60"/>
                    <a:pt x="105" y="62"/>
                    <a:pt x="101" y="63"/>
                  </a:cubicBezTo>
                  <a:cubicBezTo>
                    <a:pt x="98" y="63"/>
                    <a:pt x="96" y="63"/>
                    <a:pt x="93" y="63"/>
                  </a:cubicBezTo>
                  <a:cubicBezTo>
                    <a:pt x="84" y="65"/>
                    <a:pt x="82" y="70"/>
                    <a:pt x="83" y="79"/>
                  </a:cubicBezTo>
                  <a:close/>
                  <a:moveTo>
                    <a:pt x="32" y="97"/>
                  </a:moveTo>
                  <a:cubicBezTo>
                    <a:pt x="36" y="101"/>
                    <a:pt x="36" y="104"/>
                    <a:pt x="36" y="112"/>
                  </a:cubicBezTo>
                  <a:cubicBezTo>
                    <a:pt x="38" y="113"/>
                    <a:pt x="38" y="113"/>
                    <a:pt x="38" y="114"/>
                  </a:cubicBezTo>
                  <a:cubicBezTo>
                    <a:pt x="41" y="114"/>
                    <a:pt x="44" y="114"/>
                    <a:pt x="46" y="113"/>
                  </a:cubicBezTo>
                  <a:cubicBezTo>
                    <a:pt x="47" y="111"/>
                    <a:pt x="50" y="108"/>
                    <a:pt x="50" y="106"/>
                  </a:cubicBezTo>
                  <a:cubicBezTo>
                    <a:pt x="52" y="100"/>
                    <a:pt x="53" y="86"/>
                    <a:pt x="49" y="83"/>
                  </a:cubicBezTo>
                  <a:cubicBezTo>
                    <a:pt x="49" y="83"/>
                    <a:pt x="49" y="82"/>
                    <a:pt x="48" y="82"/>
                  </a:cubicBezTo>
                  <a:cubicBezTo>
                    <a:pt x="42" y="82"/>
                    <a:pt x="34" y="89"/>
                    <a:pt x="32" y="94"/>
                  </a:cubicBezTo>
                  <a:cubicBezTo>
                    <a:pt x="32" y="95"/>
                    <a:pt x="32" y="96"/>
                    <a:pt x="32" y="97"/>
                  </a:cubicBezTo>
                  <a:close/>
                  <a:moveTo>
                    <a:pt x="3" y="66"/>
                  </a:moveTo>
                  <a:cubicBezTo>
                    <a:pt x="9" y="66"/>
                    <a:pt x="12" y="70"/>
                    <a:pt x="14" y="73"/>
                  </a:cubicBezTo>
                  <a:cubicBezTo>
                    <a:pt x="16" y="73"/>
                    <a:pt x="18" y="73"/>
                    <a:pt x="19" y="73"/>
                  </a:cubicBezTo>
                  <a:cubicBezTo>
                    <a:pt x="22" y="71"/>
                    <a:pt x="24" y="69"/>
                    <a:pt x="26" y="67"/>
                  </a:cubicBezTo>
                  <a:cubicBezTo>
                    <a:pt x="31" y="64"/>
                    <a:pt x="38" y="63"/>
                    <a:pt x="44" y="60"/>
                  </a:cubicBezTo>
                  <a:cubicBezTo>
                    <a:pt x="48" y="57"/>
                    <a:pt x="51" y="59"/>
                    <a:pt x="54" y="55"/>
                  </a:cubicBezTo>
                  <a:cubicBezTo>
                    <a:pt x="57" y="47"/>
                    <a:pt x="51" y="40"/>
                    <a:pt x="54" y="31"/>
                  </a:cubicBezTo>
                  <a:cubicBezTo>
                    <a:pt x="55" y="26"/>
                    <a:pt x="56" y="23"/>
                    <a:pt x="57" y="17"/>
                  </a:cubicBezTo>
                  <a:cubicBezTo>
                    <a:pt x="57" y="17"/>
                    <a:pt x="56" y="5"/>
                    <a:pt x="58" y="7"/>
                  </a:cubicBezTo>
                  <a:cubicBezTo>
                    <a:pt x="58" y="6"/>
                    <a:pt x="58" y="6"/>
                    <a:pt x="59" y="6"/>
                  </a:cubicBezTo>
                  <a:cubicBezTo>
                    <a:pt x="69" y="5"/>
                    <a:pt x="83" y="21"/>
                    <a:pt x="92" y="27"/>
                  </a:cubicBezTo>
                  <a:cubicBezTo>
                    <a:pt x="92" y="35"/>
                    <a:pt x="89" y="43"/>
                    <a:pt x="90" y="51"/>
                  </a:cubicBezTo>
                  <a:cubicBezTo>
                    <a:pt x="100" y="55"/>
                    <a:pt x="115" y="50"/>
                    <a:pt x="126" y="48"/>
                  </a:cubicBezTo>
                  <a:cubicBezTo>
                    <a:pt x="130" y="48"/>
                    <a:pt x="134" y="48"/>
                    <a:pt x="138" y="49"/>
                  </a:cubicBezTo>
                  <a:cubicBezTo>
                    <a:pt x="140" y="50"/>
                    <a:pt x="142" y="53"/>
                    <a:pt x="144" y="53"/>
                  </a:cubicBezTo>
                  <a:cubicBezTo>
                    <a:pt x="144" y="53"/>
                    <a:pt x="144" y="55"/>
                    <a:pt x="144" y="55"/>
                  </a:cubicBezTo>
                  <a:cubicBezTo>
                    <a:pt x="140" y="59"/>
                    <a:pt x="136" y="64"/>
                    <a:pt x="133" y="68"/>
                  </a:cubicBezTo>
                  <a:cubicBezTo>
                    <a:pt x="130" y="71"/>
                    <a:pt x="120" y="76"/>
                    <a:pt x="114" y="79"/>
                  </a:cubicBezTo>
                  <a:cubicBezTo>
                    <a:pt x="110" y="82"/>
                    <a:pt x="104" y="83"/>
                    <a:pt x="104" y="90"/>
                  </a:cubicBezTo>
                  <a:cubicBezTo>
                    <a:pt x="105" y="91"/>
                    <a:pt x="106" y="91"/>
                    <a:pt x="106" y="92"/>
                  </a:cubicBezTo>
                  <a:cubicBezTo>
                    <a:pt x="114" y="95"/>
                    <a:pt x="125" y="91"/>
                    <a:pt x="128" y="99"/>
                  </a:cubicBezTo>
                  <a:cubicBezTo>
                    <a:pt x="129" y="101"/>
                    <a:pt x="130" y="103"/>
                    <a:pt x="129" y="105"/>
                  </a:cubicBezTo>
                  <a:cubicBezTo>
                    <a:pt x="124" y="112"/>
                    <a:pt x="112" y="106"/>
                    <a:pt x="105" y="111"/>
                  </a:cubicBezTo>
                  <a:cubicBezTo>
                    <a:pt x="99" y="115"/>
                    <a:pt x="94" y="120"/>
                    <a:pt x="89" y="124"/>
                  </a:cubicBezTo>
                  <a:cubicBezTo>
                    <a:pt x="84" y="127"/>
                    <a:pt x="79" y="125"/>
                    <a:pt x="76" y="130"/>
                  </a:cubicBezTo>
                  <a:cubicBezTo>
                    <a:pt x="72" y="136"/>
                    <a:pt x="76" y="147"/>
                    <a:pt x="74" y="153"/>
                  </a:cubicBezTo>
                  <a:cubicBezTo>
                    <a:pt x="74" y="155"/>
                    <a:pt x="73" y="156"/>
                    <a:pt x="73" y="157"/>
                  </a:cubicBezTo>
                  <a:cubicBezTo>
                    <a:pt x="64" y="159"/>
                    <a:pt x="66" y="177"/>
                    <a:pt x="59" y="183"/>
                  </a:cubicBezTo>
                  <a:cubicBezTo>
                    <a:pt x="57" y="172"/>
                    <a:pt x="50" y="162"/>
                    <a:pt x="48" y="152"/>
                  </a:cubicBezTo>
                  <a:cubicBezTo>
                    <a:pt x="48" y="147"/>
                    <a:pt x="50" y="142"/>
                    <a:pt x="46" y="139"/>
                  </a:cubicBezTo>
                  <a:cubicBezTo>
                    <a:pt x="44" y="138"/>
                    <a:pt x="40" y="139"/>
                    <a:pt x="38" y="138"/>
                  </a:cubicBezTo>
                  <a:cubicBezTo>
                    <a:pt x="36" y="132"/>
                    <a:pt x="34" y="123"/>
                    <a:pt x="26" y="121"/>
                  </a:cubicBezTo>
                  <a:cubicBezTo>
                    <a:pt x="23" y="120"/>
                    <a:pt x="22" y="122"/>
                    <a:pt x="17" y="122"/>
                  </a:cubicBezTo>
                  <a:cubicBezTo>
                    <a:pt x="16" y="120"/>
                    <a:pt x="15" y="116"/>
                    <a:pt x="14" y="114"/>
                  </a:cubicBezTo>
                  <a:cubicBezTo>
                    <a:pt x="12" y="111"/>
                    <a:pt x="7" y="110"/>
                    <a:pt x="5" y="107"/>
                  </a:cubicBezTo>
                  <a:cubicBezTo>
                    <a:pt x="5" y="107"/>
                    <a:pt x="5" y="107"/>
                    <a:pt x="5" y="107"/>
                  </a:cubicBezTo>
                  <a:cubicBezTo>
                    <a:pt x="3" y="102"/>
                    <a:pt x="5" y="99"/>
                    <a:pt x="4" y="96"/>
                  </a:cubicBezTo>
                  <a:cubicBezTo>
                    <a:pt x="4" y="94"/>
                    <a:pt x="1" y="93"/>
                    <a:pt x="0" y="90"/>
                  </a:cubicBezTo>
                  <a:cubicBezTo>
                    <a:pt x="4" y="85"/>
                    <a:pt x="3" y="76"/>
                    <a:pt x="3"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37"/>
            <p:cNvSpPr>
              <a:spLocks noEditPoints="1"/>
            </p:cNvSpPr>
            <p:nvPr userDrawn="1"/>
          </p:nvSpPr>
          <p:spPr bwMode="auto">
            <a:xfrm>
              <a:off x="8798004" y="4643720"/>
              <a:ext cx="334964" cy="325436"/>
            </a:xfrm>
            <a:custGeom>
              <a:avLst/>
              <a:gdLst>
                <a:gd name="T0" fmla="*/ 218 w 225"/>
                <a:gd name="T1" fmla="*/ 76 h 216"/>
                <a:gd name="T2" fmla="*/ 170 w 225"/>
                <a:gd name="T3" fmla="*/ 32 h 216"/>
                <a:gd name="T4" fmla="*/ 113 w 225"/>
                <a:gd name="T5" fmla="*/ 0 h 216"/>
                <a:gd name="T6" fmla="*/ 56 w 225"/>
                <a:gd name="T7" fmla="*/ 32 h 216"/>
                <a:gd name="T8" fmla="*/ 8 w 225"/>
                <a:gd name="T9" fmla="*/ 76 h 216"/>
                <a:gd name="T10" fmla="*/ 21 w 225"/>
                <a:gd name="T11" fmla="*/ 140 h 216"/>
                <a:gd name="T12" fmla="*/ 48 w 225"/>
                <a:gd name="T13" fmla="*/ 200 h 216"/>
                <a:gd name="T14" fmla="*/ 112 w 225"/>
                <a:gd name="T15" fmla="*/ 207 h 216"/>
                <a:gd name="T16" fmla="*/ 177 w 225"/>
                <a:gd name="T17" fmla="*/ 200 h 216"/>
                <a:gd name="T18" fmla="*/ 204 w 225"/>
                <a:gd name="T19" fmla="*/ 140 h 216"/>
                <a:gd name="T20" fmla="*/ 218 w 225"/>
                <a:gd name="T21" fmla="*/ 76 h 216"/>
                <a:gd name="T22" fmla="*/ 113 w 225"/>
                <a:gd name="T23" fmla="*/ 201 h 216"/>
                <a:gd name="T24" fmla="*/ 22 w 225"/>
                <a:gd name="T25" fmla="*/ 110 h 216"/>
                <a:gd name="T26" fmla="*/ 113 w 225"/>
                <a:gd name="T27" fmla="*/ 20 h 216"/>
                <a:gd name="T28" fmla="*/ 204 w 225"/>
                <a:gd name="T29" fmla="*/ 111 h 216"/>
                <a:gd name="T30" fmla="*/ 113 w 225"/>
                <a:gd name="T31" fmla="*/ 20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5" h="216">
                  <a:moveTo>
                    <a:pt x="218" y="76"/>
                  </a:moveTo>
                  <a:cubicBezTo>
                    <a:pt x="210" y="53"/>
                    <a:pt x="191" y="37"/>
                    <a:pt x="170" y="32"/>
                  </a:cubicBezTo>
                  <a:cubicBezTo>
                    <a:pt x="158" y="13"/>
                    <a:pt x="137" y="0"/>
                    <a:pt x="113" y="0"/>
                  </a:cubicBezTo>
                  <a:cubicBezTo>
                    <a:pt x="89" y="0"/>
                    <a:pt x="68" y="13"/>
                    <a:pt x="56" y="32"/>
                  </a:cubicBezTo>
                  <a:cubicBezTo>
                    <a:pt x="34" y="37"/>
                    <a:pt x="15" y="53"/>
                    <a:pt x="8" y="76"/>
                  </a:cubicBezTo>
                  <a:cubicBezTo>
                    <a:pt x="0" y="99"/>
                    <a:pt x="6" y="123"/>
                    <a:pt x="21" y="140"/>
                  </a:cubicBezTo>
                  <a:cubicBezTo>
                    <a:pt x="18" y="163"/>
                    <a:pt x="28" y="185"/>
                    <a:pt x="48" y="200"/>
                  </a:cubicBezTo>
                  <a:cubicBezTo>
                    <a:pt x="67" y="214"/>
                    <a:pt x="92" y="216"/>
                    <a:pt x="112" y="207"/>
                  </a:cubicBezTo>
                  <a:cubicBezTo>
                    <a:pt x="133" y="216"/>
                    <a:pt x="158" y="214"/>
                    <a:pt x="177" y="200"/>
                  </a:cubicBezTo>
                  <a:cubicBezTo>
                    <a:pt x="197" y="186"/>
                    <a:pt x="206" y="163"/>
                    <a:pt x="204" y="140"/>
                  </a:cubicBezTo>
                  <a:cubicBezTo>
                    <a:pt x="220" y="123"/>
                    <a:pt x="225" y="99"/>
                    <a:pt x="218" y="76"/>
                  </a:cubicBezTo>
                  <a:close/>
                  <a:moveTo>
                    <a:pt x="113" y="201"/>
                  </a:moveTo>
                  <a:cubicBezTo>
                    <a:pt x="63" y="201"/>
                    <a:pt x="22" y="160"/>
                    <a:pt x="22" y="110"/>
                  </a:cubicBezTo>
                  <a:cubicBezTo>
                    <a:pt x="22" y="60"/>
                    <a:pt x="62" y="20"/>
                    <a:pt x="113" y="20"/>
                  </a:cubicBezTo>
                  <a:cubicBezTo>
                    <a:pt x="163" y="20"/>
                    <a:pt x="204" y="61"/>
                    <a:pt x="204" y="111"/>
                  </a:cubicBezTo>
                  <a:cubicBezTo>
                    <a:pt x="204" y="161"/>
                    <a:pt x="163" y="201"/>
                    <a:pt x="113" y="2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38"/>
            <p:cNvSpPr>
              <a:spLocks noEditPoints="1"/>
            </p:cNvSpPr>
            <p:nvPr userDrawn="1"/>
          </p:nvSpPr>
          <p:spPr bwMode="auto">
            <a:xfrm>
              <a:off x="8872617" y="4775483"/>
              <a:ext cx="84138" cy="26988"/>
            </a:xfrm>
            <a:custGeom>
              <a:avLst/>
              <a:gdLst>
                <a:gd name="T0" fmla="*/ 4 w 56"/>
                <a:gd name="T1" fmla="*/ 17 h 18"/>
                <a:gd name="T2" fmla="*/ 0 w 56"/>
                <a:gd name="T3" fmla="*/ 7 h 18"/>
                <a:gd name="T4" fmla="*/ 3 w 56"/>
                <a:gd name="T5" fmla="*/ 2 h 18"/>
                <a:gd name="T6" fmla="*/ 8 w 56"/>
                <a:gd name="T7" fmla="*/ 0 h 18"/>
                <a:gd name="T8" fmla="*/ 15 w 56"/>
                <a:gd name="T9" fmla="*/ 13 h 18"/>
                <a:gd name="T10" fmla="*/ 19 w 56"/>
                <a:gd name="T11" fmla="*/ 14 h 18"/>
                <a:gd name="T12" fmla="*/ 22 w 56"/>
                <a:gd name="T13" fmla="*/ 14 h 18"/>
                <a:gd name="T14" fmla="*/ 20 w 56"/>
                <a:gd name="T15" fmla="*/ 12 h 18"/>
                <a:gd name="T16" fmla="*/ 14 w 56"/>
                <a:gd name="T17" fmla="*/ 6 h 18"/>
                <a:gd name="T18" fmla="*/ 20 w 56"/>
                <a:gd name="T19" fmla="*/ 0 h 18"/>
                <a:gd name="T20" fmla="*/ 26 w 56"/>
                <a:gd name="T21" fmla="*/ 8 h 18"/>
                <a:gd name="T22" fmla="*/ 19 w 56"/>
                <a:gd name="T23" fmla="*/ 18 h 18"/>
                <a:gd name="T24" fmla="*/ 15 w 56"/>
                <a:gd name="T25" fmla="*/ 13 h 18"/>
                <a:gd name="T26" fmla="*/ 22 w 56"/>
                <a:gd name="T27" fmla="*/ 3 h 18"/>
                <a:gd name="T28" fmla="*/ 18 w 56"/>
                <a:gd name="T29" fmla="*/ 3 h 18"/>
                <a:gd name="T30" fmla="*/ 18 w 56"/>
                <a:gd name="T31" fmla="*/ 8 h 18"/>
                <a:gd name="T32" fmla="*/ 22 w 56"/>
                <a:gd name="T33" fmla="*/ 8 h 18"/>
                <a:gd name="T34" fmla="*/ 30 w 56"/>
                <a:gd name="T35" fmla="*/ 13 h 18"/>
                <a:gd name="T36" fmla="*/ 34 w 56"/>
                <a:gd name="T37" fmla="*/ 14 h 18"/>
                <a:gd name="T38" fmla="*/ 38 w 56"/>
                <a:gd name="T39" fmla="*/ 14 h 18"/>
                <a:gd name="T40" fmla="*/ 38 w 56"/>
                <a:gd name="T41" fmla="*/ 9 h 18"/>
                <a:gd name="T42" fmla="*/ 33 w 56"/>
                <a:gd name="T43" fmla="*/ 10 h 18"/>
                <a:gd name="T44" fmla="*/ 32 w 56"/>
                <a:gd name="T45" fmla="*/ 0 h 18"/>
                <a:gd name="T46" fmla="*/ 41 w 56"/>
                <a:gd name="T47" fmla="*/ 3 h 18"/>
                <a:gd name="T48" fmla="*/ 34 w 56"/>
                <a:gd name="T49" fmla="*/ 6 h 18"/>
                <a:gd name="T50" fmla="*/ 41 w 56"/>
                <a:gd name="T51" fmla="*/ 8 h 18"/>
                <a:gd name="T52" fmla="*/ 41 w 56"/>
                <a:gd name="T53" fmla="*/ 16 h 18"/>
                <a:gd name="T54" fmla="*/ 32 w 56"/>
                <a:gd name="T55" fmla="*/ 17 h 18"/>
                <a:gd name="T56" fmla="*/ 48 w 56"/>
                <a:gd name="T57" fmla="*/ 8 h 18"/>
                <a:gd name="T58" fmla="*/ 45 w 56"/>
                <a:gd name="T59" fmla="*/ 4 h 18"/>
                <a:gd name="T60" fmla="*/ 50 w 56"/>
                <a:gd name="T61" fmla="*/ 0 h 18"/>
                <a:gd name="T62" fmla="*/ 56 w 56"/>
                <a:gd name="T63" fmla="*/ 4 h 18"/>
                <a:gd name="T64" fmla="*/ 53 w 56"/>
                <a:gd name="T65" fmla="*/ 8 h 18"/>
                <a:gd name="T66" fmla="*/ 56 w 56"/>
                <a:gd name="T67" fmla="*/ 12 h 18"/>
                <a:gd name="T68" fmla="*/ 50 w 56"/>
                <a:gd name="T69" fmla="*/ 18 h 18"/>
                <a:gd name="T70" fmla="*/ 44 w 56"/>
                <a:gd name="T71" fmla="*/ 13 h 18"/>
                <a:gd name="T72" fmla="*/ 48 w 56"/>
                <a:gd name="T73" fmla="*/ 8 h 18"/>
                <a:gd name="T74" fmla="*/ 49 w 56"/>
                <a:gd name="T75" fmla="*/ 6 h 18"/>
                <a:gd name="T76" fmla="*/ 52 w 56"/>
                <a:gd name="T77" fmla="*/ 6 h 18"/>
                <a:gd name="T78" fmla="*/ 52 w 56"/>
                <a:gd name="T79" fmla="*/ 3 h 18"/>
                <a:gd name="T80" fmla="*/ 49 w 56"/>
                <a:gd name="T81" fmla="*/ 3 h 18"/>
                <a:gd name="T82" fmla="*/ 48 w 56"/>
                <a:gd name="T83" fmla="*/ 12 h 18"/>
                <a:gd name="T84" fmla="*/ 51 w 56"/>
                <a:gd name="T85" fmla="*/ 15 h 18"/>
                <a:gd name="T86" fmla="*/ 54 w 56"/>
                <a:gd name="T87" fmla="*/ 12 h 18"/>
                <a:gd name="T88" fmla="*/ 51 w 56"/>
                <a:gd name="T89" fmla="*/ 9 h 18"/>
                <a:gd name="T90" fmla="*/ 48 w 56"/>
                <a:gd name="T91"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 h="18">
                  <a:moveTo>
                    <a:pt x="8" y="17"/>
                  </a:moveTo>
                  <a:cubicBezTo>
                    <a:pt x="4" y="17"/>
                    <a:pt x="4" y="17"/>
                    <a:pt x="4" y="17"/>
                  </a:cubicBezTo>
                  <a:cubicBezTo>
                    <a:pt x="4" y="4"/>
                    <a:pt x="4" y="4"/>
                    <a:pt x="4" y="4"/>
                  </a:cubicBezTo>
                  <a:cubicBezTo>
                    <a:pt x="3" y="6"/>
                    <a:pt x="2" y="6"/>
                    <a:pt x="0" y="7"/>
                  </a:cubicBezTo>
                  <a:cubicBezTo>
                    <a:pt x="0" y="4"/>
                    <a:pt x="0" y="4"/>
                    <a:pt x="0" y="4"/>
                  </a:cubicBezTo>
                  <a:cubicBezTo>
                    <a:pt x="1" y="4"/>
                    <a:pt x="2" y="3"/>
                    <a:pt x="3" y="2"/>
                  </a:cubicBezTo>
                  <a:cubicBezTo>
                    <a:pt x="4" y="2"/>
                    <a:pt x="4" y="1"/>
                    <a:pt x="5" y="0"/>
                  </a:cubicBezTo>
                  <a:cubicBezTo>
                    <a:pt x="8" y="0"/>
                    <a:pt x="8" y="0"/>
                    <a:pt x="8" y="0"/>
                  </a:cubicBezTo>
                  <a:cubicBezTo>
                    <a:pt x="8" y="17"/>
                    <a:pt x="8" y="17"/>
                    <a:pt x="8" y="17"/>
                  </a:cubicBezTo>
                  <a:close/>
                  <a:moveTo>
                    <a:pt x="15" y="13"/>
                  </a:moveTo>
                  <a:cubicBezTo>
                    <a:pt x="18" y="13"/>
                    <a:pt x="18" y="13"/>
                    <a:pt x="18" y="13"/>
                  </a:cubicBezTo>
                  <a:cubicBezTo>
                    <a:pt x="18" y="14"/>
                    <a:pt x="18" y="14"/>
                    <a:pt x="19" y="14"/>
                  </a:cubicBezTo>
                  <a:cubicBezTo>
                    <a:pt x="19" y="15"/>
                    <a:pt x="20" y="15"/>
                    <a:pt x="20" y="15"/>
                  </a:cubicBezTo>
                  <a:cubicBezTo>
                    <a:pt x="21" y="15"/>
                    <a:pt x="21" y="14"/>
                    <a:pt x="22" y="14"/>
                  </a:cubicBezTo>
                  <a:cubicBezTo>
                    <a:pt x="22" y="13"/>
                    <a:pt x="23" y="12"/>
                    <a:pt x="23" y="10"/>
                  </a:cubicBezTo>
                  <a:cubicBezTo>
                    <a:pt x="22" y="11"/>
                    <a:pt x="21" y="12"/>
                    <a:pt x="20" y="12"/>
                  </a:cubicBezTo>
                  <a:cubicBezTo>
                    <a:pt x="18" y="12"/>
                    <a:pt x="17" y="11"/>
                    <a:pt x="16" y="10"/>
                  </a:cubicBezTo>
                  <a:cubicBezTo>
                    <a:pt x="15" y="9"/>
                    <a:pt x="14" y="8"/>
                    <a:pt x="14" y="6"/>
                  </a:cubicBezTo>
                  <a:cubicBezTo>
                    <a:pt x="14" y="4"/>
                    <a:pt x="15" y="2"/>
                    <a:pt x="16" y="1"/>
                  </a:cubicBezTo>
                  <a:cubicBezTo>
                    <a:pt x="17" y="0"/>
                    <a:pt x="18" y="0"/>
                    <a:pt x="20" y="0"/>
                  </a:cubicBezTo>
                  <a:cubicBezTo>
                    <a:pt x="22" y="0"/>
                    <a:pt x="23" y="0"/>
                    <a:pt x="24" y="2"/>
                  </a:cubicBezTo>
                  <a:cubicBezTo>
                    <a:pt x="26" y="3"/>
                    <a:pt x="26" y="5"/>
                    <a:pt x="26" y="8"/>
                  </a:cubicBezTo>
                  <a:cubicBezTo>
                    <a:pt x="26" y="12"/>
                    <a:pt x="25" y="14"/>
                    <a:pt x="24" y="16"/>
                  </a:cubicBezTo>
                  <a:cubicBezTo>
                    <a:pt x="23" y="17"/>
                    <a:pt x="21" y="18"/>
                    <a:pt x="19" y="18"/>
                  </a:cubicBezTo>
                  <a:cubicBezTo>
                    <a:pt x="18" y="18"/>
                    <a:pt x="17" y="17"/>
                    <a:pt x="16" y="16"/>
                  </a:cubicBezTo>
                  <a:cubicBezTo>
                    <a:pt x="16" y="16"/>
                    <a:pt x="15" y="15"/>
                    <a:pt x="15" y="13"/>
                  </a:cubicBezTo>
                  <a:close/>
                  <a:moveTo>
                    <a:pt x="22" y="6"/>
                  </a:moveTo>
                  <a:cubicBezTo>
                    <a:pt x="22" y="4"/>
                    <a:pt x="22" y="4"/>
                    <a:pt x="22" y="3"/>
                  </a:cubicBezTo>
                  <a:cubicBezTo>
                    <a:pt x="21" y="2"/>
                    <a:pt x="21" y="2"/>
                    <a:pt x="20" y="2"/>
                  </a:cubicBezTo>
                  <a:cubicBezTo>
                    <a:pt x="19" y="2"/>
                    <a:pt x="19" y="3"/>
                    <a:pt x="18" y="3"/>
                  </a:cubicBezTo>
                  <a:cubicBezTo>
                    <a:pt x="18" y="4"/>
                    <a:pt x="18" y="4"/>
                    <a:pt x="18" y="6"/>
                  </a:cubicBezTo>
                  <a:cubicBezTo>
                    <a:pt x="18" y="7"/>
                    <a:pt x="18" y="8"/>
                    <a:pt x="18" y="8"/>
                  </a:cubicBezTo>
                  <a:cubicBezTo>
                    <a:pt x="19" y="8"/>
                    <a:pt x="20" y="9"/>
                    <a:pt x="20" y="9"/>
                  </a:cubicBezTo>
                  <a:cubicBezTo>
                    <a:pt x="21" y="9"/>
                    <a:pt x="21" y="8"/>
                    <a:pt x="22" y="8"/>
                  </a:cubicBezTo>
                  <a:cubicBezTo>
                    <a:pt x="22" y="8"/>
                    <a:pt x="22" y="7"/>
                    <a:pt x="22" y="6"/>
                  </a:cubicBezTo>
                  <a:close/>
                  <a:moveTo>
                    <a:pt x="30" y="13"/>
                  </a:moveTo>
                  <a:cubicBezTo>
                    <a:pt x="34" y="12"/>
                    <a:pt x="34" y="12"/>
                    <a:pt x="34" y="12"/>
                  </a:cubicBezTo>
                  <a:cubicBezTo>
                    <a:pt x="34" y="13"/>
                    <a:pt x="34" y="14"/>
                    <a:pt x="34" y="14"/>
                  </a:cubicBezTo>
                  <a:cubicBezTo>
                    <a:pt x="35" y="15"/>
                    <a:pt x="36" y="15"/>
                    <a:pt x="36" y="15"/>
                  </a:cubicBezTo>
                  <a:cubicBezTo>
                    <a:pt x="37" y="15"/>
                    <a:pt x="37" y="15"/>
                    <a:pt x="38" y="14"/>
                  </a:cubicBezTo>
                  <a:cubicBezTo>
                    <a:pt x="38" y="14"/>
                    <a:pt x="39" y="13"/>
                    <a:pt x="39" y="12"/>
                  </a:cubicBezTo>
                  <a:cubicBezTo>
                    <a:pt x="39" y="10"/>
                    <a:pt x="38" y="10"/>
                    <a:pt x="38" y="9"/>
                  </a:cubicBezTo>
                  <a:cubicBezTo>
                    <a:pt x="38" y="9"/>
                    <a:pt x="37" y="8"/>
                    <a:pt x="36" y="8"/>
                  </a:cubicBezTo>
                  <a:cubicBezTo>
                    <a:pt x="35" y="8"/>
                    <a:pt x="34" y="9"/>
                    <a:pt x="33" y="10"/>
                  </a:cubicBezTo>
                  <a:cubicBezTo>
                    <a:pt x="30" y="9"/>
                    <a:pt x="30" y="9"/>
                    <a:pt x="30" y="9"/>
                  </a:cubicBezTo>
                  <a:cubicBezTo>
                    <a:pt x="32" y="0"/>
                    <a:pt x="32" y="0"/>
                    <a:pt x="32" y="0"/>
                  </a:cubicBezTo>
                  <a:cubicBezTo>
                    <a:pt x="41" y="0"/>
                    <a:pt x="41" y="0"/>
                    <a:pt x="41" y="0"/>
                  </a:cubicBezTo>
                  <a:cubicBezTo>
                    <a:pt x="41" y="3"/>
                    <a:pt x="41" y="3"/>
                    <a:pt x="41" y="3"/>
                  </a:cubicBezTo>
                  <a:cubicBezTo>
                    <a:pt x="35" y="3"/>
                    <a:pt x="35" y="3"/>
                    <a:pt x="35" y="3"/>
                  </a:cubicBezTo>
                  <a:cubicBezTo>
                    <a:pt x="34" y="6"/>
                    <a:pt x="34" y="6"/>
                    <a:pt x="34" y="6"/>
                  </a:cubicBezTo>
                  <a:cubicBezTo>
                    <a:pt x="35" y="6"/>
                    <a:pt x="36" y="6"/>
                    <a:pt x="37" y="6"/>
                  </a:cubicBezTo>
                  <a:cubicBezTo>
                    <a:pt x="38" y="6"/>
                    <a:pt x="40" y="6"/>
                    <a:pt x="41" y="8"/>
                  </a:cubicBezTo>
                  <a:cubicBezTo>
                    <a:pt x="42" y="9"/>
                    <a:pt x="42" y="10"/>
                    <a:pt x="42" y="12"/>
                  </a:cubicBezTo>
                  <a:cubicBezTo>
                    <a:pt x="42" y="14"/>
                    <a:pt x="42" y="15"/>
                    <a:pt x="41" y="16"/>
                  </a:cubicBezTo>
                  <a:cubicBezTo>
                    <a:pt x="40" y="18"/>
                    <a:pt x="38" y="18"/>
                    <a:pt x="36" y="18"/>
                  </a:cubicBezTo>
                  <a:cubicBezTo>
                    <a:pt x="35" y="18"/>
                    <a:pt x="33" y="18"/>
                    <a:pt x="32" y="17"/>
                  </a:cubicBezTo>
                  <a:cubicBezTo>
                    <a:pt x="31" y="16"/>
                    <a:pt x="30" y="14"/>
                    <a:pt x="30" y="13"/>
                  </a:cubicBezTo>
                  <a:close/>
                  <a:moveTo>
                    <a:pt x="48" y="8"/>
                  </a:moveTo>
                  <a:cubicBezTo>
                    <a:pt x="47" y="7"/>
                    <a:pt x="46" y="7"/>
                    <a:pt x="46" y="6"/>
                  </a:cubicBezTo>
                  <a:cubicBezTo>
                    <a:pt x="46" y="5"/>
                    <a:pt x="45" y="5"/>
                    <a:pt x="45" y="4"/>
                  </a:cubicBezTo>
                  <a:cubicBezTo>
                    <a:pt x="45" y="3"/>
                    <a:pt x="46" y="2"/>
                    <a:pt x="46" y="1"/>
                  </a:cubicBezTo>
                  <a:cubicBezTo>
                    <a:pt x="47" y="0"/>
                    <a:pt x="49" y="0"/>
                    <a:pt x="50" y="0"/>
                  </a:cubicBezTo>
                  <a:cubicBezTo>
                    <a:pt x="52" y="0"/>
                    <a:pt x="54" y="0"/>
                    <a:pt x="54" y="1"/>
                  </a:cubicBezTo>
                  <a:cubicBezTo>
                    <a:pt x="55" y="2"/>
                    <a:pt x="56" y="3"/>
                    <a:pt x="56" y="4"/>
                  </a:cubicBezTo>
                  <a:cubicBezTo>
                    <a:pt x="56" y="5"/>
                    <a:pt x="56" y="6"/>
                    <a:pt x="55" y="6"/>
                  </a:cubicBezTo>
                  <a:cubicBezTo>
                    <a:pt x="55" y="7"/>
                    <a:pt x="54" y="8"/>
                    <a:pt x="53" y="8"/>
                  </a:cubicBezTo>
                  <a:cubicBezTo>
                    <a:pt x="54" y="8"/>
                    <a:pt x="55" y="9"/>
                    <a:pt x="56" y="10"/>
                  </a:cubicBezTo>
                  <a:cubicBezTo>
                    <a:pt x="56" y="10"/>
                    <a:pt x="56" y="11"/>
                    <a:pt x="56" y="12"/>
                  </a:cubicBezTo>
                  <a:cubicBezTo>
                    <a:pt x="56" y="14"/>
                    <a:pt x="56" y="15"/>
                    <a:pt x="55" y="16"/>
                  </a:cubicBezTo>
                  <a:cubicBezTo>
                    <a:pt x="54" y="18"/>
                    <a:pt x="52" y="18"/>
                    <a:pt x="50" y="18"/>
                  </a:cubicBezTo>
                  <a:cubicBezTo>
                    <a:pt x="49" y="18"/>
                    <a:pt x="48" y="18"/>
                    <a:pt x="46" y="17"/>
                  </a:cubicBezTo>
                  <a:cubicBezTo>
                    <a:pt x="45" y="16"/>
                    <a:pt x="44" y="14"/>
                    <a:pt x="44" y="13"/>
                  </a:cubicBezTo>
                  <a:cubicBezTo>
                    <a:pt x="44" y="12"/>
                    <a:pt x="45" y="11"/>
                    <a:pt x="45" y="10"/>
                  </a:cubicBezTo>
                  <a:cubicBezTo>
                    <a:pt x="46" y="9"/>
                    <a:pt x="47" y="8"/>
                    <a:pt x="48" y="8"/>
                  </a:cubicBezTo>
                  <a:close/>
                  <a:moveTo>
                    <a:pt x="49" y="4"/>
                  </a:moveTo>
                  <a:cubicBezTo>
                    <a:pt x="49" y="5"/>
                    <a:pt x="49" y="6"/>
                    <a:pt x="49" y="6"/>
                  </a:cubicBezTo>
                  <a:cubicBezTo>
                    <a:pt x="50" y="6"/>
                    <a:pt x="50" y="6"/>
                    <a:pt x="51" y="6"/>
                  </a:cubicBezTo>
                  <a:cubicBezTo>
                    <a:pt x="52" y="6"/>
                    <a:pt x="52" y="6"/>
                    <a:pt x="52" y="6"/>
                  </a:cubicBezTo>
                  <a:cubicBezTo>
                    <a:pt x="53" y="6"/>
                    <a:pt x="53" y="5"/>
                    <a:pt x="53" y="4"/>
                  </a:cubicBezTo>
                  <a:cubicBezTo>
                    <a:pt x="53" y="4"/>
                    <a:pt x="53" y="3"/>
                    <a:pt x="52" y="3"/>
                  </a:cubicBezTo>
                  <a:cubicBezTo>
                    <a:pt x="52" y="2"/>
                    <a:pt x="52" y="2"/>
                    <a:pt x="51" y="2"/>
                  </a:cubicBezTo>
                  <a:cubicBezTo>
                    <a:pt x="50" y="2"/>
                    <a:pt x="50" y="2"/>
                    <a:pt x="49" y="3"/>
                  </a:cubicBezTo>
                  <a:cubicBezTo>
                    <a:pt x="49" y="3"/>
                    <a:pt x="49" y="4"/>
                    <a:pt x="49" y="4"/>
                  </a:cubicBezTo>
                  <a:close/>
                  <a:moveTo>
                    <a:pt x="48" y="12"/>
                  </a:moveTo>
                  <a:cubicBezTo>
                    <a:pt x="48" y="13"/>
                    <a:pt x="49" y="14"/>
                    <a:pt x="49" y="14"/>
                  </a:cubicBezTo>
                  <a:cubicBezTo>
                    <a:pt x="50" y="15"/>
                    <a:pt x="50" y="15"/>
                    <a:pt x="51" y="15"/>
                  </a:cubicBezTo>
                  <a:cubicBezTo>
                    <a:pt x="52" y="15"/>
                    <a:pt x="52" y="15"/>
                    <a:pt x="53" y="14"/>
                  </a:cubicBezTo>
                  <a:cubicBezTo>
                    <a:pt x="53" y="14"/>
                    <a:pt x="54" y="13"/>
                    <a:pt x="54" y="12"/>
                  </a:cubicBezTo>
                  <a:cubicBezTo>
                    <a:pt x="54" y="11"/>
                    <a:pt x="53" y="10"/>
                    <a:pt x="53" y="10"/>
                  </a:cubicBezTo>
                  <a:cubicBezTo>
                    <a:pt x="52" y="10"/>
                    <a:pt x="52" y="9"/>
                    <a:pt x="51" y="9"/>
                  </a:cubicBezTo>
                  <a:cubicBezTo>
                    <a:pt x="50" y="9"/>
                    <a:pt x="50" y="10"/>
                    <a:pt x="49" y="10"/>
                  </a:cubicBezTo>
                  <a:cubicBezTo>
                    <a:pt x="49" y="11"/>
                    <a:pt x="48" y="11"/>
                    <a:pt x="4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39"/>
            <p:cNvSpPr>
              <a:spLocks noEditPoints="1"/>
            </p:cNvSpPr>
            <p:nvPr userDrawn="1"/>
          </p:nvSpPr>
          <p:spPr bwMode="auto">
            <a:xfrm>
              <a:off x="8729742" y="4570696"/>
              <a:ext cx="474664" cy="477836"/>
            </a:xfrm>
            <a:custGeom>
              <a:avLst/>
              <a:gdLst>
                <a:gd name="T0" fmla="*/ 159 w 318"/>
                <a:gd name="T1" fmla="*/ 0 h 318"/>
                <a:gd name="T2" fmla="*/ 0 w 318"/>
                <a:gd name="T3" fmla="*/ 159 h 318"/>
                <a:gd name="T4" fmla="*/ 159 w 318"/>
                <a:gd name="T5" fmla="*/ 318 h 318"/>
                <a:gd name="T6" fmla="*/ 318 w 318"/>
                <a:gd name="T7" fmla="*/ 159 h 318"/>
                <a:gd name="T8" fmla="*/ 159 w 318"/>
                <a:gd name="T9" fmla="*/ 0 h 318"/>
                <a:gd name="T10" fmla="*/ 159 w 318"/>
                <a:gd name="T11" fmla="*/ 312 h 318"/>
                <a:gd name="T12" fmla="*/ 6 w 318"/>
                <a:gd name="T13" fmla="*/ 159 h 318"/>
                <a:gd name="T14" fmla="*/ 159 w 318"/>
                <a:gd name="T15" fmla="*/ 6 h 318"/>
                <a:gd name="T16" fmla="*/ 312 w 318"/>
                <a:gd name="T17" fmla="*/ 160 h 318"/>
                <a:gd name="T18" fmla="*/ 159 w 318"/>
                <a:gd name="T19" fmla="*/ 312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8" h="318">
                  <a:moveTo>
                    <a:pt x="159" y="0"/>
                  </a:moveTo>
                  <a:cubicBezTo>
                    <a:pt x="71" y="0"/>
                    <a:pt x="0" y="72"/>
                    <a:pt x="0" y="159"/>
                  </a:cubicBezTo>
                  <a:cubicBezTo>
                    <a:pt x="0" y="247"/>
                    <a:pt x="71" y="318"/>
                    <a:pt x="159" y="318"/>
                  </a:cubicBezTo>
                  <a:cubicBezTo>
                    <a:pt x="246" y="318"/>
                    <a:pt x="318" y="247"/>
                    <a:pt x="318" y="159"/>
                  </a:cubicBezTo>
                  <a:cubicBezTo>
                    <a:pt x="317" y="72"/>
                    <a:pt x="246" y="0"/>
                    <a:pt x="159" y="0"/>
                  </a:cubicBezTo>
                  <a:close/>
                  <a:moveTo>
                    <a:pt x="159" y="312"/>
                  </a:moveTo>
                  <a:cubicBezTo>
                    <a:pt x="74" y="312"/>
                    <a:pt x="6" y="244"/>
                    <a:pt x="6" y="159"/>
                  </a:cubicBezTo>
                  <a:cubicBezTo>
                    <a:pt x="6" y="75"/>
                    <a:pt x="74" y="6"/>
                    <a:pt x="159" y="6"/>
                  </a:cubicBezTo>
                  <a:cubicBezTo>
                    <a:pt x="243" y="6"/>
                    <a:pt x="312" y="75"/>
                    <a:pt x="312" y="160"/>
                  </a:cubicBezTo>
                  <a:cubicBezTo>
                    <a:pt x="312" y="244"/>
                    <a:pt x="243" y="312"/>
                    <a:pt x="159" y="3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40"/>
            <p:cNvSpPr>
              <a:spLocks noEditPoints="1"/>
            </p:cNvSpPr>
            <p:nvPr userDrawn="1"/>
          </p:nvSpPr>
          <p:spPr bwMode="auto">
            <a:xfrm>
              <a:off x="8763079" y="4810405"/>
              <a:ext cx="407989" cy="204787"/>
            </a:xfrm>
            <a:custGeom>
              <a:avLst/>
              <a:gdLst>
                <a:gd name="T0" fmla="*/ 258 w 274"/>
                <a:gd name="T1" fmla="*/ 63 h 137"/>
                <a:gd name="T2" fmla="*/ 1 w 274"/>
                <a:gd name="T3" fmla="*/ 12 h 137"/>
                <a:gd name="T4" fmla="*/ 14 w 274"/>
                <a:gd name="T5" fmla="*/ 9 h 137"/>
                <a:gd name="T6" fmla="*/ 1 w 274"/>
                <a:gd name="T7" fmla="*/ 17 h 137"/>
                <a:gd name="T8" fmla="*/ 16 w 274"/>
                <a:gd name="T9" fmla="*/ 29 h 137"/>
                <a:gd name="T10" fmla="*/ 11 w 274"/>
                <a:gd name="T11" fmla="*/ 27 h 137"/>
                <a:gd name="T12" fmla="*/ 14 w 274"/>
                <a:gd name="T13" fmla="*/ 36 h 137"/>
                <a:gd name="T14" fmla="*/ 18 w 274"/>
                <a:gd name="T15" fmla="*/ 47 h 137"/>
                <a:gd name="T16" fmla="*/ 21 w 274"/>
                <a:gd name="T17" fmla="*/ 57 h 137"/>
                <a:gd name="T18" fmla="*/ 21 w 274"/>
                <a:gd name="T19" fmla="*/ 55 h 137"/>
                <a:gd name="T20" fmla="*/ 19 w 274"/>
                <a:gd name="T21" fmla="*/ 66 h 137"/>
                <a:gd name="T22" fmla="*/ 22 w 274"/>
                <a:gd name="T23" fmla="*/ 62 h 137"/>
                <a:gd name="T24" fmla="*/ 22 w 274"/>
                <a:gd name="T25" fmla="*/ 71 h 137"/>
                <a:gd name="T26" fmla="*/ 30 w 274"/>
                <a:gd name="T27" fmla="*/ 71 h 137"/>
                <a:gd name="T28" fmla="*/ 30 w 274"/>
                <a:gd name="T29" fmla="*/ 86 h 137"/>
                <a:gd name="T30" fmla="*/ 36 w 274"/>
                <a:gd name="T31" fmla="*/ 79 h 137"/>
                <a:gd name="T32" fmla="*/ 47 w 274"/>
                <a:gd name="T33" fmla="*/ 90 h 137"/>
                <a:gd name="T34" fmla="*/ 58 w 274"/>
                <a:gd name="T35" fmla="*/ 96 h 137"/>
                <a:gd name="T36" fmla="*/ 51 w 274"/>
                <a:gd name="T37" fmla="*/ 95 h 137"/>
                <a:gd name="T38" fmla="*/ 58 w 274"/>
                <a:gd name="T39" fmla="*/ 105 h 137"/>
                <a:gd name="T40" fmla="*/ 67 w 274"/>
                <a:gd name="T41" fmla="*/ 106 h 137"/>
                <a:gd name="T42" fmla="*/ 76 w 274"/>
                <a:gd name="T43" fmla="*/ 112 h 137"/>
                <a:gd name="T44" fmla="*/ 82 w 274"/>
                <a:gd name="T45" fmla="*/ 111 h 137"/>
                <a:gd name="T46" fmla="*/ 78 w 274"/>
                <a:gd name="T47" fmla="*/ 113 h 137"/>
                <a:gd name="T48" fmla="*/ 83 w 274"/>
                <a:gd name="T49" fmla="*/ 123 h 137"/>
                <a:gd name="T50" fmla="*/ 97 w 274"/>
                <a:gd name="T51" fmla="*/ 121 h 137"/>
                <a:gd name="T52" fmla="*/ 100 w 274"/>
                <a:gd name="T53" fmla="*/ 125 h 137"/>
                <a:gd name="T54" fmla="*/ 108 w 274"/>
                <a:gd name="T55" fmla="*/ 126 h 137"/>
                <a:gd name="T56" fmla="*/ 113 w 274"/>
                <a:gd name="T57" fmla="*/ 126 h 137"/>
                <a:gd name="T58" fmla="*/ 132 w 274"/>
                <a:gd name="T59" fmla="*/ 136 h 137"/>
                <a:gd name="T60" fmla="*/ 126 w 274"/>
                <a:gd name="T61" fmla="*/ 130 h 137"/>
                <a:gd name="T62" fmla="*/ 128 w 274"/>
                <a:gd name="T63" fmla="*/ 135 h 137"/>
                <a:gd name="T64" fmla="*/ 135 w 274"/>
                <a:gd name="T65" fmla="*/ 135 h 137"/>
                <a:gd name="T66" fmla="*/ 149 w 274"/>
                <a:gd name="T67" fmla="*/ 136 h 137"/>
                <a:gd name="T68" fmla="*/ 152 w 274"/>
                <a:gd name="T69" fmla="*/ 133 h 137"/>
                <a:gd name="T70" fmla="*/ 167 w 274"/>
                <a:gd name="T71" fmla="*/ 131 h 137"/>
                <a:gd name="T72" fmla="*/ 180 w 274"/>
                <a:gd name="T73" fmla="*/ 128 h 137"/>
                <a:gd name="T74" fmla="*/ 175 w 274"/>
                <a:gd name="T75" fmla="*/ 122 h 137"/>
                <a:gd name="T76" fmla="*/ 187 w 274"/>
                <a:gd name="T77" fmla="*/ 119 h 137"/>
                <a:gd name="T78" fmla="*/ 192 w 274"/>
                <a:gd name="T79" fmla="*/ 117 h 137"/>
                <a:gd name="T80" fmla="*/ 199 w 274"/>
                <a:gd name="T81" fmla="*/ 119 h 137"/>
                <a:gd name="T82" fmla="*/ 203 w 274"/>
                <a:gd name="T83" fmla="*/ 119 h 137"/>
                <a:gd name="T84" fmla="*/ 217 w 274"/>
                <a:gd name="T85" fmla="*/ 111 h 137"/>
                <a:gd name="T86" fmla="*/ 217 w 274"/>
                <a:gd name="T87" fmla="*/ 106 h 137"/>
                <a:gd name="T88" fmla="*/ 232 w 274"/>
                <a:gd name="T89" fmla="*/ 96 h 137"/>
                <a:gd name="T90" fmla="*/ 231 w 274"/>
                <a:gd name="T91" fmla="*/ 97 h 137"/>
                <a:gd name="T92" fmla="*/ 238 w 274"/>
                <a:gd name="T93" fmla="*/ 95 h 137"/>
                <a:gd name="T94" fmla="*/ 234 w 274"/>
                <a:gd name="T95" fmla="*/ 85 h 137"/>
                <a:gd name="T96" fmla="*/ 242 w 274"/>
                <a:gd name="T97" fmla="*/ 73 h 137"/>
                <a:gd name="T98" fmla="*/ 238 w 274"/>
                <a:gd name="T99" fmla="*/ 77 h 137"/>
                <a:gd name="T100" fmla="*/ 252 w 274"/>
                <a:gd name="T101" fmla="*/ 71 h 137"/>
                <a:gd name="T102" fmla="*/ 266 w 274"/>
                <a:gd name="T103" fmla="*/ 40 h 137"/>
                <a:gd name="T104" fmla="*/ 258 w 274"/>
                <a:gd name="T105" fmla="*/ 48 h 137"/>
                <a:gd name="T106" fmla="*/ 268 w 274"/>
                <a:gd name="T107" fmla="*/ 35 h 137"/>
                <a:gd name="T108" fmla="*/ 259 w 274"/>
                <a:gd name="T109" fmla="*/ 22 h 137"/>
                <a:gd name="T110" fmla="*/ 262 w 274"/>
                <a:gd name="T111" fmla="*/ 27 h 137"/>
                <a:gd name="T112" fmla="*/ 273 w 274"/>
                <a:gd name="T113" fmla="*/ 17 h 137"/>
                <a:gd name="T114" fmla="*/ 273 w 274"/>
                <a:gd name="T115" fmla="*/ 12 h 137"/>
                <a:gd name="T116" fmla="*/ 266 w 274"/>
                <a:gd name="T117" fmla="*/ 7 h 137"/>
                <a:gd name="T118" fmla="*/ 269 w 274"/>
                <a:gd name="T119" fmla="*/ 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4" h="137">
                  <a:moveTo>
                    <a:pt x="250" y="51"/>
                  </a:moveTo>
                  <a:cubicBezTo>
                    <a:pt x="250" y="51"/>
                    <a:pt x="250" y="51"/>
                    <a:pt x="250" y="51"/>
                  </a:cubicBezTo>
                  <a:cubicBezTo>
                    <a:pt x="250" y="52"/>
                    <a:pt x="250" y="52"/>
                    <a:pt x="250" y="52"/>
                  </a:cubicBezTo>
                  <a:cubicBezTo>
                    <a:pt x="250" y="53"/>
                    <a:pt x="250" y="53"/>
                    <a:pt x="249" y="53"/>
                  </a:cubicBezTo>
                  <a:cubicBezTo>
                    <a:pt x="249" y="53"/>
                    <a:pt x="248" y="53"/>
                    <a:pt x="248" y="53"/>
                  </a:cubicBezTo>
                  <a:cubicBezTo>
                    <a:pt x="248" y="53"/>
                    <a:pt x="248" y="53"/>
                    <a:pt x="248" y="53"/>
                  </a:cubicBezTo>
                  <a:cubicBezTo>
                    <a:pt x="248" y="54"/>
                    <a:pt x="248" y="54"/>
                    <a:pt x="249" y="55"/>
                  </a:cubicBezTo>
                  <a:cubicBezTo>
                    <a:pt x="251" y="56"/>
                    <a:pt x="251" y="56"/>
                    <a:pt x="251" y="56"/>
                  </a:cubicBezTo>
                  <a:cubicBezTo>
                    <a:pt x="252" y="53"/>
                    <a:pt x="252" y="53"/>
                    <a:pt x="252" y="53"/>
                  </a:cubicBezTo>
                  <a:cubicBezTo>
                    <a:pt x="253" y="54"/>
                    <a:pt x="253" y="54"/>
                    <a:pt x="253" y="54"/>
                  </a:cubicBezTo>
                  <a:cubicBezTo>
                    <a:pt x="252" y="56"/>
                    <a:pt x="252" y="56"/>
                    <a:pt x="252" y="56"/>
                  </a:cubicBezTo>
                  <a:cubicBezTo>
                    <a:pt x="258" y="59"/>
                    <a:pt x="258" y="59"/>
                    <a:pt x="258" y="59"/>
                  </a:cubicBezTo>
                  <a:cubicBezTo>
                    <a:pt x="258" y="60"/>
                    <a:pt x="259" y="59"/>
                    <a:pt x="260" y="58"/>
                  </a:cubicBezTo>
                  <a:cubicBezTo>
                    <a:pt x="260" y="58"/>
                    <a:pt x="260" y="58"/>
                    <a:pt x="260" y="58"/>
                  </a:cubicBezTo>
                  <a:cubicBezTo>
                    <a:pt x="258" y="63"/>
                    <a:pt x="258" y="63"/>
                    <a:pt x="258" y="63"/>
                  </a:cubicBezTo>
                  <a:cubicBezTo>
                    <a:pt x="257" y="63"/>
                    <a:pt x="257" y="63"/>
                    <a:pt x="257" y="63"/>
                  </a:cubicBezTo>
                  <a:cubicBezTo>
                    <a:pt x="258" y="62"/>
                    <a:pt x="258" y="62"/>
                    <a:pt x="257" y="61"/>
                  </a:cubicBezTo>
                  <a:cubicBezTo>
                    <a:pt x="251" y="58"/>
                    <a:pt x="251" y="58"/>
                    <a:pt x="251" y="58"/>
                  </a:cubicBezTo>
                  <a:cubicBezTo>
                    <a:pt x="250" y="60"/>
                    <a:pt x="250" y="60"/>
                    <a:pt x="250" y="60"/>
                  </a:cubicBezTo>
                  <a:cubicBezTo>
                    <a:pt x="250" y="59"/>
                    <a:pt x="250" y="59"/>
                    <a:pt x="250" y="59"/>
                  </a:cubicBezTo>
                  <a:cubicBezTo>
                    <a:pt x="250" y="58"/>
                    <a:pt x="250" y="58"/>
                    <a:pt x="250" y="58"/>
                  </a:cubicBezTo>
                  <a:cubicBezTo>
                    <a:pt x="250" y="57"/>
                    <a:pt x="250" y="57"/>
                    <a:pt x="250" y="57"/>
                  </a:cubicBezTo>
                  <a:cubicBezTo>
                    <a:pt x="249" y="57"/>
                    <a:pt x="248" y="56"/>
                    <a:pt x="248" y="55"/>
                  </a:cubicBezTo>
                  <a:cubicBezTo>
                    <a:pt x="247" y="54"/>
                    <a:pt x="247" y="53"/>
                    <a:pt x="248" y="52"/>
                  </a:cubicBezTo>
                  <a:cubicBezTo>
                    <a:pt x="248" y="52"/>
                    <a:pt x="249" y="51"/>
                    <a:pt x="250" y="51"/>
                  </a:cubicBezTo>
                  <a:cubicBezTo>
                    <a:pt x="250" y="51"/>
                    <a:pt x="250" y="51"/>
                    <a:pt x="250" y="51"/>
                  </a:cubicBezTo>
                  <a:close/>
                  <a:moveTo>
                    <a:pt x="14" y="15"/>
                  </a:moveTo>
                  <a:cubicBezTo>
                    <a:pt x="14" y="14"/>
                    <a:pt x="14" y="13"/>
                    <a:pt x="12" y="13"/>
                  </a:cubicBezTo>
                  <a:cubicBezTo>
                    <a:pt x="5" y="13"/>
                    <a:pt x="5" y="13"/>
                    <a:pt x="5" y="13"/>
                  </a:cubicBezTo>
                  <a:cubicBezTo>
                    <a:pt x="4" y="13"/>
                    <a:pt x="2" y="13"/>
                    <a:pt x="1" y="12"/>
                  </a:cubicBezTo>
                  <a:cubicBezTo>
                    <a:pt x="0" y="11"/>
                    <a:pt x="0" y="10"/>
                    <a:pt x="0" y="8"/>
                  </a:cubicBezTo>
                  <a:cubicBezTo>
                    <a:pt x="0" y="7"/>
                    <a:pt x="0" y="5"/>
                    <a:pt x="1" y="5"/>
                  </a:cubicBezTo>
                  <a:cubicBezTo>
                    <a:pt x="2" y="3"/>
                    <a:pt x="3" y="3"/>
                    <a:pt x="5" y="3"/>
                  </a:cubicBezTo>
                  <a:cubicBezTo>
                    <a:pt x="12" y="2"/>
                    <a:pt x="12" y="2"/>
                    <a:pt x="12" y="2"/>
                  </a:cubicBezTo>
                  <a:cubicBezTo>
                    <a:pt x="13" y="2"/>
                    <a:pt x="13" y="1"/>
                    <a:pt x="13" y="0"/>
                  </a:cubicBezTo>
                  <a:cubicBezTo>
                    <a:pt x="14" y="0"/>
                    <a:pt x="14" y="0"/>
                    <a:pt x="14" y="0"/>
                  </a:cubicBezTo>
                  <a:cubicBezTo>
                    <a:pt x="14" y="6"/>
                    <a:pt x="14" y="6"/>
                    <a:pt x="14" y="6"/>
                  </a:cubicBezTo>
                  <a:cubicBezTo>
                    <a:pt x="14" y="6"/>
                    <a:pt x="14" y="6"/>
                    <a:pt x="14" y="6"/>
                  </a:cubicBezTo>
                  <a:cubicBezTo>
                    <a:pt x="14" y="5"/>
                    <a:pt x="13" y="4"/>
                    <a:pt x="12" y="4"/>
                  </a:cubicBezTo>
                  <a:cubicBezTo>
                    <a:pt x="5" y="5"/>
                    <a:pt x="5" y="5"/>
                    <a:pt x="5" y="5"/>
                  </a:cubicBezTo>
                  <a:cubicBezTo>
                    <a:pt x="4" y="5"/>
                    <a:pt x="3" y="5"/>
                    <a:pt x="2" y="5"/>
                  </a:cubicBezTo>
                  <a:cubicBezTo>
                    <a:pt x="1" y="6"/>
                    <a:pt x="1" y="7"/>
                    <a:pt x="1" y="8"/>
                  </a:cubicBezTo>
                  <a:cubicBezTo>
                    <a:pt x="1" y="11"/>
                    <a:pt x="3" y="12"/>
                    <a:pt x="6" y="12"/>
                  </a:cubicBezTo>
                  <a:cubicBezTo>
                    <a:pt x="13" y="11"/>
                    <a:pt x="13" y="11"/>
                    <a:pt x="13" y="11"/>
                  </a:cubicBezTo>
                  <a:cubicBezTo>
                    <a:pt x="14" y="11"/>
                    <a:pt x="14" y="11"/>
                    <a:pt x="14" y="9"/>
                  </a:cubicBezTo>
                  <a:cubicBezTo>
                    <a:pt x="14" y="9"/>
                    <a:pt x="14" y="9"/>
                    <a:pt x="14" y="9"/>
                  </a:cubicBezTo>
                  <a:cubicBezTo>
                    <a:pt x="14" y="15"/>
                    <a:pt x="14" y="15"/>
                    <a:pt x="14" y="15"/>
                  </a:cubicBezTo>
                  <a:cubicBezTo>
                    <a:pt x="14" y="15"/>
                    <a:pt x="14" y="15"/>
                    <a:pt x="14" y="15"/>
                  </a:cubicBezTo>
                  <a:close/>
                  <a:moveTo>
                    <a:pt x="3" y="27"/>
                  </a:moveTo>
                  <a:cubicBezTo>
                    <a:pt x="2" y="23"/>
                    <a:pt x="2" y="23"/>
                    <a:pt x="2" y="23"/>
                  </a:cubicBezTo>
                  <a:cubicBezTo>
                    <a:pt x="2" y="23"/>
                    <a:pt x="2" y="23"/>
                    <a:pt x="2" y="23"/>
                  </a:cubicBezTo>
                  <a:cubicBezTo>
                    <a:pt x="2" y="23"/>
                    <a:pt x="3" y="24"/>
                    <a:pt x="4" y="24"/>
                  </a:cubicBezTo>
                  <a:cubicBezTo>
                    <a:pt x="9" y="23"/>
                    <a:pt x="9" y="23"/>
                    <a:pt x="9" y="23"/>
                  </a:cubicBezTo>
                  <a:cubicBezTo>
                    <a:pt x="10" y="23"/>
                    <a:pt x="10" y="23"/>
                    <a:pt x="10" y="22"/>
                  </a:cubicBezTo>
                  <a:cubicBezTo>
                    <a:pt x="11" y="22"/>
                    <a:pt x="11" y="21"/>
                    <a:pt x="10" y="21"/>
                  </a:cubicBezTo>
                  <a:cubicBezTo>
                    <a:pt x="10" y="20"/>
                    <a:pt x="10" y="19"/>
                    <a:pt x="9" y="19"/>
                  </a:cubicBezTo>
                  <a:cubicBezTo>
                    <a:pt x="3" y="20"/>
                    <a:pt x="3" y="20"/>
                    <a:pt x="3" y="20"/>
                  </a:cubicBezTo>
                  <a:cubicBezTo>
                    <a:pt x="2" y="20"/>
                    <a:pt x="2" y="21"/>
                    <a:pt x="2" y="21"/>
                  </a:cubicBezTo>
                  <a:cubicBezTo>
                    <a:pt x="2" y="21"/>
                    <a:pt x="2" y="21"/>
                    <a:pt x="2" y="21"/>
                  </a:cubicBezTo>
                  <a:cubicBezTo>
                    <a:pt x="1" y="17"/>
                    <a:pt x="1" y="17"/>
                    <a:pt x="1" y="17"/>
                  </a:cubicBezTo>
                  <a:cubicBezTo>
                    <a:pt x="1" y="17"/>
                    <a:pt x="1" y="17"/>
                    <a:pt x="1" y="17"/>
                  </a:cubicBezTo>
                  <a:cubicBezTo>
                    <a:pt x="1" y="18"/>
                    <a:pt x="2" y="18"/>
                    <a:pt x="3" y="18"/>
                  </a:cubicBezTo>
                  <a:cubicBezTo>
                    <a:pt x="8" y="17"/>
                    <a:pt x="8" y="17"/>
                    <a:pt x="8" y="17"/>
                  </a:cubicBezTo>
                  <a:cubicBezTo>
                    <a:pt x="9" y="17"/>
                    <a:pt x="9" y="17"/>
                    <a:pt x="9" y="17"/>
                  </a:cubicBezTo>
                  <a:cubicBezTo>
                    <a:pt x="9" y="17"/>
                    <a:pt x="9" y="17"/>
                    <a:pt x="9" y="16"/>
                  </a:cubicBezTo>
                  <a:cubicBezTo>
                    <a:pt x="10" y="16"/>
                    <a:pt x="10" y="16"/>
                    <a:pt x="10" y="16"/>
                  </a:cubicBezTo>
                  <a:cubicBezTo>
                    <a:pt x="11" y="19"/>
                    <a:pt x="11" y="19"/>
                    <a:pt x="11" y="19"/>
                  </a:cubicBezTo>
                  <a:cubicBezTo>
                    <a:pt x="10" y="19"/>
                    <a:pt x="10" y="19"/>
                    <a:pt x="10" y="19"/>
                  </a:cubicBezTo>
                  <a:cubicBezTo>
                    <a:pt x="11" y="20"/>
                    <a:pt x="12" y="21"/>
                    <a:pt x="12" y="22"/>
                  </a:cubicBezTo>
                  <a:cubicBezTo>
                    <a:pt x="12" y="23"/>
                    <a:pt x="11" y="24"/>
                    <a:pt x="9" y="25"/>
                  </a:cubicBezTo>
                  <a:cubicBezTo>
                    <a:pt x="4" y="25"/>
                    <a:pt x="4" y="25"/>
                    <a:pt x="4" y="25"/>
                  </a:cubicBezTo>
                  <a:cubicBezTo>
                    <a:pt x="3" y="26"/>
                    <a:pt x="3" y="26"/>
                    <a:pt x="3" y="27"/>
                  </a:cubicBezTo>
                  <a:cubicBezTo>
                    <a:pt x="3" y="27"/>
                    <a:pt x="3" y="27"/>
                    <a:pt x="3" y="27"/>
                  </a:cubicBezTo>
                  <a:close/>
                  <a:moveTo>
                    <a:pt x="16" y="29"/>
                  </a:moveTo>
                  <a:cubicBezTo>
                    <a:pt x="16" y="29"/>
                    <a:pt x="16" y="29"/>
                    <a:pt x="16" y="29"/>
                  </a:cubicBezTo>
                  <a:cubicBezTo>
                    <a:pt x="15" y="29"/>
                    <a:pt x="15" y="29"/>
                    <a:pt x="15" y="29"/>
                  </a:cubicBezTo>
                  <a:cubicBezTo>
                    <a:pt x="15" y="28"/>
                    <a:pt x="15" y="28"/>
                    <a:pt x="15" y="28"/>
                  </a:cubicBezTo>
                  <a:cubicBezTo>
                    <a:pt x="15" y="27"/>
                    <a:pt x="16" y="27"/>
                    <a:pt x="16" y="27"/>
                  </a:cubicBezTo>
                  <a:cubicBezTo>
                    <a:pt x="16" y="27"/>
                    <a:pt x="16" y="27"/>
                    <a:pt x="17" y="27"/>
                  </a:cubicBezTo>
                  <a:cubicBezTo>
                    <a:pt x="17" y="27"/>
                    <a:pt x="17" y="28"/>
                    <a:pt x="17" y="28"/>
                  </a:cubicBezTo>
                  <a:cubicBezTo>
                    <a:pt x="17" y="29"/>
                    <a:pt x="17" y="29"/>
                    <a:pt x="17" y="29"/>
                  </a:cubicBezTo>
                  <a:cubicBezTo>
                    <a:pt x="17" y="29"/>
                    <a:pt x="17" y="29"/>
                    <a:pt x="16" y="29"/>
                  </a:cubicBezTo>
                  <a:close/>
                  <a:moveTo>
                    <a:pt x="4" y="33"/>
                  </a:moveTo>
                  <a:cubicBezTo>
                    <a:pt x="3" y="29"/>
                    <a:pt x="3" y="29"/>
                    <a:pt x="3" y="29"/>
                  </a:cubicBezTo>
                  <a:cubicBezTo>
                    <a:pt x="4" y="29"/>
                    <a:pt x="4" y="29"/>
                    <a:pt x="4" y="29"/>
                  </a:cubicBezTo>
                  <a:cubicBezTo>
                    <a:pt x="4" y="30"/>
                    <a:pt x="4" y="30"/>
                    <a:pt x="5" y="30"/>
                  </a:cubicBezTo>
                  <a:cubicBezTo>
                    <a:pt x="10" y="29"/>
                    <a:pt x="10" y="29"/>
                    <a:pt x="10" y="29"/>
                  </a:cubicBezTo>
                  <a:cubicBezTo>
                    <a:pt x="11" y="29"/>
                    <a:pt x="11" y="28"/>
                    <a:pt x="11" y="28"/>
                  </a:cubicBezTo>
                  <a:cubicBezTo>
                    <a:pt x="11" y="27"/>
                    <a:pt x="11" y="27"/>
                    <a:pt x="11" y="27"/>
                  </a:cubicBezTo>
                  <a:cubicBezTo>
                    <a:pt x="11" y="27"/>
                    <a:pt x="11" y="27"/>
                    <a:pt x="11" y="27"/>
                  </a:cubicBezTo>
                  <a:cubicBezTo>
                    <a:pt x="13" y="30"/>
                    <a:pt x="13" y="30"/>
                    <a:pt x="13" y="30"/>
                  </a:cubicBezTo>
                  <a:cubicBezTo>
                    <a:pt x="5" y="32"/>
                    <a:pt x="5" y="32"/>
                    <a:pt x="5" y="32"/>
                  </a:cubicBezTo>
                  <a:cubicBezTo>
                    <a:pt x="5" y="32"/>
                    <a:pt x="4" y="33"/>
                    <a:pt x="4" y="33"/>
                  </a:cubicBezTo>
                  <a:cubicBezTo>
                    <a:pt x="4" y="33"/>
                    <a:pt x="4" y="33"/>
                    <a:pt x="4" y="33"/>
                  </a:cubicBezTo>
                  <a:close/>
                  <a:moveTo>
                    <a:pt x="16" y="42"/>
                  </a:moveTo>
                  <a:cubicBezTo>
                    <a:pt x="16" y="41"/>
                    <a:pt x="15" y="41"/>
                    <a:pt x="14" y="41"/>
                  </a:cubicBezTo>
                  <a:cubicBezTo>
                    <a:pt x="6" y="40"/>
                    <a:pt x="6" y="40"/>
                    <a:pt x="6" y="40"/>
                  </a:cubicBezTo>
                  <a:cubicBezTo>
                    <a:pt x="6" y="40"/>
                    <a:pt x="6" y="40"/>
                    <a:pt x="6" y="40"/>
                  </a:cubicBezTo>
                  <a:cubicBezTo>
                    <a:pt x="6" y="40"/>
                    <a:pt x="6" y="40"/>
                    <a:pt x="6" y="40"/>
                  </a:cubicBezTo>
                  <a:cubicBezTo>
                    <a:pt x="13" y="35"/>
                    <a:pt x="13" y="35"/>
                    <a:pt x="13" y="35"/>
                  </a:cubicBezTo>
                  <a:cubicBezTo>
                    <a:pt x="14" y="34"/>
                    <a:pt x="14" y="33"/>
                    <a:pt x="14" y="33"/>
                  </a:cubicBezTo>
                  <a:cubicBezTo>
                    <a:pt x="14" y="33"/>
                    <a:pt x="14" y="33"/>
                    <a:pt x="14" y="33"/>
                  </a:cubicBezTo>
                  <a:cubicBezTo>
                    <a:pt x="15" y="37"/>
                    <a:pt x="15" y="37"/>
                    <a:pt x="15" y="37"/>
                  </a:cubicBezTo>
                  <a:cubicBezTo>
                    <a:pt x="15" y="37"/>
                    <a:pt x="15" y="37"/>
                    <a:pt x="15" y="37"/>
                  </a:cubicBezTo>
                  <a:cubicBezTo>
                    <a:pt x="15" y="37"/>
                    <a:pt x="14" y="36"/>
                    <a:pt x="14" y="36"/>
                  </a:cubicBezTo>
                  <a:cubicBezTo>
                    <a:pt x="14" y="36"/>
                    <a:pt x="14" y="36"/>
                    <a:pt x="13" y="37"/>
                  </a:cubicBezTo>
                  <a:cubicBezTo>
                    <a:pt x="9" y="40"/>
                    <a:pt x="9" y="40"/>
                    <a:pt x="9" y="40"/>
                  </a:cubicBezTo>
                  <a:cubicBezTo>
                    <a:pt x="14" y="40"/>
                    <a:pt x="14" y="40"/>
                    <a:pt x="14" y="40"/>
                  </a:cubicBezTo>
                  <a:cubicBezTo>
                    <a:pt x="14" y="40"/>
                    <a:pt x="15" y="40"/>
                    <a:pt x="15" y="40"/>
                  </a:cubicBezTo>
                  <a:cubicBezTo>
                    <a:pt x="16" y="40"/>
                    <a:pt x="16" y="40"/>
                    <a:pt x="16" y="39"/>
                  </a:cubicBezTo>
                  <a:cubicBezTo>
                    <a:pt x="16" y="39"/>
                    <a:pt x="16" y="39"/>
                    <a:pt x="16" y="39"/>
                  </a:cubicBezTo>
                  <a:cubicBezTo>
                    <a:pt x="16" y="42"/>
                    <a:pt x="16" y="42"/>
                    <a:pt x="16" y="42"/>
                  </a:cubicBezTo>
                  <a:cubicBezTo>
                    <a:pt x="16" y="42"/>
                    <a:pt x="16" y="42"/>
                    <a:pt x="16" y="42"/>
                  </a:cubicBezTo>
                  <a:close/>
                  <a:moveTo>
                    <a:pt x="14" y="53"/>
                  </a:moveTo>
                  <a:cubicBezTo>
                    <a:pt x="13" y="53"/>
                    <a:pt x="12" y="53"/>
                    <a:pt x="11" y="52"/>
                  </a:cubicBezTo>
                  <a:cubicBezTo>
                    <a:pt x="10" y="51"/>
                    <a:pt x="10" y="51"/>
                    <a:pt x="9" y="50"/>
                  </a:cubicBezTo>
                  <a:cubicBezTo>
                    <a:pt x="9" y="49"/>
                    <a:pt x="9" y="48"/>
                    <a:pt x="9" y="47"/>
                  </a:cubicBezTo>
                  <a:cubicBezTo>
                    <a:pt x="10" y="46"/>
                    <a:pt x="11" y="45"/>
                    <a:pt x="12" y="45"/>
                  </a:cubicBezTo>
                  <a:cubicBezTo>
                    <a:pt x="13" y="44"/>
                    <a:pt x="14" y="44"/>
                    <a:pt x="16" y="45"/>
                  </a:cubicBezTo>
                  <a:cubicBezTo>
                    <a:pt x="17" y="45"/>
                    <a:pt x="18" y="46"/>
                    <a:pt x="18" y="47"/>
                  </a:cubicBezTo>
                  <a:cubicBezTo>
                    <a:pt x="18" y="48"/>
                    <a:pt x="18" y="49"/>
                    <a:pt x="18" y="50"/>
                  </a:cubicBezTo>
                  <a:cubicBezTo>
                    <a:pt x="18" y="51"/>
                    <a:pt x="17" y="51"/>
                    <a:pt x="16" y="52"/>
                  </a:cubicBezTo>
                  <a:cubicBezTo>
                    <a:pt x="14" y="46"/>
                    <a:pt x="14" y="46"/>
                    <a:pt x="14" y="46"/>
                  </a:cubicBezTo>
                  <a:cubicBezTo>
                    <a:pt x="12" y="46"/>
                    <a:pt x="12" y="47"/>
                    <a:pt x="11" y="48"/>
                  </a:cubicBezTo>
                  <a:cubicBezTo>
                    <a:pt x="10" y="49"/>
                    <a:pt x="10" y="49"/>
                    <a:pt x="10" y="51"/>
                  </a:cubicBezTo>
                  <a:cubicBezTo>
                    <a:pt x="11" y="51"/>
                    <a:pt x="11" y="52"/>
                    <a:pt x="12" y="52"/>
                  </a:cubicBezTo>
                  <a:cubicBezTo>
                    <a:pt x="13" y="52"/>
                    <a:pt x="14" y="52"/>
                    <a:pt x="14" y="53"/>
                  </a:cubicBezTo>
                  <a:cubicBezTo>
                    <a:pt x="14" y="53"/>
                    <a:pt x="14" y="53"/>
                    <a:pt x="14" y="53"/>
                  </a:cubicBezTo>
                  <a:close/>
                  <a:moveTo>
                    <a:pt x="16" y="49"/>
                  </a:moveTo>
                  <a:cubicBezTo>
                    <a:pt x="18" y="49"/>
                    <a:pt x="18" y="48"/>
                    <a:pt x="18" y="47"/>
                  </a:cubicBezTo>
                  <a:cubicBezTo>
                    <a:pt x="17" y="45"/>
                    <a:pt x="16" y="45"/>
                    <a:pt x="14" y="45"/>
                  </a:cubicBezTo>
                  <a:cubicBezTo>
                    <a:pt x="16" y="49"/>
                    <a:pt x="16" y="49"/>
                    <a:pt x="16" y="49"/>
                  </a:cubicBezTo>
                  <a:close/>
                  <a:moveTo>
                    <a:pt x="22" y="58"/>
                  </a:moveTo>
                  <a:cubicBezTo>
                    <a:pt x="22" y="58"/>
                    <a:pt x="21" y="58"/>
                    <a:pt x="21" y="57"/>
                  </a:cubicBezTo>
                  <a:cubicBezTo>
                    <a:pt x="21" y="57"/>
                    <a:pt x="21" y="57"/>
                    <a:pt x="21" y="57"/>
                  </a:cubicBezTo>
                  <a:cubicBezTo>
                    <a:pt x="21" y="56"/>
                    <a:pt x="21" y="56"/>
                    <a:pt x="21" y="56"/>
                  </a:cubicBezTo>
                  <a:cubicBezTo>
                    <a:pt x="21" y="55"/>
                    <a:pt x="21" y="55"/>
                    <a:pt x="20" y="55"/>
                  </a:cubicBezTo>
                  <a:cubicBezTo>
                    <a:pt x="20" y="55"/>
                    <a:pt x="20" y="55"/>
                    <a:pt x="19" y="55"/>
                  </a:cubicBezTo>
                  <a:cubicBezTo>
                    <a:pt x="15" y="57"/>
                    <a:pt x="15" y="57"/>
                    <a:pt x="15" y="57"/>
                  </a:cubicBezTo>
                  <a:cubicBezTo>
                    <a:pt x="14" y="58"/>
                    <a:pt x="14" y="59"/>
                    <a:pt x="14" y="59"/>
                  </a:cubicBezTo>
                  <a:cubicBezTo>
                    <a:pt x="14" y="59"/>
                    <a:pt x="14" y="59"/>
                    <a:pt x="14" y="59"/>
                  </a:cubicBezTo>
                  <a:cubicBezTo>
                    <a:pt x="12" y="55"/>
                    <a:pt x="12" y="55"/>
                    <a:pt x="12" y="55"/>
                  </a:cubicBezTo>
                  <a:cubicBezTo>
                    <a:pt x="12" y="55"/>
                    <a:pt x="12" y="55"/>
                    <a:pt x="12" y="55"/>
                  </a:cubicBezTo>
                  <a:cubicBezTo>
                    <a:pt x="13" y="56"/>
                    <a:pt x="14" y="56"/>
                    <a:pt x="14" y="56"/>
                  </a:cubicBezTo>
                  <a:cubicBezTo>
                    <a:pt x="19" y="54"/>
                    <a:pt x="19" y="54"/>
                    <a:pt x="19" y="54"/>
                  </a:cubicBezTo>
                  <a:cubicBezTo>
                    <a:pt x="20" y="53"/>
                    <a:pt x="20" y="53"/>
                    <a:pt x="20" y="53"/>
                  </a:cubicBezTo>
                  <a:cubicBezTo>
                    <a:pt x="20" y="53"/>
                    <a:pt x="20" y="52"/>
                    <a:pt x="20" y="52"/>
                  </a:cubicBezTo>
                  <a:cubicBezTo>
                    <a:pt x="20" y="52"/>
                    <a:pt x="20" y="52"/>
                    <a:pt x="20" y="52"/>
                  </a:cubicBezTo>
                  <a:cubicBezTo>
                    <a:pt x="22" y="54"/>
                    <a:pt x="22" y="54"/>
                    <a:pt x="22" y="54"/>
                  </a:cubicBezTo>
                  <a:cubicBezTo>
                    <a:pt x="21" y="55"/>
                    <a:pt x="21" y="55"/>
                    <a:pt x="21" y="55"/>
                  </a:cubicBezTo>
                  <a:cubicBezTo>
                    <a:pt x="22" y="55"/>
                    <a:pt x="23" y="56"/>
                    <a:pt x="24" y="57"/>
                  </a:cubicBezTo>
                  <a:cubicBezTo>
                    <a:pt x="24" y="57"/>
                    <a:pt x="24" y="57"/>
                    <a:pt x="24" y="57"/>
                  </a:cubicBezTo>
                  <a:cubicBezTo>
                    <a:pt x="23" y="58"/>
                    <a:pt x="22" y="58"/>
                    <a:pt x="22" y="58"/>
                  </a:cubicBezTo>
                  <a:close/>
                  <a:moveTo>
                    <a:pt x="21" y="67"/>
                  </a:moveTo>
                  <a:cubicBezTo>
                    <a:pt x="20" y="68"/>
                    <a:pt x="19" y="68"/>
                    <a:pt x="18" y="67"/>
                  </a:cubicBezTo>
                  <a:cubicBezTo>
                    <a:pt x="18" y="67"/>
                    <a:pt x="17" y="67"/>
                    <a:pt x="17" y="66"/>
                  </a:cubicBezTo>
                  <a:cubicBezTo>
                    <a:pt x="17" y="65"/>
                    <a:pt x="16" y="65"/>
                    <a:pt x="16" y="65"/>
                  </a:cubicBezTo>
                  <a:cubicBezTo>
                    <a:pt x="16" y="64"/>
                    <a:pt x="16" y="64"/>
                    <a:pt x="16" y="63"/>
                  </a:cubicBezTo>
                  <a:cubicBezTo>
                    <a:pt x="16" y="63"/>
                    <a:pt x="16" y="63"/>
                    <a:pt x="16" y="63"/>
                  </a:cubicBezTo>
                  <a:cubicBezTo>
                    <a:pt x="16" y="63"/>
                    <a:pt x="16" y="63"/>
                    <a:pt x="16" y="63"/>
                  </a:cubicBezTo>
                  <a:cubicBezTo>
                    <a:pt x="18" y="61"/>
                    <a:pt x="18" y="61"/>
                    <a:pt x="18" y="61"/>
                  </a:cubicBezTo>
                  <a:cubicBezTo>
                    <a:pt x="18" y="61"/>
                    <a:pt x="18" y="61"/>
                    <a:pt x="18" y="61"/>
                  </a:cubicBezTo>
                  <a:cubicBezTo>
                    <a:pt x="17" y="63"/>
                    <a:pt x="16" y="64"/>
                    <a:pt x="17" y="65"/>
                  </a:cubicBezTo>
                  <a:cubicBezTo>
                    <a:pt x="18" y="65"/>
                    <a:pt x="18" y="66"/>
                    <a:pt x="18" y="66"/>
                  </a:cubicBezTo>
                  <a:cubicBezTo>
                    <a:pt x="18" y="66"/>
                    <a:pt x="19" y="66"/>
                    <a:pt x="19" y="66"/>
                  </a:cubicBezTo>
                  <a:cubicBezTo>
                    <a:pt x="20" y="65"/>
                    <a:pt x="20" y="65"/>
                    <a:pt x="20" y="63"/>
                  </a:cubicBezTo>
                  <a:cubicBezTo>
                    <a:pt x="20" y="62"/>
                    <a:pt x="20" y="62"/>
                    <a:pt x="20" y="62"/>
                  </a:cubicBezTo>
                  <a:cubicBezTo>
                    <a:pt x="20" y="61"/>
                    <a:pt x="20" y="60"/>
                    <a:pt x="21" y="59"/>
                  </a:cubicBezTo>
                  <a:cubicBezTo>
                    <a:pt x="22" y="59"/>
                    <a:pt x="22" y="59"/>
                    <a:pt x="23" y="59"/>
                  </a:cubicBezTo>
                  <a:cubicBezTo>
                    <a:pt x="24" y="59"/>
                    <a:pt x="24" y="60"/>
                    <a:pt x="25" y="61"/>
                  </a:cubicBezTo>
                  <a:cubicBezTo>
                    <a:pt x="25" y="61"/>
                    <a:pt x="25" y="61"/>
                    <a:pt x="25" y="62"/>
                  </a:cubicBezTo>
                  <a:cubicBezTo>
                    <a:pt x="25" y="62"/>
                    <a:pt x="25" y="63"/>
                    <a:pt x="26" y="63"/>
                  </a:cubicBezTo>
                  <a:cubicBezTo>
                    <a:pt x="26" y="63"/>
                    <a:pt x="26" y="63"/>
                    <a:pt x="26" y="63"/>
                  </a:cubicBezTo>
                  <a:cubicBezTo>
                    <a:pt x="26" y="63"/>
                    <a:pt x="26" y="63"/>
                    <a:pt x="26" y="63"/>
                  </a:cubicBezTo>
                  <a:cubicBezTo>
                    <a:pt x="24" y="64"/>
                    <a:pt x="24" y="64"/>
                    <a:pt x="24" y="64"/>
                  </a:cubicBezTo>
                  <a:cubicBezTo>
                    <a:pt x="24" y="64"/>
                    <a:pt x="24" y="64"/>
                    <a:pt x="24" y="64"/>
                  </a:cubicBezTo>
                  <a:cubicBezTo>
                    <a:pt x="25" y="63"/>
                    <a:pt x="25" y="61"/>
                    <a:pt x="25" y="61"/>
                  </a:cubicBezTo>
                  <a:cubicBezTo>
                    <a:pt x="25" y="60"/>
                    <a:pt x="24" y="60"/>
                    <a:pt x="24" y="60"/>
                  </a:cubicBezTo>
                  <a:cubicBezTo>
                    <a:pt x="24" y="60"/>
                    <a:pt x="23" y="60"/>
                    <a:pt x="23" y="60"/>
                  </a:cubicBezTo>
                  <a:cubicBezTo>
                    <a:pt x="22" y="60"/>
                    <a:pt x="22" y="61"/>
                    <a:pt x="22" y="62"/>
                  </a:cubicBezTo>
                  <a:cubicBezTo>
                    <a:pt x="22" y="64"/>
                    <a:pt x="22" y="64"/>
                    <a:pt x="22" y="64"/>
                  </a:cubicBezTo>
                  <a:cubicBezTo>
                    <a:pt x="22" y="66"/>
                    <a:pt x="22" y="67"/>
                    <a:pt x="21" y="67"/>
                  </a:cubicBezTo>
                  <a:close/>
                  <a:moveTo>
                    <a:pt x="33" y="67"/>
                  </a:moveTo>
                  <a:cubicBezTo>
                    <a:pt x="32" y="67"/>
                    <a:pt x="32" y="67"/>
                    <a:pt x="32" y="67"/>
                  </a:cubicBezTo>
                  <a:cubicBezTo>
                    <a:pt x="32" y="67"/>
                    <a:pt x="32" y="66"/>
                    <a:pt x="31" y="66"/>
                  </a:cubicBezTo>
                  <a:cubicBezTo>
                    <a:pt x="31" y="66"/>
                    <a:pt x="31" y="66"/>
                    <a:pt x="31" y="65"/>
                  </a:cubicBezTo>
                  <a:cubicBezTo>
                    <a:pt x="31" y="65"/>
                    <a:pt x="32" y="65"/>
                    <a:pt x="32" y="65"/>
                  </a:cubicBezTo>
                  <a:cubicBezTo>
                    <a:pt x="32" y="65"/>
                    <a:pt x="32" y="64"/>
                    <a:pt x="32" y="65"/>
                  </a:cubicBezTo>
                  <a:cubicBezTo>
                    <a:pt x="33" y="65"/>
                    <a:pt x="33" y="65"/>
                    <a:pt x="33" y="65"/>
                  </a:cubicBezTo>
                  <a:cubicBezTo>
                    <a:pt x="33" y="65"/>
                    <a:pt x="34" y="65"/>
                    <a:pt x="33" y="66"/>
                  </a:cubicBezTo>
                  <a:cubicBezTo>
                    <a:pt x="33" y="66"/>
                    <a:pt x="33" y="66"/>
                    <a:pt x="33" y="67"/>
                  </a:cubicBezTo>
                  <a:close/>
                  <a:moveTo>
                    <a:pt x="22" y="75"/>
                  </a:moveTo>
                  <a:cubicBezTo>
                    <a:pt x="20" y="71"/>
                    <a:pt x="20" y="71"/>
                    <a:pt x="20" y="71"/>
                  </a:cubicBezTo>
                  <a:cubicBezTo>
                    <a:pt x="20" y="71"/>
                    <a:pt x="20" y="71"/>
                    <a:pt x="20" y="71"/>
                  </a:cubicBezTo>
                  <a:cubicBezTo>
                    <a:pt x="21" y="71"/>
                    <a:pt x="22" y="72"/>
                    <a:pt x="22" y="71"/>
                  </a:cubicBezTo>
                  <a:cubicBezTo>
                    <a:pt x="27" y="69"/>
                    <a:pt x="27" y="69"/>
                    <a:pt x="27" y="69"/>
                  </a:cubicBezTo>
                  <a:cubicBezTo>
                    <a:pt x="28" y="68"/>
                    <a:pt x="28" y="68"/>
                    <a:pt x="28" y="67"/>
                  </a:cubicBezTo>
                  <a:cubicBezTo>
                    <a:pt x="27" y="67"/>
                    <a:pt x="27" y="67"/>
                    <a:pt x="27" y="67"/>
                  </a:cubicBezTo>
                  <a:cubicBezTo>
                    <a:pt x="28" y="67"/>
                    <a:pt x="28" y="67"/>
                    <a:pt x="28" y="67"/>
                  </a:cubicBezTo>
                  <a:cubicBezTo>
                    <a:pt x="30" y="69"/>
                    <a:pt x="30" y="69"/>
                    <a:pt x="30" y="69"/>
                  </a:cubicBezTo>
                  <a:cubicBezTo>
                    <a:pt x="24" y="73"/>
                    <a:pt x="24" y="73"/>
                    <a:pt x="24" y="73"/>
                  </a:cubicBezTo>
                  <a:cubicBezTo>
                    <a:pt x="22" y="73"/>
                    <a:pt x="22" y="73"/>
                    <a:pt x="22" y="75"/>
                  </a:cubicBezTo>
                  <a:cubicBezTo>
                    <a:pt x="22" y="75"/>
                    <a:pt x="22" y="75"/>
                    <a:pt x="22" y="75"/>
                  </a:cubicBezTo>
                  <a:close/>
                  <a:moveTo>
                    <a:pt x="28" y="80"/>
                  </a:moveTo>
                  <a:cubicBezTo>
                    <a:pt x="27" y="80"/>
                    <a:pt x="26" y="80"/>
                    <a:pt x="26" y="79"/>
                  </a:cubicBezTo>
                  <a:cubicBezTo>
                    <a:pt x="26" y="79"/>
                    <a:pt x="25" y="79"/>
                    <a:pt x="25" y="79"/>
                  </a:cubicBezTo>
                  <a:cubicBezTo>
                    <a:pt x="24" y="78"/>
                    <a:pt x="24" y="77"/>
                    <a:pt x="26" y="76"/>
                  </a:cubicBezTo>
                  <a:cubicBezTo>
                    <a:pt x="31" y="73"/>
                    <a:pt x="31" y="73"/>
                    <a:pt x="31" y="73"/>
                  </a:cubicBezTo>
                  <a:cubicBezTo>
                    <a:pt x="30" y="71"/>
                    <a:pt x="30" y="71"/>
                    <a:pt x="30" y="71"/>
                  </a:cubicBezTo>
                  <a:cubicBezTo>
                    <a:pt x="30" y="71"/>
                    <a:pt x="30" y="71"/>
                    <a:pt x="30" y="71"/>
                  </a:cubicBezTo>
                  <a:cubicBezTo>
                    <a:pt x="30" y="71"/>
                    <a:pt x="30" y="71"/>
                    <a:pt x="30" y="71"/>
                  </a:cubicBezTo>
                  <a:cubicBezTo>
                    <a:pt x="31" y="72"/>
                    <a:pt x="32" y="72"/>
                    <a:pt x="34" y="72"/>
                  </a:cubicBezTo>
                  <a:cubicBezTo>
                    <a:pt x="34" y="72"/>
                    <a:pt x="34" y="72"/>
                    <a:pt x="34" y="72"/>
                  </a:cubicBezTo>
                  <a:cubicBezTo>
                    <a:pt x="32" y="73"/>
                    <a:pt x="32" y="73"/>
                    <a:pt x="32" y="73"/>
                  </a:cubicBezTo>
                  <a:cubicBezTo>
                    <a:pt x="33" y="75"/>
                    <a:pt x="33" y="75"/>
                    <a:pt x="33" y="75"/>
                  </a:cubicBezTo>
                  <a:cubicBezTo>
                    <a:pt x="33" y="75"/>
                    <a:pt x="33" y="75"/>
                    <a:pt x="33" y="75"/>
                  </a:cubicBezTo>
                  <a:cubicBezTo>
                    <a:pt x="32" y="74"/>
                    <a:pt x="32" y="74"/>
                    <a:pt x="32" y="74"/>
                  </a:cubicBezTo>
                  <a:cubicBezTo>
                    <a:pt x="27" y="77"/>
                    <a:pt x="27" y="77"/>
                    <a:pt x="27" y="77"/>
                  </a:cubicBezTo>
                  <a:cubicBezTo>
                    <a:pt x="26" y="78"/>
                    <a:pt x="26" y="79"/>
                    <a:pt x="26" y="79"/>
                  </a:cubicBezTo>
                  <a:cubicBezTo>
                    <a:pt x="27" y="79"/>
                    <a:pt x="27" y="79"/>
                    <a:pt x="28" y="80"/>
                  </a:cubicBezTo>
                  <a:cubicBezTo>
                    <a:pt x="28" y="80"/>
                    <a:pt x="28" y="80"/>
                    <a:pt x="28" y="80"/>
                  </a:cubicBezTo>
                  <a:close/>
                  <a:moveTo>
                    <a:pt x="40" y="84"/>
                  </a:moveTo>
                  <a:cubicBezTo>
                    <a:pt x="40" y="84"/>
                    <a:pt x="40" y="83"/>
                    <a:pt x="40" y="83"/>
                  </a:cubicBezTo>
                  <a:cubicBezTo>
                    <a:pt x="39" y="83"/>
                    <a:pt x="39" y="83"/>
                    <a:pt x="39" y="83"/>
                  </a:cubicBezTo>
                  <a:cubicBezTo>
                    <a:pt x="30" y="86"/>
                    <a:pt x="30" y="86"/>
                    <a:pt x="30" y="86"/>
                  </a:cubicBezTo>
                  <a:cubicBezTo>
                    <a:pt x="28" y="87"/>
                    <a:pt x="26" y="87"/>
                    <a:pt x="25" y="86"/>
                  </a:cubicBezTo>
                  <a:cubicBezTo>
                    <a:pt x="24" y="85"/>
                    <a:pt x="25" y="84"/>
                    <a:pt x="25" y="84"/>
                  </a:cubicBezTo>
                  <a:cubicBezTo>
                    <a:pt x="25" y="84"/>
                    <a:pt x="26" y="84"/>
                    <a:pt x="26" y="84"/>
                  </a:cubicBezTo>
                  <a:cubicBezTo>
                    <a:pt x="26" y="84"/>
                    <a:pt x="26" y="84"/>
                    <a:pt x="26" y="84"/>
                  </a:cubicBezTo>
                  <a:cubicBezTo>
                    <a:pt x="26" y="84"/>
                    <a:pt x="27" y="85"/>
                    <a:pt x="27" y="85"/>
                  </a:cubicBezTo>
                  <a:cubicBezTo>
                    <a:pt x="27" y="85"/>
                    <a:pt x="27" y="85"/>
                    <a:pt x="27" y="85"/>
                  </a:cubicBezTo>
                  <a:cubicBezTo>
                    <a:pt x="28" y="86"/>
                    <a:pt x="29" y="86"/>
                    <a:pt x="31" y="85"/>
                  </a:cubicBezTo>
                  <a:cubicBezTo>
                    <a:pt x="34" y="78"/>
                    <a:pt x="34" y="78"/>
                    <a:pt x="34" y="78"/>
                  </a:cubicBezTo>
                  <a:cubicBezTo>
                    <a:pt x="35" y="77"/>
                    <a:pt x="35" y="77"/>
                    <a:pt x="35" y="77"/>
                  </a:cubicBezTo>
                  <a:cubicBezTo>
                    <a:pt x="35" y="77"/>
                    <a:pt x="35" y="77"/>
                    <a:pt x="34" y="76"/>
                  </a:cubicBezTo>
                  <a:cubicBezTo>
                    <a:pt x="35" y="76"/>
                    <a:pt x="35" y="76"/>
                    <a:pt x="35" y="76"/>
                  </a:cubicBezTo>
                  <a:cubicBezTo>
                    <a:pt x="38" y="79"/>
                    <a:pt x="38" y="79"/>
                    <a:pt x="38" y="79"/>
                  </a:cubicBezTo>
                  <a:cubicBezTo>
                    <a:pt x="37" y="79"/>
                    <a:pt x="37" y="79"/>
                    <a:pt x="37" y="79"/>
                  </a:cubicBezTo>
                  <a:cubicBezTo>
                    <a:pt x="37" y="79"/>
                    <a:pt x="36" y="79"/>
                    <a:pt x="36" y="79"/>
                  </a:cubicBezTo>
                  <a:cubicBezTo>
                    <a:pt x="36" y="79"/>
                    <a:pt x="36" y="79"/>
                    <a:pt x="36" y="79"/>
                  </a:cubicBezTo>
                  <a:cubicBezTo>
                    <a:pt x="33" y="84"/>
                    <a:pt x="33" y="84"/>
                    <a:pt x="33" y="84"/>
                  </a:cubicBezTo>
                  <a:cubicBezTo>
                    <a:pt x="38" y="83"/>
                    <a:pt x="38" y="83"/>
                    <a:pt x="38" y="83"/>
                  </a:cubicBezTo>
                  <a:cubicBezTo>
                    <a:pt x="38" y="83"/>
                    <a:pt x="39" y="82"/>
                    <a:pt x="39" y="82"/>
                  </a:cubicBezTo>
                  <a:cubicBezTo>
                    <a:pt x="39" y="82"/>
                    <a:pt x="39" y="82"/>
                    <a:pt x="39" y="82"/>
                  </a:cubicBezTo>
                  <a:cubicBezTo>
                    <a:pt x="39" y="81"/>
                    <a:pt x="39" y="81"/>
                    <a:pt x="38" y="81"/>
                  </a:cubicBezTo>
                  <a:cubicBezTo>
                    <a:pt x="39" y="81"/>
                    <a:pt x="39" y="81"/>
                    <a:pt x="39" y="81"/>
                  </a:cubicBezTo>
                  <a:cubicBezTo>
                    <a:pt x="40" y="84"/>
                    <a:pt x="40" y="84"/>
                    <a:pt x="40" y="84"/>
                  </a:cubicBezTo>
                  <a:cubicBezTo>
                    <a:pt x="40" y="84"/>
                    <a:pt x="40" y="84"/>
                    <a:pt x="40" y="84"/>
                  </a:cubicBezTo>
                  <a:close/>
                  <a:moveTo>
                    <a:pt x="47" y="97"/>
                  </a:moveTo>
                  <a:cubicBezTo>
                    <a:pt x="46" y="97"/>
                    <a:pt x="45" y="98"/>
                    <a:pt x="44" y="98"/>
                  </a:cubicBezTo>
                  <a:cubicBezTo>
                    <a:pt x="42" y="98"/>
                    <a:pt x="41" y="98"/>
                    <a:pt x="40" y="97"/>
                  </a:cubicBezTo>
                  <a:cubicBezTo>
                    <a:pt x="40" y="96"/>
                    <a:pt x="39" y="95"/>
                    <a:pt x="39" y="94"/>
                  </a:cubicBezTo>
                  <a:cubicBezTo>
                    <a:pt x="39" y="93"/>
                    <a:pt x="40" y="91"/>
                    <a:pt x="41" y="91"/>
                  </a:cubicBezTo>
                  <a:cubicBezTo>
                    <a:pt x="42" y="90"/>
                    <a:pt x="43" y="89"/>
                    <a:pt x="44" y="89"/>
                  </a:cubicBezTo>
                  <a:cubicBezTo>
                    <a:pt x="45" y="89"/>
                    <a:pt x="46" y="89"/>
                    <a:pt x="47" y="90"/>
                  </a:cubicBezTo>
                  <a:cubicBezTo>
                    <a:pt x="48" y="91"/>
                    <a:pt x="49" y="92"/>
                    <a:pt x="49" y="93"/>
                  </a:cubicBezTo>
                  <a:cubicBezTo>
                    <a:pt x="49" y="95"/>
                    <a:pt x="48" y="95"/>
                    <a:pt x="47" y="97"/>
                  </a:cubicBezTo>
                  <a:close/>
                  <a:moveTo>
                    <a:pt x="45" y="96"/>
                  </a:moveTo>
                  <a:cubicBezTo>
                    <a:pt x="46" y="95"/>
                    <a:pt x="47" y="94"/>
                    <a:pt x="47" y="93"/>
                  </a:cubicBezTo>
                  <a:cubicBezTo>
                    <a:pt x="48" y="92"/>
                    <a:pt x="47" y="91"/>
                    <a:pt x="47" y="90"/>
                  </a:cubicBezTo>
                  <a:cubicBezTo>
                    <a:pt x="46" y="90"/>
                    <a:pt x="46" y="89"/>
                    <a:pt x="45" y="90"/>
                  </a:cubicBezTo>
                  <a:cubicBezTo>
                    <a:pt x="44" y="90"/>
                    <a:pt x="44" y="91"/>
                    <a:pt x="43" y="91"/>
                  </a:cubicBezTo>
                  <a:cubicBezTo>
                    <a:pt x="42" y="92"/>
                    <a:pt x="41" y="93"/>
                    <a:pt x="41" y="94"/>
                  </a:cubicBezTo>
                  <a:cubicBezTo>
                    <a:pt x="40" y="95"/>
                    <a:pt x="40" y="96"/>
                    <a:pt x="41" y="97"/>
                  </a:cubicBezTo>
                  <a:cubicBezTo>
                    <a:pt x="42" y="97"/>
                    <a:pt x="42" y="97"/>
                    <a:pt x="43" y="97"/>
                  </a:cubicBezTo>
                  <a:cubicBezTo>
                    <a:pt x="44" y="97"/>
                    <a:pt x="44" y="97"/>
                    <a:pt x="45" y="96"/>
                  </a:cubicBezTo>
                  <a:close/>
                  <a:moveTo>
                    <a:pt x="60" y="97"/>
                  </a:moveTo>
                  <a:cubicBezTo>
                    <a:pt x="59" y="97"/>
                    <a:pt x="59" y="97"/>
                    <a:pt x="59" y="97"/>
                  </a:cubicBezTo>
                  <a:cubicBezTo>
                    <a:pt x="59" y="97"/>
                    <a:pt x="59" y="97"/>
                    <a:pt x="59" y="97"/>
                  </a:cubicBezTo>
                  <a:cubicBezTo>
                    <a:pt x="58" y="97"/>
                    <a:pt x="58" y="97"/>
                    <a:pt x="58" y="96"/>
                  </a:cubicBezTo>
                  <a:cubicBezTo>
                    <a:pt x="58" y="96"/>
                    <a:pt x="58" y="95"/>
                    <a:pt x="58" y="95"/>
                  </a:cubicBezTo>
                  <a:cubicBezTo>
                    <a:pt x="58" y="95"/>
                    <a:pt x="58" y="95"/>
                    <a:pt x="58" y="95"/>
                  </a:cubicBezTo>
                  <a:cubicBezTo>
                    <a:pt x="58" y="94"/>
                    <a:pt x="57" y="94"/>
                    <a:pt x="56" y="95"/>
                  </a:cubicBezTo>
                  <a:cubicBezTo>
                    <a:pt x="54" y="97"/>
                    <a:pt x="54" y="97"/>
                    <a:pt x="54" y="97"/>
                  </a:cubicBezTo>
                  <a:cubicBezTo>
                    <a:pt x="56" y="99"/>
                    <a:pt x="56" y="99"/>
                    <a:pt x="56" y="99"/>
                  </a:cubicBezTo>
                  <a:cubicBezTo>
                    <a:pt x="56" y="99"/>
                    <a:pt x="56" y="99"/>
                    <a:pt x="56" y="99"/>
                  </a:cubicBezTo>
                  <a:cubicBezTo>
                    <a:pt x="54" y="97"/>
                    <a:pt x="54" y="97"/>
                    <a:pt x="54" y="97"/>
                  </a:cubicBezTo>
                  <a:cubicBezTo>
                    <a:pt x="50" y="103"/>
                    <a:pt x="50" y="103"/>
                    <a:pt x="50" y="103"/>
                  </a:cubicBezTo>
                  <a:cubicBezTo>
                    <a:pt x="49" y="103"/>
                    <a:pt x="49" y="104"/>
                    <a:pt x="50" y="105"/>
                  </a:cubicBezTo>
                  <a:cubicBezTo>
                    <a:pt x="50" y="105"/>
                    <a:pt x="50" y="105"/>
                    <a:pt x="50" y="105"/>
                  </a:cubicBezTo>
                  <a:cubicBezTo>
                    <a:pt x="46" y="102"/>
                    <a:pt x="46" y="102"/>
                    <a:pt x="46" y="102"/>
                  </a:cubicBezTo>
                  <a:cubicBezTo>
                    <a:pt x="46" y="101"/>
                    <a:pt x="46" y="101"/>
                    <a:pt x="46" y="101"/>
                  </a:cubicBezTo>
                  <a:cubicBezTo>
                    <a:pt x="47" y="102"/>
                    <a:pt x="48" y="102"/>
                    <a:pt x="48" y="101"/>
                  </a:cubicBezTo>
                  <a:cubicBezTo>
                    <a:pt x="52" y="96"/>
                    <a:pt x="52" y="96"/>
                    <a:pt x="52" y="96"/>
                  </a:cubicBezTo>
                  <a:cubicBezTo>
                    <a:pt x="51" y="95"/>
                    <a:pt x="51" y="95"/>
                    <a:pt x="51" y="95"/>
                  </a:cubicBezTo>
                  <a:cubicBezTo>
                    <a:pt x="52" y="95"/>
                    <a:pt x="52" y="95"/>
                    <a:pt x="52" y="95"/>
                  </a:cubicBezTo>
                  <a:cubicBezTo>
                    <a:pt x="53" y="96"/>
                    <a:pt x="53" y="96"/>
                    <a:pt x="53" y="96"/>
                  </a:cubicBezTo>
                  <a:cubicBezTo>
                    <a:pt x="53" y="95"/>
                    <a:pt x="53" y="95"/>
                    <a:pt x="53" y="95"/>
                  </a:cubicBezTo>
                  <a:cubicBezTo>
                    <a:pt x="54" y="95"/>
                    <a:pt x="55" y="94"/>
                    <a:pt x="56" y="94"/>
                  </a:cubicBezTo>
                  <a:cubicBezTo>
                    <a:pt x="57" y="94"/>
                    <a:pt x="58" y="94"/>
                    <a:pt x="59" y="95"/>
                  </a:cubicBezTo>
                  <a:cubicBezTo>
                    <a:pt x="59" y="95"/>
                    <a:pt x="60" y="95"/>
                    <a:pt x="60" y="96"/>
                  </a:cubicBezTo>
                  <a:cubicBezTo>
                    <a:pt x="60" y="96"/>
                    <a:pt x="60" y="96"/>
                    <a:pt x="60" y="97"/>
                  </a:cubicBezTo>
                  <a:close/>
                  <a:moveTo>
                    <a:pt x="65" y="111"/>
                  </a:moveTo>
                  <a:cubicBezTo>
                    <a:pt x="64" y="113"/>
                    <a:pt x="63" y="113"/>
                    <a:pt x="62" y="113"/>
                  </a:cubicBezTo>
                  <a:cubicBezTo>
                    <a:pt x="61" y="113"/>
                    <a:pt x="60" y="113"/>
                    <a:pt x="59" y="112"/>
                  </a:cubicBezTo>
                  <a:cubicBezTo>
                    <a:pt x="58" y="112"/>
                    <a:pt x="58" y="111"/>
                    <a:pt x="58" y="111"/>
                  </a:cubicBezTo>
                  <a:cubicBezTo>
                    <a:pt x="57" y="111"/>
                    <a:pt x="57" y="110"/>
                    <a:pt x="57" y="110"/>
                  </a:cubicBezTo>
                  <a:cubicBezTo>
                    <a:pt x="56" y="109"/>
                    <a:pt x="56" y="110"/>
                    <a:pt x="56" y="110"/>
                  </a:cubicBezTo>
                  <a:cubicBezTo>
                    <a:pt x="56" y="109"/>
                    <a:pt x="56" y="109"/>
                    <a:pt x="56" y="109"/>
                  </a:cubicBezTo>
                  <a:cubicBezTo>
                    <a:pt x="58" y="105"/>
                    <a:pt x="58" y="105"/>
                    <a:pt x="58" y="105"/>
                  </a:cubicBezTo>
                  <a:cubicBezTo>
                    <a:pt x="58" y="106"/>
                    <a:pt x="58" y="106"/>
                    <a:pt x="58" y="106"/>
                  </a:cubicBezTo>
                  <a:cubicBezTo>
                    <a:pt x="57" y="108"/>
                    <a:pt x="58" y="110"/>
                    <a:pt x="59" y="111"/>
                  </a:cubicBezTo>
                  <a:cubicBezTo>
                    <a:pt x="60" y="112"/>
                    <a:pt x="60" y="112"/>
                    <a:pt x="61" y="112"/>
                  </a:cubicBezTo>
                  <a:cubicBezTo>
                    <a:pt x="62" y="112"/>
                    <a:pt x="62" y="111"/>
                    <a:pt x="62" y="111"/>
                  </a:cubicBezTo>
                  <a:cubicBezTo>
                    <a:pt x="63" y="110"/>
                    <a:pt x="63" y="109"/>
                    <a:pt x="62" y="107"/>
                  </a:cubicBezTo>
                  <a:cubicBezTo>
                    <a:pt x="62" y="105"/>
                    <a:pt x="62" y="105"/>
                    <a:pt x="62" y="105"/>
                  </a:cubicBezTo>
                  <a:cubicBezTo>
                    <a:pt x="61" y="104"/>
                    <a:pt x="61" y="102"/>
                    <a:pt x="62" y="101"/>
                  </a:cubicBezTo>
                  <a:cubicBezTo>
                    <a:pt x="62" y="100"/>
                    <a:pt x="63" y="100"/>
                    <a:pt x="64" y="99"/>
                  </a:cubicBezTo>
                  <a:cubicBezTo>
                    <a:pt x="65" y="99"/>
                    <a:pt x="66" y="99"/>
                    <a:pt x="67" y="100"/>
                  </a:cubicBezTo>
                  <a:cubicBezTo>
                    <a:pt x="67" y="101"/>
                    <a:pt x="68" y="101"/>
                    <a:pt x="68" y="101"/>
                  </a:cubicBezTo>
                  <a:cubicBezTo>
                    <a:pt x="68" y="102"/>
                    <a:pt x="68" y="102"/>
                    <a:pt x="69" y="102"/>
                  </a:cubicBezTo>
                  <a:cubicBezTo>
                    <a:pt x="69" y="102"/>
                    <a:pt x="69" y="102"/>
                    <a:pt x="70" y="102"/>
                  </a:cubicBezTo>
                  <a:cubicBezTo>
                    <a:pt x="70" y="103"/>
                    <a:pt x="70" y="103"/>
                    <a:pt x="70" y="103"/>
                  </a:cubicBezTo>
                  <a:cubicBezTo>
                    <a:pt x="68" y="107"/>
                    <a:pt x="68" y="107"/>
                    <a:pt x="68" y="107"/>
                  </a:cubicBezTo>
                  <a:cubicBezTo>
                    <a:pt x="67" y="106"/>
                    <a:pt x="67" y="106"/>
                    <a:pt x="67" y="106"/>
                  </a:cubicBezTo>
                  <a:cubicBezTo>
                    <a:pt x="68" y="104"/>
                    <a:pt x="68" y="102"/>
                    <a:pt x="66" y="101"/>
                  </a:cubicBezTo>
                  <a:cubicBezTo>
                    <a:pt x="66" y="101"/>
                    <a:pt x="65" y="101"/>
                    <a:pt x="64" y="101"/>
                  </a:cubicBezTo>
                  <a:cubicBezTo>
                    <a:pt x="64" y="101"/>
                    <a:pt x="64" y="101"/>
                    <a:pt x="63" y="101"/>
                  </a:cubicBezTo>
                  <a:cubicBezTo>
                    <a:pt x="63" y="102"/>
                    <a:pt x="63" y="102"/>
                    <a:pt x="63" y="103"/>
                  </a:cubicBezTo>
                  <a:cubicBezTo>
                    <a:pt x="63" y="103"/>
                    <a:pt x="63" y="104"/>
                    <a:pt x="64" y="105"/>
                  </a:cubicBezTo>
                  <a:cubicBezTo>
                    <a:pt x="64" y="107"/>
                    <a:pt x="64" y="107"/>
                    <a:pt x="64" y="107"/>
                  </a:cubicBezTo>
                  <a:cubicBezTo>
                    <a:pt x="66" y="109"/>
                    <a:pt x="66" y="111"/>
                    <a:pt x="65" y="111"/>
                  </a:cubicBezTo>
                  <a:close/>
                  <a:moveTo>
                    <a:pt x="74" y="117"/>
                  </a:moveTo>
                  <a:cubicBezTo>
                    <a:pt x="73" y="118"/>
                    <a:pt x="72" y="119"/>
                    <a:pt x="71" y="119"/>
                  </a:cubicBezTo>
                  <a:cubicBezTo>
                    <a:pt x="70" y="119"/>
                    <a:pt x="69" y="119"/>
                    <a:pt x="68" y="118"/>
                  </a:cubicBezTo>
                  <a:cubicBezTo>
                    <a:pt x="68" y="118"/>
                    <a:pt x="67" y="117"/>
                    <a:pt x="67" y="116"/>
                  </a:cubicBezTo>
                  <a:cubicBezTo>
                    <a:pt x="66" y="115"/>
                    <a:pt x="67" y="113"/>
                    <a:pt x="68" y="112"/>
                  </a:cubicBezTo>
                  <a:cubicBezTo>
                    <a:pt x="68" y="111"/>
                    <a:pt x="69" y="110"/>
                    <a:pt x="70" y="110"/>
                  </a:cubicBezTo>
                  <a:cubicBezTo>
                    <a:pt x="72" y="109"/>
                    <a:pt x="73" y="109"/>
                    <a:pt x="74" y="110"/>
                  </a:cubicBezTo>
                  <a:cubicBezTo>
                    <a:pt x="75" y="111"/>
                    <a:pt x="75" y="111"/>
                    <a:pt x="76" y="112"/>
                  </a:cubicBezTo>
                  <a:cubicBezTo>
                    <a:pt x="76" y="113"/>
                    <a:pt x="76" y="113"/>
                    <a:pt x="76" y="113"/>
                  </a:cubicBezTo>
                  <a:cubicBezTo>
                    <a:pt x="76" y="114"/>
                    <a:pt x="75" y="114"/>
                    <a:pt x="75" y="114"/>
                  </a:cubicBezTo>
                  <a:cubicBezTo>
                    <a:pt x="75" y="114"/>
                    <a:pt x="75" y="114"/>
                    <a:pt x="74" y="114"/>
                  </a:cubicBezTo>
                  <a:cubicBezTo>
                    <a:pt x="74" y="114"/>
                    <a:pt x="74" y="113"/>
                    <a:pt x="74" y="113"/>
                  </a:cubicBezTo>
                  <a:cubicBezTo>
                    <a:pt x="74" y="113"/>
                    <a:pt x="74" y="113"/>
                    <a:pt x="74" y="113"/>
                  </a:cubicBezTo>
                  <a:cubicBezTo>
                    <a:pt x="74" y="112"/>
                    <a:pt x="74" y="112"/>
                    <a:pt x="74" y="111"/>
                  </a:cubicBezTo>
                  <a:cubicBezTo>
                    <a:pt x="74" y="111"/>
                    <a:pt x="74" y="111"/>
                    <a:pt x="73" y="111"/>
                  </a:cubicBezTo>
                  <a:cubicBezTo>
                    <a:pt x="72" y="110"/>
                    <a:pt x="72" y="110"/>
                    <a:pt x="70" y="111"/>
                  </a:cubicBezTo>
                  <a:cubicBezTo>
                    <a:pt x="70" y="111"/>
                    <a:pt x="69" y="111"/>
                    <a:pt x="69" y="112"/>
                  </a:cubicBezTo>
                  <a:cubicBezTo>
                    <a:pt x="68" y="113"/>
                    <a:pt x="68" y="114"/>
                    <a:pt x="68" y="115"/>
                  </a:cubicBezTo>
                  <a:cubicBezTo>
                    <a:pt x="68" y="116"/>
                    <a:pt x="68" y="117"/>
                    <a:pt x="69" y="117"/>
                  </a:cubicBezTo>
                  <a:cubicBezTo>
                    <a:pt x="71" y="118"/>
                    <a:pt x="72" y="118"/>
                    <a:pt x="74" y="117"/>
                  </a:cubicBezTo>
                  <a:cubicBezTo>
                    <a:pt x="74" y="117"/>
                    <a:pt x="74" y="117"/>
                    <a:pt x="74" y="117"/>
                  </a:cubicBezTo>
                  <a:close/>
                  <a:moveTo>
                    <a:pt x="83" y="111"/>
                  </a:moveTo>
                  <a:cubicBezTo>
                    <a:pt x="83" y="111"/>
                    <a:pt x="82" y="111"/>
                    <a:pt x="82" y="111"/>
                  </a:cubicBezTo>
                  <a:cubicBezTo>
                    <a:pt x="82" y="111"/>
                    <a:pt x="82" y="111"/>
                    <a:pt x="81" y="111"/>
                  </a:cubicBezTo>
                  <a:cubicBezTo>
                    <a:pt x="81" y="111"/>
                    <a:pt x="81" y="111"/>
                    <a:pt x="81" y="111"/>
                  </a:cubicBezTo>
                  <a:cubicBezTo>
                    <a:pt x="81" y="110"/>
                    <a:pt x="81" y="110"/>
                    <a:pt x="81" y="110"/>
                  </a:cubicBezTo>
                  <a:cubicBezTo>
                    <a:pt x="81" y="109"/>
                    <a:pt x="81" y="109"/>
                    <a:pt x="82" y="109"/>
                  </a:cubicBezTo>
                  <a:cubicBezTo>
                    <a:pt x="82" y="109"/>
                    <a:pt x="82" y="109"/>
                    <a:pt x="82" y="109"/>
                  </a:cubicBezTo>
                  <a:cubicBezTo>
                    <a:pt x="83" y="109"/>
                    <a:pt x="83" y="110"/>
                    <a:pt x="83" y="110"/>
                  </a:cubicBezTo>
                  <a:cubicBezTo>
                    <a:pt x="83" y="111"/>
                    <a:pt x="83" y="111"/>
                    <a:pt x="83" y="111"/>
                  </a:cubicBezTo>
                  <a:close/>
                  <a:moveTo>
                    <a:pt x="78" y="123"/>
                  </a:moveTo>
                  <a:cubicBezTo>
                    <a:pt x="74" y="121"/>
                    <a:pt x="74" y="121"/>
                    <a:pt x="74" y="121"/>
                  </a:cubicBezTo>
                  <a:cubicBezTo>
                    <a:pt x="74" y="121"/>
                    <a:pt x="74" y="121"/>
                    <a:pt x="74" y="121"/>
                  </a:cubicBezTo>
                  <a:cubicBezTo>
                    <a:pt x="75" y="121"/>
                    <a:pt x="76" y="121"/>
                    <a:pt x="76" y="120"/>
                  </a:cubicBezTo>
                  <a:cubicBezTo>
                    <a:pt x="78" y="115"/>
                    <a:pt x="78" y="115"/>
                    <a:pt x="78" y="115"/>
                  </a:cubicBezTo>
                  <a:cubicBezTo>
                    <a:pt x="79" y="115"/>
                    <a:pt x="79" y="114"/>
                    <a:pt x="78" y="114"/>
                  </a:cubicBezTo>
                  <a:cubicBezTo>
                    <a:pt x="78" y="114"/>
                    <a:pt x="78" y="114"/>
                    <a:pt x="78" y="114"/>
                  </a:cubicBezTo>
                  <a:cubicBezTo>
                    <a:pt x="78" y="113"/>
                    <a:pt x="78" y="113"/>
                    <a:pt x="78" y="113"/>
                  </a:cubicBezTo>
                  <a:cubicBezTo>
                    <a:pt x="81" y="114"/>
                    <a:pt x="81" y="114"/>
                    <a:pt x="81" y="114"/>
                  </a:cubicBezTo>
                  <a:cubicBezTo>
                    <a:pt x="78" y="121"/>
                    <a:pt x="78" y="121"/>
                    <a:pt x="78" y="121"/>
                  </a:cubicBezTo>
                  <a:cubicBezTo>
                    <a:pt x="77" y="122"/>
                    <a:pt x="78" y="123"/>
                    <a:pt x="78" y="123"/>
                  </a:cubicBezTo>
                  <a:cubicBezTo>
                    <a:pt x="78" y="123"/>
                    <a:pt x="78" y="123"/>
                    <a:pt x="78" y="123"/>
                  </a:cubicBezTo>
                  <a:close/>
                  <a:moveTo>
                    <a:pt x="89" y="124"/>
                  </a:moveTo>
                  <a:cubicBezTo>
                    <a:pt x="88" y="125"/>
                    <a:pt x="87" y="125"/>
                    <a:pt x="86" y="126"/>
                  </a:cubicBezTo>
                  <a:cubicBezTo>
                    <a:pt x="85" y="126"/>
                    <a:pt x="84" y="126"/>
                    <a:pt x="84" y="126"/>
                  </a:cubicBezTo>
                  <a:cubicBezTo>
                    <a:pt x="82" y="125"/>
                    <a:pt x="82" y="125"/>
                    <a:pt x="82" y="124"/>
                  </a:cubicBezTo>
                  <a:cubicBezTo>
                    <a:pt x="81" y="123"/>
                    <a:pt x="81" y="121"/>
                    <a:pt x="82" y="120"/>
                  </a:cubicBezTo>
                  <a:cubicBezTo>
                    <a:pt x="82" y="119"/>
                    <a:pt x="83" y="118"/>
                    <a:pt x="84" y="117"/>
                  </a:cubicBezTo>
                  <a:cubicBezTo>
                    <a:pt x="85" y="117"/>
                    <a:pt x="86" y="117"/>
                    <a:pt x="87" y="117"/>
                  </a:cubicBezTo>
                  <a:cubicBezTo>
                    <a:pt x="88" y="118"/>
                    <a:pt x="89" y="119"/>
                    <a:pt x="89" y="119"/>
                  </a:cubicBezTo>
                  <a:cubicBezTo>
                    <a:pt x="90" y="120"/>
                    <a:pt x="90" y="121"/>
                    <a:pt x="89" y="122"/>
                  </a:cubicBezTo>
                  <a:cubicBezTo>
                    <a:pt x="83" y="119"/>
                    <a:pt x="83" y="119"/>
                    <a:pt x="83" y="119"/>
                  </a:cubicBezTo>
                  <a:cubicBezTo>
                    <a:pt x="83" y="121"/>
                    <a:pt x="83" y="122"/>
                    <a:pt x="83" y="123"/>
                  </a:cubicBezTo>
                  <a:cubicBezTo>
                    <a:pt x="83" y="124"/>
                    <a:pt x="84" y="124"/>
                    <a:pt x="84" y="125"/>
                  </a:cubicBezTo>
                  <a:cubicBezTo>
                    <a:pt x="85" y="125"/>
                    <a:pt x="86" y="125"/>
                    <a:pt x="86" y="125"/>
                  </a:cubicBezTo>
                  <a:cubicBezTo>
                    <a:pt x="88" y="125"/>
                    <a:pt x="88" y="124"/>
                    <a:pt x="89" y="124"/>
                  </a:cubicBezTo>
                  <a:cubicBezTo>
                    <a:pt x="89" y="124"/>
                    <a:pt x="89" y="124"/>
                    <a:pt x="89" y="124"/>
                  </a:cubicBezTo>
                  <a:close/>
                  <a:moveTo>
                    <a:pt x="88" y="120"/>
                  </a:moveTo>
                  <a:cubicBezTo>
                    <a:pt x="88" y="119"/>
                    <a:pt x="88" y="118"/>
                    <a:pt x="87" y="117"/>
                  </a:cubicBezTo>
                  <a:cubicBezTo>
                    <a:pt x="86" y="117"/>
                    <a:pt x="84" y="117"/>
                    <a:pt x="84" y="119"/>
                  </a:cubicBezTo>
                  <a:cubicBezTo>
                    <a:pt x="88" y="120"/>
                    <a:pt x="88" y="120"/>
                    <a:pt x="88" y="120"/>
                  </a:cubicBezTo>
                  <a:close/>
                  <a:moveTo>
                    <a:pt x="98" y="131"/>
                  </a:moveTo>
                  <a:cubicBezTo>
                    <a:pt x="94" y="129"/>
                    <a:pt x="94" y="129"/>
                    <a:pt x="94" y="129"/>
                  </a:cubicBezTo>
                  <a:cubicBezTo>
                    <a:pt x="94" y="129"/>
                    <a:pt x="94" y="129"/>
                    <a:pt x="94" y="129"/>
                  </a:cubicBezTo>
                  <a:cubicBezTo>
                    <a:pt x="95" y="129"/>
                    <a:pt x="96" y="129"/>
                    <a:pt x="96" y="128"/>
                  </a:cubicBezTo>
                  <a:cubicBezTo>
                    <a:pt x="98" y="123"/>
                    <a:pt x="98" y="123"/>
                    <a:pt x="98" y="123"/>
                  </a:cubicBezTo>
                  <a:cubicBezTo>
                    <a:pt x="98" y="123"/>
                    <a:pt x="98" y="123"/>
                    <a:pt x="98" y="122"/>
                  </a:cubicBezTo>
                  <a:cubicBezTo>
                    <a:pt x="98" y="122"/>
                    <a:pt x="97" y="122"/>
                    <a:pt x="97" y="121"/>
                  </a:cubicBezTo>
                  <a:cubicBezTo>
                    <a:pt x="96" y="121"/>
                    <a:pt x="95" y="121"/>
                    <a:pt x="94" y="122"/>
                  </a:cubicBezTo>
                  <a:cubicBezTo>
                    <a:pt x="93" y="127"/>
                    <a:pt x="93" y="127"/>
                    <a:pt x="93" y="127"/>
                  </a:cubicBezTo>
                  <a:cubicBezTo>
                    <a:pt x="92" y="128"/>
                    <a:pt x="93" y="129"/>
                    <a:pt x="94" y="129"/>
                  </a:cubicBezTo>
                  <a:cubicBezTo>
                    <a:pt x="94" y="129"/>
                    <a:pt x="94" y="129"/>
                    <a:pt x="94" y="129"/>
                  </a:cubicBezTo>
                  <a:cubicBezTo>
                    <a:pt x="90" y="128"/>
                    <a:pt x="90" y="128"/>
                    <a:pt x="90" y="128"/>
                  </a:cubicBezTo>
                  <a:cubicBezTo>
                    <a:pt x="90" y="127"/>
                    <a:pt x="90" y="127"/>
                    <a:pt x="90" y="127"/>
                  </a:cubicBezTo>
                  <a:cubicBezTo>
                    <a:pt x="90" y="128"/>
                    <a:pt x="91" y="127"/>
                    <a:pt x="91" y="127"/>
                  </a:cubicBezTo>
                  <a:cubicBezTo>
                    <a:pt x="93" y="121"/>
                    <a:pt x="93" y="121"/>
                    <a:pt x="93" y="121"/>
                  </a:cubicBezTo>
                  <a:cubicBezTo>
                    <a:pt x="93" y="121"/>
                    <a:pt x="93" y="121"/>
                    <a:pt x="93" y="121"/>
                  </a:cubicBezTo>
                  <a:cubicBezTo>
                    <a:pt x="93" y="121"/>
                    <a:pt x="93" y="120"/>
                    <a:pt x="92" y="120"/>
                  </a:cubicBezTo>
                  <a:cubicBezTo>
                    <a:pt x="92" y="120"/>
                    <a:pt x="92" y="120"/>
                    <a:pt x="92" y="120"/>
                  </a:cubicBezTo>
                  <a:cubicBezTo>
                    <a:pt x="96" y="120"/>
                    <a:pt x="96" y="120"/>
                    <a:pt x="96" y="120"/>
                  </a:cubicBezTo>
                  <a:cubicBezTo>
                    <a:pt x="95" y="121"/>
                    <a:pt x="95" y="121"/>
                    <a:pt x="95" y="121"/>
                  </a:cubicBezTo>
                  <a:cubicBezTo>
                    <a:pt x="96" y="121"/>
                    <a:pt x="98" y="121"/>
                    <a:pt x="99" y="121"/>
                  </a:cubicBezTo>
                  <a:cubicBezTo>
                    <a:pt x="100" y="121"/>
                    <a:pt x="101" y="123"/>
                    <a:pt x="100" y="125"/>
                  </a:cubicBezTo>
                  <a:cubicBezTo>
                    <a:pt x="98" y="129"/>
                    <a:pt x="98" y="129"/>
                    <a:pt x="98" y="129"/>
                  </a:cubicBezTo>
                  <a:cubicBezTo>
                    <a:pt x="98" y="130"/>
                    <a:pt x="98" y="131"/>
                    <a:pt x="98" y="131"/>
                  </a:cubicBezTo>
                  <a:cubicBezTo>
                    <a:pt x="98" y="131"/>
                    <a:pt x="98" y="131"/>
                    <a:pt x="98" y="131"/>
                  </a:cubicBezTo>
                  <a:close/>
                  <a:moveTo>
                    <a:pt x="109" y="130"/>
                  </a:moveTo>
                  <a:cubicBezTo>
                    <a:pt x="108" y="131"/>
                    <a:pt x="107" y="132"/>
                    <a:pt x="107" y="132"/>
                  </a:cubicBezTo>
                  <a:cubicBezTo>
                    <a:pt x="106" y="133"/>
                    <a:pt x="105" y="133"/>
                    <a:pt x="104" y="133"/>
                  </a:cubicBezTo>
                  <a:cubicBezTo>
                    <a:pt x="103" y="132"/>
                    <a:pt x="102" y="132"/>
                    <a:pt x="102" y="131"/>
                  </a:cubicBezTo>
                  <a:cubicBezTo>
                    <a:pt x="101" y="129"/>
                    <a:pt x="101" y="128"/>
                    <a:pt x="101" y="127"/>
                  </a:cubicBezTo>
                  <a:cubicBezTo>
                    <a:pt x="102" y="126"/>
                    <a:pt x="102" y="125"/>
                    <a:pt x="103" y="124"/>
                  </a:cubicBezTo>
                  <a:cubicBezTo>
                    <a:pt x="104" y="123"/>
                    <a:pt x="106" y="123"/>
                    <a:pt x="107" y="123"/>
                  </a:cubicBezTo>
                  <a:cubicBezTo>
                    <a:pt x="108" y="123"/>
                    <a:pt x="108" y="123"/>
                    <a:pt x="109" y="124"/>
                  </a:cubicBezTo>
                  <a:cubicBezTo>
                    <a:pt x="109" y="125"/>
                    <a:pt x="110" y="125"/>
                    <a:pt x="109" y="126"/>
                  </a:cubicBezTo>
                  <a:cubicBezTo>
                    <a:pt x="109" y="126"/>
                    <a:pt x="109" y="126"/>
                    <a:pt x="109" y="126"/>
                  </a:cubicBezTo>
                  <a:cubicBezTo>
                    <a:pt x="108" y="126"/>
                    <a:pt x="108" y="126"/>
                    <a:pt x="108" y="126"/>
                  </a:cubicBezTo>
                  <a:cubicBezTo>
                    <a:pt x="108" y="126"/>
                    <a:pt x="108" y="126"/>
                    <a:pt x="108" y="126"/>
                  </a:cubicBezTo>
                  <a:cubicBezTo>
                    <a:pt x="108" y="125"/>
                    <a:pt x="108" y="125"/>
                    <a:pt x="108" y="125"/>
                  </a:cubicBezTo>
                  <a:cubicBezTo>
                    <a:pt x="108" y="125"/>
                    <a:pt x="108" y="124"/>
                    <a:pt x="108" y="124"/>
                  </a:cubicBezTo>
                  <a:cubicBezTo>
                    <a:pt x="107" y="123"/>
                    <a:pt x="107" y="123"/>
                    <a:pt x="107" y="123"/>
                  </a:cubicBezTo>
                  <a:cubicBezTo>
                    <a:pt x="106" y="123"/>
                    <a:pt x="105" y="123"/>
                    <a:pt x="104" y="124"/>
                  </a:cubicBezTo>
                  <a:cubicBezTo>
                    <a:pt x="104" y="124"/>
                    <a:pt x="104" y="125"/>
                    <a:pt x="103" y="126"/>
                  </a:cubicBezTo>
                  <a:cubicBezTo>
                    <a:pt x="103" y="127"/>
                    <a:pt x="103" y="128"/>
                    <a:pt x="104" y="129"/>
                  </a:cubicBezTo>
                  <a:cubicBezTo>
                    <a:pt x="104" y="129"/>
                    <a:pt x="105" y="130"/>
                    <a:pt x="106" y="130"/>
                  </a:cubicBezTo>
                  <a:cubicBezTo>
                    <a:pt x="106" y="131"/>
                    <a:pt x="107" y="131"/>
                    <a:pt x="109" y="130"/>
                  </a:cubicBezTo>
                  <a:cubicBezTo>
                    <a:pt x="109" y="130"/>
                    <a:pt x="109" y="130"/>
                    <a:pt x="109" y="130"/>
                  </a:cubicBezTo>
                  <a:close/>
                  <a:moveTo>
                    <a:pt x="119" y="132"/>
                  </a:moveTo>
                  <a:cubicBezTo>
                    <a:pt x="118" y="133"/>
                    <a:pt x="118" y="133"/>
                    <a:pt x="117" y="134"/>
                  </a:cubicBezTo>
                  <a:cubicBezTo>
                    <a:pt x="116" y="134"/>
                    <a:pt x="115" y="135"/>
                    <a:pt x="114" y="134"/>
                  </a:cubicBezTo>
                  <a:cubicBezTo>
                    <a:pt x="113" y="134"/>
                    <a:pt x="112" y="133"/>
                    <a:pt x="112" y="133"/>
                  </a:cubicBezTo>
                  <a:cubicBezTo>
                    <a:pt x="111" y="131"/>
                    <a:pt x="111" y="130"/>
                    <a:pt x="111" y="129"/>
                  </a:cubicBezTo>
                  <a:cubicBezTo>
                    <a:pt x="112" y="128"/>
                    <a:pt x="112" y="127"/>
                    <a:pt x="113" y="126"/>
                  </a:cubicBezTo>
                  <a:cubicBezTo>
                    <a:pt x="114" y="125"/>
                    <a:pt x="115" y="125"/>
                    <a:pt x="116" y="125"/>
                  </a:cubicBezTo>
                  <a:cubicBezTo>
                    <a:pt x="118" y="125"/>
                    <a:pt x="118" y="126"/>
                    <a:pt x="119" y="127"/>
                  </a:cubicBezTo>
                  <a:cubicBezTo>
                    <a:pt x="119" y="127"/>
                    <a:pt x="120" y="128"/>
                    <a:pt x="119" y="129"/>
                  </a:cubicBezTo>
                  <a:cubicBezTo>
                    <a:pt x="113" y="128"/>
                    <a:pt x="113" y="128"/>
                    <a:pt x="113" y="128"/>
                  </a:cubicBezTo>
                  <a:cubicBezTo>
                    <a:pt x="112" y="129"/>
                    <a:pt x="113" y="131"/>
                    <a:pt x="113" y="131"/>
                  </a:cubicBezTo>
                  <a:cubicBezTo>
                    <a:pt x="114" y="132"/>
                    <a:pt x="114" y="133"/>
                    <a:pt x="115" y="133"/>
                  </a:cubicBezTo>
                  <a:cubicBezTo>
                    <a:pt x="116" y="133"/>
                    <a:pt x="116" y="133"/>
                    <a:pt x="117" y="133"/>
                  </a:cubicBezTo>
                  <a:cubicBezTo>
                    <a:pt x="118" y="133"/>
                    <a:pt x="118" y="132"/>
                    <a:pt x="119" y="132"/>
                  </a:cubicBezTo>
                  <a:cubicBezTo>
                    <a:pt x="119" y="132"/>
                    <a:pt x="119" y="132"/>
                    <a:pt x="119" y="132"/>
                  </a:cubicBezTo>
                  <a:close/>
                  <a:moveTo>
                    <a:pt x="117" y="129"/>
                  </a:moveTo>
                  <a:cubicBezTo>
                    <a:pt x="117" y="127"/>
                    <a:pt x="116" y="126"/>
                    <a:pt x="115" y="126"/>
                  </a:cubicBezTo>
                  <a:cubicBezTo>
                    <a:pt x="114" y="125"/>
                    <a:pt x="113" y="126"/>
                    <a:pt x="112" y="128"/>
                  </a:cubicBezTo>
                  <a:cubicBezTo>
                    <a:pt x="117" y="129"/>
                    <a:pt x="117" y="129"/>
                    <a:pt x="117" y="129"/>
                  </a:cubicBezTo>
                  <a:close/>
                  <a:moveTo>
                    <a:pt x="133" y="135"/>
                  </a:moveTo>
                  <a:cubicBezTo>
                    <a:pt x="132" y="136"/>
                    <a:pt x="132" y="136"/>
                    <a:pt x="132" y="136"/>
                  </a:cubicBezTo>
                  <a:cubicBezTo>
                    <a:pt x="132" y="137"/>
                    <a:pt x="131" y="137"/>
                    <a:pt x="131" y="137"/>
                  </a:cubicBezTo>
                  <a:cubicBezTo>
                    <a:pt x="130" y="137"/>
                    <a:pt x="130" y="136"/>
                    <a:pt x="130" y="135"/>
                  </a:cubicBezTo>
                  <a:cubicBezTo>
                    <a:pt x="130" y="135"/>
                    <a:pt x="129" y="136"/>
                    <a:pt x="128" y="136"/>
                  </a:cubicBezTo>
                  <a:cubicBezTo>
                    <a:pt x="128" y="136"/>
                    <a:pt x="127" y="136"/>
                    <a:pt x="127" y="136"/>
                  </a:cubicBezTo>
                  <a:cubicBezTo>
                    <a:pt x="126" y="136"/>
                    <a:pt x="126" y="136"/>
                    <a:pt x="125" y="135"/>
                  </a:cubicBezTo>
                  <a:cubicBezTo>
                    <a:pt x="125" y="135"/>
                    <a:pt x="125" y="135"/>
                    <a:pt x="125" y="134"/>
                  </a:cubicBezTo>
                  <a:cubicBezTo>
                    <a:pt x="125" y="133"/>
                    <a:pt x="126" y="132"/>
                    <a:pt x="127" y="131"/>
                  </a:cubicBezTo>
                  <a:cubicBezTo>
                    <a:pt x="128" y="131"/>
                    <a:pt x="129" y="130"/>
                    <a:pt x="130" y="130"/>
                  </a:cubicBezTo>
                  <a:cubicBezTo>
                    <a:pt x="130" y="129"/>
                    <a:pt x="130" y="129"/>
                    <a:pt x="130" y="129"/>
                  </a:cubicBezTo>
                  <a:cubicBezTo>
                    <a:pt x="130" y="128"/>
                    <a:pt x="130" y="127"/>
                    <a:pt x="129" y="127"/>
                  </a:cubicBezTo>
                  <a:cubicBezTo>
                    <a:pt x="128" y="127"/>
                    <a:pt x="128" y="127"/>
                    <a:pt x="128" y="128"/>
                  </a:cubicBezTo>
                  <a:cubicBezTo>
                    <a:pt x="128" y="128"/>
                    <a:pt x="128" y="128"/>
                    <a:pt x="128" y="128"/>
                  </a:cubicBezTo>
                  <a:cubicBezTo>
                    <a:pt x="128" y="129"/>
                    <a:pt x="128" y="129"/>
                    <a:pt x="128" y="129"/>
                  </a:cubicBezTo>
                  <a:cubicBezTo>
                    <a:pt x="128" y="129"/>
                    <a:pt x="128" y="129"/>
                    <a:pt x="127" y="129"/>
                  </a:cubicBezTo>
                  <a:cubicBezTo>
                    <a:pt x="127" y="130"/>
                    <a:pt x="127" y="130"/>
                    <a:pt x="126" y="130"/>
                  </a:cubicBezTo>
                  <a:cubicBezTo>
                    <a:pt x="126" y="130"/>
                    <a:pt x="126" y="130"/>
                    <a:pt x="126" y="129"/>
                  </a:cubicBezTo>
                  <a:cubicBezTo>
                    <a:pt x="125" y="129"/>
                    <a:pt x="125" y="129"/>
                    <a:pt x="126" y="129"/>
                  </a:cubicBezTo>
                  <a:cubicBezTo>
                    <a:pt x="126" y="128"/>
                    <a:pt x="126" y="128"/>
                    <a:pt x="127" y="127"/>
                  </a:cubicBezTo>
                  <a:cubicBezTo>
                    <a:pt x="128" y="127"/>
                    <a:pt x="128" y="127"/>
                    <a:pt x="129" y="127"/>
                  </a:cubicBezTo>
                  <a:cubicBezTo>
                    <a:pt x="130" y="127"/>
                    <a:pt x="131" y="127"/>
                    <a:pt x="132" y="128"/>
                  </a:cubicBezTo>
                  <a:cubicBezTo>
                    <a:pt x="132" y="128"/>
                    <a:pt x="132" y="129"/>
                    <a:pt x="132" y="130"/>
                  </a:cubicBezTo>
                  <a:cubicBezTo>
                    <a:pt x="132" y="135"/>
                    <a:pt x="132" y="135"/>
                    <a:pt x="132" y="135"/>
                  </a:cubicBezTo>
                  <a:cubicBezTo>
                    <a:pt x="132" y="135"/>
                    <a:pt x="132" y="135"/>
                    <a:pt x="132" y="135"/>
                  </a:cubicBezTo>
                  <a:cubicBezTo>
                    <a:pt x="132" y="135"/>
                    <a:pt x="132" y="135"/>
                    <a:pt x="133" y="135"/>
                  </a:cubicBezTo>
                  <a:cubicBezTo>
                    <a:pt x="133" y="135"/>
                    <a:pt x="133" y="135"/>
                    <a:pt x="133" y="135"/>
                  </a:cubicBezTo>
                  <a:close/>
                  <a:moveTo>
                    <a:pt x="130" y="134"/>
                  </a:moveTo>
                  <a:cubicBezTo>
                    <a:pt x="130" y="131"/>
                    <a:pt x="130" y="131"/>
                    <a:pt x="130" y="131"/>
                  </a:cubicBezTo>
                  <a:cubicBezTo>
                    <a:pt x="129" y="131"/>
                    <a:pt x="128" y="131"/>
                    <a:pt x="128" y="131"/>
                  </a:cubicBezTo>
                  <a:cubicBezTo>
                    <a:pt x="127" y="132"/>
                    <a:pt x="126" y="132"/>
                    <a:pt x="126" y="133"/>
                  </a:cubicBezTo>
                  <a:cubicBezTo>
                    <a:pt x="126" y="134"/>
                    <a:pt x="127" y="135"/>
                    <a:pt x="128" y="135"/>
                  </a:cubicBezTo>
                  <a:cubicBezTo>
                    <a:pt x="128" y="135"/>
                    <a:pt x="129" y="135"/>
                    <a:pt x="130" y="134"/>
                  </a:cubicBezTo>
                  <a:close/>
                  <a:moveTo>
                    <a:pt x="144" y="136"/>
                  </a:moveTo>
                  <a:cubicBezTo>
                    <a:pt x="140" y="136"/>
                    <a:pt x="140" y="136"/>
                    <a:pt x="140" y="136"/>
                  </a:cubicBezTo>
                  <a:cubicBezTo>
                    <a:pt x="140" y="136"/>
                    <a:pt x="140" y="136"/>
                    <a:pt x="140" y="136"/>
                  </a:cubicBezTo>
                  <a:cubicBezTo>
                    <a:pt x="140" y="136"/>
                    <a:pt x="141" y="135"/>
                    <a:pt x="141" y="135"/>
                  </a:cubicBezTo>
                  <a:cubicBezTo>
                    <a:pt x="141" y="129"/>
                    <a:pt x="141" y="129"/>
                    <a:pt x="141" y="129"/>
                  </a:cubicBezTo>
                  <a:cubicBezTo>
                    <a:pt x="141" y="129"/>
                    <a:pt x="141" y="129"/>
                    <a:pt x="140" y="128"/>
                  </a:cubicBezTo>
                  <a:cubicBezTo>
                    <a:pt x="140" y="128"/>
                    <a:pt x="140" y="128"/>
                    <a:pt x="139" y="128"/>
                  </a:cubicBezTo>
                  <a:cubicBezTo>
                    <a:pt x="138" y="128"/>
                    <a:pt x="138" y="128"/>
                    <a:pt x="137" y="129"/>
                  </a:cubicBezTo>
                  <a:cubicBezTo>
                    <a:pt x="137" y="135"/>
                    <a:pt x="137" y="135"/>
                    <a:pt x="137" y="135"/>
                  </a:cubicBezTo>
                  <a:cubicBezTo>
                    <a:pt x="137" y="135"/>
                    <a:pt x="137" y="136"/>
                    <a:pt x="138" y="136"/>
                  </a:cubicBezTo>
                  <a:cubicBezTo>
                    <a:pt x="138" y="136"/>
                    <a:pt x="138" y="136"/>
                    <a:pt x="138" y="136"/>
                  </a:cubicBezTo>
                  <a:cubicBezTo>
                    <a:pt x="134" y="136"/>
                    <a:pt x="134" y="136"/>
                    <a:pt x="134" y="136"/>
                  </a:cubicBezTo>
                  <a:cubicBezTo>
                    <a:pt x="134" y="136"/>
                    <a:pt x="134" y="136"/>
                    <a:pt x="134" y="136"/>
                  </a:cubicBezTo>
                  <a:cubicBezTo>
                    <a:pt x="134" y="136"/>
                    <a:pt x="135" y="135"/>
                    <a:pt x="135" y="135"/>
                  </a:cubicBezTo>
                  <a:cubicBezTo>
                    <a:pt x="135" y="129"/>
                    <a:pt x="135" y="129"/>
                    <a:pt x="135" y="129"/>
                  </a:cubicBezTo>
                  <a:cubicBezTo>
                    <a:pt x="135" y="129"/>
                    <a:pt x="135" y="128"/>
                    <a:pt x="134" y="128"/>
                  </a:cubicBezTo>
                  <a:cubicBezTo>
                    <a:pt x="134" y="128"/>
                    <a:pt x="134" y="128"/>
                    <a:pt x="133" y="128"/>
                  </a:cubicBezTo>
                  <a:cubicBezTo>
                    <a:pt x="133" y="128"/>
                    <a:pt x="133" y="128"/>
                    <a:pt x="133" y="128"/>
                  </a:cubicBezTo>
                  <a:cubicBezTo>
                    <a:pt x="136" y="127"/>
                    <a:pt x="136" y="127"/>
                    <a:pt x="136" y="127"/>
                  </a:cubicBezTo>
                  <a:cubicBezTo>
                    <a:pt x="136" y="128"/>
                    <a:pt x="136" y="128"/>
                    <a:pt x="136" y="128"/>
                  </a:cubicBezTo>
                  <a:cubicBezTo>
                    <a:pt x="137" y="127"/>
                    <a:pt x="138" y="127"/>
                    <a:pt x="140" y="127"/>
                  </a:cubicBezTo>
                  <a:cubicBezTo>
                    <a:pt x="141" y="127"/>
                    <a:pt x="142" y="127"/>
                    <a:pt x="142" y="130"/>
                  </a:cubicBezTo>
                  <a:cubicBezTo>
                    <a:pt x="142" y="135"/>
                    <a:pt x="142" y="135"/>
                    <a:pt x="142" y="135"/>
                  </a:cubicBezTo>
                  <a:cubicBezTo>
                    <a:pt x="143" y="135"/>
                    <a:pt x="143" y="136"/>
                    <a:pt x="144" y="136"/>
                  </a:cubicBezTo>
                  <a:cubicBezTo>
                    <a:pt x="144" y="136"/>
                    <a:pt x="144" y="136"/>
                    <a:pt x="144" y="136"/>
                  </a:cubicBezTo>
                  <a:close/>
                  <a:moveTo>
                    <a:pt x="155" y="134"/>
                  </a:moveTo>
                  <a:cubicBezTo>
                    <a:pt x="154" y="135"/>
                    <a:pt x="153" y="135"/>
                    <a:pt x="152" y="136"/>
                  </a:cubicBezTo>
                  <a:cubicBezTo>
                    <a:pt x="152" y="134"/>
                    <a:pt x="152" y="134"/>
                    <a:pt x="152" y="134"/>
                  </a:cubicBezTo>
                  <a:cubicBezTo>
                    <a:pt x="151" y="135"/>
                    <a:pt x="150" y="136"/>
                    <a:pt x="149" y="136"/>
                  </a:cubicBezTo>
                  <a:cubicBezTo>
                    <a:pt x="148" y="136"/>
                    <a:pt x="148" y="136"/>
                    <a:pt x="147" y="135"/>
                  </a:cubicBezTo>
                  <a:cubicBezTo>
                    <a:pt x="146" y="134"/>
                    <a:pt x="145" y="133"/>
                    <a:pt x="145" y="131"/>
                  </a:cubicBezTo>
                  <a:cubicBezTo>
                    <a:pt x="145" y="130"/>
                    <a:pt x="146" y="129"/>
                    <a:pt x="146" y="128"/>
                  </a:cubicBezTo>
                  <a:cubicBezTo>
                    <a:pt x="146" y="127"/>
                    <a:pt x="148" y="126"/>
                    <a:pt x="149" y="126"/>
                  </a:cubicBezTo>
                  <a:cubicBezTo>
                    <a:pt x="150" y="126"/>
                    <a:pt x="150" y="126"/>
                    <a:pt x="151" y="127"/>
                  </a:cubicBezTo>
                  <a:cubicBezTo>
                    <a:pt x="150" y="124"/>
                    <a:pt x="150" y="124"/>
                    <a:pt x="150" y="124"/>
                  </a:cubicBezTo>
                  <a:cubicBezTo>
                    <a:pt x="150" y="123"/>
                    <a:pt x="150" y="123"/>
                    <a:pt x="150" y="123"/>
                  </a:cubicBezTo>
                  <a:cubicBezTo>
                    <a:pt x="150" y="123"/>
                    <a:pt x="150" y="123"/>
                    <a:pt x="149" y="123"/>
                  </a:cubicBezTo>
                  <a:cubicBezTo>
                    <a:pt x="149" y="123"/>
                    <a:pt x="149" y="123"/>
                    <a:pt x="149" y="123"/>
                  </a:cubicBezTo>
                  <a:cubicBezTo>
                    <a:pt x="150" y="123"/>
                    <a:pt x="150" y="122"/>
                    <a:pt x="152" y="121"/>
                  </a:cubicBezTo>
                  <a:cubicBezTo>
                    <a:pt x="153" y="133"/>
                    <a:pt x="153" y="133"/>
                    <a:pt x="153" y="133"/>
                  </a:cubicBezTo>
                  <a:cubicBezTo>
                    <a:pt x="153" y="134"/>
                    <a:pt x="153" y="134"/>
                    <a:pt x="153" y="134"/>
                  </a:cubicBezTo>
                  <a:cubicBezTo>
                    <a:pt x="154" y="134"/>
                    <a:pt x="155" y="134"/>
                    <a:pt x="155" y="134"/>
                  </a:cubicBezTo>
                  <a:cubicBezTo>
                    <a:pt x="155" y="134"/>
                    <a:pt x="155" y="134"/>
                    <a:pt x="155" y="134"/>
                  </a:cubicBezTo>
                  <a:close/>
                  <a:moveTo>
                    <a:pt x="152" y="133"/>
                  </a:moveTo>
                  <a:cubicBezTo>
                    <a:pt x="152" y="129"/>
                    <a:pt x="152" y="129"/>
                    <a:pt x="152" y="129"/>
                  </a:cubicBezTo>
                  <a:cubicBezTo>
                    <a:pt x="152" y="128"/>
                    <a:pt x="151" y="128"/>
                    <a:pt x="151" y="127"/>
                  </a:cubicBezTo>
                  <a:cubicBezTo>
                    <a:pt x="150" y="127"/>
                    <a:pt x="150" y="127"/>
                    <a:pt x="149" y="127"/>
                  </a:cubicBezTo>
                  <a:cubicBezTo>
                    <a:pt x="148" y="127"/>
                    <a:pt x="148" y="127"/>
                    <a:pt x="147" y="128"/>
                  </a:cubicBezTo>
                  <a:cubicBezTo>
                    <a:pt x="147" y="129"/>
                    <a:pt x="147" y="130"/>
                    <a:pt x="147" y="131"/>
                  </a:cubicBezTo>
                  <a:cubicBezTo>
                    <a:pt x="147" y="132"/>
                    <a:pt x="147" y="133"/>
                    <a:pt x="148" y="134"/>
                  </a:cubicBezTo>
                  <a:cubicBezTo>
                    <a:pt x="148" y="135"/>
                    <a:pt x="149" y="135"/>
                    <a:pt x="150" y="135"/>
                  </a:cubicBezTo>
                  <a:cubicBezTo>
                    <a:pt x="150" y="135"/>
                    <a:pt x="150" y="135"/>
                    <a:pt x="151" y="135"/>
                  </a:cubicBezTo>
                  <a:cubicBezTo>
                    <a:pt x="152" y="134"/>
                    <a:pt x="152" y="134"/>
                    <a:pt x="152" y="133"/>
                  </a:cubicBezTo>
                  <a:close/>
                  <a:moveTo>
                    <a:pt x="170" y="122"/>
                  </a:moveTo>
                  <a:cubicBezTo>
                    <a:pt x="170" y="122"/>
                    <a:pt x="170" y="122"/>
                    <a:pt x="170" y="122"/>
                  </a:cubicBezTo>
                  <a:cubicBezTo>
                    <a:pt x="169" y="121"/>
                    <a:pt x="169" y="120"/>
                    <a:pt x="169" y="120"/>
                  </a:cubicBezTo>
                  <a:cubicBezTo>
                    <a:pt x="168" y="120"/>
                    <a:pt x="168" y="120"/>
                    <a:pt x="167" y="120"/>
                  </a:cubicBezTo>
                  <a:cubicBezTo>
                    <a:pt x="165" y="120"/>
                    <a:pt x="165" y="120"/>
                    <a:pt x="165" y="120"/>
                  </a:cubicBezTo>
                  <a:cubicBezTo>
                    <a:pt x="167" y="131"/>
                    <a:pt x="167" y="131"/>
                    <a:pt x="167" y="131"/>
                  </a:cubicBezTo>
                  <a:cubicBezTo>
                    <a:pt x="168" y="132"/>
                    <a:pt x="168" y="132"/>
                    <a:pt x="170" y="132"/>
                  </a:cubicBezTo>
                  <a:cubicBezTo>
                    <a:pt x="170" y="132"/>
                    <a:pt x="170" y="132"/>
                    <a:pt x="170" y="132"/>
                  </a:cubicBezTo>
                  <a:cubicBezTo>
                    <a:pt x="164" y="133"/>
                    <a:pt x="164" y="133"/>
                    <a:pt x="164" y="133"/>
                  </a:cubicBezTo>
                  <a:cubicBezTo>
                    <a:pt x="164" y="133"/>
                    <a:pt x="164" y="133"/>
                    <a:pt x="164" y="133"/>
                  </a:cubicBezTo>
                  <a:cubicBezTo>
                    <a:pt x="165" y="133"/>
                    <a:pt x="166" y="132"/>
                    <a:pt x="165" y="131"/>
                  </a:cubicBezTo>
                  <a:cubicBezTo>
                    <a:pt x="163" y="121"/>
                    <a:pt x="163" y="121"/>
                    <a:pt x="163" y="121"/>
                  </a:cubicBezTo>
                  <a:cubicBezTo>
                    <a:pt x="161" y="121"/>
                    <a:pt x="161" y="121"/>
                    <a:pt x="161" y="121"/>
                  </a:cubicBezTo>
                  <a:cubicBezTo>
                    <a:pt x="160" y="121"/>
                    <a:pt x="160" y="122"/>
                    <a:pt x="159" y="122"/>
                  </a:cubicBezTo>
                  <a:cubicBezTo>
                    <a:pt x="159" y="123"/>
                    <a:pt x="159" y="123"/>
                    <a:pt x="159" y="124"/>
                  </a:cubicBezTo>
                  <a:cubicBezTo>
                    <a:pt x="159" y="124"/>
                    <a:pt x="159" y="124"/>
                    <a:pt x="159" y="124"/>
                  </a:cubicBezTo>
                  <a:cubicBezTo>
                    <a:pt x="158" y="121"/>
                    <a:pt x="158" y="121"/>
                    <a:pt x="158" y="121"/>
                  </a:cubicBezTo>
                  <a:cubicBezTo>
                    <a:pt x="169" y="118"/>
                    <a:pt x="169" y="118"/>
                    <a:pt x="169" y="118"/>
                  </a:cubicBezTo>
                  <a:cubicBezTo>
                    <a:pt x="170" y="122"/>
                    <a:pt x="170" y="122"/>
                    <a:pt x="170" y="122"/>
                  </a:cubicBezTo>
                  <a:close/>
                  <a:moveTo>
                    <a:pt x="181" y="125"/>
                  </a:moveTo>
                  <a:cubicBezTo>
                    <a:pt x="181" y="126"/>
                    <a:pt x="181" y="127"/>
                    <a:pt x="180" y="128"/>
                  </a:cubicBezTo>
                  <a:cubicBezTo>
                    <a:pt x="180" y="129"/>
                    <a:pt x="179" y="130"/>
                    <a:pt x="178" y="130"/>
                  </a:cubicBezTo>
                  <a:cubicBezTo>
                    <a:pt x="177" y="131"/>
                    <a:pt x="176" y="131"/>
                    <a:pt x="176" y="130"/>
                  </a:cubicBezTo>
                  <a:cubicBezTo>
                    <a:pt x="174" y="129"/>
                    <a:pt x="174" y="128"/>
                    <a:pt x="173" y="127"/>
                  </a:cubicBezTo>
                  <a:cubicBezTo>
                    <a:pt x="173" y="126"/>
                    <a:pt x="173" y="125"/>
                    <a:pt x="173" y="123"/>
                  </a:cubicBezTo>
                  <a:cubicBezTo>
                    <a:pt x="174" y="122"/>
                    <a:pt x="174" y="121"/>
                    <a:pt x="176" y="121"/>
                  </a:cubicBezTo>
                  <a:cubicBezTo>
                    <a:pt x="177" y="121"/>
                    <a:pt x="178" y="121"/>
                    <a:pt x="178" y="121"/>
                  </a:cubicBezTo>
                  <a:cubicBezTo>
                    <a:pt x="179" y="121"/>
                    <a:pt x="180" y="122"/>
                    <a:pt x="180" y="123"/>
                  </a:cubicBezTo>
                  <a:cubicBezTo>
                    <a:pt x="174" y="125"/>
                    <a:pt x="174" y="125"/>
                    <a:pt x="174" y="125"/>
                  </a:cubicBezTo>
                  <a:cubicBezTo>
                    <a:pt x="175" y="126"/>
                    <a:pt x="176" y="127"/>
                    <a:pt x="176" y="128"/>
                  </a:cubicBezTo>
                  <a:cubicBezTo>
                    <a:pt x="177" y="129"/>
                    <a:pt x="178" y="129"/>
                    <a:pt x="179" y="128"/>
                  </a:cubicBezTo>
                  <a:cubicBezTo>
                    <a:pt x="180" y="128"/>
                    <a:pt x="180" y="127"/>
                    <a:pt x="181" y="127"/>
                  </a:cubicBezTo>
                  <a:cubicBezTo>
                    <a:pt x="180" y="127"/>
                    <a:pt x="181" y="126"/>
                    <a:pt x="181" y="125"/>
                  </a:cubicBezTo>
                  <a:cubicBezTo>
                    <a:pt x="181" y="125"/>
                    <a:pt x="181" y="125"/>
                    <a:pt x="181" y="125"/>
                  </a:cubicBezTo>
                  <a:close/>
                  <a:moveTo>
                    <a:pt x="178" y="123"/>
                  </a:moveTo>
                  <a:cubicBezTo>
                    <a:pt x="177" y="122"/>
                    <a:pt x="176" y="121"/>
                    <a:pt x="175" y="122"/>
                  </a:cubicBezTo>
                  <a:cubicBezTo>
                    <a:pt x="174" y="122"/>
                    <a:pt x="173" y="123"/>
                    <a:pt x="173" y="125"/>
                  </a:cubicBezTo>
                  <a:cubicBezTo>
                    <a:pt x="178" y="123"/>
                    <a:pt x="178" y="123"/>
                    <a:pt x="178" y="123"/>
                  </a:cubicBezTo>
                  <a:close/>
                  <a:moveTo>
                    <a:pt x="190" y="122"/>
                  </a:moveTo>
                  <a:cubicBezTo>
                    <a:pt x="190" y="123"/>
                    <a:pt x="190" y="124"/>
                    <a:pt x="190" y="125"/>
                  </a:cubicBezTo>
                  <a:cubicBezTo>
                    <a:pt x="189" y="126"/>
                    <a:pt x="188" y="127"/>
                    <a:pt x="188" y="127"/>
                  </a:cubicBezTo>
                  <a:cubicBezTo>
                    <a:pt x="186" y="127"/>
                    <a:pt x="186" y="127"/>
                    <a:pt x="184" y="127"/>
                  </a:cubicBezTo>
                  <a:cubicBezTo>
                    <a:pt x="183" y="127"/>
                    <a:pt x="182" y="125"/>
                    <a:pt x="182" y="124"/>
                  </a:cubicBezTo>
                  <a:cubicBezTo>
                    <a:pt x="182" y="123"/>
                    <a:pt x="182" y="122"/>
                    <a:pt x="182" y="121"/>
                  </a:cubicBezTo>
                  <a:cubicBezTo>
                    <a:pt x="182" y="119"/>
                    <a:pt x="183" y="119"/>
                    <a:pt x="185" y="118"/>
                  </a:cubicBezTo>
                  <a:cubicBezTo>
                    <a:pt x="186" y="118"/>
                    <a:pt x="186" y="118"/>
                    <a:pt x="187" y="118"/>
                  </a:cubicBezTo>
                  <a:cubicBezTo>
                    <a:pt x="188" y="118"/>
                    <a:pt x="188" y="118"/>
                    <a:pt x="188" y="119"/>
                  </a:cubicBezTo>
                  <a:cubicBezTo>
                    <a:pt x="188" y="119"/>
                    <a:pt x="188" y="119"/>
                    <a:pt x="188" y="119"/>
                  </a:cubicBezTo>
                  <a:cubicBezTo>
                    <a:pt x="188" y="120"/>
                    <a:pt x="188" y="120"/>
                    <a:pt x="188" y="120"/>
                  </a:cubicBezTo>
                  <a:cubicBezTo>
                    <a:pt x="188" y="120"/>
                    <a:pt x="188" y="120"/>
                    <a:pt x="187" y="120"/>
                  </a:cubicBezTo>
                  <a:cubicBezTo>
                    <a:pt x="187" y="120"/>
                    <a:pt x="187" y="119"/>
                    <a:pt x="187" y="119"/>
                  </a:cubicBezTo>
                  <a:cubicBezTo>
                    <a:pt x="187" y="119"/>
                    <a:pt x="186" y="119"/>
                    <a:pt x="186" y="119"/>
                  </a:cubicBezTo>
                  <a:cubicBezTo>
                    <a:pt x="186" y="119"/>
                    <a:pt x="185" y="119"/>
                    <a:pt x="185" y="119"/>
                  </a:cubicBezTo>
                  <a:cubicBezTo>
                    <a:pt x="184" y="119"/>
                    <a:pt x="183" y="120"/>
                    <a:pt x="183" y="121"/>
                  </a:cubicBezTo>
                  <a:cubicBezTo>
                    <a:pt x="183" y="121"/>
                    <a:pt x="183" y="122"/>
                    <a:pt x="184" y="123"/>
                  </a:cubicBezTo>
                  <a:cubicBezTo>
                    <a:pt x="184" y="124"/>
                    <a:pt x="185" y="125"/>
                    <a:pt x="186" y="125"/>
                  </a:cubicBezTo>
                  <a:cubicBezTo>
                    <a:pt x="186" y="126"/>
                    <a:pt x="187" y="126"/>
                    <a:pt x="188" y="126"/>
                  </a:cubicBezTo>
                  <a:cubicBezTo>
                    <a:pt x="189" y="125"/>
                    <a:pt x="190" y="124"/>
                    <a:pt x="190" y="122"/>
                  </a:cubicBezTo>
                  <a:cubicBezTo>
                    <a:pt x="190" y="122"/>
                    <a:pt x="190" y="122"/>
                    <a:pt x="190" y="122"/>
                  </a:cubicBezTo>
                  <a:close/>
                  <a:moveTo>
                    <a:pt x="202" y="120"/>
                  </a:moveTo>
                  <a:cubicBezTo>
                    <a:pt x="198" y="122"/>
                    <a:pt x="198" y="122"/>
                    <a:pt x="198" y="122"/>
                  </a:cubicBezTo>
                  <a:cubicBezTo>
                    <a:pt x="198" y="121"/>
                    <a:pt x="198" y="121"/>
                    <a:pt x="198" y="121"/>
                  </a:cubicBezTo>
                  <a:cubicBezTo>
                    <a:pt x="199" y="121"/>
                    <a:pt x="199" y="121"/>
                    <a:pt x="198" y="120"/>
                  </a:cubicBezTo>
                  <a:cubicBezTo>
                    <a:pt x="196" y="115"/>
                    <a:pt x="196" y="115"/>
                    <a:pt x="196" y="115"/>
                  </a:cubicBezTo>
                  <a:cubicBezTo>
                    <a:pt x="195" y="114"/>
                    <a:pt x="195" y="114"/>
                    <a:pt x="194" y="115"/>
                  </a:cubicBezTo>
                  <a:cubicBezTo>
                    <a:pt x="193" y="115"/>
                    <a:pt x="192" y="116"/>
                    <a:pt x="192" y="117"/>
                  </a:cubicBezTo>
                  <a:cubicBezTo>
                    <a:pt x="194" y="121"/>
                    <a:pt x="194" y="121"/>
                    <a:pt x="194" y="121"/>
                  </a:cubicBezTo>
                  <a:cubicBezTo>
                    <a:pt x="195" y="122"/>
                    <a:pt x="196" y="122"/>
                    <a:pt x="196" y="122"/>
                  </a:cubicBezTo>
                  <a:cubicBezTo>
                    <a:pt x="196" y="122"/>
                    <a:pt x="196" y="122"/>
                    <a:pt x="196" y="122"/>
                  </a:cubicBezTo>
                  <a:cubicBezTo>
                    <a:pt x="192" y="124"/>
                    <a:pt x="192" y="124"/>
                    <a:pt x="192" y="124"/>
                  </a:cubicBezTo>
                  <a:cubicBezTo>
                    <a:pt x="192" y="124"/>
                    <a:pt x="192" y="124"/>
                    <a:pt x="192" y="124"/>
                  </a:cubicBezTo>
                  <a:cubicBezTo>
                    <a:pt x="193" y="123"/>
                    <a:pt x="193" y="123"/>
                    <a:pt x="192" y="122"/>
                  </a:cubicBezTo>
                  <a:cubicBezTo>
                    <a:pt x="188" y="113"/>
                    <a:pt x="188" y="113"/>
                    <a:pt x="188" y="113"/>
                  </a:cubicBezTo>
                  <a:cubicBezTo>
                    <a:pt x="187" y="113"/>
                    <a:pt x="187" y="113"/>
                    <a:pt x="187" y="113"/>
                  </a:cubicBezTo>
                  <a:cubicBezTo>
                    <a:pt x="187" y="113"/>
                    <a:pt x="186" y="113"/>
                    <a:pt x="186" y="113"/>
                  </a:cubicBezTo>
                  <a:cubicBezTo>
                    <a:pt x="186" y="113"/>
                    <a:pt x="186" y="113"/>
                    <a:pt x="186" y="113"/>
                  </a:cubicBezTo>
                  <a:cubicBezTo>
                    <a:pt x="186" y="112"/>
                    <a:pt x="187" y="111"/>
                    <a:pt x="188" y="110"/>
                  </a:cubicBezTo>
                  <a:cubicBezTo>
                    <a:pt x="191" y="116"/>
                    <a:pt x="191" y="116"/>
                    <a:pt x="191" y="116"/>
                  </a:cubicBezTo>
                  <a:cubicBezTo>
                    <a:pt x="192" y="114"/>
                    <a:pt x="192" y="113"/>
                    <a:pt x="193" y="113"/>
                  </a:cubicBezTo>
                  <a:cubicBezTo>
                    <a:pt x="195" y="112"/>
                    <a:pt x="196" y="113"/>
                    <a:pt x="197" y="115"/>
                  </a:cubicBezTo>
                  <a:cubicBezTo>
                    <a:pt x="199" y="119"/>
                    <a:pt x="199" y="119"/>
                    <a:pt x="199" y="119"/>
                  </a:cubicBezTo>
                  <a:cubicBezTo>
                    <a:pt x="200" y="120"/>
                    <a:pt x="201" y="120"/>
                    <a:pt x="202" y="120"/>
                  </a:cubicBezTo>
                  <a:cubicBezTo>
                    <a:pt x="202" y="120"/>
                    <a:pt x="202" y="120"/>
                    <a:pt x="202" y="120"/>
                  </a:cubicBezTo>
                  <a:close/>
                  <a:moveTo>
                    <a:pt x="212" y="114"/>
                  </a:moveTo>
                  <a:cubicBezTo>
                    <a:pt x="208" y="116"/>
                    <a:pt x="208" y="116"/>
                    <a:pt x="208" y="116"/>
                  </a:cubicBezTo>
                  <a:cubicBezTo>
                    <a:pt x="208" y="116"/>
                    <a:pt x="208" y="116"/>
                    <a:pt x="208" y="116"/>
                  </a:cubicBezTo>
                  <a:cubicBezTo>
                    <a:pt x="209" y="115"/>
                    <a:pt x="209" y="115"/>
                    <a:pt x="209" y="114"/>
                  </a:cubicBezTo>
                  <a:cubicBezTo>
                    <a:pt x="206" y="110"/>
                    <a:pt x="206" y="110"/>
                    <a:pt x="206" y="110"/>
                  </a:cubicBezTo>
                  <a:cubicBezTo>
                    <a:pt x="206" y="109"/>
                    <a:pt x="206" y="109"/>
                    <a:pt x="206" y="109"/>
                  </a:cubicBezTo>
                  <a:cubicBezTo>
                    <a:pt x="205" y="109"/>
                    <a:pt x="205" y="109"/>
                    <a:pt x="204" y="109"/>
                  </a:cubicBezTo>
                  <a:cubicBezTo>
                    <a:pt x="203" y="110"/>
                    <a:pt x="202" y="111"/>
                    <a:pt x="202" y="111"/>
                  </a:cubicBezTo>
                  <a:cubicBezTo>
                    <a:pt x="205" y="116"/>
                    <a:pt x="205" y="116"/>
                    <a:pt x="205" y="116"/>
                  </a:cubicBezTo>
                  <a:cubicBezTo>
                    <a:pt x="206" y="117"/>
                    <a:pt x="206" y="117"/>
                    <a:pt x="207" y="117"/>
                  </a:cubicBezTo>
                  <a:cubicBezTo>
                    <a:pt x="207" y="117"/>
                    <a:pt x="207" y="117"/>
                    <a:pt x="207" y="117"/>
                  </a:cubicBezTo>
                  <a:cubicBezTo>
                    <a:pt x="203" y="119"/>
                    <a:pt x="203" y="119"/>
                    <a:pt x="203" y="119"/>
                  </a:cubicBezTo>
                  <a:cubicBezTo>
                    <a:pt x="203" y="119"/>
                    <a:pt x="203" y="119"/>
                    <a:pt x="203" y="119"/>
                  </a:cubicBezTo>
                  <a:cubicBezTo>
                    <a:pt x="204" y="119"/>
                    <a:pt x="204" y="118"/>
                    <a:pt x="204" y="117"/>
                  </a:cubicBezTo>
                  <a:cubicBezTo>
                    <a:pt x="201" y="113"/>
                    <a:pt x="201" y="113"/>
                    <a:pt x="201" y="113"/>
                  </a:cubicBezTo>
                  <a:cubicBezTo>
                    <a:pt x="200" y="112"/>
                    <a:pt x="200" y="112"/>
                    <a:pt x="200" y="112"/>
                  </a:cubicBezTo>
                  <a:cubicBezTo>
                    <a:pt x="200" y="112"/>
                    <a:pt x="200" y="112"/>
                    <a:pt x="199" y="113"/>
                  </a:cubicBezTo>
                  <a:cubicBezTo>
                    <a:pt x="199" y="112"/>
                    <a:pt x="199" y="112"/>
                    <a:pt x="199" y="112"/>
                  </a:cubicBezTo>
                  <a:cubicBezTo>
                    <a:pt x="201" y="110"/>
                    <a:pt x="201" y="110"/>
                    <a:pt x="201" y="110"/>
                  </a:cubicBezTo>
                  <a:cubicBezTo>
                    <a:pt x="202" y="111"/>
                    <a:pt x="202" y="111"/>
                    <a:pt x="202" y="111"/>
                  </a:cubicBezTo>
                  <a:cubicBezTo>
                    <a:pt x="202" y="110"/>
                    <a:pt x="203" y="109"/>
                    <a:pt x="204" y="108"/>
                  </a:cubicBezTo>
                  <a:cubicBezTo>
                    <a:pt x="205" y="107"/>
                    <a:pt x="206" y="108"/>
                    <a:pt x="208" y="110"/>
                  </a:cubicBezTo>
                  <a:cubicBezTo>
                    <a:pt x="210" y="114"/>
                    <a:pt x="210" y="114"/>
                    <a:pt x="210" y="114"/>
                  </a:cubicBezTo>
                  <a:cubicBezTo>
                    <a:pt x="210" y="114"/>
                    <a:pt x="211" y="115"/>
                    <a:pt x="212" y="114"/>
                  </a:cubicBezTo>
                  <a:cubicBezTo>
                    <a:pt x="212" y="114"/>
                    <a:pt x="212" y="114"/>
                    <a:pt x="212" y="114"/>
                  </a:cubicBezTo>
                  <a:close/>
                  <a:moveTo>
                    <a:pt x="218" y="104"/>
                  </a:moveTo>
                  <a:cubicBezTo>
                    <a:pt x="219" y="105"/>
                    <a:pt x="219" y="107"/>
                    <a:pt x="219" y="108"/>
                  </a:cubicBezTo>
                  <a:cubicBezTo>
                    <a:pt x="219" y="109"/>
                    <a:pt x="218" y="110"/>
                    <a:pt x="217" y="111"/>
                  </a:cubicBezTo>
                  <a:cubicBezTo>
                    <a:pt x="216" y="112"/>
                    <a:pt x="215" y="112"/>
                    <a:pt x="214" y="112"/>
                  </a:cubicBezTo>
                  <a:cubicBezTo>
                    <a:pt x="212" y="111"/>
                    <a:pt x="211" y="111"/>
                    <a:pt x="210" y="110"/>
                  </a:cubicBezTo>
                  <a:cubicBezTo>
                    <a:pt x="210" y="109"/>
                    <a:pt x="209" y="107"/>
                    <a:pt x="209" y="106"/>
                  </a:cubicBezTo>
                  <a:cubicBezTo>
                    <a:pt x="209" y="105"/>
                    <a:pt x="210" y="104"/>
                    <a:pt x="211" y="103"/>
                  </a:cubicBezTo>
                  <a:cubicBezTo>
                    <a:pt x="212" y="102"/>
                    <a:pt x="214" y="102"/>
                    <a:pt x="215" y="102"/>
                  </a:cubicBezTo>
                  <a:cubicBezTo>
                    <a:pt x="216" y="102"/>
                    <a:pt x="217" y="103"/>
                    <a:pt x="218" y="104"/>
                  </a:cubicBezTo>
                  <a:close/>
                  <a:moveTo>
                    <a:pt x="217" y="106"/>
                  </a:moveTo>
                  <a:cubicBezTo>
                    <a:pt x="216" y="105"/>
                    <a:pt x="215" y="104"/>
                    <a:pt x="214" y="103"/>
                  </a:cubicBezTo>
                  <a:cubicBezTo>
                    <a:pt x="213" y="103"/>
                    <a:pt x="212" y="103"/>
                    <a:pt x="212" y="103"/>
                  </a:cubicBezTo>
                  <a:cubicBezTo>
                    <a:pt x="211" y="104"/>
                    <a:pt x="211" y="105"/>
                    <a:pt x="211" y="105"/>
                  </a:cubicBezTo>
                  <a:cubicBezTo>
                    <a:pt x="211" y="106"/>
                    <a:pt x="211" y="107"/>
                    <a:pt x="212" y="108"/>
                  </a:cubicBezTo>
                  <a:cubicBezTo>
                    <a:pt x="212" y="109"/>
                    <a:pt x="213" y="110"/>
                    <a:pt x="214" y="110"/>
                  </a:cubicBezTo>
                  <a:cubicBezTo>
                    <a:pt x="215" y="111"/>
                    <a:pt x="216" y="111"/>
                    <a:pt x="217" y="110"/>
                  </a:cubicBezTo>
                  <a:cubicBezTo>
                    <a:pt x="218" y="110"/>
                    <a:pt x="218" y="109"/>
                    <a:pt x="218" y="108"/>
                  </a:cubicBezTo>
                  <a:cubicBezTo>
                    <a:pt x="218" y="107"/>
                    <a:pt x="217" y="107"/>
                    <a:pt x="217" y="106"/>
                  </a:cubicBezTo>
                  <a:close/>
                  <a:moveTo>
                    <a:pt x="226" y="103"/>
                  </a:moveTo>
                  <a:cubicBezTo>
                    <a:pt x="222" y="107"/>
                    <a:pt x="222" y="107"/>
                    <a:pt x="222" y="107"/>
                  </a:cubicBezTo>
                  <a:cubicBezTo>
                    <a:pt x="222" y="106"/>
                    <a:pt x="222" y="106"/>
                    <a:pt x="222" y="106"/>
                  </a:cubicBezTo>
                  <a:cubicBezTo>
                    <a:pt x="223" y="105"/>
                    <a:pt x="223" y="105"/>
                    <a:pt x="223" y="104"/>
                  </a:cubicBezTo>
                  <a:cubicBezTo>
                    <a:pt x="216" y="97"/>
                    <a:pt x="216" y="97"/>
                    <a:pt x="216" y="97"/>
                  </a:cubicBezTo>
                  <a:cubicBezTo>
                    <a:pt x="216" y="96"/>
                    <a:pt x="216" y="96"/>
                    <a:pt x="215" y="96"/>
                  </a:cubicBezTo>
                  <a:cubicBezTo>
                    <a:pt x="215" y="96"/>
                    <a:pt x="215" y="96"/>
                    <a:pt x="214" y="97"/>
                  </a:cubicBezTo>
                  <a:cubicBezTo>
                    <a:pt x="214" y="97"/>
                    <a:pt x="214" y="97"/>
                    <a:pt x="214" y="97"/>
                  </a:cubicBezTo>
                  <a:cubicBezTo>
                    <a:pt x="214" y="97"/>
                    <a:pt x="214" y="97"/>
                    <a:pt x="214" y="97"/>
                  </a:cubicBezTo>
                  <a:cubicBezTo>
                    <a:pt x="214" y="96"/>
                    <a:pt x="215" y="95"/>
                    <a:pt x="216" y="94"/>
                  </a:cubicBezTo>
                  <a:cubicBezTo>
                    <a:pt x="224" y="103"/>
                    <a:pt x="224" y="103"/>
                    <a:pt x="224" y="103"/>
                  </a:cubicBezTo>
                  <a:cubicBezTo>
                    <a:pt x="224" y="104"/>
                    <a:pt x="225" y="104"/>
                    <a:pt x="226" y="103"/>
                  </a:cubicBezTo>
                  <a:cubicBezTo>
                    <a:pt x="226" y="103"/>
                    <a:pt x="226" y="103"/>
                    <a:pt x="226" y="103"/>
                  </a:cubicBezTo>
                  <a:close/>
                  <a:moveTo>
                    <a:pt x="231" y="93"/>
                  </a:moveTo>
                  <a:cubicBezTo>
                    <a:pt x="232" y="94"/>
                    <a:pt x="232" y="95"/>
                    <a:pt x="232" y="96"/>
                  </a:cubicBezTo>
                  <a:cubicBezTo>
                    <a:pt x="232" y="97"/>
                    <a:pt x="232" y="99"/>
                    <a:pt x="230" y="99"/>
                  </a:cubicBezTo>
                  <a:cubicBezTo>
                    <a:pt x="230" y="100"/>
                    <a:pt x="228" y="101"/>
                    <a:pt x="227" y="101"/>
                  </a:cubicBezTo>
                  <a:cubicBezTo>
                    <a:pt x="226" y="101"/>
                    <a:pt x="225" y="100"/>
                    <a:pt x="224" y="99"/>
                  </a:cubicBezTo>
                  <a:cubicBezTo>
                    <a:pt x="223" y="98"/>
                    <a:pt x="222" y="97"/>
                    <a:pt x="222" y="96"/>
                  </a:cubicBezTo>
                  <a:cubicBezTo>
                    <a:pt x="222" y="95"/>
                    <a:pt x="223" y="93"/>
                    <a:pt x="224" y="93"/>
                  </a:cubicBezTo>
                  <a:cubicBezTo>
                    <a:pt x="225" y="92"/>
                    <a:pt x="226" y="91"/>
                    <a:pt x="227" y="91"/>
                  </a:cubicBezTo>
                  <a:cubicBezTo>
                    <a:pt x="229" y="91"/>
                    <a:pt x="230" y="91"/>
                    <a:pt x="231" y="93"/>
                  </a:cubicBezTo>
                  <a:close/>
                  <a:moveTo>
                    <a:pt x="230" y="95"/>
                  </a:moveTo>
                  <a:cubicBezTo>
                    <a:pt x="229" y="94"/>
                    <a:pt x="228" y="93"/>
                    <a:pt x="227" y="93"/>
                  </a:cubicBezTo>
                  <a:cubicBezTo>
                    <a:pt x="226" y="92"/>
                    <a:pt x="225" y="92"/>
                    <a:pt x="224" y="93"/>
                  </a:cubicBezTo>
                  <a:cubicBezTo>
                    <a:pt x="224" y="93"/>
                    <a:pt x="224" y="94"/>
                    <a:pt x="224" y="95"/>
                  </a:cubicBezTo>
                  <a:cubicBezTo>
                    <a:pt x="224" y="96"/>
                    <a:pt x="224" y="96"/>
                    <a:pt x="225" y="97"/>
                  </a:cubicBezTo>
                  <a:cubicBezTo>
                    <a:pt x="226" y="98"/>
                    <a:pt x="227" y="99"/>
                    <a:pt x="228" y="99"/>
                  </a:cubicBezTo>
                  <a:cubicBezTo>
                    <a:pt x="229" y="99"/>
                    <a:pt x="230" y="99"/>
                    <a:pt x="231" y="99"/>
                  </a:cubicBezTo>
                  <a:cubicBezTo>
                    <a:pt x="232" y="98"/>
                    <a:pt x="232" y="97"/>
                    <a:pt x="231" y="97"/>
                  </a:cubicBezTo>
                  <a:cubicBezTo>
                    <a:pt x="231" y="96"/>
                    <a:pt x="231" y="95"/>
                    <a:pt x="230" y="95"/>
                  </a:cubicBezTo>
                  <a:close/>
                  <a:moveTo>
                    <a:pt x="236" y="82"/>
                  </a:moveTo>
                  <a:cubicBezTo>
                    <a:pt x="234" y="83"/>
                    <a:pt x="234" y="83"/>
                    <a:pt x="234" y="83"/>
                  </a:cubicBezTo>
                  <a:cubicBezTo>
                    <a:pt x="235" y="83"/>
                    <a:pt x="236" y="84"/>
                    <a:pt x="236" y="84"/>
                  </a:cubicBezTo>
                  <a:cubicBezTo>
                    <a:pt x="237" y="85"/>
                    <a:pt x="237" y="85"/>
                    <a:pt x="237" y="87"/>
                  </a:cubicBezTo>
                  <a:cubicBezTo>
                    <a:pt x="237" y="87"/>
                    <a:pt x="237" y="88"/>
                    <a:pt x="236" y="89"/>
                  </a:cubicBezTo>
                  <a:cubicBezTo>
                    <a:pt x="236" y="89"/>
                    <a:pt x="236" y="89"/>
                    <a:pt x="236" y="90"/>
                  </a:cubicBezTo>
                  <a:cubicBezTo>
                    <a:pt x="236" y="91"/>
                    <a:pt x="236" y="91"/>
                    <a:pt x="236" y="91"/>
                  </a:cubicBezTo>
                  <a:cubicBezTo>
                    <a:pt x="236" y="92"/>
                    <a:pt x="237" y="91"/>
                    <a:pt x="238" y="90"/>
                  </a:cubicBezTo>
                  <a:cubicBezTo>
                    <a:pt x="239" y="89"/>
                    <a:pt x="240" y="88"/>
                    <a:pt x="240" y="87"/>
                  </a:cubicBezTo>
                  <a:cubicBezTo>
                    <a:pt x="241" y="87"/>
                    <a:pt x="242" y="87"/>
                    <a:pt x="242" y="88"/>
                  </a:cubicBezTo>
                  <a:cubicBezTo>
                    <a:pt x="243" y="88"/>
                    <a:pt x="243" y="89"/>
                    <a:pt x="243" y="91"/>
                  </a:cubicBezTo>
                  <a:cubicBezTo>
                    <a:pt x="243" y="92"/>
                    <a:pt x="242" y="93"/>
                    <a:pt x="242" y="94"/>
                  </a:cubicBezTo>
                  <a:cubicBezTo>
                    <a:pt x="241" y="95"/>
                    <a:pt x="240" y="95"/>
                    <a:pt x="239" y="96"/>
                  </a:cubicBezTo>
                  <a:cubicBezTo>
                    <a:pt x="238" y="96"/>
                    <a:pt x="238" y="96"/>
                    <a:pt x="238" y="95"/>
                  </a:cubicBezTo>
                  <a:cubicBezTo>
                    <a:pt x="237" y="95"/>
                    <a:pt x="237" y="95"/>
                    <a:pt x="237" y="94"/>
                  </a:cubicBezTo>
                  <a:cubicBezTo>
                    <a:pt x="237" y="94"/>
                    <a:pt x="237" y="93"/>
                    <a:pt x="237" y="93"/>
                  </a:cubicBezTo>
                  <a:cubicBezTo>
                    <a:pt x="237" y="93"/>
                    <a:pt x="237" y="93"/>
                    <a:pt x="236" y="93"/>
                  </a:cubicBezTo>
                  <a:cubicBezTo>
                    <a:pt x="236" y="93"/>
                    <a:pt x="236" y="93"/>
                    <a:pt x="236" y="93"/>
                  </a:cubicBezTo>
                  <a:cubicBezTo>
                    <a:pt x="235" y="93"/>
                    <a:pt x="235" y="92"/>
                    <a:pt x="235" y="92"/>
                  </a:cubicBezTo>
                  <a:cubicBezTo>
                    <a:pt x="235" y="91"/>
                    <a:pt x="235" y="91"/>
                    <a:pt x="235" y="90"/>
                  </a:cubicBezTo>
                  <a:cubicBezTo>
                    <a:pt x="234" y="91"/>
                    <a:pt x="233" y="91"/>
                    <a:pt x="232" y="90"/>
                  </a:cubicBezTo>
                  <a:cubicBezTo>
                    <a:pt x="231" y="89"/>
                    <a:pt x="230" y="89"/>
                    <a:pt x="230" y="87"/>
                  </a:cubicBezTo>
                  <a:cubicBezTo>
                    <a:pt x="230" y="87"/>
                    <a:pt x="231" y="85"/>
                    <a:pt x="232" y="85"/>
                  </a:cubicBezTo>
                  <a:cubicBezTo>
                    <a:pt x="232" y="84"/>
                    <a:pt x="232" y="84"/>
                    <a:pt x="233" y="83"/>
                  </a:cubicBezTo>
                  <a:cubicBezTo>
                    <a:pt x="234" y="83"/>
                    <a:pt x="234" y="83"/>
                    <a:pt x="234" y="83"/>
                  </a:cubicBezTo>
                  <a:cubicBezTo>
                    <a:pt x="235" y="81"/>
                    <a:pt x="235" y="81"/>
                    <a:pt x="235" y="81"/>
                  </a:cubicBezTo>
                  <a:cubicBezTo>
                    <a:pt x="236" y="82"/>
                    <a:pt x="236" y="82"/>
                    <a:pt x="236" y="82"/>
                  </a:cubicBezTo>
                  <a:close/>
                  <a:moveTo>
                    <a:pt x="236" y="86"/>
                  </a:moveTo>
                  <a:cubicBezTo>
                    <a:pt x="235" y="86"/>
                    <a:pt x="234" y="85"/>
                    <a:pt x="234" y="85"/>
                  </a:cubicBezTo>
                  <a:cubicBezTo>
                    <a:pt x="233" y="85"/>
                    <a:pt x="232" y="85"/>
                    <a:pt x="232" y="85"/>
                  </a:cubicBezTo>
                  <a:cubicBezTo>
                    <a:pt x="231" y="86"/>
                    <a:pt x="231" y="86"/>
                    <a:pt x="231" y="87"/>
                  </a:cubicBezTo>
                  <a:cubicBezTo>
                    <a:pt x="231" y="87"/>
                    <a:pt x="232" y="87"/>
                    <a:pt x="232" y="88"/>
                  </a:cubicBezTo>
                  <a:cubicBezTo>
                    <a:pt x="233" y="88"/>
                    <a:pt x="233" y="89"/>
                    <a:pt x="234" y="89"/>
                  </a:cubicBezTo>
                  <a:cubicBezTo>
                    <a:pt x="235" y="89"/>
                    <a:pt x="235" y="89"/>
                    <a:pt x="236" y="89"/>
                  </a:cubicBezTo>
                  <a:cubicBezTo>
                    <a:pt x="237" y="88"/>
                    <a:pt x="236" y="87"/>
                    <a:pt x="236" y="86"/>
                  </a:cubicBezTo>
                  <a:close/>
                  <a:moveTo>
                    <a:pt x="242" y="89"/>
                  </a:moveTo>
                  <a:cubicBezTo>
                    <a:pt x="242" y="89"/>
                    <a:pt x="241" y="89"/>
                    <a:pt x="240" y="89"/>
                  </a:cubicBezTo>
                  <a:cubicBezTo>
                    <a:pt x="240" y="90"/>
                    <a:pt x="240" y="90"/>
                    <a:pt x="239" y="91"/>
                  </a:cubicBezTo>
                  <a:cubicBezTo>
                    <a:pt x="238" y="92"/>
                    <a:pt x="238" y="92"/>
                    <a:pt x="237" y="93"/>
                  </a:cubicBezTo>
                  <a:cubicBezTo>
                    <a:pt x="237" y="93"/>
                    <a:pt x="238" y="94"/>
                    <a:pt x="238" y="95"/>
                  </a:cubicBezTo>
                  <a:cubicBezTo>
                    <a:pt x="239" y="95"/>
                    <a:pt x="240" y="95"/>
                    <a:pt x="241" y="93"/>
                  </a:cubicBezTo>
                  <a:cubicBezTo>
                    <a:pt x="242" y="93"/>
                    <a:pt x="242" y="91"/>
                    <a:pt x="243" y="91"/>
                  </a:cubicBezTo>
                  <a:cubicBezTo>
                    <a:pt x="243" y="90"/>
                    <a:pt x="242" y="89"/>
                    <a:pt x="242" y="89"/>
                  </a:cubicBezTo>
                  <a:close/>
                  <a:moveTo>
                    <a:pt x="242" y="73"/>
                  </a:moveTo>
                  <a:cubicBezTo>
                    <a:pt x="242" y="73"/>
                    <a:pt x="242" y="73"/>
                    <a:pt x="242" y="74"/>
                  </a:cubicBezTo>
                  <a:cubicBezTo>
                    <a:pt x="242" y="74"/>
                    <a:pt x="242" y="74"/>
                    <a:pt x="242" y="75"/>
                  </a:cubicBezTo>
                  <a:cubicBezTo>
                    <a:pt x="247" y="83"/>
                    <a:pt x="247" y="83"/>
                    <a:pt x="247" y="83"/>
                  </a:cubicBezTo>
                  <a:cubicBezTo>
                    <a:pt x="248" y="85"/>
                    <a:pt x="248" y="86"/>
                    <a:pt x="247" y="87"/>
                  </a:cubicBezTo>
                  <a:cubicBezTo>
                    <a:pt x="246" y="88"/>
                    <a:pt x="246" y="88"/>
                    <a:pt x="245" y="87"/>
                  </a:cubicBezTo>
                  <a:cubicBezTo>
                    <a:pt x="245" y="87"/>
                    <a:pt x="245" y="87"/>
                    <a:pt x="245" y="87"/>
                  </a:cubicBezTo>
                  <a:cubicBezTo>
                    <a:pt x="245" y="86"/>
                    <a:pt x="245" y="86"/>
                    <a:pt x="245" y="86"/>
                  </a:cubicBezTo>
                  <a:cubicBezTo>
                    <a:pt x="245" y="86"/>
                    <a:pt x="246" y="85"/>
                    <a:pt x="246" y="85"/>
                  </a:cubicBezTo>
                  <a:cubicBezTo>
                    <a:pt x="246" y="85"/>
                    <a:pt x="246" y="85"/>
                    <a:pt x="246" y="85"/>
                  </a:cubicBezTo>
                  <a:cubicBezTo>
                    <a:pt x="247" y="85"/>
                    <a:pt x="246" y="83"/>
                    <a:pt x="245" y="81"/>
                  </a:cubicBezTo>
                  <a:cubicBezTo>
                    <a:pt x="238" y="80"/>
                    <a:pt x="238" y="80"/>
                    <a:pt x="238" y="80"/>
                  </a:cubicBezTo>
                  <a:cubicBezTo>
                    <a:pt x="237" y="80"/>
                    <a:pt x="237" y="80"/>
                    <a:pt x="236" y="80"/>
                  </a:cubicBezTo>
                  <a:cubicBezTo>
                    <a:pt x="236" y="80"/>
                    <a:pt x="236" y="80"/>
                    <a:pt x="236" y="80"/>
                  </a:cubicBezTo>
                  <a:cubicBezTo>
                    <a:pt x="235" y="80"/>
                    <a:pt x="235" y="80"/>
                    <a:pt x="235" y="80"/>
                  </a:cubicBezTo>
                  <a:cubicBezTo>
                    <a:pt x="238" y="77"/>
                    <a:pt x="238" y="77"/>
                    <a:pt x="238" y="77"/>
                  </a:cubicBezTo>
                  <a:cubicBezTo>
                    <a:pt x="238" y="77"/>
                    <a:pt x="238" y="77"/>
                    <a:pt x="238" y="77"/>
                  </a:cubicBezTo>
                  <a:cubicBezTo>
                    <a:pt x="238" y="78"/>
                    <a:pt x="238" y="78"/>
                    <a:pt x="238" y="78"/>
                  </a:cubicBezTo>
                  <a:cubicBezTo>
                    <a:pt x="238" y="78"/>
                    <a:pt x="238" y="79"/>
                    <a:pt x="239" y="79"/>
                  </a:cubicBezTo>
                  <a:cubicBezTo>
                    <a:pt x="244" y="80"/>
                    <a:pt x="244" y="80"/>
                    <a:pt x="244" y="80"/>
                  </a:cubicBezTo>
                  <a:cubicBezTo>
                    <a:pt x="242" y="75"/>
                    <a:pt x="242" y="75"/>
                    <a:pt x="242" y="75"/>
                  </a:cubicBezTo>
                  <a:cubicBezTo>
                    <a:pt x="241" y="75"/>
                    <a:pt x="241" y="75"/>
                    <a:pt x="241" y="75"/>
                  </a:cubicBezTo>
                  <a:cubicBezTo>
                    <a:pt x="241" y="75"/>
                    <a:pt x="241" y="75"/>
                    <a:pt x="241" y="75"/>
                  </a:cubicBezTo>
                  <a:cubicBezTo>
                    <a:pt x="240" y="75"/>
                    <a:pt x="240" y="75"/>
                    <a:pt x="240" y="75"/>
                  </a:cubicBezTo>
                  <a:cubicBezTo>
                    <a:pt x="240" y="75"/>
                    <a:pt x="240" y="75"/>
                    <a:pt x="240" y="75"/>
                  </a:cubicBezTo>
                  <a:cubicBezTo>
                    <a:pt x="242" y="73"/>
                    <a:pt x="242" y="73"/>
                    <a:pt x="242" y="73"/>
                  </a:cubicBezTo>
                  <a:cubicBezTo>
                    <a:pt x="242" y="73"/>
                    <a:pt x="242" y="73"/>
                    <a:pt x="242" y="73"/>
                  </a:cubicBezTo>
                  <a:close/>
                  <a:moveTo>
                    <a:pt x="253" y="63"/>
                  </a:moveTo>
                  <a:cubicBezTo>
                    <a:pt x="254" y="64"/>
                    <a:pt x="255" y="65"/>
                    <a:pt x="255" y="66"/>
                  </a:cubicBezTo>
                  <a:cubicBezTo>
                    <a:pt x="256" y="67"/>
                    <a:pt x="256" y="68"/>
                    <a:pt x="255" y="69"/>
                  </a:cubicBezTo>
                  <a:cubicBezTo>
                    <a:pt x="254" y="71"/>
                    <a:pt x="253" y="71"/>
                    <a:pt x="252" y="71"/>
                  </a:cubicBezTo>
                  <a:cubicBezTo>
                    <a:pt x="251" y="72"/>
                    <a:pt x="250" y="71"/>
                    <a:pt x="248" y="71"/>
                  </a:cubicBezTo>
                  <a:cubicBezTo>
                    <a:pt x="247" y="70"/>
                    <a:pt x="246" y="69"/>
                    <a:pt x="246" y="68"/>
                  </a:cubicBezTo>
                  <a:cubicBezTo>
                    <a:pt x="246" y="67"/>
                    <a:pt x="246" y="66"/>
                    <a:pt x="246" y="65"/>
                  </a:cubicBezTo>
                  <a:cubicBezTo>
                    <a:pt x="247" y="63"/>
                    <a:pt x="248" y="63"/>
                    <a:pt x="249" y="62"/>
                  </a:cubicBezTo>
                  <a:cubicBezTo>
                    <a:pt x="250" y="62"/>
                    <a:pt x="252" y="62"/>
                    <a:pt x="253" y="63"/>
                  </a:cubicBezTo>
                  <a:close/>
                  <a:moveTo>
                    <a:pt x="252" y="65"/>
                  </a:moveTo>
                  <a:cubicBezTo>
                    <a:pt x="251" y="64"/>
                    <a:pt x="250" y="64"/>
                    <a:pt x="249" y="64"/>
                  </a:cubicBezTo>
                  <a:cubicBezTo>
                    <a:pt x="248" y="64"/>
                    <a:pt x="247" y="64"/>
                    <a:pt x="247" y="65"/>
                  </a:cubicBezTo>
                  <a:cubicBezTo>
                    <a:pt x="246" y="66"/>
                    <a:pt x="246" y="66"/>
                    <a:pt x="247" y="67"/>
                  </a:cubicBezTo>
                  <a:cubicBezTo>
                    <a:pt x="247" y="68"/>
                    <a:pt x="248" y="68"/>
                    <a:pt x="249" y="69"/>
                  </a:cubicBezTo>
                  <a:cubicBezTo>
                    <a:pt x="250" y="69"/>
                    <a:pt x="251" y="69"/>
                    <a:pt x="252" y="70"/>
                  </a:cubicBezTo>
                  <a:cubicBezTo>
                    <a:pt x="253" y="70"/>
                    <a:pt x="254" y="69"/>
                    <a:pt x="254" y="69"/>
                  </a:cubicBezTo>
                  <a:cubicBezTo>
                    <a:pt x="255" y="68"/>
                    <a:pt x="255" y="67"/>
                    <a:pt x="254" y="66"/>
                  </a:cubicBezTo>
                  <a:cubicBezTo>
                    <a:pt x="254" y="66"/>
                    <a:pt x="253" y="65"/>
                    <a:pt x="252" y="65"/>
                  </a:cubicBezTo>
                  <a:close/>
                  <a:moveTo>
                    <a:pt x="266" y="40"/>
                  </a:moveTo>
                  <a:cubicBezTo>
                    <a:pt x="267" y="42"/>
                    <a:pt x="267" y="44"/>
                    <a:pt x="266" y="46"/>
                  </a:cubicBezTo>
                  <a:cubicBezTo>
                    <a:pt x="265" y="48"/>
                    <a:pt x="264" y="49"/>
                    <a:pt x="262" y="50"/>
                  </a:cubicBezTo>
                  <a:cubicBezTo>
                    <a:pt x="261" y="51"/>
                    <a:pt x="259" y="51"/>
                    <a:pt x="257" y="50"/>
                  </a:cubicBezTo>
                  <a:cubicBezTo>
                    <a:pt x="255" y="49"/>
                    <a:pt x="254" y="48"/>
                    <a:pt x="253" y="47"/>
                  </a:cubicBezTo>
                  <a:cubicBezTo>
                    <a:pt x="252" y="45"/>
                    <a:pt x="252" y="43"/>
                    <a:pt x="253" y="41"/>
                  </a:cubicBezTo>
                  <a:cubicBezTo>
                    <a:pt x="254" y="41"/>
                    <a:pt x="254" y="40"/>
                    <a:pt x="254" y="39"/>
                  </a:cubicBezTo>
                  <a:cubicBezTo>
                    <a:pt x="255" y="39"/>
                    <a:pt x="255" y="38"/>
                    <a:pt x="255" y="38"/>
                  </a:cubicBezTo>
                  <a:cubicBezTo>
                    <a:pt x="255" y="38"/>
                    <a:pt x="255" y="37"/>
                    <a:pt x="255" y="37"/>
                  </a:cubicBezTo>
                  <a:cubicBezTo>
                    <a:pt x="255" y="37"/>
                    <a:pt x="255" y="37"/>
                    <a:pt x="255" y="37"/>
                  </a:cubicBezTo>
                  <a:cubicBezTo>
                    <a:pt x="259" y="38"/>
                    <a:pt x="259" y="38"/>
                    <a:pt x="259" y="38"/>
                  </a:cubicBezTo>
                  <a:cubicBezTo>
                    <a:pt x="259" y="39"/>
                    <a:pt x="259" y="39"/>
                    <a:pt x="259" y="39"/>
                  </a:cubicBezTo>
                  <a:cubicBezTo>
                    <a:pt x="258" y="39"/>
                    <a:pt x="257" y="39"/>
                    <a:pt x="256" y="39"/>
                  </a:cubicBezTo>
                  <a:cubicBezTo>
                    <a:pt x="255" y="39"/>
                    <a:pt x="254" y="40"/>
                    <a:pt x="254" y="41"/>
                  </a:cubicBezTo>
                  <a:cubicBezTo>
                    <a:pt x="254" y="43"/>
                    <a:pt x="254" y="44"/>
                    <a:pt x="254" y="45"/>
                  </a:cubicBezTo>
                  <a:cubicBezTo>
                    <a:pt x="255" y="47"/>
                    <a:pt x="256" y="47"/>
                    <a:pt x="258" y="48"/>
                  </a:cubicBezTo>
                  <a:cubicBezTo>
                    <a:pt x="260" y="49"/>
                    <a:pt x="261" y="49"/>
                    <a:pt x="263" y="49"/>
                  </a:cubicBezTo>
                  <a:cubicBezTo>
                    <a:pt x="264" y="48"/>
                    <a:pt x="265" y="47"/>
                    <a:pt x="266" y="46"/>
                  </a:cubicBezTo>
                  <a:cubicBezTo>
                    <a:pt x="266" y="45"/>
                    <a:pt x="266" y="43"/>
                    <a:pt x="266" y="42"/>
                  </a:cubicBezTo>
                  <a:cubicBezTo>
                    <a:pt x="266" y="42"/>
                    <a:pt x="266" y="41"/>
                    <a:pt x="266" y="40"/>
                  </a:cubicBezTo>
                  <a:cubicBezTo>
                    <a:pt x="266" y="40"/>
                    <a:pt x="266" y="40"/>
                    <a:pt x="266" y="40"/>
                  </a:cubicBezTo>
                  <a:close/>
                  <a:moveTo>
                    <a:pt x="270" y="30"/>
                  </a:moveTo>
                  <a:cubicBezTo>
                    <a:pt x="269" y="34"/>
                    <a:pt x="269" y="34"/>
                    <a:pt x="269" y="34"/>
                  </a:cubicBezTo>
                  <a:cubicBezTo>
                    <a:pt x="269" y="34"/>
                    <a:pt x="269" y="34"/>
                    <a:pt x="269" y="34"/>
                  </a:cubicBezTo>
                  <a:cubicBezTo>
                    <a:pt x="269" y="33"/>
                    <a:pt x="269" y="33"/>
                    <a:pt x="268" y="32"/>
                  </a:cubicBezTo>
                  <a:cubicBezTo>
                    <a:pt x="263" y="31"/>
                    <a:pt x="263" y="31"/>
                    <a:pt x="263" y="31"/>
                  </a:cubicBezTo>
                  <a:cubicBezTo>
                    <a:pt x="262" y="31"/>
                    <a:pt x="261" y="31"/>
                    <a:pt x="261" y="32"/>
                  </a:cubicBezTo>
                  <a:cubicBezTo>
                    <a:pt x="260" y="33"/>
                    <a:pt x="261" y="33"/>
                    <a:pt x="261" y="34"/>
                  </a:cubicBezTo>
                  <a:cubicBezTo>
                    <a:pt x="266" y="36"/>
                    <a:pt x="266" y="36"/>
                    <a:pt x="266" y="36"/>
                  </a:cubicBezTo>
                  <a:cubicBezTo>
                    <a:pt x="267" y="36"/>
                    <a:pt x="268" y="36"/>
                    <a:pt x="268" y="35"/>
                  </a:cubicBezTo>
                  <a:cubicBezTo>
                    <a:pt x="268" y="35"/>
                    <a:pt x="268" y="35"/>
                    <a:pt x="268" y="35"/>
                  </a:cubicBezTo>
                  <a:cubicBezTo>
                    <a:pt x="267" y="39"/>
                    <a:pt x="267" y="39"/>
                    <a:pt x="267" y="39"/>
                  </a:cubicBezTo>
                  <a:cubicBezTo>
                    <a:pt x="267" y="39"/>
                    <a:pt x="267" y="39"/>
                    <a:pt x="267" y="39"/>
                  </a:cubicBezTo>
                  <a:cubicBezTo>
                    <a:pt x="267" y="38"/>
                    <a:pt x="267" y="38"/>
                    <a:pt x="266" y="37"/>
                  </a:cubicBezTo>
                  <a:cubicBezTo>
                    <a:pt x="256" y="35"/>
                    <a:pt x="256" y="35"/>
                    <a:pt x="256" y="35"/>
                  </a:cubicBezTo>
                  <a:cubicBezTo>
                    <a:pt x="256" y="35"/>
                    <a:pt x="255" y="35"/>
                    <a:pt x="255" y="35"/>
                  </a:cubicBezTo>
                  <a:cubicBezTo>
                    <a:pt x="255" y="35"/>
                    <a:pt x="255" y="35"/>
                    <a:pt x="255" y="35"/>
                  </a:cubicBezTo>
                  <a:cubicBezTo>
                    <a:pt x="254" y="35"/>
                    <a:pt x="254" y="35"/>
                    <a:pt x="254" y="35"/>
                  </a:cubicBezTo>
                  <a:cubicBezTo>
                    <a:pt x="254" y="35"/>
                    <a:pt x="254" y="34"/>
                    <a:pt x="254" y="32"/>
                  </a:cubicBezTo>
                  <a:cubicBezTo>
                    <a:pt x="260" y="34"/>
                    <a:pt x="260" y="34"/>
                    <a:pt x="260" y="34"/>
                  </a:cubicBezTo>
                  <a:cubicBezTo>
                    <a:pt x="260" y="33"/>
                    <a:pt x="259" y="31"/>
                    <a:pt x="260" y="31"/>
                  </a:cubicBezTo>
                  <a:cubicBezTo>
                    <a:pt x="260" y="29"/>
                    <a:pt x="261" y="28"/>
                    <a:pt x="263" y="29"/>
                  </a:cubicBezTo>
                  <a:cubicBezTo>
                    <a:pt x="268" y="30"/>
                    <a:pt x="268" y="30"/>
                    <a:pt x="268" y="30"/>
                  </a:cubicBezTo>
                  <a:cubicBezTo>
                    <a:pt x="270" y="31"/>
                    <a:pt x="270" y="31"/>
                    <a:pt x="270" y="30"/>
                  </a:cubicBezTo>
                  <a:cubicBezTo>
                    <a:pt x="270" y="30"/>
                    <a:pt x="270" y="30"/>
                    <a:pt x="270" y="30"/>
                  </a:cubicBezTo>
                  <a:close/>
                  <a:moveTo>
                    <a:pt x="259" y="22"/>
                  </a:moveTo>
                  <a:cubicBezTo>
                    <a:pt x="259" y="22"/>
                    <a:pt x="259" y="22"/>
                    <a:pt x="260" y="23"/>
                  </a:cubicBezTo>
                  <a:cubicBezTo>
                    <a:pt x="260" y="23"/>
                    <a:pt x="260" y="23"/>
                    <a:pt x="260" y="23"/>
                  </a:cubicBezTo>
                  <a:cubicBezTo>
                    <a:pt x="259" y="24"/>
                    <a:pt x="260" y="24"/>
                    <a:pt x="259" y="24"/>
                  </a:cubicBezTo>
                  <a:cubicBezTo>
                    <a:pt x="259" y="24"/>
                    <a:pt x="259" y="25"/>
                    <a:pt x="258" y="24"/>
                  </a:cubicBezTo>
                  <a:cubicBezTo>
                    <a:pt x="258" y="24"/>
                    <a:pt x="258" y="24"/>
                    <a:pt x="258" y="24"/>
                  </a:cubicBezTo>
                  <a:cubicBezTo>
                    <a:pt x="258" y="23"/>
                    <a:pt x="257" y="23"/>
                    <a:pt x="258" y="23"/>
                  </a:cubicBezTo>
                  <a:cubicBezTo>
                    <a:pt x="258" y="23"/>
                    <a:pt x="258" y="23"/>
                    <a:pt x="258" y="22"/>
                  </a:cubicBezTo>
                  <a:cubicBezTo>
                    <a:pt x="258" y="22"/>
                    <a:pt x="258" y="22"/>
                    <a:pt x="259" y="22"/>
                  </a:cubicBezTo>
                  <a:close/>
                  <a:moveTo>
                    <a:pt x="272" y="23"/>
                  </a:moveTo>
                  <a:cubicBezTo>
                    <a:pt x="271" y="28"/>
                    <a:pt x="271" y="28"/>
                    <a:pt x="271" y="28"/>
                  </a:cubicBezTo>
                  <a:cubicBezTo>
                    <a:pt x="270" y="28"/>
                    <a:pt x="270" y="28"/>
                    <a:pt x="270" y="28"/>
                  </a:cubicBezTo>
                  <a:cubicBezTo>
                    <a:pt x="270" y="27"/>
                    <a:pt x="270" y="26"/>
                    <a:pt x="269" y="26"/>
                  </a:cubicBezTo>
                  <a:cubicBezTo>
                    <a:pt x="264" y="25"/>
                    <a:pt x="264" y="25"/>
                    <a:pt x="264" y="25"/>
                  </a:cubicBezTo>
                  <a:cubicBezTo>
                    <a:pt x="263" y="25"/>
                    <a:pt x="262" y="25"/>
                    <a:pt x="262" y="26"/>
                  </a:cubicBezTo>
                  <a:cubicBezTo>
                    <a:pt x="262" y="26"/>
                    <a:pt x="262" y="26"/>
                    <a:pt x="262" y="27"/>
                  </a:cubicBezTo>
                  <a:cubicBezTo>
                    <a:pt x="262" y="27"/>
                    <a:pt x="262" y="27"/>
                    <a:pt x="262" y="27"/>
                  </a:cubicBezTo>
                  <a:cubicBezTo>
                    <a:pt x="262" y="23"/>
                    <a:pt x="262" y="23"/>
                    <a:pt x="262" y="23"/>
                  </a:cubicBezTo>
                  <a:cubicBezTo>
                    <a:pt x="269" y="24"/>
                    <a:pt x="269" y="24"/>
                    <a:pt x="269" y="24"/>
                  </a:cubicBezTo>
                  <a:cubicBezTo>
                    <a:pt x="271" y="25"/>
                    <a:pt x="271" y="24"/>
                    <a:pt x="272" y="23"/>
                  </a:cubicBezTo>
                  <a:cubicBezTo>
                    <a:pt x="272" y="23"/>
                    <a:pt x="272" y="23"/>
                    <a:pt x="272" y="23"/>
                  </a:cubicBezTo>
                  <a:close/>
                  <a:moveTo>
                    <a:pt x="273" y="12"/>
                  </a:moveTo>
                  <a:cubicBezTo>
                    <a:pt x="273" y="16"/>
                    <a:pt x="273" y="16"/>
                    <a:pt x="273" y="16"/>
                  </a:cubicBezTo>
                  <a:cubicBezTo>
                    <a:pt x="272" y="16"/>
                    <a:pt x="272" y="16"/>
                    <a:pt x="272" y="16"/>
                  </a:cubicBezTo>
                  <a:cubicBezTo>
                    <a:pt x="272" y="15"/>
                    <a:pt x="272" y="15"/>
                    <a:pt x="271" y="15"/>
                  </a:cubicBezTo>
                  <a:cubicBezTo>
                    <a:pt x="266" y="14"/>
                    <a:pt x="266" y="14"/>
                    <a:pt x="266" y="14"/>
                  </a:cubicBezTo>
                  <a:cubicBezTo>
                    <a:pt x="266" y="14"/>
                    <a:pt x="266" y="14"/>
                    <a:pt x="265" y="14"/>
                  </a:cubicBezTo>
                  <a:cubicBezTo>
                    <a:pt x="265" y="15"/>
                    <a:pt x="265" y="15"/>
                    <a:pt x="265" y="15"/>
                  </a:cubicBezTo>
                  <a:cubicBezTo>
                    <a:pt x="265" y="16"/>
                    <a:pt x="265" y="17"/>
                    <a:pt x="266" y="18"/>
                  </a:cubicBezTo>
                  <a:cubicBezTo>
                    <a:pt x="271" y="19"/>
                    <a:pt x="271" y="19"/>
                    <a:pt x="271" y="19"/>
                  </a:cubicBezTo>
                  <a:cubicBezTo>
                    <a:pt x="272" y="19"/>
                    <a:pt x="272" y="18"/>
                    <a:pt x="273" y="17"/>
                  </a:cubicBezTo>
                  <a:cubicBezTo>
                    <a:pt x="273" y="17"/>
                    <a:pt x="273" y="17"/>
                    <a:pt x="273" y="17"/>
                  </a:cubicBezTo>
                  <a:cubicBezTo>
                    <a:pt x="273" y="22"/>
                    <a:pt x="273" y="22"/>
                    <a:pt x="273" y="22"/>
                  </a:cubicBezTo>
                  <a:cubicBezTo>
                    <a:pt x="272" y="22"/>
                    <a:pt x="272" y="22"/>
                    <a:pt x="272" y="22"/>
                  </a:cubicBezTo>
                  <a:cubicBezTo>
                    <a:pt x="272" y="21"/>
                    <a:pt x="272" y="21"/>
                    <a:pt x="271" y="20"/>
                  </a:cubicBezTo>
                  <a:cubicBezTo>
                    <a:pt x="265" y="19"/>
                    <a:pt x="265" y="19"/>
                    <a:pt x="265" y="19"/>
                  </a:cubicBezTo>
                  <a:cubicBezTo>
                    <a:pt x="265" y="19"/>
                    <a:pt x="264" y="19"/>
                    <a:pt x="264" y="19"/>
                  </a:cubicBezTo>
                  <a:cubicBezTo>
                    <a:pt x="264" y="19"/>
                    <a:pt x="264" y="20"/>
                    <a:pt x="264" y="21"/>
                  </a:cubicBezTo>
                  <a:cubicBezTo>
                    <a:pt x="264" y="21"/>
                    <a:pt x="264" y="21"/>
                    <a:pt x="264" y="21"/>
                  </a:cubicBezTo>
                  <a:cubicBezTo>
                    <a:pt x="263" y="17"/>
                    <a:pt x="263" y="17"/>
                    <a:pt x="263" y="17"/>
                  </a:cubicBezTo>
                  <a:cubicBezTo>
                    <a:pt x="265" y="18"/>
                    <a:pt x="265" y="18"/>
                    <a:pt x="265" y="18"/>
                  </a:cubicBezTo>
                  <a:cubicBezTo>
                    <a:pt x="264" y="17"/>
                    <a:pt x="263" y="16"/>
                    <a:pt x="264" y="15"/>
                  </a:cubicBezTo>
                  <a:cubicBezTo>
                    <a:pt x="264" y="13"/>
                    <a:pt x="265" y="12"/>
                    <a:pt x="267" y="13"/>
                  </a:cubicBezTo>
                  <a:cubicBezTo>
                    <a:pt x="272" y="13"/>
                    <a:pt x="272" y="13"/>
                    <a:pt x="272" y="13"/>
                  </a:cubicBezTo>
                  <a:cubicBezTo>
                    <a:pt x="272" y="13"/>
                    <a:pt x="273" y="13"/>
                    <a:pt x="273" y="12"/>
                  </a:cubicBezTo>
                  <a:cubicBezTo>
                    <a:pt x="273" y="12"/>
                    <a:pt x="273" y="12"/>
                    <a:pt x="273" y="12"/>
                  </a:cubicBezTo>
                  <a:close/>
                  <a:moveTo>
                    <a:pt x="273" y="1"/>
                  </a:moveTo>
                  <a:cubicBezTo>
                    <a:pt x="273" y="2"/>
                    <a:pt x="273" y="2"/>
                    <a:pt x="274" y="2"/>
                  </a:cubicBezTo>
                  <a:cubicBezTo>
                    <a:pt x="274" y="3"/>
                    <a:pt x="274" y="3"/>
                    <a:pt x="274" y="3"/>
                  </a:cubicBezTo>
                  <a:cubicBezTo>
                    <a:pt x="274" y="4"/>
                    <a:pt x="274" y="4"/>
                    <a:pt x="272" y="5"/>
                  </a:cubicBezTo>
                  <a:cubicBezTo>
                    <a:pt x="273" y="5"/>
                    <a:pt x="273" y="5"/>
                    <a:pt x="274" y="6"/>
                  </a:cubicBezTo>
                  <a:cubicBezTo>
                    <a:pt x="274" y="7"/>
                    <a:pt x="274" y="7"/>
                    <a:pt x="274" y="7"/>
                  </a:cubicBezTo>
                  <a:cubicBezTo>
                    <a:pt x="274" y="8"/>
                    <a:pt x="274" y="9"/>
                    <a:pt x="273" y="9"/>
                  </a:cubicBezTo>
                  <a:cubicBezTo>
                    <a:pt x="273" y="9"/>
                    <a:pt x="272" y="10"/>
                    <a:pt x="272" y="10"/>
                  </a:cubicBezTo>
                  <a:cubicBezTo>
                    <a:pt x="270" y="10"/>
                    <a:pt x="270" y="9"/>
                    <a:pt x="269" y="8"/>
                  </a:cubicBezTo>
                  <a:cubicBezTo>
                    <a:pt x="268" y="7"/>
                    <a:pt x="268" y="6"/>
                    <a:pt x="268" y="5"/>
                  </a:cubicBezTo>
                  <a:cubicBezTo>
                    <a:pt x="267" y="5"/>
                    <a:pt x="267" y="5"/>
                    <a:pt x="267" y="5"/>
                  </a:cubicBezTo>
                  <a:cubicBezTo>
                    <a:pt x="265" y="5"/>
                    <a:pt x="264" y="5"/>
                    <a:pt x="264" y="6"/>
                  </a:cubicBezTo>
                  <a:cubicBezTo>
                    <a:pt x="264" y="7"/>
                    <a:pt x="265" y="7"/>
                    <a:pt x="265" y="7"/>
                  </a:cubicBezTo>
                  <a:cubicBezTo>
                    <a:pt x="266" y="7"/>
                    <a:pt x="266" y="7"/>
                    <a:pt x="266" y="7"/>
                  </a:cubicBezTo>
                  <a:cubicBezTo>
                    <a:pt x="266" y="7"/>
                    <a:pt x="266" y="7"/>
                    <a:pt x="266" y="7"/>
                  </a:cubicBezTo>
                  <a:cubicBezTo>
                    <a:pt x="266" y="7"/>
                    <a:pt x="266" y="7"/>
                    <a:pt x="267" y="8"/>
                  </a:cubicBezTo>
                  <a:cubicBezTo>
                    <a:pt x="267" y="8"/>
                    <a:pt x="267" y="8"/>
                    <a:pt x="267" y="9"/>
                  </a:cubicBezTo>
                  <a:cubicBezTo>
                    <a:pt x="267" y="9"/>
                    <a:pt x="267" y="9"/>
                    <a:pt x="267" y="9"/>
                  </a:cubicBezTo>
                  <a:cubicBezTo>
                    <a:pt x="266" y="10"/>
                    <a:pt x="266" y="10"/>
                    <a:pt x="266" y="10"/>
                  </a:cubicBezTo>
                  <a:cubicBezTo>
                    <a:pt x="266" y="10"/>
                    <a:pt x="265" y="9"/>
                    <a:pt x="265" y="9"/>
                  </a:cubicBezTo>
                  <a:cubicBezTo>
                    <a:pt x="264" y="8"/>
                    <a:pt x="264" y="7"/>
                    <a:pt x="264" y="7"/>
                  </a:cubicBezTo>
                  <a:cubicBezTo>
                    <a:pt x="264" y="5"/>
                    <a:pt x="265" y="5"/>
                    <a:pt x="265" y="4"/>
                  </a:cubicBezTo>
                  <a:cubicBezTo>
                    <a:pt x="266" y="4"/>
                    <a:pt x="266" y="3"/>
                    <a:pt x="268" y="3"/>
                  </a:cubicBezTo>
                  <a:cubicBezTo>
                    <a:pt x="272" y="3"/>
                    <a:pt x="272" y="3"/>
                    <a:pt x="272" y="3"/>
                  </a:cubicBezTo>
                  <a:cubicBezTo>
                    <a:pt x="272" y="3"/>
                    <a:pt x="273" y="3"/>
                    <a:pt x="273" y="3"/>
                  </a:cubicBezTo>
                  <a:cubicBezTo>
                    <a:pt x="273" y="3"/>
                    <a:pt x="273" y="3"/>
                    <a:pt x="272" y="2"/>
                  </a:cubicBezTo>
                  <a:cubicBezTo>
                    <a:pt x="273" y="1"/>
                    <a:pt x="273" y="1"/>
                    <a:pt x="273" y="1"/>
                  </a:cubicBezTo>
                  <a:close/>
                  <a:moveTo>
                    <a:pt x="272" y="5"/>
                  </a:moveTo>
                  <a:cubicBezTo>
                    <a:pt x="268" y="5"/>
                    <a:pt x="268" y="5"/>
                    <a:pt x="268" y="5"/>
                  </a:cubicBezTo>
                  <a:cubicBezTo>
                    <a:pt x="269" y="6"/>
                    <a:pt x="269" y="7"/>
                    <a:pt x="269" y="7"/>
                  </a:cubicBezTo>
                  <a:cubicBezTo>
                    <a:pt x="270" y="8"/>
                    <a:pt x="270" y="8"/>
                    <a:pt x="271" y="8"/>
                  </a:cubicBezTo>
                  <a:cubicBezTo>
                    <a:pt x="272" y="8"/>
                    <a:pt x="272" y="8"/>
                    <a:pt x="272" y="7"/>
                  </a:cubicBezTo>
                  <a:cubicBezTo>
                    <a:pt x="273" y="6"/>
                    <a:pt x="272" y="5"/>
                    <a:pt x="27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41"/>
            <p:cNvSpPr>
              <a:spLocks/>
            </p:cNvSpPr>
            <p:nvPr userDrawn="1"/>
          </p:nvSpPr>
          <p:spPr bwMode="auto">
            <a:xfrm>
              <a:off x="8913891" y="4711981"/>
              <a:ext cx="161925" cy="150812"/>
            </a:xfrm>
            <a:custGeom>
              <a:avLst/>
              <a:gdLst>
                <a:gd name="T0" fmla="*/ 86 w 108"/>
                <a:gd name="T1" fmla="*/ 99 h 100"/>
                <a:gd name="T2" fmla="*/ 46 w 108"/>
                <a:gd name="T3" fmla="*/ 0 h 100"/>
                <a:gd name="T4" fmla="*/ 56 w 108"/>
                <a:gd name="T5" fmla="*/ 58 h 100"/>
                <a:gd name="T6" fmla="*/ 0 w 108"/>
                <a:gd name="T7" fmla="*/ 100 h 100"/>
                <a:gd name="T8" fmla="*/ 57 w 108"/>
                <a:gd name="T9" fmla="*/ 59 h 100"/>
                <a:gd name="T10" fmla="*/ 65 w 108"/>
                <a:gd name="T11" fmla="*/ 18 h 100"/>
                <a:gd name="T12" fmla="*/ 41 w 108"/>
                <a:gd name="T13" fmla="*/ 97 h 100"/>
                <a:gd name="T14" fmla="*/ 64 w 108"/>
                <a:gd name="T15" fmla="*/ 14 h 100"/>
                <a:gd name="T16" fmla="*/ 65 w 108"/>
                <a:gd name="T17" fmla="*/ 98 h 100"/>
                <a:gd name="T18" fmla="*/ 62 w 108"/>
                <a:gd name="T19" fmla="*/ 9 h 100"/>
                <a:gd name="T20" fmla="*/ 86 w 108"/>
                <a:gd name="T21" fmla="*/ 9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100">
                  <a:moveTo>
                    <a:pt x="86" y="99"/>
                  </a:moveTo>
                  <a:cubicBezTo>
                    <a:pt x="108" y="48"/>
                    <a:pt x="88" y="16"/>
                    <a:pt x="46" y="0"/>
                  </a:cubicBezTo>
                  <a:cubicBezTo>
                    <a:pt x="71" y="10"/>
                    <a:pt x="66" y="42"/>
                    <a:pt x="56" y="58"/>
                  </a:cubicBezTo>
                  <a:cubicBezTo>
                    <a:pt x="45" y="74"/>
                    <a:pt x="28" y="87"/>
                    <a:pt x="0" y="100"/>
                  </a:cubicBezTo>
                  <a:cubicBezTo>
                    <a:pt x="30" y="88"/>
                    <a:pt x="48" y="73"/>
                    <a:pt x="57" y="59"/>
                  </a:cubicBezTo>
                  <a:cubicBezTo>
                    <a:pt x="65" y="44"/>
                    <a:pt x="67" y="32"/>
                    <a:pt x="65" y="18"/>
                  </a:cubicBezTo>
                  <a:cubicBezTo>
                    <a:pt x="78" y="47"/>
                    <a:pt x="67" y="72"/>
                    <a:pt x="41" y="97"/>
                  </a:cubicBezTo>
                  <a:cubicBezTo>
                    <a:pt x="71" y="71"/>
                    <a:pt x="81" y="43"/>
                    <a:pt x="64" y="14"/>
                  </a:cubicBezTo>
                  <a:cubicBezTo>
                    <a:pt x="89" y="42"/>
                    <a:pt x="82" y="72"/>
                    <a:pt x="65" y="98"/>
                  </a:cubicBezTo>
                  <a:cubicBezTo>
                    <a:pt x="86" y="68"/>
                    <a:pt x="90" y="36"/>
                    <a:pt x="62" y="9"/>
                  </a:cubicBezTo>
                  <a:cubicBezTo>
                    <a:pt x="96" y="30"/>
                    <a:pt x="101" y="59"/>
                    <a:pt x="86"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42"/>
            <p:cNvSpPr>
              <a:spLocks/>
            </p:cNvSpPr>
            <p:nvPr userDrawn="1"/>
          </p:nvSpPr>
          <p:spPr bwMode="auto">
            <a:xfrm>
              <a:off x="8942467" y="4694517"/>
              <a:ext cx="49213" cy="20638"/>
            </a:xfrm>
            <a:custGeom>
              <a:avLst/>
              <a:gdLst>
                <a:gd name="T0" fmla="*/ 19 w 33"/>
                <a:gd name="T1" fmla="*/ 14 h 14"/>
                <a:gd name="T2" fmla="*/ 0 w 33"/>
                <a:gd name="T3" fmla="*/ 0 h 14"/>
                <a:gd name="T4" fmla="*/ 33 w 33"/>
                <a:gd name="T5" fmla="*/ 5 h 14"/>
                <a:gd name="T6" fmla="*/ 18 w 33"/>
                <a:gd name="T7" fmla="*/ 6 h 14"/>
                <a:gd name="T8" fmla="*/ 19 w 33"/>
                <a:gd name="T9" fmla="*/ 14 h 14"/>
              </a:gdLst>
              <a:ahLst/>
              <a:cxnLst>
                <a:cxn ang="0">
                  <a:pos x="T0" y="T1"/>
                </a:cxn>
                <a:cxn ang="0">
                  <a:pos x="T2" y="T3"/>
                </a:cxn>
                <a:cxn ang="0">
                  <a:pos x="T4" y="T5"/>
                </a:cxn>
                <a:cxn ang="0">
                  <a:pos x="T6" y="T7"/>
                </a:cxn>
                <a:cxn ang="0">
                  <a:pos x="T8" y="T9"/>
                </a:cxn>
              </a:cxnLst>
              <a:rect l="0" t="0" r="r" b="b"/>
              <a:pathLst>
                <a:path w="33" h="14">
                  <a:moveTo>
                    <a:pt x="19" y="14"/>
                  </a:moveTo>
                  <a:cubicBezTo>
                    <a:pt x="13" y="8"/>
                    <a:pt x="8" y="4"/>
                    <a:pt x="0" y="0"/>
                  </a:cubicBezTo>
                  <a:cubicBezTo>
                    <a:pt x="11" y="0"/>
                    <a:pt x="25" y="3"/>
                    <a:pt x="33" y="5"/>
                  </a:cubicBezTo>
                  <a:cubicBezTo>
                    <a:pt x="24" y="4"/>
                    <a:pt x="20" y="5"/>
                    <a:pt x="18" y="6"/>
                  </a:cubicBezTo>
                  <a:cubicBezTo>
                    <a:pt x="16" y="8"/>
                    <a:pt x="17" y="10"/>
                    <a:pt x="19"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43"/>
            <p:cNvSpPr>
              <a:spLocks/>
            </p:cNvSpPr>
            <p:nvPr userDrawn="1"/>
          </p:nvSpPr>
          <p:spPr bwMode="auto">
            <a:xfrm>
              <a:off x="8867855" y="4856442"/>
              <a:ext cx="195263" cy="30163"/>
            </a:xfrm>
            <a:custGeom>
              <a:avLst/>
              <a:gdLst>
                <a:gd name="T0" fmla="*/ 70 w 131"/>
                <a:gd name="T1" fmla="*/ 20 h 20"/>
                <a:gd name="T2" fmla="*/ 77 w 131"/>
                <a:gd name="T3" fmla="*/ 12 h 20"/>
                <a:gd name="T4" fmla="*/ 100 w 131"/>
                <a:gd name="T5" fmla="*/ 12 h 20"/>
                <a:gd name="T6" fmla="*/ 131 w 131"/>
                <a:gd name="T7" fmla="*/ 14 h 20"/>
                <a:gd name="T8" fmla="*/ 124 w 131"/>
                <a:gd name="T9" fmla="*/ 8 h 20"/>
                <a:gd name="T10" fmla="*/ 101 w 131"/>
                <a:gd name="T11" fmla="*/ 5 h 20"/>
                <a:gd name="T12" fmla="*/ 77 w 131"/>
                <a:gd name="T13" fmla="*/ 0 h 20"/>
                <a:gd name="T14" fmla="*/ 65 w 131"/>
                <a:gd name="T15" fmla="*/ 12 h 20"/>
                <a:gd name="T16" fmla="*/ 53 w 131"/>
                <a:gd name="T17" fmla="*/ 0 h 20"/>
                <a:gd name="T18" fmla="*/ 30 w 131"/>
                <a:gd name="T19" fmla="*/ 5 h 20"/>
                <a:gd name="T20" fmla="*/ 7 w 131"/>
                <a:gd name="T21" fmla="*/ 8 h 20"/>
                <a:gd name="T22" fmla="*/ 0 w 131"/>
                <a:gd name="T23" fmla="*/ 14 h 20"/>
                <a:gd name="T24" fmla="*/ 31 w 131"/>
                <a:gd name="T25" fmla="*/ 12 h 20"/>
                <a:gd name="T26" fmla="*/ 54 w 131"/>
                <a:gd name="T27" fmla="*/ 12 h 20"/>
                <a:gd name="T28" fmla="*/ 61 w 131"/>
                <a:gd name="T29" fmla="*/ 20 h 20"/>
                <a:gd name="T30" fmla="*/ 70 w 131"/>
                <a:gd name="T3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1" h="20">
                  <a:moveTo>
                    <a:pt x="70" y="20"/>
                  </a:moveTo>
                  <a:cubicBezTo>
                    <a:pt x="70" y="16"/>
                    <a:pt x="71" y="14"/>
                    <a:pt x="77" y="12"/>
                  </a:cubicBezTo>
                  <a:cubicBezTo>
                    <a:pt x="83" y="10"/>
                    <a:pt x="89" y="11"/>
                    <a:pt x="100" y="12"/>
                  </a:cubicBezTo>
                  <a:cubicBezTo>
                    <a:pt x="111" y="14"/>
                    <a:pt x="120" y="15"/>
                    <a:pt x="131" y="14"/>
                  </a:cubicBezTo>
                  <a:cubicBezTo>
                    <a:pt x="127" y="12"/>
                    <a:pt x="126" y="10"/>
                    <a:pt x="124" y="8"/>
                  </a:cubicBezTo>
                  <a:cubicBezTo>
                    <a:pt x="115" y="8"/>
                    <a:pt x="109" y="7"/>
                    <a:pt x="101" y="5"/>
                  </a:cubicBezTo>
                  <a:cubicBezTo>
                    <a:pt x="93" y="2"/>
                    <a:pt x="83" y="0"/>
                    <a:pt x="77" y="0"/>
                  </a:cubicBezTo>
                  <a:cubicBezTo>
                    <a:pt x="71" y="1"/>
                    <a:pt x="67" y="4"/>
                    <a:pt x="65" y="12"/>
                  </a:cubicBezTo>
                  <a:cubicBezTo>
                    <a:pt x="63" y="4"/>
                    <a:pt x="59" y="1"/>
                    <a:pt x="53" y="0"/>
                  </a:cubicBezTo>
                  <a:cubicBezTo>
                    <a:pt x="47" y="0"/>
                    <a:pt x="38" y="2"/>
                    <a:pt x="30" y="5"/>
                  </a:cubicBezTo>
                  <a:cubicBezTo>
                    <a:pt x="22" y="7"/>
                    <a:pt x="16" y="8"/>
                    <a:pt x="7" y="8"/>
                  </a:cubicBezTo>
                  <a:cubicBezTo>
                    <a:pt x="5" y="10"/>
                    <a:pt x="4" y="12"/>
                    <a:pt x="0" y="14"/>
                  </a:cubicBezTo>
                  <a:cubicBezTo>
                    <a:pt x="11" y="15"/>
                    <a:pt x="20" y="14"/>
                    <a:pt x="31" y="12"/>
                  </a:cubicBezTo>
                  <a:cubicBezTo>
                    <a:pt x="41" y="11"/>
                    <a:pt x="48" y="10"/>
                    <a:pt x="54" y="12"/>
                  </a:cubicBezTo>
                  <a:cubicBezTo>
                    <a:pt x="60" y="14"/>
                    <a:pt x="61" y="16"/>
                    <a:pt x="61" y="20"/>
                  </a:cubicBezTo>
                  <a:cubicBezTo>
                    <a:pt x="70" y="20"/>
                    <a:pt x="70" y="20"/>
                    <a:pt x="7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44"/>
            <p:cNvSpPr>
              <a:spLocks noEditPoints="1"/>
            </p:cNvSpPr>
            <p:nvPr userDrawn="1"/>
          </p:nvSpPr>
          <p:spPr bwMode="auto">
            <a:xfrm>
              <a:off x="8840867" y="4681823"/>
              <a:ext cx="252414" cy="257174"/>
            </a:xfrm>
            <a:custGeom>
              <a:avLst/>
              <a:gdLst>
                <a:gd name="T0" fmla="*/ 85 w 170"/>
                <a:gd name="T1" fmla="*/ 0 h 171"/>
                <a:gd name="T2" fmla="*/ 0 w 170"/>
                <a:gd name="T3" fmla="*/ 86 h 171"/>
                <a:gd name="T4" fmla="*/ 85 w 170"/>
                <a:gd name="T5" fmla="*/ 171 h 171"/>
                <a:gd name="T6" fmla="*/ 170 w 170"/>
                <a:gd name="T7" fmla="*/ 86 h 171"/>
                <a:gd name="T8" fmla="*/ 85 w 170"/>
                <a:gd name="T9" fmla="*/ 0 h 171"/>
                <a:gd name="T10" fmla="*/ 85 w 170"/>
                <a:gd name="T11" fmla="*/ 168 h 171"/>
                <a:gd name="T12" fmla="*/ 2 w 170"/>
                <a:gd name="T13" fmla="*/ 85 h 171"/>
                <a:gd name="T14" fmla="*/ 85 w 170"/>
                <a:gd name="T15" fmla="*/ 3 h 171"/>
                <a:gd name="T16" fmla="*/ 167 w 170"/>
                <a:gd name="T17" fmla="*/ 85 h 171"/>
                <a:gd name="T18" fmla="*/ 85 w 170"/>
                <a:gd name="T19" fmla="*/ 168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71">
                  <a:moveTo>
                    <a:pt x="85" y="0"/>
                  </a:moveTo>
                  <a:cubicBezTo>
                    <a:pt x="38" y="0"/>
                    <a:pt x="0" y="38"/>
                    <a:pt x="0" y="86"/>
                  </a:cubicBezTo>
                  <a:cubicBezTo>
                    <a:pt x="0" y="132"/>
                    <a:pt x="38" y="171"/>
                    <a:pt x="85" y="171"/>
                  </a:cubicBezTo>
                  <a:cubicBezTo>
                    <a:pt x="132" y="171"/>
                    <a:pt x="170" y="133"/>
                    <a:pt x="170" y="86"/>
                  </a:cubicBezTo>
                  <a:cubicBezTo>
                    <a:pt x="170" y="38"/>
                    <a:pt x="132" y="0"/>
                    <a:pt x="85" y="0"/>
                  </a:cubicBezTo>
                  <a:close/>
                  <a:moveTo>
                    <a:pt x="85" y="168"/>
                  </a:moveTo>
                  <a:cubicBezTo>
                    <a:pt x="39" y="168"/>
                    <a:pt x="2" y="131"/>
                    <a:pt x="2" y="85"/>
                  </a:cubicBezTo>
                  <a:cubicBezTo>
                    <a:pt x="2" y="40"/>
                    <a:pt x="39" y="3"/>
                    <a:pt x="85" y="3"/>
                  </a:cubicBezTo>
                  <a:cubicBezTo>
                    <a:pt x="130" y="3"/>
                    <a:pt x="167" y="40"/>
                    <a:pt x="167" y="85"/>
                  </a:cubicBezTo>
                  <a:cubicBezTo>
                    <a:pt x="167" y="131"/>
                    <a:pt x="130" y="168"/>
                    <a:pt x="85" y="1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45"/>
            <p:cNvSpPr>
              <a:spLocks noEditPoints="1"/>
            </p:cNvSpPr>
            <p:nvPr userDrawn="1"/>
          </p:nvSpPr>
          <p:spPr bwMode="auto">
            <a:xfrm>
              <a:off x="9091692" y="4667536"/>
              <a:ext cx="39688" cy="36513"/>
            </a:xfrm>
            <a:custGeom>
              <a:avLst/>
              <a:gdLst>
                <a:gd name="T0" fmla="*/ 13 w 26"/>
                <a:gd name="T1" fmla="*/ 16 h 25"/>
                <a:gd name="T2" fmla="*/ 11 w 26"/>
                <a:gd name="T3" fmla="*/ 25 h 25"/>
                <a:gd name="T4" fmla="*/ 7 w 26"/>
                <a:gd name="T5" fmla="*/ 24 h 25"/>
                <a:gd name="T6" fmla="*/ 9 w 26"/>
                <a:gd name="T7" fmla="*/ 19 h 25"/>
                <a:gd name="T8" fmla="*/ 10 w 26"/>
                <a:gd name="T9" fmla="*/ 14 h 25"/>
                <a:gd name="T10" fmla="*/ 10 w 26"/>
                <a:gd name="T11" fmla="*/ 14 h 25"/>
                <a:gd name="T12" fmla="*/ 13 w 26"/>
                <a:gd name="T13" fmla="*/ 16 h 25"/>
                <a:gd name="T14" fmla="*/ 25 w 26"/>
                <a:gd name="T15" fmla="*/ 0 h 25"/>
                <a:gd name="T16" fmla="*/ 26 w 26"/>
                <a:gd name="T17" fmla="*/ 2 h 25"/>
                <a:gd name="T18" fmla="*/ 21 w 26"/>
                <a:gd name="T19" fmla="*/ 7 h 25"/>
                <a:gd name="T20" fmla="*/ 18 w 26"/>
                <a:gd name="T21" fmla="*/ 9 h 25"/>
                <a:gd name="T22" fmla="*/ 22 w 26"/>
                <a:gd name="T23" fmla="*/ 11 h 25"/>
                <a:gd name="T24" fmla="*/ 22 w 26"/>
                <a:gd name="T25" fmla="*/ 11 h 25"/>
                <a:gd name="T26" fmla="*/ 23 w 26"/>
                <a:gd name="T27" fmla="*/ 9 h 25"/>
                <a:gd name="T28" fmla="*/ 23 w 26"/>
                <a:gd name="T29" fmla="*/ 9 h 25"/>
                <a:gd name="T30" fmla="*/ 24 w 26"/>
                <a:gd name="T31" fmla="*/ 9 h 25"/>
                <a:gd name="T32" fmla="*/ 25 w 26"/>
                <a:gd name="T33" fmla="*/ 14 h 25"/>
                <a:gd name="T34" fmla="*/ 26 w 26"/>
                <a:gd name="T35" fmla="*/ 15 h 25"/>
                <a:gd name="T36" fmla="*/ 26 w 26"/>
                <a:gd name="T37" fmla="*/ 16 h 25"/>
                <a:gd name="T38" fmla="*/ 25 w 26"/>
                <a:gd name="T39" fmla="*/ 16 h 25"/>
                <a:gd name="T40" fmla="*/ 23 w 26"/>
                <a:gd name="T41" fmla="*/ 16 h 25"/>
                <a:gd name="T42" fmla="*/ 22 w 26"/>
                <a:gd name="T43" fmla="*/ 15 h 25"/>
                <a:gd name="T44" fmla="*/ 13 w 26"/>
                <a:gd name="T45" fmla="*/ 11 h 25"/>
                <a:gd name="T46" fmla="*/ 4 w 26"/>
                <a:gd name="T47" fmla="*/ 13 h 25"/>
                <a:gd name="T48" fmla="*/ 2 w 26"/>
                <a:gd name="T49" fmla="*/ 8 h 25"/>
                <a:gd name="T50" fmla="*/ 2 w 26"/>
                <a:gd name="T51" fmla="*/ 8 h 25"/>
                <a:gd name="T52" fmla="*/ 3 w 26"/>
                <a:gd name="T53" fmla="*/ 8 h 25"/>
                <a:gd name="T54" fmla="*/ 5 w 26"/>
                <a:gd name="T55" fmla="*/ 10 h 25"/>
                <a:gd name="T56" fmla="*/ 11 w 26"/>
                <a:gd name="T57" fmla="*/ 10 h 25"/>
                <a:gd name="T58" fmla="*/ 11 w 26"/>
                <a:gd name="T59" fmla="*/ 9 h 25"/>
                <a:gd name="T60" fmla="*/ 8 w 26"/>
                <a:gd name="T61" fmla="*/ 3 h 25"/>
                <a:gd name="T62" fmla="*/ 9 w 26"/>
                <a:gd name="T63" fmla="*/ 2 h 25"/>
                <a:gd name="T64" fmla="*/ 10 w 26"/>
                <a:gd name="T65" fmla="*/ 2 h 25"/>
                <a:gd name="T66" fmla="*/ 11 w 26"/>
                <a:gd name="T67" fmla="*/ 5 h 25"/>
                <a:gd name="T68" fmla="*/ 12 w 26"/>
                <a:gd name="T69" fmla="*/ 6 h 25"/>
                <a:gd name="T70" fmla="*/ 15 w 26"/>
                <a:gd name="T71" fmla="*/ 8 h 25"/>
                <a:gd name="T72" fmla="*/ 22 w 26"/>
                <a:gd name="T73" fmla="*/ 2 h 25"/>
                <a:gd name="T74" fmla="*/ 24 w 26"/>
                <a:gd name="T75" fmla="*/ 0 h 25"/>
                <a:gd name="T76" fmla="*/ 25 w 26"/>
                <a:gd name="T7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 h="25">
                  <a:moveTo>
                    <a:pt x="13" y="16"/>
                  </a:moveTo>
                  <a:cubicBezTo>
                    <a:pt x="14" y="18"/>
                    <a:pt x="13" y="24"/>
                    <a:pt x="11" y="25"/>
                  </a:cubicBezTo>
                  <a:cubicBezTo>
                    <a:pt x="10" y="25"/>
                    <a:pt x="7" y="25"/>
                    <a:pt x="7" y="24"/>
                  </a:cubicBezTo>
                  <a:cubicBezTo>
                    <a:pt x="7" y="22"/>
                    <a:pt x="8" y="21"/>
                    <a:pt x="9" y="19"/>
                  </a:cubicBezTo>
                  <a:cubicBezTo>
                    <a:pt x="10" y="18"/>
                    <a:pt x="9" y="16"/>
                    <a:pt x="10" y="14"/>
                  </a:cubicBezTo>
                  <a:cubicBezTo>
                    <a:pt x="10" y="14"/>
                    <a:pt x="10" y="14"/>
                    <a:pt x="10" y="14"/>
                  </a:cubicBezTo>
                  <a:cubicBezTo>
                    <a:pt x="11" y="15"/>
                    <a:pt x="12" y="15"/>
                    <a:pt x="13" y="16"/>
                  </a:cubicBezTo>
                  <a:close/>
                  <a:moveTo>
                    <a:pt x="25" y="0"/>
                  </a:moveTo>
                  <a:cubicBezTo>
                    <a:pt x="25" y="0"/>
                    <a:pt x="26" y="1"/>
                    <a:pt x="26" y="2"/>
                  </a:cubicBezTo>
                  <a:cubicBezTo>
                    <a:pt x="26" y="3"/>
                    <a:pt x="23" y="6"/>
                    <a:pt x="21" y="7"/>
                  </a:cubicBezTo>
                  <a:cubicBezTo>
                    <a:pt x="20" y="8"/>
                    <a:pt x="19" y="8"/>
                    <a:pt x="18" y="9"/>
                  </a:cubicBezTo>
                  <a:cubicBezTo>
                    <a:pt x="19" y="10"/>
                    <a:pt x="20" y="11"/>
                    <a:pt x="22" y="11"/>
                  </a:cubicBezTo>
                  <a:cubicBezTo>
                    <a:pt x="22" y="11"/>
                    <a:pt x="22" y="11"/>
                    <a:pt x="22" y="11"/>
                  </a:cubicBezTo>
                  <a:cubicBezTo>
                    <a:pt x="23" y="10"/>
                    <a:pt x="23" y="10"/>
                    <a:pt x="23" y="9"/>
                  </a:cubicBezTo>
                  <a:cubicBezTo>
                    <a:pt x="23" y="9"/>
                    <a:pt x="23" y="9"/>
                    <a:pt x="23" y="9"/>
                  </a:cubicBezTo>
                  <a:cubicBezTo>
                    <a:pt x="23" y="9"/>
                    <a:pt x="23" y="9"/>
                    <a:pt x="24" y="9"/>
                  </a:cubicBezTo>
                  <a:cubicBezTo>
                    <a:pt x="23" y="11"/>
                    <a:pt x="24" y="12"/>
                    <a:pt x="25" y="14"/>
                  </a:cubicBezTo>
                  <a:cubicBezTo>
                    <a:pt x="26" y="14"/>
                    <a:pt x="25" y="15"/>
                    <a:pt x="26" y="15"/>
                  </a:cubicBezTo>
                  <a:cubicBezTo>
                    <a:pt x="26" y="16"/>
                    <a:pt x="26" y="15"/>
                    <a:pt x="26" y="16"/>
                  </a:cubicBezTo>
                  <a:cubicBezTo>
                    <a:pt x="25" y="16"/>
                    <a:pt x="25" y="16"/>
                    <a:pt x="25" y="16"/>
                  </a:cubicBezTo>
                  <a:cubicBezTo>
                    <a:pt x="24" y="16"/>
                    <a:pt x="24" y="16"/>
                    <a:pt x="23" y="16"/>
                  </a:cubicBezTo>
                  <a:cubicBezTo>
                    <a:pt x="23" y="16"/>
                    <a:pt x="22" y="15"/>
                    <a:pt x="22" y="15"/>
                  </a:cubicBezTo>
                  <a:cubicBezTo>
                    <a:pt x="19" y="13"/>
                    <a:pt x="16" y="11"/>
                    <a:pt x="13" y="11"/>
                  </a:cubicBezTo>
                  <a:cubicBezTo>
                    <a:pt x="11" y="12"/>
                    <a:pt x="6" y="14"/>
                    <a:pt x="4" y="13"/>
                  </a:cubicBezTo>
                  <a:cubicBezTo>
                    <a:pt x="2" y="13"/>
                    <a:pt x="0" y="9"/>
                    <a:pt x="2" y="8"/>
                  </a:cubicBezTo>
                  <a:cubicBezTo>
                    <a:pt x="2" y="8"/>
                    <a:pt x="2" y="8"/>
                    <a:pt x="2" y="8"/>
                  </a:cubicBezTo>
                  <a:cubicBezTo>
                    <a:pt x="2" y="8"/>
                    <a:pt x="3" y="8"/>
                    <a:pt x="3" y="8"/>
                  </a:cubicBezTo>
                  <a:cubicBezTo>
                    <a:pt x="4" y="9"/>
                    <a:pt x="5" y="10"/>
                    <a:pt x="5" y="10"/>
                  </a:cubicBezTo>
                  <a:cubicBezTo>
                    <a:pt x="7" y="10"/>
                    <a:pt x="10" y="10"/>
                    <a:pt x="11" y="10"/>
                  </a:cubicBezTo>
                  <a:cubicBezTo>
                    <a:pt x="11" y="9"/>
                    <a:pt x="11" y="9"/>
                    <a:pt x="11" y="9"/>
                  </a:cubicBezTo>
                  <a:cubicBezTo>
                    <a:pt x="9" y="6"/>
                    <a:pt x="7" y="6"/>
                    <a:pt x="8" y="3"/>
                  </a:cubicBezTo>
                  <a:cubicBezTo>
                    <a:pt x="8" y="2"/>
                    <a:pt x="9" y="2"/>
                    <a:pt x="9" y="2"/>
                  </a:cubicBezTo>
                  <a:cubicBezTo>
                    <a:pt x="9" y="2"/>
                    <a:pt x="10" y="2"/>
                    <a:pt x="10" y="2"/>
                  </a:cubicBezTo>
                  <a:cubicBezTo>
                    <a:pt x="10" y="3"/>
                    <a:pt x="11" y="4"/>
                    <a:pt x="11" y="5"/>
                  </a:cubicBezTo>
                  <a:cubicBezTo>
                    <a:pt x="12" y="5"/>
                    <a:pt x="12" y="6"/>
                    <a:pt x="12" y="6"/>
                  </a:cubicBezTo>
                  <a:cubicBezTo>
                    <a:pt x="13" y="6"/>
                    <a:pt x="14" y="8"/>
                    <a:pt x="15" y="8"/>
                  </a:cubicBezTo>
                  <a:cubicBezTo>
                    <a:pt x="16" y="8"/>
                    <a:pt x="21" y="4"/>
                    <a:pt x="22" y="2"/>
                  </a:cubicBezTo>
                  <a:cubicBezTo>
                    <a:pt x="23" y="2"/>
                    <a:pt x="23" y="0"/>
                    <a:pt x="24" y="0"/>
                  </a:cubicBezTo>
                  <a:cubicBezTo>
                    <a:pt x="25" y="0"/>
                    <a:pt x="25" y="0"/>
                    <a:pt x="2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46"/>
            <p:cNvSpPr>
              <a:spLocks noEditPoints="1"/>
            </p:cNvSpPr>
            <p:nvPr userDrawn="1"/>
          </p:nvSpPr>
          <p:spPr bwMode="auto">
            <a:xfrm>
              <a:off x="9120267" y="4715161"/>
              <a:ext cx="53975" cy="44450"/>
            </a:xfrm>
            <a:custGeom>
              <a:avLst/>
              <a:gdLst>
                <a:gd name="T0" fmla="*/ 32 w 36"/>
                <a:gd name="T1" fmla="*/ 11 h 30"/>
                <a:gd name="T2" fmla="*/ 36 w 36"/>
                <a:gd name="T3" fmla="*/ 16 h 30"/>
                <a:gd name="T4" fmla="*/ 30 w 36"/>
                <a:gd name="T5" fmla="*/ 16 h 30"/>
                <a:gd name="T6" fmla="*/ 26 w 36"/>
                <a:gd name="T7" fmla="*/ 13 h 30"/>
                <a:gd name="T8" fmla="*/ 27 w 36"/>
                <a:gd name="T9" fmla="*/ 16 h 30"/>
                <a:gd name="T10" fmla="*/ 23 w 36"/>
                <a:gd name="T11" fmla="*/ 22 h 30"/>
                <a:gd name="T12" fmla="*/ 14 w 36"/>
                <a:gd name="T13" fmla="*/ 21 h 30"/>
                <a:gd name="T14" fmla="*/ 14 w 36"/>
                <a:gd name="T15" fmla="*/ 24 h 30"/>
                <a:gd name="T16" fmla="*/ 14 w 36"/>
                <a:gd name="T17" fmla="*/ 30 h 30"/>
                <a:gd name="T18" fmla="*/ 10 w 36"/>
                <a:gd name="T19" fmla="*/ 24 h 30"/>
                <a:gd name="T20" fmla="*/ 1 w 36"/>
                <a:gd name="T21" fmla="*/ 18 h 30"/>
                <a:gd name="T22" fmla="*/ 3 w 36"/>
                <a:gd name="T23" fmla="*/ 19 h 30"/>
                <a:gd name="T24" fmla="*/ 9 w 36"/>
                <a:gd name="T25" fmla="*/ 24 h 30"/>
                <a:gd name="T26" fmla="*/ 9 w 36"/>
                <a:gd name="T27" fmla="*/ 23 h 30"/>
                <a:gd name="T28" fmla="*/ 6 w 36"/>
                <a:gd name="T29" fmla="*/ 20 h 30"/>
                <a:gd name="T30" fmla="*/ 4 w 36"/>
                <a:gd name="T31" fmla="*/ 12 h 30"/>
                <a:gd name="T32" fmla="*/ 8 w 36"/>
                <a:gd name="T33" fmla="*/ 18 h 30"/>
                <a:gd name="T34" fmla="*/ 12 w 36"/>
                <a:gd name="T35" fmla="*/ 20 h 30"/>
                <a:gd name="T36" fmla="*/ 17 w 36"/>
                <a:gd name="T37" fmla="*/ 19 h 30"/>
                <a:gd name="T38" fmla="*/ 14 w 36"/>
                <a:gd name="T39" fmla="*/ 16 h 30"/>
                <a:gd name="T40" fmla="*/ 21 w 36"/>
                <a:gd name="T41" fmla="*/ 20 h 30"/>
                <a:gd name="T42" fmla="*/ 24 w 36"/>
                <a:gd name="T43" fmla="*/ 18 h 30"/>
                <a:gd name="T44" fmla="*/ 14 w 36"/>
                <a:gd name="T45" fmla="*/ 12 h 30"/>
                <a:gd name="T46" fmla="*/ 10 w 36"/>
                <a:gd name="T47" fmla="*/ 14 h 30"/>
                <a:gd name="T48" fmla="*/ 10 w 36"/>
                <a:gd name="T49" fmla="*/ 12 h 30"/>
                <a:gd name="T50" fmla="*/ 14 w 36"/>
                <a:gd name="T51" fmla="*/ 6 h 30"/>
                <a:gd name="T52" fmla="*/ 21 w 36"/>
                <a:gd name="T53" fmla="*/ 10 h 30"/>
                <a:gd name="T54" fmla="*/ 32 w 36"/>
                <a:gd name="T55" fmla="*/ 14 h 30"/>
                <a:gd name="T56" fmla="*/ 32 w 36"/>
                <a:gd name="T57" fmla="*/ 14 h 30"/>
                <a:gd name="T58" fmla="*/ 29 w 36"/>
                <a:gd name="T59" fmla="*/ 6 h 30"/>
                <a:gd name="T60" fmla="*/ 32 w 36"/>
                <a:gd name="T61" fmla="*/ 6 h 30"/>
                <a:gd name="T62" fmla="*/ 34 w 36"/>
                <a:gd name="T63" fmla="*/ 0 h 30"/>
                <a:gd name="T64" fmla="*/ 29 w 36"/>
                <a:gd name="T6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 h="30">
                  <a:moveTo>
                    <a:pt x="32" y="6"/>
                  </a:moveTo>
                  <a:cubicBezTo>
                    <a:pt x="33" y="8"/>
                    <a:pt x="31" y="10"/>
                    <a:pt x="32" y="11"/>
                  </a:cubicBezTo>
                  <a:cubicBezTo>
                    <a:pt x="32" y="11"/>
                    <a:pt x="32" y="12"/>
                    <a:pt x="32" y="12"/>
                  </a:cubicBezTo>
                  <a:cubicBezTo>
                    <a:pt x="34" y="12"/>
                    <a:pt x="36" y="14"/>
                    <a:pt x="36" y="16"/>
                  </a:cubicBezTo>
                  <a:cubicBezTo>
                    <a:pt x="36" y="17"/>
                    <a:pt x="34" y="19"/>
                    <a:pt x="33" y="19"/>
                  </a:cubicBezTo>
                  <a:cubicBezTo>
                    <a:pt x="32" y="18"/>
                    <a:pt x="30" y="16"/>
                    <a:pt x="30" y="16"/>
                  </a:cubicBezTo>
                  <a:cubicBezTo>
                    <a:pt x="29" y="14"/>
                    <a:pt x="27" y="14"/>
                    <a:pt x="26" y="13"/>
                  </a:cubicBezTo>
                  <a:cubicBezTo>
                    <a:pt x="26" y="13"/>
                    <a:pt x="26" y="13"/>
                    <a:pt x="26" y="13"/>
                  </a:cubicBezTo>
                  <a:cubicBezTo>
                    <a:pt x="26" y="13"/>
                    <a:pt x="26" y="13"/>
                    <a:pt x="26" y="13"/>
                  </a:cubicBezTo>
                  <a:cubicBezTo>
                    <a:pt x="26" y="14"/>
                    <a:pt x="27" y="14"/>
                    <a:pt x="27" y="16"/>
                  </a:cubicBezTo>
                  <a:cubicBezTo>
                    <a:pt x="27" y="18"/>
                    <a:pt x="28" y="21"/>
                    <a:pt x="24" y="23"/>
                  </a:cubicBezTo>
                  <a:cubicBezTo>
                    <a:pt x="24" y="22"/>
                    <a:pt x="24" y="22"/>
                    <a:pt x="23" y="22"/>
                  </a:cubicBezTo>
                  <a:cubicBezTo>
                    <a:pt x="22" y="22"/>
                    <a:pt x="21" y="20"/>
                    <a:pt x="20" y="20"/>
                  </a:cubicBezTo>
                  <a:cubicBezTo>
                    <a:pt x="19" y="22"/>
                    <a:pt x="16" y="21"/>
                    <a:pt x="14" y="21"/>
                  </a:cubicBezTo>
                  <a:cubicBezTo>
                    <a:pt x="13" y="21"/>
                    <a:pt x="13" y="22"/>
                    <a:pt x="13" y="22"/>
                  </a:cubicBezTo>
                  <a:cubicBezTo>
                    <a:pt x="14" y="22"/>
                    <a:pt x="14" y="23"/>
                    <a:pt x="14" y="24"/>
                  </a:cubicBezTo>
                  <a:cubicBezTo>
                    <a:pt x="15" y="24"/>
                    <a:pt x="18" y="26"/>
                    <a:pt x="18" y="28"/>
                  </a:cubicBezTo>
                  <a:cubicBezTo>
                    <a:pt x="18" y="29"/>
                    <a:pt x="16" y="30"/>
                    <a:pt x="14" y="30"/>
                  </a:cubicBezTo>
                  <a:cubicBezTo>
                    <a:pt x="14" y="28"/>
                    <a:pt x="13" y="26"/>
                    <a:pt x="11" y="25"/>
                  </a:cubicBezTo>
                  <a:cubicBezTo>
                    <a:pt x="10" y="25"/>
                    <a:pt x="11" y="24"/>
                    <a:pt x="10" y="24"/>
                  </a:cubicBezTo>
                  <a:cubicBezTo>
                    <a:pt x="9" y="25"/>
                    <a:pt x="8" y="26"/>
                    <a:pt x="7" y="26"/>
                  </a:cubicBezTo>
                  <a:cubicBezTo>
                    <a:pt x="3" y="25"/>
                    <a:pt x="0" y="22"/>
                    <a:pt x="1" y="18"/>
                  </a:cubicBezTo>
                  <a:cubicBezTo>
                    <a:pt x="2" y="17"/>
                    <a:pt x="2" y="16"/>
                    <a:pt x="2" y="15"/>
                  </a:cubicBezTo>
                  <a:cubicBezTo>
                    <a:pt x="3" y="16"/>
                    <a:pt x="3" y="18"/>
                    <a:pt x="3" y="19"/>
                  </a:cubicBezTo>
                  <a:cubicBezTo>
                    <a:pt x="3" y="19"/>
                    <a:pt x="3" y="20"/>
                    <a:pt x="4" y="20"/>
                  </a:cubicBezTo>
                  <a:cubicBezTo>
                    <a:pt x="5" y="22"/>
                    <a:pt x="7" y="23"/>
                    <a:pt x="9" y="24"/>
                  </a:cubicBezTo>
                  <a:cubicBezTo>
                    <a:pt x="9" y="24"/>
                    <a:pt x="9" y="24"/>
                    <a:pt x="9" y="23"/>
                  </a:cubicBezTo>
                  <a:cubicBezTo>
                    <a:pt x="9" y="23"/>
                    <a:pt x="9" y="23"/>
                    <a:pt x="9" y="23"/>
                  </a:cubicBezTo>
                  <a:cubicBezTo>
                    <a:pt x="9" y="22"/>
                    <a:pt x="8" y="22"/>
                    <a:pt x="8" y="21"/>
                  </a:cubicBezTo>
                  <a:cubicBezTo>
                    <a:pt x="8" y="21"/>
                    <a:pt x="7" y="20"/>
                    <a:pt x="6" y="20"/>
                  </a:cubicBezTo>
                  <a:cubicBezTo>
                    <a:pt x="5" y="19"/>
                    <a:pt x="3" y="14"/>
                    <a:pt x="4" y="13"/>
                  </a:cubicBezTo>
                  <a:cubicBezTo>
                    <a:pt x="4" y="13"/>
                    <a:pt x="4" y="12"/>
                    <a:pt x="4" y="12"/>
                  </a:cubicBezTo>
                  <a:cubicBezTo>
                    <a:pt x="5" y="12"/>
                    <a:pt x="5" y="12"/>
                    <a:pt x="5" y="13"/>
                  </a:cubicBezTo>
                  <a:cubicBezTo>
                    <a:pt x="6" y="14"/>
                    <a:pt x="7" y="16"/>
                    <a:pt x="8" y="18"/>
                  </a:cubicBezTo>
                  <a:cubicBezTo>
                    <a:pt x="9" y="18"/>
                    <a:pt x="10" y="19"/>
                    <a:pt x="11" y="20"/>
                  </a:cubicBezTo>
                  <a:cubicBezTo>
                    <a:pt x="11" y="20"/>
                    <a:pt x="11" y="20"/>
                    <a:pt x="12" y="20"/>
                  </a:cubicBezTo>
                  <a:cubicBezTo>
                    <a:pt x="13" y="19"/>
                    <a:pt x="14" y="19"/>
                    <a:pt x="16" y="19"/>
                  </a:cubicBezTo>
                  <a:cubicBezTo>
                    <a:pt x="16" y="19"/>
                    <a:pt x="17" y="19"/>
                    <a:pt x="17" y="19"/>
                  </a:cubicBezTo>
                  <a:cubicBezTo>
                    <a:pt x="17" y="18"/>
                    <a:pt x="15" y="17"/>
                    <a:pt x="15" y="17"/>
                  </a:cubicBezTo>
                  <a:cubicBezTo>
                    <a:pt x="14" y="16"/>
                    <a:pt x="14" y="16"/>
                    <a:pt x="14" y="16"/>
                  </a:cubicBezTo>
                  <a:cubicBezTo>
                    <a:pt x="16" y="14"/>
                    <a:pt x="17" y="16"/>
                    <a:pt x="19" y="18"/>
                  </a:cubicBezTo>
                  <a:cubicBezTo>
                    <a:pt x="20" y="19"/>
                    <a:pt x="20" y="19"/>
                    <a:pt x="21" y="20"/>
                  </a:cubicBezTo>
                  <a:cubicBezTo>
                    <a:pt x="22" y="20"/>
                    <a:pt x="23" y="21"/>
                    <a:pt x="24" y="20"/>
                  </a:cubicBezTo>
                  <a:cubicBezTo>
                    <a:pt x="24" y="19"/>
                    <a:pt x="24" y="19"/>
                    <a:pt x="24" y="18"/>
                  </a:cubicBezTo>
                  <a:cubicBezTo>
                    <a:pt x="24" y="15"/>
                    <a:pt x="20" y="12"/>
                    <a:pt x="17" y="12"/>
                  </a:cubicBezTo>
                  <a:cubicBezTo>
                    <a:pt x="16" y="11"/>
                    <a:pt x="14" y="10"/>
                    <a:pt x="14" y="12"/>
                  </a:cubicBezTo>
                  <a:cubicBezTo>
                    <a:pt x="14" y="12"/>
                    <a:pt x="13" y="14"/>
                    <a:pt x="13" y="14"/>
                  </a:cubicBezTo>
                  <a:cubicBezTo>
                    <a:pt x="12" y="14"/>
                    <a:pt x="11" y="14"/>
                    <a:pt x="10" y="14"/>
                  </a:cubicBezTo>
                  <a:cubicBezTo>
                    <a:pt x="10" y="14"/>
                    <a:pt x="10" y="14"/>
                    <a:pt x="10" y="14"/>
                  </a:cubicBezTo>
                  <a:cubicBezTo>
                    <a:pt x="10" y="13"/>
                    <a:pt x="10" y="13"/>
                    <a:pt x="10" y="12"/>
                  </a:cubicBezTo>
                  <a:cubicBezTo>
                    <a:pt x="10" y="12"/>
                    <a:pt x="9" y="12"/>
                    <a:pt x="9" y="11"/>
                  </a:cubicBezTo>
                  <a:cubicBezTo>
                    <a:pt x="9" y="10"/>
                    <a:pt x="13" y="6"/>
                    <a:pt x="14" y="6"/>
                  </a:cubicBezTo>
                  <a:cubicBezTo>
                    <a:pt x="16" y="8"/>
                    <a:pt x="17" y="8"/>
                    <a:pt x="19" y="9"/>
                  </a:cubicBezTo>
                  <a:cubicBezTo>
                    <a:pt x="20" y="9"/>
                    <a:pt x="21" y="10"/>
                    <a:pt x="21" y="10"/>
                  </a:cubicBezTo>
                  <a:cubicBezTo>
                    <a:pt x="23" y="11"/>
                    <a:pt x="24" y="11"/>
                    <a:pt x="26" y="12"/>
                  </a:cubicBezTo>
                  <a:cubicBezTo>
                    <a:pt x="28" y="12"/>
                    <a:pt x="30" y="14"/>
                    <a:pt x="32" y="14"/>
                  </a:cubicBezTo>
                  <a:cubicBezTo>
                    <a:pt x="32" y="14"/>
                    <a:pt x="32" y="14"/>
                    <a:pt x="32" y="14"/>
                  </a:cubicBezTo>
                  <a:cubicBezTo>
                    <a:pt x="32" y="14"/>
                    <a:pt x="32" y="14"/>
                    <a:pt x="32" y="14"/>
                  </a:cubicBezTo>
                  <a:cubicBezTo>
                    <a:pt x="30" y="13"/>
                    <a:pt x="27" y="12"/>
                    <a:pt x="28" y="10"/>
                  </a:cubicBezTo>
                  <a:cubicBezTo>
                    <a:pt x="28" y="8"/>
                    <a:pt x="30" y="8"/>
                    <a:pt x="29" y="6"/>
                  </a:cubicBezTo>
                  <a:cubicBezTo>
                    <a:pt x="30" y="6"/>
                    <a:pt x="30" y="6"/>
                    <a:pt x="30" y="6"/>
                  </a:cubicBezTo>
                  <a:cubicBezTo>
                    <a:pt x="31" y="6"/>
                    <a:pt x="31" y="6"/>
                    <a:pt x="32" y="6"/>
                  </a:cubicBezTo>
                  <a:close/>
                  <a:moveTo>
                    <a:pt x="34" y="0"/>
                  </a:moveTo>
                  <a:cubicBezTo>
                    <a:pt x="34" y="0"/>
                    <a:pt x="34" y="0"/>
                    <a:pt x="34" y="0"/>
                  </a:cubicBezTo>
                  <a:cubicBezTo>
                    <a:pt x="33" y="2"/>
                    <a:pt x="29" y="6"/>
                    <a:pt x="26" y="6"/>
                  </a:cubicBezTo>
                  <a:cubicBezTo>
                    <a:pt x="25" y="4"/>
                    <a:pt x="27" y="2"/>
                    <a:pt x="29" y="0"/>
                  </a:cubicBezTo>
                  <a:cubicBezTo>
                    <a:pt x="30" y="1"/>
                    <a:pt x="32"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47"/>
            <p:cNvSpPr>
              <a:spLocks noEditPoints="1"/>
            </p:cNvSpPr>
            <p:nvPr userDrawn="1"/>
          </p:nvSpPr>
          <p:spPr bwMode="auto">
            <a:xfrm>
              <a:off x="9037717" y="4621498"/>
              <a:ext cx="53975" cy="46038"/>
            </a:xfrm>
            <a:custGeom>
              <a:avLst/>
              <a:gdLst>
                <a:gd name="T0" fmla="*/ 13 w 36"/>
                <a:gd name="T1" fmla="*/ 14 h 30"/>
                <a:gd name="T2" fmla="*/ 10 w 36"/>
                <a:gd name="T3" fmla="*/ 17 h 30"/>
                <a:gd name="T4" fmla="*/ 10 w 36"/>
                <a:gd name="T5" fmla="*/ 17 h 30"/>
                <a:gd name="T6" fmla="*/ 13 w 36"/>
                <a:gd name="T7" fmla="*/ 14 h 30"/>
                <a:gd name="T8" fmla="*/ 13 w 36"/>
                <a:gd name="T9" fmla="*/ 14 h 30"/>
                <a:gd name="T10" fmla="*/ 26 w 36"/>
                <a:gd name="T11" fmla="*/ 1 h 30"/>
                <a:gd name="T12" fmla="*/ 27 w 36"/>
                <a:gd name="T13" fmla="*/ 1 h 30"/>
                <a:gd name="T14" fmla="*/ 25 w 36"/>
                <a:gd name="T15" fmla="*/ 7 h 30"/>
                <a:gd name="T16" fmla="*/ 22 w 36"/>
                <a:gd name="T17" fmla="*/ 10 h 30"/>
                <a:gd name="T18" fmla="*/ 22 w 36"/>
                <a:gd name="T19" fmla="*/ 11 h 30"/>
                <a:gd name="T20" fmla="*/ 25 w 36"/>
                <a:gd name="T21" fmla="*/ 11 h 30"/>
                <a:gd name="T22" fmla="*/ 26 w 36"/>
                <a:gd name="T23" fmla="*/ 10 h 30"/>
                <a:gd name="T24" fmla="*/ 29 w 36"/>
                <a:gd name="T25" fmla="*/ 13 h 30"/>
                <a:gd name="T26" fmla="*/ 28 w 36"/>
                <a:gd name="T27" fmla="*/ 14 h 30"/>
                <a:gd name="T28" fmla="*/ 21 w 36"/>
                <a:gd name="T29" fmla="*/ 14 h 30"/>
                <a:gd name="T30" fmla="*/ 19 w 36"/>
                <a:gd name="T31" fmla="*/ 13 h 30"/>
                <a:gd name="T32" fmla="*/ 16 w 36"/>
                <a:gd name="T33" fmla="*/ 18 h 30"/>
                <a:gd name="T34" fmla="*/ 16 w 36"/>
                <a:gd name="T35" fmla="*/ 18 h 30"/>
                <a:gd name="T36" fmla="*/ 21 w 36"/>
                <a:gd name="T37" fmla="*/ 20 h 30"/>
                <a:gd name="T38" fmla="*/ 20 w 36"/>
                <a:gd name="T39" fmla="*/ 24 h 30"/>
                <a:gd name="T40" fmla="*/ 20 w 36"/>
                <a:gd name="T41" fmla="*/ 27 h 30"/>
                <a:gd name="T42" fmla="*/ 14 w 36"/>
                <a:gd name="T43" fmla="*/ 27 h 30"/>
                <a:gd name="T44" fmla="*/ 15 w 36"/>
                <a:gd name="T45" fmla="*/ 21 h 30"/>
                <a:gd name="T46" fmla="*/ 14 w 36"/>
                <a:gd name="T47" fmla="*/ 21 h 30"/>
                <a:gd name="T48" fmla="*/ 9 w 36"/>
                <a:gd name="T49" fmla="*/ 28 h 30"/>
                <a:gd name="T50" fmla="*/ 9 w 36"/>
                <a:gd name="T51" fmla="*/ 28 h 30"/>
                <a:gd name="T52" fmla="*/ 9 w 36"/>
                <a:gd name="T53" fmla="*/ 22 h 30"/>
                <a:gd name="T54" fmla="*/ 11 w 36"/>
                <a:gd name="T55" fmla="*/ 20 h 30"/>
                <a:gd name="T56" fmla="*/ 8 w 36"/>
                <a:gd name="T57" fmla="*/ 20 h 30"/>
                <a:gd name="T58" fmla="*/ 6 w 36"/>
                <a:gd name="T59" fmla="*/ 21 h 30"/>
                <a:gd name="T60" fmla="*/ 1 w 36"/>
                <a:gd name="T61" fmla="*/ 23 h 30"/>
                <a:gd name="T62" fmla="*/ 0 w 36"/>
                <a:gd name="T63" fmla="*/ 22 h 30"/>
                <a:gd name="T64" fmla="*/ 1 w 36"/>
                <a:gd name="T65" fmla="*/ 19 h 30"/>
                <a:gd name="T66" fmla="*/ 3 w 36"/>
                <a:gd name="T67" fmla="*/ 15 h 30"/>
                <a:gd name="T68" fmla="*/ 13 w 36"/>
                <a:gd name="T69" fmla="*/ 13 h 30"/>
                <a:gd name="T70" fmla="*/ 16 w 36"/>
                <a:gd name="T71" fmla="*/ 14 h 30"/>
                <a:gd name="T72" fmla="*/ 16 w 36"/>
                <a:gd name="T73" fmla="*/ 14 h 30"/>
                <a:gd name="T74" fmla="*/ 16 w 36"/>
                <a:gd name="T75" fmla="*/ 13 h 30"/>
                <a:gd name="T76" fmla="*/ 15 w 36"/>
                <a:gd name="T77" fmla="*/ 13 h 30"/>
                <a:gd name="T78" fmla="*/ 13 w 36"/>
                <a:gd name="T79" fmla="*/ 8 h 30"/>
                <a:gd name="T80" fmla="*/ 13 w 36"/>
                <a:gd name="T81" fmla="*/ 8 h 30"/>
                <a:gd name="T82" fmla="*/ 18 w 36"/>
                <a:gd name="T83" fmla="*/ 11 h 30"/>
                <a:gd name="T84" fmla="*/ 20 w 36"/>
                <a:gd name="T85" fmla="*/ 9 h 30"/>
                <a:gd name="T86" fmla="*/ 21 w 36"/>
                <a:gd name="T87" fmla="*/ 7 h 30"/>
                <a:gd name="T88" fmla="*/ 24 w 36"/>
                <a:gd name="T89" fmla="*/ 4 h 30"/>
                <a:gd name="T90" fmla="*/ 26 w 36"/>
                <a:gd name="T91" fmla="*/ 1 h 30"/>
                <a:gd name="T92" fmla="*/ 26 w 36"/>
                <a:gd name="T93" fmla="*/ 1 h 30"/>
                <a:gd name="T94" fmla="*/ 31 w 36"/>
                <a:gd name="T95" fmla="*/ 3 h 30"/>
                <a:gd name="T96" fmla="*/ 35 w 36"/>
                <a:gd name="T97" fmla="*/ 7 h 30"/>
                <a:gd name="T98" fmla="*/ 36 w 36"/>
                <a:gd name="T99" fmla="*/ 9 h 30"/>
                <a:gd name="T100" fmla="*/ 31 w 36"/>
                <a:gd name="T101" fmla="*/ 10 h 30"/>
                <a:gd name="T102" fmla="*/ 31 w 36"/>
                <a:gd name="T103" fmla="*/ 8 h 30"/>
                <a:gd name="T104" fmla="*/ 30 w 36"/>
                <a:gd name="T105" fmla="*/ 8 h 30"/>
                <a:gd name="T106" fmla="*/ 31 w 36"/>
                <a:gd name="T107"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 h="30">
                  <a:moveTo>
                    <a:pt x="13" y="14"/>
                  </a:moveTo>
                  <a:cubicBezTo>
                    <a:pt x="13" y="14"/>
                    <a:pt x="10" y="16"/>
                    <a:pt x="10" y="17"/>
                  </a:cubicBezTo>
                  <a:cubicBezTo>
                    <a:pt x="10" y="17"/>
                    <a:pt x="10" y="17"/>
                    <a:pt x="10" y="17"/>
                  </a:cubicBezTo>
                  <a:cubicBezTo>
                    <a:pt x="13" y="19"/>
                    <a:pt x="14" y="17"/>
                    <a:pt x="13" y="14"/>
                  </a:cubicBezTo>
                  <a:cubicBezTo>
                    <a:pt x="13" y="14"/>
                    <a:pt x="13" y="14"/>
                    <a:pt x="13" y="14"/>
                  </a:cubicBezTo>
                  <a:close/>
                  <a:moveTo>
                    <a:pt x="26" y="1"/>
                  </a:moveTo>
                  <a:cubicBezTo>
                    <a:pt x="26" y="1"/>
                    <a:pt x="26" y="1"/>
                    <a:pt x="27" y="1"/>
                  </a:cubicBezTo>
                  <a:cubicBezTo>
                    <a:pt x="27" y="2"/>
                    <a:pt x="25" y="6"/>
                    <a:pt x="25" y="7"/>
                  </a:cubicBezTo>
                  <a:cubicBezTo>
                    <a:pt x="24" y="8"/>
                    <a:pt x="22" y="10"/>
                    <a:pt x="22" y="10"/>
                  </a:cubicBezTo>
                  <a:cubicBezTo>
                    <a:pt x="22" y="10"/>
                    <a:pt x="22" y="10"/>
                    <a:pt x="22" y="11"/>
                  </a:cubicBezTo>
                  <a:cubicBezTo>
                    <a:pt x="23" y="12"/>
                    <a:pt x="25" y="12"/>
                    <a:pt x="25" y="11"/>
                  </a:cubicBezTo>
                  <a:cubicBezTo>
                    <a:pt x="26" y="10"/>
                    <a:pt x="25" y="10"/>
                    <a:pt x="26" y="10"/>
                  </a:cubicBezTo>
                  <a:cubicBezTo>
                    <a:pt x="27" y="10"/>
                    <a:pt x="29" y="12"/>
                    <a:pt x="29" y="13"/>
                  </a:cubicBezTo>
                  <a:cubicBezTo>
                    <a:pt x="29" y="13"/>
                    <a:pt x="29" y="14"/>
                    <a:pt x="28" y="14"/>
                  </a:cubicBezTo>
                  <a:cubicBezTo>
                    <a:pt x="25" y="13"/>
                    <a:pt x="23" y="14"/>
                    <a:pt x="21" y="14"/>
                  </a:cubicBezTo>
                  <a:cubicBezTo>
                    <a:pt x="20" y="14"/>
                    <a:pt x="20" y="13"/>
                    <a:pt x="19" y="13"/>
                  </a:cubicBezTo>
                  <a:cubicBezTo>
                    <a:pt x="18" y="14"/>
                    <a:pt x="16" y="17"/>
                    <a:pt x="16" y="18"/>
                  </a:cubicBezTo>
                  <a:cubicBezTo>
                    <a:pt x="16" y="18"/>
                    <a:pt x="16" y="18"/>
                    <a:pt x="16" y="18"/>
                  </a:cubicBezTo>
                  <a:cubicBezTo>
                    <a:pt x="18" y="19"/>
                    <a:pt x="19" y="17"/>
                    <a:pt x="21" y="20"/>
                  </a:cubicBezTo>
                  <a:cubicBezTo>
                    <a:pt x="21" y="22"/>
                    <a:pt x="20" y="22"/>
                    <a:pt x="20" y="24"/>
                  </a:cubicBezTo>
                  <a:cubicBezTo>
                    <a:pt x="19" y="25"/>
                    <a:pt x="20" y="26"/>
                    <a:pt x="20" y="27"/>
                  </a:cubicBezTo>
                  <a:cubicBezTo>
                    <a:pt x="19" y="30"/>
                    <a:pt x="15" y="29"/>
                    <a:pt x="14" y="27"/>
                  </a:cubicBezTo>
                  <a:cubicBezTo>
                    <a:pt x="13" y="26"/>
                    <a:pt x="15" y="22"/>
                    <a:pt x="15" y="21"/>
                  </a:cubicBezTo>
                  <a:cubicBezTo>
                    <a:pt x="14" y="21"/>
                    <a:pt x="14" y="21"/>
                    <a:pt x="14" y="21"/>
                  </a:cubicBezTo>
                  <a:cubicBezTo>
                    <a:pt x="11" y="22"/>
                    <a:pt x="11" y="26"/>
                    <a:pt x="9" y="28"/>
                  </a:cubicBezTo>
                  <a:cubicBezTo>
                    <a:pt x="9" y="28"/>
                    <a:pt x="9" y="28"/>
                    <a:pt x="9" y="28"/>
                  </a:cubicBezTo>
                  <a:cubicBezTo>
                    <a:pt x="8" y="27"/>
                    <a:pt x="9" y="24"/>
                    <a:pt x="9" y="22"/>
                  </a:cubicBezTo>
                  <a:cubicBezTo>
                    <a:pt x="10" y="22"/>
                    <a:pt x="11" y="21"/>
                    <a:pt x="11" y="20"/>
                  </a:cubicBezTo>
                  <a:cubicBezTo>
                    <a:pt x="10" y="20"/>
                    <a:pt x="9" y="19"/>
                    <a:pt x="8" y="20"/>
                  </a:cubicBezTo>
                  <a:cubicBezTo>
                    <a:pt x="7" y="20"/>
                    <a:pt x="7" y="21"/>
                    <a:pt x="6" y="21"/>
                  </a:cubicBezTo>
                  <a:cubicBezTo>
                    <a:pt x="5" y="22"/>
                    <a:pt x="3" y="23"/>
                    <a:pt x="1" y="23"/>
                  </a:cubicBezTo>
                  <a:cubicBezTo>
                    <a:pt x="1" y="23"/>
                    <a:pt x="1" y="22"/>
                    <a:pt x="0" y="22"/>
                  </a:cubicBezTo>
                  <a:cubicBezTo>
                    <a:pt x="1" y="20"/>
                    <a:pt x="1" y="20"/>
                    <a:pt x="1" y="19"/>
                  </a:cubicBezTo>
                  <a:cubicBezTo>
                    <a:pt x="1" y="18"/>
                    <a:pt x="3" y="17"/>
                    <a:pt x="3" y="15"/>
                  </a:cubicBezTo>
                  <a:cubicBezTo>
                    <a:pt x="7" y="15"/>
                    <a:pt x="9" y="13"/>
                    <a:pt x="13" y="13"/>
                  </a:cubicBezTo>
                  <a:cubicBezTo>
                    <a:pt x="14" y="13"/>
                    <a:pt x="15" y="15"/>
                    <a:pt x="16" y="14"/>
                  </a:cubicBezTo>
                  <a:cubicBezTo>
                    <a:pt x="16" y="14"/>
                    <a:pt x="16" y="14"/>
                    <a:pt x="16" y="14"/>
                  </a:cubicBezTo>
                  <a:cubicBezTo>
                    <a:pt x="16" y="14"/>
                    <a:pt x="16" y="14"/>
                    <a:pt x="16" y="13"/>
                  </a:cubicBezTo>
                  <a:cubicBezTo>
                    <a:pt x="15" y="13"/>
                    <a:pt x="15" y="13"/>
                    <a:pt x="15" y="13"/>
                  </a:cubicBezTo>
                  <a:cubicBezTo>
                    <a:pt x="12" y="12"/>
                    <a:pt x="12" y="10"/>
                    <a:pt x="13" y="8"/>
                  </a:cubicBezTo>
                  <a:cubicBezTo>
                    <a:pt x="13" y="8"/>
                    <a:pt x="13" y="8"/>
                    <a:pt x="13" y="8"/>
                  </a:cubicBezTo>
                  <a:cubicBezTo>
                    <a:pt x="14" y="10"/>
                    <a:pt x="17" y="11"/>
                    <a:pt x="18" y="11"/>
                  </a:cubicBezTo>
                  <a:cubicBezTo>
                    <a:pt x="19" y="10"/>
                    <a:pt x="19" y="10"/>
                    <a:pt x="20" y="9"/>
                  </a:cubicBezTo>
                  <a:cubicBezTo>
                    <a:pt x="20" y="8"/>
                    <a:pt x="21" y="8"/>
                    <a:pt x="21" y="7"/>
                  </a:cubicBezTo>
                  <a:cubicBezTo>
                    <a:pt x="22" y="6"/>
                    <a:pt x="23" y="5"/>
                    <a:pt x="24" y="4"/>
                  </a:cubicBezTo>
                  <a:cubicBezTo>
                    <a:pt x="24" y="4"/>
                    <a:pt x="25" y="1"/>
                    <a:pt x="26" y="1"/>
                  </a:cubicBezTo>
                  <a:cubicBezTo>
                    <a:pt x="25" y="0"/>
                    <a:pt x="26" y="1"/>
                    <a:pt x="26" y="1"/>
                  </a:cubicBezTo>
                  <a:close/>
                  <a:moveTo>
                    <a:pt x="31" y="3"/>
                  </a:moveTo>
                  <a:cubicBezTo>
                    <a:pt x="32" y="4"/>
                    <a:pt x="34" y="5"/>
                    <a:pt x="35" y="7"/>
                  </a:cubicBezTo>
                  <a:cubicBezTo>
                    <a:pt x="35" y="8"/>
                    <a:pt x="36" y="9"/>
                    <a:pt x="36" y="9"/>
                  </a:cubicBezTo>
                  <a:cubicBezTo>
                    <a:pt x="35" y="12"/>
                    <a:pt x="32" y="12"/>
                    <a:pt x="31" y="10"/>
                  </a:cubicBezTo>
                  <a:cubicBezTo>
                    <a:pt x="31" y="10"/>
                    <a:pt x="31" y="9"/>
                    <a:pt x="31" y="8"/>
                  </a:cubicBezTo>
                  <a:cubicBezTo>
                    <a:pt x="30" y="8"/>
                    <a:pt x="30" y="8"/>
                    <a:pt x="30" y="8"/>
                  </a:cubicBezTo>
                  <a:cubicBezTo>
                    <a:pt x="31" y="6"/>
                    <a:pt x="29" y="4"/>
                    <a:pt x="3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48"/>
            <p:cNvSpPr>
              <a:spLocks noEditPoints="1"/>
            </p:cNvSpPr>
            <p:nvPr userDrawn="1"/>
          </p:nvSpPr>
          <p:spPr bwMode="auto">
            <a:xfrm>
              <a:off x="8913891" y="4588168"/>
              <a:ext cx="36513" cy="52388"/>
            </a:xfrm>
            <a:custGeom>
              <a:avLst/>
              <a:gdLst>
                <a:gd name="T0" fmla="*/ 14 w 24"/>
                <a:gd name="T1" fmla="*/ 5 h 34"/>
                <a:gd name="T2" fmla="*/ 14 w 24"/>
                <a:gd name="T3" fmla="*/ 5 h 34"/>
                <a:gd name="T4" fmla="*/ 14 w 24"/>
                <a:gd name="T5" fmla="*/ 5 h 34"/>
                <a:gd name="T6" fmla="*/ 14 w 24"/>
                <a:gd name="T7" fmla="*/ 4 h 34"/>
                <a:gd name="T8" fmla="*/ 14 w 24"/>
                <a:gd name="T9" fmla="*/ 4 h 34"/>
                <a:gd name="T10" fmla="*/ 14 w 24"/>
                <a:gd name="T11" fmla="*/ 4 h 34"/>
                <a:gd name="T12" fmla="*/ 14 w 24"/>
                <a:gd name="T13" fmla="*/ 4 h 34"/>
                <a:gd name="T14" fmla="*/ 20 w 24"/>
                <a:gd name="T15" fmla="*/ 2 h 34"/>
                <a:gd name="T16" fmla="*/ 14 w 24"/>
                <a:gd name="T17" fmla="*/ 7 h 34"/>
                <a:gd name="T18" fmla="*/ 22 w 24"/>
                <a:gd name="T19" fmla="*/ 15 h 34"/>
                <a:gd name="T20" fmla="*/ 16 w 24"/>
                <a:gd name="T21" fmla="*/ 18 h 34"/>
                <a:gd name="T22" fmla="*/ 15 w 24"/>
                <a:gd name="T23" fmla="*/ 23 h 34"/>
                <a:gd name="T24" fmla="*/ 17 w 24"/>
                <a:gd name="T25" fmla="*/ 22 h 34"/>
                <a:gd name="T26" fmla="*/ 24 w 24"/>
                <a:gd name="T27" fmla="*/ 24 h 34"/>
                <a:gd name="T28" fmla="*/ 18 w 24"/>
                <a:gd name="T29" fmla="*/ 26 h 34"/>
                <a:gd name="T30" fmla="*/ 9 w 24"/>
                <a:gd name="T31" fmla="*/ 32 h 34"/>
                <a:gd name="T32" fmla="*/ 16 w 24"/>
                <a:gd name="T33" fmla="*/ 27 h 34"/>
                <a:gd name="T34" fmla="*/ 10 w 24"/>
                <a:gd name="T35" fmla="*/ 29 h 34"/>
                <a:gd name="T36" fmla="*/ 7 w 24"/>
                <a:gd name="T37" fmla="*/ 28 h 34"/>
                <a:gd name="T38" fmla="*/ 14 w 24"/>
                <a:gd name="T39" fmla="*/ 25 h 34"/>
                <a:gd name="T40" fmla="*/ 13 w 24"/>
                <a:gd name="T41" fmla="*/ 24 h 34"/>
                <a:gd name="T42" fmla="*/ 14 w 24"/>
                <a:gd name="T43" fmla="*/ 19 h 34"/>
                <a:gd name="T44" fmla="*/ 9 w 24"/>
                <a:gd name="T45" fmla="*/ 22 h 34"/>
                <a:gd name="T46" fmla="*/ 9 w 24"/>
                <a:gd name="T47" fmla="*/ 20 h 34"/>
                <a:gd name="T48" fmla="*/ 17 w 24"/>
                <a:gd name="T49" fmla="*/ 16 h 34"/>
                <a:gd name="T50" fmla="*/ 14 w 24"/>
                <a:gd name="T51" fmla="*/ 10 h 34"/>
                <a:gd name="T52" fmla="*/ 7 w 24"/>
                <a:gd name="T53" fmla="*/ 17 h 34"/>
                <a:gd name="T54" fmla="*/ 4 w 24"/>
                <a:gd name="T55" fmla="*/ 26 h 34"/>
                <a:gd name="T56" fmla="*/ 2 w 24"/>
                <a:gd name="T57" fmla="*/ 19 h 34"/>
                <a:gd name="T58" fmla="*/ 6 w 24"/>
                <a:gd name="T59" fmla="*/ 12 h 34"/>
                <a:gd name="T60" fmla="*/ 12 w 24"/>
                <a:gd name="T61" fmla="*/ 7 h 34"/>
                <a:gd name="T62" fmla="*/ 8 w 24"/>
                <a:gd name="T63" fmla="*/ 6 h 34"/>
                <a:gd name="T64" fmla="*/ 1 w 24"/>
                <a:gd name="T65" fmla="*/ 3 h 34"/>
                <a:gd name="T66" fmla="*/ 4 w 24"/>
                <a:gd name="T67" fmla="*/ 7 h 34"/>
                <a:gd name="T68" fmla="*/ 0 w 24"/>
                <a:gd name="T69" fmla="*/ 5 h 34"/>
                <a:gd name="T70" fmla="*/ 1 w 24"/>
                <a:gd name="T71"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 h="34">
                  <a:moveTo>
                    <a:pt x="14" y="5"/>
                  </a:moveTo>
                  <a:cubicBezTo>
                    <a:pt x="14" y="5"/>
                    <a:pt x="14" y="5"/>
                    <a:pt x="14" y="5"/>
                  </a:cubicBezTo>
                  <a:cubicBezTo>
                    <a:pt x="14" y="5"/>
                    <a:pt x="14" y="5"/>
                    <a:pt x="14" y="5"/>
                  </a:cubicBezTo>
                  <a:cubicBezTo>
                    <a:pt x="14" y="5"/>
                    <a:pt x="14" y="5"/>
                    <a:pt x="14" y="5"/>
                  </a:cubicBezTo>
                  <a:cubicBezTo>
                    <a:pt x="14" y="5"/>
                    <a:pt x="14" y="5"/>
                    <a:pt x="14" y="5"/>
                  </a:cubicBezTo>
                  <a:cubicBezTo>
                    <a:pt x="14" y="5"/>
                    <a:pt x="14" y="5"/>
                    <a:pt x="14" y="5"/>
                  </a:cubicBezTo>
                  <a:cubicBezTo>
                    <a:pt x="14" y="5"/>
                    <a:pt x="14" y="5"/>
                    <a:pt x="14" y="5"/>
                  </a:cubicBezTo>
                  <a:close/>
                  <a:moveTo>
                    <a:pt x="14" y="4"/>
                  </a:move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lose/>
                  <a:moveTo>
                    <a:pt x="16" y="1"/>
                  </a:moveTo>
                  <a:cubicBezTo>
                    <a:pt x="17" y="0"/>
                    <a:pt x="19" y="1"/>
                    <a:pt x="20" y="2"/>
                  </a:cubicBezTo>
                  <a:cubicBezTo>
                    <a:pt x="20" y="2"/>
                    <a:pt x="21" y="2"/>
                    <a:pt x="20" y="2"/>
                  </a:cubicBezTo>
                  <a:cubicBezTo>
                    <a:pt x="20" y="4"/>
                    <a:pt x="16" y="5"/>
                    <a:pt x="14" y="7"/>
                  </a:cubicBezTo>
                  <a:cubicBezTo>
                    <a:pt x="15" y="8"/>
                    <a:pt x="16" y="7"/>
                    <a:pt x="18" y="8"/>
                  </a:cubicBezTo>
                  <a:cubicBezTo>
                    <a:pt x="20" y="8"/>
                    <a:pt x="24" y="12"/>
                    <a:pt x="22" y="15"/>
                  </a:cubicBezTo>
                  <a:cubicBezTo>
                    <a:pt x="21" y="16"/>
                    <a:pt x="20" y="16"/>
                    <a:pt x="19" y="16"/>
                  </a:cubicBezTo>
                  <a:cubicBezTo>
                    <a:pt x="18" y="17"/>
                    <a:pt x="17" y="16"/>
                    <a:pt x="16" y="18"/>
                  </a:cubicBezTo>
                  <a:cubicBezTo>
                    <a:pt x="16" y="18"/>
                    <a:pt x="16" y="19"/>
                    <a:pt x="17" y="20"/>
                  </a:cubicBezTo>
                  <a:cubicBezTo>
                    <a:pt x="16" y="21"/>
                    <a:pt x="16" y="22"/>
                    <a:pt x="15" y="23"/>
                  </a:cubicBezTo>
                  <a:cubicBezTo>
                    <a:pt x="16" y="24"/>
                    <a:pt x="16" y="24"/>
                    <a:pt x="17" y="24"/>
                  </a:cubicBezTo>
                  <a:cubicBezTo>
                    <a:pt x="17" y="23"/>
                    <a:pt x="17" y="23"/>
                    <a:pt x="17" y="22"/>
                  </a:cubicBezTo>
                  <a:cubicBezTo>
                    <a:pt x="18" y="22"/>
                    <a:pt x="21" y="22"/>
                    <a:pt x="22" y="22"/>
                  </a:cubicBezTo>
                  <a:cubicBezTo>
                    <a:pt x="23" y="22"/>
                    <a:pt x="23" y="24"/>
                    <a:pt x="24" y="24"/>
                  </a:cubicBezTo>
                  <a:cubicBezTo>
                    <a:pt x="23" y="25"/>
                    <a:pt x="23" y="25"/>
                    <a:pt x="23" y="26"/>
                  </a:cubicBezTo>
                  <a:cubicBezTo>
                    <a:pt x="21" y="27"/>
                    <a:pt x="20" y="24"/>
                    <a:pt x="18" y="26"/>
                  </a:cubicBezTo>
                  <a:cubicBezTo>
                    <a:pt x="17" y="27"/>
                    <a:pt x="19" y="29"/>
                    <a:pt x="19" y="31"/>
                  </a:cubicBezTo>
                  <a:cubicBezTo>
                    <a:pt x="18" y="34"/>
                    <a:pt x="11" y="34"/>
                    <a:pt x="9" y="32"/>
                  </a:cubicBezTo>
                  <a:cubicBezTo>
                    <a:pt x="9" y="32"/>
                    <a:pt x="9" y="32"/>
                    <a:pt x="9" y="32"/>
                  </a:cubicBezTo>
                  <a:cubicBezTo>
                    <a:pt x="12" y="30"/>
                    <a:pt x="16" y="30"/>
                    <a:pt x="16" y="27"/>
                  </a:cubicBezTo>
                  <a:cubicBezTo>
                    <a:pt x="16" y="27"/>
                    <a:pt x="16" y="27"/>
                    <a:pt x="16" y="27"/>
                  </a:cubicBezTo>
                  <a:cubicBezTo>
                    <a:pt x="14" y="27"/>
                    <a:pt x="12" y="29"/>
                    <a:pt x="10" y="29"/>
                  </a:cubicBezTo>
                  <a:cubicBezTo>
                    <a:pt x="10" y="29"/>
                    <a:pt x="8" y="29"/>
                    <a:pt x="8" y="29"/>
                  </a:cubicBezTo>
                  <a:cubicBezTo>
                    <a:pt x="8" y="28"/>
                    <a:pt x="7" y="28"/>
                    <a:pt x="7" y="28"/>
                  </a:cubicBezTo>
                  <a:cubicBezTo>
                    <a:pt x="7" y="28"/>
                    <a:pt x="7" y="28"/>
                    <a:pt x="7" y="28"/>
                  </a:cubicBezTo>
                  <a:cubicBezTo>
                    <a:pt x="9" y="27"/>
                    <a:pt x="14" y="26"/>
                    <a:pt x="14" y="25"/>
                  </a:cubicBezTo>
                  <a:cubicBezTo>
                    <a:pt x="14" y="24"/>
                    <a:pt x="14" y="24"/>
                    <a:pt x="14" y="24"/>
                  </a:cubicBezTo>
                  <a:cubicBezTo>
                    <a:pt x="14" y="24"/>
                    <a:pt x="13" y="24"/>
                    <a:pt x="13" y="24"/>
                  </a:cubicBezTo>
                  <a:cubicBezTo>
                    <a:pt x="13" y="23"/>
                    <a:pt x="13" y="22"/>
                    <a:pt x="13" y="22"/>
                  </a:cubicBezTo>
                  <a:cubicBezTo>
                    <a:pt x="13" y="21"/>
                    <a:pt x="14" y="20"/>
                    <a:pt x="14" y="19"/>
                  </a:cubicBezTo>
                  <a:cubicBezTo>
                    <a:pt x="14" y="19"/>
                    <a:pt x="14" y="19"/>
                    <a:pt x="13" y="19"/>
                  </a:cubicBezTo>
                  <a:cubicBezTo>
                    <a:pt x="12" y="18"/>
                    <a:pt x="10" y="21"/>
                    <a:pt x="9" y="22"/>
                  </a:cubicBezTo>
                  <a:cubicBezTo>
                    <a:pt x="9" y="22"/>
                    <a:pt x="9" y="22"/>
                    <a:pt x="9" y="22"/>
                  </a:cubicBezTo>
                  <a:cubicBezTo>
                    <a:pt x="9" y="22"/>
                    <a:pt x="9" y="21"/>
                    <a:pt x="9" y="20"/>
                  </a:cubicBezTo>
                  <a:cubicBezTo>
                    <a:pt x="9" y="18"/>
                    <a:pt x="12" y="16"/>
                    <a:pt x="14" y="17"/>
                  </a:cubicBezTo>
                  <a:cubicBezTo>
                    <a:pt x="15" y="17"/>
                    <a:pt x="16" y="16"/>
                    <a:pt x="17" y="16"/>
                  </a:cubicBezTo>
                  <a:cubicBezTo>
                    <a:pt x="17" y="15"/>
                    <a:pt x="18" y="14"/>
                    <a:pt x="18" y="14"/>
                  </a:cubicBezTo>
                  <a:cubicBezTo>
                    <a:pt x="19" y="11"/>
                    <a:pt x="16" y="10"/>
                    <a:pt x="14" y="10"/>
                  </a:cubicBezTo>
                  <a:cubicBezTo>
                    <a:pt x="12" y="10"/>
                    <a:pt x="10" y="12"/>
                    <a:pt x="10" y="13"/>
                  </a:cubicBezTo>
                  <a:cubicBezTo>
                    <a:pt x="9" y="14"/>
                    <a:pt x="8" y="16"/>
                    <a:pt x="7" y="17"/>
                  </a:cubicBezTo>
                  <a:cubicBezTo>
                    <a:pt x="6" y="18"/>
                    <a:pt x="6" y="19"/>
                    <a:pt x="5" y="20"/>
                  </a:cubicBezTo>
                  <a:cubicBezTo>
                    <a:pt x="4" y="22"/>
                    <a:pt x="5" y="24"/>
                    <a:pt x="4" y="26"/>
                  </a:cubicBezTo>
                  <a:cubicBezTo>
                    <a:pt x="1" y="26"/>
                    <a:pt x="0" y="24"/>
                    <a:pt x="0" y="21"/>
                  </a:cubicBezTo>
                  <a:cubicBezTo>
                    <a:pt x="0" y="21"/>
                    <a:pt x="1" y="20"/>
                    <a:pt x="2" y="19"/>
                  </a:cubicBezTo>
                  <a:cubicBezTo>
                    <a:pt x="2" y="18"/>
                    <a:pt x="3" y="17"/>
                    <a:pt x="3" y="16"/>
                  </a:cubicBezTo>
                  <a:cubicBezTo>
                    <a:pt x="4" y="15"/>
                    <a:pt x="5" y="14"/>
                    <a:pt x="6" y="12"/>
                  </a:cubicBezTo>
                  <a:cubicBezTo>
                    <a:pt x="8" y="11"/>
                    <a:pt x="11" y="9"/>
                    <a:pt x="12" y="7"/>
                  </a:cubicBezTo>
                  <a:cubicBezTo>
                    <a:pt x="12" y="7"/>
                    <a:pt x="12" y="7"/>
                    <a:pt x="12" y="7"/>
                  </a:cubicBezTo>
                  <a:cubicBezTo>
                    <a:pt x="10" y="7"/>
                    <a:pt x="8" y="7"/>
                    <a:pt x="8" y="6"/>
                  </a:cubicBezTo>
                  <a:cubicBezTo>
                    <a:pt x="8" y="6"/>
                    <a:pt x="8" y="6"/>
                    <a:pt x="8" y="6"/>
                  </a:cubicBezTo>
                  <a:cubicBezTo>
                    <a:pt x="12" y="4"/>
                    <a:pt x="14" y="2"/>
                    <a:pt x="16" y="1"/>
                  </a:cubicBezTo>
                  <a:close/>
                  <a:moveTo>
                    <a:pt x="1" y="3"/>
                  </a:moveTo>
                  <a:cubicBezTo>
                    <a:pt x="2" y="3"/>
                    <a:pt x="2" y="3"/>
                    <a:pt x="2" y="3"/>
                  </a:cubicBezTo>
                  <a:cubicBezTo>
                    <a:pt x="2" y="4"/>
                    <a:pt x="4" y="7"/>
                    <a:pt x="4" y="7"/>
                  </a:cubicBezTo>
                  <a:cubicBezTo>
                    <a:pt x="4" y="9"/>
                    <a:pt x="5" y="9"/>
                    <a:pt x="4" y="10"/>
                  </a:cubicBezTo>
                  <a:cubicBezTo>
                    <a:pt x="1" y="10"/>
                    <a:pt x="0" y="9"/>
                    <a:pt x="0" y="5"/>
                  </a:cubicBezTo>
                  <a:cubicBezTo>
                    <a:pt x="0" y="4"/>
                    <a:pt x="0" y="4"/>
                    <a:pt x="0" y="3"/>
                  </a:cubicBezTo>
                  <a:cubicBezTo>
                    <a:pt x="0" y="3"/>
                    <a:pt x="1" y="3"/>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49"/>
            <p:cNvSpPr>
              <a:spLocks noEditPoints="1"/>
            </p:cNvSpPr>
            <p:nvPr userDrawn="1"/>
          </p:nvSpPr>
          <p:spPr bwMode="auto">
            <a:xfrm>
              <a:off x="8971042" y="4589759"/>
              <a:ext cx="50800" cy="52388"/>
            </a:xfrm>
            <a:custGeom>
              <a:avLst/>
              <a:gdLst>
                <a:gd name="T0" fmla="*/ 17 w 34"/>
                <a:gd name="T1" fmla="*/ 16 h 34"/>
                <a:gd name="T2" fmla="*/ 20 w 34"/>
                <a:gd name="T3" fmla="*/ 27 h 34"/>
                <a:gd name="T4" fmla="*/ 18 w 34"/>
                <a:gd name="T5" fmla="*/ 21 h 34"/>
                <a:gd name="T6" fmla="*/ 20 w 34"/>
                <a:gd name="T7" fmla="*/ 21 h 34"/>
                <a:gd name="T8" fmla="*/ 25 w 34"/>
                <a:gd name="T9" fmla="*/ 18 h 34"/>
                <a:gd name="T10" fmla="*/ 22 w 34"/>
                <a:gd name="T11" fmla="*/ 20 h 34"/>
                <a:gd name="T12" fmla="*/ 21 w 34"/>
                <a:gd name="T13" fmla="*/ 14 h 34"/>
                <a:gd name="T14" fmla="*/ 28 w 34"/>
                <a:gd name="T15" fmla="*/ 6 h 34"/>
                <a:gd name="T16" fmla="*/ 26 w 34"/>
                <a:gd name="T17" fmla="*/ 10 h 34"/>
                <a:gd name="T18" fmla="*/ 28 w 34"/>
                <a:gd name="T19" fmla="*/ 6 h 34"/>
                <a:gd name="T20" fmla="*/ 26 w 34"/>
                <a:gd name="T21" fmla="*/ 0 h 34"/>
                <a:gd name="T22" fmla="*/ 28 w 34"/>
                <a:gd name="T23" fmla="*/ 5 h 34"/>
                <a:gd name="T24" fmla="*/ 34 w 34"/>
                <a:gd name="T25" fmla="*/ 9 h 34"/>
                <a:gd name="T26" fmla="*/ 28 w 34"/>
                <a:gd name="T27" fmla="*/ 13 h 34"/>
                <a:gd name="T28" fmla="*/ 28 w 34"/>
                <a:gd name="T29" fmla="*/ 17 h 34"/>
                <a:gd name="T30" fmla="*/ 27 w 34"/>
                <a:gd name="T31" fmla="*/ 25 h 34"/>
                <a:gd name="T32" fmla="*/ 32 w 34"/>
                <a:gd name="T33" fmla="*/ 31 h 34"/>
                <a:gd name="T34" fmla="*/ 26 w 34"/>
                <a:gd name="T35" fmla="*/ 30 h 34"/>
                <a:gd name="T36" fmla="*/ 22 w 34"/>
                <a:gd name="T37" fmla="*/ 30 h 34"/>
                <a:gd name="T38" fmla="*/ 15 w 34"/>
                <a:gd name="T39" fmla="*/ 29 h 34"/>
                <a:gd name="T40" fmla="*/ 13 w 34"/>
                <a:gd name="T41" fmla="*/ 26 h 34"/>
                <a:gd name="T42" fmla="*/ 13 w 34"/>
                <a:gd name="T43" fmla="*/ 31 h 34"/>
                <a:gd name="T44" fmla="*/ 10 w 34"/>
                <a:gd name="T45" fmla="*/ 27 h 34"/>
                <a:gd name="T46" fmla="*/ 8 w 34"/>
                <a:gd name="T47" fmla="*/ 23 h 34"/>
                <a:gd name="T48" fmla="*/ 2 w 34"/>
                <a:gd name="T49" fmla="*/ 19 h 34"/>
                <a:gd name="T50" fmla="*/ 4 w 34"/>
                <a:gd name="T51" fmla="*/ 16 h 34"/>
                <a:gd name="T52" fmla="*/ 13 w 34"/>
                <a:gd name="T53" fmla="*/ 15 h 34"/>
                <a:gd name="T54" fmla="*/ 16 w 34"/>
                <a:gd name="T55" fmla="*/ 9 h 34"/>
                <a:gd name="T56" fmla="*/ 11 w 34"/>
                <a:gd name="T57" fmla="*/ 7 h 34"/>
                <a:gd name="T58" fmla="*/ 10 w 34"/>
                <a:gd name="T59" fmla="*/ 5 h 34"/>
                <a:gd name="T60" fmla="*/ 12 w 34"/>
                <a:gd name="T61" fmla="*/ 6 h 34"/>
                <a:gd name="T62" fmla="*/ 20 w 34"/>
                <a:gd name="T63" fmla="*/ 0 h 34"/>
                <a:gd name="T64" fmla="*/ 23 w 34"/>
                <a:gd name="T65" fmla="*/ 1 h 34"/>
                <a:gd name="T66" fmla="*/ 17 w 34"/>
                <a:gd name="T67" fmla="*/ 11 h 34"/>
                <a:gd name="T68" fmla="*/ 19 w 34"/>
                <a:gd name="T69" fmla="*/ 11 h 34"/>
                <a:gd name="T70" fmla="*/ 23 w 34"/>
                <a:gd name="T71" fmla="*/ 7 h 34"/>
                <a:gd name="T72" fmla="*/ 26 w 34"/>
                <a:gd name="T7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 h="34">
                  <a:moveTo>
                    <a:pt x="21" y="13"/>
                  </a:moveTo>
                  <a:cubicBezTo>
                    <a:pt x="19" y="14"/>
                    <a:pt x="18" y="15"/>
                    <a:pt x="17" y="16"/>
                  </a:cubicBezTo>
                  <a:cubicBezTo>
                    <a:pt x="16" y="18"/>
                    <a:pt x="12" y="21"/>
                    <a:pt x="14" y="24"/>
                  </a:cubicBezTo>
                  <a:cubicBezTo>
                    <a:pt x="15" y="26"/>
                    <a:pt x="17" y="28"/>
                    <a:pt x="20" y="27"/>
                  </a:cubicBezTo>
                  <a:cubicBezTo>
                    <a:pt x="20" y="27"/>
                    <a:pt x="20" y="27"/>
                    <a:pt x="21" y="27"/>
                  </a:cubicBezTo>
                  <a:cubicBezTo>
                    <a:pt x="20" y="25"/>
                    <a:pt x="19" y="22"/>
                    <a:pt x="18" y="21"/>
                  </a:cubicBezTo>
                  <a:cubicBezTo>
                    <a:pt x="18" y="21"/>
                    <a:pt x="18" y="21"/>
                    <a:pt x="18" y="21"/>
                  </a:cubicBezTo>
                  <a:cubicBezTo>
                    <a:pt x="19" y="21"/>
                    <a:pt x="20" y="21"/>
                    <a:pt x="20" y="21"/>
                  </a:cubicBezTo>
                  <a:cubicBezTo>
                    <a:pt x="21" y="22"/>
                    <a:pt x="24" y="24"/>
                    <a:pt x="24" y="23"/>
                  </a:cubicBezTo>
                  <a:cubicBezTo>
                    <a:pt x="25" y="22"/>
                    <a:pt x="26" y="19"/>
                    <a:pt x="25" y="18"/>
                  </a:cubicBezTo>
                  <a:cubicBezTo>
                    <a:pt x="25" y="18"/>
                    <a:pt x="25" y="18"/>
                    <a:pt x="24" y="18"/>
                  </a:cubicBezTo>
                  <a:cubicBezTo>
                    <a:pt x="24" y="18"/>
                    <a:pt x="23" y="19"/>
                    <a:pt x="22" y="20"/>
                  </a:cubicBezTo>
                  <a:cubicBezTo>
                    <a:pt x="22" y="20"/>
                    <a:pt x="22" y="19"/>
                    <a:pt x="21" y="19"/>
                  </a:cubicBezTo>
                  <a:cubicBezTo>
                    <a:pt x="21" y="17"/>
                    <a:pt x="21" y="16"/>
                    <a:pt x="21" y="14"/>
                  </a:cubicBezTo>
                  <a:cubicBezTo>
                    <a:pt x="22" y="13"/>
                    <a:pt x="21" y="13"/>
                    <a:pt x="21" y="13"/>
                  </a:cubicBezTo>
                  <a:close/>
                  <a:moveTo>
                    <a:pt x="28" y="6"/>
                  </a:moveTo>
                  <a:cubicBezTo>
                    <a:pt x="28" y="7"/>
                    <a:pt x="26" y="9"/>
                    <a:pt x="26" y="10"/>
                  </a:cubicBezTo>
                  <a:cubicBezTo>
                    <a:pt x="26" y="10"/>
                    <a:pt x="26" y="10"/>
                    <a:pt x="26" y="10"/>
                  </a:cubicBezTo>
                  <a:cubicBezTo>
                    <a:pt x="27" y="10"/>
                    <a:pt x="30" y="9"/>
                    <a:pt x="30" y="9"/>
                  </a:cubicBezTo>
                  <a:cubicBezTo>
                    <a:pt x="30" y="8"/>
                    <a:pt x="29" y="7"/>
                    <a:pt x="28" y="6"/>
                  </a:cubicBezTo>
                  <a:cubicBezTo>
                    <a:pt x="28" y="6"/>
                    <a:pt x="28" y="6"/>
                    <a:pt x="28" y="6"/>
                  </a:cubicBezTo>
                  <a:close/>
                  <a:moveTo>
                    <a:pt x="26" y="0"/>
                  </a:moveTo>
                  <a:cubicBezTo>
                    <a:pt x="28" y="1"/>
                    <a:pt x="29" y="1"/>
                    <a:pt x="29" y="3"/>
                  </a:cubicBezTo>
                  <a:cubicBezTo>
                    <a:pt x="29" y="3"/>
                    <a:pt x="28" y="4"/>
                    <a:pt x="28" y="5"/>
                  </a:cubicBezTo>
                  <a:cubicBezTo>
                    <a:pt x="29" y="7"/>
                    <a:pt x="32" y="7"/>
                    <a:pt x="34" y="8"/>
                  </a:cubicBezTo>
                  <a:cubicBezTo>
                    <a:pt x="34" y="9"/>
                    <a:pt x="34" y="9"/>
                    <a:pt x="34" y="9"/>
                  </a:cubicBezTo>
                  <a:cubicBezTo>
                    <a:pt x="32" y="11"/>
                    <a:pt x="30" y="11"/>
                    <a:pt x="29" y="11"/>
                  </a:cubicBezTo>
                  <a:cubicBezTo>
                    <a:pt x="28" y="12"/>
                    <a:pt x="28" y="12"/>
                    <a:pt x="28" y="13"/>
                  </a:cubicBezTo>
                  <a:cubicBezTo>
                    <a:pt x="26" y="13"/>
                    <a:pt x="25" y="13"/>
                    <a:pt x="24" y="15"/>
                  </a:cubicBezTo>
                  <a:cubicBezTo>
                    <a:pt x="25" y="16"/>
                    <a:pt x="28" y="16"/>
                    <a:pt x="28" y="17"/>
                  </a:cubicBezTo>
                  <a:cubicBezTo>
                    <a:pt x="28" y="18"/>
                    <a:pt x="28" y="21"/>
                    <a:pt x="28" y="22"/>
                  </a:cubicBezTo>
                  <a:cubicBezTo>
                    <a:pt x="27" y="23"/>
                    <a:pt x="26" y="24"/>
                    <a:pt x="27" y="25"/>
                  </a:cubicBezTo>
                  <a:cubicBezTo>
                    <a:pt x="27" y="26"/>
                    <a:pt x="29" y="26"/>
                    <a:pt x="30" y="27"/>
                  </a:cubicBezTo>
                  <a:cubicBezTo>
                    <a:pt x="31" y="28"/>
                    <a:pt x="32" y="29"/>
                    <a:pt x="32" y="31"/>
                  </a:cubicBezTo>
                  <a:cubicBezTo>
                    <a:pt x="32" y="32"/>
                    <a:pt x="30" y="34"/>
                    <a:pt x="28" y="33"/>
                  </a:cubicBezTo>
                  <a:cubicBezTo>
                    <a:pt x="27" y="33"/>
                    <a:pt x="26" y="31"/>
                    <a:pt x="26" y="30"/>
                  </a:cubicBezTo>
                  <a:cubicBezTo>
                    <a:pt x="25" y="30"/>
                    <a:pt x="25" y="30"/>
                    <a:pt x="24" y="29"/>
                  </a:cubicBezTo>
                  <a:cubicBezTo>
                    <a:pt x="24" y="29"/>
                    <a:pt x="22" y="30"/>
                    <a:pt x="22" y="30"/>
                  </a:cubicBezTo>
                  <a:cubicBezTo>
                    <a:pt x="21" y="30"/>
                    <a:pt x="21" y="30"/>
                    <a:pt x="20" y="30"/>
                  </a:cubicBezTo>
                  <a:cubicBezTo>
                    <a:pt x="19" y="30"/>
                    <a:pt x="17" y="30"/>
                    <a:pt x="15" y="29"/>
                  </a:cubicBezTo>
                  <a:cubicBezTo>
                    <a:pt x="15" y="28"/>
                    <a:pt x="14" y="27"/>
                    <a:pt x="14" y="26"/>
                  </a:cubicBezTo>
                  <a:cubicBezTo>
                    <a:pt x="14" y="26"/>
                    <a:pt x="14" y="26"/>
                    <a:pt x="13" y="26"/>
                  </a:cubicBezTo>
                  <a:cubicBezTo>
                    <a:pt x="13" y="26"/>
                    <a:pt x="13" y="26"/>
                    <a:pt x="13" y="26"/>
                  </a:cubicBezTo>
                  <a:cubicBezTo>
                    <a:pt x="13" y="27"/>
                    <a:pt x="14" y="31"/>
                    <a:pt x="13" y="31"/>
                  </a:cubicBezTo>
                  <a:cubicBezTo>
                    <a:pt x="12" y="31"/>
                    <a:pt x="12" y="30"/>
                    <a:pt x="11" y="30"/>
                  </a:cubicBezTo>
                  <a:cubicBezTo>
                    <a:pt x="10" y="29"/>
                    <a:pt x="11" y="28"/>
                    <a:pt x="10" y="27"/>
                  </a:cubicBezTo>
                  <a:cubicBezTo>
                    <a:pt x="10" y="26"/>
                    <a:pt x="9" y="25"/>
                    <a:pt x="9" y="25"/>
                  </a:cubicBezTo>
                  <a:cubicBezTo>
                    <a:pt x="8" y="24"/>
                    <a:pt x="9" y="23"/>
                    <a:pt x="8" y="23"/>
                  </a:cubicBezTo>
                  <a:cubicBezTo>
                    <a:pt x="8" y="23"/>
                    <a:pt x="4" y="24"/>
                    <a:pt x="3" y="23"/>
                  </a:cubicBezTo>
                  <a:cubicBezTo>
                    <a:pt x="2" y="23"/>
                    <a:pt x="0" y="21"/>
                    <a:pt x="2" y="19"/>
                  </a:cubicBezTo>
                  <a:cubicBezTo>
                    <a:pt x="2" y="19"/>
                    <a:pt x="3" y="19"/>
                    <a:pt x="3" y="18"/>
                  </a:cubicBezTo>
                  <a:cubicBezTo>
                    <a:pt x="4" y="18"/>
                    <a:pt x="3" y="17"/>
                    <a:pt x="4" y="16"/>
                  </a:cubicBezTo>
                  <a:cubicBezTo>
                    <a:pt x="4" y="16"/>
                    <a:pt x="6" y="17"/>
                    <a:pt x="6" y="17"/>
                  </a:cubicBezTo>
                  <a:cubicBezTo>
                    <a:pt x="8" y="17"/>
                    <a:pt x="12" y="16"/>
                    <a:pt x="13" y="15"/>
                  </a:cubicBezTo>
                  <a:cubicBezTo>
                    <a:pt x="13" y="14"/>
                    <a:pt x="14" y="12"/>
                    <a:pt x="14" y="11"/>
                  </a:cubicBezTo>
                  <a:cubicBezTo>
                    <a:pt x="14" y="10"/>
                    <a:pt x="15" y="10"/>
                    <a:pt x="16" y="9"/>
                  </a:cubicBezTo>
                  <a:cubicBezTo>
                    <a:pt x="16" y="9"/>
                    <a:pt x="16" y="9"/>
                    <a:pt x="15" y="8"/>
                  </a:cubicBezTo>
                  <a:cubicBezTo>
                    <a:pt x="14" y="8"/>
                    <a:pt x="13" y="8"/>
                    <a:pt x="11" y="7"/>
                  </a:cubicBezTo>
                  <a:cubicBezTo>
                    <a:pt x="11" y="7"/>
                    <a:pt x="11" y="7"/>
                    <a:pt x="10" y="6"/>
                  </a:cubicBezTo>
                  <a:cubicBezTo>
                    <a:pt x="10" y="6"/>
                    <a:pt x="10" y="6"/>
                    <a:pt x="10" y="5"/>
                  </a:cubicBezTo>
                  <a:cubicBezTo>
                    <a:pt x="10" y="5"/>
                    <a:pt x="10" y="5"/>
                    <a:pt x="11" y="5"/>
                  </a:cubicBezTo>
                  <a:cubicBezTo>
                    <a:pt x="12" y="5"/>
                    <a:pt x="12" y="6"/>
                    <a:pt x="12" y="6"/>
                  </a:cubicBezTo>
                  <a:cubicBezTo>
                    <a:pt x="13" y="6"/>
                    <a:pt x="17" y="5"/>
                    <a:pt x="17" y="4"/>
                  </a:cubicBezTo>
                  <a:cubicBezTo>
                    <a:pt x="18" y="3"/>
                    <a:pt x="18" y="1"/>
                    <a:pt x="20" y="0"/>
                  </a:cubicBezTo>
                  <a:cubicBezTo>
                    <a:pt x="21" y="0"/>
                    <a:pt x="22" y="0"/>
                    <a:pt x="23" y="1"/>
                  </a:cubicBezTo>
                  <a:cubicBezTo>
                    <a:pt x="23" y="1"/>
                    <a:pt x="23" y="1"/>
                    <a:pt x="23" y="1"/>
                  </a:cubicBezTo>
                  <a:cubicBezTo>
                    <a:pt x="22" y="3"/>
                    <a:pt x="21" y="3"/>
                    <a:pt x="20" y="5"/>
                  </a:cubicBezTo>
                  <a:cubicBezTo>
                    <a:pt x="18" y="6"/>
                    <a:pt x="18" y="9"/>
                    <a:pt x="17" y="11"/>
                  </a:cubicBezTo>
                  <a:cubicBezTo>
                    <a:pt x="17" y="11"/>
                    <a:pt x="16" y="12"/>
                    <a:pt x="16" y="13"/>
                  </a:cubicBezTo>
                  <a:cubicBezTo>
                    <a:pt x="18" y="13"/>
                    <a:pt x="18" y="11"/>
                    <a:pt x="19" y="11"/>
                  </a:cubicBezTo>
                  <a:cubicBezTo>
                    <a:pt x="20" y="11"/>
                    <a:pt x="22" y="11"/>
                    <a:pt x="22" y="10"/>
                  </a:cubicBezTo>
                  <a:cubicBezTo>
                    <a:pt x="23" y="9"/>
                    <a:pt x="22" y="8"/>
                    <a:pt x="23" y="7"/>
                  </a:cubicBezTo>
                  <a:cubicBezTo>
                    <a:pt x="24" y="6"/>
                    <a:pt x="24" y="4"/>
                    <a:pt x="25" y="3"/>
                  </a:cubicBezTo>
                  <a:cubicBezTo>
                    <a:pt x="26" y="2"/>
                    <a:pt x="25" y="1"/>
                    <a:pt x="2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50"/>
            <p:cNvSpPr>
              <a:spLocks noEditPoints="1"/>
            </p:cNvSpPr>
            <p:nvPr userDrawn="1"/>
          </p:nvSpPr>
          <p:spPr bwMode="auto">
            <a:xfrm>
              <a:off x="8756730" y="4715171"/>
              <a:ext cx="52389" cy="44450"/>
            </a:xfrm>
            <a:custGeom>
              <a:avLst/>
              <a:gdLst>
                <a:gd name="T0" fmla="*/ 15 w 35"/>
                <a:gd name="T1" fmla="*/ 20 h 30"/>
                <a:gd name="T2" fmla="*/ 16 w 35"/>
                <a:gd name="T3" fmla="*/ 24 h 30"/>
                <a:gd name="T4" fmla="*/ 18 w 35"/>
                <a:gd name="T5" fmla="*/ 23 h 30"/>
                <a:gd name="T6" fmla="*/ 20 w 35"/>
                <a:gd name="T7" fmla="*/ 24 h 30"/>
                <a:gd name="T8" fmla="*/ 20 w 35"/>
                <a:gd name="T9" fmla="*/ 24 h 30"/>
                <a:gd name="T10" fmla="*/ 21 w 35"/>
                <a:gd name="T11" fmla="*/ 22 h 30"/>
                <a:gd name="T12" fmla="*/ 16 w 35"/>
                <a:gd name="T13" fmla="*/ 20 h 30"/>
                <a:gd name="T14" fmla="*/ 15 w 35"/>
                <a:gd name="T15" fmla="*/ 20 h 30"/>
                <a:gd name="T16" fmla="*/ 14 w 35"/>
                <a:gd name="T17" fmla="*/ 7 h 30"/>
                <a:gd name="T18" fmla="*/ 16 w 35"/>
                <a:gd name="T19" fmla="*/ 13 h 30"/>
                <a:gd name="T20" fmla="*/ 18 w 35"/>
                <a:gd name="T21" fmla="*/ 13 h 30"/>
                <a:gd name="T22" fmla="*/ 18 w 35"/>
                <a:gd name="T23" fmla="*/ 13 h 30"/>
                <a:gd name="T24" fmla="*/ 14 w 35"/>
                <a:gd name="T25" fmla="*/ 6 h 30"/>
                <a:gd name="T26" fmla="*/ 14 w 35"/>
                <a:gd name="T27" fmla="*/ 6 h 30"/>
                <a:gd name="T28" fmla="*/ 14 w 35"/>
                <a:gd name="T29" fmla="*/ 7 h 30"/>
                <a:gd name="T30" fmla="*/ 0 w 35"/>
                <a:gd name="T31" fmla="*/ 14 h 30"/>
                <a:gd name="T32" fmla="*/ 6 w 35"/>
                <a:gd name="T33" fmla="*/ 9 h 30"/>
                <a:gd name="T34" fmla="*/ 11 w 35"/>
                <a:gd name="T35" fmla="*/ 10 h 30"/>
                <a:gd name="T36" fmla="*/ 12 w 35"/>
                <a:gd name="T37" fmla="*/ 3 h 30"/>
                <a:gd name="T38" fmla="*/ 15 w 35"/>
                <a:gd name="T39" fmla="*/ 0 h 30"/>
                <a:gd name="T40" fmla="*/ 18 w 35"/>
                <a:gd name="T41" fmla="*/ 6 h 30"/>
                <a:gd name="T42" fmla="*/ 20 w 35"/>
                <a:gd name="T43" fmla="*/ 10 h 30"/>
                <a:gd name="T44" fmla="*/ 20 w 35"/>
                <a:gd name="T45" fmla="*/ 9 h 30"/>
                <a:gd name="T46" fmla="*/ 22 w 35"/>
                <a:gd name="T47" fmla="*/ 5 h 30"/>
                <a:gd name="T48" fmla="*/ 24 w 35"/>
                <a:gd name="T49" fmla="*/ 5 h 30"/>
                <a:gd name="T50" fmla="*/ 24 w 35"/>
                <a:gd name="T51" fmla="*/ 9 h 30"/>
                <a:gd name="T52" fmla="*/ 25 w 35"/>
                <a:gd name="T53" fmla="*/ 14 h 30"/>
                <a:gd name="T54" fmla="*/ 25 w 35"/>
                <a:gd name="T55" fmla="*/ 16 h 30"/>
                <a:gd name="T56" fmla="*/ 30 w 35"/>
                <a:gd name="T57" fmla="*/ 18 h 30"/>
                <a:gd name="T58" fmla="*/ 31 w 35"/>
                <a:gd name="T59" fmla="*/ 20 h 30"/>
                <a:gd name="T60" fmla="*/ 34 w 35"/>
                <a:gd name="T61" fmla="*/ 22 h 30"/>
                <a:gd name="T62" fmla="*/ 35 w 35"/>
                <a:gd name="T63" fmla="*/ 23 h 30"/>
                <a:gd name="T64" fmla="*/ 35 w 35"/>
                <a:gd name="T65" fmla="*/ 23 h 30"/>
                <a:gd name="T66" fmla="*/ 29 w 35"/>
                <a:gd name="T67" fmla="*/ 23 h 30"/>
                <a:gd name="T68" fmla="*/ 26 w 35"/>
                <a:gd name="T69" fmla="*/ 23 h 30"/>
                <a:gd name="T70" fmla="*/ 25 w 35"/>
                <a:gd name="T71" fmla="*/ 24 h 30"/>
                <a:gd name="T72" fmla="*/ 21 w 35"/>
                <a:gd name="T73" fmla="*/ 26 h 30"/>
                <a:gd name="T74" fmla="*/ 21 w 35"/>
                <a:gd name="T75" fmla="*/ 28 h 30"/>
                <a:gd name="T76" fmla="*/ 19 w 35"/>
                <a:gd name="T77" fmla="*/ 28 h 30"/>
                <a:gd name="T78" fmla="*/ 17 w 35"/>
                <a:gd name="T79" fmla="*/ 30 h 30"/>
                <a:gd name="T80" fmla="*/ 14 w 35"/>
                <a:gd name="T81" fmla="*/ 30 h 30"/>
                <a:gd name="T82" fmla="*/ 14 w 35"/>
                <a:gd name="T83" fmla="*/ 30 h 30"/>
                <a:gd name="T84" fmla="*/ 9 w 35"/>
                <a:gd name="T85" fmla="*/ 28 h 30"/>
                <a:gd name="T86" fmla="*/ 11 w 35"/>
                <a:gd name="T87" fmla="*/ 26 h 30"/>
                <a:gd name="T88" fmla="*/ 11 w 35"/>
                <a:gd name="T89" fmla="*/ 23 h 30"/>
                <a:gd name="T90" fmla="*/ 10 w 35"/>
                <a:gd name="T91" fmla="*/ 17 h 30"/>
                <a:gd name="T92" fmla="*/ 8 w 35"/>
                <a:gd name="T93" fmla="*/ 16 h 30"/>
                <a:gd name="T94" fmla="*/ 6 w 35"/>
                <a:gd name="T95" fmla="*/ 16 h 30"/>
                <a:gd name="T96" fmla="*/ 4 w 35"/>
                <a:gd name="T97" fmla="*/ 15 h 30"/>
                <a:gd name="T98" fmla="*/ 0 w 35"/>
                <a:gd name="T99" fmla="*/ 14 h 30"/>
                <a:gd name="T100" fmla="*/ 0 w 35"/>
                <a:gd name="T101"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 h="30">
                  <a:moveTo>
                    <a:pt x="15" y="20"/>
                  </a:moveTo>
                  <a:cubicBezTo>
                    <a:pt x="15" y="22"/>
                    <a:pt x="16" y="22"/>
                    <a:pt x="16" y="24"/>
                  </a:cubicBezTo>
                  <a:cubicBezTo>
                    <a:pt x="18" y="24"/>
                    <a:pt x="18" y="23"/>
                    <a:pt x="18" y="23"/>
                  </a:cubicBezTo>
                  <a:cubicBezTo>
                    <a:pt x="19" y="23"/>
                    <a:pt x="20" y="24"/>
                    <a:pt x="20" y="24"/>
                  </a:cubicBezTo>
                  <a:cubicBezTo>
                    <a:pt x="20" y="24"/>
                    <a:pt x="20" y="24"/>
                    <a:pt x="20" y="24"/>
                  </a:cubicBezTo>
                  <a:cubicBezTo>
                    <a:pt x="20" y="24"/>
                    <a:pt x="21" y="23"/>
                    <a:pt x="21" y="22"/>
                  </a:cubicBezTo>
                  <a:cubicBezTo>
                    <a:pt x="20" y="21"/>
                    <a:pt x="18" y="20"/>
                    <a:pt x="16" y="20"/>
                  </a:cubicBezTo>
                  <a:cubicBezTo>
                    <a:pt x="15" y="20"/>
                    <a:pt x="15" y="20"/>
                    <a:pt x="15" y="20"/>
                  </a:cubicBezTo>
                  <a:close/>
                  <a:moveTo>
                    <a:pt x="14" y="7"/>
                  </a:moveTo>
                  <a:cubicBezTo>
                    <a:pt x="14" y="10"/>
                    <a:pt x="12" y="12"/>
                    <a:pt x="16" y="13"/>
                  </a:cubicBezTo>
                  <a:cubicBezTo>
                    <a:pt x="17" y="13"/>
                    <a:pt x="17" y="13"/>
                    <a:pt x="18" y="13"/>
                  </a:cubicBezTo>
                  <a:cubicBezTo>
                    <a:pt x="18" y="13"/>
                    <a:pt x="18" y="13"/>
                    <a:pt x="18" y="13"/>
                  </a:cubicBezTo>
                  <a:cubicBezTo>
                    <a:pt x="16" y="11"/>
                    <a:pt x="16" y="8"/>
                    <a:pt x="14" y="6"/>
                  </a:cubicBezTo>
                  <a:cubicBezTo>
                    <a:pt x="14" y="6"/>
                    <a:pt x="14" y="6"/>
                    <a:pt x="14" y="6"/>
                  </a:cubicBezTo>
                  <a:cubicBezTo>
                    <a:pt x="14" y="6"/>
                    <a:pt x="14" y="6"/>
                    <a:pt x="14" y="7"/>
                  </a:cubicBezTo>
                  <a:close/>
                  <a:moveTo>
                    <a:pt x="0" y="14"/>
                  </a:moveTo>
                  <a:cubicBezTo>
                    <a:pt x="1" y="13"/>
                    <a:pt x="5" y="9"/>
                    <a:pt x="6" y="9"/>
                  </a:cubicBezTo>
                  <a:cubicBezTo>
                    <a:pt x="8" y="9"/>
                    <a:pt x="9" y="10"/>
                    <a:pt x="11" y="10"/>
                  </a:cubicBezTo>
                  <a:cubicBezTo>
                    <a:pt x="12" y="8"/>
                    <a:pt x="12" y="6"/>
                    <a:pt x="12" y="3"/>
                  </a:cubicBezTo>
                  <a:cubicBezTo>
                    <a:pt x="12" y="2"/>
                    <a:pt x="14" y="0"/>
                    <a:pt x="15" y="0"/>
                  </a:cubicBezTo>
                  <a:cubicBezTo>
                    <a:pt x="16" y="2"/>
                    <a:pt x="17" y="4"/>
                    <a:pt x="18" y="6"/>
                  </a:cubicBezTo>
                  <a:cubicBezTo>
                    <a:pt x="18" y="7"/>
                    <a:pt x="18" y="9"/>
                    <a:pt x="20" y="10"/>
                  </a:cubicBezTo>
                  <a:cubicBezTo>
                    <a:pt x="20" y="10"/>
                    <a:pt x="20" y="10"/>
                    <a:pt x="20" y="9"/>
                  </a:cubicBezTo>
                  <a:cubicBezTo>
                    <a:pt x="21" y="9"/>
                    <a:pt x="21" y="6"/>
                    <a:pt x="22" y="5"/>
                  </a:cubicBezTo>
                  <a:cubicBezTo>
                    <a:pt x="22" y="5"/>
                    <a:pt x="23" y="5"/>
                    <a:pt x="24" y="5"/>
                  </a:cubicBezTo>
                  <a:cubicBezTo>
                    <a:pt x="25" y="6"/>
                    <a:pt x="24" y="8"/>
                    <a:pt x="24" y="9"/>
                  </a:cubicBezTo>
                  <a:cubicBezTo>
                    <a:pt x="24" y="11"/>
                    <a:pt x="25" y="12"/>
                    <a:pt x="25" y="14"/>
                  </a:cubicBezTo>
                  <a:cubicBezTo>
                    <a:pt x="26" y="15"/>
                    <a:pt x="25" y="15"/>
                    <a:pt x="25" y="16"/>
                  </a:cubicBezTo>
                  <a:cubicBezTo>
                    <a:pt x="26" y="18"/>
                    <a:pt x="29" y="17"/>
                    <a:pt x="30" y="18"/>
                  </a:cubicBezTo>
                  <a:cubicBezTo>
                    <a:pt x="31" y="19"/>
                    <a:pt x="31" y="20"/>
                    <a:pt x="31" y="20"/>
                  </a:cubicBezTo>
                  <a:cubicBezTo>
                    <a:pt x="32" y="21"/>
                    <a:pt x="33" y="21"/>
                    <a:pt x="34" y="22"/>
                  </a:cubicBezTo>
                  <a:cubicBezTo>
                    <a:pt x="34" y="22"/>
                    <a:pt x="35" y="22"/>
                    <a:pt x="35" y="23"/>
                  </a:cubicBezTo>
                  <a:cubicBezTo>
                    <a:pt x="35" y="23"/>
                    <a:pt x="35" y="23"/>
                    <a:pt x="35" y="23"/>
                  </a:cubicBezTo>
                  <a:cubicBezTo>
                    <a:pt x="33" y="22"/>
                    <a:pt x="31" y="23"/>
                    <a:pt x="29" y="23"/>
                  </a:cubicBezTo>
                  <a:cubicBezTo>
                    <a:pt x="28" y="23"/>
                    <a:pt x="27" y="22"/>
                    <a:pt x="26" y="23"/>
                  </a:cubicBezTo>
                  <a:cubicBezTo>
                    <a:pt x="26" y="23"/>
                    <a:pt x="25" y="24"/>
                    <a:pt x="25" y="24"/>
                  </a:cubicBezTo>
                  <a:cubicBezTo>
                    <a:pt x="24" y="25"/>
                    <a:pt x="22" y="24"/>
                    <a:pt x="21" y="26"/>
                  </a:cubicBezTo>
                  <a:cubicBezTo>
                    <a:pt x="21" y="26"/>
                    <a:pt x="21" y="27"/>
                    <a:pt x="21" y="28"/>
                  </a:cubicBezTo>
                  <a:cubicBezTo>
                    <a:pt x="20" y="28"/>
                    <a:pt x="20" y="28"/>
                    <a:pt x="19" y="28"/>
                  </a:cubicBezTo>
                  <a:cubicBezTo>
                    <a:pt x="18" y="28"/>
                    <a:pt x="18" y="29"/>
                    <a:pt x="17" y="30"/>
                  </a:cubicBezTo>
                  <a:cubicBezTo>
                    <a:pt x="16" y="30"/>
                    <a:pt x="15" y="28"/>
                    <a:pt x="14" y="30"/>
                  </a:cubicBezTo>
                  <a:cubicBezTo>
                    <a:pt x="14" y="30"/>
                    <a:pt x="14" y="30"/>
                    <a:pt x="14" y="30"/>
                  </a:cubicBezTo>
                  <a:cubicBezTo>
                    <a:pt x="13" y="28"/>
                    <a:pt x="11" y="28"/>
                    <a:pt x="9" y="28"/>
                  </a:cubicBezTo>
                  <a:cubicBezTo>
                    <a:pt x="10" y="26"/>
                    <a:pt x="11" y="26"/>
                    <a:pt x="11" y="26"/>
                  </a:cubicBezTo>
                  <a:cubicBezTo>
                    <a:pt x="12" y="25"/>
                    <a:pt x="11" y="24"/>
                    <a:pt x="11" y="23"/>
                  </a:cubicBezTo>
                  <a:cubicBezTo>
                    <a:pt x="10" y="21"/>
                    <a:pt x="10" y="19"/>
                    <a:pt x="10" y="17"/>
                  </a:cubicBezTo>
                  <a:cubicBezTo>
                    <a:pt x="9" y="17"/>
                    <a:pt x="9" y="17"/>
                    <a:pt x="8" y="16"/>
                  </a:cubicBezTo>
                  <a:cubicBezTo>
                    <a:pt x="7" y="16"/>
                    <a:pt x="6" y="16"/>
                    <a:pt x="6" y="16"/>
                  </a:cubicBezTo>
                  <a:cubicBezTo>
                    <a:pt x="5" y="16"/>
                    <a:pt x="4" y="15"/>
                    <a:pt x="4" y="15"/>
                  </a:cubicBezTo>
                  <a:cubicBezTo>
                    <a:pt x="2" y="14"/>
                    <a:pt x="1" y="15"/>
                    <a:pt x="0" y="14"/>
                  </a:cubicBezTo>
                  <a:cubicBezTo>
                    <a:pt x="0" y="14"/>
                    <a:pt x="0" y="14"/>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51"/>
            <p:cNvSpPr>
              <a:spLocks noEditPoints="1"/>
            </p:cNvSpPr>
            <p:nvPr userDrawn="1"/>
          </p:nvSpPr>
          <p:spPr bwMode="auto">
            <a:xfrm>
              <a:off x="8791655" y="4653259"/>
              <a:ext cx="50800" cy="55563"/>
            </a:xfrm>
            <a:custGeom>
              <a:avLst/>
              <a:gdLst>
                <a:gd name="T0" fmla="*/ 20 w 34"/>
                <a:gd name="T1" fmla="*/ 18 h 37"/>
                <a:gd name="T2" fmla="*/ 22 w 34"/>
                <a:gd name="T3" fmla="*/ 19 h 37"/>
                <a:gd name="T4" fmla="*/ 20 w 34"/>
                <a:gd name="T5" fmla="*/ 17 h 37"/>
                <a:gd name="T6" fmla="*/ 14 w 34"/>
                <a:gd name="T7" fmla="*/ 22 h 37"/>
                <a:gd name="T8" fmla="*/ 14 w 34"/>
                <a:gd name="T9" fmla="*/ 24 h 37"/>
                <a:gd name="T10" fmla="*/ 15 w 34"/>
                <a:gd name="T11" fmla="*/ 22 h 37"/>
                <a:gd name="T12" fmla="*/ 14 w 34"/>
                <a:gd name="T13" fmla="*/ 22 h 37"/>
                <a:gd name="T14" fmla="*/ 16 w 34"/>
                <a:gd name="T15" fmla="*/ 20 h 37"/>
                <a:gd name="T16" fmla="*/ 16 w 34"/>
                <a:gd name="T17" fmla="*/ 20 h 37"/>
                <a:gd name="T18" fmla="*/ 16 w 34"/>
                <a:gd name="T19" fmla="*/ 19 h 37"/>
                <a:gd name="T20" fmla="*/ 10 w 34"/>
                <a:gd name="T21" fmla="*/ 5 h 37"/>
                <a:gd name="T22" fmla="*/ 6 w 34"/>
                <a:gd name="T23" fmla="*/ 17 h 37"/>
                <a:gd name="T24" fmla="*/ 8 w 34"/>
                <a:gd name="T25" fmla="*/ 20 h 37"/>
                <a:gd name="T26" fmla="*/ 15 w 34"/>
                <a:gd name="T27" fmla="*/ 16 h 37"/>
                <a:gd name="T28" fmla="*/ 20 w 34"/>
                <a:gd name="T29" fmla="*/ 14 h 37"/>
                <a:gd name="T30" fmla="*/ 25 w 34"/>
                <a:gd name="T31" fmla="*/ 15 h 37"/>
                <a:gd name="T32" fmla="*/ 23 w 34"/>
                <a:gd name="T33" fmla="*/ 27 h 37"/>
                <a:gd name="T34" fmla="*/ 18 w 34"/>
                <a:gd name="T35" fmla="*/ 27 h 37"/>
                <a:gd name="T36" fmla="*/ 17 w 34"/>
                <a:gd name="T37" fmla="*/ 24 h 37"/>
                <a:gd name="T38" fmla="*/ 13 w 34"/>
                <a:gd name="T39" fmla="*/ 25 h 37"/>
                <a:gd name="T40" fmla="*/ 12 w 34"/>
                <a:gd name="T41" fmla="*/ 17 h 37"/>
                <a:gd name="T42" fmla="*/ 10 w 34"/>
                <a:gd name="T43" fmla="*/ 22 h 37"/>
                <a:gd name="T44" fmla="*/ 17 w 34"/>
                <a:gd name="T45" fmla="*/ 32 h 37"/>
                <a:gd name="T46" fmla="*/ 20 w 34"/>
                <a:gd name="T47" fmla="*/ 33 h 37"/>
                <a:gd name="T48" fmla="*/ 24 w 34"/>
                <a:gd name="T49" fmla="*/ 29 h 37"/>
                <a:gd name="T50" fmla="*/ 23 w 34"/>
                <a:gd name="T51" fmla="*/ 28 h 37"/>
                <a:gd name="T52" fmla="*/ 26 w 34"/>
                <a:gd name="T53" fmla="*/ 25 h 37"/>
                <a:gd name="T54" fmla="*/ 21 w 34"/>
                <a:gd name="T55" fmla="*/ 10 h 37"/>
                <a:gd name="T56" fmla="*/ 17 w 34"/>
                <a:gd name="T57" fmla="*/ 6 h 37"/>
                <a:gd name="T58" fmla="*/ 10 w 34"/>
                <a:gd name="T59" fmla="*/ 5 h 37"/>
                <a:gd name="T60" fmla="*/ 12 w 34"/>
                <a:gd name="T61" fmla="*/ 1 h 37"/>
                <a:gd name="T62" fmla="*/ 27 w 34"/>
                <a:gd name="T63" fmla="*/ 12 h 37"/>
                <a:gd name="T64" fmla="*/ 31 w 34"/>
                <a:gd name="T65" fmla="*/ 27 h 37"/>
                <a:gd name="T66" fmla="*/ 26 w 34"/>
                <a:gd name="T67" fmla="*/ 30 h 37"/>
                <a:gd name="T68" fmla="*/ 20 w 34"/>
                <a:gd name="T69" fmla="*/ 35 h 37"/>
                <a:gd name="T70" fmla="*/ 19 w 34"/>
                <a:gd name="T71" fmla="*/ 37 h 37"/>
                <a:gd name="T72" fmla="*/ 14 w 34"/>
                <a:gd name="T73" fmla="*/ 35 h 37"/>
                <a:gd name="T74" fmla="*/ 8 w 34"/>
                <a:gd name="T75" fmla="*/ 27 h 37"/>
                <a:gd name="T76" fmla="*/ 3 w 34"/>
                <a:gd name="T77" fmla="*/ 23 h 37"/>
                <a:gd name="T78" fmla="*/ 4 w 34"/>
                <a:gd name="T79" fmla="*/ 8 h 37"/>
                <a:gd name="T80" fmla="*/ 5 w 34"/>
                <a:gd name="T81" fmla="*/ 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 h="37">
                  <a:moveTo>
                    <a:pt x="20" y="17"/>
                  </a:moveTo>
                  <a:cubicBezTo>
                    <a:pt x="20" y="17"/>
                    <a:pt x="20" y="18"/>
                    <a:pt x="20" y="18"/>
                  </a:cubicBezTo>
                  <a:cubicBezTo>
                    <a:pt x="20" y="18"/>
                    <a:pt x="21" y="19"/>
                    <a:pt x="22" y="19"/>
                  </a:cubicBezTo>
                  <a:cubicBezTo>
                    <a:pt x="22" y="19"/>
                    <a:pt x="22" y="19"/>
                    <a:pt x="22" y="19"/>
                  </a:cubicBezTo>
                  <a:cubicBezTo>
                    <a:pt x="22" y="18"/>
                    <a:pt x="22" y="18"/>
                    <a:pt x="22" y="18"/>
                  </a:cubicBezTo>
                  <a:cubicBezTo>
                    <a:pt x="21" y="17"/>
                    <a:pt x="21" y="17"/>
                    <a:pt x="20" y="17"/>
                  </a:cubicBezTo>
                  <a:cubicBezTo>
                    <a:pt x="20" y="17"/>
                    <a:pt x="20" y="17"/>
                    <a:pt x="20" y="17"/>
                  </a:cubicBezTo>
                  <a:close/>
                  <a:moveTo>
                    <a:pt x="14" y="22"/>
                  </a:moveTo>
                  <a:cubicBezTo>
                    <a:pt x="14" y="23"/>
                    <a:pt x="14" y="23"/>
                    <a:pt x="14" y="24"/>
                  </a:cubicBezTo>
                  <a:cubicBezTo>
                    <a:pt x="14" y="24"/>
                    <a:pt x="14" y="24"/>
                    <a:pt x="14" y="24"/>
                  </a:cubicBezTo>
                  <a:cubicBezTo>
                    <a:pt x="14" y="24"/>
                    <a:pt x="14" y="24"/>
                    <a:pt x="14" y="24"/>
                  </a:cubicBezTo>
                  <a:cubicBezTo>
                    <a:pt x="15" y="23"/>
                    <a:pt x="14" y="23"/>
                    <a:pt x="15" y="22"/>
                  </a:cubicBezTo>
                  <a:cubicBezTo>
                    <a:pt x="15" y="22"/>
                    <a:pt x="14" y="22"/>
                    <a:pt x="14" y="22"/>
                  </a:cubicBezTo>
                  <a:cubicBezTo>
                    <a:pt x="14" y="22"/>
                    <a:pt x="14" y="22"/>
                    <a:pt x="14" y="22"/>
                  </a:cubicBezTo>
                  <a:close/>
                  <a:moveTo>
                    <a:pt x="16" y="19"/>
                  </a:moveTo>
                  <a:cubicBezTo>
                    <a:pt x="16" y="19"/>
                    <a:pt x="16" y="19"/>
                    <a:pt x="16" y="20"/>
                  </a:cubicBezTo>
                  <a:cubicBezTo>
                    <a:pt x="16" y="20"/>
                    <a:pt x="16" y="20"/>
                    <a:pt x="16" y="20"/>
                  </a:cubicBezTo>
                  <a:cubicBezTo>
                    <a:pt x="16" y="20"/>
                    <a:pt x="16" y="20"/>
                    <a:pt x="16" y="20"/>
                  </a:cubicBezTo>
                  <a:cubicBezTo>
                    <a:pt x="16" y="19"/>
                    <a:pt x="16" y="19"/>
                    <a:pt x="16" y="19"/>
                  </a:cubicBezTo>
                  <a:cubicBezTo>
                    <a:pt x="16" y="19"/>
                    <a:pt x="16" y="19"/>
                    <a:pt x="16" y="19"/>
                  </a:cubicBezTo>
                  <a:cubicBezTo>
                    <a:pt x="16" y="19"/>
                    <a:pt x="16" y="19"/>
                    <a:pt x="16" y="19"/>
                  </a:cubicBezTo>
                  <a:close/>
                  <a:moveTo>
                    <a:pt x="10" y="5"/>
                  </a:moveTo>
                  <a:cubicBezTo>
                    <a:pt x="9" y="6"/>
                    <a:pt x="8" y="7"/>
                    <a:pt x="7" y="8"/>
                  </a:cubicBezTo>
                  <a:cubicBezTo>
                    <a:pt x="5" y="11"/>
                    <a:pt x="6" y="14"/>
                    <a:pt x="6" y="17"/>
                  </a:cubicBezTo>
                  <a:cubicBezTo>
                    <a:pt x="6" y="18"/>
                    <a:pt x="7" y="20"/>
                    <a:pt x="8" y="20"/>
                  </a:cubicBezTo>
                  <a:cubicBezTo>
                    <a:pt x="8" y="20"/>
                    <a:pt x="8" y="20"/>
                    <a:pt x="8" y="20"/>
                  </a:cubicBezTo>
                  <a:cubicBezTo>
                    <a:pt x="9" y="19"/>
                    <a:pt x="8" y="12"/>
                    <a:pt x="12" y="12"/>
                  </a:cubicBezTo>
                  <a:cubicBezTo>
                    <a:pt x="13" y="12"/>
                    <a:pt x="14" y="15"/>
                    <a:pt x="15" y="16"/>
                  </a:cubicBezTo>
                  <a:cubicBezTo>
                    <a:pt x="16" y="16"/>
                    <a:pt x="18" y="16"/>
                    <a:pt x="19" y="15"/>
                  </a:cubicBezTo>
                  <a:cubicBezTo>
                    <a:pt x="19" y="15"/>
                    <a:pt x="19" y="15"/>
                    <a:pt x="20" y="14"/>
                  </a:cubicBezTo>
                  <a:cubicBezTo>
                    <a:pt x="21" y="14"/>
                    <a:pt x="22" y="13"/>
                    <a:pt x="24" y="13"/>
                  </a:cubicBezTo>
                  <a:cubicBezTo>
                    <a:pt x="24" y="14"/>
                    <a:pt x="24" y="14"/>
                    <a:pt x="25" y="15"/>
                  </a:cubicBezTo>
                  <a:cubicBezTo>
                    <a:pt x="25" y="16"/>
                    <a:pt x="24" y="17"/>
                    <a:pt x="24" y="18"/>
                  </a:cubicBezTo>
                  <a:cubicBezTo>
                    <a:pt x="24" y="21"/>
                    <a:pt x="24" y="24"/>
                    <a:pt x="23" y="27"/>
                  </a:cubicBezTo>
                  <a:cubicBezTo>
                    <a:pt x="22" y="27"/>
                    <a:pt x="22" y="28"/>
                    <a:pt x="21" y="29"/>
                  </a:cubicBezTo>
                  <a:cubicBezTo>
                    <a:pt x="20" y="28"/>
                    <a:pt x="19" y="28"/>
                    <a:pt x="18" y="27"/>
                  </a:cubicBezTo>
                  <a:cubicBezTo>
                    <a:pt x="18" y="26"/>
                    <a:pt x="18" y="25"/>
                    <a:pt x="18" y="25"/>
                  </a:cubicBezTo>
                  <a:cubicBezTo>
                    <a:pt x="18" y="25"/>
                    <a:pt x="17" y="25"/>
                    <a:pt x="17" y="24"/>
                  </a:cubicBezTo>
                  <a:cubicBezTo>
                    <a:pt x="17" y="24"/>
                    <a:pt x="17" y="25"/>
                    <a:pt x="16" y="25"/>
                  </a:cubicBezTo>
                  <a:cubicBezTo>
                    <a:pt x="15" y="25"/>
                    <a:pt x="14" y="26"/>
                    <a:pt x="13" y="25"/>
                  </a:cubicBezTo>
                  <a:cubicBezTo>
                    <a:pt x="13" y="25"/>
                    <a:pt x="12" y="24"/>
                    <a:pt x="12" y="24"/>
                  </a:cubicBezTo>
                  <a:cubicBezTo>
                    <a:pt x="12" y="23"/>
                    <a:pt x="15" y="17"/>
                    <a:pt x="12" y="17"/>
                  </a:cubicBezTo>
                  <a:cubicBezTo>
                    <a:pt x="12" y="17"/>
                    <a:pt x="12" y="17"/>
                    <a:pt x="12" y="17"/>
                  </a:cubicBezTo>
                  <a:cubicBezTo>
                    <a:pt x="12" y="18"/>
                    <a:pt x="10" y="21"/>
                    <a:pt x="10" y="22"/>
                  </a:cubicBezTo>
                  <a:cubicBezTo>
                    <a:pt x="10" y="23"/>
                    <a:pt x="11" y="23"/>
                    <a:pt x="11" y="25"/>
                  </a:cubicBezTo>
                  <a:cubicBezTo>
                    <a:pt x="12" y="27"/>
                    <a:pt x="15" y="30"/>
                    <a:pt x="17" y="32"/>
                  </a:cubicBezTo>
                  <a:cubicBezTo>
                    <a:pt x="18" y="33"/>
                    <a:pt x="18" y="33"/>
                    <a:pt x="18" y="33"/>
                  </a:cubicBezTo>
                  <a:cubicBezTo>
                    <a:pt x="19" y="33"/>
                    <a:pt x="20" y="33"/>
                    <a:pt x="20" y="33"/>
                  </a:cubicBezTo>
                  <a:cubicBezTo>
                    <a:pt x="21" y="33"/>
                    <a:pt x="23" y="29"/>
                    <a:pt x="24" y="29"/>
                  </a:cubicBezTo>
                  <a:cubicBezTo>
                    <a:pt x="24" y="29"/>
                    <a:pt x="24" y="29"/>
                    <a:pt x="24" y="29"/>
                  </a:cubicBezTo>
                  <a:cubicBezTo>
                    <a:pt x="24" y="29"/>
                    <a:pt x="24" y="29"/>
                    <a:pt x="23" y="28"/>
                  </a:cubicBezTo>
                  <a:cubicBezTo>
                    <a:pt x="23" y="28"/>
                    <a:pt x="23" y="28"/>
                    <a:pt x="23" y="28"/>
                  </a:cubicBezTo>
                  <a:cubicBezTo>
                    <a:pt x="24" y="27"/>
                    <a:pt x="25" y="28"/>
                    <a:pt x="26" y="27"/>
                  </a:cubicBezTo>
                  <a:cubicBezTo>
                    <a:pt x="26" y="26"/>
                    <a:pt x="26" y="25"/>
                    <a:pt x="26" y="25"/>
                  </a:cubicBezTo>
                  <a:cubicBezTo>
                    <a:pt x="27" y="24"/>
                    <a:pt x="29" y="24"/>
                    <a:pt x="30" y="23"/>
                  </a:cubicBezTo>
                  <a:cubicBezTo>
                    <a:pt x="31" y="19"/>
                    <a:pt x="25" y="12"/>
                    <a:pt x="21" y="10"/>
                  </a:cubicBezTo>
                  <a:cubicBezTo>
                    <a:pt x="21" y="9"/>
                    <a:pt x="20" y="8"/>
                    <a:pt x="19" y="7"/>
                  </a:cubicBezTo>
                  <a:cubicBezTo>
                    <a:pt x="18" y="7"/>
                    <a:pt x="18" y="7"/>
                    <a:pt x="17" y="6"/>
                  </a:cubicBezTo>
                  <a:cubicBezTo>
                    <a:pt x="15" y="5"/>
                    <a:pt x="14" y="3"/>
                    <a:pt x="12" y="3"/>
                  </a:cubicBezTo>
                  <a:cubicBezTo>
                    <a:pt x="11" y="3"/>
                    <a:pt x="10" y="4"/>
                    <a:pt x="10" y="5"/>
                  </a:cubicBezTo>
                  <a:close/>
                  <a:moveTo>
                    <a:pt x="7" y="5"/>
                  </a:moveTo>
                  <a:cubicBezTo>
                    <a:pt x="9" y="3"/>
                    <a:pt x="10" y="1"/>
                    <a:pt x="12" y="1"/>
                  </a:cubicBezTo>
                  <a:cubicBezTo>
                    <a:pt x="16" y="0"/>
                    <a:pt x="20" y="5"/>
                    <a:pt x="24" y="9"/>
                  </a:cubicBezTo>
                  <a:cubicBezTo>
                    <a:pt x="25" y="10"/>
                    <a:pt x="26" y="11"/>
                    <a:pt x="27" y="12"/>
                  </a:cubicBezTo>
                  <a:cubicBezTo>
                    <a:pt x="29" y="15"/>
                    <a:pt x="33" y="17"/>
                    <a:pt x="34" y="20"/>
                  </a:cubicBezTo>
                  <a:cubicBezTo>
                    <a:pt x="34" y="21"/>
                    <a:pt x="33" y="27"/>
                    <a:pt x="31" y="27"/>
                  </a:cubicBezTo>
                  <a:cubicBezTo>
                    <a:pt x="30" y="28"/>
                    <a:pt x="27" y="27"/>
                    <a:pt x="26" y="29"/>
                  </a:cubicBezTo>
                  <a:cubicBezTo>
                    <a:pt x="26" y="29"/>
                    <a:pt x="26" y="30"/>
                    <a:pt x="26" y="30"/>
                  </a:cubicBezTo>
                  <a:cubicBezTo>
                    <a:pt x="26" y="31"/>
                    <a:pt x="23" y="34"/>
                    <a:pt x="22" y="35"/>
                  </a:cubicBezTo>
                  <a:cubicBezTo>
                    <a:pt x="21" y="35"/>
                    <a:pt x="20" y="35"/>
                    <a:pt x="20" y="35"/>
                  </a:cubicBezTo>
                  <a:cubicBezTo>
                    <a:pt x="19" y="36"/>
                    <a:pt x="20" y="37"/>
                    <a:pt x="19" y="37"/>
                  </a:cubicBezTo>
                  <a:cubicBezTo>
                    <a:pt x="19" y="37"/>
                    <a:pt x="19" y="37"/>
                    <a:pt x="19" y="37"/>
                  </a:cubicBezTo>
                  <a:cubicBezTo>
                    <a:pt x="18" y="37"/>
                    <a:pt x="17" y="37"/>
                    <a:pt x="16" y="37"/>
                  </a:cubicBezTo>
                  <a:cubicBezTo>
                    <a:pt x="16" y="37"/>
                    <a:pt x="14" y="35"/>
                    <a:pt x="14" y="35"/>
                  </a:cubicBezTo>
                  <a:cubicBezTo>
                    <a:pt x="14" y="33"/>
                    <a:pt x="12" y="31"/>
                    <a:pt x="11" y="29"/>
                  </a:cubicBezTo>
                  <a:cubicBezTo>
                    <a:pt x="10" y="28"/>
                    <a:pt x="8" y="27"/>
                    <a:pt x="8" y="27"/>
                  </a:cubicBezTo>
                  <a:cubicBezTo>
                    <a:pt x="7" y="26"/>
                    <a:pt x="6" y="25"/>
                    <a:pt x="5" y="25"/>
                  </a:cubicBezTo>
                  <a:cubicBezTo>
                    <a:pt x="5" y="24"/>
                    <a:pt x="4" y="23"/>
                    <a:pt x="3" y="23"/>
                  </a:cubicBezTo>
                  <a:cubicBezTo>
                    <a:pt x="0" y="18"/>
                    <a:pt x="1" y="17"/>
                    <a:pt x="2" y="12"/>
                  </a:cubicBezTo>
                  <a:cubicBezTo>
                    <a:pt x="2" y="11"/>
                    <a:pt x="3" y="9"/>
                    <a:pt x="4" y="8"/>
                  </a:cubicBezTo>
                  <a:cubicBezTo>
                    <a:pt x="4" y="8"/>
                    <a:pt x="4" y="8"/>
                    <a:pt x="4" y="8"/>
                  </a:cubicBezTo>
                  <a:cubicBezTo>
                    <a:pt x="4" y="7"/>
                    <a:pt x="5" y="6"/>
                    <a:pt x="5" y="5"/>
                  </a:cubicBezTo>
                  <a:cubicBezTo>
                    <a:pt x="6" y="5"/>
                    <a:pt x="7" y="5"/>
                    <a:pt x="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52"/>
            <p:cNvSpPr>
              <a:spLocks noEditPoints="1"/>
            </p:cNvSpPr>
            <p:nvPr userDrawn="1"/>
          </p:nvSpPr>
          <p:spPr bwMode="auto">
            <a:xfrm>
              <a:off x="8847216" y="4611977"/>
              <a:ext cx="46038" cy="58738"/>
            </a:xfrm>
            <a:custGeom>
              <a:avLst/>
              <a:gdLst>
                <a:gd name="T0" fmla="*/ 8 w 31"/>
                <a:gd name="T1" fmla="*/ 31 h 39"/>
                <a:gd name="T2" fmla="*/ 9 w 31"/>
                <a:gd name="T3" fmla="*/ 30 h 39"/>
                <a:gd name="T4" fmla="*/ 8 w 31"/>
                <a:gd name="T5" fmla="*/ 26 h 39"/>
                <a:gd name="T6" fmla="*/ 18 w 31"/>
                <a:gd name="T7" fmla="*/ 18 h 39"/>
                <a:gd name="T8" fmla="*/ 18 w 31"/>
                <a:gd name="T9" fmla="*/ 21 h 39"/>
                <a:gd name="T10" fmla="*/ 19 w 31"/>
                <a:gd name="T11" fmla="*/ 18 h 39"/>
                <a:gd name="T12" fmla="*/ 7 w 31"/>
                <a:gd name="T13" fmla="*/ 22 h 39"/>
                <a:gd name="T14" fmla="*/ 6 w 31"/>
                <a:gd name="T15" fmla="*/ 23 h 39"/>
                <a:gd name="T16" fmla="*/ 7 w 31"/>
                <a:gd name="T17" fmla="*/ 22 h 39"/>
                <a:gd name="T18" fmla="*/ 7 w 31"/>
                <a:gd name="T19" fmla="*/ 22 h 39"/>
                <a:gd name="T20" fmla="*/ 23 w 31"/>
                <a:gd name="T21" fmla="*/ 12 h 39"/>
                <a:gd name="T22" fmla="*/ 23 w 31"/>
                <a:gd name="T23" fmla="*/ 12 h 39"/>
                <a:gd name="T24" fmla="*/ 23 w 31"/>
                <a:gd name="T25" fmla="*/ 11 h 39"/>
                <a:gd name="T26" fmla="*/ 10 w 31"/>
                <a:gd name="T27" fmla="*/ 19 h 39"/>
                <a:gd name="T28" fmla="*/ 10 w 31"/>
                <a:gd name="T29" fmla="*/ 23 h 39"/>
                <a:gd name="T30" fmla="*/ 10 w 31"/>
                <a:gd name="T31" fmla="*/ 19 h 39"/>
                <a:gd name="T32" fmla="*/ 15 w 31"/>
                <a:gd name="T33" fmla="*/ 13 h 39"/>
                <a:gd name="T34" fmla="*/ 16 w 31"/>
                <a:gd name="T35" fmla="*/ 14 h 39"/>
                <a:gd name="T36" fmla="*/ 15 w 31"/>
                <a:gd name="T37" fmla="*/ 13 h 39"/>
                <a:gd name="T38" fmla="*/ 9 w 31"/>
                <a:gd name="T39" fmla="*/ 16 h 39"/>
                <a:gd name="T40" fmla="*/ 9 w 31"/>
                <a:gd name="T41" fmla="*/ 18 h 39"/>
                <a:gd name="T42" fmla="*/ 9 w 31"/>
                <a:gd name="T43" fmla="*/ 16 h 39"/>
                <a:gd name="T44" fmla="*/ 19 w 31"/>
                <a:gd name="T45" fmla="*/ 4 h 39"/>
                <a:gd name="T46" fmla="*/ 23 w 31"/>
                <a:gd name="T47" fmla="*/ 7 h 39"/>
                <a:gd name="T48" fmla="*/ 29 w 31"/>
                <a:gd name="T49" fmla="*/ 9 h 39"/>
                <a:gd name="T50" fmla="*/ 25 w 31"/>
                <a:gd name="T51" fmla="*/ 16 h 39"/>
                <a:gd name="T52" fmla="*/ 29 w 31"/>
                <a:gd name="T53" fmla="*/ 26 h 39"/>
                <a:gd name="T54" fmla="*/ 30 w 31"/>
                <a:gd name="T55" fmla="*/ 30 h 39"/>
                <a:gd name="T56" fmla="*/ 31 w 31"/>
                <a:gd name="T57" fmla="*/ 32 h 39"/>
                <a:gd name="T58" fmla="*/ 22 w 31"/>
                <a:gd name="T59" fmla="*/ 23 h 39"/>
                <a:gd name="T60" fmla="*/ 16 w 31"/>
                <a:gd name="T61" fmla="*/ 29 h 39"/>
                <a:gd name="T62" fmla="*/ 15 w 31"/>
                <a:gd name="T63" fmla="*/ 22 h 39"/>
                <a:gd name="T64" fmla="*/ 15 w 31"/>
                <a:gd name="T65" fmla="*/ 19 h 39"/>
                <a:gd name="T66" fmla="*/ 12 w 31"/>
                <a:gd name="T67" fmla="*/ 19 h 39"/>
                <a:gd name="T68" fmla="*/ 13 w 31"/>
                <a:gd name="T69" fmla="*/ 29 h 39"/>
                <a:gd name="T70" fmla="*/ 17 w 31"/>
                <a:gd name="T71" fmla="*/ 34 h 39"/>
                <a:gd name="T72" fmla="*/ 14 w 31"/>
                <a:gd name="T73" fmla="*/ 33 h 39"/>
                <a:gd name="T74" fmla="*/ 12 w 31"/>
                <a:gd name="T75" fmla="*/ 32 h 39"/>
                <a:gd name="T76" fmla="*/ 7 w 31"/>
                <a:gd name="T77" fmla="*/ 39 h 39"/>
                <a:gd name="T78" fmla="*/ 6 w 31"/>
                <a:gd name="T79" fmla="*/ 33 h 39"/>
                <a:gd name="T80" fmla="*/ 6 w 31"/>
                <a:gd name="T81" fmla="*/ 26 h 39"/>
                <a:gd name="T82" fmla="*/ 2 w 31"/>
                <a:gd name="T83" fmla="*/ 29 h 39"/>
                <a:gd name="T84" fmla="*/ 4 w 31"/>
                <a:gd name="T85" fmla="*/ 13 h 39"/>
                <a:gd name="T86" fmla="*/ 6 w 31"/>
                <a:gd name="T87" fmla="*/ 9 h 39"/>
                <a:gd name="T88" fmla="*/ 3 w 31"/>
                <a:gd name="T89" fmla="*/ 23 h 39"/>
                <a:gd name="T90" fmla="*/ 3 w 31"/>
                <a:gd name="T91" fmla="*/ 27 h 39"/>
                <a:gd name="T92" fmla="*/ 9 w 31"/>
                <a:gd name="T93" fmla="*/ 14 h 39"/>
                <a:gd name="T94" fmla="*/ 13 w 31"/>
                <a:gd name="T95" fmla="*/ 15 h 39"/>
                <a:gd name="T96" fmla="*/ 12 w 31"/>
                <a:gd name="T97" fmla="*/ 9 h 39"/>
                <a:gd name="T98" fmla="*/ 11 w 31"/>
                <a:gd name="T99"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 h="39">
                  <a:moveTo>
                    <a:pt x="8" y="26"/>
                  </a:moveTo>
                  <a:cubicBezTo>
                    <a:pt x="8" y="27"/>
                    <a:pt x="8" y="30"/>
                    <a:pt x="8" y="31"/>
                  </a:cubicBezTo>
                  <a:cubicBezTo>
                    <a:pt x="8" y="31"/>
                    <a:pt x="8" y="31"/>
                    <a:pt x="8" y="31"/>
                  </a:cubicBezTo>
                  <a:cubicBezTo>
                    <a:pt x="8" y="31"/>
                    <a:pt x="9" y="31"/>
                    <a:pt x="9" y="30"/>
                  </a:cubicBezTo>
                  <a:cubicBezTo>
                    <a:pt x="9" y="29"/>
                    <a:pt x="11" y="27"/>
                    <a:pt x="9" y="26"/>
                  </a:cubicBezTo>
                  <a:cubicBezTo>
                    <a:pt x="9" y="26"/>
                    <a:pt x="9" y="26"/>
                    <a:pt x="8" y="26"/>
                  </a:cubicBezTo>
                  <a:cubicBezTo>
                    <a:pt x="9" y="26"/>
                    <a:pt x="8" y="26"/>
                    <a:pt x="8" y="26"/>
                  </a:cubicBezTo>
                  <a:close/>
                  <a:moveTo>
                    <a:pt x="18" y="18"/>
                  </a:moveTo>
                  <a:cubicBezTo>
                    <a:pt x="18" y="19"/>
                    <a:pt x="17" y="20"/>
                    <a:pt x="17" y="21"/>
                  </a:cubicBezTo>
                  <a:cubicBezTo>
                    <a:pt x="17" y="21"/>
                    <a:pt x="17" y="21"/>
                    <a:pt x="18" y="21"/>
                  </a:cubicBezTo>
                  <a:cubicBezTo>
                    <a:pt x="18" y="21"/>
                    <a:pt x="18" y="21"/>
                    <a:pt x="18" y="21"/>
                  </a:cubicBezTo>
                  <a:cubicBezTo>
                    <a:pt x="19" y="21"/>
                    <a:pt x="21" y="19"/>
                    <a:pt x="19" y="18"/>
                  </a:cubicBezTo>
                  <a:cubicBezTo>
                    <a:pt x="19" y="17"/>
                    <a:pt x="19" y="17"/>
                    <a:pt x="18" y="18"/>
                  </a:cubicBezTo>
                  <a:close/>
                  <a:moveTo>
                    <a:pt x="7" y="22"/>
                  </a:moveTo>
                  <a:cubicBezTo>
                    <a:pt x="7" y="22"/>
                    <a:pt x="7" y="23"/>
                    <a:pt x="6" y="23"/>
                  </a:cubicBezTo>
                  <a:cubicBezTo>
                    <a:pt x="6" y="23"/>
                    <a:pt x="6" y="23"/>
                    <a:pt x="6" y="23"/>
                  </a:cubicBezTo>
                  <a:cubicBezTo>
                    <a:pt x="7" y="23"/>
                    <a:pt x="7" y="23"/>
                    <a:pt x="7" y="23"/>
                  </a:cubicBezTo>
                  <a:cubicBezTo>
                    <a:pt x="7" y="22"/>
                    <a:pt x="7" y="22"/>
                    <a:pt x="7" y="22"/>
                  </a:cubicBezTo>
                  <a:cubicBezTo>
                    <a:pt x="7" y="22"/>
                    <a:pt x="7" y="22"/>
                    <a:pt x="7" y="22"/>
                  </a:cubicBezTo>
                  <a:cubicBezTo>
                    <a:pt x="7" y="22"/>
                    <a:pt x="7" y="22"/>
                    <a:pt x="7" y="22"/>
                  </a:cubicBezTo>
                  <a:close/>
                  <a:moveTo>
                    <a:pt x="23" y="11"/>
                  </a:moveTo>
                  <a:cubicBezTo>
                    <a:pt x="23" y="12"/>
                    <a:pt x="23" y="12"/>
                    <a:pt x="23" y="12"/>
                  </a:cubicBezTo>
                  <a:cubicBezTo>
                    <a:pt x="23" y="12"/>
                    <a:pt x="23" y="12"/>
                    <a:pt x="23" y="12"/>
                  </a:cubicBezTo>
                  <a:cubicBezTo>
                    <a:pt x="23" y="12"/>
                    <a:pt x="23" y="12"/>
                    <a:pt x="23" y="12"/>
                  </a:cubicBezTo>
                  <a:cubicBezTo>
                    <a:pt x="23" y="12"/>
                    <a:pt x="23" y="12"/>
                    <a:pt x="23" y="11"/>
                  </a:cubicBezTo>
                  <a:cubicBezTo>
                    <a:pt x="23" y="11"/>
                    <a:pt x="23" y="11"/>
                    <a:pt x="23" y="11"/>
                  </a:cubicBezTo>
                  <a:cubicBezTo>
                    <a:pt x="23" y="11"/>
                    <a:pt x="23" y="11"/>
                    <a:pt x="23" y="11"/>
                  </a:cubicBezTo>
                  <a:close/>
                  <a:moveTo>
                    <a:pt x="10" y="19"/>
                  </a:moveTo>
                  <a:cubicBezTo>
                    <a:pt x="9" y="20"/>
                    <a:pt x="9" y="23"/>
                    <a:pt x="10" y="23"/>
                  </a:cubicBezTo>
                  <a:cubicBezTo>
                    <a:pt x="10" y="23"/>
                    <a:pt x="10" y="23"/>
                    <a:pt x="10" y="23"/>
                  </a:cubicBezTo>
                  <a:cubicBezTo>
                    <a:pt x="11" y="22"/>
                    <a:pt x="11" y="20"/>
                    <a:pt x="11" y="19"/>
                  </a:cubicBezTo>
                  <a:cubicBezTo>
                    <a:pt x="11" y="19"/>
                    <a:pt x="10" y="19"/>
                    <a:pt x="10" y="19"/>
                  </a:cubicBezTo>
                  <a:close/>
                  <a:moveTo>
                    <a:pt x="15" y="13"/>
                  </a:moveTo>
                  <a:cubicBezTo>
                    <a:pt x="15" y="13"/>
                    <a:pt x="15" y="13"/>
                    <a:pt x="15" y="13"/>
                  </a:cubicBezTo>
                  <a:cubicBezTo>
                    <a:pt x="15" y="14"/>
                    <a:pt x="15" y="14"/>
                    <a:pt x="15" y="14"/>
                  </a:cubicBezTo>
                  <a:cubicBezTo>
                    <a:pt x="16" y="14"/>
                    <a:pt x="16" y="14"/>
                    <a:pt x="16" y="14"/>
                  </a:cubicBezTo>
                  <a:cubicBezTo>
                    <a:pt x="16" y="14"/>
                    <a:pt x="16" y="13"/>
                    <a:pt x="16" y="13"/>
                  </a:cubicBezTo>
                  <a:cubicBezTo>
                    <a:pt x="16" y="13"/>
                    <a:pt x="16" y="13"/>
                    <a:pt x="15" y="13"/>
                  </a:cubicBezTo>
                  <a:cubicBezTo>
                    <a:pt x="16" y="13"/>
                    <a:pt x="16" y="13"/>
                    <a:pt x="15" y="13"/>
                  </a:cubicBezTo>
                  <a:close/>
                  <a:moveTo>
                    <a:pt x="9" y="16"/>
                  </a:moveTo>
                  <a:cubicBezTo>
                    <a:pt x="8" y="17"/>
                    <a:pt x="8" y="18"/>
                    <a:pt x="9" y="18"/>
                  </a:cubicBezTo>
                  <a:cubicBezTo>
                    <a:pt x="9" y="18"/>
                    <a:pt x="9" y="18"/>
                    <a:pt x="9" y="18"/>
                  </a:cubicBezTo>
                  <a:cubicBezTo>
                    <a:pt x="9" y="17"/>
                    <a:pt x="9" y="17"/>
                    <a:pt x="9" y="16"/>
                  </a:cubicBezTo>
                  <a:cubicBezTo>
                    <a:pt x="9" y="15"/>
                    <a:pt x="9" y="16"/>
                    <a:pt x="9" y="16"/>
                  </a:cubicBezTo>
                  <a:close/>
                  <a:moveTo>
                    <a:pt x="11" y="1"/>
                  </a:moveTo>
                  <a:cubicBezTo>
                    <a:pt x="13" y="0"/>
                    <a:pt x="17" y="2"/>
                    <a:pt x="19" y="4"/>
                  </a:cubicBezTo>
                  <a:cubicBezTo>
                    <a:pt x="19" y="5"/>
                    <a:pt x="19" y="6"/>
                    <a:pt x="20" y="6"/>
                  </a:cubicBezTo>
                  <a:cubicBezTo>
                    <a:pt x="21" y="7"/>
                    <a:pt x="22" y="7"/>
                    <a:pt x="23" y="7"/>
                  </a:cubicBezTo>
                  <a:cubicBezTo>
                    <a:pt x="24" y="8"/>
                    <a:pt x="25" y="9"/>
                    <a:pt x="25" y="9"/>
                  </a:cubicBezTo>
                  <a:cubicBezTo>
                    <a:pt x="27" y="9"/>
                    <a:pt x="28" y="9"/>
                    <a:pt x="29" y="9"/>
                  </a:cubicBezTo>
                  <a:cubicBezTo>
                    <a:pt x="29" y="9"/>
                    <a:pt x="29" y="9"/>
                    <a:pt x="29" y="10"/>
                  </a:cubicBezTo>
                  <a:cubicBezTo>
                    <a:pt x="28" y="12"/>
                    <a:pt x="25" y="14"/>
                    <a:pt x="25" y="16"/>
                  </a:cubicBezTo>
                  <a:cubicBezTo>
                    <a:pt x="25" y="18"/>
                    <a:pt x="27" y="19"/>
                    <a:pt x="27" y="21"/>
                  </a:cubicBezTo>
                  <a:cubicBezTo>
                    <a:pt x="28" y="23"/>
                    <a:pt x="29" y="24"/>
                    <a:pt x="29" y="26"/>
                  </a:cubicBezTo>
                  <a:cubicBezTo>
                    <a:pt x="29" y="26"/>
                    <a:pt x="29" y="27"/>
                    <a:pt x="30" y="27"/>
                  </a:cubicBezTo>
                  <a:cubicBezTo>
                    <a:pt x="30" y="28"/>
                    <a:pt x="30" y="29"/>
                    <a:pt x="30" y="30"/>
                  </a:cubicBezTo>
                  <a:cubicBezTo>
                    <a:pt x="30" y="31"/>
                    <a:pt x="31" y="31"/>
                    <a:pt x="31" y="32"/>
                  </a:cubicBezTo>
                  <a:cubicBezTo>
                    <a:pt x="31" y="32"/>
                    <a:pt x="31" y="32"/>
                    <a:pt x="31" y="32"/>
                  </a:cubicBezTo>
                  <a:cubicBezTo>
                    <a:pt x="29" y="31"/>
                    <a:pt x="27" y="30"/>
                    <a:pt x="25" y="28"/>
                  </a:cubicBezTo>
                  <a:cubicBezTo>
                    <a:pt x="24" y="26"/>
                    <a:pt x="23" y="24"/>
                    <a:pt x="22" y="23"/>
                  </a:cubicBezTo>
                  <a:cubicBezTo>
                    <a:pt x="22" y="23"/>
                    <a:pt x="22" y="23"/>
                    <a:pt x="22" y="23"/>
                  </a:cubicBezTo>
                  <a:cubicBezTo>
                    <a:pt x="20" y="25"/>
                    <a:pt x="19" y="27"/>
                    <a:pt x="16" y="29"/>
                  </a:cubicBezTo>
                  <a:cubicBezTo>
                    <a:pt x="15" y="28"/>
                    <a:pt x="13" y="26"/>
                    <a:pt x="14" y="25"/>
                  </a:cubicBezTo>
                  <a:cubicBezTo>
                    <a:pt x="14" y="24"/>
                    <a:pt x="15" y="23"/>
                    <a:pt x="15" y="22"/>
                  </a:cubicBezTo>
                  <a:cubicBezTo>
                    <a:pt x="15" y="22"/>
                    <a:pt x="14" y="21"/>
                    <a:pt x="14" y="21"/>
                  </a:cubicBezTo>
                  <a:cubicBezTo>
                    <a:pt x="14" y="20"/>
                    <a:pt x="14" y="19"/>
                    <a:pt x="15" y="19"/>
                  </a:cubicBezTo>
                  <a:cubicBezTo>
                    <a:pt x="15" y="18"/>
                    <a:pt x="14" y="15"/>
                    <a:pt x="13" y="16"/>
                  </a:cubicBezTo>
                  <a:cubicBezTo>
                    <a:pt x="12" y="16"/>
                    <a:pt x="12" y="18"/>
                    <a:pt x="12" y="19"/>
                  </a:cubicBezTo>
                  <a:cubicBezTo>
                    <a:pt x="12" y="20"/>
                    <a:pt x="13" y="21"/>
                    <a:pt x="13" y="23"/>
                  </a:cubicBezTo>
                  <a:cubicBezTo>
                    <a:pt x="13" y="25"/>
                    <a:pt x="11" y="26"/>
                    <a:pt x="13" y="29"/>
                  </a:cubicBezTo>
                  <a:cubicBezTo>
                    <a:pt x="14" y="31"/>
                    <a:pt x="17" y="33"/>
                    <a:pt x="17" y="34"/>
                  </a:cubicBezTo>
                  <a:cubicBezTo>
                    <a:pt x="17" y="34"/>
                    <a:pt x="17" y="34"/>
                    <a:pt x="17" y="34"/>
                  </a:cubicBezTo>
                  <a:cubicBezTo>
                    <a:pt x="17" y="35"/>
                    <a:pt x="17" y="35"/>
                    <a:pt x="17" y="35"/>
                  </a:cubicBezTo>
                  <a:cubicBezTo>
                    <a:pt x="16" y="34"/>
                    <a:pt x="15" y="34"/>
                    <a:pt x="14" y="33"/>
                  </a:cubicBezTo>
                  <a:cubicBezTo>
                    <a:pt x="13" y="33"/>
                    <a:pt x="13" y="32"/>
                    <a:pt x="12" y="32"/>
                  </a:cubicBezTo>
                  <a:cubicBezTo>
                    <a:pt x="12" y="32"/>
                    <a:pt x="12" y="32"/>
                    <a:pt x="12" y="32"/>
                  </a:cubicBezTo>
                  <a:cubicBezTo>
                    <a:pt x="11" y="34"/>
                    <a:pt x="11" y="37"/>
                    <a:pt x="8" y="39"/>
                  </a:cubicBezTo>
                  <a:cubicBezTo>
                    <a:pt x="7" y="39"/>
                    <a:pt x="7" y="39"/>
                    <a:pt x="7" y="39"/>
                  </a:cubicBezTo>
                  <a:cubicBezTo>
                    <a:pt x="7" y="38"/>
                    <a:pt x="5" y="36"/>
                    <a:pt x="5" y="35"/>
                  </a:cubicBezTo>
                  <a:cubicBezTo>
                    <a:pt x="5" y="34"/>
                    <a:pt x="5" y="33"/>
                    <a:pt x="6" y="33"/>
                  </a:cubicBezTo>
                  <a:cubicBezTo>
                    <a:pt x="6" y="31"/>
                    <a:pt x="6" y="28"/>
                    <a:pt x="6" y="26"/>
                  </a:cubicBezTo>
                  <a:cubicBezTo>
                    <a:pt x="6" y="26"/>
                    <a:pt x="6" y="26"/>
                    <a:pt x="6" y="26"/>
                  </a:cubicBezTo>
                  <a:cubicBezTo>
                    <a:pt x="6" y="26"/>
                    <a:pt x="6" y="26"/>
                    <a:pt x="6" y="26"/>
                  </a:cubicBezTo>
                  <a:cubicBezTo>
                    <a:pt x="5" y="27"/>
                    <a:pt x="3" y="29"/>
                    <a:pt x="2" y="29"/>
                  </a:cubicBezTo>
                  <a:cubicBezTo>
                    <a:pt x="0" y="27"/>
                    <a:pt x="2" y="23"/>
                    <a:pt x="3" y="21"/>
                  </a:cubicBezTo>
                  <a:cubicBezTo>
                    <a:pt x="3" y="19"/>
                    <a:pt x="4" y="14"/>
                    <a:pt x="4" y="13"/>
                  </a:cubicBezTo>
                  <a:cubicBezTo>
                    <a:pt x="3" y="12"/>
                    <a:pt x="3" y="11"/>
                    <a:pt x="3" y="11"/>
                  </a:cubicBezTo>
                  <a:cubicBezTo>
                    <a:pt x="3" y="9"/>
                    <a:pt x="5" y="9"/>
                    <a:pt x="6" y="9"/>
                  </a:cubicBezTo>
                  <a:cubicBezTo>
                    <a:pt x="7" y="11"/>
                    <a:pt x="6" y="12"/>
                    <a:pt x="6" y="14"/>
                  </a:cubicBezTo>
                  <a:cubicBezTo>
                    <a:pt x="5" y="17"/>
                    <a:pt x="4" y="21"/>
                    <a:pt x="3" y="23"/>
                  </a:cubicBezTo>
                  <a:cubicBezTo>
                    <a:pt x="3" y="24"/>
                    <a:pt x="3" y="25"/>
                    <a:pt x="3" y="26"/>
                  </a:cubicBezTo>
                  <a:cubicBezTo>
                    <a:pt x="3" y="26"/>
                    <a:pt x="3" y="26"/>
                    <a:pt x="3" y="27"/>
                  </a:cubicBezTo>
                  <a:cubicBezTo>
                    <a:pt x="3" y="26"/>
                    <a:pt x="8" y="22"/>
                    <a:pt x="8" y="22"/>
                  </a:cubicBezTo>
                  <a:cubicBezTo>
                    <a:pt x="9" y="20"/>
                    <a:pt x="5" y="15"/>
                    <a:pt x="9" y="14"/>
                  </a:cubicBezTo>
                  <a:cubicBezTo>
                    <a:pt x="10" y="15"/>
                    <a:pt x="12" y="15"/>
                    <a:pt x="13" y="15"/>
                  </a:cubicBezTo>
                  <a:cubicBezTo>
                    <a:pt x="13" y="15"/>
                    <a:pt x="13" y="15"/>
                    <a:pt x="13" y="15"/>
                  </a:cubicBezTo>
                  <a:cubicBezTo>
                    <a:pt x="13" y="13"/>
                    <a:pt x="13" y="13"/>
                    <a:pt x="11" y="12"/>
                  </a:cubicBezTo>
                  <a:cubicBezTo>
                    <a:pt x="11" y="11"/>
                    <a:pt x="11" y="10"/>
                    <a:pt x="12" y="9"/>
                  </a:cubicBezTo>
                  <a:cubicBezTo>
                    <a:pt x="13" y="10"/>
                    <a:pt x="14" y="10"/>
                    <a:pt x="15" y="10"/>
                  </a:cubicBezTo>
                  <a:cubicBezTo>
                    <a:pt x="15" y="7"/>
                    <a:pt x="11" y="3"/>
                    <a:pt x="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3736462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chemeClr val="accent1"/>
        </a:solidFill>
        <a:effectLst/>
      </p:bgPr>
    </p:bg>
    <p:spTree>
      <p:nvGrpSpPr>
        <p:cNvPr id="1" name=""/>
        <p:cNvGrpSpPr/>
        <p:nvPr/>
      </p:nvGrpSpPr>
      <p:grpSpPr>
        <a:xfrm>
          <a:off x="0" y="0"/>
          <a:ext cx="0" cy="0"/>
          <a:chOff x="0" y="0"/>
          <a:chExt cx="0" cy="0"/>
        </a:xfrm>
      </p:grpSpPr>
      <p:sp>
        <p:nvSpPr>
          <p:cNvPr id="9" name="矩形 8"/>
          <p:cNvSpPr/>
          <p:nvPr userDrawn="1"/>
        </p:nvSpPr>
        <p:spPr>
          <a:xfrm>
            <a:off x="0" y="-3175"/>
            <a:ext cx="12192000" cy="6861175"/>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36"/>
          <p:cNvSpPr/>
          <p:nvPr userDrawn="1"/>
        </p:nvSpPr>
        <p:spPr>
          <a:xfrm>
            <a:off x="0" y="-3175"/>
            <a:ext cx="8574578" cy="6861175"/>
          </a:xfrm>
          <a:custGeom>
            <a:avLst/>
            <a:gdLst>
              <a:gd name="connsiteX0" fmla="*/ 63979 w 8574578"/>
              <a:gd name="connsiteY0" fmla="*/ 0 h 6861175"/>
              <a:gd name="connsiteX1" fmla="*/ 8574578 w 8574578"/>
              <a:gd name="connsiteY1" fmla="*/ 0 h 6861175"/>
              <a:gd name="connsiteX2" fmla="*/ 7852508 w 8574578"/>
              <a:gd name="connsiteY2" fmla="*/ 6861175 h 6861175"/>
              <a:gd name="connsiteX3" fmla="*/ 0 w 8574578"/>
              <a:gd name="connsiteY3" fmla="*/ 6861175 h 6861175"/>
              <a:gd name="connsiteX4" fmla="*/ 0 w 8574578"/>
              <a:gd name="connsiteY4" fmla="*/ 607935 h 686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4578" h="6861175">
                <a:moveTo>
                  <a:pt x="63979" y="0"/>
                </a:moveTo>
                <a:lnTo>
                  <a:pt x="8574578" y="0"/>
                </a:lnTo>
                <a:lnTo>
                  <a:pt x="7852508" y="6861175"/>
                </a:lnTo>
                <a:lnTo>
                  <a:pt x="0" y="6861175"/>
                </a:lnTo>
                <a:lnTo>
                  <a:pt x="0" y="60793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userDrawn="1"/>
        </p:nvSpPr>
        <p:spPr>
          <a:xfrm>
            <a:off x="0" y="-3175"/>
            <a:ext cx="8363989" cy="6861175"/>
          </a:xfrm>
          <a:custGeom>
            <a:avLst/>
            <a:gdLst>
              <a:gd name="connsiteX0" fmla="*/ 0 w 8363989"/>
              <a:gd name="connsiteY0" fmla="*/ 0 h 6861175"/>
              <a:gd name="connsiteX1" fmla="*/ 8363989 w 8363989"/>
              <a:gd name="connsiteY1" fmla="*/ 0 h 6861175"/>
              <a:gd name="connsiteX2" fmla="*/ 7641919 w 8363989"/>
              <a:gd name="connsiteY2" fmla="*/ 6861175 h 6861175"/>
              <a:gd name="connsiteX3" fmla="*/ 0 w 8363989"/>
              <a:gd name="connsiteY3" fmla="*/ 6861175 h 6861175"/>
            </a:gdLst>
            <a:ahLst/>
            <a:cxnLst>
              <a:cxn ang="0">
                <a:pos x="connsiteX0" y="connsiteY0"/>
              </a:cxn>
              <a:cxn ang="0">
                <a:pos x="connsiteX1" y="connsiteY1"/>
              </a:cxn>
              <a:cxn ang="0">
                <a:pos x="connsiteX2" y="connsiteY2"/>
              </a:cxn>
              <a:cxn ang="0">
                <a:pos x="connsiteX3" y="connsiteY3"/>
              </a:cxn>
            </a:cxnLst>
            <a:rect l="l" t="t" r="r" b="b"/>
            <a:pathLst>
              <a:path w="8363989" h="6861175">
                <a:moveTo>
                  <a:pt x="0" y="0"/>
                </a:moveTo>
                <a:lnTo>
                  <a:pt x="8363989" y="0"/>
                </a:lnTo>
                <a:lnTo>
                  <a:pt x="7641919" y="6861175"/>
                </a:lnTo>
                <a:lnTo>
                  <a:pt x="0" y="686117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标题 4"/>
          <p:cNvSpPr>
            <a:spLocks noGrp="1"/>
          </p:cNvSpPr>
          <p:nvPr>
            <p:ph type="title" hasCustomPrompt="1"/>
          </p:nvPr>
        </p:nvSpPr>
        <p:spPr>
          <a:xfrm>
            <a:off x="914400" y="2066925"/>
            <a:ext cx="6688667" cy="1325563"/>
          </a:xfrm>
        </p:spPr>
        <p:txBody>
          <a:bodyPr>
            <a:normAutofit/>
          </a:bodyPr>
          <a:lstStyle>
            <a:lvl1pPr>
              <a:defRPr sz="8800" b="1"/>
            </a:lvl1pPr>
          </a:lstStyle>
          <a:p>
            <a:r>
              <a:rPr lang="zh-CN" altLang="en-US" dirty="0"/>
              <a:t>结束语</a:t>
            </a:r>
          </a:p>
        </p:txBody>
      </p:sp>
      <p:sp>
        <p:nvSpPr>
          <p:cNvPr id="6" name="副标题 2"/>
          <p:cNvSpPr>
            <a:spLocks noGrp="1"/>
          </p:cNvSpPr>
          <p:nvPr>
            <p:ph type="subTitle" idx="1" hasCustomPrompt="1"/>
          </p:nvPr>
        </p:nvSpPr>
        <p:spPr>
          <a:xfrm>
            <a:off x="914400" y="3547533"/>
            <a:ext cx="6688667" cy="1422399"/>
          </a:xfrm>
        </p:spPr>
        <p:txBody>
          <a:bodyPr>
            <a:normAutofit/>
          </a:bodyPr>
          <a:lstStyle>
            <a:lvl1pPr marL="0" indent="0" algn="l">
              <a:buNone/>
              <a:defRPr sz="32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单击以编辑副标题</a:t>
            </a:r>
          </a:p>
        </p:txBody>
      </p:sp>
      <p:grpSp>
        <p:nvGrpSpPr>
          <p:cNvPr id="33" name="组合 32"/>
          <p:cNvGrpSpPr/>
          <p:nvPr userDrawn="1"/>
        </p:nvGrpSpPr>
        <p:grpSpPr>
          <a:xfrm>
            <a:off x="9392920" y="6168231"/>
            <a:ext cx="2447720" cy="413216"/>
            <a:chOff x="8729742" y="4570696"/>
            <a:chExt cx="2830517" cy="477836"/>
          </a:xfrm>
          <a:solidFill>
            <a:schemeClr val="bg2">
              <a:alpha val="50000"/>
            </a:schemeClr>
          </a:solidFill>
        </p:grpSpPr>
        <p:sp>
          <p:nvSpPr>
            <p:cNvPr id="34" name="Freeform 34"/>
            <p:cNvSpPr>
              <a:spLocks noEditPoints="1"/>
            </p:cNvSpPr>
            <p:nvPr userDrawn="1"/>
          </p:nvSpPr>
          <p:spPr bwMode="auto">
            <a:xfrm>
              <a:off x="9304417" y="4945345"/>
              <a:ext cx="1363665" cy="101600"/>
            </a:xfrm>
            <a:custGeom>
              <a:avLst/>
              <a:gdLst>
                <a:gd name="T0" fmla="*/ 15 w 915"/>
                <a:gd name="T1" fmla="*/ 51 h 68"/>
                <a:gd name="T2" fmla="*/ 14 w 915"/>
                <a:gd name="T3" fmla="*/ 11 h 68"/>
                <a:gd name="T4" fmla="*/ 35 w 915"/>
                <a:gd name="T5" fmla="*/ 4 h 68"/>
                <a:gd name="T6" fmla="*/ 77 w 915"/>
                <a:gd name="T7" fmla="*/ 51 h 68"/>
                <a:gd name="T8" fmla="*/ 74 w 915"/>
                <a:gd name="T9" fmla="*/ 51 h 68"/>
                <a:gd name="T10" fmla="*/ 57 w 915"/>
                <a:gd name="T11" fmla="*/ 21 h 68"/>
                <a:gd name="T12" fmla="*/ 108 w 915"/>
                <a:gd name="T13" fmla="*/ 0 h 68"/>
                <a:gd name="T14" fmla="*/ 104 w 915"/>
                <a:gd name="T15" fmla="*/ 32 h 68"/>
                <a:gd name="T16" fmla="*/ 134 w 915"/>
                <a:gd name="T17" fmla="*/ 21 h 68"/>
                <a:gd name="T18" fmla="*/ 155 w 915"/>
                <a:gd name="T19" fmla="*/ 21 h 68"/>
                <a:gd name="T20" fmla="*/ 187 w 915"/>
                <a:gd name="T21" fmla="*/ 46 h 68"/>
                <a:gd name="T22" fmla="*/ 169 w 915"/>
                <a:gd name="T23" fmla="*/ 29 h 68"/>
                <a:gd name="T24" fmla="*/ 221 w 915"/>
                <a:gd name="T25" fmla="*/ 24 h 68"/>
                <a:gd name="T26" fmla="*/ 198 w 915"/>
                <a:gd name="T27" fmla="*/ 52 h 68"/>
                <a:gd name="T28" fmla="*/ 209 w 915"/>
                <a:gd name="T29" fmla="*/ 18 h 68"/>
                <a:gd name="T30" fmla="*/ 247 w 915"/>
                <a:gd name="T31" fmla="*/ 51 h 68"/>
                <a:gd name="T32" fmla="*/ 244 w 915"/>
                <a:gd name="T33" fmla="*/ 42 h 68"/>
                <a:gd name="T34" fmla="*/ 271 w 915"/>
                <a:gd name="T35" fmla="*/ 1 h 68"/>
                <a:gd name="T36" fmla="*/ 276 w 915"/>
                <a:gd name="T37" fmla="*/ 51 h 68"/>
                <a:gd name="T38" fmla="*/ 259 w 915"/>
                <a:gd name="T39" fmla="*/ 22 h 68"/>
                <a:gd name="T40" fmla="*/ 301 w 915"/>
                <a:gd name="T41" fmla="*/ 46 h 68"/>
                <a:gd name="T42" fmla="*/ 292 w 915"/>
                <a:gd name="T43" fmla="*/ 7 h 68"/>
                <a:gd name="T44" fmla="*/ 333 w 915"/>
                <a:gd name="T45" fmla="*/ 20 h 68"/>
                <a:gd name="T46" fmla="*/ 309 w 915"/>
                <a:gd name="T47" fmla="*/ 67 h 68"/>
                <a:gd name="T48" fmla="*/ 305 w 915"/>
                <a:gd name="T49" fmla="*/ 19 h 68"/>
                <a:gd name="T50" fmla="*/ 379 w 915"/>
                <a:gd name="T51" fmla="*/ 18 h 68"/>
                <a:gd name="T52" fmla="*/ 415 w 915"/>
                <a:gd name="T53" fmla="*/ 44 h 68"/>
                <a:gd name="T54" fmla="*/ 403 w 915"/>
                <a:gd name="T55" fmla="*/ 21 h 68"/>
                <a:gd name="T56" fmla="*/ 425 w 915"/>
                <a:gd name="T57" fmla="*/ 5 h 68"/>
                <a:gd name="T58" fmla="*/ 475 w 915"/>
                <a:gd name="T59" fmla="*/ 19 h 68"/>
                <a:gd name="T60" fmla="*/ 465 w 915"/>
                <a:gd name="T61" fmla="*/ 54 h 68"/>
                <a:gd name="T62" fmla="*/ 471 w 915"/>
                <a:gd name="T63" fmla="*/ 48 h 68"/>
                <a:gd name="T64" fmla="*/ 474 w 915"/>
                <a:gd name="T65" fmla="*/ 4 h 68"/>
                <a:gd name="T66" fmla="*/ 516 w 915"/>
                <a:gd name="T67" fmla="*/ 28 h 68"/>
                <a:gd name="T68" fmla="*/ 517 w 915"/>
                <a:gd name="T69" fmla="*/ 40 h 68"/>
                <a:gd name="T70" fmla="*/ 537 w 915"/>
                <a:gd name="T71" fmla="*/ 49 h 68"/>
                <a:gd name="T72" fmla="*/ 528 w 915"/>
                <a:gd name="T73" fmla="*/ 23 h 68"/>
                <a:gd name="T74" fmla="*/ 565 w 915"/>
                <a:gd name="T75" fmla="*/ 53 h 68"/>
                <a:gd name="T76" fmla="*/ 563 w 915"/>
                <a:gd name="T77" fmla="*/ 21 h 68"/>
                <a:gd name="T78" fmla="*/ 620 w 915"/>
                <a:gd name="T79" fmla="*/ 52 h 68"/>
                <a:gd name="T80" fmla="*/ 596 w 915"/>
                <a:gd name="T81" fmla="*/ 49 h 68"/>
                <a:gd name="T82" fmla="*/ 587 w 915"/>
                <a:gd name="T83" fmla="*/ 22 h 68"/>
                <a:gd name="T84" fmla="*/ 642 w 915"/>
                <a:gd name="T85" fmla="*/ 17 h 68"/>
                <a:gd name="T86" fmla="*/ 643 w 915"/>
                <a:gd name="T87" fmla="*/ 48 h 68"/>
                <a:gd name="T88" fmla="*/ 667 w 915"/>
                <a:gd name="T89" fmla="*/ 49 h 68"/>
                <a:gd name="T90" fmla="*/ 671 w 915"/>
                <a:gd name="T91" fmla="*/ 23 h 68"/>
                <a:gd name="T92" fmla="*/ 726 w 915"/>
                <a:gd name="T93" fmla="*/ 20 h 68"/>
                <a:gd name="T94" fmla="*/ 739 w 915"/>
                <a:gd name="T95" fmla="*/ 29 h 68"/>
                <a:gd name="T96" fmla="*/ 731 w 915"/>
                <a:gd name="T97" fmla="*/ 33 h 68"/>
                <a:gd name="T98" fmla="*/ 778 w 915"/>
                <a:gd name="T99" fmla="*/ 45 h 68"/>
                <a:gd name="T100" fmla="*/ 771 w 915"/>
                <a:gd name="T101" fmla="*/ 24 h 68"/>
                <a:gd name="T102" fmla="*/ 753 w 915"/>
                <a:gd name="T103" fmla="*/ 45 h 68"/>
                <a:gd name="T104" fmla="*/ 803 w 915"/>
                <a:gd name="T105" fmla="*/ 54 h 68"/>
                <a:gd name="T106" fmla="*/ 816 w 915"/>
                <a:gd name="T107" fmla="*/ 0 h 68"/>
                <a:gd name="T108" fmla="*/ 812 w 915"/>
                <a:gd name="T109" fmla="*/ 29 h 68"/>
                <a:gd name="T110" fmla="*/ 881 w 915"/>
                <a:gd name="T111" fmla="*/ 10 h 68"/>
                <a:gd name="T112" fmla="*/ 859 w 915"/>
                <a:gd name="T113" fmla="*/ 49 h 68"/>
                <a:gd name="T114" fmla="*/ 903 w 915"/>
                <a:gd name="T115" fmla="*/ 48 h 68"/>
                <a:gd name="T116" fmla="*/ 891 w 915"/>
                <a:gd name="T117" fmla="*/ 3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15" h="68">
                  <a:moveTo>
                    <a:pt x="35" y="4"/>
                  </a:moveTo>
                  <a:cubicBezTo>
                    <a:pt x="35" y="3"/>
                    <a:pt x="35" y="3"/>
                    <a:pt x="35" y="3"/>
                  </a:cubicBezTo>
                  <a:cubicBezTo>
                    <a:pt x="53" y="3"/>
                    <a:pt x="53" y="3"/>
                    <a:pt x="53" y="3"/>
                  </a:cubicBezTo>
                  <a:cubicBezTo>
                    <a:pt x="53" y="4"/>
                    <a:pt x="53" y="4"/>
                    <a:pt x="53" y="4"/>
                  </a:cubicBezTo>
                  <a:cubicBezTo>
                    <a:pt x="51" y="4"/>
                    <a:pt x="51" y="4"/>
                    <a:pt x="51" y="4"/>
                  </a:cubicBezTo>
                  <a:cubicBezTo>
                    <a:pt x="49" y="4"/>
                    <a:pt x="47" y="5"/>
                    <a:pt x="46" y="6"/>
                  </a:cubicBezTo>
                  <a:cubicBezTo>
                    <a:pt x="46" y="7"/>
                    <a:pt x="45" y="9"/>
                    <a:pt x="45" y="11"/>
                  </a:cubicBezTo>
                  <a:cubicBezTo>
                    <a:pt x="45" y="32"/>
                    <a:pt x="45" y="32"/>
                    <a:pt x="45" y="32"/>
                  </a:cubicBezTo>
                  <a:cubicBezTo>
                    <a:pt x="45" y="37"/>
                    <a:pt x="45" y="41"/>
                    <a:pt x="44" y="43"/>
                  </a:cubicBezTo>
                  <a:cubicBezTo>
                    <a:pt x="43" y="46"/>
                    <a:pt x="41" y="49"/>
                    <a:pt x="38" y="51"/>
                  </a:cubicBezTo>
                  <a:cubicBezTo>
                    <a:pt x="35" y="53"/>
                    <a:pt x="31" y="53"/>
                    <a:pt x="27" y="53"/>
                  </a:cubicBezTo>
                  <a:cubicBezTo>
                    <a:pt x="21" y="53"/>
                    <a:pt x="17" y="53"/>
                    <a:pt x="15" y="51"/>
                  </a:cubicBezTo>
                  <a:cubicBezTo>
                    <a:pt x="12" y="49"/>
                    <a:pt x="10" y="46"/>
                    <a:pt x="9" y="43"/>
                  </a:cubicBezTo>
                  <a:cubicBezTo>
                    <a:pt x="8" y="41"/>
                    <a:pt x="7" y="37"/>
                    <a:pt x="7" y="31"/>
                  </a:cubicBezTo>
                  <a:cubicBezTo>
                    <a:pt x="7" y="11"/>
                    <a:pt x="7" y="11"/>
                    <a:pt x="7" y="11"/>
                  </a:cubicBezTo>
                  <a:cubicBezTo>
                    <a:pt x="7" y="8"/>
                    <a:pt x="7" y="6"/>
                    <a:pt x="6" y="5"/>
                  </a:cubicBezTo>
                  <a:cubicBezTo>
                    <a:pt x="5" y="4"/>
                    <a:pt x="4" y="3"/>
                    <a:pt x="2" y="3"/>
                  </a:cubicBezTo>
                  <a:cubicBezTo>
                    <a:pt x="0" y="3"/>
                    <a:pt x="0" y="3"/>
                    <a:pt x="0" y="3"/>
                  </a:cubicBezTo>
                  <a:cubicBezTo>
                    <a:pt x="0" y="2"/>
                    <a:pt x="0" y="2"/>
                    <a:pt x="0" y="2"/>
                  </a:cubicBezTo>
                  <a:cubicBezTo>
                    <a:pt x="21" y="2"/>
                    <a:pt x="21" y="2"/>
                    <a:pt x="21" y="2"/>
                  </a:cubicBezTo>
                  <a:cubicBezTo>
                    <a:pt x="21" y="3"/>
                    <a:pt x="21" y="3"/>
                    <a:pt x="21" y="3"/>
                  </a:cubicBezTo>
                  <a:cubicBezTo>
                    <a:pt x="19" y="3"/>
                    <a:pt x="19" y="3"/>
                    <a:pt x="19" y="3"/>
                  </a:cubicBezTo>
                  <a:cubicBezTo>
                    <a:pt x="17" y="3"/>
                    <a:pt x="15" y="4"/>
                    <a:pt x="15" y="5"/>
                  </a:cubicBezTo>
                  <a:cubicBezTo>
                    <a:pt x="14" y="6"/>
                    <a:pt x="14" y="8"/>
                    <a:pt x="14" y="11"/>
                  </a:cubicBezTo>
                  <a:cubicBezTo>
                    <a:pt x="14" y="33"/>
                    <a:pt x="14" y="33"/>
                    <a:pt x="14" y="33"/>
                  </a:cubicBezTo>
                  <a:cubicBezTo>
                    <a:pt x="14" y="35"/>
                    <a:pt x="14" y="37"/>
                    <a:pt x="14" y="40"/>
                  </a:cubicBezTo>
                  <a:cubicBezTo>
                    <a:pt x="15" y="43"/>
                    <a:pt x="15" y="45"/>
                    <a:pt x="16" y="46"/>
                  </a:cubicBezTo>
                  <a:cubicBezTo>
                    <a:pt x="17" y="48"/>
                    <a:pt x="19" y="49"/>
                    <a:pt x="20" y="50"/>
                  </a:cubicBezTo>
                  <a:cubicBezTo>
                    <a:pt x="22" y="51"/>
                    <a:pt x="24" y="51"/>
                    <a:pt x="27" y="51"/>
                  </a:cubicBezTo>
                  <a:cubicBezTo>
                    <a:pt x="30" y="51"/>
                    <a:pt x="33" y="50"/>
                    <a:pt x="35" y="49"/>
                  </a:cubicBezTo>
                  <a:cubicBezTo>
                    <a:pt x="37" y="47"/>
                    <a:pt x="39" y="46"/>
                    <a:pt x="40" y="43"/>
                  </a:cubicBezTo>
                  <a:cubicBezTo>
                    <a:pt x="41" y="41"/>
                    <a:pt x="41" y="37"/>
                    <a:pt x="41" y="32"/>
                  </a:cubicBezTo>
                  <a:cubicBezTo>
                    <a:pt x="41" y="12"/>
                    <a:pt x="41" y="12"/>
                    <a:pt x="41" y="12"/>
                  </a:cubicBezTo>
                  <a:cubicBezTo>
                    <a:pt x="41" y="9"/>
                    <a:pt x="41" y="7"/>
                    <a:pt x="40" y="6"/>
                  </a:cubicBezTo>
                  <a:cubicBezTo>
                    <a:pt x="39" y="5"/>
                    <a:pt x="38" y="4"/>
                    <a:pt x="36" y="4"/>
                  </a:cubicBezTo>
                  <a:cubicBezTo>
                    <a:pt x="35" y="4"/>
                    <a:pt x="35" y="4"/>
                    <a:pt x="35" y="4"/>
                  </a:cubicBezTo>
                  <a:close/>
                  <a:moveTo>
                    <a:pt x="69" y="25"/>
                  </a:moveTo>
                  <a:cubicBezTo>
                    <a:pt x="73" y="20"/>
                    <a:pt x="76" y="18"/>
                    <a:pt x="79" y="18"/>
                  </a:cubicBezTo>
                  <a:cubicBezTo>
                    <a:pt x="81" y="18"/>
                    <a:pt x="83" y="18"/>
                    <a:pt x="84" y="19"/>
                  </a:cubicBezTo>
                  <a:cubicBezTo>
                    <a:pt x="85" y="20"/>
                    <a:pt x="87" y="21"/>
                    <a:pt x="87" y="23"/>
                  </a:cubicBezTo>
                  <a:cubicBezTo>
                    <a:pt x="88" y="25"/>
                    <a:pt x="88" y="27"/>
                    <a:pt x="88" y="30"/>
                  </a:cubicBezTo>
                  <a:cubicBezTo>
                    <a:pt x="88" y="45"/>
                    <a:pt x="88" y="45"/>
                    <a:pt x="88" y="45"/>
                  </a:cubicBezTo>
                  <a:cubicBezTo>
                    <a:pt x="88" y="47"/>
                    <a:pt x="88" y="48"/>
                    <a:pt x="89" y="49"/>
                  </a:cubicBezTo>
                  <a:cubicBezTo>
                    <a:pt x="89" y="50"/>
                    <a:pt x="89" y="50"/>
                    <a:pt x="90" y="51"/>
                  </a:cubicBezTo>
                  <a:cubicBezTo>
                    <a:pt x="90" y="51"/>
                    <a:pt x="91" y="51"/>
                    <a:pt x="93" y="51"/>
                  </a:cubicBezTo>
                  <a:cubicBezTo>
                    <a:pt x="93" y="52"/>
                    <a:pt x="93" y="52"/>
                    <a:pt x="93" y="52"/>
                  </a:cubicBezTo>
                  <a:cubicBezTo>
                    <a:pt x="77" y="52"/>
                    <a:pt x="77" y="52"/>
                    <a:pt x="77" y="52"/>
                  </a:cubicBezTo>
                  <a:cubicBezTo>
                    <a:pt x="77" y="51"/>
                    <a:pt x="77" y="51"/>
                    <a:pt x="77" y="51"/>
                  </a:cubicBezTo>
                  <a:cubicBezTo>
                    <a:pt x="78" y="51"/>
                    <a:pt x="78" y="51"/>
                    <a:pt x="78" y="51"/>
                  </a:cubicBezTo>
                  <a:cubicBezTo>
                    <a:pt x="79" y="51"/>
                    <a:pt x="80" y="51"/>
                    <a:pt x="81" y="50"/>
                  </a:cubicBezTo>
                  <a:cubicBezTo>
                    <a:pt x="82" y="50"/>
                    <a:pt x="82" y="49"/>
                    <a:pt x="82" y="48"/>
                  </a:cubicBezTo>
                  <a:cubicBezTo>
                    <a:pt x="82" y="48"/>
                    <a:pt x="82" y="47"/>
                    <a:pt x="82" y="45"/>
                  </a:cubicBezTo>
                  <a:cubicBezTo>
                    <a:pt x="82" y="31"/>
                    <a:pt x="82" y="31"/>
                    <a:pt x="82" y="31"/>
                  </a:cubicBezTo>
                  <a:cubicBezTo>
                    <a:pt x="82" y="27"/>
                    <a:pt x="82" y="25"/>
                    <a:pt x="81" y="24"/>
                  </a:cubicBezTo>
                  <a:cubicBezTo>
                    <a:pt x="80" y="23"/>
                    <a:pt x="79" y="22"/>
                    <a:pt x="77" y="22"/>
                  </a:cubicBezTo>
                  <a:cubicBezTo>
                    <a:pt x="74" y="22"/>
                    <a:pt x="71" y="23"/>
                    <a:pt x="69" y="27"/>
                  </a:cubicBezTo>
                  <a:cubicBezTo>
                    <a:pt x="69" y="45"/>
                    <a:pt x="69" y="45"/>
                    <a:pt x="69" y="45"/>
                  </a:cubicBezTo>
                  <a:cubicBezTo>
                    <a:pt x="69" y="47"/>
                    <a:pt x="69" y="48"/>
                    <a:pt x="69" y="49"/>
                  </a:cubicBezTo>
                  <a:cubicBezTo>
                    <a:pt x="69" y="50"/>
                    <a:pt x="70" y="50"/>
                    <a:pt x="70" y="51"/>
                  </a:cubicBezTo>
                  <a:cubicBezTo>
                    <a:pt x="71" y="51"/>
                    <a:pt x="72" y="51"/>
                    <a:pt x="74" y="51"/>
                  </a:cubicBezTo>
                  <a:cubicBezTo>
                    <a:pt x="74" y="52"/>
                    <a:pt x="74" y="52"/>
                    <a:pt x="74" y="52"/>
                  </a:cubicBezTo>
                  <a:cubicBezTo>
                    <a:pt x="58" y="52"/>
                    <a:pt x="58" y="52"/>
                    <a:pt x="58" y="52"/>
                  </a:cubicBezTo>
                  <a:cubicBezTo>
                    <a:pt x="58" y="51"/>
                    <a:pt x="58" y="51"/>
                    <a:pt x="58" y="51"/>
                  </a:cubicBezTo>
                  <a:cubicBezTo>
                    <a:pt x="59" y="51"/>
                    <a:pt x="59" y="51"/>
                    <a:pt x="59" y="51"/>
                  </a:cubicBezTo>
                  <a:cubicBezTo>
                    <a:pt x="60" y="51"/>
                    <a:pt x="61" y="51"/>
                    <a:pt x="62" y="50"/>
                  </a:cubicBezTo>
                  <a:cubicBezTo>
                    <a:pt x="62" y="49"/>
                    <a:pt x="63" y="47"/>
                    <a:pt x="63" y="45"/>
                  </a:cubicBezTo>
                  <a:cubicBezTo>
                    <a:pt x="63" y="32"/>
                    <a:pt x="63" y="32"/>
                    <a:pt x="63" y="32"/>
                  </a:cubicBezTo>
                  <a:cubicBezTo>
                    <a:pt x="63" y="28"/>
                    <a:pt x="63" y="25"/>
                    <a:pt x="62" y="24"/>
                  </a:cubicBezTo>
                  <a:cubicBezTo>
                    <a:pt x="62" y="23"/>
                    <a:pt x="62" y="23"/>
                    <a:pt x="61" y="22"/>
                  </a:cubicBezTo>
                  <a:cubicBezTo>
                    <a:pt x="61" y="22"/>
                    <a:pt x="61" y="22"/>
                    <a:pt x="60" y="22"/>
                  </a:cubicBezTo>
                  <a:cubicBezTo>
                    <a:pt x="59" y="22"/>
                    <a:pt x="58" y="22"/>
                    <a:pt x="57" y="22"/>
                  </a:cubicBezTo>
                  <a:cubicBezTo>
                    <a:pt x="57" y="21"/>
                    <a:pt x="57" y="21"/>
                    <a:pt x="57" y="21"/>
                  </a:cubicBezTo>
                  <a:cubicBezTo>
                    <a:pt x="67" y="17"/>
                    <a:pt x="67" y="17"/>
                    <a:pt x="67" y="17"/>
                  </a:cubicBezTo>
                  <a:cubicBezTo>
                    <a:pt x="69" y="17"/>
                    <a:pt x="69" y="17"/>
                    <a:pt x="69" y="17"/>
                  </a:cubicBezTo>
                  <a:cubicBezTo>
                    <a:pt x="69" y="25"/>
                    <a:pt x="69" y="25"/>
                    <a:pt x="69" y="25"/>
                  </a:cubicBezTo>
                  <a:close/>
                  <a:moveTo>
                    <a:pt x="108" y="0"/>
                  </a:moveTo>
                  <a:cubicBezTo>
                    <a:pt x="109" y="0"/>
                    <a:pt x="110" y="0"/>
                    <a:pt x="110" y="1"/>
                  </a:cubicBezTo>
                  <a:cubicBezTo>
                    <a:pt x="111" y="2"/>
                    <a:pt x="111" y="3"/>
                    <a:pt x="111" y="4"/>
                  </a:cubicBezTo>
                  <a:cubicBezTo>
                    <a:pt x="111" y="5"/>
                    <a:pt x="111" y="6"/>
                    <a:pt x="110" y="7"/>
                  </a:cubicBezTo>
                  <a:cubicBezTo>
                    <a:pt x="109" y="7"/>
                    <a:pt x="109" y="8"/>
                    <a:pt x="108" y="8"/>
                  </a:cubicBezTo>
                  <a:cubicBezTo>
                    <a:pt x="107" y="8"/>
                    <a:pt x="106" y="7"/>
                    <a:pt x="105" y="7"/>
                  </a:cubicBezTo>
                  <a:cubicBezTo>
                    <a:pt x="105" y="6"/>
                    <a:pt x="104" y="5"/>
                    <a:pt x="104" y="4"/>
                  </a:cubicBezTo>
                  <a:cubicBezTo>
                    <a:pt x="104" y="3"/>
                    <a:pt x="105" y="2"/>
                    <a:pt x="105" y="1"/>
                  </a:cubicBezTo>
                  <a:cubicBezTo>
                    <a:pt x="106" y="0"/>
                    <a:pt x="107" y="0"/>
                    <a:pt x="108" y="0"/>
                  </a:cubicBezTo>
                  <a:close/>
                  <a:moveTo>
                    <a:pt x="111" y="18"/>
                  </a:moveTo>
                  <a:cubicBezTo>
                    <a:pt x="111" y="45"/>
                    <a:pt x="111" y="45"/>
                    <a:pt x="111" y="45"/>
                  </a:cubicBezTo>
                  <a:cubicBezTo>
                    <a:pt x="111" y="47"/>
                    <a:pt x="111" y="49"/>
                    <a:pt x="111" y="49"/>
                  </a:cubicBezTo>
                  <a:cubicBezTo>
                    <a:pt x="111" y="50"/>
                    <a:pt x="112" y="51"/>
                    <a:pt x="112" y="51"/>
                  </a:cubicBezTo>
                  <a:cubicBezTo>
                    <a:pt x="113" y="51"/>
                    <a:pt x="114" y="51"/>
                    <a:pt x="115" y="51"/>
                  </a:cubicBezTo>
                  <a:cubicBezTo>
                    <a:pt x="115" y="53"/>
                    <a:pt x="115" y="53"/>
                    <a:pt x="115" y="53"/>
                  </a:cubicBezTo>
                  <a:cubicBezTo>
                    <a:pt x="99" y="53"/>
                    <a:pt x="99" y="53"/>
                    <a:pt x="99" y="53"/>
                  </a:cubicBezTo>
                  <a:cubicBezTo>
                    <a:pt x="99" y="51"/>
                    <a:pt x="99" y="51"/>
                    <a:pt x="99" y="51"/>
                  </a:cubicBezTo>
                  <a:cubicBezTo>
                    <a:pt x="101" y="51"/>
                    <a:pt x="102" y="51"/>
                    <a:pt x="103" y="51"/>
                  </a:cubicBezTo>
                  <a:cubicBezTo>
                    <a:pt x="103" y="51"/>
                    <a:pt x="103" y="50"/>
                    <a:pt x="104" y="49"/>
                  </a:cubicBezTo>
                  <a:cubicBezTo>
                    <a:pt x="104" y="49"/>
                    <a:pt x="104" y="47"/>
                    <a:pt x="104" y="45"/>
                  </a:cubicBezTo>
                  <a:cubicBezTo>
                    <a:pt x="104" y="32"/>
                    <a:pt x="104" y="32"/>
                    <a:pt x="104" y="32"/>
                  </a:cubicBezTo>
                  <a:cubicBezTo>
                    <a:pt x="104" y="28"/>
                    <a:pt x="104" y="26"/>
                    <a:pt x="104" y="25"/>
                  </a:cubicBezTo>
                  <a:cubicBezTo>
                    <a:pt x="104" y="24"/>
                    <a:pt x="103" y="23"/>
                    <a:pt x="103" y="23"/>
                  </a:cubicBezTo>
                  <a:cubicBezTo>
                    <a:pt x="103" y="23"/>
                    <a:pt x="102" y="23"/>
                    <a:pt x="101" y="23"/>
                  </a:cubicBezTo>
                  <a:cubicBezTo>
                    <a:pt x="101" y="23"/>
                    <a:pt x="100" y="23"/>
                    <a:pt x="99" y="23"/>
                  </a:cubicBezTo>
                  <a:cubicBezTo>
                    <a:pt x="99" y="22"/>
                    <a:pt x="99" y="22"/>
                    <a:pt x="99" y="22"/>
                  </a:cubicBezTo>
                  <a:cubicBezTo>
                    <a:pt x="109" y="18"/>
                    <a:pt x="109" y="18"/>
                    <a:pt x="109" y="18"/>
                  </a:cubicBezTo>
                  <a:cubicBezTo>
                    <a:pt x="111" y="18"/>
                    <a:pt x="111" y="18"/>
                    <a:pt x="111" y="18"/>
                  </a:cubicBezTo>
                  <a:close/>
                  <a:moveTo>
                    <a:pt x="122" y="19"/>
                  </a:moveTo>
                  <a:cubicBezTo>
                    <a:pt x="137" y="19"/>
                    <a:pt x="137" y="19"/>
                    <a:pt x="137" y="19"/>
                  </a:cubicBezTo>
                  <a:cubicBezTo>
                    <a:pt x="137" y="20"/>
                    <a:pt x="137" y="20"/>
                    <a:pt x="137" y="20"/>
                  </a:cubicBezTo>
                  <a:cubicBezTo>
                    <a:pt x="136" y="20"/>
                    <a:pt x="136" y="20"/>
                    <a:pt x="136" y="20"/>
                  </a:cubicBezTo>
                  <a:cubicBezTo>
                    <a:pt x="135" y="20"/>
                    <a:pt x="134" y="20"/>
                    <a:pt x="134" y="21"/>
                  </a:cubicBezTo>
                  <a:cubicBezTo>
                    <a:pt x="133" y="21"/>
                    <a:pt x="133" y="22"/>
                    <a:pt x="133" y="23"/>
                  </a:cubicBezTo>
                  <a:cubicBezTo>
                    <a:pt x="133" y="23"/>
                    <a:pt x="133" y="25"/>
                    <a:pt x="134" y="26"/>
                  </a:cubicBezTo>
                  <a:cubicBezTo>
                    <a:pt x="141" y="45"/>
                    <a:pt x="141" y="45"/>
                    <a:pt x="141" y="45"/>
                  </a:cubicBezTo>
                  <a:cubicBezTo>
                    <a:pt x="149" y="25"/>
                    <a:pt x="149" y="25"/>
                    <a:pt x="149" y="25"/>
                  </a:cubicBezTo>
                  <a:cubicBezTo>
                    <a:pt x="149" y="24"/>
                    <a:pt x="150" y="23"/>
                    <a:pt x="150" y="22"/>
                  </a:cubicBezTo>
                  <a:cubicBezTo>
                    <a:pt x="150" y="21"/>
                    <a:pt x="150" y="21"/>
                    <a:pt x="149" y="21"/>
                  </a:cubicBezTo>
                  <a:cubicBezTo>
                    <a:pt x="149" y="21"/>
                    <a:pt x="149" y="20"/>
                    <a:pt x="149" y="20"/>
                  </a:cubicBezTo>
                  <a:cubicBezTo>
                    <a:pt x="148" y="20"/>
                    <a:pt x="147" y="20"/>
                    <a:pt x="146" y="20"/>
                  </a:cubicBezTo>
                  <a:cubicBezTo>
                    <a:pt x="146" y="19"/>
                    <a:pt x="146" y="19"/>
                    <a:pt x="146" y="19"/>
                  </a:cubicBezTo>
                  <a:cubicBezTo>
                    <a:pt x="157" y="19"/>
                    <a:pt x="157" y="19"/>
                    <a:pt x="157" y="19"/>
                  </a:cubicBezTo>
                  <a:cubicBezTo>
                    <a:pt x="157" y="20"/>
                    <a:pt x="157" y="20"/>
                    <a:pt x="157" y="20"/>
                  </a:cubicBezTo>
                  <a:cubicBezTo>
                    <a:pt x="156" y="20"/>
                    <a:pt x="155" y="20"/>
                    <a:pt x="155" y="21"/>
                  </a:cubicBezTo>
                  <a:cubicBezTo>
                    <a:pt x="154" y="21"/>
                    <a:pt x="153" y="23"/>
                    <a:pt x="152" y="24"/>
                  </a:cubicBezTo>
                  <a:cubicBezTo>
                    <a:pt x="141" y="53"/>
                    <a:pt x="141" y="53"/>
                    <a:pt x="141" y="53"/>
                  </a:cubicBezTo>
                  <a:cubicBezTo>
                    <a:pt x="139" y="53"/>
                    <a:pt x="139" y="53"/>
                    <a:pt x="139" y="53"/>
                  </a:cubicBezTo>
                  <a:cubicBezTo>
                    <a:pt x="127" y="25"/>
                    <a:pt x="127" y="25"/>
                    <a:pt x="127" y="25"/>
                  </a:cubicBezTo>
                  <a:cubicBezTo>
                    <a:pt x="127" y="23"/>
                    <a:pt x="126" y="22"/>
                    <a:pt x="126" y="22"/>
                  </a:cubicBezTo>
                  <a:cubicBezTo>
                    <a:pt x="125" y="21"/>
                    <a:pt x="125" y="21"/>
                    <a:pt x="124" y="20"/>
                  </a:cubicBezTo>
                  <a:cubicBezTo>
                    <a:pt x="123" y="20"/>
                    <a:pt x="123" y="20"/>
                    <a:pt x="121" y="19"/>
                  </a:cubicBezTo>
                  <a:cubicBezTo>
                    <a:pt x="122" y="19"/>
                    <a:pt x="122" y="19"/>
                    <a:pt x="122" y="19"/>
                  </a:cubicBezTo>
                  <a:close/>
                  <a:moveTo>
                    <a:pt x="169" y="31"/>
                  </a:moveTo>
                  <a:cubicBezTo>
                    <a:pt x="169" y="37"/>
                    <a:pt x="170" y="40"/>
                    <a:pt x="173" y="43"/>
                  </a:cubicBezTo>
                  <a:cubicBezTo>
                    <a:pt x="175" y="46"/>
                    <a:pt x="178" y="48"/>
                    <a:pt x="181" y="48"/>
                  </a:cubicBezTo>
                  <a:cubicBezTo>
                    <a:pt x="183" y="48"/>
                    <a:pt x="185" y="47"/>
                    <a:pt x="187" y="46"/>
                  </a:cubicBezTo>
                  <a:cubicBezTo>
                    <a:pt x="188" y="45"/>
                    <a:pt x="189" y="43"/>
                    <a:pt x="191" y="39"/>
                  </a:cubicBezTo>
                  <a:cubicBezTo>
                    <a:pt x="192" y="40"/>
                    <a:pt x="192" y="40"/>
                    <a:pt x="192" y="40"/>
                  </a:cubicBezTo>
                  <a:cubicBezTo>
                    <a:pt x="191" y="43"/>
                    <a:pt x="190" y="47"/>
                    <a:pt x="187" y="49"/>
                  </a:cubicBezTo>
                  <a:cubicBezTo>
                    <a:pt x="185" y="52"/>
                    <a:pt x="182" y="53"/>
                    <a:pt x="178" y="53"/>
                  </a:cubicBezTo>
                  <a:cubicBezTo>
                    <a:pt x="174" y="53"/>
                    <a:pt x="171" y="52"/>
                    <a:pt x="168" y="49"/>
                  </a:cubicBezTo>
                  <a:cubicBezTo>
                    <a:pt x="165" y="45"/>
                    <a:pt x="164" y="41"/>
                    <a:pt x="164" y="36"/>
                  </a:cubicBezTo>
                  <a:cubicBezTo>
                    <a:pt x="164" y="30"/>
                    <a:pt x="166" y="25"/>
                    <a:pt x="169" y="22"/>
                  </a:cubicBezTo>
                  <a:cubicBezTo>
                    <a:pt x="171" y="19"/>
                    <a:pt x="175" y="17"/>
                    <a:pt x="179" y="17"/>
                  </a:cubicBezTo>
                  <a:cubicBezTo>
                    <a:pt x="183" y="17"/>
                    <a:pt x="186" y="19"/>
                    <a:pt x="189" y="21"/>
                  </a:cubicBezTo>
                  <a:cubicBezTo>
                    <a:pt x="191" y="23"/>
                    <a:pt x="192" y="27"/>
                    <a:pt x="192" y="31"/>
                  </a:cubicBezTo>
                  <a:cubicBezTo>
                    <a:pt x="169" y="31"/>
                    <a:pt x="169" y="31"/>
                    <a:pt x="169" y="31"/>
                  </a:cubicBezTo>
                  <a:close/>
                  <a:moveTo>
                    <a:pt x="169" y="29"/>
                  </a:moveTo>
                  <a:cubicBezTo>
                    <a:pt x="184" y="29"/>
                    <a:pt x="184" y="29"/>
                    <a:pt x="184" y="29"/>
                  </a:cubicBezTo>
                  <a:cubicBezTo>
                    <a:pt x="184" y="27"/>
                    <a:pt x="184" y="26"/>
                    <a:pt x="183" y="25"/>
                  </a:cubicBezTo>
                  <a:cubicBezTo>
                    <a:pt x="183" y="24"/>
                    <a:pt x="182" y="23"/>
                    <a:pt x="181" y="22"/>
                  </a:cubicBezTo>
                  <a:cubicBezTo>
                    <a:pt x="179" y="21"/>
                    <a:pt x="178" y="21"/>
                    <a:pt x="177" y="21"/>
                  </a:cubicBezTo>
                  <a:cubicBezTo>
                    <a:pt x="175" y="21"/>
                    <a:pt x="173" y="21"/>
                    <a:pt x="172" y="23"/>
                  </a:cubicBezTo>
                  <a:cubicBezTo>
                    <a:pt x="170" y="24"/>
                    <a:pt x="169" y="27"/>
                    <a:pt x="169" y="29"/>
                  </a:cubicBezTo>
                  <a:close/>
                  <a:moveTo>
                    <a:pt x="209" y="18"/>
                  </a:moveTo>
                  <a:cubicBezTo>
                    <a:pt x="209" y="25"/>
                    <a:pt x="209" y="25"/>
                    <a:pt x="209" y="25"/>
                  </a:cubicBezTo>
                  <a:cubicBezTo>
                    <a:pt x="212" y="20"/>
                    <a:pt x="215" y="18"/>
                    <a:pt x="218" y="18"/>
                  </a:cubicBezTo>
                  <a:cubicBezTo>
                    <a:pt x="219" y="18"/>
                    <a:pt x="220" y="18"/>
                    <a:pt x="221" y="19"/>
                  </a:cubicBezTo>
                  <a:cubicBezTo>
                    <a:pt x="222" y="20"/>
                    <a:pt x="222" y="21"/>
                    <a:pt x="222" y="22"/>
                  </a:cubicBezTo>
                  <a:cubicBezTo>
                    <a:pt x="222" y="23"/>
                    <a:pt x="222" y="23"/>
                    <a:pt x="221" y="24"/>
                  </a:cubicBezTo>
                  <a:cubicBezTo>
                    <a:pt x="221" y="25"/>
                    <a:pt x="220" y="25"/>
                    <a:pt x="219" y="25"/>
                  </a:cubicBezTo>
                  <a:cubicBezTo>
                    <a:pt x="218" y="25"/>
                    <a:pt x="217" y="25"/>
                    <a:pt x="216" y="24"/>
                  </a:cubicBezTo>
                  <a:cubicBezTo>
                    <a:pt x="215" y="23"/>
                    <a:pt x="214" y="23"/>
                    <a:pt x="214" y="23"/>
                  </a:cubicBezTo>
                  <a:cubicBezTo>
                    <a:pt x="213" y="23"/>
                    <a:pt x="213" y="23"/>
                    <a:pt x="213" y="24"/>
                  </a:cubicBezTo>
                  <a:cubicBezTo>
                    <a:pt x="211" y="25"/>
                    <a:pt x="211" y="27"/>
                    <a:pt x="209" y="29"/>
                  </a:cubicBezTo>
                  <a:cubicBezTo>
                    <a:pt x="209" y="45"/>
                    <a:pt x="209" y="45"/>
                    <a:pt x="209" y="45"/>
                  </a:cubicBezTo>
                  <a:cubicBezTo>
                    <a:pt x="209" y="47"/>
                    <a:pt x="210" y="49"/>
                    <a:pt x="210" y="50"/>
                  </a:cubicBezTo>
                  <a:cubicBezTo>
                    <a:pt x="211" y="51"/>
                    <a:pt x="211" y="51"/>
                    <a:pt x="212" y="51"/>
                  </a:cubicBezTo>
                  <a:cubicBezTo>
                    <a:pt x="213" y="52"/>
                    <a:pt x="214" y="52"/>
                    <a:pt x="215" y="52"/>
                  </a:cubicBezTo>
                  <a:cubicBezTo>
                    <a:pt x="215" y="53"/>
                    <a:pt x="215" y="53"/>
                    <a:pt x="215" y="53"/>
                  </a:cubicBezTo>
                  <a:cubicBezTo>
                    <a:pt x="198" y="53"/>
                    <a:pt x="198" y="53"/>
                    <a:pt x="198" y="53"/>
                  </a:cubicBezTo>
                  <a:cubicBezTo>
                    <a:pt x="198" y="52"/>
                    <a:pt x="198" y="52"/>
                    <a:pt x="198" y="52"/>
                  </a:cubicBezTo>
                  <a:cubicBezTo>
                    <a:pt x="200" y="52"/>
                    <a:pt x="201" y="52"/>
                    <a:pt x="202" y="51"/>
                  </a:cubicBezTo>
                  <a:cubicBezTo>
                    <a:pt x="202" y="51"/>
                    <a:pt x="203" y="50"/>
                    <a:pt x="203" y="49"/>
                  </a:cubicBezTo>
                  <a:cubicBezTo>
                    <a:pt x="203" y="49"/>
                    <a:pt x="203" y="48"/>
                    <a:pt x="203" y="46"/>
                  </a:cubicBezTo>
                  <a:cubicBezTo>
                    <a:pt x="203" y="33"/>
                    <a:pt x="203" y="33"/>
                    <a:pt x="203" y="33"/>
                  </a:cubicBezTo>
                  <a:cubicBezTo>
                    <a:pt x="203" y="29"/>
                    <a:pt x="203" y="26"/>
                    <a:pt x="203" y="25"/>
                  </a:cubicBezTo>
                  <a:cubicBezTo>
                    <a:pt x="203" y="25"/>
                    <a:pt x="202" y="24"/>
                    <a:pt x="202" y="24"/>
                  </a:cubicBezTo>
                  <a:cubicBezTo>
                    <a:pt x="201" y="23"/>
                    <a:pt x="201" y="23"/>
                    <a:pt x="200" y="23"/>
                  </a:cubicBezTo>
                  <a:cubicBezTo>
                    <a:pt x="199" y="23"/>
                    <a:pt x="199" y="23"/>
                    <a:pt x="198" y="24"/>
                  </a:cubicBezTo>
                  <a:cubicBezTo>
                    <a:pt x="197" y="23"/>
                    <a:pt x="197" y="23"/>
                    <a:pt x="197" y="23"/>
                  </a:cubicBezTo>
                  <a:cubicBezTo>
                    <a:pt x="207" y="19"/>
                    <a:pt x="207" y="19"/>
                    <a:pt x="207" y="19"/>
                  </a:cubicBezTo>
                  <a:cubicBezTo>
                    <a:pt x="209" y="19"/>
                    <a:pt x="209" y="19"/>
                    <a:pt x="209" y="19"/>
                  </a:cubicBezTo>
                  <a:cubicBezTo>
                    <a:pt x="209" y="18"/>
                    <a:pt x="209" y="18"/>
                    <a:pt x="209" y="18"/>
                  </a:cubicBezTo>
                  <a:close/>
                  <a:moveTo>
                    <a:pt x="249" y="18"/>
                  </a:moveTo>
                  <a:cubicBezTo>
                    <a:pt x="249" y="29"/>
                    <a:pt x="249" y="29"/>
                    <a:pt x="249" y="29"/>
                  </a:cubicBezTo>
                  <a:cubicBezTo>
                    <a:pt x="247" y="29"/>
                    <a:pt x="247" y="29"/>
                    <a:pt x="247" y="29"/>
                  </a:cubicBezTo>
                  <a:cubicBezTo>
                    <a:pt x="247" y="26"/>
                    <a:pt x="245" y="23"/>
                    <a:pt x="244" y="22"/>
                  </a:cubicBezTo>
                  <a:cubicBezTo>
                    <a:pt x="242" y="21"/>
                    <a:pt x="241" y="20"/>
                    <a:pt x="238" y="20"/>
                  </a:cubicBezTo>
                  <a:cubicBezTo>
                    <a:pt x="237" y="20"/>
                    <a:pt x="235" y="20"/>
                    <a:pt x="234" y="21"/>
                  </a:cubicBezTo>
                  <a:cubicBezTo>
                    <a:pt x="233" y="22"/>
                    <a:pt x="233" y="23"/>
                    <a:pt x="233" y="24"/>
                  </a:cubicBezTo>
                  <a:cubicBezTo>
                    <a:pt x="233" y="25"/>
                    <a:pt x="233" y="27"/>
                    <a:pt x="234" y="28"/>
                  </a:cubicBezTo>
                  <a:cubicBezTo>
                    <a:pt x="235" y="29"/>
                    <a:pt x="236" y="30"/>
                    <a:pt x="238" y="31"/>
                  </a:cubicBezTo>
                  <a:cubicBezTo>
                    <a:pt x="243" y="34"/>
                    <a:pt x="243" y="34"/>
                    <a:pt x="243" y="34"/>
                  </a:cubicBezTo>
                  <a:cubicBezTo>
                    <a:pt x="248" y="36"/>
                    <a:pt x="251" y="39"/>
                    <a:pt x="251" y="43"/>
                  </a:cubicBezTo>
                  <a:cubicBezTo>
                    <a:pt x="251" y="47"/>
                    <a:pt x="249" y="49"/>
                    <a:pt x="247" y="51"/>
                  </a:cubicBezTo>
                  <a:cubicBezTo>
                    <a:pt x="245" y="53"/>
                    <a:pt x="243" y="54"/>
                    <a:pt x="240" y="54"/>
                  </a:cubicBezTo>
                  <a:cubicBezTo>
                    <a:pt x="238" y="54"/>
                    <a:pt x="235" y="53"/>
                    <a:pt x="233" y="53"/>
                  </a:cubicBezTo>
                  <a:cubicBezTo>
                    <a:pt x="232" y="52"/>
                    <a:pt x="231" y="52"/>
                    <a:pt x="231" y="52"/>
                  </a:cubicBezTo>
                  <a:cubicBezTo>
                    <a:pt x="231" y="52"/>
                    <a:pt x="230" y="53"/>
                    <a:pt x="230" y="53"/>
                  </a:cubicBezTo>
                  <a:cubicBezTo>
                    <a:pt x="229" y="53"/>
                    <a:pt x="229" y="53"/>
                    <a:pt x="229" y="53"/>
                  </a:cubicBezTo>
                  <a:cubicBezTo>
                    <a:pt x="229" y="41"/>
                    <a:pt x="229" y="41"/>
                    <a:pt x="229" y="41"/>
                  </a:cubicBezTo>
                  <a:cubicBezTo>
                    <a:pt x="230" y="41"/>
                    <a:pt x="230" y="41"/>
                    <a:pt x="230" y="41"/>
                  </a:cubicBezTo>
                  <a:cubicBezTo>
                    <a:pt x="231" y="45"/>
                    <a:pt x="232" y="47"/>
                    <a:pt x="234" y="49"/>
                  </a:cubicBezTo>
                  <a:cubicBezTo>
                    <a:pt x="236" y="51"/>
                    <a:pt x="238" y="52"/>
                    <a:pt x="240" y="52"/>
                  </a:cubicBezTo>
                  <a:cubicBezTo>
                    <a:pt x="242" y="52"/>
                    <a:pt x="243" y="51"/>
                    <a:pt x="244" y="50"/>
                  </a:cubicBezTo>
                  <a:cubicBezTo>
                    <a:pt x="245" y="49"/>
                    <a:pt x="246" y="48"/>
                    <a:pt x="246" y="47"/>
                  </a:cubicBezTo>
                  <a:cubicBezTo>
                    <a:pt x="246" y="45"/>
                    <a:pt x="245" y="43"/>
                    <a:pt x="244" y="42"/>
                  </a:cubicBezTo>
                  <a:cubicBezTo>
                    <a:pt x="243" y="41"/>
                    <a:pt x="241" y="39"/>
                    <a:pt x="237" y="38"/>
                  </a:cubicBezTo>
                  <a:cubicBezTo>
                    <a:pt x="234" y="36"/>
                    <a:pt x="232" y="35"/>
                    <a:pt x="231" y="33"/>
                  </a:cubicBezTo>
                  <a:cubicBezTo>
                    <a:pt x="229" y="31"/>
                    <a:pt x="229" y="30"/>
                    <a:pt x="229" y="28"/>
                  </a:cubicBezTo>
                  <a:cubicBezTo>
                    <a:pt x="229" y="25"/>
                    <a:pt x="230" y="23"/>
                    <a:pt x="232" y="21"/>
                  </a:cubicBezTo>
                  <a:cubicBezTo>
                    <a:pt x="234" y="19"/>
                    <a:pt x="236" y="18"/>
                    <a:pt x="239" y="18"/>
                  </a:cubicBezTo>
                  <a:cubicBezTo>
                    <a:pt x="240" y="18"/>
                    <a:pt x="242" y="18"/>
                    <a:pt x="244" y="19"/>
                  </a:cubicBezTo>
                  <a:cubicBezTo>
                    <a:pt x="245" y="19"/>
                    <a:pt x="246" y="19"/>
                    <a:pt x="246" y="19"/>
                  </a:cubicBezTo>
                  <a:cubicBezTo>
                    <a:pt x="247" y="19"/>
                    <a:pt x="247" y="19"/>
                    <a:pt x="247" y="19"/>
                  </a:cubicBezTo>
                  <a:cubicBezTo>
                    <a:pt x="247" y="19"/>
                    <a:pt x="247" y="18"/>
                    <a:pt x="248" y="17"/>
                  </a:cubicBezTo>
                  <a:cubicBezTo>
                    <a:pt x="249" y="18"/>
                    <a:pt x="249" y="18"/>
                    <a:pt x="249" y="18"/>
                  </a:cubicBezTo>
                  <a:close/>
                  <a:moveTo>
                    <a:pt x="268" y="0"/>
                  </a:moveTo>
                  <a:cubicBezTo>
                    <a:pt x="269" y="0"/>
                    <a:pt x="270" y="0"/>
                    <a:pt x="271" y="1"/>
                  </a:cubicBezTo>
                  <a:cubicBezTo>
                    <a:pt x="271" y="2"/>
                    <a:pt x="272" y="3"/>
                    <a:pt x="272" y="4"/>
                  </a:cubicBezTo>
                  <a:cubicBezTo>
                    <a:pt x="272" y="5"/>
                    <a:pt x="271" y="6"/>
                    <a:pt x="271" y="7"/>
                  </a:cubicBezTo>
                  <a:cubicBezTo>
                    <a:pt x="270" y="7"/>
                    <a:pt x="269" y="8"/>
                    <a:pt x="268" y="8"/>
                  </a:cubicBezTo>
                  <a:cubicBezTo>
                    <a:pt x="267" y="8"/>
                    <a:pt x="266" y="7"/>
                    <a:pt x="266" y="7"/>
                  </a:cubicBezTo>
                  <a:cubicBezTo>
                    <a:pt x="265" y="6"/>
                    <a:pt x="265" y="5"/>
                    <a:pt x="265" y="4"/>
                  </a:cubicBezTo>
                  <a:cubicBezTo>
                    <a:pt x="265" y="3"/>
                    <a:pt x="265" y="2"/>
                    <a:pt x="266" y="1"/>
                  </a:cubicBezTo>
                  <a:cubicBezTo>
                    <a:pt x="266" y="0"/>
                    <a:pt x="267" y="0"/>
                    <a:pt x="268" y="0"/>
                  </a:cubicBezTo>
                  <a:close/>
                  <a:moveTo>
                    <a:pt x="271" y="18"/>
                  </a:moveTo>
                  <a:cubicBezTo>
                    <a:pt x="271" y="45"/>
                    <a:pt x="271" y="45"/>
                    <a:pt x="271" y="45"/>
                  </a:cubicBezTo>
                  <a:cubicBezTo>
                    <a:pt x="271" y="47"/>
                    <a:pt x="271" y="49"/>
                    <a:pt x="271" y="49"/>
                  </a:cubicBezTo>
                  <a:cubicBezTo>
                    <a:pt x="272" y="50"/>
                    <a:pt x="272" y="51"/>
                    <a:pt x="273" y="51"/>
                  </a:cubicBezTo>
                  <a:cubicBezTo>
                    <a:pt x="273" y="51"/>
                    <a:pt x="274" y="51"/>
                    <a:pt x="276" y="51"/>
                  </a:cubicBezTo>
                  <a:cubicBezTo>
                    <a:pt x="276" y="53"/>
                    <a:pt x="276" y="53"/>
                    <a:pt x="276" y="53"/>
                  </a:cubicBezTo>
                  <a:cubicBezTo>
                    <a:pt x="260" y="53"/>
                    <a:pt x="260" y="53"/>
                    <a:pt x="260" y="53"/>
                  </a:cubicBezTo>
                  <a:cubicBezTo>
                    <a:pt x="260" y="51"/>
                    <a:pt x="260" y="51"/>
                    <a:pt x="260" y="51"/>
                  </a:cubicBezTo>
                  <a:cubicBezTo>
                    <a:pt x="261" y="51"/>
                    <a:pt x="263" y="51"/>
                    <a:pt x="263" y="51"/>
                  </a:cubicBezTo>
                  <a:cubicBezTo>
                    <a:pt x="263" y="51"/>
                    <a:pt x="264" y="50"/>
                    <a:pt x="264" y="49"/>
                  </a:cubicBezTo>
                  <a:cubicBezTo>
                    <a:pt x="265" y="49"/>
                    <a:pt x="265" y="47"/>
                    <a:pt x="265" y="45"/>
                  </a:cubicBezTo>
                  <a:cubicBezTo>
                    <a:pt x="265" y="32"/>
                    <a:pt x="265" y="32"/>
                    <a:pt x="265" y="32"/>
                  </a:cubicBezTo>
                  <a:cubicBezTo>
                    <a:pt x="265" y="28"/>
                    <a:pt x="265" y="26"/>
                    <a:pt x="264" y="25"/>
                  </a:cubicBezTo>
                  <a:cubicBezTo>
                    <a:pt x="264" y="24"/>
                    <a:pt x="264" y="23"/>
                    <a:pt x="263" y="23"/>
                  </a:cubicBezTo>
                  <a:cubicBezTo>
                    <a:pt x="263" y="23"/>
                    <a:pt x="263" y="23"/>
                    <a:pt x="262" y="23"/>
                  </a:cubicBezTo>
                  <a:cubicBezTo>
                    <a:pt x="261" y="23"/>
                    <a:pt x="260" y="23"/>
                    <a:pt x="259" y="23"/>
                  </a:cubicBezTo>
                  <a:cubicBezTo>
                    <a:pt x="259" y="22"/>
                    <a:pt x="259" y="22"/>
                    <a:pt x="259" y="22"/>
                  </a:cubicBezTo>
                  <a:cubicBezTo>
                    <a:pt x="269" y="18"/>
                    <a:pt x="269" y="18"/>
                    <a:pt x="269" y="18"/>
                  </a:cubicBezTo>
                  <a:cubicBezTo>
                    <a:pt x="271" y="18"/>
                    <a:pt x="271" y="18"/>
                    <a:pt x="271" y="18"/>
                  </a:cubicBezTo>
                  <a:close/>
                  <a:moveTo>
                    <a:pt x="293" y="7"/>
                  </a:moveTo>
                  <a:cubicBezTo>
                    <a:pt x="293" y="19"/>
                    <a:pt x="293" y="19"/>
                    <a:pt x="293" y="19"/>
                  </a:cubicBezTo>
                  <a:cubicBezTo>
                    <a:pt x="301" y="19"/>
                    <a:pt x="301" y="19"/>
                    <a:pt x="301" y="19"/>
                  </a:cubicBezTo>
                  <a:cubicBezTo>
                    <a:pt x="301" y="21"/>
                    <a:pt x="301" y="21"/>
                    <a:pt x="301" y="21"/>
                  </a:cubicBezTo>
                  <a:cubicBezTo>
                    <a:pt x="293" y="21"/>
                    <a:pt x="293" y="21"/>
                    <a:pt x="293" y="21"/>
                  </a:cubicBezTo>
                  <a:cubicBezTo>
                    <a:pt x="293" y="43"/>
                    <a:pt x="293" y="43"/>
                    <a:pt x="293" y="43"/>
                  </a:cubicBezTo>
                  <a:cubicBezTo>
                    <a:pt x="293" y="45"/>
                    <a:pt x="294" y="47"/>
                    <a:pt x="294" y="48"/>
                  </a:cubicBezTo>
                  <a:cubicBezTo>
                    <a:pt x="295" y="49"/>
                    <a:pt x="295" y="49"/>
                    <a:pt x="297" y="49"/>
                  </a:cubicBezTo>
                  <a:cubicBezTo>
                    <a:pt x="297" y="49"/>
                    <a:pt x="298" y="49"/>
                    <a:pt x="299" y="48"/>
                  </a:cubicBezTo>
                  <a:cubicBezTo>
                    <a:pt x="300" y="48"/>
                    <a:pt x="300" y="47"/>
                    <a:pt x="301" y="46"/>
                  </a:cubicBezTo>
                  <a:cubicBezTo>
                    <a:pt x="302" y="46"/>
                    <a:pt x="302" y="46"/>
                    <a:pt x="302" y="46"/>
                  </a:cubicBezTo>
                  <a:cubicBezTo>
                    <a:pt x="301" y="48"/>
                    <a:pt x="300" y="50"/>
                    <a:pt x="298" y="51"/>
                  </a:cubicBezTo>
                  <a:cubicBezTo>
                    <a:pt x="297" y="53"/>
                    <a:pt x="295" y="53"/>
                    <a:pt x="293" y="53"/>
                  </a:cubicBezTo>
                  <a:cubicBezTo>
                    <a:pt x="292" y="53"/>
                    <a:pt x="291" y="53"/>
                    <a:pt x="290" y="53"/>
                  </a:cubicBezTo>
                  <a:cubicBezTo>
                    <a:pt x="289" y="52"/>
                    <a:pt x="288" y="51"/>
                    <a:pt x="288" y="50"/>
                  </a:cubicBezTo>
                  <a:cubicBezTo>
                    <a:pt x="287" y="49"/>
                    <a:pt x="287" y="47"/>
                    <a:pt x="287" y="44"/>
                  </a:cubicBezTo>
                  <a:cubicBezTo>
                    <a:pt x="287" y="21"/>
                    <a:pt x="287" y="21"/>
                    <a:pt x="287" y="21"/>
                  </a:cubicBezTo>
                  <a:cubicBezTo>
                    <a:pt x="282" y="21"/>
                    <a:pt x="282" y="21"/>
                    <a:pt x="282" y="21"/>
                  </a:cubicBezTo>
                  <a:cubicBezTo>
                    <a:pt x="282" y="20"/>
                    <a:pt x="282" y="20"/>
                    <a:pt x="282" y="20"/>
                  </a:cubicBezTo>
                  <a:cubicBezTo>
                    <a:pt x="283" y="20"/>
                    <a:pt x="285" y="19"/>
                    <a:pt x="286" y="17"/>
                  </a:cubicBezTo>
                  <a:cubicBezTo>
                    <a:pt x="287" y="16"/>
                    <a:pt x="288" y="15"/>
                    <a:pt x="289" y="13"/>
                  </a:cubicBezTo>
                  <a:cubicBezTo>
                    <a:pt x="290" y="12"/>
                    <a:pt x="291" y="10"/>
                    <a:pt x="292" y="7"/>
                  </a:cubicBezTo>
                  <a:cubicBezTo>
                    <a:pt x="293" y="7"/>
                    <a:pt x="293" y="7"/>
                    <a:pt x="293" y="7"/>
                  </a:cubicBezTo>
                  <a:close/>
                  <a:moveTo>
                    <a:pt x="306" y="19"/>
                  </a:moveTo>
                  <a:cubicBezTo>
                    <a:pt x="321" y="19"/>
                    <a:pt x="321" y="19"/>
                    <a:pt x="321" y="19"/>
                  </a:cubicBezTo>
                  <a:cubicBezTo>
                    <a:pt x="321" y="20"/>
                    <a:pt x="321" y="20"/>
                    <a:pt x="321" y="20"/>
                  </a:cubicBezTo>
                  <a:cubicBezTo>
                    <a:pt x="320" y="20"/>
                    <a:pt x="320" y="20"/>
                    <a:pt x="320" y="20"/>
                  </a:cubicBezTo>
                  <a:cubicBezTo>
                    <a:pt x="319" y="20"/>
                    <a:pt x="318" y="20"/>
                    <a:pt x="318" y="21"/>
                  </a:cubicBezTo>
                  <a:cubicBezTo>
                    <a:pt x="317" y="21"/>
                    <a:pt x="317" y="22"/>
                    <a:pt x="317" y="22"/>
                  </a:cubicBezTo>
                  <a:cubicBezTo>
                    <a:pt x="317" y="23"/>
                    <a:pt x="317" y="25"/>
                    <a:pt x="318" y="26"/>
                  </a:cubicBezTo>
                  <a:cubicBezTo>
                    <a:pt x="326" y="43"/>
                    <a:pt x="326" y="43"/>
                    <a:pt x="326" y="43"/>
                  </a:cubicBezTo>
                  <a:cubicBezTo>
                    <a:pt x="333" y="25"/>
                    <a:pt x="333" y="25"/>
                    <a:pt x="333" y="25"/>
                  </a:cubicBezTo>
                  <a:cubicBezTo>
                    <a:pt x="334" y="23"/>
                    <a:pt x="334" y="23"/>
                    <a:pt x="334" y="21"/>
                  </a:cubicBezTo>
                  <a:cubicBezTo>
                    <a:pt x="334" y="21"/>
                    <a:pt x="334" y="21"/>
                    <a:pt x="333" y="20"/>
                  </a:cubicBezTo>
                  <a:cubicBezTo>
                    <a:pt x="333" y="20"/>
                    <a:pt x="333" y="20"/>
                    <a:pt x="333" y="19"/>
                  </a:cubicBezTo>
                  <a:cubicBezTo>
                    <a:pt x="332" y="19"/>
                    <a:pt x="331" y="19"/>
                    <a:pt x="331" y="19"/>
                  </a:cubicBezTo>
                  <a:cubicBezTo>
                    <a:pt x="331" y="18"/>
                    <a:pt x="331" y="18"/>
                    <a:pt x="331" y="18"/>
                  </a:cubicBezTo>
                  <a:cubicBezTo>
                    <a:pt x="341" y="18"/>
                    <a:pt x="341" y="18"/>
                    <a:pt x="341" y="18"/>
                  </a:cubicBezTo>
                  <a:cubicBezTo>
                    <a:pt x="341" y="19"/>
                    <a:pt x="341" y="19"/>
                    <a:pt x="341" y="19"/>
                  </a:cubicBezTo>
                  <a:cubicBezTo>
                    <a:pt x="341" y="19"/>
                    <a:pt x="340" y="19"/>
                    <a:pt x="339" y="19"/>
                  </a:cubicBezTo>
                  <a:cubicBezTo>
                    <a:pt x="339" y="20"/>
                    <a:pt x="338" y="20"/>
                    <a:pt x="338" y="21"/>
                  </a:cubicBezTo>
                  <a:cubicBezTo>
                    <a:pt x="337" y="21"/>
                    <a:pt x="337" y="22"/>
                    <a:pt x="337" y="24"/>
                  </a:cubicBezTo>
                  <a:cubicBezTo>
                    <a:pt x="323" y="58"/>
                    <a:pt x="323" y="58"/>
                    <a:pt x="323" y="58"/>
                  </a:cubicBezTo>
                  <a:cubicBezTo>
                    <a:pt x="322" y="61"/>
                    <a:pt x="321" y="63"/>
                    <a:pt x="318" y="65"/>
                  </a:cubicBezTo>
                  <a:cubicBezTo>
                    <a:pt x="316" y="67"/>
                    <a:pt x="314" y="68"/>
                    <a:pt x="312" y="68"/>
                  </a:cubicBezTo>
                  <a:cubicBezTo>
                    <a:pt x="311" y="68"/>
                    <a:pt x="310" y="67"/>
                    <a:pt x="309" y="67"/>
                  </a:cubicBezTo>
                  <a:cubicBezTo>
                    <a:pt x="308" y="66"/>
                    <a:pt x="307" y="65"/>
                    <a:pt x="307" y="64"/>
                  </a:cubicBezTo>
                  <a:cubicBezTo>
                    <a:pt x="307" y="63"/>
                    <a:pt x="308" y="62"/>
                    <a:pt x="308" y="61"/>
                  </a:cubicBezTo>
                  <a:cubicBezTo>
                    <a:pt x="309" y="61"/>
                    <a:pt x="310" y="61"/>
                    <a:pt x="311" y="61"/>
                  </a:cubicBezTo>
                  <a:cubicBezTo>
                    <a:pt x="312" y="61"/>
                    <a:pt x="313" y="61"/>
                    <a:pt x="314" y="61"/>
                  </a:cubicBezTo>
                  <a:cubicBezTo>
                    <a:pt x="315" y="62"/>
                    <a:pt x="316" y="62"/>
                    <a:pt x="316" y="62"/>
                  </a:cubicBezTo>
                  <a:cubicBezTo>
                    <a:pt x="317" y="62"/>
                    <a:pt x="317" y="61"/>
                    <a:pt x="318" y="61"/>
                  </a:cubicBezTo>
                  <a:cubicBezTo>
                    <a:pt x="319" y="60"/>
                    <a:pt x="320" y="58"/>
                    <a:pt x="321" y="56"/>
                  </a:cubicBezTo>
                  <a:cubicBezTo>
                    <a:pt x="323" y="50"/>
                    <a:pt x="323" y="50"/>
                    <a:pt x="323" y="50"/>
                  </a:cubicBezTo>
                  <a:cubicBezTo>
                    <a:pt x="311" y="25"/>
                    <a:pt x="311" y="25"/>
                    <a:pt x="311" y="25"/>
                  </a:cubicBezTo>
                  <a:cubicBezTo>
                    <a:pt x="311" y="24"/>
                    <a:pt x="311" y="23"/>
                    <a:pt x="310" y="22"/>
                  </a:cubicBezTo>
                  <a:cubicBezTo>
                    <a:pt x="309" y="21"/>
                    <a:pt x="309" y="20"/>
                    <a:pt x="308" y="20"/>
                  </a:cubicBezTo>
                  <a:cubicBezTo>
                    <a:pt x="308" y="20"/>
                    <a:pt x="307" y="19"/>
                    <a:pt x="305" y="19"/>
                  </a:cubicBezTo>
                  <a:cubicBezTo>
                    <a:pt x="306" y="19"/>
                    <a:pt x="306" y="19"/>
                    <a:pt x="306" y="19"/>
                  </a:cubicBezTo>
                  <a:close/>
                  <a:moveTo>
                    <a:pt x="379" y="18"/>
                  </a:moveTo>
                  <a:cubicBezTo>
                    <a:pt x="383" y="18"/>
                    <a:pt x="387" y="20"/>
                    <a:pt x="391" y="24"/>
                  </a:cubicBezTo>
                  <a:cubicBezTo>
                    <a:pt x="393" y="27"/>
                    <a:pt x="395" y="31"/>
                    <a:pt x="395" y="35"/>
                  </a:cubicBezTo>
                  <a:cubicBezTo>
                    <a:pt x="395" y="39"/>
                    <a:pt x="394" y="41"/>
                    <a:pt x="393" y="45"/>
                  </a:cubicBezTo>
                  <a:cubicBezTo>
                    <a:pt x="391" y="48"/>
                    <a:pt x="389" y="50"/>
                    <a:pt x="387" y="52"/>
                  </a:cubicBezTo>
                  <a:cubicBezTo>
                    <a:pt x="385" y="53"/>
                    <a:pt x="382" y="54"/>
                    <a:pt x="379" y="54"/>
                  </a:cubicBezTo>
                  <a:cubicBezTo>
                    <a:pt x="374" y="54"/>
                    <a:pt x="370" y="52"/>
                    <a:pt x="367" y="48"/>
                  </a:cubicBezTo>
                  <a:cubicBezTo>
                    <a:pt x="365" y="45"/>
                    <a:pt x="363" y="41"/>
                    <a:pt x="363" y="37"/>
                  </a:cubicBezTo>
                  <a:cubicBezTo>
                    <a:pt x="363" y="33"/>
                    <a:pt x="364" y="30"/>
                    <a:pt x="366" y="27"/>
                  </a:cubicBezTo>
                  <a:cubicBezTo>
                    <a:pt x="367" y="24"/>
                    <a:pt x="369" y="22"/>
                    <a:pt x="372" y="21"/>
                  </a:cubicBezTo>
                  <a:cubicBezTo>
                    <a:pt x="373" y="19"/>
                    <a:pt x="376" y="18"/>
                    <a:pt x="379" y="18"/>
                  </a:cubicBezTo>
                  <a:close/>
                  <a:moveTo>
                    <a:pt x="377" y="20"/>
                  </a:moveTo>
                  <a:cubicBezTo>
                    <a:pt x="376" y="20"/>
                    <a:pt x="375" y="21"/>
                    <a:pt x="373" y="21"/>
                  </a:cubicBezTo>
                  <a:cubicBezTo>
                    <a:pt x="372" y="22"/>
                    <a:pt x="371" y="23"/>
                    <a:pt x="370" y="25"/>
                  </a:cubicBezTo>
                  <a:cubicBezTo>
                    <a:pt x="369" y="27"/>
                    <a:pt x="369" y="30"/>
                    <a:pt x="369" y="33"/>
                  </a:cubicBezTo>
                  <a:cubicBezTo>
                    <a:pt x="369" y="38"/>
                    <a:pt x="370" y="42"/>
                    <a:pt x="372" y="46"/>
                  </a:cubicBezTo>
                  <a:cubicBezTo>
                    <a:pt x="374" y="49"/>
                    <a:pt x="376" y="51"/>
                    <a:pt x="379" y="51"/>
                  </a:cubicBezTo>
                  <a:cubicBezTo>
                    <a:pt x="382" y="51"/>
                    <a:pt x="384" y="50"/>
                    <a:pt x="385" y="48"/>
                  </a:cubicBezTo>
                  <a:cubicBezTo>
                    <a:pt x="387" y="46"/>
                    <a:pt x="387" y="43"/>
                    <a:pt x="387" y="38"/>
                  </a:cubicBezTo>
                  <a:cubicBezTo>
                    <a:pt x="387" y="32"/>
                    <a:pt x="386" y="27"/>
                    <a:pt x="384" y="24"/>
                  </a:cubicBezTo>
                  <a:cubicBezTo>
                    <a:pt x="382" y="21"/>
                    <a:pt x="380" y="20"/>
                    <a:pt x="377" y="20"/>
                  </a:cubicBezTo>
                  <a:close/>
                  <a:moveTo>
                    <a:pt x="415" y="21"/>
                  </a:moveTo>
                  <a:cubicBezTo>
                    <a:pt x="415" y="44"/>
                    <a:pt x="415" y="44"/>
                    <a:pt x="415" y="44"/>
                  </a:cubicBezTo>
                  <a:cubicBezTo>
                    <a:pt x="415" y="47"/>
                    <a:pt x="416" y="49"/>
                    <a:pt x="416" y="50"/>
                  </a:cubicBezTo>
                  <a:cubicBezTo>
                    <a:pt x="417" y="51"/>
                    <a:pt x="418" y="51"/>
                    <a:pt x="420" y="51"/>
                  </a:cubicBezTo>
                  <a:cubicBezTo>
                    <a:pt x="423" y="51"/>
                    <a:pt x="423" y="51"/>
                    <a:pt x="423" y="51"/>
                  </a:cubicBezTo>
                  <a:cubicBezTo>
                    <a:pt x="423" y="53"/>
                    <a:pt x="423" y="53"/>
                    <a:pt x="423" y="53"/>
                  </a:cubicBezTo>
                  <a:cubicBezTo>
                    <a:pt x="403" y="53"/>
                    <a:pt x="403" y="53"/>
                    <a:pt x="403" y="53"/>
                  </a:cubicBezTo>
                  <a:cubicBezTo>
                    <a:pt x="403" y="51"/>
                    <a:pt x="403" y="51"/>
                    <a:pt x="403" y="51"/>
                  </a:cubicBezTo>
                  <a:cubicBezTo>
                    <a:pt x="405" y="51"/>
                    <a:pt x="405" y="51"/>
                    <a:pt x="405" y="51"/>
                  </a:cubicBezTo>
                  <a:cubicBezTo>
                    <a:pt x="406" y="51"/>
                    <a:pt x="407" y="51"/>
                    <a:pt x="408" y="51"/>
                  </a:cubicBezTo>
                  <a:cubicBezTo>
                    <a:pt x="409" y="50"/>
                    <a:pt x="409" y="49"/>
                    <a:pt x="409" y="49"/>
                  </a:cubicBezTo>
                  <a:cubicBezTo>
                    <a:pt x="410" y="48"/>
                    <a:pt x="410" y="46"/>
                    <a:pt x="410" y="44"/>
                  </a:cubicBezTo>
                  <a:cubicBezTo>
                    <a:pt x="410" y="21"/>
                    <a:pt x="410" y="21"/>
                    <a:pt x="410" y="21"/>
                  </a:cubicBezTo>
                  <a:cubicBezTo>
                    <a:pt x="403" y="21"/>
                    <a:pt x="403" y="21"/>
                    <a:pt x="403" y="21"/>
                  </a:cubicBezTo>
                  <a:cubicBezTo>
                    <a:pt x="403" y="19"/>
                    <a:pt x="403" y="19"/>
                    <a:pt x="403" y="19"/>
                  </a:cubicBezTo>
                  <a:cubicBezTo>
                    <a:pt x="410" y="19"/>
                    <a:pt x="410" y="19"/>
                    <a:pt x="410" y="19"/>
                  </a:cubicBezTo>
                  <a:cubicBezTo>
                    <a:pt x="410" y="16"/>
                    <a:pt x="410" y="16"/>
                    <a:pt x="410" y="16"/>
                  </a:cubicBezTo>
                  <a:cubicBezTo>
                    <a:pt x="410" y="13"/>
                    <a:pt x="410" y="10"/>
                    <a:pt x="411" y="7"/>
                  </a:cubicBezTo>
                  <a:cubicBezTo>
                    <a:pt x="413" y="5"/>
                    <a:pt x="414" y="3"/>
                    <a:pt x="416" y="2"/>
                  </a:cubicBezTo>
                  <a:cubicBezTo>
                    <a:pt x="418" y="0"/>
                    <a:pt x="421" y="0"/>
                    <a:pt x="423" y="0"/>
                  </a:cubicBezTo>
                  <a:cubicBezTo>
                    <a:pt x="426" y="0"/>
                    <a:pt x="428" y="1"/>
                    <a:pt x="430" y="2"/>
                  </a:cubicBezTo>
                  <a:cubicBezTo>
                    <a:pt x="431" y="3"/>
                    <a:pt x="432" y="5"/>
                    <a:pt x="432" y="6"/>
                  </a:cubicBezTo>
                  <a:cubicBezTo>
                    <a:pt x="432" y="7"/>
                    <a:pt x="432" y="7"/>
                    <a:pt x="431" y="8"/>
                  </a:cubicBezTo>
                  <a:cubicBezTo>
                    <a:pt x="431" y="9"/>
                    <a:pt x="430" y="9"/>
                    <a:pt x="429" y="9"/>
                  </a:cubicBezTo>
                  <a:cubicBezTo>
                    <a:pt x="429" y="9"/>
                    <a:pt x="428" y="8"/>
                    <a:pt x="428" y="8"/>
                  </a:cubicBezTo>
                  <a:cubicBezTo>
                    <a:pt x="427" y="7"/>
                    <a:pt x="427" y="7"/>
                    <a:pt x="425" y="5"/>
                  </a:cubicBezTo>
                  <a:cubicBezTo>
                    <a:pt x="425" y="4"/>
                    <a:pt x="424" y="3"/>
                    <a:pt x="423" y="2"/>
                  </a:cubicBezTo>
                  <a:cubicBezTo>
                    <a:pt x="422" y="2"/>
                    <a:pt x="421" y="1"/>
                    <a:pt x="421" y="1"/>
                  </a:cubicBezTo>
                  <a:cubicBezTo>
                    <a:pt x="419" y="1"/>
                    <a:pt x="419" y="2"/>
                    <a:pt x="418" y="2"/>
                  </a:cubicBezTo>
                  <a:cubicBezTo>
                    <a:pt x="417" y="3"/>
                    <a:pt x="417" y="4"/>
                    <a:pt x="416" y="5"/>
                  </a:cubicBezTo>
                  <a:cubicBezTo>
                    <a:pt x="416" y="6"/>
                    <a:pt x="416" y="9"/>
                    <a:pt x="416" y="15"/>
                  </a:cubicBezTo>
                  <a:cubicBezTo>
                    <a:pt x="416" y="17"/>
                    <a:pt x="416" y="17"/>
                    <a:pt x="416" y="17"/>
                  </a:cubicBezTo>
                  <a:cubicBezTo>
                    <a:pt x="424" y="17"/>
                    <a:pt x="424" y="17"/>
                    <a:pt x="424" y="17"/>
                  </a:cubicBezTo>
                  <a:cubicBezTo>
                    <a:pt x="424" y="21"/>
                    <a:pt x="424" y="21"/>
                    <a:pt x="424" y="21"/>
                  </a:cubicBezTo>
                  <a:cubicBezTo>
                    <a:pt x="415" y="21"/>
                    <a:pt x="415" y="21"/>
                    <a:pt x="415" y="21"/>
                  </a:cubicBezTo>
                  <a:close/>
                  <a:moveTo>
                    <a:pt x="477" y="1"/>
                  </a:moveTo>
                  <a:cubicBezTo>
                    <a:pt x="477" y="19"/>
                    <a:pt x="477" y="19"/>
                    <a:pt x="477" y="19"/>
                  </a:cubicBezTo>
                  <a:cubicBezTo>
                    <a:pt x="475" y="19"/>
                    <a:pt x="475" y="19"/>
                    <a:pt x="475" y="19"/>
                  </a:cubicBezTo>
                  <a:cubicBezTo>
                    <a:pt x="475" y="15"/>
                    <a:pt x="474" y="13"/>
                    <a:pt x="473" y="11"/>
                  </a:cubicBezTo>
                  <a:cubicBezTo>
                    <a:pt x="472" y="9"/>
                    <a:pt x="470" y="7"/>
                    <a:pt x="468" y="6"/>
                  </a:cubicBezTo>
                  <a:cubicBezTo>
                    <a:pt x="466" y="5"/>
                    <a:pt x="464" y="4"/>
                    <a:pt x="462" y="4"/>
                  </a:cubicBezTo>
                  <a:cubicBezTo>
                    <a:pt x="459" y="4"/>
                    <a:pt x="457" y="5"/>
                    <a:pt x="456" y="7"/>
                  </a:cubicBezTo>
                  <a:cubicBezTo>
                    <a:pt x="454" y="8"/>
                    <a:pt x="453" y="10"/>
                    <a:pt x="453" y="12"/>
                  </a:cubicBezTo>
                  <a:cubicBezTo>
                    <a:pt x="453" y="13"/>
                    <a:pt x="454" y="15"/>
                    <a:pt x="455" y="16"/>
                  </a:cubicBezTo>
                  <a:cubicBezTo>
                    <a:pt x="457" y="18"/>
                    <a:pt x="460" y="20"/>
                    <a:pt x="465" y="23"/>
                  </a:cubicBezTo>
                  <a:cubicBezTo>
                    <a:pt x="470" y="26"/>
                    <a:pt x="473" y="28"/>
                    <a:pt x="475" y="29"/>
                  </a:cubicBezTo>
                  <a:cubicBezTo>
                    <a:pt x="476" y="31"/>
                    <a:pt x="477" y="32"/>
                    <a:pt x="479" y="34"/>
                  </a:cubicBezTo>
                  <a:cubicBezTo>
                    <a:pt x="479" y="36"/>
                    <a:pt x="480" y="38"/>
                    <a:pt x="480" y="40"/>
                  </a:cubicBezTo>
                  <a:cubicBezTo>
                    <a:pt x="480" y="44"/>
                    <a:pt x="478" y="47"/>
                    <a:pt x="475" y="50"/>
                  </a:cubicBezTo>
                  <a:cubicBezTo>
                    <a:pt x="473" y="53"/>
                    <a:pt x="469" y="54"/>
                    <a:pt x="465" y="54"/>
                  </a:cubicBezTo>
                  <a:cubicBezTo>
                    <a:pt x="463" y="54"/>
                    <a:pt x="462" y="54"/>
                    <a:pt x="461" y="53"/>
                  </a:cubicBezTo>
                  <a:cubicBezTo>
                    <a:pt x="460" y="53"/>
                    <a:pt x="458" y="53"/>
                    <a:pt x="456" y="52"/>
                  </a:cubicBezTo>
                  <a:cubicBezTo>
                    <a:pt x="454" y="51"/>
                    <a:pt x="453" y="51"/>
                    <a:pt x="452" y="51"/>
                  </a:cubicBezTo>
                  <a:cubicBezTo>
                    <a:pt x="451" y="51"/>
                    <a:pt x="451" y="51"/>
                    <a:pt x="450" y="51"/>
                  </a:cubicBezTo>
                  <a:cubicBezTo>
                    <a:pt x="450" y="52"/>
                    <a:pt x="450" y="53"/>
                    <a:pt x="449" y="54"/>
                  </a:cubicBezTo>
                  <a:cubicBezTo>
                    <a:pt x="448" y="54"/>
                    <a:pt x="448" y="54"/>
                    <a:pt x="448" y="54"/>
                  </a:cubicBezTo>
                  <a:cubicBezTo>
                    <a:pt x="448" y="37"/>
                    <a:pt x="448" y="37"/>
                    <a:pt x="448" y="37"/>
                  </a:cubicBezTo>
                  <a:cubicBezTo>
                    <a:pt x="449" y="37"/>
                    <a:pt x="449" y="37"/>
                    <a:pt x="449" y="37"/>
                  </a:cubicBezTo>
                  <a:cubicBezTo>
                    <a:pt x="450" y="40"/>
                    <a:pt x="451" y="43"/>
                    <a:pt x="452" y="45"/>
                  </a:cubicBezTo>
                  <a:cubicBezTo>
                    <a:pt x="453" y="46"/>
                    <a:pt x="455" y="48"/>
                    <a:pt x="457" y="49"/>
                  </a:cubicBezTo>
                  <a:cubicBezTo>
                    <a:pt x="459" y="50"/>
                    <a:pt x="461" y="51"/>
                    <a:pt x="464" y="51"/>
                  </a:cubicBezTo>
                  <a:cubicBezTo>
                    <a:pt x="467" y="51"/>
                    <a:pt x="469" y="50"/>
                    <a:pt x="471" y="48"/>
                  </a:cubicBezTo>
                  <a:cubicBezTo>
                    <a:pt x="473" y="47"/>
                    <a:pt x="473" y="45"/>
                    <a:pt x="473" y="43"/>
                  </a:cubicBezTo>
                  <a:cubicBezTo>
                    <a:pt x="473" y="41"/>
                    <a:pt x="473" y="40"/>
                    <a:pt x="473" y="39"/>
                  </a:cubicBezTo>
                  <a:cubicBezTo>
                    <a:pt x="472" y="38"/>
                    <a:pt x="471" y="37"/>
                    <a:pt x="469" y="35"/>
                  </a:cubicBezTo>
                  <a:cubicBezTo>
                    <a:pt x="469" y="35"/>
                    <a:pt x="466" y="33"/>
                    <a:pt x="462" y="31"/>
                  </a:cubicBezTo>
                  <a:cubicBezTo>
                    <a:pt x="458" y="28"/>
                    <a:pt x="455" y="26"/>
                    <a:pt x="453" y="25"/>
                  </a:cubicBezTo>
                  <a:cubicBezTo>
                    <a:pt x="451" y="23"/>
                    <a:pt x="450" y="22"/>
                    <a:pt x="449" y="20"/>
                  </a:cubicBezTo>
                  <a:cubicBezTo>
                    <a:pt x="448" y="19"/>
                    <a:pt x="448" y="17"/>
                    <a:pt x="448" y="15"/>
                  </a:cubicBezTo>
                  <a:cubicBezTo>
                    <a:pt x="448" y="11"/>
                    <a:pt x="449" y="8"/>
                    <a:pt x="452" y="5"/>
                  </a:cubicBezTo>
                  <a:cubicBezTo>
                    <a:pt x="455" y="3"/>
                    <a:pt x="458" y="1"/>
                    <a:pt x="462" y="1"/>
                  </a:cubicBezTo>
                  <a:cubicBezTo>
                    <a:pt x="464" y="1"/>
                    <a:pt x="467" y="2"/>
                    <a:pt x="470" y="3"/>
                  </a:cubicBezTo>
                  <a:cubicBezTo>
                    <a:pt x="471" y="4"/>
                    <a:pt x="472" y="4"/>
                    <a:pt x="473" y="4"/>
                  </a:cubicBezTo>
                  <a:cubicBezTo>
                    <a:pt x="473" y="4"/>
                    <a:pt x="474" y="4"/>
                    <a:pt x="474" y="4"/>
                  </a:cubicBezTo>
                  <a:cubicBezTo>
                    <a:pt x="475" y="3"/>
                    <a:pt x="475" y="3"/>
                    <a:pt x="475" y="1"/>
                  </a:cubicBezTo>
                  <a:cubicBezTo>
                    <a:pt x="477" y="1"/>
                    <a:pt x="477" y="1"/>
                    <a:pt x="477" y="1"/>
                  </a:cubicBezTo>
                  <a:close/>
                  <a:moveTo>
                    <a:pt x="517" y="40"/>
                  </a:moveTo>
                  <a:cubicBezTo>
                    <a:pt x="517" y="44"/>
                    <a:pt x="515" y="48"/>
                    <a:pt x="512" y="50"/>
                  </a:cubicBezTo>
                  <a:cubicBezTo>
                    <a:pt x="510" y="53"/>
                    <a:pt x="507" y="54"/>
                    <a:pt x="504" y="54"/>
                  </a:cubicBezTo>
                  <a:cubicBezTo>
                    <a:pt x="500" y="54"/>
                    <a:pt x="497" y="52"/>
                    <a:pt x="494" y="49"/>
                  </a:cubicBezTo>
                  <a:cubicBezTo>
                    <a:pt x="491" y="46"/>
                    <a:pt x="490" y="41"/>
                    <a:pt x="490" y="36"/>
                  </a:cubicBezTo>
                  <a:cubicBezTo>
                    <a:pt x="490" y="31"/>
                    <a:pt x="492" y="26"/>
                    <a:pt x="495" y="23"/>
                  </a:cubicBezTo>
                  <a:cubicBezTo>
                    <a:pt x="498" y="19"/>
                    <a:pt x="501" y="17"/>
                    <a:pt x="506" y="17"/>
                  </a:cubicBezTo>
                  <a:cubicBezTo>
                    <a:pt x="509" y="17"/>
                    <a:pt x="512" y="18"/>
                    <a:pt x="514" y="20"/>
                  </a:cubicBezTo>
                  <a:cubicBezTo>
                    <a:pt x="516" y="22"/>
                    <a:pt x="517" y="24"/>
                    <a:pt x="517" y="26"/>
                  </a:cubicBezTo>
                  <a:cubicBezTo>
                    <a:pt x="517" y="27"/>
                    <a:pt x="517" y="27"/>
                    <a:pt x="516" y="28"/>
                  </a:cubicBezTo>
                  <a:cubicBezTo>
                    <a:pt x="516" y="29"/>
                    <a:pt x="515" y="29"/>
                    <a:pt x="514" y="29"/>
                  </a:cubicBezTo>
                  <a:cubicBezTo>
                    <a:pt x="512" y="29"/>
                    <a:pt x="511" y="29"/>
                    <a:pt x="511" y="27"/>
                  </a:cubicBezTo>
                  <a:cubicBezTo>
                    <a:pt x="510" y="27"/>
                    <a:pt x="510" y="26"/>
                    <a:pt x="510" y="25"/>
                  </a:cubicBezTo>
                  <a:cubicBezTo>
                    <a:pt x="510" y="23"/>
                    <a:pt x="509" y="22"/>
                    <a:pt x="508" y="21"/>
                  </a:cubicBezTo>
                  <a:cubicBezTo>
                    <a:pt x="507" y="21"/>
                    <a:pt x="506" y="20"/>
                    <a:pt x="505" y="20"/>
                  </a:cubicBezTo>
                  <a:cubicBezTo>
                    <a:pt x="502" y="20"/>
                    <a:pt x="500" y="21"/>
                    <a:pt x="499" y="23"/>
                  </a:cubicBezTo>
                  <a:cubicBezTo>
                    <a:pt x="497" y="25"/>
                    <a:pt x="496" y="29"/>
                    <a:pt x="496" y="33"/>
                  </a:cubicBezTo>
                  <a:cubicBezTo>
                    <a:pt x="496" y="37"/>
                    <a:pt x="497" y="40"/>
                    <a:pt x="499" y="43"/>
                  </a:cubicBezTo>
                  <a:cubicBezTo>
                    <a:pt x="501" y="47"/>
                    <a:pt x="503" y="48"/>
                    <a:pt x="507" y="48"/>
                  </a:cubicBezTo>
                  <a:cubicBezTo>
                    <a:pt x="509" y="48"/>
                    <a:pt x="511" y="47"/>
                    <a:pt x="513" y="46"/>
                  </a:cubicBezTo>
                  <a:cubicBezTo>
                    <a:pt x="514" y="45"/>
                    <a:pt x="515" y="43"/>
                    <a:pt x="517" y="40"/>
                  </a:cubicBezTo>
                  <a:cubicBezTo>
                    <a:pt x="517" y="40"/>
                    <a:pt x="517" y="40"/>
                    <a:pt x="517" y="40"/>
                  </a:cubicBezTo>
                  <a:close/>
                  <a:moveTo>
                    <a:pt x="534" y="0"/>
                  </a:moveTo>
                  <a:cubicBezTo>
                    <a:pt x="535" y="0"/>
                    <a:pt x="536" y="0"/>
                    <a:pt x="537" y="1"/>
                  </a:cubicBezTo>
                  <a:cubicBezTo>
                    <a:pt x="537" y="2"/>
                    <a:pt x="538" y="3"/>
                    <a:pt x="538" y="4"/>
                  </a:cubicBezTo>
                  <a:cubicBezTo>
                    <a:pt x="538" y="5"/>
                    <a:pt x="537" y="6"/>
                    <a:pt x="537" y="7"/>
                  </a:cubicBezTo>
                  <a:cubicBezTo>
                    <a:pt x="536" y="7"/>
                    <a:pt x="535" y="8"/>
                    <a:pt x="534" y="8"/>
                  </a:cubicBezTo>
                  <a:cubicBezTo>
                    <a:pt x="533" y="8"/>
                    <a:pt x="532" y="7"/>
                    <a:pt x="532" y="7"/>
                  </a:cubicBezTo>
                  <a:cubicBezTo>
                    <a:pt x="531" y="6"/>
                    <a:pt x="531" y="5"/>
                    <a:pt x="531" y="4"/>
                  </a:cubicBezTo>
                  <a:cubicBezTo>
                    <a:pt x="531" y="3"/>
                    <a:pt x="531" y="2"/>
                    <a:pt x="532" y="1"/>
                  </a:cubicBezTo>
                  <a:cubicBezTo>
                    <a:pt x="532" y="0"/>
                    <a:pt x="533" y="0"/>
                    <a:pt x="534" y="0"/>
                  </a:cubicBezTo>
                  <a:close/>
                  <a:moveTo>
                    <a:pt x="537" y="18"/>
                  </a:moveTo>
                  <a:cubicBezTo>
                    <a:pt x="537" y="45"/>
                    <a:pt x="537" y="45"/>
                    <a:pt x="537" y="45"/>
                  </a:cubicBezTo>
                  <a:cubicBezTo>
                    <a:pt x="537" y="47"/>
                    <a:pt x="537" y="49"/>
                    <a:pt x="537" y="49"/>
                  </a:cubicBezTo>
                  <a:cubicBezTo>
                    <a:pt x="538" y="50"/>
                    <a:pt x="538" y="51"/>
                    <a:pt x="539" y="51"/>
                  </a:cubicBezTo>
                  <a:cubicBezTo>
                    <a:pt x="539" y="51"/>
                    <a:pt x="540" y="51"/>
                    <a:pt x="542" y="51"/>
                  </a:cubicBezTo>
                  <a:cubicBezTo>
                    <a:pt x="542" y="53"/>
                    <a:pt x="542" y="53"/>
                    <a:pt x="542" y="53"/>
                  </a:cubicBezTo>
                  <a:cubicBezTo>
                    <a:pt x="526" y="53"/>
                    <a:pt x="526" y="53"/>
                    <a:pt x="526" y="53"/>
                  </a:cubicBezTo>
                  <a:cubicBezTo>
                    <a:pt x="526" y="51"/>
                    <a:pt x="526" y="51"/>
                    <a:pt x="526" y="51"/>
                  </a:cubicBezTo>
                  <a:cubicBezTo>
                    <a:pt x="527" y="51"/>
                    <a:pt x="529" y="51"/>
                    <a:pt x="529" y="51"/>
                  </a:cubicBezTo>
                  <a:cubicBezTo>
                    <a:pt x="529" y="51"/>
                    <a:pt x="530" y="50"/>
                    <a:pt x="530" y="49"/>
                  </a:cubicBezTo>
                  <a:cubicBezTo>
                    <a:pt x="531" y="49"/>
                    <a:pt x="531" y="47"/>
                    <a:pt x="531" y="45"/>
                  </a:cubicBezTo>
                  <a:cubicBezTo>
                    <a:pt x="531" y="32"/>
                    <a:pt x="531" y="32"/>
                    <a:pt x="531" y="32"/>
                  </a:cubicBezTo>
                  <a:cubicBezTo>
                    <a:pt x="531" y="28"/>
                    <a:pt x="531" y="26"/>
                    <a:pt x="530" y="25"/>
                  </a:cubicBezTo>
                  <a:cubicBezTo>
                    <a:pt x="530" y="24"/>
                    <a:pt x="530" y="23"/>
                    <a:pt x="529" y="23"/>
                  </a:cubicBezTo>
                  <a:cubicBezTo>
                    <a:pt x="529" y="23"/>
                    <a:pt x="529" y="23"/>
                    <a:pt x="528" y="23"/>
                  </a:cubicBezTo>
                  <a:cubicBezTo>
                    <a:pt x="527" y="23"/>
                    <a:pt x="526" y="23"/>
                    <a:pt x="525" y="23"/>
                  </a:cubicBezTo>
                  <a:cubicBezTo>
                    <a:pt x="525" y="22"/>
                    <a:pt x="525" y="22"/>
                    <a:pt x="525" y="22"/>
                  </a:cubicBezTo>
                  <a:cubicBezTo>
                    <a:pt x="535" y="18"/>
                    <a:pt x="535" y="18"/>
                    <a:pt x="535" y="18"/>
                  </a:cubicBezTo>
                  <a:cubicBezTo>
                    <a:pt x="537" y="18"/>
                    <a:pt x="537" y="18"/>
                    <a:pt x="537" y="18"/>
                  </a:cubicBezTo>
                  <a:close/>
                  <a:moveTo>
                    <a:pt x="555" y="31"/>
                  </a:moveTo>
                  <a:cubicBezTo>
                    <a:pt x="555" y="37"/>
                    <a:pt x="557" y="40"/>
                    <a:pt x="559" y="43"/>
                  </a:cubicBezTo>
                  <a:cubicBezTo>
                    <a:pt x="561" y="46"/>
                    <a:pt x="564" y="48"/>
                    <a:pt x="567" y="48"/>
                  </a:cubicBezTo>
                  <a:cubicBezTo>
                    <a:pt x="569" y="48"/>
                    <a:pt x="571" y="47"/>
                    <a:pt x="573" y="46"/>
                  </a:cubicBezTo>
                  <a:cubicBezTo>
                    <a:pt x="575" y="45"/>
                    <a:pt x="576" y="43"/>
                    <a:pt x="577" y="39"/>
                  </a:cubicBezTo>
                  <a:cubicBezTo>
                    <a:pt x="578" y="40"/>
                    <a:pt x="578" y="40"/>
                    <a:pt x="578" y="40"/>
                  </a:cubicBezTo>
                  <a:cubicBezTo>
                    <a:pt x="578" y="43"/>
                    <a:pt x="576" y="47"/>
                    <a:pt x="574" y="49"/>
                  </a:cubicBezTo>
                  <a:cubicBezTo>
                    <a:pt x="571" y="52"/>
                    <a:pt x="568" y="53"/>
                    <a:pt x="565" y="53"/>
                  </a:cubicBezTo>
                  <a:cubicBezTo>
                    <a:pt x="561" y="53"/>
                    <a:pt x="557" y="52"/>
                    <a:pt x="555" y="49"/>
                  </a:cubicBezTo>
                  <a:cubicBezTo>
                    <a:pt x="552" y="45"/>
                    <a:pt x="551" y="41"/>
                    <a:pt x="551" y="36"/>
                  </a:cubicBezTo>
                  <a:cubicBezTo>
                    <a:pt x="551" y="30"/>
                    <a:pt x="552" y="25"/>
                    <a:pt x="555" y="22"/>
                  </a:cubicBezTo>
                  <a:cubicBezTo>
                    <a:pt x="558" y="19"/>
                    <a:pt x="561" y="17"/>
                    <a:pt x="566" y="17"/>
                  </a:cubicBezTo>
                  <a:cubicBezTo>
                    <a:pt x="569" y="17"/>
                    <a:pt x="573" y="19"/>
                    <a:pt x="575" y="21"/>
                  </a:cubicBezTo>
                  <a:cubicBezTo>
                    <a:pt x="577" y="23"/>
                    <a:pt x="579" y="27"/>
                    <a:pt x="579" y="31"/>
                  </a:cubicBezTo>
                  <a:cubicBezTo>
                    <a:pt x="555" y="31"/>
                    <a:pt x="555" y="31"/>
                    <a:pt x="555" y="31"/>
                  </a:cubicBezTo>
                  <a:close/>
                  <a:moveTo>
                    <a:pt x="555" y="29"/>
                  </a:moveTo>
                  <a:cubicBezTo>
                    <a:pt x="571" y="29"/>
                    <a:pt x="571" y="29"/>
                    <a:pt x="571" y="29"/>
                  </a:cubicBezTo>
                  <a:cubicBezTo>
                    <a:pt x="571" y="27"/>
                    <a:pt x="570" y="26"/>
                    <a:pt x="570" y="25"/>
                  </a:cubicBezTo>
                  <a:cubicBezTo>
                    <a:pt x="569" y="24"/>
                    <a:pt x="568" y="23"/>
                    <a:pt x="567" y="22"/>
                  </a:cubicBezTo>
                  <a:cubicBezTo>
                    <a:pt x="566" y="21"/>
                    <a:pt x="565" y="21"/>
                    <a:pt x="563" y="21"/>
                  </a:cubicBezTo>
                  <a:cubicBezTo>
                    <a:pt x="561" y="21"/>
                    <a:pt x="560" y="21"/>
                    <a:pt x="558" y="23"/>
                  </a:cubicBezTo>
                  <a:cubicBezTo>
                    <a:pt x="557" y="24"/>
                    <a:pt x="555" y="27"/>
                    <a:pt x="555" y="29"/>
                  </a:cubicBezTo>
                  <a:close/>
                  <a:moveTo>
                    <a:pt x="595" y="25"/>
                  </a:moveTo>
                  <a:cubicBezTo>
                    <a:pt x="599" y="20"/>
                    <a:pt x="603" y="18"/>
                    <a:pt x="606" y="18"/>
                  </a:cubicBezTo>
                  <a:cubicBezTo>
                    <a:pt x="608" y="18"/>
                    <a:pt x="609" y="18"/>
                    <a:pt x="611" y="19"/>
                  </a:cubicBezTo>
                  <a:cubicBezTo>
                    <a:pt x="612" y="20"/>
                    <a:pt x="613" y="21"/>
                    <a:pt x="614" y="23"/>
                  </a:cubicBezTo>
                  <a:cubicBezTo>
                    <a:pt x="615" y="25"/>
                    <a:pt x="615" y="27"/>
                    <a:pt x="615" y="30"/>
                  </a:cubicBezTo>
                  <a:cubicBezTo>
                    <a:pt x="615" y="45"/>
                    <a:pt x="615" y="45"/>
                    <a:pt x="615" y="45"/>
                  </a:cubicBezTo>
                  <a:cubicBezTo>
                    <a:pt x="615" y="47"/>
                    <a:pt x="615" y="48"/>
                    <a:pt x="615" y="49"/>
                  </a:cubicBezTo>
                  <a:cubicBezTo>
                    <a:pt x="616" y="50"/>
                    <a:pt x="616" y="50"/>
                    <a:pt x="617" y="51"/>
                  </a:cubicBezTo>
                  <a:cubicBezTo>
                    <a:pt x="617" y="51"/>
                    <a:pt x="618" y="51"/>
                    <a:pt x="620" y="51"/>
                  </a:cubicBezTo>
                  <a:cubicBezTo>
                    <a:pt x="620" y="52"/>
                    <a:pt x="620" y="52"/>
                    <a:pt x="620" y="52"/>
                  </a:cubicBezTo>
                  <a:cubicBezTo>
                    <a:pt x="604" y="52"/>
                    <a:pt x="604" y="52"/>
                    <a:pt x="604" y="52"/>
                  </a:cubicBezTo>
                  <a:cubicBezTo>
                    <a:pt x="604" y="51"/>
                    <a:pt x="604" y="51"/>
                    <a:pt x="604" y="51"/>
                  </a:cubicBezTo>
                  <a:cubicBezTo>
                    <a:pt x="605" y="51"/>
                    <a:pt x="605" y="51"/>
                    <a:pt x="605" y="51"/>
                  </a:cubicBezTo>
                  <a:cubicBezTo>
                    <a:pt x="606" y="51"/>
                    <a:pt x="607" y="51"/>
                    <a:pt x="608" y="50"/>
                  </a:cubicBezTo>
                  <a:cubicBezTo>
                    <a:pt x="609" y="50"/>
                    <a:pt x="609" y="49"/>
                    <a:pt x="609" y="48"/>
                  </a:cubicBezTo>
                  <a:cubicBezTo>
                    <a:pt x="609" y="48"/>
                    <a:pt x="609" y="47"/>
                    <a:pt x="609" y="45"/>
                  </a:cubicBezTo>
                  <a:cubicBezTo>
                    <a:pt x="609" y="31"/>
                    <a:pt x="609" y="31"/>
                    <a:pt x="609" y="31"/>
                  </a:cubicBezTo>
                  <a:cubicBezTo>
                    <a:pt x="609" y="27"/>
                    <a:pt x="609" y="25"/>
                    <a:pt x="608" y="24"/>
                  </a:cubicBezTo>
                  <a:cubicBezTo>
                    <a:pt x="607" y="23"/>
                    <a:pt x="606" y="22"/>
                    <a:pt x="604" y="22"/>
                  </a:cubicBezTo>
                  <a:cubicBezTo>
                    <a:pt x="601" y="22"/>
                    <a:pt x="598" y="23"/>
                    <a:pt x="595" y="27"/>
                  </a:cubicBezTo>
                  <a:cubicBezTo>
                    <a:pt x="595" y="45"/>
                    <a:pt x="595" y="45"/>
                    <a:pt x="595" y="45"/>
                  </a:cubicBezTo>
                  <a:cubicBezTo>
                    <a:pt x="595" y="47"/>
                    <a:pt x="595" y="48"/>
                    <a:pt x="596" y="49"/>
                  </a:cubicBezTo>
                  <a:cubicBezTo>
                    <a:pt x="596" y="50"/>
                    <a:pt x="597" y="50"/>
                    <a:pt x="597" y="51"/>
                  </a:cubicBezTo>
                  <a:cubicBezTo>
                    <a:pt x="597" y="51"/>
                    <a:pt x="599" y="51"/>
                    <a:pt x="601" y="51"/>
                  </a:cubicBezTo>
                  <a:cubicBezTo>
                    <a:pt x="601" y="52"/>
                    <a:pt x="601" y="52"/>
                    <a:pt x="601" y="52"/>
                  </a:cubicBezTo>
                  <a:cubicBezTo>
                    <a:pt x="585" y="52"/>
                    <a:pt x="585" y="52"/>
                    <a:pt x="585" y="52"/>
                  </a:cubicBezTo>
                  <a:cubicBezTo>
                    <a:pt x="585" y="51"/>
                    <a:pt x="585" y="51"/>
                    <a:pt x="585" y="51"/>
                  </a:cubicBezTo>
                  <a:cubicBezTo>
                    <a:pt x="585" y="51"/>
                    <a:pt x="585" y="51"/>
                    <a:pt x="585" y="51"/>
                  </a:cubicBezTo>
                  <a:cubicBezTo>
                    <a:pt x="587" y="51"/>
                    <a:pt x="588" y="51"/>
                    <a:pt x="589" y="50"/>
                  </a:cubicBezTo>
                  <a:cubicBezTo>
                    <a:pt x="589" y="49"/>
                    <a:pt x="589" y="47"/>
                    <a:pt x="589" y="45"/>
                  </a:cubicBezTo>
                  <a:cubicBezTo>
                    <a:pt x="589" y="32"/>
                    <a:pt x="589" y="32"/>
                    <a:pt x="589" y="32"/>
                  </a:cubicBezTo>
                  <a:cubicBezTo>
                    <a:pt x="589" y="28"/>
                    <a:pt x="589" y="25"/>
                    <a:pt x="589" y="24"/>
                  </a:cubicBezTo>
                  <a:cubicBezTo>
                    <a:pt x="589" y="23"/>
                    <a:pt x="589" y="23"/>
                    <a:pt x="588" y="22"/>
                  </a:cubicBezTo>
                  <a:cubicBezTo>
                    <a:pt x="588" y="22"/>
                    <a:pt x="587" y="22"/>
                    <a:pt x="587" y="22"/>
                  </a:cubicBezTo>
                  <a:cubicBezTo>
                    <a:pt x="586" y="22"/>
                    <a:pt x="585" y="22"/>
                    <a:pt x="584" y="22"/>
                  </a:cubicBezTo>
                  <a:cubicBezTo>
                    <a:pt x="584" y="21"/>
                    <a:pt x="584" y="21"/>
                    <a:pt x="584" y="21"/>
                  </a:cubicBezTo>
                  <a:cubicBezTo>
                    <a:pt x="594" y="17"/>
                    <a:pt x="594" y="17"/>
                    <a:pt x="594" y="17"/>
                  </a:cubicBezTo>
                  <a:cubicBezTo>
                    <a:pt x="595" y="17"/>
                    <a:pt x="595" y="17"/>
                    <a:pt x="595" y="17"/>
                  </a:cubicBezTo>
                  <a:cubicBezTo>
                    <a:pt x="595" y="25"/>
                    <a:pt x="595" y="25"/>
                    <a:pt x="595" y="25"/>
                  </a:cubicBezTo>
                  <a:close/>
                  <a:moveTo>
                    <a:pt x="654" y="40"/>
                  </a:moveTo>
                  <a:cubicBezTo>
                    <a:pt x="653" y="44"/>
                    <a:pt x="651" y="48"/>
                    <a:pt x="649" y="50"/>
                  </a:cubicBezTo>
                  <a:cubicBezTo>
                    <a:pt x="646" y="53"/>
                    <a:pt x="643" y="54"/>
                    <a:pt x="640" y="54"/>
                  </a:cubicBezTo>
                  <a:cubicBezTo>
                    <a:pt x="637" y="54"/>
                    <a:pt x="633" y="52"/>
                    <a:pt x="631" y="49"/>
                  </a:cubicBezTo>
                  <a:cubicBezTo>
                    <a:pt x="628" y="46"/>
                    <a:pt x="627" y="41"/>
                    <a:pt x="627" y="36"/>
                  </a:cubicBezTo>
                  <a:cubicBezTo>
                    <a:pt x="627" y="31"/>
                    <a:pt x="628" y="26"/>
                    <a:pt x="631" y="23"/>
                  </a:cubicBezTo>
                  <a:cubicBezTo>
                    <a:pt x="634" y="19"/>
                    <a:pt x="638" y="17"/>
                    <a:pt x="642" y="17"/>
                  </a:cubicBezTo>
                  <a:cubicBezTo>
                    <a:pt x="645" y="17"/>
                    <a:pt x="648" y="18"/>
                    <a:pt x="650" y="20"/>
                  </a:cubicBezTo>
                  <a:cubicBezTo>
                    <a:pt x="652" y="22"/>
                    <a:pt x="653" y="24"/>
                    <a:pt x="653" y="26"/>
                  </a:cubicBezTo>
                  <a:cubicBezTo>
                    <a:pt x="653" y="27"/>
                    <a:pt x="653" y="27"/>
                    <a:pt x="653" y="28"/>
                  </a:cubicBezTo>
                  <a:cubicBezTo>
                    <a:pt x="652" y="29"/>
                    <a:pt x="651" y="29"/>
                    <a:pt x="650" y="29"/>
                  </a:cubicBezTo>
                  <a:cubicBezTo>
                    <a:pt x="649" y="29"/>
                    <a:pt x="648" y="29"/>
                    <a:pt x="647" y="27"/>
                  </a:cubicBezTo>
                  <a:cubicBezTo>
                    <a:pt x="647" y="27"/>
                    <a:pt x="646" y="26"/>
                    <a:pt x="646" y="25"/>
                  </a:cubicBezTo>
                  <a:cubicBezTo>
                    <a:pt x="646" y="23"/>
                    <a:pt x="645" y="22"/>
                    <a:pt x="645" y="21"/>
                  </a:cubicBezTo>
                  <a:cubicBezTo>
                    <a:pt x="644" y="21"/>
                    <a:pt x="643" y="20"/>
                    <a:pt x="641" y="20"/>
                  </a:cubicBezTo>
                  <a:cubicBezTo>
                    <a:pt x="639" y="20"/>
                    <a:pt x="637" y="21"/>
                    <a:pt x="635" y="23"/>
                  </a:cubicBezTo>
                  <a:cubicBezTo>
                    <a:pt x="633" y="25"/>
                    <a:pt x="633" y="29"/>
                    <a:pt x="633" y="33"/>
                  </a:cubicBezTo>
                  <a:cubicBezTo>
                    <a:pt x="633" y="37"/>
                    <a:pt x="633" y="40"/>
                    <a:pt x="635" y="43"/>
                  </a:cubicBezTo>
                  <a:cubicBezTo>
                    <a:pt x="637" y="47"/>
                    <a:pt x="640" y="48"/>
                    <a:pt x="643" y="48"/>
                  </a:cubicBezTo>
                  <a:cubicBezTo>
                    <a:pt x="645" y="48"/>
                    <a:pt x="647" y="47"/>
                    <a:pt x="649" y="46"/>
                  </a:cubicBezTo>
                  <a:cubicBezTo>
                    <a:pt x="651" y="45"/>
                    <a:pt x="652" y="43"/>
                    <a:pt x="654" y="40"/>
                  </a:cubicBezTo>
                  <a:cubicBezTo>
                    <a:pt x="654" y="40"/>
                    <a:pt x="654" y="40"/>
                    <a:pt x="654" y="40"/>
                  </a:cubicBezTo>
                  <a:close/>
                  <a:moveTo>
                    <a:pt x="668" y="31"/>
                  </a:moveTo>
                  <a:cubicBezTo>
                    <a:pt x="668" y="37"/>
                    <a:pt x="669" y="40"/>
                    <a:pt x="671" y="43"/>
                  </a:cubicBezTo>
                  <a:cubicBezTo>
                    <a:pt x="674" y="46"/>
                    <a:pt x="677" y="48"/>
                    <a:pt x="680" y="48"/>
                  </a:cubicBezTo>
                  <a:cubicBezTo>
                    <a:pt x="682" y="48"/>
                    <a:pt x="684" y="47"/>
                    <a:pt x="685" y="46"/>
                  </a:cubicBezTo>
                  <a:cubicBezTo>
                    <a:pt x="687" y="45"/>
                    <a:pt x="688" y="43"/>
                    <a:pt x="689" y="39"/>
                  </a:cubicBezTo>
                  <a:cubicBezTo>
                    <a:pt x="691" y="40"/>
                    <a:pt x="691" y="40"/>
                    <a:pt x="691" y="40"/>
                  </a:cubicBezTo>
                  <a:cubicBezTo>
                    <a:pt x="690" y="43"/>
                    <a:pt x="689" y="47"/>
                    <a:pt x="686" y="49"/>
                  </a:cubicBezTo>
                  <a:cubicBezTo>
                    <a:pt x="684" y="52"/>
                    <a:pt x="681" y="53"/>
                    <a:pt x="677" y="53"/>
                  </a:cubicBezTo>
                  <a:cubicBezTo>
                    <a:pt x="673" y="53"/>
                    <a:pt x="670" y="52"/>
                    <a:pt x="667" y="49"/>
                  </a:cubicBezTo>
                  <a:cubicBezTo>
                    <a:pt x="664" y="45"/>
                    <a:pt x="663" y="41"/>
                    <a:pt x="663" y="36"/>
                  </a:cubicBezTo>
                  <a:cubicBezTo>
                    <a:pt x="663" y="30"/>
                    <a:pt x="665" y="25"/>
                    <a:pt x="667" y="22"/>
                  </a:cubicBezTo>
                  <a:cubicBezTo>
                    <a:pt x="670" y="19"/>
                    <a:pt x="674" y="17"/>
                    <a:pt x="678" y="17"/>
                  </a:cubicBezTo>
                  <a:cubicBezTo>
                    <a:pt x="682" y="17"/>
                    <a:pt x="685" y="19"/>
                    <a:pt x="687" y="21"/>
                  </a:cubicBezTo>
                  <a:cubicBezTo>
                    <a:pt x="690" y="23"/>
                    <a:pt x="691" y="27"/>
                    <a:pt x="691" y="31"/>
                  </a:cubicBezTo>
                  <a:cubicBezTo>
                    <a:pt x="668" y="31"/>
                    <a:pt x="668" y="31"/>
                    <a:pt x="668" y="31"/>
                  </a:cubicBezTo>
                  <a:close/>
                  <a:moveTo>
                    <a:pt x="668" y="29"/>
                  </a:moveTo>
                  <a:cubicBezTo>
                    <a:pt x="683" y="29"/>
                    <a:pt x="683" y="29"/>
                    <a:pt x="683" y="29"/>
                  </a:cubicBezTo>
                  <a:cubicBezTo>
                    <a:pt x="683" y="27"/>
                    <a:pt x="683" y="26"/>
                    <a:pt x="682" y="25"/>
                  </a:cubicBezTo>
                  <a:cubicBezTo>
                    <a:pt x="682" y="24"/>
                    <a:pt x="681" y="23"/>
                    <a:pt x="679" y="22"/>
                  </a:cubicBezTo>
                  <a:cubicBezTo>
                    <a:pt x="678" y="21"/>
                    <a:pt x="677" y="21"/>
                    <a:pt x="676" y="21"/>
                  </a:cubicBezTo>
                  <a:cubicBezTo>
                    <a:pt x="674" y="21"/>
                    <a:pt x="672" y="21"/>
                    <a:pt x="671" y="23"/>
                  </a:cubicBezTo>
                  <a:cubicBezTo>
                    <a:pt x="669" y="24"/>
                    <a:pt x="668" y="27"/>
                    <a:pt x="668" y="29"/>
                  </a:cubicBezTo>
                  <a:close/>
                  <a:moveTo>
                    <a:pt x="731" y="48"/>
                  </a:moveTo>
                  <a:cubicBezTo>
                    <a:pt x="728" y="51"/>
                    <a:pt x="726" y="52"/>
                    <a:pt x="725" y="53"/>
                  </a:cubicBezTo>
                  <a:cubicBezTo>
                    <a:pt x="724" y="53"/>
                    <a:pt x="722" y="53"/>
                    <a:pt x="721" y="53"/>
                  </a:cubicBezTo>
                  <a:cubicBezTo>
                    <a:pt x="719" y="53"/>
                    <a:pt x="717" y="53"/>
                    <a:pt x="715" y="51"/>
                  </a:cubicBezTo>
                  <a:cubicBezTo>
                    <a:pt x="714" y="49"/>
                    <a:pt x="713" y="47"/>
                    <a:pt x="713" y="45"/>
                  </a:cubicBezTo>
                  <a:cubicBezTo>
                    <a:pt x="713" y="43"/>
                    <a:pt x="714" y="41"/>
                    <a:pt x="715" y="40"/>
                  </a:cubicBezTo>
                  <a:cubicBezTo>
                    <a:pt x="715" y="39"/>
                    <a:pt x="717" y="37"/>
                    <a:pt x="720" y="35"/>
                  </a:cubicBezTo>
                  <a:cubicBezTo>
                    <a:pt x="722" y="34"/>
                    <a:pt x="726" y="32"/>
                    <a:pt x="732" y="30"/>
                  </a:cubicBezTo>
                  <a:cubicBezTo>
                    <a:pt x="732" y="29"/>
                    <a:pt x="732" y="29"/>
                    <a:pt x="732" y="29"/>
                  </a:cubicBezTo>
                  <a:cubicBezTo>
                    <a:pt x="732" y="25"/>
                    <a:pt x="731" y="23"/>
                    <a:pt x="730" y="22"/>
                  </a:cubicBezTo>
                  <a:cubicBezTo>
                    <a:pt x="729" y="21"/>
                    <a:pt x="728" y="20"/>
                    <a:pt x="726" y="20"/>
                  </a:cubicBezTo>
                  <a:cubicBezTo>
                    <a:pt x="724" y="20"/>
                    <a:pt x="723" y="20"/>
                    <a:pt x="722" y="21"/>
                  </a:cubicBezTo>
                  <a:cubicBezTo>
                    <a:pt x="721" y="22"/>
                    <a:pt x="721" y="23"/>
                    <a:pt x="721" y="24"/>
                  </a:cubicBezTo>
                  <a:cubicBezTo>
                    <a:pt x="721" y="26"/>
                    <a:pt x="721" y="26"/>
                    <a:pt x="721" y="26"/>
                  </a:cubicBezTo>
                  <a:cubicBezTo>
                    <a:pt x="721" y="27"/>
                    <a:pt x="721" y="28"/>
                    <a:pt x="720" y="29"/>
                  </a:cubicBezTo>
                  <a:cubicBezTo>
                    <a:pt x="720" y="29"/>
                    <a:pt x="719" y="29"/>
                    <a:pt x="718" y="29"/>
                  </a:cubicBezTo>
                  <a:cubicBezTo>
                    <a:pt x="717" y="29"/>
                    <a:pt x="717" y="29"/>
                    <a:pt x="716" y="29"/>
                  </a:cubicBezTo>
                  <a:cubicBezTo>
                    <a:pt x="716" y="28"/>
                    <a:pt x="715" y="27"/>
                    <a:pt x="715" y="26"/>
                  </a:cubicBezTo>
                  <a:cubicBezTo>
                    <a:pt x="715" y="24"/>
                    <a:pt x="717" y="22"/>
                    <a:pt x="719" y="20"/>
                  </a:cubicBezTo>
                  <a:cubicBezTo>
                    <a:pt x="721" y="18"/>
                    <a:pt x="724" y="17"/>
                    <a:pt x="727" y="17"/>
                  </a:cubicBezTo>
                  <a:cubicBezTo>
                    <a:pt x="730" y="17"/>
                    <a:pt x="733" y="17"/>
                    <a:pt x="735" y="19"/>
                  </a:cubicBezTo>
                  <a:cubicBezTo>
                    <a:pt x="736" y="19"/>
                    <a:pt x="737" y="21"/>
                    <a:pt x="738" y="22"/>
                  </a:cubicBezTo>
                  <a:cubicBezTo>
                    <a:pt x="738" y="23"/>
                    <a:pt x="739" y="25"/>
                    <a:pt x="739" y="29"/>
                  </a:cubicBezTo>
                  <a:cubicBezTo>
                    <a:pt x="739" y="40"/>
                    <a:pt x="739" y="40"/>
                    <a:pt x="739" y="40"/>
                  </a:cubicBezTo>
                  <a:cubicBezTo>
                    <a:pt x="739" y="43"/>
                    <a:pt x="739" y="45"/>
                    <a:pt x="739" y="46"/>
                  </a:cubicBezTo>
                  <a:cubicBezTo>
                    <a:pt x="739" y="47"/>
                    <a:pt x="739" y="47"/>
                    <a:pt x="739" y="48"/>
                  </a:cubicBezTo>
                  <a:cubicBezTo>
                    <a:pt x="739" y="48"/>
                    <a:pt x="739" y="48"/>
                    <a:pt x="740" y="48"/>
                  </a:cubicBezTo>
                  <a:cubicBezTo>
                    <a:pt x="740" y="48"/>
                    <a:pt x="741" y="48"/>
                    <a:pt x="741" y="48"/>
                  </a:cubicBezTo>
                  <a:cubicBezTo>
                    <a:pt x="741" y="47"/>
                    <a:pt x="743" y="47"/>
                    <a:pt x="744" y="45"/>
                  </a:cubicBezTo>
                  <a:cubicBezTo>
                    <a:pt x="744" y="47"/>
                    <a:pt x="744" y="47"/>
                    <a:pt x="744" y="47"/>
                  </a:cubicBezTo>
                  <a:cubicBezTo>
                    <a:pt x="741" y="51"/>
                    <a:pt x="739" y="53"/>
                    <a:pt x="736" y="53"/>
                  </a:cubicBezTo>
                  <a:cubicBezTo>
                    <a:pt x="735" y="53"/>
                    <a:pt x="734" y="52"/>
                    <a:pt x="733" y="51"/>
                  </a:cubicBezTo>
                  <a:cubicBezTo>
                    <a:pt x="732" y="51"/>
                    <a:pt x="731" y="50"/>
                    <a:pt x="731" y="48"/>
                  </a:cubicBezTo>
                  <a:close/>
                  <a:moveTo>
                    <a:pt x="731" y="45"/>
                  </a:moveTo>
                  <a:cubicBezTo>
                    <a:pt x="731" y="33"/>
                    <a:pt x="731" y="33"/>
                    <a:pt x="731" y="33"/>
                  </a:cubicBezTo>
                  <a:cubicBezTo>
                    <a:pt x="728" y="34"/>
                    <a:pt x="725" y="35"/>
                    <a:pt x="725" y="36"/>
                  </a:cubicBezTo>
                  <a:cubicBezTo>
                    <a:pt x="723" y="37"/>
                    <a:pt x="721" y="38"/>
                    <a:pt x="721" y="39"/>
                  </a:cubicBezTo>
                  <a:cubicBezTo>
                    <a:pt x="720" y="41"/>
                    <a:pt x="719" y="42"/>
                    <a:pt x="719" y="43"/>
                  </a:cubicBezTo>
                  <a:cubicBezTo>
                    <a:pt x="719" y="45"/>
                    <a:pt x="720" y="47"/>
                    <a:pt x="721" y="48"/>
                  </a:cubicBezTo>
                  <a:cubicBezTo>
                    <a:pt x="722" y="49"/>
                    <a:pt x="723" y="49"/>
                    <a:pt x="725" y="49"/>
                  </a:cubicBezTo>
                  <a:cubicBezTo>
                    <a:pt x="726" y="49"/>
                    <a:pt x="729" y="48"/>
                    <a:pt x="731" y="45"/>
                  </a:cubicBezTo>
                  <a:close/>
                  <a:moveTo>
                    <a:pt x="759" y="25"/>
                  </a:moveTo>
                  <a:cubicBezTo>
                    <a:pt x="763" y="20"/>
                    <a:pt x="766" y="18"/>
                    <a:pt x="769" y="18"/>
                  </a:cubicBezTo>
                  <a:cubicBezTo>
                    <a:pt x="771" y="18"/>
                    <a:pt x="773" y="18"/>
                    <a:pt x="774" y="19"/>
                  </a:cubicBezTo>
                  <a:cubicBezTo>
                    <a:pt x="775" y="20"/>
                    <a:pt x="777" y="21"/>
                    <a:pt x="777" y="23"/>
                  </a:cubicBezTo>
                  <a:cubicBezTo>
                    <a:pt x="778" y="25"/>
                    <a:pt x="778" y="27"/>
                    <a:pt x="778" y="30"/>
                  </a:cubicBezTo>
                  <a:cubicBezTo>
                    <a:pt x="778" y="45"/>
                    <a:pt x="778" y="45"/>
                    <a:pt x="778" y="45"/>
                  </a:cubicBezTo>
                  <a:cubicBezTo>
                    <a:pt x="778" y="47"/>
                    <a:pt x="778" y="48"/>
                    <a:pt x="779" y="49"/>
                  </a:cubicBezTo>
                  <a:cubicBezTo>
                    <a:pt x="779" y="50"/>
                    <a:pt x="779" y="50"/>
                    <a:pt x="780" y="51"/>
                  </a:cubicBezTo>
                  <a:cubicBezTo>
                    <a:pt x="780" y="51"/>
                    <a:pt x="781" y="51"/>
                    <a:pt x="783" y="51"/>
                  </a:cubicBezTo>
                  <a:cubicBezTo>
                    <a:pt x="783" y="52"/>
                    <a:pt x="783" y="52"/>
                    <a:pt x="783" y="52"/>
                  </a:cubicBezTo>
                  <a:cubicBezTo>
                    <a:pt x="767" y="52"/>
                    <a:pt x="767" y="52"/>
                    <a:pt x="767" y="52"/>
                  </a:cubicBezTo>
                  <a:cubicBezTo>
                    <a:pt x="767" y="51"/>
                    <a:pt x="767" y="51"/>
                    <a:pt x="767" y="51"/>
                  </a:cubicBezTo>
                  <a:cubicBezTo>
                    <a:pt x="768" y="51"/>
                    <a:pt x="768" y="51"/>
                    <a:pt x="768" y="51"/>
                  </a:cubicBezTo>
                  <a:cubicBezTo>
                    <a:pt x="769" y="51"/>
                    <a:pt x="770" y="51"/>
                    <a:pt x="771" y="50"/>
                  </a:cubicBezTo>
                  <a:cubicBezTo>
                    <a:pt x="772" y="50"/>
                    <a:pt x="772" y="49"/>
                    <a:pt x="772" y="48"/>
                  </a:cubicBezTo>
                  <a:cubicBezTo>
                    <a:pt x="772" y="48"/>
                    <a:pt x="772" y="47"/>
                    <a:pt x="772" y="45"/>
                  </a:cubicBezTo>
                  <a:cubicBezTo>
                    <a:pt x="772" y="31"/>
                    <a:pt x="772" y="31"/>
                    <a:pt x="772" y="31"/>
                  </a:cubicBezTo>
                  <a:cubicBezTo>
                    <a:pt x="772" y="27"/>
                    <a:pt x="772" y="25"/>
                    <a:pt x="771" y="24"/>
                  </a:cubicBezTo>
                  <a:cubicBezTo>
                    <a:pt x="770" y="23"/>
                    <a:pt x="769" y="22"/>
                    <a:pt x="767" y="22"/>
                  </a:cubicBezTo>
                  <a:cubicBezTo>
                    <a:pt x="764" y="22"/>
                    <a:pt x="761" y="23"/>
                    <a:pt x="759" y="27"/>
                  </a:cubicBezTo>
                  <a:cubicBezTo>
                    <a:pt x="759" y="45"/>
                    <a:pt x="759" y="45"/>
                    <a:pt x="759" y="45"/>
                  </a:cubicBezTo>
                  <a:cubicBezTo>
                    <a:pt x="759" y="47"/>
                    <a:pt x="759" y="48"/>
                    <a:pt x="759" y="49"/>
                  </a:cubicBezTo>
                  <a:cubicBezTo>
                    <a:pt x="759" y="50"/>
                    <a:pt x="760" y="50"/>
                    <a:pt x="760" y="51"/>
                  </a:cubicBezTo>
                  <a:cubicBezTo>
                    <a:pt x="761" y="51"/>
                    <a:pt x="762" y="51"/>
                    <a:pt x="764" y="51"/>
                  </a:cubicBezTo>
                  <a:cubicBezTo>
                    <a:pt x="764" y="52"/>
                    <a:pt x="764" y="52"/>
                    <a:pt x="764" y="52"/>
                  </a:cubicBezTo>
                  <a:cubicBezTo>
                    <a:pt x="748" y="52"/>
                    <a:pt x="748" y="52"/>
                    <a:pt x="748" y="52"/>
                  </a:cubicBezTo>
                  <a:cubicBezTo>
                    <a:pt x="748" y="51"/>
                    <a:pt x="748" y="51"/>
                    <a:pt x="748" y="51"/>
                  </a:cubicBezTo>
                  <a:cubicBezTo>
                    <a:pt x="749" y="51"/>
                    <a:pt x="749" y="51"/>
                    <a:pt x="749" y="51"/>
                  </a:cubicBezTo>
                  <a:cubicBezTo>
                    <a:pt x="750" y="51"/>
                    <a:pt x="751" y="51"/>
                    <a:pt x="752" y="50"/>
                  </a:cubicBezTo>
                  <a:cubicBezTo>
                    <a:pt x="752" y="49"/>
                    <a:pt x="753" y="47"/>
                    <a:pt x="753" y="45"/>
                  </a:cubicBezTo>
                  <a:cubicBezTo>
                    <a:pt x="753" y="32"/>
                    <a:pt x="753" y="32"/>
                    <a:pt x="753" y="32"/>
                  </a:cubicBezTo>
                  <a:cubicBezTo>
                    <a:pt x="753" y="28"/>
                    <a:pt x="753" y="25"/>
                    <a:pt x="752" y="24"/>
                  </a:cubicBezTo>
                  <a:cubicBezTo>
                    <a:pt x="752" y="23"/>
                    <a:pt x="752" y="23"/>
                    <a:pt x="751" y="22"/>
                  </a:cubicBezTo>
                  <a:cubicBezTo>
                    <a:pt x="751" y="22"/>
                    <a:pt x="751" y="22"/>
                    <a:pt x="750" y="22"/>
                  </a:cubicBezTo>
                  <a:cubicBezTo>
                    <a:pt x="749" y="22"/>
                    <a:pt x="748" y="22"/>
                    <a:pt x="747" y="22"/>
                  </a:cubicBezTo>
                  <a:cubicBezTo>
                    <a:pt x="747" y="21"/>
                    <a:pt x="747" y="21"/>
                    <a:pt x="747" y="21"/>
                  </a:cubicBezTo>
                  <a:cubicBezTo>
                    <a:pt x="757" y="17"/>
                    <a:pt x="757" y="17"/>
                    <a:pt x="757" y="17"/>
                  </a:cubicBezTo>
                  <a:cubicBezTo>
                    <a:pt x="759" y="17"/>
                    <a:pt x="759" y="17"/>
                    <a:pt x="759" y="17"/>
                  </a:cubicBezTo>
                  <a:cubicBezTo>
                    <a:pt x="759" y="25"/>
                    <a:pt x="759" y="25"/>
                    <a:pt x="759" y="25"/>
                  </a:cubicBezTo>
                  <a:close/>
                  <a:moveTo>
                    <a:pt x="812" y="49"/>
                  </a:moveTo>
                  <a:cubicBezTo>
                    <a:pt x="811" y="51"/>
                    <a:pt x="809" y="52"/>
                    <a:pt x="807" y="53"/>
                  </a:cubicBezTo>
                  <a:cubicBezTo>
                    <a:pt x="806" y="53"/>
                    <a:pt x="804" y="54"/>
                    <a:pt x="803" y="54"/>
                  </a:cubicBezTo>
                  <a:cubicBezTo>
                    <a:pt x="799" y="54"/>
                    <a:pt x="796" y="52"/>
                    <a:pt x="793" y="49"/>
                  </a:cubicBezTo>
                  <a:cubicBezTo>
                    <a:pt x="791" y="46"/>
                    <a:pt x="789" y="42"/>
                    <a:pt x="789" y="37"/>
                  </a:cubicBezTo>
                  <a:cubicBezTo>
                    <a:pt x="789" y="32"/>
                    <a:pt x="791" y="28"/>
                    <a:pt x="794" y="24"/>
                  </a:cubicBezTo>
                  <a:cubicBezTo>
                    <a:pt x="797" y="20"/>
                    <a:pt x="801" y="18"/>
                    <a:pt x="805" y="18"/>
                  </a:cubicBezTo>
                  <a:cubicBezTo>
                    <a:pt x="808" y="18"/>
                    <a:pt x="810" y="19"/>
                    <a:pt x="812" y="21"/>
                  </a:cubicBezTo>
                  <a:cubicBezTo>
                    <a:pt x="812" y="14"/>
                    <a:pt x="812" y="14"/>
                    <a:pt x="812" y="14"/>
                  </a:cubicBezTo>
                  <a:cubicBezTo>
                    <a:pt x="812" y="10"/>
                    <a:pt x="812" y="8"/>
                    <a:pt x="812" y="7"/>
                  </a:cubicBezTo>
                  <a:cubicBezTo>
                    <a:pt x="812" y="6"/>
                    <a:pt x="811" y="5"/>
                    <a:pt x="811" y="5"/>
                  </a:cubicBezTo>
                  <a:cubicBezTo>
                    <a:pt x="811" y="5"/>
                    <a:pt x="810" y="5"/>
                    <a:pt x="809" y="5"/>
                  </a:cubicBezTo>
                  <a:cubicBezTo>
                    <a:pt x="809" y="5"/>
                    <a:pt x="808" y="5"/>
                    <a:pt x="807" y="5"/>
                  </a:cubicBezTo>
                  <a:cubicBezTo>
                    <a:pt x="807" y="4"/>
                    <a:pt x="807" y="4"/>
                    <a:pt x="807" y="4"/>
                  </a:cubicBezTo>
                  <a:cubicBezTo>
                    <a:pt x="816" y="0"/>
                    <a:pt x="816" y="0"/>
                    <a:pt x="816" y="0"/>
                  </a:cubicBezTo>
                  <a:cubicBezTo>
                    <a:pt x="818" y="0"/>
                    <a:pt x="818" y="0"/>
                    <a:pt x="818" y="0"/>
                  </a:cubicBezTo>
                  <a:cubicBezTo>
                    <a:pt x="818" y="39"/>
                    <a:pt x="818" y="39"/>
                    <a:pt x="818" y="39"/>
                  </a:cubicBezTo>
                  <a:cubicBezTo>
                    <a:pt x="818" y="43"/>
                    <a:pt x="818" y="45"/>
                    <a:pt x="818" y="46"/>
                  </a:cubicBezTo>
                  <a:cubicBezTo>
                    <a:pt x="818" y="47"/>
                    <a:pt x="819" y="48"/>
                    <a:pt x="819" y="48"/>
                  </a:cubicBezTo>
                  <a:cubicBezTo>
                    <a:pt x="819" y="49"/>
                    <a:pt x="820" y="49"/>
                    <a:pt x="820" y="49"/>
                  </a:cubicBezTo>
                  <a:cubicBezTo>
                    <a:pt x="821" y="49"/>
                    <a:pt x="822" y="48"/>
                    <a:pt x="823" y="48"/>
                  </a:cubicBezTo>
                  <a:cubicBezTo>
                    <a:pt x="823" y="49"/>
                    <a:pt x="823" y="49"/>
                    <a:pt x="823" y="49"/>
                  </a:cubicBezTo>
                  <a:cubicBezTo>
                    <a:pt x="813" y="53"/>
                    <a:pt x="813" y="53"/>
                    <a:pt x="813" y="53"/>
                  </a:cubicBezTo>
                  <a:cubicBezTo>
                    <a:pt x="812" y="53"/>
                    <a:pt x="812" y="53"/>
                    <a:pt x="812" y="53"/>
                  </a:cubicBezTo>
                  <a:cubicBezTo>
                    <a:pt x="812" y="49"/>
                    <a:pt x="812" y="49"/>
                    <a:pt x="812" y="49"/>
                  </a:cubicBezTo>
                  <a:close/>
                  <a:moveTo>
                    <a:pt x="812" y="46"/>
                  </a:moveTo>
                  <a:cubicBezTo>
                    <a:pt x="812" y="29"/>
                    <a:pt x="812" y="29"/>
                    <a:pt x="812" y="29"/>
                  </a:cubicBezTo>
                  <a:cubicBezTo>
                    <a:pt x="812" y="27"/>
                    <a:pt x="812" y="25"/>
                    <a:pt x="811" y="24"/>
                  </a:cubicBezTo>
                  <a:cubicBezTo>
                    <a:pt x="810" y="23"/>
                    <a:pt x="809" y="22"/>
                    <a:pt x="808" y="21"/>
                  </a:cubicBezTo>
                  <a:cubicBezTo>
                    <a:pt x="807" y="20"/>
                    <a:pt x="806" y="20"/>
                    <a:pt x="805" y="20"/>
                  </a:cubicBezTo>
                  <a:cubicBezTo>
                    <a:pt x="803" y="20"/>
                    <a:pt x="801" y="21"/>
                    <a:pt x="799" y="23"/>
                  </a:cubicBezTo>
                  <a:cubicBezTo>
                    <a:pt x="797" y="25"/>
                    <a:pt x="796" y="29"/>
                    <a:pt x="796" y="34"/>
                  </a:cubicBezTo>
                  <a:cubicBezTo>
                    <a:pt x="796" y="39"/>
                    <a:pt x="797" y="43"/>
                    <a:pt x="799" y="45"/>
                  </a:cubicBezTo>
                  <a:cubicBezTo>
                    <a:pt x="801" y="48"/>
                    <a:pt x="803" y="49"/>
                    <a:pt x="806" y="49"/>
                  </a:cubicBezTo>
                  <a:cubicBezTo>
                    <a:pt x="808" y="50"/>
                    <a:pt x="810" y="49"/>
                    <a:pt x="812" y="46"/>
                  </a:cubicBezTo>
                  <a:close/>
                  <a:moveTo>
                    <a:pt x="883" y="3"/>
                  </a:moveTo>
                  <a:cubicBezTo>
                    <a:pt x="883" y="14"/>
                    <a:pt x="883" y="14"/>
                    <a:pt x="883" y="14"/>
                  </a:cubicBezTo>
                  <a:cubicBezTo>
                    <a:pt x="882" y="14"/>
                    <a:pt x="882" y="14"/>
                    <a:pt x="882" y="14"/>
                  </a:cubicBezTo>
                  <a:cubicBezTo>
                    <a:pt x="882" y="12"/>
                    <a:pt x="881" y="11"/>
                    <a:pt x="881" y="10"/>
                  </a:cubicBezTo>
                  <a:cubicBezTo>
                    <a:pt x="880" y="8"/>
                    <a:pt x="879" y="7"/>
                    <a:pt x="878" y="7"/>
                  </a:cubicBezTo>
                  <a:cubicBezTo>
                    <a:pt x="877" y="6"/>
                    <a:pt x="875" y="5"/>
                    <a:pt x="873" y="5"/>
                  </a:cubicBezTo>
                  <a:cubicBezTo>
                    <a:pt x="867" y="5"/>
                    <a:pt x="867" y="5"/>
                    <a:pt x="867" y="5"/>
                  </a:cubicBezTo>
                  <a:cubicBezTo>
                    <a:pt x="867" y="44"/>
                    <a:pt x="867" y="44"/>
                    <a:pt x="867" y="44"/>
                  </a:cubicBezTo>
                  <a:cubicBezTo>
                    <a:pt x="867" y="47"/>
                    <a:pt x="867" y="49"/>
                    <a:pt x="867" y="49"/>
                  </a:cubicBezTo>
                  <a:cubicBezTo>
                    <a:pt x="868" y="51"/>
                    <a:pt x="870" y="51"/>
                    <a:pt x="871" y="51"/>
                  </a:cubicBezTo>
                  <a:cubicBezTo>
                    <a:pt x="873" y="51"/>
                    <a:pt x="873" y="51"/>
                    <a:pt x="873" y="51"/>
                  </a:cubicBezTo>
                  <a:cubicBezTo>
                    <a:pt x="873" y="52"/>
                    <a:pt x="873" y="52"/>
                    <a:pt x="873" y="52"/>
                  </a:cubicBezTo>
                  <a:cubicBezTo>
                    <a:pt x="853" y="52"/>
                    <a:pt x="853" y="52"/>
                    <a:pt x="853" y="52"/>
                  </a:cubicBezTo>
                  <a:cubicBezTo>
                    <a:pt x="853" y="51"/>
                    <a:pt x="853" y="51"/>
                    <a:pt x="853" y="51"/>
                  </a:cubicBezTo>
                  <a:cubicBezTo>
                    <a:pt x="854" y="51"/>
                    <a:pt x="854" y="51"/>
                    <a:pt x="854" y="51"/>
                  </a:cubicBezTo>
                  <a:cubicBezTo>
                    <a:pt x="856" y="51"/>
                    <a:pt x="858" y="50"/>
                    <a:pt x="859" y="49"/>
                  </a:cubicBezTo>
                  <a:cubicBezTo>
                    <a:pt x="859" y="48"/>
                    <a:pt x="859" y="47"/>
                    <a:pt x="859" y="43"/>
                  </a:cubicBezTo>
                  <a:cubicBezTo>
                    <a:pt x="859" y="5"/>
                    <a:pt x="859" y="5"/>
                    <a:pt x="859" y="5"/>
                  </a:cubicBezTo>
                  <a:cubicBezTo>
                    <a:pt x="853" y="5"/>
                    <a:pt x="853" y="5"/>
                    <a:pt x="853" y="5"/>
                  </a:cubicBezTo>
                  <a:cubicBezTo>
                    <a:pt x="851" y="5"/>
                    <a:pt x="849" y="5"/>
                    <a:pt x="849" y="6"/>
                  </a:cubicBezTo>
                  <a:cubicBezTo>
                    <a:pt x="847" y="6"/>
                    <a:pt x="846" y="7"/>
                    <a:pt x="845" y="9"/>
                  </a:cubicBezTo>
                  <a:cubicBezTo>
                    <a:pt x="845" y="10"/>
                    <a:pt x="844" y="12"/>
                    <a:pt x="844" y="14"/>
                  </a:cubicBezTo>
                  <a:cubicBezTo>
                    <a:pt x="843" y="14"/>
                    <a:pt x="843" y="14"/>
                    <a:pt x="843" y="14"/>
                  </a:cubicBezTo>
                  <a:cubicBezTo>
                    <a:pt x="843" y="3"/>
                    <a:pt x="843" y="3"/>
                    <a:pt x="843" y="3"/>
                  </a:cubicBezTo>
                  <a:cubicBezTo>
                    <a:pt x="883" y="3"/>
                    <a:pt x="883" y="3"/>
                    <a:pt x="883" y="3"/>
                  </a:cubicBezTo>
                  <a:close/>
                  <a:moveTo>
                    <a:pt x="891" y="31"/>
                  </a:moveTo>
                  <a:cubicBezTo>
                    <a:pt x="891" y="37"/>
                    <a:pt x="893" y="40"/>
                    <a:pt x="895" y="43"/>
                  </a:cubicBezTo>
                  <a:cubicBezTo>
                    <a:pt x="897" y="46"/>
                    <a:pt x="900" y="48"/>
                    <a:pt x="903" y="48"/>
                  </a:cubicBezTo>
                  <a:cubicBezTo>
                    <a:pt x="905" y="48"/>
                    <a:pt x="907" y="47"/>
                    <a:pt x="909" y="46"/>
                  </a:cubicBezTo>
                  <a:cubicBezTo>
                    <a:pt x="911" y="45"/>
                    <a:pt x="912" y="43"/>
                    <a:pt x="913" y="39"/>
                  </a:cubicBezTo>
                  <a:cubicBezTo>
                    <a:pt x="914" y="40"/>
                    <a:pt x="914" y="40"/>
                    <a:pt x="914" y="40"/>
                  </a:cubicBezTo>
                  <a:cubicBezTo>
                    <a:pt x="914" y="43"/>
                    <a:pt x="912" y="47"/>
                    <a:pt x="910" y="49"/>
                  </a:cubicBezTo>
                  <a:cubicBezTo>
                    <a:pt x="907" y="52"/>
                    <a:pt x="904" y="53"/>
                    <a:pt x="901" y="53"/>
                  </a:cubicBezTo>
                  <a:cubicBezTo>
                    <a:pt x="897" y="53"/>
                    <a:pt x="893" y="52"/>
                    <a:pt x="891" y="49"/>
                  </a:cubicBezTo>
                  <a:cubicBezTo>
                    <a:pt x="888" y="45"/>
                    <a:pt x="887" y="41"/>
                    <a:pt x="887" y="36"/>
                  </a:cubicBezTo>
                  <a:cubicBezTo>
                    <a:pt x="887" y="30"/>
                    <a:pt x="888" y="25"/>
                    <a:pt x="891" y="22"/>
                  </a:cubicBezTo>
                  <a:cubicBezTo>
                    <a:pt x="894" y="19"/>
                    <a:pt x="897" y="17"/>
                    <a:pt x="902" y="17"/>
                  </a:cubicBezTo>
                  <a:cubicBezTo>
                    <a:pt x="905" y="17"/>
                    <a:pt x="909" y="19"/>
                    <a:pt x="911" y="21"/>
                  </a:cubicBezTo>
                  <a:cubicBezTo>
                    <a:pt x="913" y="23"/>
                    <a:pt x="915" y="27"/>
                    <a:pt x="915" y="31"/>
                  </a:cubicBezTo>
                  <a:cubicBezTo>
                    <a:pt x="891" y="31"/>
                    <a:pt x="891" y="31"/>
                    <a:pt x="891" y="31"/>
                  </a:cubicBezTo>
                  <a:close/>
                  <a:moveTo>
                    <a:pt x="891" y="29"/>
                  </a:moveTo>
                  <a:cubicBezTo>
                    <a:pt x="907" y="29"/>
                    <a:pt x="907" y="29"/>
                    <a:pt x="907" y="29"/>
                  </a:cubicBezTo>
                  <a:cubicBezTo>
                    <a:pt x="907" y="27"/>
                    <a:pt x="906" y="26"/>
                    <a:pt x="906" y="25"/>
                  </a:cubicBezTo>
                  <a:cubicBezTo>
                    <a:pt x="905" y="24"/>
                    <a:pt x="904" y="23"/>
                    <a:pt x="903" y="22"/>
                  </a:cubicBezTo>
                  <a:cubicBezTo>
                    <a:pt x="902" y="21"/>
                    <a:pt x="901" y="21"/>
                    <a:pt x="899" y="21"/>
                  </a:cubicBezTo>
                  <a:cubicBezTo>
                    <a:pt x="897" y="21"/>
                    <a:pt x="896" y="21"/>
                    <a:pt x="894" y="23"/>
                  </a:cubicBezTo>
                  <a:cubicBezTo>
                    <a:pt x="893" y="24"/>
                    <a:pt x="892" y="27"/>
                    <a:pt x="891"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35"/>
            <p:cNvSpPr>
              <a:spLocks noEditPoints="1"/>
            </p:cNvSpPr>
            <p:nvPr userDrawn="1"/>
          </p:nvSpPr>
          <p:spPr bwMode="auto">
            <a:xfrm>
              <a:off x="10679194" y="4943758"/>
              <a:ext cx="873127" cy="103187"/>
            </a:xfrm>
            <a:custGeom>
              <a:avLst/>
              <a:gdLst>
                <a:gd name="T0" fmla="*/ 23 w 586"/>
                <a:gd name="T1" fmla="*/ 21 h 69"/>
                <a:gd name="T2" fmla="*/ 8 w 586"/>
                <a:gd name="T3" fmla="*/ 24 h 69"/>
                <a:gd name="T4" fmla="*/ 45 w 586"/>
                <a:gd name="T5" fmla="*/ 26 h 69"/>
                <a:gd name="T6" fmla="*/ 66 w 586"/>
                <a:gd name="T7" fmla="*/ 52 h 69"/>
                <a:gd name="T8" fmla="*/ 58 w 586"/>
                <a:gd name="T9" fmla="*/ 46 h 69"/>
                <a:gd name="T10" fmla="*/ 46 w 586"/>
                <a:gd name="T11" fmla="*/ 50 h 69"/>
                <a:gd name="T12" fmla="*/ 40 w 586"/>
                <a:gd name="T13" fmla="*/ 46 h 69"/>
                <a:gd name="T14" fmla="*/ 45 w 586"/>
                <a:gd name="T15" fmla="*/ 1 h 69"/>
                <a:gd name="T16" fmla="*/ 106 w 586"/>
                <a:gd name="T17" fmla="*/ 52 h 69"/>
                <a:gd name="T18" fmla="*/ 98 w 586"/>
                <a:gd name="T19" fmla="*/ 46 h 69"/>
                <a:gd name="T20" fmla="*/ 90 w 586"/>
                <a:gd name="T21" fmla="*/ 52 h 69"/>
                <a:gd name="T22" fmla="*/ 78 w 586"/>
                <a:gd name="T23" fmla="*/ 25 h 69"/>
                <a:gd name="T24" fmla="*/ 132 w 586"/>
                <a:gd name="T25" fmla="*/ 19 h 69"/>
                <a:gd name="T26" fmla="*/ 118 w 586"/>
                <a:gd name="T27" fmla="*/ 28 h 69"/>
                <a:gd name="T28" fmla="*/ 133 w 586"/>
                <a:gd name="T29" fmla="*/ 52 h 69"/>
                <a:gd name="T30" fmla="*/ 169 w 586"/>
                <a:gd name="T31" fmla="*/ 52 h 69"/>
                <a:gd name="T32" fmla="*/ 161 w 586"/>
                <a:gd name="T33" fmla="*/ 15 h 69"/>
                <a:gd name="T34" fmla="*/ 167 w 586"/>
                <a:gd name="T35" fmla="*/ 1 h 69"/>
                <a:gd name="T36" fmla="*/ 181 w 586"/>
                <a:gd name="T37" fmla="*/ 38 h 69"/>
                <a:gd name="T38" fmla="*/ 189 w 586"/>
                <a:gd name="T39" fmla="*/ 47 h 69"/>
                <a:gd name="T40" fmla="*/ 222 w 586"/>
                <a:gd name="T41" fmla="*/ 31 h 69"/>
                <a:gd name="T42" fmla="*/ 252 w 586"/>
                <a:gd name="T43" fmla="*/ 24 h 69"/>
                <a:gd name="T44" fmla="*/ 228 w 586"/>
                <a:gd name="T45" fmla="*/ 44 h 69"/>
                <a:gd name="T46" fmla="*/ 249 w 586"/>
                <a:gd name="T47" fmla="*/ 64 h 69"/>
                <a:gd name="T48" fmla="*/ 223 w 586"/>
                <a:gd name="T49" fmla="*/ 48 h 69"/>
                <a:gd name="T50" fmla="*/ 240 w 586"/>
                <a:gd name="T51" fmla="*/ 39 h 69"/>
                <a:gd name="T52" fmla="*/ 238 w 586"/>
                <a:gd name="T53" fmla="*/ 66 h 69"/>
                <a:gd name="T54" fmla="*/ 274 w 586"/>
                <a:gd name="T55" fmla="*/ 21 h 69"/>
                <a:gd name="T56" fmla="*/ 286 w 586"/>
                <a:gd name="T57" fmla="*/ 21 h 69"/>
                <a:gd name="T58" fmla="*/ 290 w 586"/>
                <a:gd name="T59" fmla="*/ 25 h 69"/>
                <a:gd name="T60" fmla="*/ 267 w 586"/>
                <a:gd name="T61" fmla="*/ 62 h 69"/>
                <a:gd name="T62" fmla="*/ 258 w 586"/>
                <a:gd name="T63" fmla="*/ 20 h 69"/>
                <a:gd name="T64" fmla="*/ 319 w 586"/>
                <a:gd name="T65" fmla="*/ 49 h 69"/>
                <a:gd name="T66" fmla="*/ 322 w 586"/>
                <a:gd name="T67" fmla="*/ 34 h 69"/>
                <a:gd name="T68" fmla="*/ 368 w 586"/>
                <a:gd name="T69" fmla="*/ 45 h 69"/>
                <a:gd name="T70" fmla="*/ 360 w 586"/>
                <a:gd name="T71" fmla="*/ 52 h 69"/>
                <a:gd name="T72" fmla="*/ 364 w 586"/>
                <a:gd name="T73" fmla="*/ 8 h 69"/>
                <a:gd name="T74" fmla="*/ 378 w 586"/>
                <a:gd name="T75" fmla="*/ 6 h 69"/>
                <a:gd name="T76" fmla="*/ 377 w 586"/>
                <a:gd name="T77" fmla="*/ 22 h 69"/>
                <a:gd name="T78" fmla="*/ 408 w 586"/>
                <a:gd name="T79" fmla="*/ 16 h 69"/>
                <a:gd name="T80" fmla="*/ 433 w 586"/>
                <a:gd name="T81" fmla="*/ 52 h 69"/>
                <a:gd name="T82" fmla="*/ 435 w 586"/>
                <a:gd name="T83" fmla="*/ 6 h 69"/>
                <a:gd name="T84" fmla="*/ 476 w 586"/>
                <a:gd name="T85" fmla="*/ 20 h 69"/>
                <a:gd name="T86" fmla="*/ 468 w 586"/>
                <a:gd name="T87" fmla="*/ 54 h 69"/>
                <a:gd name="T88" fmla="*/ 472 w 586"/>
                <a:gd name="T89" fmla="*/ 24 h 69"/>
                <a:gd name="T90" fmla="*/ 466 w 586"/>
                <a:gd name="T91" fmla="*/ 54 h 69"/>
                <a:gd name="T92" fmla="*/ 454 w 586"/>
                <a:gd name="T93" fmla="*/ 6 h 69"/>
                <a:gd name="T94" fmla="*/ 502 w 586"/>
                <a:gd name="T95" fmla="*/ 5 h 69"/>
                <a:gd name="T96" fmla="*/ 502 w 586"/>
                <a:gd name="T97" fmla="*/ 46 h 69"/>
                <a:gd name="T98" fmla="*/ 495 w 586"/>
                <a:gd name="T99" fmla="*/ 50 h 69"/>
                <a:gd name="T100" fmla="*/ 500 w 586"/>
                <a:gd name="T101" fmla="*/ 19 h 69"/>
                <a:gd name="T102" fmla="*/ 544 w 586"/>
                <a:gd name="T103" fmla="*/ 50 h 69"/>
                <a:gd name="T104" fmla="*/ 538 w 586"/>
                <a:gd name="T105" fmla="*/ 49 h 69"/>
                <a:gd name="T106" fmla="*/ 526 w 586"/>
                <a:gd name="T107" fmla="*/ 52 h 69"/>
                <a:gd name="T108" fmla="*/ 518 w 586"/>
                <a:gd name="T109" fmla="*/ 33 h 69"/>
                <a:gd name="T110" fmla="*/ 524 w 586"/>
                <a:gd name="T111" fmla="*/ 26 h 69"/>
                <a:gd name="T112" fmla="*/ 574 w 586"/>
                <a:gd name="T113" fmla="*/ 31 h 69"/>
                <a:gd name="T114" fmla="*/ 560 w 586"/>
                <a:gd name="T115" fmla="*/ 30 h 69"/>
                <a:gd name="T116" fmla="*/ 580 w 586"/>
                <a:gd name="T117" fmla="*/ 41 h 69"/>
                <a:gd name="T118" fmla="*/ 575 w 586"/>
                <a:gd name="T119" fmla="*/ 52 h 69"/>
                <a:gd name="T120" fmla="*/ 566 w 586"/>
                <a:gd name="T121" fmla="*/ 5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6" h="69">
                  <a:moveTo>
                    <a:pt x="27" y="41"/>
                  </a:moveTo>
                  <a:cubicBezTo>
                    <a:pt x="26" y="45"/>
                    <a:pt x="24" y="49"/>
                    <a:pt x="22" y="51"/>
                  </a:cubicBezTo>
                  <a:cubicBezTo>
                    <a:pt x="19" y="54"/>
                    <a:pt x="16" y="55"/>
                    <a:pt x="13" y="55"/>
                  </a:cubicBezTo>
                  <a:cubicBezTo>
                    <a:pt x="10" y="55"/>
                    <a:pt x="6" y="53"/>
                    <a:pt x="4" y="50"/>
                  </a:cubicBezTo>
                  <a:cubicBezTo>
                    <a:pt x="1" y="47"/>
                    <a:pt x="0" y="42"/>
                    <a:pt x="0" y="37"/>
                  </a:cubicBezTo>
                  <a:cubicBezTo>
                    <a:pt x="0" y="32"/>
                    <a:pt x="1" y="27"/>
                    <a:pt x="4" y="24"/>
                  </a:cubicBezTo>
                  <a:cubicBezTo>
                    <a:pt x="7" y="20"/>
                    <a:pt x="11" y="18"/>
                    <a:pt x="15" y="18"/>
                  </a:cubicBezTo>
                  <a:cubicBezTo>
                    <a:pt x="18" y="18"/>
                    <a:pt x="21" y="19"/>
                    <a:pt x="23" y="21"/>
                  </a:cubicBezTo>
                  <a:cubicBezTo>
                    <a:pt x="25" y="23"/>
                    <a:pt x="26" y="25"/>
                    <a:pt x="26" y="27"/>
                  </a:cubicBezTo>
                  <a:cubicBezTo>
                    <a:pt x="26" y="28"/>
                    <a:pt x="26" y="28"/>
                    <a:pt x="26" y="29"/>
                  </a:cubicBezTo>
                  <a:cubicBezTo>
                    <a:pt x="25" y="30"/>
                    <a:pt x="24" y="30"/>
                    <a:pt x="23" y="30"/>
                  </a:cubicBezTo>
                  <a:cubicBezTo>
                    <a:pt x="22" y="30"/>
                    <a:pt x="21" y="30"/>
                    <a:pt x="20" y="28"/>
                  </a:cubicBezTo>
                  <a:cubicBezTo>
                    <a:pt x="20" y="28"/>
                    <a:pt x="19" y="27"/>
                    <a:pt x="19" y="26"/>
                  </a:cubicBezTo>
                  <a:cubicBezTo>
                    <a:pt x="19" y="24"/>
                    <a:pt x="18" y="23"/>
                    <a:pt x="18" y="22"/>
                  </a:cubicBezTo>
                  <a:cubicBezTo>
                    <a:pt x="17" y="22"/>
                    <a:pt x="16" y="21"/>
                    <a:pt x="14" y="21"/>
                  </a:cubicBezTo>
                  <a:cubicBezTo>
                    <a:pt x="12" y="21"/>
                    <a:pt x="10" y="22"/>
                    <a:pt x="8" y="24"/>
                  </a:cubicBezTo>
                  <a:cubicBezTo>
                    <a:pt x="6" y="26"/>
                    <a:pt x="6" y="30"/>
                    <a:pt x="6" y="34"/>
                  </a:cubicBezTo>
                  <a:cubicBezTo>
                    <a:pt x="6" y="38"/>
                    <a:pt x="6" y="41"/>
                    <a:pt x="8" y="44"/>
                  </a:cubicBezTo>
                  <a:cubicBezTo>
                    <a:pt x="10" y="48"/>
                    <a:pt x="13" y="49"/>
                    <a:pt x="16" y="49"/>
                  </a:cubicBezTo>
                  <a:cubicBezTo>
                    <a:pt x="18" y="49"/>
                    <a:pt x="20" y="48"/>
                    <a:pt x="22" y="47"/>
                  </a:cubicBezTo>
                  <a:cubicBezTo>
                    <a:pt x="24" y="46"/>
                    <a:pt x="25" y="44"/>
                    <a:pt x="27" y="41"/>
                  </a:cubicBezTo>
                  <a:cubicBezTo>
                    <a:pt x="27" y="41"/>
                    <a:pt x="27" y="41"/>
                    <a:pt x="27" y="41"/>
                  </a:cubicBezTo>
                  <a:close/>
                  <a:moveTo>
                    <a:pt x="45" y="1"/>
                  </a:moveTo>
                  <a:cubicBezTo>
                    <a:pt x="45" y="26"/>
                    <a:pt x="45" y="26"/>
                    <a:pt x="45" y="26"/>
                  </a:cubicBezTo>
                  <a:cubicBezTo>
                    <a:pt x="48" y="22"/>
                    <a:pt x="50" y="21"/>
                    <a:pt x="51" y="20"/>
                  </a:cubicBezTo>
                  <a:cubicBezTo>
                    <a:pt x="53" y="19"/>
                    <a:pt x="54" y="18"/>
                    <a:pt x="56" y="18"/>
                  </a:cubicBezTo>
                  <a:cubicBezTo>
                    <a:pt x="58" y="18"/>
                    <a:pt x="60" y="19"/>
                    <a:pt x="61" y="20"/>
                  </a:cubicBezTo>
                  <a:cubicBezTo>
                    <a:pt x="62" y="21"/>
                    <a:pt x="63" y="23"/>
                    <a:pt x="64" y="25"/>
                  </a:cubicBezTo>
                  <a:cubicBezTo>
                    <a:pt x="64" y="27"/>
                    <a:pt x="64" y="30"/>
                    <a:pt x="64" y="34"/>
                  </a:cubicBezTo>
                  <a:cubicBezTo>
                    <a:pt x="64" y="46"/>
                    <a:pt x="64" y="46"/>
                    <a:pt x="64" y="46"/>
                  </a:cubicBezTo>
                  <a:cubicBezTo>
                    <a:pt x="64" y="48"/>
                    <a:pt x="64" y="50"/>
                    <a:pt x="65" y="50"/>
                  </a:cubicBezTo>
                  <a:cubicBezTo>
                    <a:pt x="65" y="51"/>
                    <a:pt x="66" y="52"/>
                    <a:pt x="66" y="52"/>
                  </a:cubicBezTo>
                  <a:cubicBezTo>
                    <a:pt x="66" y="52"/>
                    <a:pt x="68" y="52"/>
                    <a:pt x="69" y="52"/>
                  </a:cubicBezTo>
                  <a:cubicBezTo>
                    <a:pt x="69" y="54"/>
                    <a:pt x="69" y="54"/>
                    <a:pt x="69" y="54"/>
                  </a:cubicBezTo>
                  <a:cubicBezTo>
                    <a:pt x="53" y="54"/>
                    <a:pt x="53" y="54"/>
                    <a:pt x="53" y="54"/>
                  </a:cubicBezTo>
                  <a:cubicBezTo>
                    <a:pt x="53" y="52"/>
                    <a:pt x="53" y="52"/>
                    <a:pt x="53" y="52"/>
                  </a:cubicBezTo>
                  <a:cubicBezTo>
                    <a:pt x="54" y="52"/>
                    <a:pt x="54" y="52"/>
                    <a:pt x="54" y="52"/>
                  </a:cubicBezTo>
                  <a:cubicBezTo>
                    <a:pt x="56" y="52"/>
                    <a:pt x="56" y="52"/>
                    <a:pt x="57" y="52"/>
                  </a:cubicBezTo>
                  <a:cubicBezTo>
                    <a:pt x="58" y="51"/>
                    <a:pt x="58" y="50"/>
                    <a:pt x="58" y="50"/>
                  </a:cubicBezTo>
                  <a:cubicBezTo>
                    <a:pt x="58" y="49"/>
                    <a:pt x="58" y="48"/>
                    <a:pt x="58" y="46"/>
                  </a:cubicBezTo>
                  <a:cubicBezTo>
                    <a:pt x="58" y="34"/>
                    <a:pt x="58" y="34"/>
                    <a:pt x="58" y="34"/>
                  </a:cubicBezTo>
                  <a:cubicBezTo>
                    <a:pt x="58" y="30"/>
                    <a:pt x="58" y="28"/>
                    <a:pt x="58" y="27"/>
                  </a:cubicBezTo>
                  <a:cubicBezTo>
                    <a:pt x="58" y="26"/>
                    <a:pt x="57" y="25"/>
                    <a:pt x="56" y="24"/>
                  </a:cubicBezTo>
                  <a:cubicBezTo>
                    <a:pt x="56" y="24"/>
                    <a:pt x="55" y="23"/>
                    <a:pt x="54" y="23"/>
                  </a:cubicBezTo>
                  <a:cubicBezTo>
                    <a:pt x="52" y="23"/>
                    <a:pt x="51" y="24"/>
                    <a:pt x="50" y="24"/>
                  </a:cubicBezTo>
                  <a:cubicBezTo>
                    <a:pt x="49" y="25"/>
                    <a:pt x="47" y="26"/>
                    <a:pt x="46" y="28"/>
                  </a:cubicBezTo>
                  <a:cubicBezTo>
                    <a:pt x="46" y="46"/>
                    <a:pt x="46" y="46"/>
                    <a:pt x="46" y="46"/>
                  </a:cubicBezTo>
                  <a:cubicBezTo>
                    <a:pt x="46" y="48"/>
                    <a:pt x="46" y="50"/>
                    <a:pt x="46" y="50"/>
                  </a:cubicBezTo>
                  <a:cubicBezTo>
                    <a:pt x="46" y="51"/>
                    <a:pt x="47" y="52"/>
                    <a:pt x="47" y="52"/>
                  </a:cubicBezTo>
                  <a:cubicBezTo>
                    <a:pt x="48" y="52"/>
                    <a:pt x="49" y="52"/>
                    <a:pt x="51" y="52"/>
                  </a:cubicBezTo>
                  <a:cubicBezTo>
                    <a:pt x="51" y="54"/>
                    <a:pt x="51" y="54"/>
                    <a:pt x="51" y="54"/>
                  </a:cubicBezTo>
                  <a:cubicBezTo>
                    <a:pt x="34" y="54"/>
                    <a:pt x="34" y="54"/>
                    <a:pt x="34" y="54"/>
                  </a:cubicBezTo>
                  <a:cubicBezTo>
                    <a:pt x="34" y="52"/>
                    <a:pt x="34" y="52"/>
                    <a:pt x="34" y="52"/>
                  </a:cubicBezTo>
                  <a:cubicBezTo>
                    <a:pt x="36" y="52"/>
                    <a:pt x="37" y="52"/>
                    <a:pt x="38" y="52"/>
                  </a:cubicBezTo>
                  <a:cubicBezTo>
                    <a:pt x="38" y="51"/>
                    <a:pt x="39" y="51"/>
                    <a:pt x="39" y="50"/>
                  </a:cubicBezTo>
                  <a:cubicBezTo>
                    <a:pt x="40" y="49"/>
                    <a:pt x="40" y="48"/>
                    <a:pt x="40" y="46"/>
                  </a:cubicBezTo>
                  <a:cubicBezTo>
                    <a:pt x="40" y="15"/>
                    <a:pt x="40" y="15"/>
                    <a:pt x="40" y="15"/>
                  </a:cubicBezTo>
                  <a:cubicBezTo>
                    <a:pt x="40" y="11"/>
                    <a:pt x="40" y="8"/>
                    <a:pt x="39" y="8"/>
                  </a:cubicBezTo>
                  <a:cubicBezTo>
                    <a:pt x="39" y="7"/>
                    <a:pt x="39" y="6"/>
                    <a:pt x="38" y="6"/>
                  </a:cubicBezTo>
                  <a:cubicBezTo>
                    <a:pt x="38" y="5"/>
                    <a:pt x="38" y="5"/>
                    <a:pt x="37" y="5"/>
                  </a:cubicBezTo>
                  <a:cubicBezTo>
                    <a:pt x="36" y="5"/>
                    <a:pt x="36" y="5"/>
                    <a:pt x="34" y="6"/>
                  </a:cubicBezTo>
                  <a:cubicBezTo>
                    <a:pt x="34" y="4"/>
                    <a:pt x="34" y="4"/>
                    <a:pt x="34" y="4"/>
                  </a:cubicBezTo>
                  <a:cubicBezTo>
                    <a:pt x="44" y="0"/>
                    <a:pt x="44" y="0"/>
                    <a:pt x="44" y="0"/>
                  </a:cubicBezTo>
                  <a:cubicBezTo>
                    <a:pt x="45" y="1"/>
                    <a:pt x="45" y="1"/>
                    <a:pt x="45" y="1"/>
                  </a:cubicBezTo>
                  <a:close/>
                  <a:moveTo>
                    <a:pt x="85" y="26"/>
                  </a:moveTo>
                  <a:cubicBezTo>
                    <a:pt x="89" y="21"/>
                    <a:pt x="92" y="19"/>
                    <a:pt x="96" y="19"/>
                  </a:cubicBezTo>
                  <a:cubicBezTo>
                    <a:pt x="97" y="19"/>
                    <a:pt x="99" y="19"/>
                    <a:pt x="100" y="20"/>
                  </a:cubicBezTo>
                  <a:cubicBezTo>
                    <a:pt x="102" y="21"/>
                    <a:pt x="103" y="22"/>
                    <a:pt x="104" y="24"/>
                  </a:cubicBezTo>
                  <a:cubicBezTo>
                    <a:pt x="104" y="26"/>
                    <a:pt x="104" y="28"/>
                    <a:pt x="104" y="31"/>
                  </a:cubicBezTo>
                  <a:cubicBezTo>
                    <a:pt x="104" y="46"/>
                    <a:pt x="104" y="46"/>
                    <a:pt x="104" y="46"/>
                  </a:cubicBezTo>
                  <a:cubicBezTo>
                    <a:pt x="104" y="48"/>
                    <a:pt x="104" y="49"/>
                    <a:pt x="105" y="50"/>
                  </a:cubicBezTo>
                  <a:cubicBezTo>
                    <a:pt x="105" y="51"/>
                    <a:pt x="106" y="51"/>
                    <a:pt x="106" y="52"/>
                  </a:cubicBezTo>
                  <a:cubicBezTo>
                    <a:pt x="106" y="52"/>
                    <a:pt x="108" y="52"/>
                    <a:pt x="109" y="52"/>
                  </a:cubicBezTo>
                  <a:cubicBezTo>
                    <a:pt x="109" y="53"/>
                    <a:pt x="109" y="53"/>
                    <a:pt x="109" y="53"/>
                  </a:cubicBezTo>
                  <a:cubicBezTo>
                    <a:pt x="93" y="53"/>
                    <a:pt x="93" y="53"/>
                    <a:pt x="93" y="53"/>
                  </a:cubicBezTo>
                  <a:cubicBezTo>
                    <a:pt x="93" y="52"/>
                    <a:pt x="93" y="52"/>
                    <a:pt x="93" y="52"/>
                  </a:cubicBezTo>
                  <a:cubicBezTo>
                    <a:pt x="94" y="52"/>
                    <a:pt x="94" y="52"/>
                    <a:pt x="94" y="52"/>
                  </a:cubicBezTo>
                  <a:cubicBezTo>
                    <a:pt x="96" y="52"/>
                    <a:pt x="96" y="52"/>
                    <a:pt x="97" y="51"/>
                  </a:cubicBezTo>
                  <a:cubicBezTo>
                    <a:pt x="98" y="51"/>
                    <a:pt x="98" y="50"/>
                    <a:pt x="98" y="49"/>
                  </a:cubicBezTo>
                  <a:cubicBezTo>
                    <a:pt x="98" y="49"/>
                    <a:pt x="98" y="48"/>
                    <a:pt x="98" y="46"/>
                  </a:cubicBezTo>
                  <a:cubicBezTo>
                    <a:pt x="98" y="32"/>
                    <a:pt x="98" y="32"/>
                    <a:pt x="98" y="32"/>
                  </a:cubicBezTo>
                  <a:cubicBezTo>
                    <a:pt x="98" y="28"/>
                    <a:pt x="98" y="26"/>
                    <a:pt x="97" y="25"/>
                  </a:cubicBezTo>
                  <a:cubicBezTo>
                    <a:pt x="96" y="24"/>
                    <a:pt x="95" y="23"/>
                    <a:pt x="93" y="23"/>
                  </a:cubicBezTo>
                  <a:cubicBezTo>
                    <a:pt x="90" y="23"/>
                    <a:pt x="88" y="24"/>
                    <a:pt x="85" y="28"/>
                  </a:cubicBezTo>
                  <a:cubicBezTo>
                    <a:pt x="85" y="46"/>
                    <a:pt x="85" y="46"/>
                    <a:pt x="85" y="46"/>
                  </a:cubicBezTo>
                  <a:cubicBezTo>
                    <a:pt x="85" y="48"/>
                    <a:pt x="85" y="49"/>
                    <a:pt x="85" y="50"/>
                  </a:cubicBezTo>
                  <a:cubicBezTo>
                    <a:pt x="86" y="51"/>
                    <a:pt x="86" y="51"/>
                    <a:pt x="86" y="52"/>
                  </a:cubicBezTo>
                  <a:cubicBezTo>
                    <a:pt x="87" y="52"/>
                    <a:pt x="88" y="52"/>
                    <a:pt x="90" y="52"/>
                  </a:cubicBezTo>
                  <a:cubicBezTo>
                    <a:pt x="90" y="53"/>
                    <a:pt x="90" y="53"/>
                    <a:pt x="90" y="53"/>
                  </a:cubicBezTo>
                  <a:cubicBezTo>
                    <a:pt x="74" y="53"/>
                    <a:pt x="74" y="53"/>
                    <a:pt x="74" y="53"/>
                  </a:cubicBezTo>
                  <a:cubicBezTo>
                    <a:pt x="74" y="52"/>
                    <a:pt x="74" y="52"/>
                    <a:pt x="74" y="52"/>
                  </a:cubicBezTo>
                  <a:cubicBezTo>
                    <a:pt x="75" y="52"/>
                    <a:pt x="75" y="52"/>
                    <a:pt x="75" y="52"/>
                  </a:cubicBezTo>
                  <a:cubicBezTo>
                    <a:pt x="76" y="52"/>
                    <a:pt x="78" y="52"/>
                    <a:pt x="78" y="51"/>
                  </a:cubicBezTo>
                  <a:cubicBezTo>
                    <a:pt x="78" y="50"/>
                    <a:pt x="79" y="48"/>
                    <a:pt x="79" y="46"/>
                  </a:cubicBezTo>
                  <a:cubicBezTo>
                    <a:pt x="79" y="33"/>
                    <a:pt x="79" y="33"/>
                    <a:pt x="79" y="33"/>
                  </a:cubicBezTo>
                  <a:cubicBezTo>
                    <a:pt x="79" y="29"/>
                    <a:pt x="79" y="26"/>
                    <a:pt x="78" y="25"/>
                  </a:cubicBezTo>
                  <a:cubicBezTo>
                    <a:pt x="78" y="24"/>
                    <a:pt x="78" y="24"/>
                    <a:pt x="78" y="23"/>
                  </a:cubicBezTo>
                  <a:cubicBezTo>
                    <a:pt x="77" y="23"/>
                    <a:pt x="77" y="23"/>
                    <a:pt x="76" y="23"/>
                  </a:cubicBezTo>
                  <a:cubicBezTo>
                    <a:pt x="75" y="23"/>
                    <a:pt x="74" y="23"/>
                    <a:pt x="74" y="23"/>
                  </a:cubicBezTo>
                  <a:cubicBezTo>
                    <a:pt x="73" y="22"/>
                    <a:pt x="73" y="22"/>
                    <a:pt x="73" y="22"/>
                  </a:cubicBezTo>
                  <a:cubicBezTo>
                    <a:pt x="83" y="18"/>
                    <a:pt x="83" y="18"/>
                    <a:pt x="83" y="18"/>
                  </a:cubicBezTo>
                  <a:cubicBezTo>
                    <a:pt x="85" y="18"/>
                    <a:pt x="85" y="18"/>
                    <a:pt x="85" y="18"/>
                  </a:cubicBezTo>
                  <a:cubicBezTo>
                    <a:pt x="85" y="26"/>
                    <a:pt x="85" y="26"/>
                    <a:pt x="85" y="26"/>
                  </a:cubicBezTo>
                  <a:close/>
                  <a:moveTo>
                    <a:pt x="132" y="19"/>
                  </a:moveTo>
                  <a:cubicBezTo>
                    <a:pt x="136" y="19"/>
                    <a:pt x="140" y="21"/>
                    <a:pt x="144" y="25"/>
                  </a:cubicBezTo>
                  <a:cubicBezTo>
                    <a:pt x="146" y="28"/>
                    <a:pt x="148" y="32"/>
                    <a:pt x="148" y="36"/>
                  </a:cubicBezTo>
                  <a:cubicBezTo>
                    <a:pt x="148" y="40"/>
                    <a:pt x="147" y="42"/>
                    <a:pt x="146" y="46"/>
                  </a:cubicBezTo>
                  <a:cubicBezTo>
                    <a:pt x="144" y="49"/>
                    <a:pt x="142" y="51"/>
                    <a:pt x="140" y="53"/>
                  </a:cubicBezTo>
                  <a:cubicBezTo>
                    <a:pt x="137" y="54"/>
                    <a:pt x="134" y="55"/>
                    <a:pt x="131" y="55"/>
                  </a:cubicBezTo>
                  <a:cubicBezTo>
                    <a:pt x="126" y="55"/>
                    <a:pt x="122" y="53"/>
                    <a:pt x="120" y="49"/>
                  </a:cubicBezTo>
                  <a:cubicBezTo>
                    <a:pt x="117" y="46"/>
                    <a:pt x="116" y="42"/>
                    <a:pt x="116" y="38"/>
                  </a:cubicBezTo>
                  <a:cubicBezTo>
                    <a:pt x="116" y="34"/>
                    <a:pt x="117" y="31"/>
                    <a:pt x="118" y="28"/>
                  </a:cubicBezTo>
                  <a:cubicBezTo>
                    <a:pt x="120" y="26"/>
                    <a:pt x="122" y="23"/>
                    <a:pt x="124" y="22"/>
                  </a:cubicBezTo>
                  <a:cubicBezTo>
                    <a:pt x="126" y="20"/>
                    <a:pt x="129" y="19"/>
                    <a:pt x="132" y="19"/>
                  </a:cubicBezTo>
                  <a:close/>
                  <a:moveTo>
                    <a:pt x="130" y="21"/>
                  </a:moveTo>
                  <a:cubicBezTo>
                    <a:pt x="129" y="21"/>
                    <a:pt x="128" y="22"/>
                    <a:pt x="127" y="22"/>
                  </a:cubicBezTo>
                  <a:cubicBezTo>
                    <a:pt x="126" y="23"/>
                    <a:pt x="124" y="24"/>
                    <a:pt x="124" y="26"/>
                  </a:cubicBezTo>
                  <a:cubicBezTo>
                    <a:pt x="123" y="28"/>
                    <a:pt x="122" y="31"/>
                    <a:pt x="122" y="34"/>
                  </a:cubicBezTo>
                  <a:cubicBezTo>
                    <a:pt x="122" y="39"/>
                    <a:pt x="123" y="43"/>
                    <a:pt x="125" y="47"/>
                  </a:cubicBezTo>
                  <a:cubicBezTo>
                    <a:pt x="127" y="50"/>
                    <a:pt x="130" y="52"/>
                    <a:pt x="133" y="52"/>
                  </a:cubicBezTo>
                  <a:cubicBezTo>
                    <a:pt x="135" y="52"/>
                    <a:pt x="137" y="51"/>
                    <a:pt x="138" y="49"/>
                  </a:cubicBezTo>
                  <a:cubicBezTo>
                    <a:pt x="140" y="47"/>
                    <a:pt x="141" y="44"/>
                    <a:pt x="141" y="39"/>
                  </a:cubicBezTo>
                  <a:cubicBezTo>
                    <a:pt x="141" y="33"/>
                    <a:pt x="140" y="28"/>
                    <a:pt x="137" y="25"/>
                  </a:cubicBezTo>
                  <a:cubicBezTo>
                    <a:pt x="135" y="22"/>
                    <a:pt x="133" y="21"/>
                    <a:pt x="130" y="21"/>
                  </a:cubicBezTo>
                  <a:close/>
                  <a:moveTo>
                    <a:pt x="167" y="1"/>
                  </a:moveTo>
                  <a:cubicBezTo>
                    <a:pt x="167" y="46"/>
                    <a:pt x="167" y="46"/>
                    <a:pt x="167" y="46"/>
                  </a:cubicBezTo>
                  <a:cubicBezTo>
                    <a:pt x="167" y="48"/>
                    <a:pt x="167" y="50"/>
                    <a:pt x="168" y="50"/>
                  </a:cubicBezTo>
                  <a:cubicBezTo>
                    <a:pt x="168" y="51"/>
                    <a:pt x="168" y="52"/>
                    <a:pt x="169" y="52"/>
                  </a:cubicBezTo>
                  <a:cubicBezTo>
                    <a:pt x="170" y="52"/>
                    <a:pt x="170" y="52"/>
                    <a:pt x="172" y="52"/>
                  </a:cubicBezTo>
                  <a:cubicBezTo>
                    <a:pt x="172" y="54"/>
                    <a:pt x="172" y="54"/>
                    <a:pt x="172" y="54"/>
                  </a:cubicBezTo>
                  <a:cubicBezTo>
                    <a:pt x="156" y="54"/>
                    <a:pt x="156" y="54"/>
                    <a:pt x="156" y="54"/>
                  </a:cubicBezTo>
                  <a:cubicBezTo>
                    <a:pt x="156" y="52"/>
                    <a:pt x="156" y="52"/>
                    <a:pt x="156" y="52"/>
                  </a:cubicBezTo>
                  <a:cubicBezTo>
                    <a:pt x="158" y="52"/>
                    <a:pt x="159" y="52"/>
                    <a:pt x="160" y="52"/>
                  </a:cubicBezTo>
                  <a:cubicBezTo>
                    <a:pt x="160" y="52"/>
                    <a:pt x="160" y="51"/>
                    <a:pt x="161" y="50"/>
                  </a:cubicBezTo>
                  <a:cubicBezTo>
                    <a:pt x="161" y="50"/>
                    <a:pt x="161" y="48"/>
                    <a:pt x="161" y="46"/>
                  </a:cubicBezTo>
                  <a:cubicBezTo>
                    <a:pt x="161" y="15"/>
                    <a:pt x="161" y="15"/>
                    <a:pt x="161" y="15"/>
                  </a:cubicBezTo>
                  <a:cubicBezTo>
                    <a:pt x="161" y="11"/>
                    <a:pt x="161" y="9"/>
                    <a:pt x="161" y="8"/>
                  </a:cubicBezTo>
                  <a:cubicBezTo>
                    <a:pt x="161" y="7"/>
                    <a:pt x="160" y="6"/>
                    <a:pt x="160" y="6"/>
                  </a:cubicBezTo>
                  <a:cubicBezTo>
                    <a:pt x="160" y="6"/>
                    <a:pt x="159" y="6"/>
                    <a:pt x="158" y="6"/>
                  </a:cubicBezTo>
                  <a:cubicBezTo>
                    <a:pt x="158" y="6"/>
                    <a:pt x="157" y="6"/>
                    <a:pt x="156" y="6"/>
                  </a:cubicBezTo>
                  <a:cubicBezTo>
                    <a:pt x="155" y="5"/>
                    <a:pt x="155" y="5"/>
                    <a:pt x="155" y="5"/>
                  </a:cubicBezTo>
                  <a:cubicBezTo>
                    <a:pt x="165" y="1"/>
                    <a:pt x="165" y="1"/>
                    <a:pt x="165" y="1"/>
                  </a:cubicBezTo>
                  <a:cubicBezTo>
                    <a:pt x="167" y="1"/>
                    <a:pt x="167" y="1"/>
                    <a:pt x="167" y="1"/>
                  </a:cubicBezTo>
                  <a:cubicBezTo>
                    <a:pt x="167" y="1"/>
                    <a:pt x="167" y="1"/>
                    <a:pt x="167" y="1"/>
                  </a:cubicBezTo>
                  <a:close/>
                  <a:moveTo>
                    <a:pt x="196" y="19"/>
                  </a:moveTo>
                  <a:cubicBezTo>
                    <a:pt x="201" y="19"/>
                    <a:pt x="205" y="21"/>
                    <a:pt x="208" y="25"/>
                  </a:cubicBezTo>
                  <a:cubicBezTo>
                    <a:pt x="210" y="28"/>
                    <a:pt x="212" y="32"/>
                    <a:pt x="212" y="36"/>
                  </a:cubicBezTo>
                  <a:cubicBezTo>
                    <a:pt x="212" y="40"/>
                    <a:pt x="211" y="42"/>
                    <a:pt x="210" y="46"/>
                  </a:cubicBezTo>
                  <a:cubicBezTo>
                    <a:pt x="209" y="49"/>
                    <a:pt x="207" y="51"/>
                    <a:pt x="204" y="53"/>
                  </a:cubicBezTo>
                  <a:cubicBezTo>
                    <a:pt x="202" y="54"/>
                    <a:pt x="199" y="55"/>
                    <a:pt x="196" y="55"/>
                  </a:cubicBezTo>
                  <a:cubicBezTo>
                    <a:pt x="191" y="55"/>
                    <a:pt x="187" y="53"/>
                    <a:pt x="184" y="49"/>
                  </a:cubicBezTo>
                  <a:cubicBezTo>
                    <a:pt x="182" y="46"/>
                    <a:pt x="181" y="42"/>
                    <a:pt x="181" y="38"/>
                  </a:cubicBezTo>
                  <a:cubicBezTo>
                    <a:pt x="181" y="34"/>
                    <a:pt x="182" y="31"/>
                    <a:pt x="183" y="28"/>
                  </a:cubicBezTo>
                  <a:cubicBezTo>
                    <a:pt x="185" y="26"/>
                    <a:pt x="187" y="23"/>
                    <a:pt x="189" y="22"/>
                  </a:cubicBezTo>
                  <a:cubicBezTo>
                    <a:pt x="190" y="20"/>
                    <a:pt x="193" y="19"/>
                    <a:pt x="196" y="19"/>
                  </a:cubicBezTo>
                  <a:close/>
                  <a:moveTo>
                    <a:pt x="195" y="21"/>
                  </a:moveTo>
                  <a:cubicBezTo>
                    <a:pt x="194" y="21"/>
                    <a:pt x="192" y="22"/>
                    <a:pt x="191" y="22"/>
                  </a:cubicBezTo>
                  <a:cubicBezTo>
                    <a:pt x="190" y="23"/>
                    <a:pt x="188" y="24"/>
                    <a:pt x="188" y="26"/>
                  </a:cubicBezTo>
                  <a:cubicBezTo>
                    <a:pt x="187" y="28"/>
                    <a:pt x="186" y="31"/>
                    <a:pt x="186" y="34"/>
                  </a:cubicBezTo>
                  <a:cubicBezTo>
                    <a:pt x="186" y="39"/>
                    <a:pt x="187" y="43"/>
                    <a:pt x="189" y="47"/>
                  </a:cubicBezTo>
                  <a:cubicBezTo>
                    <a:pt x="191" y="50"/>
                    <a:pt x="194" y="52"/>
                    <a:pt x="197" y="52"/>
                  </a:cubicBezTo>
                  <a:cubicBezTo>
                    <a:pt x="199" y="52"/>
                    <a:pt x="201" y="51"/>
                    <a:pt x="202" y="49"/>
                  </a:cubicBezTo>
                  <a:cubicBezTo>
                    <a:pt x="204" y="47"/>
                    <a:pt x="205" y="44"/>
                    <a:pt x="205" y="39"/>
                  </a:cubicBezTo>
                  <a:cubicBezTo>
                    <a:pt x="205" y="33"/>
                    <a:pt x="204" y="28"/>
                    <a:pt x="201" y="25"/>
                  </a:cubicBezTo>
                  <a:cubicBezTo>
                    <a:pt x="200" y="22"/>
                    <a:pt x="197" y="21"/>
                    <a:pt x="195" y="21"/>
                  </a:cubicBezTo>
                  <a:close/>
                  <a:moveTo>
                    <a:pt x="229" y="41"/>
                  </a:moveTo>
                  <a:cubicBezTo>
                    <a:pt x="227" y="40"/>
                    <a:pt x="225" y="39"/>
                    <a:pt x="224" y="37"/>
                  </a:cubicBezTo>
                  <a:cubicBezTo>
                    <a:pt x="223" y="35"/>
                    <a:pt x="222" y="33"/>
                    <a:pt x="222" y="31"/>
                  </a:cubicBezTo>
                  <a:cubicBezTo>
                    <a:pt x="222" y="28"/>
                    <a:pt x="224" y="24"/>
                    <a:pt x="226" y="22"/>
                  </a:cubicBezTo>
                  <a:cubicBezTo>
                    <a:pt x="228" y="20"/>
                    <a:pt x="232" y="18"/>
                    <a:pt x="235" y="18"/>
                  </a:cubicBezTo>
                  <a:cubicBezTo>
                    <a:pt x="238" y="18"/>
                    <a:pt x="241" y="19"/>
                    <a:pt x="243" y="21"/>
                  </a:cubicBezTo>
                  <a:cubicBezTo>
                    <a:pt x="250" y="21"/>
                    <a:pt x="250" y="21"/>
                    <a:pt x="250" y="21"/>
                  </a:cubicBezTo>
                  <a:cubicBezTo>
                    <a:pt x="251" y="21"/>
                    <a:pt x="252" y="21"/>
                    <a:pt x="252" y="21"/>
                  </a:cubicBezTo>
                  <a:cubicBezTo>
                    <a:pt x="252" y="21"/>
                    <a:pt x="252" y="21"/>
                    <a:pt x="252" y="21"/>
                  </a:cubicBezTo>
                  <a:cubicBezTo>
                    <a:pt x="252" y="22"/>
                    <a:pt x="252" y="22"/>
                    <a:pt x="252" y="22"/>
                  </a:cubicBezTo>
                  <a:cubicBezTo>
                    <a:pt x="252" y="23"/>
                    <a:pt x="252" y="24"/>
                    <a:pt x="252" y="24"/>
                  </a:cubicBezTo>
                  <a:cubicBezTo>
                    <a:pt x="252" y="24"/>
                    <a:pt x="252" y="24"/>
                    <a:pt x="252" y="24"/>
                  </a:cubicBezTo>
                  <a:cubicBezTo>
                    <a:pt x="252" y="24"/>
                    <a:pt x="251" y="24"/>
                    <a:pt x="250" y="24"/>
                  </a:cubicBezTo>
                  <a:cubicBezTo>
                    <a:pt x="246" y="24"/>
                    <a:pt x="246" y="24"/>
                    <a:pt x="246" y="24"/>
                  </a:cubicBezTo>
                  <a:cubicBezTo>
                    <a:pt x="247" y="26"/>
                    <a:pt x="248" y="28"/>
                    <a:pt x="248" y="31"/>
                  </a:cubicBezTo>
                  <a:cubicBezTo>
                    <a:pt x="248" y="34"/>
                    <a:pt x="246" y="37"/>
                    <a:pt x="244" y="39"/>
                  </a:cubicBezTo>
                  <a:cubicBezTo>
                    <a:pt x="242" y="41"/>
                    <a:pt x="238" y="42"/>
                    <a:pt x="235" y="42"/>
                  </a:cubicBezTo>
                  <a:cubicBezTo>
                    <a:pt x="233" y="42"/>
                    <a:pt x="232" y="42"/>
                    <a:pt x="230" y="41"/>
                  </a:cubicBezTo>
                  <a:cubicBezTo>
                    <a:pt x="229" y="42"/>
                    <a:pt x="228" y="43"/>
                    <a:pt x="228" y="44"/>
                  </a:cubicBezTo>
                  <a:cubicBezTo>
                    <a:pt x="228" y="44"/>
                    <a:pt x="228" y="45"/>
                    <a:pt x="228" y="45"/>
                  </a:cubicBezTo>
                  <a:cubicBezTo>
                    <a:pt x="228" y="46"/>
                    <a:pt x="228" y="46"/>
                    <a:pt x="228" y="46"/>
                  </a:cubicBezTo>
                  <a:cubicBezTo>
                    <a:pt x="228" y="47"/>
                    <a:pt x="229" y="47"/>
                    <a:pt x="230" y="47"/>
                  </a:cubicBezTo>
                  <a:cubicBezTo>
                    <a:pt x="231" y="47"/>
                    <a:pt x="233" y="47"/>
                    <a:pt x="236" y="48"/>
                  </a:cubicBezTo>
                  <a:cubicBezTo>
                    <a:pt x="240" y="48"/>
                    <a:pt x="244" y="48"/>
                    <a:pt x="245" y="48"/>
                  </a:cubicBezTo>
                  <a:cubicBezTo>
                    <a:pt x="248" y="48"/>
                    <a:pt x="249" y="49"/>
                    <a:pt x="250" y="50"/>
                  </a:cubicBezTo>
                  <a:cubicBezTo>
                    <a:pt x="252" y="52"/>
                    <a:pt x="252" y="54"/>
                    <a:pt x="252" y="56"/>
                  </a:cubicBezTo>
                  <a:cubicBezTo>
                    <a:pt x="252" y="58"/>
                    <a:pt x="251" y="61"/>
                    <a:pt x="249" y="64"/>
                  </a:cubicBezTo>
                  <a:cubicBezTo>
                    <a:pt x="245" y="67"/>
                    <a:pt x="240" y="69"/>
                    <a:pt x="234" y="69"/>
                  </a:cubicBezTo>
                  <a:cubicBezTo>
                    <a:pt x="230" y="69"/>
                    <a:pt x="226" y="68"/>
                    <a:pt x="223" y="66"/>
                  </a:cubicBezTo>
                  <a:cubicBezTo>
                    <a:pt x="221" y="65"/>
                    <a:pt x="220" y="64"/>
                    <a:pt x="220" y="62"/>
                  </a:cubicBezTo>
                  <a:cubicBezTo>
                    <a:pt x="220" y="62"/>
                    <a:pt x="220" y="61"/>
                    <a:pt x="220" y="60"/>
                  </a:cubicBezTo>
                  <a:cubicBezTo>
                    <a:pt x="221" y="60"/>
                    <a:pt x="222" y="58"/>
                    <a:pt x="223" y="56"/>
                  </a:cubicBezTo>
                  <a:cubicBezTo>
                    <a:pt x="223" y="56"/>
                    <a:pt x="224" y="55"/>
                    <a:pt x="226" y="52"/>
                  </a:cubicBezTo>
                  <a:cubicBezTo>
                    <a:pt x="225" y="52"/>
                    <a:pt x="224" y="51"/>
                    <a:pt x="224" y="50"/>
                  </a:cubicBezTo>
                  <a:cubicBezTo>
                    <a:pt x="223" y="50"/>
                    <a:pt x="223" y="49"/>
                    <a:pt x="223" y="48"/>
                  </a:cubicBezTo>
                  <a:cubicBezTo>
                    <a:pt x="223" y="48"/>
                    <a:pt x="223" y="46"/>
                    <a:pt x="224" y="45"/>
                  </a:cubicBezTo>
                  <a:cubicBezTo>
                    <a:pt x="225" y="45"/>
                    <a:pt x="226" y="44"/>
                    <a:pt x="229" y="41"/>
                  </a:cubicBezTo>
                  <a:close/>
                  <a:moveTo>
                    <a:pt x="235" y="20"/>
                  </a:moveTo>
                  <a:cubicBezTo>
                    <a:pt x="233" y="20"/>
                    <a:pt x="232" y="21"/>
                    <a:pt x="230" y="22"/>
                  </a:cubicBezTo>
                  <a:cubicBezTo>
                    <a:pt x="229" y="24"/>
                    <a:pt x="229" y="26"/>
                    <a:pt x="229" y="29"/>
                  </a:cubicBezTo>
                  <a:cubicBezTo>
                    <a:pt x="229" y="33"/>
                    <a:pt x="230" y="36"/>
                    <a:pt x="231" y="38"/>
                  </a:cubicBezTo>
                  <a:cubicBezTo>
                    <a:pt x="232" y="40"/>
                    <a:pt x="234" y="41"/>
                    <a:pt x="236" y="41"/>
                  </a:cubicBezTo>
                  <a:cubicBezTo>
                    <a:pt x="238" y="41"/>
                    <a:pt x="239" y="40"/>
                    <a:pt x="240" y="39"/>
                  </a:cubicBezTo>
                  <a:cubicBezTo>
                    <a:pt x="242" y="37"/>
                    <a:pt x="242" y="35"/>
                    <a:pt x="242" y="32"/>
                  </a:cubicBezTo>
                  <a:cubicBezTo>
                    <a:pt x="242" y="28"/>
                    <a:pt x="241" y="25"/>
                    <a:pt x="240" y="23"/>
                  </a:cubicBezTo>
                  <a:cubicBezTo>
                    <a:pt x="238" y="21"/>
                    <a:pt x="237" y="20"/>
                    <a:pt x="235" y="20"/>
                  </a:cubicBezTo>
                  <a:close/>
                  <a:moveTo>
                    <a:pt x="228" y="54"/>
                  </a:moveTo>
                  <a:cubicBezTo>
                    <a:pt x="227" y="55"/>
                    <a:pt x="226" y="56"/>
                    <a:pt x="226" y="57"/>
                  </a:cubicBezTo>
                  <a:cubicBezTo>
                    <a:pt x="226" y="58"/>
                    <a:pt x="225" y="59"/>
                    <a:pt x="225" y="60"/>
                  </a:cubicBezTo>
                  <a:cubicBezTo>
                    <a:pt x="225" y="62"/>
                    <a:pt x="226" y="63"/>
                    <a:pt x="227" y="64"/>
                  </a:cubicBezTo>
                  <a:cubicBezTo>
                    <a:pt x="230" y="65"/>
                    <a:pt x="233" y="66"/>
                    <a:pt x="238" y="66"/>
                  </a:cubicBezTo>
                  <a:cubicBezTo>
                    <a:pt x="242" y="66"/>
                    <a:pt x="245" y="65"/>
                    <a:pt x="247" y="64"/>
                  </a:cubicBezTo>
                  <a:cubicBezTo>
                    <a:pt x="249" y="62"/>
                    <a:pt x="250" y="60"/>
                    <a:pt x="250" y="58"/>
                  </a:cubicBezTo>
                  <a:cubicBezTo>
                    <a:pt x="250" y="57"/>
                    <a:pt x="250" y="56"/>
                    <a:pt x="248" y="56"/>
                  </a:cubicBezTo>
                  <a:cubicBezTo>
                    <a:pt x="247" y="55"/>
                    <a:pt x="245" y="55"/>
                    <a:pt x="241" y="55"/>
                  </a:cubicBezTo>
                  <a:cubicBezTo>
                    <a:pt x="236" y="54"/>
                    <a:pt x="231" y="54"/>
                    <a:pt x="228" y="54"/>
                  </a:cubicBezTo>
                  <a:close/>
                  <a:moveTo>
                    <a:pt x="258" y="20"/>
                  </a:moveTo>
                  <a:cubicBezTo>
                    <a:pt x="274" y="20"/>
                    <a:pt x="274" y="20"/>
                    <a:pt x="274" y="20"/>
                  </a:cubicBezTo>
                  <a:cubicBezTo>
                    <a:pt x="274" y="21"/>
                    <a:pt x="274" y="21"/>
                    <a:pt x="274" y="21"/>
                  </a:cubicBezTo>
                  <a:cubicBezTo>
                    <a:pt x="273" y="21"/>
                    <a:pt x="273" y="21"/>
                    <a:pt x="273" y="21"/>
                  </a:cubicBezTo>
                  <a:cubicBezTo>
                    <a:pt x="272" y="21"/>
                    <a:pt x="271" y="21"/>
                    <a:pt x="270" y="22"/>
                  </a:cubicBezTo>
                  <a:cubicBezTo>
                    <a:pt x="270" y="22"/>
                    <a:pt x="270" y="23"/>
                    <a:pt x="270" y="23"/>
                  </a:cubicBezTo>
                  <a:cubicBezTo>
                    <a:pt x="270" y="24"/>
                    <a:pt x="270" y="26"/>
                    <a:pt x="271" y="27"/>
                  </a:cubicBezTo>
                  <a:cubicBezTo>
                    <a:pt x="279" y="44"/>
                    <a:pt x="279" y="44"/>
                    <a:pt x="279" y="44"/>
                  </a:cubicBezTo>
                  <a:cubicBezTo>
                    <a:pt x="286" y="26"/>
                    <a:pt x="286" y="26"/>
                    <a:pt x="286" y="26"/>
                  </a:cubicBezTo>
                  <a:cubicBezTo>
                    <a:pt x="286" y="24"/>
                    <a:pt x="287" y="24"/>
                    <a:pt x="287" y="22"/>
                  </a:cubicBezTo>
                  <a:cubicBezTo>
                    <a:pt x="287" y="22"/>
                    <a:pt x="287" y="22"/>
                    <a:pt x="286" y="21"/>
                  </a:cubicBezTo>
                  <a:cubicBezTo>
                    <a:pt x="286" y="21"/>
                    <a:pt x="286" y="21"/>
                    <a:pt x="286" y="20"/>
                  </a:cubicBezTo>
                  <a:cubicBezTo>
                    <a:pt x="285" y="20"/>
                    <a:pt x="284" y="20"/>
                    <a:pt x="284" y="20"/>
                  </a:cubicBezTo>
                  <a:cubicBezTo>
                    <a:pt x="284" y="19"/>
                    <a:pt x="284" y="19"/>
                    <a:pt x="284" y="19"/>
                  </a:cubicBezTo>
                  <a:cubicBezTo>
                    <a:pt x="294" y="19"/>
                    <a:pt x="294" y="19"/>
                    <a:pt x="294" y="19"/>
                  </a:cubicBezTo>
                  <a:cubicBezTo>
                    <a:pt x="294" y="20"/>
                    <a:pt x="294" y="20"/>
                    <a:pt x="294" y="20"/>
                  </a:cubicBezTo>
                  <a:cubicBezTo>
                    <a:pt x="294" y="20"/>
                    <a:pt x="293" y="20"/>
                    <a:pt x="292" y="20"/>
                  </a:cubicBezTo>
                  <a:cubicBezTo>
                    <a:pt x="292" y="21"/>
                    <a:pt x="292" y="21"/>
                    <a:pt x="291" y="22"/>
                  </a:cubicBezTo>
                  <a:cubicBezTo>
                    <a:pt x="290" y="22"/>
                    <a:pt x="290" y="23"/>
                    <a:pt x="290" y="25"/>
                  </a:cubicBezTo>
                  <a:cubicBezTo>
                    <a:pt x="276" y="59"/>
                    <a:pt x="276" y="59"/>
                    <a:pt x="276" y="59"/>
                  </a:cubicBezTo>
                  <a:cubicBezTo>
                    <a:pt x="275" y="62"/>
                    <a:pt x="274" y="64"/>
                    <a:pt x="271" y="66"/>
                  </a:cubicBezTo>
                  <a:cubicBezTo>
                    <a:pt x="269" y="68"/>
                    <a:pt x="267" y="69"/>
                    <a:pt x="265" y="69"/>
                  </a:cubicBezTo>
                  <a:cubicBezTo>
                    <a:pt x="264" y="69"/>
                    <a:pt x="263" y="68"/>
                    <a:pt x="262" y="68"/>
                  </a:cubicBezTo>
                  <a:cubicBezTo>
                    <a:pt x="261" y="67"/>
                    <a:pt x="260" y="66"/>
                    <a:pt x="260" y="65"/>
                  </a:cubicBezTo>
                  <a:cubicBezTo>
                    <a:pt x="260" y="64"/>
                    <a:pt x="261" y="63"/>
                    <a:pt x="261" y="62"/>
                  </a:cubicBezTo>
                  <a:cubicBezTo>
                    <a:pt x="262" y="62"/>
                    <a:pt x="263" y="62"/>
                    <a:pt x="264" y="62"/>
                  </a:cubicBezTo>
                  <a:cubicBezTo>
                    <a:pt x="265" y="62"/>
                    <a:pt x="266" y="62"/>
                    <a:pt x="267" y="62"/>
                  </a:cubicBezTo>
                  <a:cubicBezTo>
                    <a:pt x="268" y="63"/>
                    <a:pt x="269" y="63"/>
                    <a:pt x="269" y="63"/>
                  </a:cubicBezTo>
                  <a:cubicBezTo>
                    <a:pt x="270" y="63"/>
                    <a:pt x="270" y="62"/>
                    <a:pt x="271" y="62"/>
                  </a:cubicBezTo>
                  <a:cubicBezTo>
                    <a:pt x="272" y="61"/>
                    <a:pt x="273" y="59"/>
                    <a:pt x="274" y="57"/>
                  </a:cubicBezTo>
                  <a:cubicBezTo>
                    <a:pt x="276" y="51"/>
                    <a:pt x="276" y="51"/>
                    <a:pt x="276" y="51"/>
                  </a:cubicBezTo>
                  <a:cubicBezTo>
                    <a:pt x="264" y="26"/>
                    <a:pt x="264" y="26"/>
                    <a:pt x="264" y="26"/>
                  </a:cubicBezTo>
                  <a:cubicBezTo>
                    <a:pt x="264" y="25"/>
                    <a:pt x="264" y="24"/>
                    <a:pt x="263" y="23"/>
                  </a:cubicBezTo>
                  <a:cubicBezTo>
                    <a:pt x="262" y="22"/>
                    <a:pt x="262" y="21"/>
                    <a:pt x="261" y="21"/>
                  </a:cubicBezTo>
                  <a:cubicBezTo>
                    <a:pt x="261" y="21"/>
                    <a:pt x="260" y="20"/>
                    <a:pt x="258" y="20"/>
                  </a:cubicBezTo>
                  <a:cubicBezTo>
                    <a:pt x="258" y="20"/>
                    <a:pt x="258" y="20"/>
                    <a:pt x="258" y="20"/>
                  </a:cubicBezTo>
                  <a:close/>
                  <a:moveTo>
                    <a:pt x="331" y="19"/>
                  </a:moveTo>
                  <a:cubicBezTo>
                    <a:pt x="336" y="19"/>
                    <a:pt x="340" y="21"/>
                    <a:pt x="343" y="25"/>
                  </a:cubicBezTo>
                  <a:cubicBezTo>
                    <a:pt x="346" y="28"/>
                    <a:pt x="347" y="32"/>
                    <a:pt x="347" y="36"/>
                  </a:cubicBezTo>
                  <a:cubicBezTo>
                    <a:pt x="347" y="40"/>
                    <a:pt x="346" y="42"/>
                    <a:pt x="345" y="46"/>
                  </a:cubicBezTo>
                  <a:cubicBezTo>
                    <a:pt x="344" y="49"/>
                    <a:pt x="342" y="51"/>
                    <a:pt x="339" y="53"/>
                  </a:cubicBezTo>
                  <a:cubicBezTo>
                    <a:pt x="336" y="54"/>
                    <a:pt x="334" y="55"/>
                    <a:pt x="331" y="55"/>
                  </a:cubicBezTo>
                  <a:cubicBezTo>
                    <a:pt x="326" y="55"/>
                    <a:pt x="322" y="53"/>
                    <a:pt x="319" y="49"/>
                  </a:cubicBezTo>
                  <a:cubicBezTo>
                    <a:pt x="317" y="46"/>
                    <a:pt x="316" y="42"/>
                    <a:pt x="316" y="38"/>
                  </a:cubicBezTo>
                  <a:cubicBezTo>
                    <a:pt x="316" y="34"/>
                    <a:pt x="316" y="31"/>
                    <a:pt x="318" y="28"/>
                  </a:cubicBezTo>
                  <a:cubicBezTo>
                    <a:pt x="320" y="26"/>
                    <a:pt x="322" y="23"/>
                    <a:pt x="324" y="22"/>
                  </a:cubicBezTo>
                  <a:cubicBezTo>
                    <a:pt x="326" y="20"/>
                    <a:pt x="328" y="19"/>
                    <a:pt x="331" y="19"/>
                  </a:cubicBezTo>
                  <a:close/>
                  <a:moveTo>
                    <a:pt x="330" y="21"/>
                  </a:moveTo>
                  <a:cubicBezTo>
                    <a:pt x="329" y="21"/>
                    <a:pt x="328" y="22"/>
                    <a:pt x="326" y="22"/>
                  </a:cubicBezTo>
                  <a:cubicBezTo>
                    <a:pt x="325" y="23"/>
                    <a:pt x="324" y="24"/>
                    <a:pt x="323" y="26"/>
                  </a:cubicBezTo>
                  <a:cubicBezTo>
                    <a:pt x="322" y="28"/>
                    <a:pt x="322" y="31"/>
                    <a:pt x="322" y="34"/>
                  </a:cubicBezTo>
                  <a:cubicBezTo>
                    <a:pt x="322" y="39"/>
                    <a:pt x="323" y="43"/>
                    <a:pt x="325" y="47"/>
                  </a:cubicBezTo>
                  <a:cubicBezTo>
                    <a:pt x="327" y="50"/>
                    <a:pt x="329" y="52"/>
                    <a:pt x="332" y="52"/>
                  </a:cubicBezTo>
                  <a:cubicBezTo>
                    <a:pt x="335" y="52"/>
                    <a:pt x="337" y="51"/>
                    <a:pt x="338" y="49"/>
                  </a:cubicBezTo>
                  <a:cubicBezTo>
                    <a:pt x="340" y="47"/>
                    <a:pt x="340" y="44"/>
                    <a:pt x="340" y="39"/>
                  </a:cubicBezTo>
                  <a:cubicBezTo>
                    <a:pt x="340" y="33"/>
                    <a:pt x="339" y="28"/>
                    <a:pt x="337" y="25"/>
                  </a:cubicBezTo>
                  <a:cubicBezTo>
                    <a:pt x="335" y="22"/>
                    <a:pt x="332" y="21"/>
                    <a:pt x="330" y="21"/>
                  </a:cubicBezTo>
                  <a:close/>
                  <a:moveTo>
                    <a:pt x="368" y="22"/>
                  </a:moveTo>
                  <a:cubicBezTo>
                    <a:pt x="368" y="45"/>
                    <a:pt x="368" y="45"/>
                    <a:pt x="368" y="45"/>
                  </a:cubicBezTo>
                  <a:cubicBezTo>
                    <a:pt x="368" y="48"/>
                    <a:pt x="368" y="50"/>
                    <a:pt x="369" y="51"/>
                  </a:cubicBezTo>
                  <a:cubicBezTo>
                    <a:pt x="370" y="52"/>
                    <a:pt x="371" y="52"/>
                    <a:pt x="373" y="52"/>
                  </a:cubicBezTo>
                  <a:cubicBezTo>
                    <a:pt x="376" y="52"/>
                    <a:pt x="376" y="52"/>
                    <a:pt x="376" y="52"/>
                  </a:cubicBezTo>
                  <a:cubicBezTo>
                    <a:pt x="376" y="54"/>
                    <a:pt x="376" y="54"/>
                    <a:pt x="376" y="54"/>
                  </a:cubicBezTo>
                  <a:cubicBezTo>
                    <a:pt x="356" y="54"/>
                    <a:pt x="356" y="54"/>
                    <a:pt x="356" y="54"/>
                  </a:cubicBezTo>
                  <a:cubicBezTo>
                    <a:pt x="356" y="52"/>
                    <a:pt x="356" y="52"/>
                    <a:pt x="356" y="52"/>
                  </a:cubicBezTo>
                  <a:cubicBezTo>
                    <a:pt x="358" y="52"/>
                    <a:pt x="358" y="52"/>
                    <a:pt x="358" y="52"/>
                  </a:cubicBezTo>
                  <a:cubicBezTo>
                    <a:pt x="358" y="52"/>
                    <a:pt x="360" y="52"/>
                    <a:pt x="360" y="52"/>
                  </a:cubicBezTo>
                  <a:cubicBezTo>
                    <a:pt x="361" y="51"/>
                    <a:pt x="362" y="50"/>
                    <a:pt x="362" y="50"/>
                  </a:cubicBezTo>
                  <a:cubicBezTo>
                    <a:pt x="362" y="49"/>
                    <a:pt x="362" y="47"/>
                    <a:pt x="362" y="45"/>
                  </a:cubicBezTo>
                  <a:cubicBezTo>
                    <a:pt x="362" y="22"/>
                    <a:pt x="362" y="22"/>
                    <a:pt x="362" y="22"/>
                  </a:cubicBezTo>
                  <a:cubicBezTo>
                    <a:pt x="356" y="22"/>
                    <a:pt x="356" y="22"/>
                    <a:pt x="356" y="22"/>
                  </a:cubicBezTo>
                  <a:cubicBezTo>
                    <a:pt x="356" y="20"/>
                    <a:pt x="356" y="20"/>
                    <a:pt x="356" y="20"/>
                  </a:cubicBezTo>
                  <a:cubicBezTo>
                    <a:pt x="362" y="20"/>
                    <a:pt x="362" y="20"/>
                    <a:pt x="362" y="20"/>
                  </a:cubicBezTo>
                  <a:cubicBezTo>
                    <a:pt x="362" y="17"/>
                    <a:pt x="362" y="17"/>
                    <a:pt x="362" y="17"/>
                  </a:cubicBezTo>
                  <a:cubicBezTo>
                    <a:pt x="362" y="14"/>
                    <a:pt x="363" y="11"/>
                    <a:pt x="364" y="8"/>
                  </a:cubicBezTo>
                  <a:cubicBezTo>
                    <a:pt x="365" y="6"/>
                    <a:pt x="367" y="4"/>
                    <a:pt x="369" y="3"/>
                  </a:cubicBezTo>
                  <a:cubicBezTo>
                    <a:pt x="371" y="2"/>
                    <a:pt x="373" y="1"/>
                    <a:pt x="376" y="1"/>
                  </a:cubicBezTo>
                  <a:cubicBezTo>
                    <a:pt x="378" y="1"/>
                    <a:pt x="381" y="2"/>
                    <a:pt x="383" y="3"/>
                  </a:cubicBezTo>
                  <a:cubicBezTo>
                    <a:pt x="384" y="4"/>
                    <a:pt x="385" y="6"/>
                    <a:pt x="385" y="7"/>
                  </a:cubicBezTo>
                  <a:cubicBezTo>
                    <a:pt x="385" y="8"/>
                    <a:pt x="384" y="8"/>
                    <a:pt x="384" y="9"/>
                  </a:cubicBezTo>
                  <a:cubicBezTo>
                    <a:pt x="383" y="10"/>
                    <a:pt x="383" y="10"/>
                    <a:pt x="382" y="10"/>
                  </a:cubicBezTo>
                  <a:cubicBezTo>
                    <a:pt x="382" y="10"/>
                    <a:pt x="381" y="9"/>
                    <a:pt x="380" y="9"/>
                  </a:cubicBezTo>
                  <a:cubicBezTo>
                    <a:pt x="380" y="8"/>
                    <a:pt x="379" y="8"/>
                    <a:pt x="378" y="6"/>
                  </a:cubicBezTo>
                  <a:cubicBezTo>
                    <a:pt x="377" y="5"/>
                    <a:pt x="376" y="4"/>
                    <a:pt x="376" y="3"/>
                  </a:cubicBezTo>
                  <a:cubicBezTo>
                    <a:pt x="375" y="3"/>
                    <a:pt x="374" y="2"/>
                    <a:pt x="373" y="2"/>
                  </a:cubicBezTo>
                  <a:cubicBezTo>
                    <a:pt x="372" y="2"/>
                    <a:pt x="371" y="3"/>
                    <a:pt x="370" y="3"/>
                  </a:cubicBezTo>
                  <a:cubicBezTo>
                    <a:pt x="370" y="4"/>
                    <a:pt x="369" y="5"/>
                    <a:pt x="369" y="6"/>
                  </a:cubicBezTo>
                  <a:cubicBezTo>
                    <a:pt x="368" y="7"/>
                    <a:pt x="368" y="10"/>
                    <a:pt x="368" y="16"/>
                  </a:cubicBezTo>
                  <a:cubicBezTo>
                    <a:pt x="368" y="18"/>
                    <a:pt x="368" y="18"/>
                    <a:pt x="368" y="18"/>
                  </a:cubicBezTo>
                  <a:cubicBezTo>
                    <a:pt x="377" y="18"/>
                    <a:pt x="377" y="18"/>
                    <a:pt x="377" y="18"/>
                  </a:cubicBezTo>
                  <a:cubicBezTo>
                    <a:pt x="377" y="22"/>
                    <a:pt x="377" y="22"/>
                    <a:pt x="377" y="22"/>
                  </a:cubicBezTo>
                  <a:cubicBezTo>
                    <a:pt x="368" y="22"/>
                    <a:pt x="368" y="22"/>
                    <a:pt x="368" y="22"/>
                  </a:cubicBezTo>
                  <a:close/>
                  <a:moveTo>
                    <a:pt x="440" y="2"/>
                  </a:moveTo>
                  <a:cubicBezTo>
                    <a:pt x="441" y="20"/>
                    <a:pt x="441" y="20"/>
                    <a:pt x="441" y="20"/>
                  </a:cubicBezTo>
                  <a:cubicBezTo>
                    <a:pt x="440" y="20"/>
                    <a:pt x="440" y="20"/>
                    <a:pt x="440" y="20"/>
                  </a:cubicBezTo>
                  <a:cubicBezTo>
                    <a:pt x="438" y="14"/>
                    <a:pt x="436" y="11"/>
                    <a:pt x="433" y="8"/>
                  </a:cubicBezTo>
                  <a:cubicBezTo>
                    <a:pt x="430" y="6"/>
                    <a:pt x="427" y="5"/>
                    <a:pt x="423" y="5"/>
                  </a:cubicBezTo>
                  <a:cubicBezTo>
                    <a:pt x="420" y="5"/>
                    <a:pt x="417" y="6"/>
                    <a:pt x="414" y="8"/>
                  </a:cubicBezTo>
                  <a:cubicBezTo>
                    <a:pt x="412" y="9"/>
                    <a:pt x="410" y="12"/>
                    <a:pt x="408" y="16"/>
                  </a:cubicBezTo>
                  <a:cubicBezTo>
                    <a:pt x="407" y="19"/>
                    <a:pt x="406" y="24"/>
                    <a:pt x="406" y="30"/>
                  </a:cubicBezTo>
                  <a:cubicBezTo>
                    <a:pt x="406" y="34"/>
                    <a:pt x="407" y="38"/>
                    <a:pt x="408" y="42"/>
                  </a:cubicBezTo>
                  <a:cubicBezTo>
                    <a:pt x="409" y="45"/>
                    <a:pt x="412" y="48"/>
                    <a:pt x="414" y="49"/>
                  </a:cubicBezTo>
                  <a:cubicBezTo>
                    <a:pt x="417" y="51"/>
                    <a:pt x="420" y="52"/>
                    <a:pt x="424" y="52"/>
                  </a:cubicBezTo>
                  <a:cubicBezTo>
                    <a:pt x="427" y="52"/>
                    <a:pt x="430" y="51"/>
                    <a:pt x="432" y="50"/>
                  </a:cubicBezTo>
                  <a:cubicBezTo>
                    <a:pt x="435" y="49"/>
                    <a:pt x="438" y="46"/>
                    <a:pt x="440" y="42"/>
                  </a:cubicBezTo>
                  <a:cubicBezTo>
                    <a:pt x="442" y="42"/>
                    <a:pt x="442" y="42"/>
                    <a:pt x="442" y="42"/>
                  </a:cubicBezTo>
                  <a:cubicBezTo>
                    <a:pt x="439" y="47"/>
                    <a:pt x="436" y="50"/>
                    <a:pt x="433" y="52"/>
                  </a:cubicBezTo>
                  <a:cubicBezTo>
                    <a:pt x="430" y="54"/>
                    <a:pt x="426" y="56"/>
                    <a:pt x="422" y="56"/>
                  </a:cubicBezTo>
                  <a:cubicBezTo>
                    <a:pt x="414" y="56"/>
                    <a:pt x="407" y="52"/>
                    <a:pt x="403" y="46"/>
                  </a:cubicBezTo>
                  <a:cubicBezTo>
                    <a:pt x="400" y="42"/>
                    <a:pt x="398" y="36"/>
                    <a:pt x="398" y="30"/>
                  </a:cubicBezTo>
                  <a:cubicBezTo>
                    <a:pt x="398" y="25"/>
                    <a:pt x="399" y="20"/>
                    <a:pt x="401" y="16"/>
                  </a:cubicBezTo>
                  <a:cubicBezTo>
                    <a:pt x="403" y="12"/>
                    <a:pt x="406" y="8"/>
                    <a:pt x="410" y="6"/>
                  </a:cubicBezTo>
                  <a:cubicBezTo>
                    <a:pt x="414" y="4"/>
                    <a:pt x="418" y="3"/>
                    <a:pt x="422" y="3"/>
                  </a:cubicBezTo>
                  <a:cubicBezTo>
                    <a:pt x="426" y="3"/>
                    <a:pt x="429" y="4"/>
                    <a:pt x="433" y="6"/>
                  </a:cubicBezTo>
                  <a:cubicBezTo>
                    <a:pt x="434" y="6"/>
                    <a:pt x="434" y="6"/>
                    <a:pt x="435" y="6"/>
                  </a:cubicBezTo>
                  <a:cubicBezTo>
                    <a:pt x="436" y="6"/>
                    <a:pt x="436" y="6"/>
                    <a:pt x="436" y="6"/>
                  </a:cubicBezTo>
                  <a:cubicBezTo>
                    <a:pt x="437" y="5"/>
                    <a:pt x="438" y="4"/>
                    <a:pt x="438" y="3"/>
                  </a:cubicBezTo>
                  <a:cubicBezTo>
                    <a:pt x="440" y="2"/>
                    <a:pt x="440" y="2"/>
                    <a:pt x="440" y="2"/>
                  </a:cubicBezTo>
                  <a:close/>
                  <a:moveTo>
                    <a:pt x="460" y="1"/>
                  </a:moveTo>
                  <a:cubicBezTo>
                    <a:pt x="460" y="26"/>
                    <a:pt x="460" y="26"/>
                    <a:pt x="460" y="26"/>
                  </a:cubicBezTo>
                  <a:cubicBezTo>
                    <a:pt x="463" y="22"/>
                    <a:pt x="465" y="21"/>
                    <a:pt x="466" y="20"/>
                  </a:cubicBezTo>
                  <a:cubicBezTo>
                    <a:pt x="468" y="19"/>
                    <a:pt x="470" y="18"/>
                    <a:pt x="471" y="18"/>
                  </a:cubicBezTo>
                  <a:cubicBezTo>
                    <a:pt x="473" y="18"/>
                    <a:pt x="475" y="19"/>
                    <a:pt x="476" y="20"/>
                  </a:cubicBezTo>
                  <a:cubicBezTo>
                    <a:pt x="477" y="21"/>
                    <a:pt x="478" y="23"/>
                    <a:pt x="479" y="25"/>
                  </a:cubicBezTo>
                  <a:cubicBezTo>
                    <a:pt x="479" y="27"/>
                    <a:pt x="480" y="30"/>
                    <a:pt x="480" y="34"/>
                  </a:cubicBezTo>
                  <a:cubicBezTo>
                    <a:pt x="480" y="46"/>
                    <a:pt x="480" y="46"/>
                    <a:pt x="480" y="46"/>
                  </a:cubicBezTo>
                  <a:cubicBezTo>
                    <a:pt x="480" y="48"/>
                    <a:pt x="480" y="50"/>
                    <a:pt x="480" y="50"/>
                  </a:cubicBezTo>
                  <a:cubicBezTo>
                    <a:pt x="480" y="51"/>
                    <a:pt x="481" y="52"/>
                    <a:pt x="481" y="52"/>
                  </a:cubicBezTo>
                  <a:cubicBezTo>
                    <a:pt x="482" y="52"/>
                    <a:pt x="483" y="52"/>
                    <a:pt x="484" y="52"/>
                  </a:cubicBezTo>
                  <a:cubicBezTo>
                    <a:pt x="484" y="54"/>
                    <a:pt x="484" y="54"/>
                    <a:pt x="484" y="54"/>
                  </a:cubicBezTo>
                  <a:cubicBezTo>
                    <a:pt x="468" y="54"/>
                    <a:pt x="468" y="54"/>
                    <a:pt x="468" y="54"/>
                  </a:cubicBezTo>
                  <a:cubicBezTo>
                    <a:pt x="468" y="52"/>
                    <a:pt x="468" y="52"/>
                    <a:pt x="468" y="52"/>
                  </a:cubicBezTo>
                  <a:cubicBezTo>
                    <a:pt x="469" y="52"/>
                    <a:pt x="469" y="52"/>
                    <a:pt x="469" y="52"/>
                  </a:cubicBezTo>
                  <a:cubicBezTo>
                    <a:pt x="471" y="52"/>
                    <a:pt x="472" y="52"/>
                    <a:pt x="472" y="52"/>
                  </a:cubicBezTo>
                  <a:cubicBezTo>
                    <a:pt x="473" y="51"/>
                    <a:pt x="474" y="50"/>
                    <a:pt x="474" y="50"/>
                  </a:cubicBezTo>
                  <a:cubicBezTo>
                    <a:pt x="474" y="49"/>
                    <a:pt x="474" y="48"/>
                    <a:pt x="474" y="46"/>
                  </a:cubicBezTo>
                  <a:cubicBezTo>
                    <a:pt x="474" y="34"/>
                    <a:pt x="474" y="34"/>
                    <a:pt x="474" y="34"/>
                  </a:cubicBezTo>
                  <a:cubicBezTo>
                    <a:pt x="474" y="30"/>
                    <a:pt x="474" y="28"/>
                    <a:pt x="473" y="27"/>
                  </a:cubicBezTo>
                  <a:cubicBezTo>
                    <a:pt x="473" y="26"/>
                    <a:pt x="472" y="25"/>
                    <a:pt x="472" y="24"/>
                  </a:cubicBezTo>
                  <a:cubicBezTo>
                    <a:pt x="471" y="24"/>
                    <a:pt x="470" y="23"/>
                    <a:pt x="469" y="23"/>
                  </a:cubicBezTo>
                  <a:cubicBezTo>
                    <a:pt x="468" y="23"/>
                    <a:pt x="466" y="24"/>
                    <a:pt x="465" y="24"/>
                  </a:cubicBezTo>
                  <a:cubicBezTo>
                    <a:pt x="464" y="25"/>
                    <a:pt x="462" y="26"/>
                    <a:pt x="461" y="28"/>
                  </a:cubicBezTo>
                  <a:cubicBezTo>
                    <a:pt x="461" y="46"/>
                    <a:pt x="461" y="46"/>
                    <a:pt x="461" y="46"/>
                  </a:cubicBezTo>
                  <a:cubicBezTo>
                    <a:pt x="461" y="48"/>
                    <a:pt x="461" y="50"/>
                    <a:pt x="461" y="50"/>
                  </a:cubicBezTo>
                  <a:cubicBezTo>
                    <a:pt x="462" y="51"/>
                    <a:pt x="462" y="52"/>
                    <a:pt x="462" y="52"/>
                  </a:cubicBezTo>
                  <a:cubicBezTo>
                    <a:pt x="463" y="52"/>
                    <a:pt x="464" y="52"/>
                    <a:pt x="466" y="52"/>
                  </a:cubicBezTo>
                  <a:cubicBezTo>
                    <a:pt x="466" y="54"/>
                    <a:pt x="466" y="54"/>
                    <a:pt x="466" y="54"/>
                  </a:cubicBezTo>
                  <a:cubicBezTo>
                    <a:pt x="450" y="54"/>
                    <a:pt x="450" y="54"/>
                    <a:pt x="450" y="54"/>
                  </a:cubicBezTo>
                  <a:cubicBezTo>
                    <a:pt x="450" y="52"/>
                    <a:pt x="450" y="52"/>
                    <a:pt x="450" y="52"/>
                  </a:cubicBezTo>
                  <a:cubicBezTo>
                    <a:pt x="451" y="52"/>
                    <a:pt x="452" y="52"/>
                    <a:pt x="453" y="52"/>
                  </a:cubicBezTo>
                  <a:cubicBezTo>
                    <a:pt x="454" y="51"/>
                    <a:pt x="454" y="51"/>
                    <a:pt x="454" y="50"/>
                  </a:cubicBezTo>
                  <a:cubicBezTo>
                    <a:pt x="455" y="49"/>
                    <a:pt x="455" y="48"/>
                    <a:pt x="455" y="46"/>
                  </a:cubicBezTo>
                  <a:cubicBezTo>
                    <a:pt x="455" y="15"/>
                    <a:pt x="455" y="15"/>
                    <a:pt x="455" y="15"/>
                  </a:cubicBezTo>
                  <a:cubicBezTo>
                    <a:pt x="455" y="11"/>
                    <a:pt x="455" y="8"/>
                    <a:pt x="454" y="8"/>
                  </a:cubicBezTo>
                  <a:cubicBezTo>
                    <a:pt x="454" y="7"/>
                    <a:pt x="454" y="6"/>
                    <a:pt x="454" y="6"/>
                  </a:cubicBezTo>
                  <a:cubicBezTo>
                    <a:pt x="453" y="5"/>
                    <a:pt x="453" y="5"/>
                    <a:pt x="452" y="5"/>
                  </a:cubicBezTo>
                  <a:cubicBezTo>
                    <a:pt x="452" y="5"/>
                    <a:pt x="451" y="5"/>
                    <a:pt x="450" y="6"/>
                  </a:cubicBezTo>
                  <a:cubicBezTo>
                    <a:pt x="449" y="4"/>
                    <a:pt x="449" y="4"/>
                    <a:pt x="449" y="4"/>
                  </a:cubicBezTo>
                  <a:cubicBezTo>
                    <a:pt x="459" y="0"/>
                    <a:pt x="459" y="0"/>
                    <a:pt x="459" y="0"/>
                  </a:cubicBezTo>
                  <a:cubicBezTo>
                    <a:pt x="460" y="1"/>
                    <a:pt x="460" y="1"/>
                    <a:pt x="460" y="1"/>
                  </a:cubicBezTo>
                  <a:close/>
                  <a:moveTo>
                    <a:pt x="499" y="1"/>
                  </a:moveTo>
                  <a:cubicBezTo>
                    <a:pt x="500" y="1"/>
                    <a:pt x="501" y="1"/>
                    <a:pt x="501" y="2"/>
                  </a:cubicBezTo>
                  <a:cubicBezTo>
                    <a:pt x="502" y="3"/>
                    <a:pt x="502" y="4"/>
                    <a:pt x="502" y="5"/>
                  </a:cubicBezTo>
                  <a:cubicBezTo>
                    <a:pt x="502" y="6"/>
                    <a:pt x="502" y="7"/>
                    <a:pt x="501" y="8"/>
                  </a:cubicBezTo>
                  <a:cubicBezTo>
                    <a:pt x="500" y="8"/>
                    <a:pt x="500" y="9"/>
                    <a:pt x="499" y="9"/>
                  </a:cubicBezTo>
                  <a:cubicBezTo>
                    <a:pt x="498" y="9"/>
                    <a:pt x="497" y="8"/>
                    <a:pt x="496" y="8"/>
                  </a:cubicBezTo>
                  <a:cubicBezTo>
                    <a:pt x="496" y="7"/>
                    <a:pt x="495" y="6"/>
                    <a:pt x="495" y="5"/>
                  </a:cubicBezTo>
                  <a:cubicBezTo>
                    <a:pt x="495" y="4"/>
                    <a:pt x="496" y="3"/>
                    <a:pt x="496" y="2"/>
                  </a:cubicBezTo>
                  <a:cubicBezTo>
                    <a:pt x="497" y="1"/>
                    <a:pt x="498" y="1"/>
                    <a:pt x="499" y="1"/>
                  </a:cubicBezTo>
                  <a:close/>
                  <a:moveTo>
                    <a:pt x="502" y="19"/>
                  </a:moveTo>
                  <a:cubicBezTo>
                    <a:pt x="502" y="46"/>
                    <a:pt x="502" y="46"/>
                    <a:pt x="502" y="46"/>
                  </a:cubicBezTo>
                  <a:cubicBezTo>
                    <a:pt x="502" y="48"/>
                    <a:pt x="502" y="50"/>
                    <a:pt x="502" y="50"/>
                  </a:cubicBezTo>
                  <a:cubicBezTo>
                    <a:pt x="503" y="51"/>
                    <a:pt x="503" y="52"/>
                    <a:pt x="504" y="52"/>
                  </a:cubicBezTo>
                  <a:cubicBezTo>
                    <a:pt x="504" y="52"/>
                    <a:pt x="505" y="52"/>
                    <a:pt x="507" y="52"/>
                  </a:cubicBezTo>
                  <a:cubicBezTo>
                    <a:pt x="507" y="54"/>
                    <a:pt x="507" y="54"/>
                    <a:pt x="507" y="54"/>
                  </a:cubicBezTo>
                  <a:cubicBezTo>
                    <a:pt x="491" y="54"/>
                    <a:pt x="491" y="54"/>
                    <a:pt x="491" y="54"/>
                  </a:cubicBezTo>
                  <a:cubicBezTo>
                    <a:pt x="491" y="52"/>
                    <a:pt x="491" y="52"/>
                    <a:pt x="491" y="52"/>
                  </a:cubicBezTo>
                  <a:cubicBezTo>
                    <a:pt x="492" y="52"/>
                    <a:pt x="494" y="52"/>
                    <a:pt x="494" y="52"/>
                  </a:cubicBezTo>
                  <a:cubicBezTo>
                    <a:pt x="494" y="52"/>
                    <a:pt x="495" y="51"/>
                    <a:pt x="495" y="50"/>
                  </a:cubicBezTo>
                  <a:cubicBezTo>
                    <a:pt x="496" y="50"/>
                    <a:pt x="496" y="48"/>
                    <a:pt x="496" y="46"/>
                  </a:cubicBezTo>
                  <a:cubicBezTo>
                    <a:pt x="496" y="33"/>
                    <a:pt x="496" y="33"/>
                    <a:pt x="496" y="33"/>
                  </a:cubicBezTo>
                  <a:cubicBezTo>
                    <a:pt x="496" y="29"/>
                    <a:pt x="496" y="27"/>
                    <a:pt x="495" y="26"/>
                  </a:cubicBezTo>
                  <a:cubicBezTo>
                    <a:pt x="495" y="25"/>
                    <a:pt x="495" y="24"/>
                    <a:pt x="494" y="24"/>
                  </a:cubicBezTo>
                  <a:cubicBezTo>
                    <a:pt x="494" y="24"/>
                    <a:pt x="494" y="24"/>
                    <a:pt x="493" y="24"/>
                  </a:cubicBezTo>
                  <a:cubicBezTo>
                    <a:pt x="492" y="24"/>
                    <a:pt x="491" y="24"/>
                    <a:pt x="490" y="24"/>
                  </a:cubicBezTo>
                  <a:cubicBezTo>
                    <a:pt x="490" y="23"/>
                    <a:pt x="490" y="23"/>
                    <a:pt x="490" y="23"/>
                  </a:cubicBezTo>
                  <a:cubicBezTo>
                    <a:pt x="500" y="19"/>
                    <a:pt x="500" y="19"/>
                    <a:pt x="500" y="19"/>
                  </a:cubicBezTo>
                  <a:cubicBezTo>
                    <a:pt x="502" y="19"/>
                    <a:pt x="502" y="19"/>
                    <a:pt x="502" y="19"/>
                  </a:cubicBezTo>
                  <a:close/>
                  <a:moveTo>
                    <a:pt x="524" y="26"/>
                  </a:moveTo>
                  <a:cubicBezTo>
                    <a:pt x="528" y="21"/>
                    <a:pt x="532" y="19"/>
                    <a:pt x="535" y="19"/>
                  </a:cubicBezTo>
                  <a:cubicBezTo>
                    <a:pt x="536" y="19"/>
                    <a:pt x="538" y="19"/>
                    <a:pt x="540" y="20"/>
                  </a:cubicBezTo>
                  <a:cubicBezTo>
                    <a:pt x="541" y="21"/>
                    <a:pt x="542" y="22"/>
                    <a:pt x="543" y="24"/>
                  </a:cubicBezTo>
                  <a:cubicBezTo>
                    <a:pt x="543" y="26"/>
                    <a:pt x="544" y="28"/>
                    <a:pt x="544" y="31"/>
                  </a:cubicBezTo>
                  <a:cubicBezTo>
                    <a:pt x="544" y="46"/>
                    <a:pt x="544" y="46"/>
                    <a:pt x="544" y="46"/>
                  </a:cubicBezTo>
                  <a:cubicBezTo>
                    <a:pt x="544" y="48"/>
                    <a:pt x="544" y="49"/>
                    <a:pt x="544" y="50"/>
                  </a:cubicBezTo>
                  <a:cubicBezTo>
                    <a:pt x="544" y="51"/>
                    <a:pt x="545" y="51"/>
                    <a:pt x="545" y="52"/>
                  </a:cubicBezTo>
                  <a:cubicBezTo>
                    <a:pt x="546" y="52"/>
                    <a:pt x="547" y="52"/>
                    <a:pt x="548" y="52"/>
                  </a:cubicBezTo>
                  <a:cubicBezTo>
                    <a:pt x="548" y="53"/>
                    <a:pt x="548" y="53"/>
                    <a:pt x="548" y="53"/>
                  </a:cubicBezTo>
                  <a:cubicBezTo>
                    <a:pt x="532" y="53"/>
                    <a:pt x="532" y="53"/>
                    <a:pt x="532" y="53"/>
                  </a:cubicBezTo>
                  <a:cubicBezTo>
                    <a:pt x="532" y="52"/>
                    <a:pt x="532" y="52"/>
                    <a:pt x="532" y="52"/>
                  </a:cubicBezTo>
                  <a:cubicBezTo>
                    <a:pt x="533" y="52"/>
                    <a:pt x="533" y="52"/>
                    <a:pt x="533" y="52"/>
                  </a:cubicBezTo>
                  <a:cubicBezTo>
                    <a:pt x="535" y="52"/>
                    <a:pt x="536" y="52"/>
                    <a:pt x="536" y="51"/>
                  </a:cubicBezTo>
                  <a:cubicBezTo>
                    <a:pt x="537" y="51"/>
                    <a:pt x="538" y="50"/>
                    <a:pt x="538" y="49"/>
                  </a:cubicBezTo>
                  <a:cubicBezTo>
                    <a:pt x="538" y="49"/>
                    <a:pt x="538" y="48"/>
                    <a:pt x="538" y="46"/>
                  </a:cubicBezTo>
                  <a:cubicBezTo>
                    <a:pt x="538" y="32"/>
                    <a:pt x="538" y="32"/>
                    <a:pt x="538" y="32"/>
                  </a:cubicBezTo>
                  <a:cubicBezTo>
                    <a:pt x="538" y="28"/>
                    <a:pt x="537" y="26"/>
                    <a:pt x="536" y="25"/>
                  </a:cubicBezTo>
                  <a:cubicBezTo>
                    <a:pt x="536" y="24"/>
                    <a:pt x="534" y="23"/>
                    <a:pt x="532" y="23"/>
                  </a:cubicBezTo>
                  <a:cubicBezTo>
                    <a:pt x="530" y="23"/>
                    <a:pt x="527" y="24"/>
                    <a:pt x="524" y="28"/>
                  </a:cubicBezTo>
                  <a:cubicBezTo>
                    <a:pt x="524" y="46"/>
                    <a:pt x="524" y="46"/>
                    <a:pt x="524" y="46"/>
                  </a:cubicBezTo>
                  <a:cubicBezTo>
                    <a:pt x="524" y="48"/>
                    <a:pt x="524" y="49"/>
                    <a:pt x="524" y="50"/>
                  </a:cubicBezTo>
                  <a:cubicBezTo>
                    <a:pt x="525" y="51"/>
                    <a:pt x="525" y="51"/>
                    <a:pt x="526" y="52"/>
                  </a:cubicBezTo>
                  <a:cubicBezTo>
                    <a:pt x="526" y="52"/>
                    <a:pt x="527" y="52"/>
                    <a:pt x="529" y="52"/>
                  </a:cubicBezTo>
                  <a:cubicBezTo>
                    <a:pt x="529" y="53"/>
                    <a:pt x="529" y="53"/>
                    <a:pt x="529" y="53"/>
                  </a:cubicBezTo>
                  <a:cubicBezTo>
                    <a:pt x="513" y="53"/>
                    <a:pt x="513" y="53"/>
                    <a:pt x="513" y="53"/>
                  </a:cubicBezTo>
                  <a:cubicBezTo>
                    <a:pt x="513" y="52"/>
                    <a:pt x="513" y="52"/>
                    <a:pt x="513" y="52"/>
                  </a:cubicBezTo>
                  <a:cubicBezTo>
                    <a:pt x="514" y="52"/>
                    <a:pt x="514" y="52"/>
                    <a:pt x="514" y="52"/>
                  </a:cubicBezTo>
                  <a:cubicBezTo>
                    <a:pt x="516" y="52"/>
                    <a:pt x="517" y="52"/>
                    <a:pt x="517" y="51"/>
                  </a:cubicBezTo>
                  <a:cubicBezTo>
                    <a:pt x="518" y="50"/>
                    <a:pt x="518" y="48"/>
                    <a:pt x="518" y="46"/>
                  </a:cubicBezTo>
                  <a:cubicBezTo>
                    <a:pt x="518" y="33"/>
                    <a:pt x="518" y="33"/>
                    <a:pt x="518" y="33"/>
                  </a:cubicBezTo>
                  <a:cubicBezTo>
                    <a:pt x="518" y="29"/>
                    <a:pt x="518" y="26"/>
                    <a:pt x="518" y="25"/>
                  </a:cubicBezTo>
                  <a:cubicBezTo>
                    <a:pt x="518" y="24"/>
                    <a:pt x="517" y="24"/>
                    <a:pt x="517" y="23"/>
                  </a:cubicBezTo>
                  <a:cubicBezTo>
                    <a:pt x="516" y="23"/>
                    <a:pt x="516" y="23"/>
                    <a:pt x="515" y="23"/>
                  </a:cubicBezTo>
                  <a:cubicBezTo>
                    <a:pt x="514" y="23"/>
                    <a:pt x="514" y="23"/>
                    <a:pt x="513" y="23"/>
                  </a:cubicBezTo>
                  <a:cubicBezTo>
                    <a:pt x="512" y="22"/>
                    <a:pt x="512" y="22"/>
                    <a:pt x="512" y="22"/>
                  </a:cubicBezTo>
                  <a:cubicBezTo>
                    <a:pt x="522" y="18"/>
                    <a:pt x="522" y="18"/>
                    <a:pt x="522" y="18"/>
                  </a:cubicBezTo>
                  <a:cubicBezTo>
                    <a:pt x="524" y="18"/>
                    <a:pt x="524" y="18"/>
                    <a:pt x="524" y="18"/>
                  </a:cubicBezTo>
                  <a:cubicBezTo>
                    <a:pt x="524" y="26"/>
                    <a:pt x="524" y="26"/>
                    <a:pt x="524" y="26"/>
                  </a:cubicBezTo>
                  <a:close/>
                  <a:moveTo>
                    <a:pt x="573" y="49"/>
                  </a:moveTo>
                  <a:cubicBezTo>
                    <a:pt x="570" y="52"/>
                    <a:pt x="568" y="53"/>
                    <a:pt x="567" y="54"/>
                  </a:cubicBezTo>
                  <a:cubicBezTo>
                    <a:pt x="566" y="54"/>
                    <a:pt x="564" y="54"/>
                    <a:pt x="563" y="54"/>
                  </a:cubicBezTo>
                  <a:cubicBezTo>
                    <a:pt x="560" y="54"/>
                    <a:pt x="559" y="54"/>
                    <a:pt x="557" y="52"/>
                  </a:cubicBezTo>
                  <a:cubicBezTo>
                    <a:pt x="556" y="50"/>
                    <a:pt x="555" y="48"/>
                    <a:pt x="555" y="46"/>
                  </a:cubicBezTo>
                  <a:cubicBezTo>
                    <a:pt x="555" y="44"/>
                    <a:pt x="556" y="42"/>
                    <a:pt x="556" y="41"/>
                  </a:cubicBezTo>
                  <a:cubicBezTo>
                    <a:pt x="557" y="40"/>
                    <a:pt x="559" y="38"/>
                    <a:pt x="562" y="36"/>
                  </a:cubicBezTo>
                  <a:cubicBezTo>
                    <a:pt x="564" y="35"/>
                    <a:pt x="568" y="33"/>
                    <a:pt x="574" y="31"/>
                  </a:cubicBezTo>
                  <a:cubicBezTo>
                    <a:pt x="574" y="30"/>
                    <a:pt x="574" y="30"/>
                    <a:pt x="574" y="30"/>
                  </a:cubicBezTo>
                  <a:cubicBezTo>
                    <a:pt x="574" y="26"/>
                    <a:pt x="573" y="24"/>
                    <a:pt x="572" y="23"/>
                  </a:cubicBezTo>
                  <a:cubicBezTo>
                    <a:pt x="571" y="22"/>
                    <a:pt x="570" y="21"/>
                    <a:pt x="568" y="21"/>
                  </a:cubicBezTo>
                  <a:cubicBezTo>
                    <a:pt x="566" y="21"/>
                    <a:pt x="565" y="21"/>
                    <a:pt x="564" y="22"/>
                  </a:cubicBezTo>
                  <a:cubicBezTo>
                    <a:pt x="563" y="23"/>
                    <a:pt x="563" y="24"/>
                    <a:pt x="563" y="25"/>
                  </a:cubicBezTo>
                  <a:cubicBezTo>
                    <a:pt x="563" y="27"/>
                    <a:pt x="563" y="27"/>
                    <a:pt x="563" y="27"/>
                  </a:cubicBezTo>
                  <a:cubicBezTo>
                    <a:pt x="563" y="28"/>
                    <a:pt x="562" y="29"/>
                    <a:pt x="562" y="30"/>
                  </a:cubicBezTo>
                  <a:cubicBezTo>
                    <a:pt x="562" y="30"/>
                    <a:pt x="561" y="30"/>
                    <a:pt x="560" y="30"/>
                  </a:cubicBezTo>
                  <a:cubicBezTo>
                    <a:pt x="559" y="30"/>
                    <a:pt x="558" y="30"/>
                    <a:pt x="558" y="30"/>
                  </a:cubicBezTo>
                  <a:cubicBezTo>
                    <a:pt x="558" y="29"/>
                    <a:pt x="557" y="28"/>
                    <a:pt x="557" y="27"/>
                  </a:cubicBezTo>
                  <a:cubicBezTo>
                    <a:pt x="557" y="25"/>
                    <a:pt x="558" y="23"/>
                    <a:pt x="560" y="21"/>
                  </a:cubicBezTo>
                  <a:cubicBezTo>
                    <a:pt x="562" y="19"/>
                    <a:pt x="566" y="18"/>
                    <a:pt x="569" y="18"/>
                  </a:cubicBezTo>
                  <a:cubicBezTo>
                    <a:pt x="572" y="18"/>
                    <a:pt x="574" y="18"/>
                    <a:pt x="576" y="20"/>
                  </a:cubicBezTo>
                  <a:cubicBezTo>
                    <a:pt x="578" y="20"/>
                    <a:pt x="579" y="22"/>
                    <a:pt x="580" y="23"/>
                  </a:cubicBezTo>
                  <a:cubicBezTo>
                    <a:pt x="580" y="24"/>
                    <a:pt x="580" y="26"/>
                    <a:pt x="580" y="30"/>
                  </a:cubicBezTo>
                  <a:cubicBezTo>
                    <a:pt x="580" y="41"/>
                    <a:pt x="580" y="41"/>
                    <a:pt x="580" y="41"/>
                  </a:cubicBezTo>
                  <a:cubicBezTo>
                    <a:pt x="580" y="44"/>
                    <a:pt x="580" y="46"/>
                    <a:pt x="580" y="47"/>
                  </a:cubicBezTo>
                  <a:cubicBezTo>
                    <a:pt x="580" y="48"/>
                    <a:pt x="581" y="48"/>
                    <a:pt x="581" y="49"/>
                  </a:cubicBezTo>
                  <a:cubicBezTo>
                    <a:pt x="581" y="49"/>
                    <a:pt x="581" y="49"/>
                    <a:pt x="582" y="49"/>
                  </a:cubicBezTo>
                  <a:cubicBezTo>
                    <a:pt x="582" y="49"/>
                    <a:pt x="582" y="49"/>
                    <a:pt x="583" y="49"/>
                  </a:cubicBezTo>
                  <a:cubicBezTo>
                    <a:pt x="583" y="48"/>
                    <a:pt x="584" y="48"/>
                    <a:pt x="586" y="46"/>
                  </a:cubicBezTo>
                  <a:cubicBezTo>
                    <a:pt x="586" y="48"/>
                    <a:pt x="586" y="48"/>
                    <a:pt x="586" y="48"/>
                  </a:cubicBezTo>
                  <a:cubicBezTo>
                    <a:pt x="583" y="52"/>
                    <a:pt x="580" y="54"/>
                    <a:pt x="578" y="54"/>
                  </a:cubicBezTo>
                  <a:cubicBezTo>
                    <a:pt x="577" y="54"/>
                    <a:pt x="576" y="53"/>
                    <a:pt x="575" y="52"/>
                  </a:cubicBezTo>
                  <a:cubicBezTo>
                    <a:pt x="574" y="52"/>
                    <a:pt x="573" y="51"/>
                    <a:pt x="573" y="49"/>
                  </a:cubicBezTo>
                  <a:close/>
                  <a:moveTo>
                    <a:pt x="573" y="46"/>
                  </a:moveTo>
                  <a:cubicBezTo>
                    <a:pt x="573" y="34"/>
                    <a:pt x="573" y="34"/>
                    <a:pt x="573" y="34"/>
                  </a:cubicBezTo>
                  <a:cubicBezTo>
                    <a:pt x="570" y="35"/>
                    <a:pt x="567" y="36"/>
                    <a:pt x="566" y="37"/>
                  </a:cubicBezTo>
                  <a:cubicBezTo>
                    <a:pt x="564" y="38"/>
                    <a:pt x="563" y="39"/>
                    <a:pt x="562" y="40"/>
                  </a:cubicBezTo>
                  <a:cubicBezTo>
                    <a:pt x="562" y="42"/>
                    <a:pt x="561" y="43"/>
                    <a:pt x="561" y="44"/>
                  </a:cubicBezTo>
                  <a:cubicBezTo>
                    <a:pt x="561" y="46"/>
                    <a:pt x="562" y="48"/>
                    <a:pt x="563" y="49"/>
                  </a:cubicBezTo>
                  <a:cubicBezTo>
                    <a:pt x="564" y="50"/>
                    <a:pt x="565" y="50"/>
                    <a:pt x="566" y="50"/>
                  </a:cubicBezTo>
                  <a:cubicBezTo>
                    <a:pt x="568" y="50"/>
                    <a:pt x="570" y="49"/>
                    <a:pt x="573"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36"/>
            <p:cNvSpPr>
              <a:spLocks noEditPoints="1"/>
            </p:cNvSpPr>
            <p:nvPr userDrawn="1"/>
          </p:nvSpPr>
          <p:spPr bwMode="auto">
            <a:xfrm>
              <a:off x="9304417" y="4596096"/>
              <a:ext cx="2255842" cy="300036"/>
            </a:xfrm>
            <a:custGeom>
              <a:avLst/>
              <a:gdLst>
                <a:gd name="T0" fmla="*/ 1465 w 1513"/>
                <a:gd name="T1" fmla="*/ 107 h 200"/>
                <a:gd name="T2" fmla="*/ 1416 w 1513"/>
                <a:gd name="T3" fmla="*/ 130 h 200"/>
                <a:gd name="T4" fmla="*/ 1450 w 1513"/>
                <a:gd name="T5" fmla="*/ 47 h 200"/>
                <a:gd name="T6" fmla="*/ 1458 w 1513"/>
                <a:gd name="T7" fmla="*/ 70 h 200"/>
                <a:gd name="T8" fmla="*/ 1467 w 1513"/>
                <a:gd name="T9" fmla="*/ 146 h 200"/>
                <a:gd name="T10" fmla="*/ 1410 w 1513"/>
                <a:gd name="T11" fmla="*/ 171 h 200"/>
                <a:gd name="T12" fmla="*/ 1408 w 1513"/>
                <a:gd name="T13" fmla="*/ 153 h 200"/>
                <a:gd name="T14" fmla="*/ 1272 w 1513"/>
                <a:gd name="T15" fmla="*/ 125 h 200"/>
                <a:gd name="T16" fmla="*/ 1257 w 1513"/>
                <a:gd name="T17" fmla="*/ 79 h 200"/>
                <a:gd name="T18" fmla="*/ 1298 w 1513"/>
                <a:gd name="T19" fmla="*/ 59 h 200"/>
                <a:gd name="T20" fmla="*/ 1220 w 1513"/>
                <a:gd name="T21" fmla="*/ 139 h 200"/>
                <a:gd name="T22" fmla="*/ 1112 w 1513"/>
                <a:gd name="T23" fmla="*/ 16 h 200"/>
                <a:gd name="T24" fmla="*/ 1064 w 1513"/>
                <a:gd name="T25" fmla="*/ 107 h 200"/>
                <a:gd name="T26" fmla="*/ 1074 w 1513"/>
                <a:gd name="T27" fmla="*/ 95 h 200"/>
                <a:gd name="T28" fmla="*/ 1096 w 1513"/>
                <a:gd name="T29" fmla="*/ 49 h 200"/>
                <a:gd name="T30" fmla="*/ 1098 w 1513"/>
                <a:gd name="T31" fmla="*/ 84 h 200"/>
                <a:gd name="T32" fmla="*/ 1101 w 1513"/>
                <a:gd name="T33" fmla="*/ 154 h 200"/>
                <a:gd name="T34" fmla="*/ 1038 w 1513"/>
                <a:gd name="T35" fmla="*/ 172 h 200"/>
                <a:gd name="T36" fmla="*/ 862 w 1513"/>
                <a:gd name="T37" fmla="*/ 136 h 200"/>
                <a:gd name="T38" fmla="*/ 895 w 1513"/>
                <a:gd name="T39" fmla="*/ 103 h 200"/>
                <a:gd name="T40" fmla="*/ 856 w 1513"/>
                <a:gd name="T41" fmla="*/ 83 h 200"/>
                <a:gd name="T42" fmla="*/ 873 w 1513"/>
                <a:gd name="T43" fmla="*/ 80 h 200"/>
                <a:gd name="T44" fmla="*/ 905 w 1513"/>
                <a:gd name="T45" fmla="*/ 38 h 200"/>
                <a:gd name="T46" fmla="*/ 908 w 1513"/>
                <a:gd name="T47" fmla="*/ 83 h 200"/>
                <a:gd name="T48" fmla="*/ 874 w 1513"/>
                <a:gd name="T49" fmla="*/ 168 h 200"/>
                <a:gd name="T50" fmla="*/ 809 w 1513"/>
                <a:gd name="T51" fmla="*/ 149 h 200"/>
                <a:gd name="T52" fmla="*/ 704 w 1513"/>
                <a:gd name="T53" fmla="*/ 45 h 200"/>
                <a:gd name="T54" fmla="*/ 658 w 1513"/>
                <a:gd name="T55" fmla="*/ 45 h 200"/>
                <a:gd name="T56" fmla="*/ 694 w 1513"/>
                <a:gd name="T57" fmla="*/ 50 h 200"/>
                <a:gd name="T58" fmla="*/ 705 w 1513"/>
                <a:gd name="T59" fmla="*/ 55 h 200"/>
                <a:gd name="T60" fmla="*/ 697 w 1513"/>
                <a:gd name="T61" fmla="*/ 139 h 200"/>
                <a:gd name="T62" fmla="*/ 662 w 1513"/>
                <a:gd name="T63" fmla="*/ 179 h 200"/>
                <a:gd name="T64" fmla="*/ 686 w 1513"/>
                <a:gd name="T65" fmla="*/ 141 h 200"/>
                <a:gd name="T66" fmla="*/ 720 w 1513"/>
                <a:gd name="T67" fmla="*/ 90 h 200"/>
                <a:gd name="T68" fmla="*/ 540 w 1513"/>
                <a:gd name="T69" fmla="*/ 92 h 200"/>
                <a:gd name="T70" fmla="*/ 491 w 1513"/>
                <a:gd name="T71" fmla="*/ 115 h 200"/>
                <a:gd name="T72" fmla="*/ 466 w 1513"/>
                <a:gd name="T73" fmla="*/ 70 h 200"/>
                <a:gd name="T74" fmla="*/ 444 w 1513"/>
                <a:gd name="T75" fmla="*/ 90 h 200"/>
                <a:gd name="T76" fmla="*/ 426 w 1513"/>
                <a:gd name="T77" fmla="*/ 96 h 200"/>
                <a:gd name="T78" fmla="*/ 414 w 1513"/>
                <a:gd name="T79" fmla="*/ 90 h 200"/>
                <a:gd name="T80" fmla="*/ 502 w 1513"/>
                <a:gd name="T81" fmla="*/ 43 h 200"/>
                <a:gd name="T82" fmla="*/ 560 w 1513"/>
                <a:gd name="T83" fmla="*/ 85 h 200"/>
                <a:gd name="T84" fmla="*/ 520 w 1513"/>
                <a:gd name="T85" fmla="*/ 187 h 200"/>
                <a:gd name="T86" fmla="*/ 465 w 1513"/>
                <a:gd name="T87" fmla="*/ 119 h 200"/>
                <a:gd name="T88" fmla="*/ 442 w 1513"/>
                <a:gd name="T89" fmla="*/ 153 h 200"/>
                <a:gd name="T90" fmla="*/ 282 w 1513"/>
                <a:gd name="T91" fmla="*/ 98 h 200"/>
                <a:gd name="T92" fmla="*/ 259 w 1513"/>
                <a:gd name="T93" fmla="*/ 93 h 200"/>
                <a:gd name="T94" fmla="*/ 226 w 1513"/>
                <a:gd name="T95" fmla="*/ 158 h 200"/>
                <a:gd name="T96" fmla="*/ 307 w 1513"/>
                <a:gd name="T97" fmla="*/ 43 h 200"/>
                <a:gd name="T98" fmla="*/ 290 w 1513"/>
                <a:gd name="T99" fmla="*/ 120 h 200"/>
                <a:gd name="T100" fmla="*/ 234 w 1513"/>
                <a:gd name="T101" fmla="*/ 93 h 200"/>
                <a:gd name="T102" fmla="*/ 205 w 1513"/>
                <a:gd name="T103" fmla="*/ 107 h 200"/>
                <a:gd name="T104" fmla="*/ 226 w 1513"/>
                <a:gd name="T105" fmla="*/ 171 h 200"/>
                <a:gd name="T106" fmla="*/ 101 w 1513"/>
                <a:gd name="T107" fmla="*/ 63 h 200"/>
                <a:gd name="T108" fmla="*/ 32 w 1513"/>
                <a:gd name="T109" fmla="*/ 94 h 200"/>
                <a:gd name="T110" fmla="*/ 58 w 1513"/>
                <a:gd name="T111" fmla="*/ 7 h 200"/>
                <a:gd name="T112" fmla="*/ 104 w 1513"/>
                <a:gd name="T113" fmla="*/ 90 h 200"/>
                <a:gd name="T114" fmla="*/ 48 w 1513"/>
                <a:gd name="T115" fmla="*/ 152 h 200"/>
                <a:gd name="T116" fmla="*/ 3 w 1513"/>
                <a:gd name="T117" fmla="*/ 6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13" h="200">
                  <a:moveTo>
                    <a:pt x="1410" y="31"/>
                  </a:moveTo>
                  <a:cubicBezTo>
                    <a:pt x="1410" y="28"/>
                    <a:pt x="1410" y="26"/>
                    <a:pt x="1410" y="23"/>
                  </a:cubicBezTo>
                  <a:cubicBezTo>
                    <a:pt x="1418" y="21"/>
                    <a:pt x="1413" y="3"/>
                    <a:pt x="1421" y="0"/>
                  </a:cubicBezTo>
                  <a:cubicBezTo>
                    <a:pt x="1424" y="0"/>
                    <a:pt x="1424" y="0"/>
                    <a:pt x="1424" y="0"/>
                  </a:cubicBezTo>
                  <a:cubicBezTo>
                    <a:pt x="1425" y="3"/>
                    <a:pt x="1427" y="7"/>
                    <a:pt x="1428" y="11"/>
                  </a:cubicBezTo>
                  <a:cubicBezTo>
                    <a:pt x="1428" y="13"/>
                    <a:pt x="1428" y="15"/>
                    <a:pt x="1428" y="17"/>
                  </a:cubicBezTo>
                  <a:cubicBezTo>
                    <a:pt x="1431" y="30"/>
                    <a:pt x="1429" y="36"/>
                    <a:pt x="1427" y="47"/>
                  </a:cubicBezTo>
                  <a:cubicBezTo>
                    <a:pt x="1414" y="49"/>
                    <a:pt x="1415" y="38"/>
                    <a:pt x="1410" y="31"/>
                  </a:cubicBezTo>
                  <a:close/>
                  <a:moveTo>
                    <a:pt x="1442" y="122"/>
                  </a:moveTo>
                  <a:cubicBezTo>
                    <a:pt x="1442" y="107"/>
                    <a:pt x="1454" y="110"/>
                    <a:pt x="1465" y="107"/>
                  </a:cubicBezTo>
                  <a:cubicBezTo>
                    <a:pt x="1470" y="105"/>
                    <a:pt x="1478" y="101"/>
                    <a:pt x="1482" y="97"/>
                  </a:cubicBezTo>
                  <a:cubicBezTo>
                    <a:pt x="1484" y="95"/>
                    <a:pt x="1484" y="93"/>
                    <a:pt x="1486" y="91"/>
                  </a:cubicBezTo>
                  <a:cubicBezTo>
                    <a:pt x="1485" y="90"/>
                    <a:pt x="1485" y="88"/>
                    <a:pt x="1484" y="87"/>
                  </a:cubicBezTo>
                  <a:cubicBezTo>
                    <a:pt x="1482" y="86"/>
                    <a:pt x="1479" y="83"/>
                    <a:pt x="1477" y="83"/>
                  </a:cubicBezTo>
                  <a:cubicBezTo>
                    <a:pt x="1474" y="81"/>
                    <a:pt x="1470" y="82"/>
                    <a:pt x="1468" y="81"/>
                  </a:cubicBezTo>
                  <a:cubicBezTo>
                    <a:pt x="1452" y="83"/>
                    <a:pt x="1429" y="95"/>
                    <a:pt x="1424" y="105"/>
                  </a:cubicBezTo>
                  <a:cubicBezTo>
                    <a:pt x="1424" y="108"/>
                    <a:pt x="1424" y="111"/>
                    <a:pt x="1424" y="113"/>
                  </a:cubicBezTo>
                  <a:cubicBezTo>
                    <a:pt x="1426" y="115"/>
                    <a:pt x="1428" y="117"/>
                    <a:pt x="1430" y="119"/>
                  </a:cubicBezTo>
                  <a:cubicBezTo>
                    <a:pt x="1430" y="126"/>
                    <a:pt x="1430" y="134"/>
                    <a:pt x="1422" y="135"/>
                  </a:cubicBezTo>
                  <a:cubicBezTo>
                    <a:pt x="1420" y="133"/>
                    <a:pt x="1418" y="132"/>
                    <a:pt x="1416" y="130"/>
                  </a:cubicBezTo>
                  <a:cubicBezTo>
                    <a:pt x="1414" y="132"/>
                    <a:pt x="1413" y="133"/>
                    <a:pt x="1409" y="132"/>
                  </a:cubicBezTo>
                  <a:cubicBezTo>
                    <a:pt x="1407" y="128"/>
                    <a:pt x="1397" y="105"/>
                    <a:pt x="1398" y="102"/>
                  </a:cubicBezTo>
                  <a:cubicBezTo>
                    <a:pt x="1399" y="99"/>
                    <a:pt x="1405" y="97"/>
                    <a:pt x="1408" y="96"/>
                  </a:cubicBezTo>
                  <a:cubicBezTo>
                    <a:pt x="1414" y="93"/>
                    <a:pt x="1418" y="86"/>
                    <a:pt x="1423" y="82"/>
                  </a:cubicBezTo>
                  <a:cubicBezTo>
                    <a:pt x="1426" y="80"/>
                    <a:pt x="1430" y="80"/>
                    <a:pt x="1433" y="79"/>
                  </a:cubicBezTo>
                  <a:cubicBezTo>
                    <a:pt x="1441" y="75"/>
                    <a:pt x="1447" y="65"/>
                    <a:pt x="1454" y="59"/>
                  </a:cubicBezTo>
                  <a:cubicBezTo>
                    <a:pt x="1462" y="51"/>
                    <a:pt x="1472" y="50"/>
                    <a:pt x="1478" y="41"/>
                  </a:cubicBezTo>
                  <a:cubicBezTo>
                    <a:pt x="1478" y="41"/>
                    <a:pt x="1478" y="41"/>
                    <a:pt x="1478" y="40"/>
                  </a:cubicBezTo>
                  <a:cubicBezTo>
                    <a:pt x="1477" y="40"/>
                    <a:pt x="1477" y="40"/>
                    <a:pt x="1477" y="40"/>
                  </a:cubicBezTo>
                  <a:cubicBezTo>
                    <a:pt x="1472" y="45"/>
                    <a:pt x="1459" y="54"/>
                    <a:pt x="1450" y="47"/>
                  </a:cubicBezTo>
                  <a:cubicBezTo>
                    <a:pt x="1446" y="45"/>
                    <a:pt x="1447" y="40"/>
                    <a:pt x="1444" y="37"/>
                  </a:cubicBezTo>
                  <a:cubicBezTo>
                    <a:pt x="1443" y="35"/>
                    <a:pt x="1440" y="34"/>
                    <a:pt x="1440" y="31"/>
                  </a:cubicBezTo>
                  <a:cubicBezTo>
                    <a:pt x="1440" y="29"/>
                    <a:pt x="1441" y="28"/>
                    <a:pt x="1441" y="27"/>
                  </a:cubicBezTo>
                  <a:cubicBezTo>
                    <a:pt x="1447" y="27"/>
                    <a:pt x="1459" y="35"/>
                    <a:pt x="1462" y="38"/>
                  </a:cubicBezTo>
                  <a:cubicBezTo>
                    <a:pt x="1471" y="35"/>
                    <a:pt x="1480" y="33"/>
                    <a:pt x="1488" y="28"/>
                  </a:cubicBezTo>
                  <a:cubicBezTo>
                    <a:pt x="1491" y="26"/>
                    <a:pt x="1496" y="30"/>
                    <a:pt x="1498" y="29"/>
                  </a:cubicBezTo>
                  <a:cubicBezTo>
                    <a:pt x="1502" y="32"/>
                    <a:pt x="1508" y="48"/>
                    <a:pt x="1500" y="52"/>
                  </a:cubicBezTo>
                  <a:cubicBezTo>
                    <a:pt x="1496" y="53"/>
                    <a:pt x="1490" y="53"/>
                    <a:pt x="1486" y="54"/>
                  </a:cubicBezTo>
                  <a:cubicBezTo>
                    <a:pt x="1476" y="56"/>
                    <a:pt x="1464" y="63"/>
                    <a:pt x="1457" y="69"/>
                  </a:cubicBezTo>
                  <a:cubicBezTo>
                    <a:pt x="1457" y="69"/>
                    <a:pt x="1458" y="69"/>
                    <a:pt x="1458" y="70"/>
                  </a:cubicBezTo>
                  <a:cubicBezTo>
                    <a:pt x="1458" y="70"/>
                    <a:pt x="1458" y="70"/>
                    <a:pt x="1458" y="70"/>
                  </a:cubicBezTo>
                  <a:cubicBezTo>
                    <a:pt x="1462" y="71"/>
                    <a:pt x="1469" y="68"/>
                    <a:pt x="1474" y="71"/>
                  </a:cubicBezTo>
                  <a:cubicBezTo>
                    <a:pt x="1485" y="76"/>
                    <a:pt x="1500" y="81"/>
                    <a:pt x="1500" y="99"/>
                  </a:cubicBezTo>
                  <a:cubicBezTo>
                    <a:pt x="1497" y="100"/>
                    <a:pt x="1496" y="102"/>
                    <a:pt x="1494" y="103"/>
                  </a:cubicBezTo>
                  <a:cubicBezTo>
                    <a:pt x="1488" y="105"/>
                    <a:pt x="1482" y="105"/>
                    <a:pt x="1477" y="108"/>
                  </a:cubicBezTo>
                  <a:cubicBezTo>
                    <a:pt x="1477" y="109"/>
                    <a:pt x="1477" y="109"/>
                    <a:pt x="1477" y="110"/>
                  </a:cubicBezTo>
                  <a:cubicBezTo>
                    <a:pt x="1478" y="112"/>
                    <a:pt x="1479" y="113"/>
                    <a:pt x="1479" y="118"/>
                  </a:cubicBezTo>
                  <a:cubicBezTo>
                    <a:pt x="1477" y="119"/>
                    <a:pt x="1478" y="122"/>
                    <a:pt x="1476" y="123"/>
                  </a:cubicBezTo>
                  <a:cubicBezTo>
                    <a:pt x="1472" y="130"/>
                    <a:pt x="1465" y="135"/>
                    <a:pt x="1463" y="142"/>
                  </a:cubicBezTo>
                  <a:cubicBezTo>
                    <a:pt x="1464" y="143"/>
                    <a:pt x="1466" y="145"/>
                    <a:pt x="1467" y="146"/>
                  </a:cubicBezTo>
                  <a:cubicBezTo>
                    <a:pt x="1476" y="149"/>
                    <a:pt x="1513" y="129"/>
                    <a:pt x="1508" y="151"/>
                  </a:cubicBezTo>
                  <a:cubicBezTo>
                    <a:pt x="1507" y="154"/>
                    <a:pt x="1505" y="156"/>
                    <a:pt x="1504" y="158"/>
                  </a:cubicBezTo>
                  <a:cubicBezTo>
                    <a:pt x="1500" y="158"/>
                    <a:pt x="1498" y="157"/>
                    <a:pt x="1495" y="157"/>
                  </a:cubicBezTo>
                  <a:cubicBezTo>
                    <a:pt x="1490" y="155"/>
                    <a:pt x="1472" y="161"/>
                    <a:pt x="1469" y="163"/>
                  </a:cubicBezTo>
                  <a:cubicBezTo>
                    <a:pt x="1470" y="169"/>
                    <a:pt x="1471" y="175"/>
                    <a:pt x="1471" y="182"/>
                  </a:cubicBezTo>
                  <a:cubicBezTo>
                    <a:pt x="1469" y="183"/>
                    <a:pt x="1469" y="185"/>
                    <a:pt x="1468" y="186"/>
                  </a:cubicBezTo>
                  <a:cubicBezTo>
                    <a:pt x="1465" y="188"/>
                    <a:pt x="1462" y="187"/>
                    <a:pt x="1458" y="189"/>
                  </a:cubicBezTo>
                  <a:cubicBezTo>
                    <a:pt x="1456" y="190"/>
                    <a:pt x="1453" y="193"/>
                    <a:pt x="1450" y="193"/>
                  </a:cubicBezTo>
                  <a:cubicBezTo>
                    <a:pt x="1432" y="200"/>
                    <a:pt x="1414" y="183"/>
                    <a:pt x="1410" y="171"/>
                  </a:cubicBezTo>
                  <a:cubicBezTo>
                    <a:pt x="1410" y="171"/>
                    <a:pt x="1410" y="171"/>
                    <a:pt x="1410" y="171"/>
                  </a:cubicBezTo>
                  <a:cubicBezTo>
                    <a:pt x="1416" y="171"/>
                    <a:pt x="1423" y="177"/>
                    <a:pt x="1428" y="179"/>
                  </a:cubicBezTo>
                  <a:cubicBezTo>
                    <a:pt x="1430" y="179"/>
                    <a:pt x="1433" y="179"/>
                    <a:pt x="1435" y="179"/>
                  </a:cubicBezTo>
                  <a:cubicBezTo>
                    <a:pt x="1449" y="179"/>
                    <a:pt x="1457" y="174"/>
                    <a:pt x="1463" y="165"/>
                  </a:cubicBezTo>
                  <a:cubicBezTo>
                    <a:pt x="1463" y="164"/>
                    <a:pt x="1463" y="163"/>
                    <a:pt x="1463" y="162"/>
                  </a:cubicBezTo>
                  <a:cubicBezTo>
                    <a:pt x="1462" y="162"/>
                    <a:pt x="1461" y="161"/>
                    <a:pt x="1460" y="161"/>
                  </a:cubicBezTo>
                  <a:cubicBezTo>
                    <a:pt x="1453" y="158"/>
                    <a:pt x="1440" y="165"/>
                    <a:pt x="1434" y="166"/>
                  </a:cubicBezTo>
                  <a:cubicBezTo>
                    <a:pt x="1428" y="167"/>
                    <a:pt x="1413" y="167"/>
                    <a:pt x="1408" y="164"/>
                  </a:cubicBezTo>
                  <a:cubicBezTo>
                    <a:pt x="1406" y="163"/>
                    <a:pt x="1405" y="161"/>
                    <a:pt x="1404" y="160"/>
                  </a:cubicBezTo>
                  <a:cubicBezTo>
                    <a:pt x="1404" y="159"/>
                    <a:pt x="1404" y="157"/>
                    <a:pt x="1404" y="156"/>
                  </a:cubicBezTo>
                  <a:cubicBezTo>
                    <a:pt x="1406" y="155"/>
                    <a:pt x="1407" y="154"/>
                    <a:pt x="1408" y="153"/>
                  </a:cubicBezTo>
                  <a:cubicBezTo>
                    <a:pt x="1418" y="153"/>
                    <a:pt x="1426" y="153"/>
                    <a:pt x="1436" y="153"/>
                  </a:cubicBezTo>
                  <a:cubicBezTo>
                    <a:pt x="1438" y="152"/>
                    <a:pt x="1442" y="149"/>
                    <a:pt x="1444" y="149"/>
                  </a:cubicBezTo>
                  <a:cubicBezTo>
                    <a:pt x="1448" y="147"/>
                    <a:pt x="1452" y="148"/>
                    <a:pt x="1455" y="147"/>
                  </a:cubicBezTo>
                  <a:cubicBezTo>
                    <a:pt x="1456" y="146"/>
                    <a:pt x="1456" y="146"/>
                    <a:pt x="1457" y="145"/>
                  </a:cubicBezTo>
                  <a:cubicBezTo>
                    <a:pt x="1456" y="143"/>
                    <a:pt x="1454" y="139"/>
                    <a:pt x="1456" y="136"/>
                  </a:cubicBezTo>
                  <a:cubicBezTo>
                    <a:pt x="1458" y="129"/>
                    <a:pt x="1460" y="125"/>
                    <a:pt x="1464" y="118"/>
                  </a:cubicBezTo>
                  <a:cubicBezTo>
                    <a:pt x="1463" y="117"/>
                    <a:pt x="1462" y="117"/>
                    <a:pt x="1461" y="117"/>
                  </a:cubicBezTo>
                  <a:cubicBezTo>
                    <a:pt x="1455" y="118"/>
                    <a:pt x="1451" y="121"/>
                    <a:pt x="1442" y="122"/>
                  </a:cubicBezTo>
                  <a:close/>
                  <a:moveTo>
                    <a:pt x="1272" y="127"/>
                  </a:moveTo>
                  <a:cubicBezTo>
                    <a:pt x="1272" y="125"/>
                    <a:pt x="1271" y="126"/>
                    <a:pt x="1272" y="125"/>
                  </a:cubicBezTo>
                  <a:cubicBezTo>
                    <a:pt x="1274" y="119"/>
                    <a:pt x="1285" y="115"/>
                    <a:pt x="1292" y="119"/>
                  </a:cubicBezTo>
                  <a:cubicBezTo>
                    <a:pt x="1301" y="125"/>
                    <a:pt x="1318" y="137"/>
                    <a:pt x="1316" y="154"/>
                  </a:cubicBezTo>
                  <a:cubicBezTo>
                    <a:pt x="1310" y="157"/>
                    <a:pt x="1309" y="164"/>
                    <a:pt x="1298" y="164"/>
                  </a:cubicBezTo>
                  <a:cubicBezTo>
                    <a:pt x="1298" y="161"/>
                    <a:pt x="1294" y="159"/>
                    <a:pt x="1293" y="157"/>
                  </a:cubicBezTo>
                  <a:cubicBezTo>
                    <a:pt x="1292" y="155"/>
                    <a:pt x="1292" y="152"/>
                    <a:pt x="1291" y="149"/>
                  </a:cubicBezTo>
                  <a:cubicBezTo>
                    <a:pt x="1288" y="143"/>
                    <a:pt x="1279" y="128"/>
                    <a:pt x="1272" y="127"/>
                  </a:cubicBezTo>
                  <a:close/>
                  <a:moveTo>
                    <a:pt x="1216" y="87"/>
                  </a:moveTo>
                  <a:cubicBezTo>
                    <a:pt x="1216" y="86"/>
                    <a:pt x="1217" y="85"/>
                    <a:pt x="1217" y="84"/>
                  </a:cubicBezTo>
                  <a:cubicBezTo>
                    <a:pt x="1222" y="85"/>
                    <a:pt x="1227" y="86"/>
                    <a:pt x="1232" y="87"/>
                  </a:cubicBezTo>
                  <a:cubicBezTo>
                    <a:pt x="1237" y="89"/>
                    <a:pt x="1256" y="82"/>
                    <a:pt x="1257" y="79"/>
                  </a:cubicBezTo>
                  <a:cubicBezTo>
                    <a:pt x="1260" y="74"/>
                    <a:pt x="1260" y="41"/>
                    <a:pt x="1257" y="36"/>
                  </a:cubicBezTo>
                  <a:cubicBezTo>
                    <a:pt x="1255" y="31"/>
                    <a:pt x="1252" y="30"/>
                    <a:pt x="1252" y="23"/>
                  </a:cubicBezTo>
                  <a:cubicBezTo>
                    <a:pt x="1256" y="21"/>
                    <a:pt x="1256" y="20"/>
                    <a:pt x="1264" y="20"/>
                  </a:cubicBezTo>
                  <a:cubicBezTo>
                    <a:pt x="1272" y="26"/>
                    <a:pt x="1273" y="39"/>
                    <a:pt x="1273" y="54"/>
                  </a:cubicBezTo>
                  <a:cubicBezTo>
                    <a:pt x="1273" y="59"/>
                    <a:pt x="1271" y="74"/>
                    <a:pt x="1272" y="74"/>
                  </a:cubicBezTo>
                  <a:cubicBezTo>
                    <a:pt x="1276" y="75"/>
                    <a:pt x="1290" y="70"/>
                    <a:pt x="1293" y="68"/>
                  </a:cubicBezTo>
                  <a:cubicBezTo>
                    <a:pt x="1293" y="63"/>
                    <a:pt x="1292" y="61"/>
                    <a:pt x="1288" y="58"/>
                  </a:cubicBezTo>
                  <a:cubicBezTo>
                    <a:pt x="1288" y="57"/>
                    <a:pt x="1288" y="55"/>
                    <a:pt x="1288" y="53"/>
                  </a:cubicBezTo>
                  <a:cubicBezTo>
                    <a:pt x="1289" y="53"/>
                    <a:pt x="1290" y="54"/>
                    <a:pt x="1290" y="54"/>
                  </a:cubicBezTo>
                  <a:cubicBezTo>
                    <a:pt x="1293" y="55"/>
                    <a:pt x="1295" y="59"/>
                    <a:pt x="1298" y="59"/>
                  </a:cubicBezTo>
                  <a:cubicBezTo>
                    <a:pt x="1306" y="62"/>
                    <a:pt x="1314" y="60"/>
                    <a:pt x="1321" y="63"/>
                  </a:cubicBezTo>
                  <a:cubicBezTo>
                    <a:pt x="1322" y="64"/>
                    <a:pt x="1322" y="63"/>
                    <a:pt x="1322" y="65"/>
                  </a:cubicBezTo>
                  <a:cubicBezTo>
                    <a:pt x="1322" y="67"/>
                    <a:pt x="1322" y="69"/>
                    <a:pt x="1322" y="71"/>
                  </a:cubicBezTo>
                  <a:cubicBezTo>
                    <a:pt x="1321" y="71"/>
                    <a:pt x="1320" y="74"/>
                    <a:pt x="1319" y="75"/>
                  </a:cubicBezTo>
                  <a:cubicBezTo>
                    <a:pt x="1317" y="76"/>
                    <a:pt x="1310" y="75"/>
                    <a:pt x="1308" y="76"/>
                  </a:cubicBezTo>
                  <a:cubicBezTo>
                    <a:pt x="1301" y="79"/>
                    <a:pt x="1273" y="90"/>
                    <a:pt x="1268" y="95"/>
                  </a:cubicBezTo>
                  <a:cubicBezTo>
                    <a:pt x="1264" y="99"/>
                    <a:pt x="1266" y="105"/>
                    <a:pt x="1264" y="110"/>
                  </a:cubicBezTo>
                  <a:cubicBezTo>
                    <a:pt x="1260" y="123"/>
                    <a:pt x="1250" y="153"/>
                    <a:pt x="1232" y="145"/>
                  </a:cubicBezTo>
                  <a:cubicBezTo>
                    <a:pt x="1230" y="145"/>
                    <a:pt x="1229" y="145"/>
                    <a:pt x="1228" y="145"/>
                  </a:cubicBezTo>
                  <a:cubicBezTo>
                    <a:pt x="1225" y="143"/>
                    <a:pt x="1223" y="141"/>
                    <a:pt x="1220" y="139"/>
                  </a:cubicBezTo>
                  <a:cubicBezTo>
                    <a:pt x="1220" y="138"/>
                    <a:pt x="1220" y="137"/>
                    <a:pt x="1220" y="135"/>
                  </a:cubicBezTo>
                  <a:cubicBezTo>
                    <a:pt x="1222" y="135"/>
                    <a:pt x="1225" y="131"/>
                    <a:pt x="1227" y="130"/>
                  </a:cubicBezTo>
                  <a:cubicBezTo>
                    <a:pt x="1232" y="128"/>
                    <a:pt x="1236" y="129"/>
                    <a:pt x="1240" y="127"/>
                  </a:cubicBezTo>
                  <a:cubicBezTo>
                    <a:pt x="1246" y="125"/>
                    <a:pt x="1256" y="107"/>
                    <a:pt x="1254" y="101"/>
                  </a:cubicBezTo>
                  <a:cubicBezTo>
                    <a:pt x="1246" y="100"/>
                    <a:pt x="1236" y="101"/>
                    <a:pt x="1228" y="101"/>
                  </a:cubicBezTo>
                  <a:cubicBezTo>
                    <a:pt x="1225" y="98"/>
                    <a:pt x="1222" y="96"/>
                    <a:pt x="1219" y="93"/>
                  </a:cubicBezTo>
                  <a:cubicBezTo>
                    <a:pt x="1217" y="91"/>
                    <a:pt x="1217" y="88"/>
                    <a:pt x="1216" y="87"/>
                  </a:cubicBezTo>
                  <a:close/>
                  <a:moveTo>
                    <a:pt x="1110" y="21"/>
                  </a:moveTo>
                  <a:cubicBezTo>
                    <a:pt x="1110" y="20"/>
                    <a:pt x="1110" y="19"/>
                    <a:pt x="1110" y="17"/>
                  </a:cubicBezTo>
                  <a:cubicBezTo>
                    <a:pt x="1110" y="17"/>
                    <a:pt x="1111" y="16"/>
                    <a:pt x="1112" y="16"/>
                  </a:cubicBezTo>
                  <a:cubicBezTo>
                    <a:pt x="1124" y="17"/>
                    <a:pt x="1148" y="19"/>
                    <a:pt x="1147" y="35"/>
                  </a:cubicBezTo>
                  <a:cubicBezTo>
                    <a:pt x="1142" y="43"/>
                    <a:pt x="1140" y="49"/>
                    <a:pt x="1128" y="45"/>
                  </a:cubicBezTo>
                  <a:cubicBezTo>
                    <a:pt x="1127" y="43"/>
                    <a:pt x="1126" y="41"/>
                    <a:pt x="1124" y="39"/>
                  </a:cubicBezTo>
                  <a:cubicBezTo>
                    <a:pt x="1123" y="38"/>
                    <a:pt x="1121" y="38"/>
                    <a:pt x="1119" y="37"/>
                  </a:cubicBezTo>
                  <a:cubicBezTo>
                    <a:pt x="1119" y="31"/>
                    <a:pt x="1113" y="23"/>
                    <a:pt x="1110" y="21"/>
                  </a:cubicBezTo>
                  <a:close/>
                  <a:moveTo>
                    <a:pt x="1055" y="126"/>
                  </a:moveTo>
                  <a:cubicBezTo>
                    <a:pt x="1058" y="127"/>
                    <a:pt x="1062" y="127"/>
                    <a:pt x="1064" y="125"/>
                  </a:cubicBezTo>
                  <a:cubicBezTo>
                    <a:pt x="1066" y="124"/>
                    <a:pt x="1068" y="125"/>
                    <a:pt x="1070" y="123"/>
                  </a:cubicBezTo>
                  <a:cubicBezTo>
                    <a:pt x="1074" y="119"/>
                    <a:pt x="1070" y="109"/>
                    <a:pt x="1066" y="107"/>
                  </a:cubicBezTo>
                  <a:cubicBezTo>
                    <a:pt x="1066" y="107"/>
                    <a:pt x="1064" y="107"/>
                    <a:pt x="1064" y="107"/>
                  </a:cubicBezTo>
                  <a:cubicBezTo>
                    <a:pt x="1056" y="125"/>
                    <a:pt x="1056" y="125"/>
                    <a:pt x="1056" y="125"/>
                  </a:cubicBezTo>
                  <a:cubicBezTo>
                    <a:pt x="1056" y="125"/>
                    <a:pt x="1056" y="126"/>
                    <a:pt x="1055" y="126"/>
                  </a:cubicBezTo>
                  <a:close/>
                  <a:moveTo>
                    <a:pt x="1021" y="158"/>
                  </a:moveTo>
                  <a:cubicBezTo>
                    <a:pt x="1021" y="153"/>
                    <a:pt x="1024" y="148"/>
                    <a:pt x="1024" y="143"/>
                  </a:cubicBezTo>
                  <a:cubicBezTo>
                    <a:pt x="1025" y="140"/>
                    <a:pt x="1023" y="136"/>
                    <a:pt x="1024" y="133"/>
                  </a:cubicBezTo>
                  <a:cubicBezTo>
                    <a:pt x="1031" y="132"/>
                    <a:pt x="1042" y="114"/>
                    <a:pt x="1048" y="108"/>
                  </a:cubicBezTo>
                  <a:cubicBezTo>
                    <a:pt x="1051" y="106"/>
                    <a:pt x="1056" y="103"/>
                    <a:pt x="1059" y="102"/>
                  </a:cubicBezTo>
                  <a:cubicBezTo>
                    <a:pt x="1060" y="102"/>
                    <a:pt x="1062" y="102"/>
                    <a:pt x="1063" y="103"/>
                  </a:cubicBezTo>
                  <a:cubicBezTo>
                    <a:pt x="1068" y="104"/>
                    <a:pt x="1072" y="102"/>
                    <a:pt x="1075" y="101"/>
                  </a:cubicBezTo>
                  <a:cubicBezTo>
                    <a:pt x="1075" y="99"/>
                    <a:pt x="1075" y="97"/>
                    <a:pt x="1074" y="95"/>
                  </a:cubicBezTo>
                  <a:cubicBezTo>
                    <a:pt x="1074" y="95"/>
                    <a:pt x="1072" y="92"/>
                    <a:pt x="1072" y="93"/>
                  </a:cubicBezTo>
                  <a:cubicBezTo>
                    <a:pt x="1069" y="93"/>
                    <a:pt x="1067" y="96"/>
                    <a:pt x="1065" y="97"/>
                  </a:cubicBezTo>
                  <a:cubicBezTo>
                    <a:pt x="1064" y="97"/>
                    <a:pt x="1062" y="97"/>
                    <a:pt x="1060" y="97"/>
                  </a:cubicBezTo>
                  <a:cubicBezTo>
                    <a:pt x="1051" y="97"/>
                    <a:pt x="1045" y="88"/>
                    <a:pt x="1047" y="79"/>
                  </a:cubicBezTo>
                  <a:cubicBezTo>
                    <a:pt x="1056" y="81"/>
                    <a:pt x="1069" y="81"/>
                    <a:pt x="1076" y="76"/>
                  </a:cubicBezTo>
                  <a:cubicBezTo>
                    <a:pt x="1078" y="64"/>
                    <a:pt x="1079" y="47"/>
                    <a:pt x="1083" y="37"/>
                  </a:cubicBezTo>
                  <a:cubicBezTo>
                    <a:pt x="1085" y="34"/>
                    <a:pt x="1081" y="25"/>
                    <a:pt x="1084" y="18"/>
                  </a:cubicBezTo>
                  <a:cubicBezTo>
                    <a:pt x="1085" y="18"/>
                    <a:pt x="1087" y="18"/>
                    <a:pt x="1089" y="18"/>
                  </a:cubicBezTo>
                  <a:cubicBezTo>
                    <a:pt x="1090" y="19"/>
                    <a:pt x="1091" y="21"/>
                    <a:pt x="1092" y="22"/>
                  </a:cubicBezTo>
                  <a:cubicBezTo>
                    <a:pt x="1092" y="24"/>
                    <a:pt x="1097" y="47"/>
                    <a:pt x="1096" y="49"/>
                  </a:cubicBezTo>
                  <a:cubicBezTo>
                    <a:pt x="1095" y="53"/>
                    <a:pt x="1090" y="67"/>
                    <a:pt x="1092" y="70"/>
                  </a:cubicBezTo>
                  <a:cubicBezTo>
                    <a:pt x="1092" y="71"/>
                    <a:pt x="1092" y="71"/>
                    <a:pt x="1093" y="71"/>
                  </a:cubicBezTo>
                  <a:cubicBezTo>
                    <a:pt x="1099" y="71"/>
                    <a:pt x="1107" y="67"/>
                    <a:pt x="1109" y="62"/>
                  </a:cubicBezTo>
                  <a:cubicBezTo>
                    <a:pt x="1110" y="58"/>
                    <a:pt x="1107" y="56"/>
                    <a:pt x="1108" y="54"/>
                  </a:cubicBezTo>
                  <a:cubicBezTo>
                    <a:pt x="1108" y="54"/>
                    <a:pt x="1109" y="54"/>
                    <a:pt x="1109" y="54"/>
                  </a:cubicBezTo>
                  <a:cubicBezTo>
                    <a:pt x="1113" y="56"/>
                    <a:pt x="1126" y="58"/>
                    <a:pt x="1132" y="59"/>
                  </a:cubicBezTo>
                  <a:cubicBezTo>
                    <a:pt x="1132" y="61"/>
                    <a:pt x="1132" y="63"/>
                    <a:pt x="1132" y="65"/>
                  </a:cubicBezTo>
                  <a:cubicBezTo>
                    <a:pt x="1131" y="65"/>
                    <a:pt x="1130" y="66"/>
                    <a:pt x="1130" y="66"/>
                  </a:cubicBezTo>
                  <a:cubicBezTo>
                    <a:pt x="1129" y="66"/>
                    <a:pt x="1129" y="65"/>
                    <a:pt x="1129" y="65"/>
                  </a:cubicBezTo>
                  <a:cubicBezTo>
                    <a:pt x="1120" y="68"/>
                    <a:pt x="1100" y="77"/>
                    <a:pt x="1098" y="84"/>
                  </a:cubicBezTo>
                  <a:cubicBezTo>
                    <a:pt x="1096" y="84"/>
                    <a:pt x="1093" y="83"/>
                    <a:pt x="1092" y="85"/>
                  </a:cubicBezTo>
                  <a:cubicBezTo>
                    <a:pt x="1085" y="89"/>
                    <a:pt x="1090" y="98"/>
                    <a:pt x="1088" y="106"/>
                  </a:cubicBezTo>
                  <a:cubicBezTo>
                    <a:pt x="1087" y="109"/>
                    <a:pt x="1086" y="112"/>
                    <a:pt x="1087" y="115"/>
                  </a:cubicBezTo>
                  <a:cubicBezTo>
                    <a:pt x="1088" y="115"/>
                    <a:pt x="1089" y="116"/>
                    <a:pt x="1090" y="116"/>
                  </a:cubicBezTo>
                  <a:cubicBezTo>
                    <a:pt x="1095" y="108"/>
                    <a:pt x="1106" y="105"/>
                    <a:pt x="1114" y="111"/>
                  </a:cubicBezTo>
                  <a:cubicBezTo>
                    <a:pt x="1122" y="117"/>
                    <a:pt x="1116" y="123"/>
                    <a:pt x="1119" y="131"/>
                  </a:cubicBezTo>
                  <a:cubicBezTo>
                    <a:pt x="1120" y="136"/>
                    <a:pt x="1126" y="139"/>
                    <a:pt x="1128" y="145"/>
                  </a:cubicBezTo>
                  <a:cubicBezTo>
                    <a:pt x="1128" y="145"/>
                    <a:pt x="1128" y="147"/>
                    <a:pt x="1129" y="146"/>
                  </a:cubicBezTo>
                  <a:cubicBezTo>
                    <a:pt x="1134" y="161"/>
                    <a:pt x="1113" y="161"/>
                    <a:pt x="1105" y="160"/>
                  </a:cubicBezTo>
                  <a:cubicBezTo>
                    <a:pt x="1104" y="158"/>
                    <a:pt x="1102" y="156"/>
                    <a:pt x="1101" y="154"/>
                  </a:cubicBezTo>
                  <a:cubicBezTo>
                    <a:pt x="1098" y="145"/>
                    <a:pt x="1098" y="133"/>
                    <a:pt x="1090" y="130"/>
                  </a:cubicBezTo>
                  <a:cubicBezTo>
                    <a:pt x="1076" y="139"/>
                    <a:pt x="1092" y="160"/>
                    <a:pt x="1085" y="177"/>
                  </a:cubicBezTo>
                  <a:cubicBezTo>
                    <a:pt x="1085" y="177"/>
                    <a:pt x="1085" y="177"/>
                    <a:pt x="1085" y="177"/>
                  </a:cubicBezTo>
                  <a:cubicBezTo>
                    <a:pt x="1083" y="175"/>
                    <a:pt x="1080" y="175"/>
                    <a:pt x="1079" y="173"/>
                  </a:cubicBezTo>
                  <a:cubicBezTo>
                    <a:pt x="1075" y="170"/>
                    <a:pt x="1072" y="163"/>
                    <a:pt x="1070" y="156"/>
                  </a:cubicBezTo>
                  <a:cubicBezTo>
                    <a:pt x="1068" y="149"/>
                    <a:pt x="1074" y="143"/>
                    <a:pt x="1072" y="139"/>
                  </a:cubicBezTo>
                  <a:cubicBezTo>
                    <a:pt x="1071" y="139"/>
                    <a:pt x="1071" y="138"/>
                    <a:pt x="1070" y="137"/>
                  </a:cubicBezTo>
                  <a:cubicBezTo>
                    <a:pt x="1065" y="137"/>
                    <a:pt x="1056" y="139"/>
                    <a:pt x="1054" y="144"/>
                  </a:cubicBezTo>
                  <a:cubicBezTo>
                    <a:pt x="1053" y="147"/>
                    <a:pt x="1054" y="149"/>
                    <a:pt x="1053" y="151"/>
                  </a:cubicBezTo>
                  <a:cubicBezTo>
                    <a:pt x="1050" y="156"/>
                    <a:pt x="1042" y="170"/>
                    <a:pt x="1038" y="172"/>
                  </a:cubicBezTo>
                  <a:cubicBezTo>
                    <a:pt x="1034" y="173"/>
                    <a:pt x="1030" y="171"/>
                    <a:pt x="1027" y="169"/>
                  </a:cubicBezTo>
                  <a:cubicBezTo>
                    <a:pt x="1028" y="163"/>
                    <a:pt x="1024" y="158"/>
                    <a:pt x="1021" y="158"/>
                  </a:cubicBezTo>
                  <a:close/>
                  <a:moveTo>
                    <a:pt x="913" y="65"/>
                  </a:moveTo>
                  <a:cubicBezTo>
                    <a:pt x="914" y="65"/>
                    <a:pt x="913" y="65"/>
                    <a:pt x="915" y="65"/>
                  </a:cubicBezTo>
                  <a:cubicBezTo>
                    <a:pt x="919" y="64"/>
                    <a:pt x="929" y="61"/>
                    <a:pt x="931" y="58"/>
                  </a:cubicBezTo>
                  <a:cubicBezTo>
                    <a:pt x="931" y="57"/>
                    <a:pt x="931" y="55"/>
                    <a:pt x="931" y="54"/>
                  </a:cubicBezTo>
                  <a:cubicBezTo>
                    <a:pt x="929" y="49"/>
                    <a:pt x="924" y="45"/>
                    <a:pt x="920" y="43"/>
                  </a:cubicBezTo>
                  <a:cubicBezTo>
                    <a:pt x="920" y="43"/>
                    <a:pt x="920" y="43"/>
                    <a:pt x="919" y="43"/>
                  </a:cubicBezTo>
                  <a:cubicBezTo>
                    <a:pt x="917" y="47"/>
                    <a:pt x="913" y="58"/>
                    <a:pt x="913" y="65"/>
                  </a:cubicBezTo>
                  <a:close/>
                  <a:moveTo>
                    <a:pt x="862" y="136"/>
                  </a:moveTo>
                  <a:cubicBezTo>
                    <a:pt x="863" y="139"/>
                    <a:pt x="864" y="143"/>
                    <a:pt x="865" y="147"/>
                  </a:cubicBezTo>
                  <a:cubicBezTo>
                    <a:pt x="870" y="155"/>
                    <a:pt x="887" y="161"/>
                    <a:pt x="898" y="154"/>
                  </a:cubicBezTo>
                  <a:cubicBezTo>
                    <a:pt x="900" y="149"/>
                    <a:pt x="886" y="129"/>
                    <a:pt x="882" y="126"/>
                  </a:cubicBezTo>
                  <a:cubicBezTo>
                    <a:pt x="886" y="126"/>
                    <a:pt x="890" y="126"/>
                    <a:pt x="894" y="126"/>
                  </a:cubicBezTo>
                  <a:cubicBezTo>
                    <a:pt x="896" y="127"/>
                    <a:pt x="913" y="133"/>
                    <a:pt x="914" y="132"/>
                  </a:cubicBezTo>
                  <a:cubicBezTo>
                    <a:pt x="918" y="129"/>
                    <a:pt x="918" y="106"/>
                    <a:pt x="916" y="105"/>
                  </a:cubicBezTo>
                  <a:cubicBezTo>
                    <a:pt x="914" y="104"/>
                    <a:pt x="913" y="104"/>
                    <a:pt x="912" y="104"/>
                  </a:cubicBezTo>
                  <a:cubicBezTo>
                    <a:pt x="910" y="107"/>
                    <a:pt x="907" y="113"/>
                    <a:pt x="904" y="116"/>
                  </a:cubicBezTo>
                  <a:cubicBezTo>
                    <a:pt x="903" y="116"/>
                    <a:pt x="902" y="116"/>
                    <a:pt x="902" y="116"/>
                  </a:cubicBezTo>
                  <a:cubicBezTo>
                    <a:pt x="900" y="112"/>
                    <a:pt x="897" y="108"/>
                    <a:pt x="895" y="103"/>
                  </a:cubicBezTo>
                  <a:cubicBezTo>
                    <a:pt x="893" y="99"/>
                    <a:pt x="896" y="91"/>
                    <a:pt x="894" y="87"/>
                  </a:cubicBezTo>
                  <a:cubicBezTo>
                    <a:pt x="881" y="85"/>
                    <a:pt x="881" y="95"/>
                    <a:pt x="876" y="101"/>
                  </a:cubicBezTo>
                  <a:cubicBezTo>
                    <a:pt x="869" y="111"/>
                    <a:pt x="862" y="119"/>
                    <a:pt x="862" y="136"/>
                  </a:cubicBezTo>
                  <a:close/>
                  <a:moveTo>
                    <a:pt x="801" y="141"/>
                  </a:moveTo>
                  <a:cubicBezTo>
                    <a:pt x="801" y="139"/>
                    <a:pt x="801" y="137"/>
                    <a:pt x="801" y="134"/>
                  </a:cubicBezTo>
                  <a:cubicBezTo>
                    <a:pt x="804" y="132"/>
                    <a:pt x="806" y="128"/>
                    <a:pt x="810" y="126"/>
                  </a:cubicBezTo>
                  <a:cubicBezTo>
                    <a:pt x="808" y="123"/>
                    <a:pt x="808" y="120"/>
                    <a:pt x="808" y="116"/>
                  </a:cubicBezTo>
                  <a:cubicBezTo>
                    <a:pt x="811" y="116"/>
                    <a:pt x="820" y="118"/>
                    <a:pt x="825" y="116"/>
                  </a:cubicBezTo>
                  <a:cubicBezTo>
                    <a:pt x="830" y="115"/>
                    <a:pt x="851" y="107"/>
                    <a:pt x="854" y="104"/>
                  </a:cubicBezTo>
                  <a:cubicBezTo>
                    <a:pt x="856" y="100"/>
                    <a:pt x="854" y="87"/>
                    <a:pt x="856" y="83"/>
                  </a:cubicBezTo>
                  <a:cubicBezTo>
                    <a:pt x="857" y="81"/>
                    <a:pt x="863" y="72"/>
                    <a:pt x="861" y="69"/>
                  </a:cubicBezTo>
                  <a:cubicBezTo>
                    <a:pt x="856" y="62"/>
                    <a:pt x="835" y="75"/>
                    <a:pt x="835" y="59"/>
                  </a:cubicBezTo>
                  <a:cubicBezTo>
                    <a:pt x="836" y="59"/>
                    <a:pt x="836" y="59"/>
                    <a:pt x="837" y="58"/>
                  </a:cubicBezTo>
                  <a:cubicBezTo>
                    <a:pt x="840" y="58"/>
                    <a:pt x="843" y="59"/>
                    <a:pt x="845" y="60"/>
                  </a:cubicBezTo>
                  <a:cubicBezTo>
                    <a:pt x="850" y="57"/>
                    <a:pt x="865" y="52"/>
                    <a:pt x="868" y="47"/>
                  </a:cubicBezTo>
                  <a:cubicBezTo>
                    <a:pt x="873" y="39"/>
                    <a:pt x="871" y="30"/>
                    <a:pt x="878" y="23"/>
                  </a:cubicBezTo>
                  <a:cubicBezTo>
                    <a:pt x="884" y="23"/>
                    <a:pt x="888" y="24"/>
                    <a:pt x="893" y="26"/>
                  </a:cubicBezTo>
                  <a:cubicBezTo>
                    <a:pt x="890" y="36"/>
                    <a:pt x="882" y="41"/>
                    <a:pt x="878" y="49"/>
                  </a:cubicBezTo>
                  <a:cubicBezTo>
                    <a:pt x="875" y="56"/>
                    <a:pt x="874" y="68"/>
                    <a:pt x="873" y="74"/>
                  </a:cubicBezTo>
                  <a:cubicBezTo>
                    <a:pt x="873" y="76"/>
                    <a:pt x="873" y="78"/>
                    <a:pt x="873" y="80"/>
                  </a:cubicBezTo>
                  <a:cubicBezTo>
                    <a:pt x="872" y="80"/>
                    <a:pt x="870" y="88"/>
                    <a:pt x="870" y="90"/>
                  </a:cubicBezTo>
                  <a:cubicBezTo>
                    <a:pt x="871" y="90"/>
                    <a:pt x="871" y="91"/>
                    <a:pt x="871" y="91"/>
                  </a:cubicBezTo>
                  <a:cubicBezTo>
                    <a:pt x="872" y="91"/>
                    <a:pt x="872" y="90"/>
                    <a:pt x="873" y="90"/>
                  </a:cubicBezTo>
                  <a:cubicBezTo>
                    <a:pt x="873" y="90"/>
                    <a:pt x="873" y="90"/>
                    <a:pt x="874" y="90"/>
                  </a:cubicBezTo>
                  <a:cubicBezTo>
                    <a:pt x="875" y="89"/>
                    <a:pt x="877" y="87"/>
                    <a:pt x="877" y="85"/>
                  </a:cubicBezTo>
                  <a:cubicBezTo>
                    <a:pt x="877" y="84"/>
                    <a:pt x="877" y="83"/>
                    <a:pt x="877" y="82"/>
                  </a:cubicBezTo>
                  <a:cubicBezTo>
                    <a:pt x="878" y="80"/>
                    <a:pt x="880" y="79"/>
                    <a:pt x="881" y="77"/>
                  </a:cubicBezTo>
                  <a:cubicBezTo>
                    <a:pt x="887" y="77"/>
                    <a:pt x="895" y="75"/>
                    <a:pt x="897" y="72"/>
                  </a:cubicBezTo>
                  <a:cubicBezTo>
                    <a:pt x="899" y="67"/>
                    <a:pt x="897" y="58"/>
                    <a:pt x="899" y="55"/>
                  </a:cubicBezTo>
                  <a:cubicBezTo>
                    <a:pt x="901" y="51"/>
                    <a:pt x="904" y="42"/>
                    <a:pt x="905" y="38"/>
                  </a:cubicBezTo>
                  <a:cubicBezTo>
                    <a:pt x="907" y="29"/>
                    <a:pt x="898" y="22"/>
                    <a:pt x="903" y="17"/>
                  </a:cubicBezTo>
                  <a:cubicBezTo>
                    <a:pt x="907" y="13"/>
                    <a:pt x="915" y="19"/>
                    <a:pt x="917" y="21"/>
                  </a:cubicBezTo>
                  <a:cubicBezTo>
                    <a:pt x="921" y="25"/>
                    <a:pt x="916" y="31"/>
                    <a:pt x="918" y="36"/>
                  </a:cubicBezTo>
                  <a:cubicBezTo>
                    <a:pt x="920" y="41"/>
                    <a:pt x="930" y="45"/>
                    <a:pt x="934" y="47"/>
                  </a:cubicBezTo>
                  <a:cubicBezTo>
                    <a:pt x="938" y="48"/>
                    <a:pt x="943" y="48"/>
                    <a:pt x="948" y="49"/>
                  </a:cubicBezTo>
                  <a:cubicBezTo>
                    <a:pt x="948" y="49"/>
                    <a:pt x="949" y="50"/>
                    <a:pt x="949" y="50"/>
                  </a:cubicBezTo>
                  <a:cubicBezTo>
                    <a:pt x="949" y="51"/>
                    <a:pt x="948" y="53"/>
                    <a:pt x="948" y="54"/>
                  </a:cubicBezTo>
                  <a:cubicBezTo>
                    <a:pt x="945" y="60"/>
                    <a:pt x="935" y="64"/>
                    <a:pt x="930" y="67"/>
                  </a:cubicBezTo>
                  <a:cubicBezTo>
                    <a:pt x="926" y="70"/>
                    <a:pt x="924" y="75"/>
                    <a:pt x="921" y="77"/>
                  </a:cubicBezTo>
                  <a:cubicBezTo>
                    <a:pt x="916" y="80"/>
                    <a:pt x="910" y="79"/>
                    <a:pt x="908" y="83"/>
                  </a:cubicBezTo>
                  <a:cubicBezTo>
                    <a:pt x="908" y="85"/>
                    <a:pt x="907" y="85"/>
                    <a:pt x="907" y="87"/>
                  </a:cubicBezTo>
                  <a:cubicBezTo>
                    <a:pt x="905" y="86"/>
                    <a:pt x="906" y="90"/>
                    <a:pt x="906" y="91"/>
                  </a:cubicBezTo>
                  <a:cubicBezTo>
                    <a:pt x="910" y="93"/>
                    <a:pt x="924" y="95"/>
                    <a:pt x="926" y="99"/>
                  </a:cubicBezTo>
                  <a:cubicBezTo>
                    <a:pt x="930" y="105"/>
                    <a:pt x="930" y="119"/>
                    <a:pt x="928" y="129"/>
                  </a:cubicBezTo>
                  <a:cubicBezTo>
                    <a:pt x="927" y="131"/>
                    <a:pt x="926" y="134"/>
                    <a:pt x="927" y="138"/>
                  </a:cubicBezTo>
                  <a:cubicBezTo>
                    <a:pt x="944" y="144"/>
                    <a:pt x="968" y="157"/>
                    <a:pt x="946" y="175"/>
                  </a:cubicBezTo>
                  <a:cubicBezTo>
                    <a:pt x="930" y="175"/>
                    <a:pt x="930" y="166"/>
                    <a:pt x="917" y="161"/>
                  </a:cubicBezTo>
                  <a:cubicBezTo>
                    <a:pt x="915" y="161"/>
                    <a:pt x="906" y="165"/>
                    <a:pt x="905" y="165"/>
                  </a:cubicBezTo>
                  <a:cubicBezTo>
                    <a:pt x="903" y="165"/>
                    <a:pt x="901" y="165"/>
                    <a:pt x="899" y="165"/>
                  </a:cubicBezTo>
                  <a:cubicBezTo>
                    <a:pt x="892" y="168"/>
                    <a:pt x="882" y="170"/>
                    <a:pt x="874" y="168"/>
                  </a:cubicBezTo>
                  <a:cubicBezTo>
                    <a:pt x="872" y="163"/>
                    <a:pt x="867" y="157"/>
                    <a:pt x="863" y="153"/>
                  </a:cubicBezTo>
                  <a:cubicBezTo>
                    <a:pt x="863" y="153"/>
                    <a:pt x="863" y="153"/>
                    <a:pt x="863" y="153"/>
                  </a:cubicBezTo>
                  <a:cubicBezTo>
                    <a:pt x="862" y="154"/>
                    <a:pt x="862" y="154"/>
                    <a:pt x="862" y="154"/>
                  </a:cubicBezTo>
                  <a:cubicBezTo>
                    <a:pt x="862" y="162"/>
                    <a:pt x="869" y="172"/>
                    <a:pt x="864" y="179"/>
                  </a:cubicBezTo>
                  <a:cubicBezTo>
                    <a:pt x="863" y="179"/>
                    <a:pt x="861" y="179"/>
                    <a:pt x="859" y="178"/>
                  </a:cubicBezTo>
                  <a:cubicBezTo>
                    <a:pt x="855" y="176"/>
                    <a:pt x="854" y="171"/>
                    <a:pt x="851" y="167"/>
                  </a:cubicBezTo>
                  <a:cubicBezTo>
                    <a:pt x="850" y="165"/>
                    <a:pt x="850" y="163"/>
                    <a:pt x="849" y="161"/>
                  </a:cubicBezTo>
                  <a:cubicBezTo>
                    <a:pt x="846" y="159"/>
                    <a:pt x="844" y="156"/>
                    <a:pt x="841" y="153"/>
                  </a:cubicBezTo>
                  <a:cubicBezTo>
                    <a:pt x="839" y="151"/>
                    <a:pt x="840" y="146"/>
                    <a:pt x="837" y="144"/>
                  </a:cubicBezTo>
                  <a:cubicBezTo>
                    <a:pt x="834" y="141"/>
                    <a:pt x="817" y="153"/>
                    <a:pt x="809" y="149"/>
                  </a:cubicBezTo>
                  <a:cubicBezTo>
                    <a:pt x="806" y="147"/>
                    <a:pt x="803" y="144"/>
                    <a:pt x="801" y="141"/>
                  </a:cubicBezTo>
                  <a:close/>
                  <a:moveTo>
                    <a:pt x="704" y="44"/>
                  </a:moveTo>
                  <a:cubicBezTo>
                    <a:pt x="705" y="43"/>
                    <a:pt x="706" y="43"/>
                    <a:pt x="707" y="42"/>
                  </a:cubicBezTo>
                  <a:cubicBezTo>
                    <a:pt x="707" y="41"/>
                    <a:pt x="707" y="41"/>
                    <a:pt x="706" y="40"/>
                  </a:cubicBezTo>
                  <a:cubicBezTo>
                    <a:pt x="706" y="40"/>
                    <a:pt x="706" y="40"/>
                    <a:pt x="706" y="40"/>
                  </a:cubicBezTo>
                  <a:cubicBezTo>
                    <a:pt x="706" y="40"/>
                    <a:pt x="706" y="40"/>
                    <a:pt x="705" y="40"/>
                  </a:cubicBezTo>
                  <a:cubicBezTo>
                    <a:pt x="705" y="41"/>
                    <a:pt x="705" y="43"/>
                    <a:pt x="704" y="44"/>
                  </a:cubicBezTo>
                  <a:close/>
                  <a:moveTo>
                    <a:pt x="702" y="45"/>
                  </a:moveTo>
                  <a:cubicBezTo>
                    <a:pt x="702" y="46"/>
                    <a:pt x="703" y="46"/>
                    <a:pt x="703" y="46"/>
                  </a:cubicBezTo>
                  <a:cubicBezTo>
                    <a:pt x="704" y="46"/>
                    <a:pt x="704" y="46"/>
                    <a:pt x="704" y="45"/>
                  </a:cubicBezTo>
                  <a:cubicBezTo>
                    <a:pt x="704" y="45"/>
                    <a:pt x="704" y="45"/>
                    <a:pt x="704" y="45"/>
                  </a:cubicBezTo>
                  <a:cubicBezTo>
                    <a:pt x="704" y="45"/>
                    <a:pt x="704" y="44"/>
                    <a:pt x="704" y="44"/>
                  </a:cubicBezTo>
                  <a:cubicBezTo>
                    <a:pt x="704" y="44"/>
                    <a:pt x="703" y="43"/>
                    <a:pt x="703" y="43"/>
                  </a:cubicBezTo>
                  <a:cubicBezTo>
                    <a:pt x="703" y="43"/>
                    <a:pt x="703" y="44"/>
                    <a:pt x="702" y="44"/>
                  </a:cubicBezTo>
                  <a:cubicBezTo>
                    <a:pt x="702" y="45"/>
                    <a:pt x="702" y="45"/>
                    <a:pt x="702" y="45"/>
                  </a:cubicBezTo>
                  <a:close/>
                  <a:moveTo>
                    <a:pt x="637" y="47"/>
                  </a:moveTo>
                  <a:cubicBezTo>
                    <a:pt x="637" y="41"/>
                    <a:pt x="637" y="35"/>
                    <a:pt x="639" y="30"/>
                  </a:cubicBezTo>
                  <a:cubicBezTo>
                    <a:pt x="639" y="27"/>
                    <a:pt x="639" y="25"/>
                    <a:pt x="638" y="23"/>
                  </a:cubicBezTo>
                  <a:cubicBezTo>
                    <a:pt x="640" y="23"/>
                    <a:pt x="647" y="21"/>
                    <a:pt x="647" y="21"/>
                  </a:cubicBezTo>
                  <a:cubicBezTo>
                    <a:pt x="652" y="29"/>
                    <a:pt x="651" y="39"/>
                    <a:pt x="658" y="45"/>
                  </a:cubicBezTo>
                  <a:cubicBezTo>
                    <a:pt x="658" y="48"/>
                    <a:pt x="658" y="51"/>
                    <a:pt x="658" y="55"/>
                  </a:cubicBezTo>
                  <a:cubicBezTo>
                    <a:pt x="656" y="55"/>
                    <a:pt x="654" y="58"/>
                    <a:pt x="653" y="59"/>
                  </a:cubicBezTo>
                  <a:cubicBezTo>
                    <a:pt x="643" y="59"/>
                    <a:pt x="640" y="53"/>
                    <a:pt x="637" y="47"/>
                  </a:cubicBezTo>
                  <a:close/>
                  <a:moveTo>
                    <a:pt x="621" y="118"/>
                  </a:moveTo>
                  <a:cubicBezTo>
                    <a:pt x="621" y="113"/>
                    <a:pt x="621" y="109"/>
                    <a:pt x="621" y="105"/>
                  </a:cubicBezTo>
                  <a:cubicBezTo>
                    <a:pt x="628" y="104"/>
                    <a:pt x="632" y="97"/>
                    <a:pt x="636" y="92"/>
                  </a:cubicBezTo>
                  <a:cubicBezTo>
                    <a:pt x="640" y="85"/>
                    <a:pt x="652" y="76"/>
                    <a:pt x="660" y="71"/>
                  </a:cubicBezTo>
                  <a:cubicBezTo>
                    <a:pt x="663" y="70"/>
                    <a:pt x="678" y="62"/>
                    <a:pt x="677" y="61"/>
                  </a:cubicBezTo>
                  <a:cubicBezTo>
                    <a:pt x="680" y="60"/>
                    <a:pt x="693" y="54"/>
                    <a:pt x="694" y="51"/>
                  </a:cubicBezTo>
                  <a:cubicBezTo>
                    <a:pt x="694" y="50"/>
                    <a:pt x="694" y="50"/>
                    <a:pt x="694" y="50"/>
                  </a:cubicBezTo>
                  <a:cubicBezTo>
                    <a:pt x="692" y="49"/>
                    <a:pt x="681" y="45"/>
                    <a:pt x="680" y="44"/>
                  </a:cubicBezTo>
                  <a:cubicBezTo>
                    <a:pt x="678" y="43"/>
                    <a:pt x="676" y="39"/>
                    <a:pt x="675" y="39"/>
                  </a:cubicBezTo>
                  <a:cubicBezTo>
                    <a:pt x="675" y="38"/>
                    <a:pt x="675" y="37"/>
                    <a:pt x="675" y="37"/>
                  </a:cubicBezTo>
                  <a:cubicBezTo>
                    <a:pt x="684" y="39"/>
                    <a:pt x="702" y="36"/>
                    <a:pt x="707" y="33"/>
                  </a:cubicBezTo>
                  <a:cubicBezTo>
                    <a:pt x="709" y="31"/>
                    <a:pt x="712" y="28"/>
                    <a:pt x="716" y="27"/>
                  </a:cubicBezTo>
                  <a:cubicBezTo>
                    <a:pt x="721" y="26"/>
                    <a:pt x="736" y="34"/>
                    <a:pt x="739" y="36"/>
                  </a:cubicBezTo>
                  <a:cubicBezTo>
                    <a:pt x="739" y="38"/>
                    <a:pt x="738" y="39"/>
                    <a:pt x="738" y="41"/>
                  </a:cubicBezTo>
                  <a:cubicBezTo>
                    <a:pt x="736" y="42"/>
                    <a:pt x="734" y="44"/>
                    <a:pt x="732" y="45"/>
                  </a:cubicBezTo>
                  <a:cubicBezTo>
                    <a:pt x="731" y="45"/>
                    <a:pt x="730" y="45"/>
                    <a:pt x="730" y="45"/>
                  </a:cubicBezTo>
                  <a:cubicBezTo>
                    <a:pt x="724" y="47"/>
                    <a:pt x="709" y="51"/>
                    <a:pt x="705" y="55"/>
                  </a:cubicBezTo>
                  <a:cubicBezTo>
                    <a:pt x="706" y="56"/>
                    <a:pt x="706" y="57"/>
                    <a:pt x="706" y="58"/>
                  </a:cubicBezTo>
                  <a:cubicBezTo>
                    <a:pt x="708" y="59"/>
                    <a:pt x="710" y="60"/>
                    <a:pt x="712" y="61"/>
                  </a:cubicBezTo>
                  <a:cubicBezTo>
                    <a:pt x="713" y="61"/>
                    <a:pt x="715" y="61"/>
                    <a:pt x="717" y="61"/>
                  </a:cubicBezTo>
                  <a:cubicBezTo>
                    <a:pt x="724" y="65"/>
                    <a:pt x="744" y="92"/>
                    <a:pt x="730" y="103"/>
                  </a:cubicBezTo>
                  <a:cubicBezTo>
                    <a:pt x="728" y="104"/>
                    <a:pt x="716" y="108"/>
                    <a:pt x="717" y="108"/>
                  </a:cubicBezTo>
                  <a:cubicBezTo>
                    <a:pt x="711" y="111"/>
                    <a:pt x="705" y="106"/>
                    <a:pt x="702" y="111"/>
                  </a:cubicBezTo>
                  <a:cubicBezTo>
                    <a:pt x="702" y="114"/>
                    <a:pt x="702" y="117"/>
                    <a:pt x="702" y="120"/>
                  </a:cubicBezTo>
                  <a:cubicBezTo>
                    <a:pt x="699" y="125"/>
                    <a:pt x="694" y="130"/>
                    <a:pt x="690" y="134"/>
                  </a:cubicBezTo>
                  <a:cubicBezTo>
                    <a:pt x="690" y="136"/>
                    <a:pt x="690" y="137"/>
                    <a:pt x="691" y="137"/>
                  </a:cubicBezTo>
                  <a:cubicBezTo>
                    <a:pt x="692" y="139"/>
                    <a:pt x="695" y="139"/>
                    <a:pt x="697" y="139"/>
                  </a:cubicBezTo>
                  <a:cubicBezTo>
                    <a:pt x="698" y="138"/>
                    <a:pt x="699" y="137"/>
                    <a:pt x="700" y="134"/>
                  </a:cubicBezTo>
                  <a:cubicBezTo>
                    <a:pt x="711" y="134"/>
                    <a:pt x="716" y="138"/>
                    <a:pt x="726" y="140"/>
                  </a:cubicBezTo>
                  <a:cubicBezTo>
                    <a:pt x="727" y="143"/>
                    <a:pt x="730" y="149"/>
                    <a:pt x="729" y="151"/>
                  </a:cubicBezTo>
                  <a:cubicBezTo>
                    <a:pt x="728" y="152"/>
                    <a:pt x="727" y="154"/>
                    <a:pt x="725" y="155"/>
                  </a:cubicBezTo>
                  <a:cubicBezTo>
                    <a:pt x="716" y="158"/>
                    <a:pt x="712" y="149"/>
                    <a:pt x="705" y="150"/>
                  </a:cubicBezTo>
                  <a:cubicBezTo>
                    <a:pt x="704" y="149"/>
                    <a:pt x="700" y="153"/>
                    <a:pt x="699" y="155"/>
                  </a:cubicBezTo>
                  <a:cubicBezTo>
                    <a:pt x="698" y="157"/>
                    <a:pt x="700" y="159"/>
                    <a:pt x="700" y="160"/>
                  </a:cubicBezTo>
                  <a:cubicBezTo>
                    <a:pt x="700" y="162"/>
                    <a:pt x="700" y="164"/>
                    <a:pt x="700" y="166"/>
                  </a:cubicBezTo>
                  <a:cubicBezTo>
                    <a:pt x="702" y="174"/>
                    <a:pt x="698" y="180"/>
                    <a:pt x="692" y="183"/>
                  </a:cubicBezTo>
                  <a:cubicBezTo>
                    <a:pt x="685" y="187"/>
                    <a:pt x="666" y="181"/>
                    <a:pt x="662" y="179"/>
                  </a:cubicBezTo>
                  <a:cubicBezTo>
                    <a:pt x="662" y="177"/>
                    <a:pt x="653" y="173"/>
                    <a:pt x="651" y="173"/>
                  </a:cubicBezTo>
                  <a:cubicBezTo>
                    <a:pt x="651" y="172"/>
                    <a:pt x="652" y="172"/>
                    <a:pt x="652" y="172"/>
                  </a:cubicBezTo>
                  <a:cubicBezTo>
                    <a:pt x="660" y="170"/>
                    <a:pt x="676" y="168"/>
                    <a:pt x="683" y="163"/>
                  </a:cubicBezTo>
                  <a:cubicBezTo>
                    <a:pt x="685" y="162"/>
                    <a:pt x="692" y="157"/>
                    <a:pt x="689" y="155"/>
                  </a:cubicBezTo>
                  <a:cubicBezTo>
                    <a:pt x="685" y="154"/>
                    <a:pt x="675" y="155"/>
                    <a:pt x="672" y="157"/>
                  </a:cubicBezTo>
                  <a:cubicBezTo>
                    <a:pt x="668" y="159"/>
                    <a:pt x="653" y="154"/>
                    <a:pt x="652" y="153"/>
                  </a:cubicBezTo>
                  <a:cubicBezTo>
                    <a:pt x="650" y="152"/>
                    <a:pt x="650" y="151"/>
                    <a:pt x="649" y="149"/>
                  </a:cubicBezTo>
                  <a:cubicBezTo>
                    <a:pt x="649" y="148"/>
                    <a:pt x="649" y="148"/>
                    <a:pt x="650" y="147"/>
                  </a:cubicBezTo>
                  <a:cubicBezTo>
                    <a:pt x="660" y="147"/>
                    <a:pt x="674" y="146"/>
                    <a:pt x="684" y="144"/>
                  </a:cubicBezTo>
                  <a:cubicBezTo>
                    <a:pt x="685" y="143"/>
                    <a:pt x="685" y="142"/>
                    <a:pt x="686" y="141"/>
                  </a:cubicBezTo>
                  <a:cubicBezTo>
                    <a:pt x="686" y="141"/>
                    <a:pt x="686" y="141"/>
                    <a:pt x="686" y="140"/>
                  </a:cubicBezTo>
                  <a:cubicBezTo>
                    <a:pt x="684" y="139"/>
                    <a:pt x="684" y="138"/>
                    <a:pt x="682" y="137"/>
                  </a:cubicBezTo>
                  <a:cubicBezTo>
                    <a:pt x="682" y="133"/>
                    <a:pt x="681" y="129"/>
                    <a:pt x="683" y="125"/>
                  </a:cubicBezTo>
                  <a:cubicBezTo>
                    <a:pt x="685" y="122"/>
                    <a:pt x="691" y="115"/>
                    <a:pt x="690" y="111"/>
                  </a:cubicBezTo>
                  <a:cubicBezTo>
                    <a:pt x="690" y="109"/>
                    <a:pt x="689" y="109"/>
                    <a:pt x="688" y="109"/>
                  </a:cubicBezTo>
                  <a:cubicBezTo>
                    <a:pt x="680" y="105"/>
                    <a:pt x="670" y="123"/>
                    <a:pt x="665" y="118"/>
                  </a:cubicBezTo>
                  <a:cubicBezTo>
                    <a:pt x="666" y="112"/>
                    <a:pt x="667" y="106"/>
                    <a:pt x="670" y="102"/>
                  </a:cubicBezTo>
                  <a:cubicBezTo>
                    <a:pt x="675" y="96"/>
                    <a:pt x="690" y="97"/>
                    <a:pt x="695" y="102"/>
                  </a:cubicBezTo>
                  <a:cubicBezTo>
                    <a:pt x="701" y="102"/>
                    <a:pt x="703" y="100"/>
                    <a:pt x="707" y="98"/>
                  </a:cubicBezTo>
                  <a:cubicBezTo>
                    <a:pt x="711" y="95"/>
                    <a:pt x="717" y="94"/>
                    <a:pt x="720" y="90"/>
                  </a:cubicBezTo>
                  <a:cubicBezTo>
                    <a:pt x="720" y="89"/>
                    <a:pt x="720" y="88"/>
                    <a:pt x="720" y="89"/>
                  </a:cubicBezTo>
                  <a:cubicBezTo>
                    <a:pt x="726" y="78"/>
                    <a:pt x="710" y="68"/>
                    <a:pt x="705" y="66"/>
                  </a:cubicBezTo>
                  <a:cubicBezTo>
                    <a:pt x="694" y="63"/>
                    <a:pt x="681" y="76"/>
                    <a:pt x="678" y="81"/>
                  </a:cubicBezTo>
                  <a:cubicBezTo>
                    <a:pt x="670" y="91"/>
                    <a:pt x="657" y="97"/>
                    <a:pt x="649" y="107"/>
                  </a:cubicBezTo>
                  <a:cubicBezTo>
                    <a:pt x="645" y="112"/>
                    <a:pt x="646" y="118"/>
                    <a:pt x="644" y="123"/>
                  </a:cubicBezTo>
                  <a:cubicBezTo>
                    <a:pt x="643" y="127"/>
                    <a:pt x="640" y="131"/>
                    <a:pt x="639" y="133"/>
                  </a:cubicBezTo>
                  <a:cubicBezTo>
                    <a:pt x="632" y="134"/>
                    <a:pt x="625" y="130"/>
                    <a:pt x="623" y="125"/>
                  </a:cubicBezTo>
                  <a:cubicBezTo>
                    <a:pt x="621" y="123"/>
                    <a:pt x="623" y="120"/>
                    <a:pt x="621" y="118"/>
                  </a:cubicBezTo>
                  <a:close/>
                  <a:moveTo>
                    <a:pt x="537" y="94"/>
                  </a:moveTo>
                  <a:cubicBezTo>
                    <a:pt x="538" y="94"/>
                    <a:pt x="540" y="93"/>
                    <a:pt x="540" y="92"/>
                  </a:cubicBezTo>
                  <a:cubicBezTo>
                    <a:pt x="541" y="91"/>
                    <a:pt x="540" y="90"/>
                    <a:pt x="540" y="89"/>
                  </a:cubicBezTo>
                  <a:cubicBezTo>
                    <a:pt x="539" y="90"/>
                    <a:pt x="539" y="90"/>
                    <a:pt x="539" y="90"/>
                  </a:cubicBezTo>
                  <a:cubicBezTo>
                    <a:pt x="538" y="91"/>
                    <a:pt x="538" y="93"/>
                    <a:pt x="537" y="94"/>
                  </a:cubicBezTo>
                  <a:close/>
                  <a:moveTo>
                    <a:pt x="503" y="79"/>
                  </a:moveTo>
                  <a:cubicBezTo>
                    <a:pt x="504" y="80"/>
                    <a:pt x="505" y="81"/>
                    <a:pt x="507" y="79"/>
                  </a:cubicBezTo>
                  <a:cubicBezTo>
                    <a:pt x="507" y="77"/>
                    <a:pt x="508" y="77"/>
                    <a:pt x="508" y="75"/>
                  </a:cubicBezTo>
                  <a:cubicBezTo>
                    <a:pt x="508" y="75"/>
                    <a:pt x="507" y="75"/>
                    <a:pt x="507" y="74"/>
                  </a:cubicBezTo>
                  <a:cubicBezTo>
                    <a:pt x="506" y="75"/>
                    <a:pt x="505" y="75"/>
                    <a:pt x="504" y="75"/>
                  </a:cubicBezTo>
                  <a:cubicBezTo>
                    <a:pt x="504" y="77"/>
                    <a:pt x="504" y="77"/>
                    <a:pt x="503" y="79"/>
                  </a:cubicBezTo>
                  <a:close/>
                  <a:moveTo>
                    <a:pt x="491" y="115"/>
                  </a:moveTo>
                  <a:cubicBezTo>
                    <a:pt x="496" y="117"/>
                    <a:pt x="504" y="111"/>
                    <a:pt x="507" y="108"/>
                  </a:cubicBezTo>
                  <a:cubicBezTo>
                    <a:pt x="506" y="107"/>
                    <a:pt x="506" y="105"/>
                    <a:pt x="506" y="104"/>
                  </a:cubicBezTo>
                  <a:cubicBezTo>
                    <a:pt x="505" y="104"/>
                    <a:pt x="505" y="103"/>
                    <a:pt x="504" y="103"/>
                  </a:cubicBezTo>
                  <a:cubicBezTo>
                    <a:pt x="501" y="105"/>
                    <a:pt x="494" y="109"/>
                    <a:pt x="491" y="113"/>
                  </a:cubicBezTo>
                  <a:cubicBezTo>
                    <a:pt x="491" y="113"/>
                    <a:pt x="491" y="114"/>
                    <a:pt x="491" y="115"/>
                  </a:cubicBezTo>
                  <a:close/>
                  <a:moveTo>
                    <a:pt x="460" y="78"/>
                  </a:moveTo>
                  <a:cubicBezTo>
                    <a:pt x="461" y="79"/>
                    <a:pt x="462" y="79"/>
                    <a:pt x="463" y="79"/>
                  </a:cubicBezTo>
                  <a:cubicBezTo>
                    <a:pt x="466" y="77"/>
                    <a:pt x="468" y="75"/>
                    <a:pt x="470" y="73"/>
                  </a:cubicBezTo>
                  <a:cubicBezTo>
                    <a:pt x="470" y="71"/>
                    <a:pt x="470" y="71"/>
                    <a:pt x="470" y="69"/>
                  </a:cubicBezTo>
                  <a:cubicBezTo>
                    <a:pt x="468" y="69"/>
                    <a:pt x="467" y="70"/>
                    <a:pt x="466" y="70"/>
                  </a:cubicBezTo>
                  <a:cubicBezTo>
                    <a:pt x="464" y="71"/>
                    <a:pt x="461" y="74"/>
                    <a:pt x="460" y="78"/>
                  </a:cubicBezTo>
                  <a:close/>
                  <a:moveTo>
                    <a:pt x="453" y="106"/>
                  </a:moveTo>
                  <a:cubicBezTo>
                    <a:pt x="454" y="106"/>
                    <a:pt x="454" y="106"/>
                    <a:pt x="455" y="106"/>
                  </a:cubicBezTo>
                  <a:cubicBezTo>
                    <a:pt x="457" y="103"/>
                    <a:pt x="473" y="90"/>
                    <a:pt x="469" y="87"/>
                  </a:cubicBezTo>
                  <a:cubicBezTo>
                    <a:pt x="458" y="82"/>
                    <a:pt x="453" y="96"/>
                    <a:pt x="453" y="106"/>
                  </a:cubicBezTo>
                  <a:close/>
                  <a:moveTo>
                    <a:pt x="438" y="93"/>
                  </a:moveTo>
                  <a:cubicBezTo>
                    <a:pt x="439" y="93"/>
                    <a:pt x="440" y="94"/>
                    <a:pt x="440" y="95"/>
                  </a:cubicBezTo>
                  <a:cubicBezTo>
                    <a:pt x="442" y="95"/>
                    <a:pt x="443" y="95"/>
                    <a:pt x="444" y="95"/>
                  </a:cubicBezTo>
                  <a:cubicBezTo>
                    <a:pt x="445" y="94"/>
                    <a:pt x="446" y="93"/>
                    <a:pt x="446" y="92"/>
                  </a:cubicBezTo>
                  <a:cubicBezTo>
                    <a:pt x="445" y="91"/>
                    <a:pt x="444" y="91"/>
                    <a:pt x="444" y="90"/>
                  </a:cubicBezTo>
                  <a:cubicBezTo>
                    <a:pt x="444" y="91"/>
                    <a:pt x="439" y="91"/>
                    <a:pt x="438" y="92"/>
                  </a:cubicBezTo>
                  <a:cubicBezTo>
                    <a:pt x="438" y="92"/>
                    <a:pt x="438" y="92"/>
                    <a:pt x="438" y="93"/>
                  </a:cubicBezTo>
                  <a:close/>
                  <a:moveTo>
                    <a:pt x="425" y="130"/>
                  </a:moveTo>
                  <a:cubicBezTo>
                    <a:pt x="429" y="129"/>
                    <a:pt x="448" y="117"/>
                    <a:pt x="439" y="112"/>
                  </a:cubicBezTo>
                  <a:cubicBezTo>
                    <a:pt x="438" y="112"/>
                    <a:pt x="438" y="112"/>
                    <a:pt x="437" y="112"/>
                  </a:cubicBezTo>
                  <a:cubicBezTo>
                    <a:pt x="435" y="119"/>
                    <a:pt x="428" y="123"/>
                    <a:pt x="425" y="130"/>
                  </a:cubicBezTo>
                  <a:close/>
                  <a:moveTo>
                    <a:pt x="398" y="150"/>
                  </a:moveTo>
                  <a:cubicBezTo>
                    <a:pt x="398" y="144"/>
                    <a:pt x="399" y="138"/>
                    <a:pt x="399" y="133"/>
                  </a:cubicBezTo>
                  <a:cubicBezTo>
                    <a:pt x="403" y="131"/>
                    <a:pt x="426" y="102"/>
                    <a:pt x="429" y="97"/>
                  </a:cubicBezTo>
                  <a:cubicBezTo>
                    <a:pt x="428" y="96"/>
                    <a:pt x="428" y="96"/>
                    <a:pt x="426" y="96"/>
                  </a:cubicBezTo>
                  <a:cubicBezTo>
                    <a:pt x="424" y="97"/>
                    <a:pt x="405" y="104"/>
                    <a:pt x="401" y="101"/>
                  </a:cubicBezTo>
                  <a:cubicBezTo>
                    <a:pt x="400" y="100"/>
                    <a:pt x="400" y="100"/>
                    <a:pt x="400" y="100"/>
                  </a:cubicBezTo>
                  <a:cubicBezTo>
                    <a:pt x="400" y="86"/>
                    <a:pt x="411" y="79"/>
                    <a:pt x="418" y="74"/>
                  </a:cubicBezTo>
                  <a:cubicBezTo>
                    <a:pt x="424" y="70"/>
                    <a:pt x="428" y="65"/>
                    <a:pt x="432" y="60"/>
                  </a:cubicBezTo>
                  <a:cubicBezTo>
                    <a:pt x="437" y="54"/>
                    <a:pt x="450" y="45"/>
                    <a:pt x="453" y="38"/>
                  </a:cubicBezTo>
                  <a:cubicBezTo>
                    <a:pt x="454" y="34"/>
                    <a:pt x="454" y="29"/>
                    <a:pt x="454" y="25"/>
                  </a:cubicBezTo>
                  <a:cubicBezTo>
                    <a:pt x="462" y="22"/>
                    <a:pt x="468" y="24"/>
                    <a:pt x="473" y="28"/>
                  </a:cubicBezTo>
                  <a:cubicBezTo>
                    <a:pt x="468" y="46"/>
                    <a:pt x="437" y="68"/>
                    <a:pt x="423" y="81"/>
                  </a:cubicBezTo>
                  <a:cubicBezTo>
                    <a:pt x="420" y="84"/>
                    <a:pt x="416" y="86"/>
                    <a:pt x="413" y="89"/>
                  </a:cubicBezTo>
                  <a:cubicBezTo>
                    <a:pt x="413" y="90"/>
                    <a:pt x="413" y="90"/>
                    <a:pt x="414" y="90"/>
                  </a:cubicBezTo>
                  <a:cubicBezTo>
                    <a:pt x="419" y="90"/>
                    <a:pt x="426" y="88"/>
                    <a:pt x="430" y="86"/>
                  </a:cubicBezTo>
                  <a:cubicBezTo>
                    <a:pt x="436" y="85"/>
                    <a:pt x="441" y="85"/>
                    <a:pt x="447" y="84"/>
                  </a:cubicBezTo>
                  <a:cubicBezTo>
                    <a:pt x="451" y="81"/>
                    <a:pt x="451" y="77"/>
                    <a:pt x="453" y="73"/>
                  </a:cubicBezTo>
                  <a:cubicBezTo>
                    <a:pt x="457" y="67"/>
                    <a:pt x="460" y="60"/>
                    <a:pt x="466" y="55"/>
                  </a:cubicBezTo>
                  <a:cubicBezTo>
                    <a:pt x="469" y="55"/>
                    <a:pt x="472" y="55"/>
                    <a:pt x="474" y="55"/>
                  </a:cubicBezTo>
                  <a:cubicBezTo>
                    <a:pt x="475" y="57"/>
                    <a:pt x="477" y="58"/>
                    <a:pt x="478" y="59"/>
                  </a:cubicBezTo>
                  <a:cubicBezTo>
                    <a:pt x="481" y="63"/>
                    <a:pt x="483" y="67"/>
                    <a:pt x="485" y="71"/>
                  </a:cubicBezTo>
                  <a:cubicBezTo>
                    <a:pt x="488" y="69"/>
                    <a:pt x="495" y="62"/>
                    <a:pt x="492" y="57"/>
                  </a:cubicBezTo>
                  <a:cubicBezTo>
                    <a:pt x="491" y="54"/>
                    <a:pt x="488" y="53"/>
                    <a:pt x="490" y="49"/>
                  </a:cubicBezTo>
                  <a:cubicBezTo>
                    <a:pt x="490" y="46"/>
                    <a:pt x="498" y="42"/>
                    <a:pt x="502" y="43"/>
                  </a:cubicBezTo>
                  <a:cubicBezTo>
                    <a:pt x="502" y="47"/>
                    <a:pt x="506" y="51"/>
                    <a:pt x="508" y="53"/>
                  </a:cubicBezTo>
                  <a:cubicBezTo>
                    <a:pt x="515" y="55"/>
                    <a:pt x="513" y="47"/>
                    <a:pt x="514" y="43"/>
                  </a:cubicBezTo>
                  <a:cubicBezTo>
                    <a:pt x="517" y="34"/>
                    <a:pt x="512" y="13"/>
                    <a:pt x="524" y="13"/>
                  </a:cubicBezTo>
                  <a:cubicBezTo>
                    <a:pt x="525" y="15"/>
                    <a:pt x="530" y="19"/>
                    <a:pt x="532" y="21"/>
                  </a:cubicBezTo>
                  <a:cubicBezTo>
                    <a:pt x="532" y="21"/>
                    <a:pt x="532" y="21"/>
                    <a:pt x="533" y="21"/>
                  </a:cubicBezTo>
                  <a:cubicBezTo>
                    <a:pt x="535" y="25"/>
                    <a:pt x="536" y="27"/>
                    <a:pt x="539" y="30"/>
                  </a:cubicBezTo>
                  <a:cubicBezTo>
                    <a:pt x="541" y="34"/>
                    <a:pt x="544" y="42"/>
                    <a:pt x="545" y="47"/>
                  </a:cubicBezTo>
                  <a:cubicBezTo>
                    <a:pt x="546" y="51"/>
                    <a:pt x="542" y="54"/>
                    <a:pt x="543" y="59"/>
                  </a:cubicBezTo>
                  <a:cubicBezTo>
                    <a:pt x="546" y="65"/>
                    <a:pt x="553" y="69"/>
                    <a:pt x="556" y="75"/>
                  </a:cubicBezTo>
                  <a:cubicBezTo>
                    <a:pt x="558" y="79"/>
                    <a:pt x="558" y="83"/>
                    <a:pt x="560" y="85"/>
                  </a:cubicBezTo>
                  <a:cubicBezTo>
                    <a:pt x="564" y="89"/>
                    <a:pt x="570" y="91"/>
                    <a:pt x="574" y="95"/>
                  </a:cubicBezTo>
                  <a:cubicBezTo>
                    <a:pt x="574" y="97"/>
                    <a:pt x="574" y="98"/>
                    <a:pt x="574" y="99"/>
                  </a:cubicBezTo>
                  <a:cubicBezTo>
                    <a:pt x="572" y="100"/>
                    <a:pt x="570" y="102"/>
                    <a:pt x="568" y="103"/>
                  </a:cubicBezTo>
                  <a:cubicBezTo>
                    <a:pt x="565" y="105"/>
                    <a:pt x="561" y="104"/>
                    <a:pt x="559" y="105"/>
                  </a:cubicBezTo>
                  <a:cubicBezTo>
                    <a:pt x="552" y="106"/>
                    <a:pt x="543" y="109"/>
                    <a:pt x="539" y="114"/>
                  </a:cubicBezTo>
                  <a:cubicBezTo>
                    <a:pt x="536" y="117"/>
                    <a:pt x="536" y="135"/>
                    <a:pt x="535" y="141"/>
                  </a:cubicBezTo>
                  <a:cubicBezTo>
                    <a:pt x="535" y="143"/>
                    <a:pt x="534" y="145"/>
                    <a:pt x="534" y="148"/>
                  </a:cubicBezTo>
                  <a:cubicBezTo>
                    <a:pt x="532" y="152"/>
                    <a:pt x="531" y="158"/>
                    <a:pt x="530" y="163"/>
                  </a:cubicBezTo>
                  <a:cubicBezTo>
                    <a:pt x="530" y="164"/>
                    <a:pt x="530" y="165"/>
                    <a:pt x="530" y="166"/>
                  </a:cubicBezTo>
                  <a:cubicBezTo>
                    <a:pt x="526" y="174"/>
                    <a:pt x="524" y="181"/>
                    <a:pt x="520" y="187"/>
                  </a:cubicBezTo>
                  <a:cubicBezTo>
                    <a:pt x="520" y="190"/>
                    <a:pt x="520" y="193"/>
                    <a:pt x="520" y="195"/>
                  </a:cubicBezTo>
                  <a:cubicBezTo>
                    <a:pt x="519" y="195"/>
                    <a:pt x="519" y="195"/>
                    <a:pt x="519" y="195"/>
                  </a:cubicBezTo>
                  <a:cubicBezTo>
                    <a:pt x="518" y="193"/>
                    <a:pt x="515" y="191"/>
                    <a:pt x="514" y="189"/>
                  </a:cubicBezTo>
                  <a:cubicBezTo>
                    <a:pt x="511" y="185"/>
                    <a:pt x="511" y="181"/>
                    <a:pt x="509" y="177"/>
                  </a:cubicBezTo>
                  <a:cubicBezTo>
                    <a:pt x="509" y="175"/>
                    <a:pt x="509" y="173"/>
                    <a:pt x="509" y="171"/>
                  </a:cubicBezTo>
                  <a:cubicBezTo>
                    <a:pt x="507" y="163"/>
                    <a:pt x="509" y="147"/>
                    <a:pt x="508" y="135"/>
                  </a:cubicBezTo>
                  <a:cubicBezTo>
                    <a:pt x="507" y="135"/>
                    <a:pt x="506" y="135"/>
                    <a:pt x="507" y="134"/>
                  </a:cubicBezTo>
                  <a:cubicBezTo>
                    <a:pt x="497" y="136"/>
                    <a:pt x="489" y="139"/>
                    <a:pt x="481" y="142"/>
                  </a:cubicBezTo>
                  <a:cubicBezTo>
                    <a:pt x="476" y="142"/>
                    <a:pt x="472" y="143"/>
                    <a:pt x="467" y="143"/>
                  </a:cubicBezTo>
                  <a:cubicBezTo>
                    <a:pt x="462" y="138"/>
                    <a:pt x="463" y="125"/>
                    <a:pt x="465" y="119"/>
                  </a:cubicBezTo>
                  <a:cubicBezTo>
                    <a:pt x="470" y="117"/>
                    <a:pt x="476" y="112"/>
                    <a:pt x="478" y="108"/>
                  </a:cubicBezTo>
                  <a:cubicBezTo>
                    <a:pt x="478" y="107"/>
                    <a:pt x="478" y="105"/>
                    <a:pt x="478" y="104"/>
                  </a:cubicBezTo>
                  <a:cubicBezTo>
                    <a:pt x="484" y="97"/>
                    <a:pt x="492" y="90"/>
                    <a:pt x="488" y="77"/>
                  </a:cubicBezTo>
                  <a:cubicBezTo>
                    <a:pt x="488" y="77"/>
                    <a:pt x="488" y="77"/>
                    <a:pt x="487" y="77"/>
                  </a:cubicBezTo>
                  <a:cubicBezTo>
                    <a:pt x="473" y="87"/>
                    <a:pt x="476" y="96"/>
                    <a:pt x="467" y="109"/>
                  </a:cubicBezTo>
                  <a:cubicBezTo>
                    <a:pt x="461" y="117"/>
                    <a:pt x="456" y="117"/>
                    <a:pt x="452" y="129"/>
                  </a:cubicBezTo>
                  <a:cubicBezTo>
                    <a:pt x="448" y="140"/>
                    <a:pt x="457" y="156"/>
                    <a:pt x="457" y="165"/>
                  </a:cubicBezTo>
                  <a:cubicBezTo>
                    <a:pt x="455" y="165"/>
                    <a:pt x="455" y="167"/>
                    <a:pt x="454" y="167"/>
                  </a:cubicBezTo>
                  <a:cubicBezTo>
                    <a:pt x="452" y="167"/>
                    <a:pt x="452" y="167"/>
                    <a:pt x="450" y="167"/>
                  </a:cubicBezTo>
                  <a:cubicBezTo>
                    <a:pt x="447" y="163"/>
                    <a:pt x="444" y="159"/>
                    <a:pt x="442" y="153"/>
                  </a:cubicBezTo>
                  <a:cubicBezTo>
                    <a:pt x="440" y="149"/>
                    <a:pt x="441" y="145"/>
                    <a:pt x="439" y="141"/>
                  </a:cubicBezTo>
                  <a:cubicBezTo>
                    <a:pt x="438" y="141"/>
                    <a:pt x="438" y="141"/>
                    <a:pt x="437" y="141"/>
                  </a:cubicBezTo>
                  <a:cubicBezTo>
                    <a:pt x="431" y="151"/>
                    <a:pt x="418" y="157"/>
                    <a:pt x="402" y="157"/>
                  </a:cubicBezTo>
                  <a:cubicBezTo>
                    <a:pt x="402" y="156"/>
                    <a:pt x="400" y="155"/>
                    <a:pt x="400" y="155"/>
                  </a:cubicBezTo>
                  <a:cubicBezTo>
                    <a:pt x="398" y="153"/>
                    <a:pt x="398" y="151"/>
                    <a:pt x="398" y="150"/>
                  </a:cubicBezTo>
                  <a:close/>
                  <a:moveTo>
                    <a:pt x="278" y="104"/>
                  </a:moveTo>
                  <a:cubicBezTo>
                    <a:pt x="279" y="106"/>
                    <a:pt x="280" y="109"/>
                    <a:pt x="281" y="111"/>
                  </a:cubicBezTo>
                  <a:cubicBezTo>
                    <a:pt x="282" y="111"/>
                    <a:pt x="282" y="111"/>
                    <a:pt x="282" y="111"/>
                  </a:cubicBezTo>
                  <a:cubicBezTo>
                    <a:pt x="283" y="108"/>
                    <a:pt x="286" y="101"/>
                    <a:pt x="283" y="99"/>
                  </a:cubicBezTo>
                  <a:cubicBezTo>
                    <a:pt x="283" y="99"/>
                    <a:pt x="282" y="99"/>
                    <a:pt x="282" y="98"/>
                  </a:cubicBezTo>
                  <a:cubicBezTo>
                    <a:pt x="281" y="98"/>
                    <a:pt x="280" y="98"/>
                    <a:pt x="279" y="99"/>
                  </a:cubicBezTo>
                  <a:cubicBezTo>
                    <a:pt x="279" y="102"/>
                    <a:pt x="278" y="101"/>
                    <a:pt x="278" y="104"/>
                  </a:cubicBezTo>
                  <a:close/>
                  <a:moveTo>
                    <a:pt x="257" y="97"/>
                  </a:moveTo>
                  <a:cubicBezTo>
                    <a:pt x="257" y="97"/>
                    <a:pt x="257" y="98"/>
                    <a:pt x="257" y="99"/>
                  </a:cubicBezTo>
                  <a:cubicBezTo>
                    <a:pt x="258" y="99"/>
                    <a:pt x="258" y="99"/>
                    <a:pt x="258" y="99"/>
                  </a:cubicBezTo>
                  <a:cubicBezTo>
                    <a:pt x="258" y="99"/>
                    <a:pt x="259" y="99"/>
                    <a:pt x="259" y="99"/>
                  </a:cubicBezTo>
                  <a:cubicBezTo>
                    <a:pt x="260" y="98"/>
                    <a:pt x="260" y="97"/>
                    <a:pt x="261" y="97"/>
                  </a:cubicBezTo>
                  <a:cubicBezTo>
                    <a:pt x="261" y="95"/>
                    <a:pt x="261" y="95"/>
                    <a:pt x="260" y="93"/>
                  </a:cubicBezTo>
                  <a:cubicBezTo>
                    <a:pt x="260" y="93"/>
                    <a:pt x="260" y="93"/>
                    <a:pt x="260" y="93"/>
                  </a:cubicBezTo>
                  <a:cubicBezTo>
                    <a:pt x="259" y="93"/>
                    <a:pt x="259" y="93"/>
                    <a:pt x="259" y="93"/>
                  </a:cubicBezTo>
                  <a:cubicBezTo>
                    <a:pt x="258" y="94"/>
                    <a:pt x="258" y="95"/>
                    <a:pt x="257" y="97"/>
                  </a:cubicBezTo>
                  <a:close/>
                  <a:moveTo>
                    <a:pt x="236" y="104"/>
                  </a:moveTo>
                  <a:cubicBezTo>
                    <a:pt x="236" y="105"/>
                    <a:pt x="237" y="105"/>
                    <a:pt x="238" y="105"/>
                  </a:cubicBezTo>
                  <a:cubicBezTo>
                    <a:pt x="241" y="104"/>
                    <a:pt x="242" y="102"/>
                    <a:pt x="245" y="100"/>
                  </a:cubicBezTo>
                  <a:cubicBezTo>
                    <a:pt x="245" y="99"/>
                    <a:pt x="245" y="98"/>
                    <a:pt x="245" y="97"/>
                  </a:cubicBezTo>
                  <a:cubicBezTo>
                    <a:pt x="244" y="97"/>
                    <a:pt x="244" y="97"/>
                    <a:pt x="244" y="97"/>
                  </a:cubicBezTo>
                  <a:cubicBezTo>
                    <a:pt x="244" y="97"/>
                    <a:pt x="243" y="97"/>
                    <a:pt x="242" y="97"/>
                  </a:cubicBezTo>
                  <a:cubicBezTo>
                    <a:pt x="240" y="99"/>
                    <a:pt x="238" y="101"/>
                    <a:pt x="236" y="104"/>
                  </a:cubicBezTo>
                  <a:close/>
                  <a:moveTo>
                    <a:pt x="216" y="151"/>
                  </a:moveTo>
                  <a:cubicBezTo>
                    <a:pt x="217" y="152"/>
                    <a:pt x="225" y="157"/>
                    <a:pt x="226" y="158"/>
                  </a:cubicBezTo>
                  <a:cubicBezTo>
                    <a:pt x="230" y="159"/>
                    <a:pt x="253" y="155"/>
                    <a:pt x="254" y="154"/>
                  </a:cubicBezTo>
                  <a:cubicBezTo>
                    <a:pt x="254" y="153"/>
                    <a:pt x="253" y="151"/>
                    <a:pt x="252" y="149"/>
                  </a:cubicBezTo>
                  <a:cubicBezTo>
                    <a:pt x="253" y="149"/>
                    <a:pt x="253" y="149"/>
                    <a:pt x="253" y="149"/>
                  </a:cubicBezTo>
                  <a:cubicBezTo>
                    <a:pt x="259" y="147"/>
                    <a:pt x="266" y="162"/>
                    <a:pt x="274" y="147"/>
                  </a:cubicBezTo>
                  <a:cubicBezTo>
                    <a:pt x="280" y="149"/>
                    <a:pt x="289" y="157"/>
                    <a:pt x="296" y="153"/>
                  </a:cubicBezTo>
                  <a:cubicBezTo>
                    <a:pt x="309" y="147"/>
                    <a:pt x="312" y="126"/>
                    <a:pt x="312" y="104"/>
                  </a:cubicBezTo>
                  <a:cubicBezTo>
                    <a:pt x="312" y="97"/>
                    <a:pt x="313" y="86"/>
                    <a:pt x="310" y="81"/>
                  </a:cubicBezTo>
                  <a:cubicBezTo>
                    <a:pt x="310" y="78"/>
                    <a:pt x="310" y="75"/>
                    <a:pt x="310" y="73"/>
                  </a:cubicBezTo>
                  <a:cubicBezTo>
                    <a:pt x="310" y="67"/>
                    <a:pt x="310" y="56"/>
                    <a:pt x="308" y="51"/>
                  </a:cubicBezTo>
                  <a:cubicBezTo>
                    <a:pt x="308" y="49"/>
                    <a:pt x="307" y="45"/>
                    <a:pt x="307" y="43"/>
                  </a:cubicBezTo>
                  <a:cubicBezTo>
                    <a:pt x="305" y="35"/>
                    <a:pt x="304" y="27"/>
                    <a:pt x="301" y="21"/>
                  </a:cubicBezTo>
                  <a:cubicBezTo>
                    <a:pt x="270" y="17"/>
                    <a:pt x="248" y="27"/>
                    <a:pt x="235" y="46"/>
                  </a:cubicBezTo>
                  <a:cubicBezTo>
                    <a:pt x="232" y="50"/>
                    <a:pt x="222" y="63"/>
                    <a:pt x="225" y="70"/>
                  </a:cubicBezTo>
                  <a:cubicBezTo>
                    <a:pt x="233" y="70"/>
                    <a:pt x="243" y="58"/>
                    <a:pt x="249" y="54"/>
                  </a:cubicBezTo>
                  <a:cubicBezTo>
                    <a:pt x="250" y="54"/>
                    <a:pt x="254" y="53"/>
                    <a:pt x="254" y="53"/>
                  </a:cubicBezTo>
                  <a:cubicBezTo>
                    <a:pt x="280" y="51"/>
                    <a:pt x="264" y="71"/>
                    <a:pt x="264" y="83"/>
                  </a:cubicBezTo>
                  <a:cubicBezTo>
                    <a:pt x="268" y="85"/>
                    <a:pt x="278" y="95"/>
                    <a:pt x="284" y="92"/>
                  </a:cubicBezTo>
                  <a:cubicBezTo>
                    <a:pt x="284" y="91"/>
                    <a:pt x="285" y="90"/>
                    <a:pt x="286" y="90"/>
                  </a:cubicBezTo>
                  <a:cubicBezTo>
                    <a:pt x="293" y="90"/>
                    <a:pt x="311" y="103"/>
                    <a:pt x="302" y="112"/>
                  </a:cubicBezTo>
                  <a:cubicBezTo>
                    <a:pt x="299" y="115"/>
                    <a:pt x="294" y="117"/>
                    <a:pt x="290" y="120"/>
                  </a:cubicBezTo>
                  <a:cubicBezTo>
                    <a:pt x="285" y="123"/>
                    <a:pt x="280" y="129"/>
                    <a:pt x="274" y="133"/>
                  </a:cubicBezTo>
                  <a:cubicBezTo>
                    <a:pt x="274" y="133"/>
                    <a:pt x="272" y="133"/>
                    <a:pt x="273" y="134"/>
                  </a:cubicBezTo>
                  <a:cubicBezTo>
                    <a:pt x="268" y="137"/>
                    <a:pt x="260" y="139"/>
                    <a:pt x="254" y="143"/>
                  </a:cubicBezTo>
                  <a:cubicBezTo>
                    <a:pt x="251" y="145"/>
                    <a:pt x="243" y="143"/>
                    <a:pt x="240" y="143"/>
                  </a:cubicBezTo>
                  <a:cubicBezTo>
                    <a:pt x="238" y="140"/>
                    <a:pt x="232" y="133"/>
                    <a:pt x="236" y="127"/>
                  </a:cubicBezTo>
                  <a:cubicBezTo>
                    <a:pt x="237" y="124"/>
                    <a:pt x="242" y="120"/>
                    <a:pt x="244" y="119"/>
                  </a:cubicBezTo>
                  <a:cubicBezTo>
                    <a:pt x="244" y="116"/>
                    <a:pt x="243" y="116"/>
                    <a:pt x="241" y="116"/>
                  </a:cubicBezTo>
                  <a:cubicBezTo>
                    <a:pt x="238" y="121"/>
                    <a:pt x="227" y="110"/>
                    <a:pt x="226" y="108"/>
                  </a:cubicBezTo>
                  <a:cubicBezTo>
                    <a:pt x="226" y="105"/>
                    <a:pt x="226" y="102"/>
                    <a:pt x="226" y="99"/>
                  </a:cubicBezTo>
                  <a:cubicBezTo>
                    <a:pt x="229" y="98"/>
                    <a:pt x="231" y="95"/>
                    <a:pt x="234" y="93"/>
                  </a:cubicBezTo>
                  <a:cubicBezTo>
                    <a:pt x="242" y="89"/>
                    <a:pt x="256" y="87"/>
                    <a:pt x="252" y="74"/>
                  </a:cubicBezTo>
                  <a:cubicBezTo>
                    <a:pt x="252" y="74"/>
                    <a:pt x="251" y="74"/>
                    <a:pt x="250" y="74"/>
                  </a:cubicBezTo>
                  <a:cubicBezTo>
                    <a:pt x="246" y="78"/>
                    <a:pt x="227" y="77"/>
                    <a:pt x="223" y="83"/>
                  </a:cubicBezTo>
                  <a:cubicBezTo>
                    <a:pt x="220" y="86"/>
                    <a:pt x="223" y="93"/>
                    <a:pt x="221" y="97"/>
                  </a:cubicBezTo>
                  <a:cubicBezTo>
                    <a:pt x="219" y="97"/>
                    <a:pt x="220" y="103"/>
                    <a:pt x="218" y="105"/>
                  </a:cubicBezTo>
                  <a:cubicBezTo>
                    <a:pt x="214" y="114"/>
                    <a:pt x="219" y="132"/>
                    <a:pt x="217" y="141"/>
                  </a:cubicBezTo>
                  <a:cubicBezTo>
                    <a:pt x="217" y="144"/>
                    <a:pt x="216" y="149"/>
                    <a:pt x="216" y="151"/>
                  </a:cubicBezTo>
                  <a:close/>
                  <a:moveTo>
                    <a:pt x="197" y="154"/>
                  </a:moveTo>
                  <a:cubicBezTo>
                    <a:pt x="197" y="141"/>
                    <a:pt x="202" y="127"/>
                    <a:pt x="205" y="115"/>
                  </a:cubicBezTo>
                  <a:cubicBezTo>
                    <a:pt x="205" y="113"/>
                    <a:pt x="205" y="110"/>
                    <a:pt x="205" y="107"/>
                  </a:cubicBezTo>
                  <a:cubicBezTo>
                    <a:pt x="205" y="93"/>
                    <a:pt x="199" y="79"/>
                    <a:pt x="201" y="66"/>
                  </a:cubicBezTo>
                  <a:cubicBezTo>
                    <a:pt x="205" y="39"/>
                    <a:pt x="229" y="25"/>
                    <a:pt x="252" y="17"/>
                  </a:cubicBezTo>
                  <a:cubicBezTo>
                    <a:pt x="261" y="15"/>
                    <a:pt x="289" y="6"/>
                    <a:pt x="300" y="13"/>
                  </a:cubicBezTo>
                  <a:cubicBezTo>
                    <a:pt x="302" y="13"/>
                    <a:pt x="306" y="13"/>
                    <a:pt x="308" y="15"/>
                  </a:cubicBezTo>
                  <a:cubicBezTo>
                    <a:pt x="330" y="29"/>
                    <a:pt x="324" y="79"/>
                    <a:pt x="325" y="113"/>
                  </a:cubicBezTo>
                  <a:cubicBezTo>
                    <a:pt x="325" y="129"/>
                    <a:pt x="328" y="154"/>
                    <a:pt x="320" y="163"/>
                  </a:cubicBezTo>
                  <a:cubicBezTo>
                    <a:pt x="318" y="166"/>
                    <a:pt x="294" y="183"/>
                    <a:pt x="287" y="179"/>
                  </a:cubicBezTo>
                  <a:cubicBezTo>
                    <a:pt x="280" y="175"/>
                    <a:pt x="274" y="165"/>
                    <a:pt x="264" y="164"/>
                  </a:cubicBezTo>
                  <a:cubicBezTo>
                    <a:pt x="261" y="163"/>
                    <a:pt x="257" y="167"/>
                    <a:pt x="254" y="168"/>
                  </a:cubicBezTo>
                  <a:cubicBezTo>
                    <a:pt x="252" y="169"/>
                    <a:pt x="230" y="173"/>
                    <a:pt x="226" y="171"/>
                  </a:cubicBezTo>
                  <a:cubicBezTo>
                    <a:pt x="221" y="170"/>
                    <a:pt x="220" y="167"/>
                    <a:pt x="216" y="164"/>
                  </a:cubicBezTo>
                  <a:cubicBezTo>
                    <a:pt x="216" y="164"/>
                    <a:pt x="216" y="164"/>
                    <a:pt x="216" y="164"/>
                  </a:cubicBezTo>
                  <a:cubicBezTo>
                    <a:pt x="213" y="166"/>
                    <a:pt x="211" y="170"/>
                    <a:pt x="206" y="170"/>
                  </a:cubicBezTo>
                  <a:cubicBezTo>
                    <a:pt x="204" y="168"/>
                    <a:pt x="202" y="166"/>
                    <a:pt x="201" y="164"/>
                  </a:cubicBezTo>
                  <a:cubicBezTo>
                    <a:pt x="199" y="161"/>
                    <a:pt x="199" y="158"/>
                    <a:pt x="197" y="154"/>
                  </a:cubicBezTo>
                  <a:close/>
                  <a:moveTo>
                    <a:pt x="83" y="79"/>
                  </a:moveTo>
                  <a:cubicBezTo>
                    <a:pt x="84" y="83"/>
                    <a:pt x="84" y="85"/>
                    <a:pt x="85" y="87"/>
                  </a:cubicBezTo>
                  <a:cubicBezTo>
                    <a:pt x="92" y="84"/>
                    <a:pt x="115" y="69"/>
                    <a:pt x="116" y="62"/>
                  </a:cubicBezTo>
                  <a:cubicBezTo>
                    <a:pt x="116" y="62"/>
                    <a:pt x="116" y="62"/>
                    <a:pt x="115" y="62"/>
                  </a:cubicBezTo>
                  <a:cubicBezTo>
                    <a:pt x="111" y="60"/>
                    <a:pt x="105" y="62"/>
                    <a:pt x="101" y="63"/>
                  </a:cubicBezTo>
                  <a:cubicBezTo>
                    <a:pt x="98" y="63"/>
                    <a:pt x="96" y="63"/>
                    <a:pt x="93" y="63"/>
                  </a:cubicBezTo>
                  <a:cubicBezTo>
                    <a:pt x="84" y="65"/>
                    <a:pt x="82" y="70"/>
                    <a:pt x="83" y="79"/>
                  </a:cubicBezTo>
                  <a:close/>
                  <a:moveTo>
                    <a:pt x="32" y="97"/>
                  </a:moveTo>
                  <a:cubicBezTo>
                    <a:pt x="36" y="101"/>
                    <a:pt x="36" y="104"/>
                    <a:pt x="36" y="112"/>
                  </a:cubicBezTo>
                  <a:cubicBezTo>
                    <a:pt x="38" y="113"/>
                    <a:pt x="38" y="113"/>
                    <a:pt x="38" y="114"/>
                  </a:cubicBezTo>
                  <a:cubicBezTo>
                    <a:pt x="41" y="114"/>
                    <a:pt x="44" y="114"/>
                    <a:pt x="46" y="113"/>
                  </a:cubicBezTo>
                  <a:cubicBezTo>
                    <a:pt x="47" y="111"/>
                    <a:pt x="50" y="108"/>
                    <a:pt x="50" y="106"/>
                  </a:cubicBezTo>
                  <a:cubicBezTo>
                    <a:pt x="52" y="100"/>
                    <a:pt x="53" y="86"/>
                    <a:pt x="49" y="83"/>
                  </a:cubicBezTo>
                  <a:cubicBezTo>
                    <a:pt x="49" y="83"/>
                    <a:pt x="49" y="82"/>
                    <a:pt x="48" y="82"/>
                  </a:cubicBezTo>
                  <a:cubicBezTo>
                    <a:pt x="42" y="82"/>
                    <a:pt x="34" y="89"/>
                    <a:pt x="32" y="94"/>
                  </a:cubicBezTo>
                  <a:cubicBezTo>
                    <a:pt x="32" y="95"/>
                    <a:pt x="32" y="96"/>
                    <a:pt x="32" y="97"/>
                  </a:cubicBezTo>
                  <a:close/>
                  <a:moveTo>
                    <a:pt x="3" y="66"/>
                  </a:moveTo>
                  <a:cubicBezTo>
                    <a:pt x="9" y="66"/>
                    <a:pt x="12" y="70"/>
                    <a:pt x="14" y="73"/>
                  </a:cubicBezTo>
                  <a:cubicBezTo>
                    <a:pt x="16" y="73"/>
                    <a:pt x="18" y="73"/>
                    <a:pt x="19" y="73"/>
                  </a:cubicBezTo>
                  <a:cubicBezTo>
                    <a:pt x="22" y="71"/>
                    <a:pt x="24" y="69"/>
                    <a:pt x="26" y="67"/>
                  </a:cubicBezTo>
                  <a:cubicBezTo>
                    <a:pt x="31" y="64"/>
                    <a:pt x="38" y="63"/>
                    <a:pt x="44" y="60"/>
                  </a:cubicBezTo>
                  <a:cubicBezTo>
                    <a:pt x="48" y="57"/>
                    <a:pt x="51" y="59"/>
                    <a:pt x="54" y="55"/>
                  </a:cubicBezTo>
                  <a:cubicBezTo>
                    <a:pt x="57" y="47"/>
                    <a:pt x="51" y="40"/>
                    <a:pt x="54" y="31"/>
                  </a:cubicBezTo>
                  <a:cubicBezTo>
                    <a:pt x="55" y="26"/>
                    <a:pt x="56" y="23"/>
                    <a:pt x="57" y="17"/>
                  </a:cubicBezTo>
                  <a:cubicBezTo>
                    <a:pt x="57" y="17"/>
                    <a:pt x="56" y="5"/>
                    <a:pt x="58" y="7"/>
                  </a:cubicBezTo>
                  <a:cubicBezTo>
                    <a:pt x="58" y="6"/>
                    <a:pt x="58" y="6"/>
                    <a:pt x="59" y="6"/>
                  </a:cubicBezTo>
                  <a:cubicBezTo>
                    <a:pt x="69" y="5"/>
                    <a:pt x="83" y="21"/>
                    <a:pt x="92" y="27"/>
                  </a:cubicBezTo>
                  <a:cubicBezTo>
                    <a:pt x="92" y="35"/>
                    <a:pt x="89" y="43"/>
                    <a:pt x="90" y="51"/>
                  </a:cubicBezTo>
                  <a:cubicBezTo>
                    <a:pt x="100" y="55"/>
                    <a:pt x="115" y="50"/>
                    <a:pt x="126" y="48"/>
                  </a:cubicBezTo>
                  <a:cubicBezTo>
                    <a:pt x="130" y="48"/>
                    <a:pt x="134" y="48"/>
                    <a:pt x="138" y="49"/>
                  </a:cubicBezTo>
                  <a:cubicBezTo>
                    <a:pt x="140" y="50"/>
                    <a:pt x="142" y="53"/>
                    <a:pt x="144" y="53"/>
                  </a:cubicBezTo>
                  <a:cubicBezTo>
                    <a:pt x="144" y="53"/>
                    <a:pt x="144" y="55"/>
                    <a:pt x="144" y="55"/>
                  </a:cubicBezTo>
                  <a:cubicBezTo>
                    <a:pt x="140" y="59"/>
                    <a:pt x="136" y="64"/>
                    <a:pt x="133" y="68"/>
                  </a:cubicBezTo>
                  <a:cubicBezTo>
                    <a:pt x="130" y="71"/>
                    <a:pt x="120" y="76"/>
                    <a:pt x="114" y="79"/>
                  </a:cubicBezTo>
                  <a:cubicBezTo>
                    <a:pt x="110" y="82"/>
                    <a:pt x="104" y="83"/>
                    <a:pt x="104" y="90"/>
                  </a:cubicBezTo>
                  <a:cubicBezTo>
                    <a:pt x="105" y="91"/>
                    <a:pt x="106" y="91"/>
                    <a:pt x="106" y="92"/>
                  </a:cubicBezTo>
                  <a:cubicBezTo>
                    <a:pt x="114" y="95"/>
                    <a:pt x="125" y="91"/>
                    <a:pt x="128" y="99"/>
                  </a:cubicBezTo>
                  <a:cubicBezTo>
                    <a:pt x="129" y="101"/>
                    <a:pt x="130" y="103"/>
                    <a:pt x="129" y="105"/>
                  </a:cubicBezTo>
                  <a:cubicBezTo>
                    <a:pt x="124" y="112"/>
                    <a:pt x="112" y="106"/>
                    <a:pt x="105" y="111"/>
                  </a:cubicBezTo>
                  <a:cubicBezTo>
                    <a:pt x="99" y="115"/>
                    <a:pt x="94" y="120"/>
                    <a:pt x="89" y="124"/>
                  </a:cubicBezTo>
                  <a:cubicBezTo>
                    <a:pt x="84" y="127"/>
                    <a:pt x="79" y="125"/>
                    <a:pt x="76" y="130"/>
                  </a:cubicBezTo>
                  <a:cubicBezTo>
                    <a:pt x="72" y="136"/>
                    <a:pt x="76" y="147"/>
                    <a:pt x="74" y="153"/>
                  </a:cubicBezTo>
                  <a:cubicBezTo>
                    <a:pt x="74" y="155"/>
                    <a:pt x="73" y="156"/>
                    <a:pt x="73" y="157"/>
                  </a:cubicBezTo>
                  <a:cubicBezTo>
                    <a:pt x="64" y="159"/>
                    <a:pt x="66" y="177"/>
                    <a:pt x="59" y="183"/>
                  </a:cubicBezTo>
                  <a:cubicBezTo>
                    <a:pt x="57" y="172"/>
                    <a:pt x="50" y="162"/>
                    <a:pt x="48" y="152"/>
                  </a:cubicBezTo>
                  <a:cubicBezTo>
                    <a:pt x="48" y="147"/>
                    <a:pt x="50" y="142"/>
                    <a:pt x="46" y="139"/>
                  </a:cubicBezTo>
                  <a:cubicBezTo>
                    <a:pt x="44" y="138"/>
                    <a:pt x="40" y="139"/>
                    <a:pt x="38" y="138"/>
                  </a:cubicBezTo>
                  <a:cubicBezTo>
                    <a:pt x="36" y="132"/>
                    <a:pt x="34" y="123"/>
                    <a:pt x="26" y="121"/>
                  </a:cubicBezTo>
                  <a:cubicBezTo>
                    <a:pt x="23" y="120"/>
                    <a:pt x="22" y="122"/>
                    <a:pt x="17" y="122"/>
                  </a:cubicBezTo>
                  <a:cubicBezTo>
                    <a:pt x="16" y="120"/>
                    <a:pt x="15" y="116"/>
                    <a:pt x="14" y="114"/>
                  </a:cubicBezTo>
                  <a:cubicBezTo>
                    <a:pt x="12" y="111"/>
                    <a:pt x="7" y="110"/>
                    <a:pt x="5" y="107"/>
                  </a:cubicBezTo>
                  <a:cubicBezTo>
                    <a:pt x="5" y="107"/>
                    <a:pt x="5" y="107"/>
                    <a:pt x="5" y="107"/>
                  </a:cubicBezTo>
                  <a:cubicBezTo>
                    <a:pt x="3" y="102"/>
                    <a:pt x="5" y="99"/>
                    <a:pt x="4" y="96"/>
                  </a:cubicBezTo>
                  <a:cubicBezTo>
                    <a:pt x="4" y="94"/>
                    <a:pt x="1" y="93"/>
                    <a:pt x="0" y="90"/>
                  </a:cubicBezTo>
                  <a:cubicBezTo>
                    <a:pt x="4" y="85"/>
                    <a:pt x="3" y="76"/>
                    <a:pt x="3"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37"/>
            <p:cNvSpPr>
              <a:spLocks noEditPoints="1"/>
            </p:cNvSpPr>
            <p:nvPr userDrawn="1"/>
          </p:nvSpPr>
          <p:spPr bwMode="auto">
            <a:xfrm>
              <a:off x="8798004" y="4643720"/>
              <a:ext cx="334964" cy="325436"/>
            </a:xfrm>
            <a:custGeom>
              <a:avLst/>
              <a:gdLst>
                <a:gd name="T0" fmla="*/ 218 w 225"/>
                <a:gd name="T1" fmla="*/ 76 h 216"/>
                <a:gd name="T2" fmla="*/ 170 w 225"/>
                <a:gd name="T3" fmla="*/ 32 h 216"/>
                <a:gd name="T4" fmla="*/ 113 w 225"/>
                <a:gd name="T5" fmla="*/ 0 h 216"/>
                <a:gd name="T6" fmla="*/ 56 w 225"/>
                <a:gd name="T7" fmla="*/ 32 h 216"/>
                <a:gd name="T8" fmla="*/ 8 w 225"/>
                <a:gd name="T9" fmla="*/ 76 h 216"/>
                <a:gd name="T10" fmla="*/ 21 w 225"/>
                <a:gd name="T11" fmla="*/ 140 h 216"/>
                <a:gd name="T12" fmla="*/ 48 w 225"/>
                <a:gd name="T13" fmla="*/ 200 h 216"/>
                <a:gd name="T14" fmla="*/ 112 w 225"/>
                <a:gd name="T15" fmla="*/ 207 h 216"/>
                <a:gd name="T16" fmla="*/ 177 w 225"/>
                <a:gd name="T17" fmla="*/ 200 h 216"/>
                <a:gd name="T18" fmla="*/ 204 w 225"/>
                <a:gd name="T19" fmla="*/ 140 h 216"/>
                <a:gd name="T20" fmla="*/ 218 w 225"/>
                <a:gd name="T21" fmla="*/ 76 h 216"/>
                <a:gd name="T22" fmla="*/ 113 w 225"/>
                <a:gd name="T23" fmla="*/ 201 h 216"/>
                <a:gd name="T24" fmla="*/ 22 w 225"/>
                <a:gd name="T25" fmla="*/ 110 h 216"/>
                <a:gd name="T26" fmla="*/ 113 w 225"/>
                <a:gd name="T27" fmla="*/ 20 h 216"/>
                <a:gd name="T28" fmla="*/ 204 w 225"/>
                <a:gd name="T29" fmla="*/ 111 h 216"/>
                <a:gd name="T30" fmla="*/ 113 w 225"/>
                <a:gd name="T31" fmla="*/ 20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5" h="216">
                  <a:moveTo>
                    <a:pt x="218" y="76"/>
                  </a:moveTo>
                  <a:cubicBezTo>
                    <a:pt x="210" y="53"/>
                    <a:pt x="191" y="37"/>
                    <a:pt x="170" y="32"/>
                  </a:cubicBezTo>
                  <a:cubicBezTo>
                    <a:pt x="158" y="13"/>
                    <a:pt x="137" y="0"/>
                    <a:pt x="113" y="0"/>
                  </a:cubicBezTo>
                  <a:cubicBezTo>
                    <a:pt x="89" y="0"/>
                    <a:pt x="68" y="13"/>
                    <a:pt x="56" y="32"/>
                  </a:cubicBezTo>
                  <a:cubicBezTo>
                    <a:pt x="34" y="37"/>
                    <a:pt x="15" y="53"/>
                    <a:pt x="8" y="76"/>
                  </a:cubicBezTo>
                  <a:cubicBezTo>
                    <a:pt x="0" y="99"/>
                    <a:pt x="6" y="123"/>
                    <a:pt x="21" y="140"/>
                  </a:cubicBezTo>
                  <a:cubicBezTo>
                    <a:pt x="18" y="163"/>
                    <a:pt x="28" y="185"/>
                    <a:pt x="48" y="200"/>
                  </a:cubicBezTo>
                  <a:cubicBezTo>
                    <a:pt x="67" y="214"/>
                    <a:pt x="92" y="216"/>
                    <a:pt x="112" y="207"/>
                  </a:cubicBezTo>
                  <a:cubicBezTo>
                    <a:pt x="133" y="216"/>
                    <a:pt x="158" y="214"/>
                    <a:pt x="177" y="200"/>
                  </a:cubicBezTo>
                  <a:cubicBezTo>
                    <a:pt x="197" y="186"/>
                    <a:pt x="206" y="163"/>
                    <a:pt x="204" y="140"/>
                  </a:cubicBezTo>
                  <a:cubicBezTo>
                    <a:pt x="220" y="123"/>
                    <a:pt x="225" y="99"/>
                    <a:pt x="218" y="76"/>
                  </a:cubicBezTo>
                  <a:close/>
                  <a:moveTo>
                    <a:pt x="113" y="201"/>
                  </a:moveTo>
                  <a:cubicBezTo>
                    <a:pt x="63" y="201"/>
                    <a:pt x="22" y="160"/>
                    <a:pt x="22" y="110"/>
                  </a:cubicBezTo>
                  <a:cubicBezTo>
                    <a:pt x="22" y="60"/>
                    <a:pt x="62" y="20"/>
                    <a:pt x="113" y="20"/>
                  </a:cubicBezTo>
                  <a:cubicBezTo>
                    <a:pt x="163" y="20"/>
                    <a:pt x="204" y="61"/>
                    <a:pt x="204" y="111"/>
                  </a:cubicBezTo>
                  <a:cubicBezTo>
                    <a:pt x="204" y="161"/>
                    <a:pt x="163" y="201"/>
                    <a:pt x="113" y="2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38"/>
            <p:cNvSpPr>
              <a:spLocks noEditPoints="1"/>
            </p:cNvSpPr>
            <p:nvPr userDrawn="1"/>
          </p:nvSpPr>
          <p:spPr bwMode="auto">
            <a:xfrm>
              <a:off x="8872617" y="4775483"/>
              <a:ext cx="84138" cy="26988"/>
            </a:xfrm>
            <a:custGeom>
              <a:avLst/>
              <a:gdLst>
                <a:gd name="T0" fmla="*/ 4 w 56"/>
                <a:gd name="T1" fmla="*/ 17 h 18"/>
                <a:gd name="T2" fmla="*/ 0 w 56"/>
                <a:gd name="T3" fmla="*/ 7 h 18"/>
                <a:gd name="T4" fmla="*/ 3 w 56"/>
                <a:gd name="T5" fmla="*/ 2 h 18"/>
                <a:gd name="T6" fmla="*/ 8 w 56"/>
                <a:gd name="T7" fmla="*/ 0 h 18"/>
                <a:gd name="T8" fmla="*/ 15 w 56"/>
                <a:gd name="T9" fmla="*/ 13 h 18"/>
                <a:gd name="T10" fmla="*/ 19 w 56"/>
                <a:gd name="T11" fmla="*/ 14 h 18"/>
                <a:gd name="T12" fmla="*/ 22 w 56"/>
                <a:gd name="T13" fmla="*/ 14 h 18"/>
                <a:gd name="T14" fmla="*/ 20 w 56"/>
                <a:gd name="T15" fmla="*/ 12 h 18"/>
                <a:gd name="T16" fmla="*/ 14 w 56"/>
                <a:gd name="T17" fmla="*/ 6 h 18"/>
                <a:gd name="T18" fmla="*/ 20 w 56"/>
                <a:gd name="T19" fmla="*/ 0 h 18"/>
                <a:gd name="T20" fmla="*/ 26 w 56"/>
                <a:gd name="T21" fmla="*/ 8 h 18"/>
                <a:gd name="T22" fmla="*/ 19 w 56"/>
                <a:gd name="T23" fmla="*/ 18 h 18"/>
                <a:gd name="T24" fmla="*/ 15 w 56"/>
                <a:gd name="T25" fmla="*/ 13 h 18"/>
                <a:gd name="T26" fmla="*/ 22 w 56"/>
                <a:gd name="T27" fmla="*/ 3 h 18"/>
                <a:gd name="T28" fmla="*/ 18 w 56"/>
                <a:gd name="T29" fmla="*/ 3 h 18"/>
                <a:gd name="T30" fmla="*/ 18 w 56"/>
                <a:gd name="T31" fmla="*/ 8 h 18"/>
                <a:gd name="T32" fmla="*/ 22 w 56"/>
                <a:gd name="T33" fmla="*/ 8 h 18"/>
                <a:gd name="T34" fmla="*/ 30 w 56"/>
                <a:gd name="T35" fmla="*/ 13 h 18"/>
                <a:gd name="T36" fmla="*/ 34 w 56"/>
                <a:gd name="T37" fmla="*/ 14 h 18"/>
                <a:gd name="T38" fmla="*/ 38 w 56"/>
                <a:gd name="T39" fmla="*/ 14 h 18"/>
                <a:gd name="T40" fmla="*/ 38 w 56"/>
                <a:gd name="T41" fmla="*/ 9 h 18"/>
                <a:gd name="T42" fmla="*/ 33 w 56"/>
                <a:gd name="T43" fmla="*/ 10 h 18"/>
                <a:gd name="T44" fmla="*/ 32 w 56"/>
                <a:gd name="T45" fmla="*/ 0 h 18"/>
                <a:gd name="T46" fmla="*/ 41 w 56"/>
                <a:gd name="T47" fmla="*/ 3 h 18"/>
                <a:gd name="T48" fmla="*/ 34 w 56"/>
                <a:gd name="T49" fmla="*/ 6 h 18"/>
                <a:gd name="T50" fmla="*/ 41 w 56"/>
                <a:gd name="T51" fmla="*/ 8 h 18"/>
                <a:gd name="T52" fmla="*/ 41 w 56"/>
                <a:gd name="T53" fmla="*/ 16 h 18"/>
                <a:gd name="T54" fmla="*/ 32 w 56"/>
                <a:gd name="T55" fmla="*/ 17 h 18"/>
                <a:gd name="T56" fmla="*/ 48 w 56"/>
                <a:gd name="T57" fmla="*/ 8 h 18"/>
                <a:gd name="T58" fmla="*/ 45 w 56"/>
                <a:gd name="T59" fmla="*/ 4 h 18"/>
                <a:gd name="T60" fmla="*/ 50 w 56"/>
                <a:gd name="T61" fmla="*/ 0 h 18"/>
                <a:gd name="T62" fmla="*/ 56 w 56"/>
                <a:gd name="T63" fmla="*/ 4 h 18"/>
                <a:gd name="T64" fmla="*/ 53 w 56"/>
                <a:gd name="T65" fmla="*/ 8 h 18"/>
                <a:gd name="T66" fmla="*/ 56 w 56"/>
                <a:gd name="T67" fmla="*/ 12 h 18"/>
                <a:gd name="T68" fmla="*/ 50 w 56"/>
                <a:gd name="T69" fmla="*/ 18 h 18"/>
                <a:gd name="T70" fmla="*/ 44 w 56"/>
                <a:gd name="T71" fmla="*/ 13 h 18"/>
                <a:gd name="T72" fmla="*/ 48 w 56"/>
                <a:gd name="T73" fmla="*/ 8 h 18"/>
                <a:gd name="T74" fmla="*/ 49 w 56"/>
                <a:gd name="T75" fmla="*/ 6 h 18"/>
                <a:gd name="T76" fmla="*/ 52 w 56"/>
                <a:gd name="T77" fmla="*/ 6 h 18"/>
                <a:gd name="T78" fmla="*/ 52 w 56"/>
                <a:gd name="T79" fmla="*/ 3 h 18"/>
                <a:gd name="T80" fmla="*/ 49 w 56"/>
                <a:gd name="T81" fmla="*/ 3 h 18"/>
                <a:gd name="T82" fmla="*/ 48 w 56"/>
                <a:gd name="T83" fmla="*/ 12 h 18"/>
                <a:gd name="T84" fmla="*/ 51 w 56"/>
                <a:gd name="T85" fmla="*/ 15 h 18"/>
                <a:gd name="T86" fmla="*/ 54 w 56"/>
                <a:gd name="T87" fmla="*/ 12 h 18"/>
                <a:gd name="T88" fmla="*/ 51 w 56"/>
                <a:gd name="T89" fmla="*/ 9 h 18"/>
                <a:gd name="T90" fmla="*/ 48 w 56"/>
                <a:gd name="T91"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 h="18">
                  <a:moveTo>
                    <a:pt x="8" y="17"/>
                  </a:moveTo>
                  <a:cubicBezTo>
                    <a:pt x="4" y="17"/>
                    <a:pt x="4" y="17"/>
                    <a:pt x="4" y="17"/>
                  </a:cubicBezTo>
                  <a:cubicBezTo>
                    <a:pt x="4" y="4"/>
                    <a:pt x="4" y="4"/>
                    <a:pt x="4" y="4"/>
                  </a:cubicBezTo>
                  <a:cubicBezTo>
                    <a:pt x="3" y="6"/>
                    <a:pt x="2" y="6"/>
                    <a:pt x="0" y="7"/>
                  </a:cubicBezTo>
                  <a:cubicBezTo>
                    <a:pt x="0" y="4"/>
                    <a:pt x="0" y="4"/>
                    <a:pt x="0" y="4"/>
                  </a:cubicBezTo>
                  <a:cubicBezTo>
                    <a:pt x="1" y="4"/>
                    <a:pt x="2" y="3"/>
                    <a:pt x="3" y="2"/>
                  </a:cubicBezTo>
                  <a:cubicBezTo>
                    <a:pt x="4" y="2"/>
                    <a:pt x="4" y="1"/>
                    <a:pt x="5" y="0"/>
                  </a:cubicBezTo>
                  <a:cubicBezTo>
                    <a:pt x="8" y="0"/>
                    <a:pt x="8" y="0"/>
                    <a:pt x="8" y="0"/>
                  </a:cubicBezTo>
                  <a:cubicBezTo>
                    <a:pt x="8" y="17"/>
                    <a:pt x="8" y="17"/>
                    <a:pt x="8" y="17"/>
                  </a:cubicBezTo>
                  <a:close/>
                  <a:moveTo>
                    <a:pt x="15" y="13"/>
                  </a:moveTo>
                  <a:cubicBezTo>
                    <a:pt x="18" y="13"/>
                    <a:pt x="18" y="13"/>
                    <a:pt x="18" y="13"/>
                  </a:cubicBezTo>
                  <a:cubicBezTo>
                    <a:pt x="18" y="14"/>
                    <a:pt x="18" y="14"/>
                    <a:pt x="19" y="14"/>
                  </a:cubicBezTo>
                  <a:cubicBezTo>
                    <a:pt x="19" y="15"/>
                    <a:pt x="20" y="15"/>
                    <a:pt x="20" y="15"/>
                  </a:cubicBezTo>
                  <a:cubicBezTo>
                    <a:pt x="21" y="15"/>
                    <a:pt x="21" y="14"/>
                    <a:pt x="22" y="14"/>
                  </a:cubicBezTo>
                  <a:cubicBezTo>
                    <a:pt x="22" y="13"/>
                    <a:pt x="23" y="12"/>
                    <a:pt x="23" y="10"/>
                  </a:cubicBezTo>
                  <a:cubicBezTo>
                    <a:pt x="22" y="11"/>
                    <a:pt x="21" y="12"/>
                    <a:pt x="20" y="12"/>
                  </a:cubicBezTo>
                  <a:cubicBezTo>
                    <a:pt x="18" y="12"/>
                    <a:pt x="17" y="11"/>
                    <a:pt x="16" y="10"/>
                  </a:cubicBezTo>
                  <a:cubicBezTo>
                    <a:pt x="15" y="9"/>
                    <a:pt x="14" y="8"/>
                    <a:pt x="14" y="6"/>
                  </a:cubicBezTo>
                  <a:cubicBezTo>
                    <a:pt x="14" y="4"/>
                    <a:pt x="15" y="2"/>
                    <a:pt x="16" y="1"/>
                  </a:cubicBezTo>
                  <a:cubicBezTo>
                    <a:pt x="17" y="0"/>
                    <a:pt x="18" y="0"/>
                    <a:pt x="20" y="0"/>
                  </a:cubicBezTo>
                  <a:cubicBezTo>
                    <a:pt x="22" y="0"/>
                    <a:pt x="23" y="0"/>
                    <a:pt x="24" y="2"/>
                  </a:cubicBezTo>
                  <a:cubicBezTo>
                    <a:pt x="26" y="3"/>
                    <a:pt x="26" y="5"/>
                    <a:pt x="26" y="8"/>
                  </a:cubicBezTo>
                  <a:cubicBezTo>
                    <a:pt x="26" y="12"/>
                    <a:pt x="25" y="14"/>
                    <a:pt x="24" y="16"/>
                  </a:cubicBezTo>
                  <a:cubicBezTo>
                    <a:pt x="23" y="17"/>
                    <a:pt x="21" y="18"/>
                    <a:pt x="19" y="18"/>
                  </a:cubicBezTo>
                  <a:cubicBezTo>
                    <a:pt x="18" y="18"/>
                    <a:pt x="17" y="17"/>
                    <a:pt x="16" y="16"/>
                  </a:cubicBezTo>
                  <a:cubicBezTo>
                    <a:pt x="16" y="16"/>
                    <a:pt x="15" y="15"/>
                    <a:pt x="15" y="13"/>
                  </a:cubicBezTo>
                  <a:close/>
                  <a:moveTo>
                    <a:pt x="22" y="6"/>
                  </a:moveTo>
                  <a:cubicBezTo>
                    <a:pt x="22" y="4"/>
                    <a:pt x="22" y="4"/>
                    <a:pt x="22" y="3"/>
                  </a:cubicBezTo>
                  <a:cubicBezTo>
                    <a:pt x="21" y="2"/>
                    <a:pt x="21" y="2"/>
                    <a:pt x="20" y="2"/>
                  </a:cubicBezTo>
                  <a:cubicBezTo>
                    <a:pt x="19" y="2"/>
                    <a:pt x="19" y="3"/>
                    <a:pt x="18" y="3"/>
                  </a:cubicBezTo>
                  <a:cubicBezTo>
                    <a:pt x="18" y="4"/>
                    <a:pt x="18" y="4"/>
                    <a:pt x="18" y="6"/>
                  </a:cubicBezTo>
                  <a:cubicBezTo>
                    <a:pt x="18" y="7"/>
                    <a:pt x="18" y="8"/>
                    <a:pt x="18" y="8"/>
                  </a:cubicBezTo>
                  <a:cubicBezTo>
                    <a:pt x="19" y="8"/>
                    <a:pt x="20" y="9"/>
                    <a:pt x="20" y="9"/>
                  </a:cubicBezTo>
                  <a:cubicBezTo>
                    <a:pt x="21" y="9"/>
                    <a:pt x="21" y="8"/>
                    <a:pt x="22" y="8"/>
                  </a:cubicBezTo>
                  <a:cubicBezTo>
                    <a:pt x="22" y="8"/>
                    <a:pt x="22" y="7"/>
                    <a:pt x="22" y="6"/>
                  </a:cubicBezTo>
                  <a:close/>
                  <a:moveTo>
                    <a:pt x="30" y="13"/>
                  </a:moveTo>
                  <a:cubicBezTo>
                    <a:pt x="34" y="12"/>
                    <a:pt x="34" y="12"/>
                    <a:pt x="34" y="12"/>
                  </a:cubicBezTo>
                  <a:cubicBezTo>
                    <a:pt x="34" y="13"/>
                    <a:pt x="34" y="14"/>
                    <a:pt x="34" y="14"/>
                  </a:cubicBezTo>
                  <a:cubicBezTo>
                    <a:pt x="35" y="15"/>
                    <a:pt x="36" y="15"/>
                    <a:pt x="36" y="15"/>
                  </a:cubicBezTo>
                  <a:cubicBezTo>
                    <a:pt x="37" y="15"/>
                    <a:pt x="37" y="15"/>
                    <a:pt x="38" y="14"/>
                  </a:cubicBezTo>
                  <a:cubicBezTo>
                    <a:pt x="38" y="14"/>
                    <a:pt x="39" y="13"/>
                    <a:pt x="39" y="12"/>
                  </a:cubicBezTo>
                  <a:cubicBezTo>
                    <a:pt x="39" y="10"/>
                    <a:pt x="38" y="10"/>
                    <a:pt x="38" y="9"/>
                  </a:cubicBezTo>
                  <a:cubicBezTo>
                    <a:pt x="38" y="9"/>
                    <a:pt x="37" y="8"/>
                    <a:pt x="36" y="8"/>
                  </a:cubicBezTo>
                  <a:cubicBezTo>
                    <a:pt x="35" y="8"/>
                    <a:pt x="34" y="9"/>
                    <a:pt x="33" y="10"/>
                  </a:cubicBezTo>
                  <a:cubicBezTo>
                    <a:pt x="30" y="9"/>
                    <a:pt x="30" y="9"/>
                    <a:pt x="30" y="9"/>
                  </a:cubicBezTo>
                  <a:cubicBezTo>
                    <a:pt x="32" y="0"/>
                    <a:pt x="32" y="0"/>
                    <a:pt x="32" y="0"/>
                  </a:cubicBezTo>
                  <a:cubicBezTo>
                    <a:pt x="41" y="0"/>
                    <a:pt x="41" y="0"/>
                    <a:pt x="41" y="0"/>
                  </a:cubicBezTo>
                  <a:cubicBezTo>
                    <a:pt x="41" y="3"/>
                    <a:pt x="41" y="3"/>
                    <a:pt x="41" y="3"/>
                  </a:cubicBezTo>
                  <a:cubicBezTo>
                    <a:pt x="35" y="3"/>
                    <a:pt x="35" y="3"/>
                    <a:pt x="35" y="3"/>
                  </a:cubicBezTo>
                  <a:cubicBezTo>
                    <a:pt x="34" y="6"/>
                    <a:pt x="34" y="6"/>
                    <a:pt x="34" y="6"/>
                  </a:cubicBezTo>
                  <a:cubicBezTo>
                    <a:pt x="35" y="6"/>
                    <a:pt x="36" y="6"/>
                    <a:pt x="37" y="6"/>
                  </a:cubicBezTo>
                  <a:cubicBezTo>
                    <a:pt x="38" y="6"/>
                    <a:pt x="40" y="6"/>
                    <a:pt x="41" y="8"/>
                  </a:cubicBezTo>
                  <a:cubicBezTo>
                    <a:pt x="42" y="9"/>
                    <a:pt x="42" y="10"/>
                    <a:pt x="42" y="12"/>
                  </a:cubicBezTo>
                  <a:cubicBezTo>
                    <a:pt x="42" y="14"/>
                    <a:pt x="42" y="15"/>
                    <a:pt x="41" y="16"/>
                  </a:cubicBezTo>
                  <a:cubicBezTo>
                    <a:pt x="40" y="18"/>
                    <a:pt x="38" y="18"/>
                    <a:pt x="36" y="18"/>
                  </a:cubicBezTo>
                  <a:cubicBezTo>
                    <a:pt x="35" y="18"/>
                    <a:pt x="33" y="18"/>
                    <a:pt x="32" y="17"/>
                  </a:cubicBezTo>
                  <a:cubicBezTo>
                    <a:pt x="31" y="16"/>
                    <a:pt x="30" y="14"/>
                    <a:pt x="30" y="13"/>
                  </a:cubicBezTo>
                  <a:close/>
                  <a:moveTo>
                    <a:pt x="48" y="8"/>
                  </a:moveTo>
                  <a:cubicBezTo>
                    <a:pt x="47" y="7"/>
                    <a:pt x="46" y="7"/>
                    <a:pt x="46" y="6"/>
                  </a:cubicBezTo>
                  <a:cubicBezTo>
                    <a:pt x="46" y="5"/>
                    <a:pt x="45" y="5"/>
                    <a:pt x="45" y="4"/>
                  </a:cubicBezTo>
                  <a:cubicBezTo>
                    <a:pt x="45" y="3"/>
                    <a:pt x="46" y="2"/>
                    <a:pt x="46" y="1"/>
                  </a:cubicBezTo>
                  <a:cubicBezTo>
                    <a:pt x="47" y="0"/>
                    <a:pt x="49" y="0"/>
                    <a:pt x="50" y="0"/>
                  </a:cubicBezTo>
                  <a:cubicBezTo>
                    <a:pt x="52" y="0"/>
                    <a:pt x="54" y="0"/>
                    <a:pt x="54" y="1"/>
                  </a:cubicBezTo>
                  <a:cubicBezTo>
                    <a:pt x="55" y="2"/>
                    <a:pt x="56" y="3"/>
                    <a:pt x="56" y="4"/>
                  </a:cubicBezTo>
                  <a:cubicBezTo>
                    <a:pt x="56" y="5"/>
                    <a:pt x="56" y="6"/>
                    <a:pt x="55" y="6"/>
                  </a:cubicBezTo>
                  <a:cubicBezTo>
                    <a:pt x="55" y="7"/>
                    <a:pt x="54" y="8"/>
                    <a:pt x="53" y="8"/>
                  </a:cubicBezTo>
                  <a:cubicBezTo>
                    <a:pt x="54" y="8"/>
                    <a:pt x="55" y="9"/>
                    <a:pt x="56" y="10"/>
                  </a:cubicBezTo>
                  <a:cubicBezTo>
                    <a:pt x="56" y="10"/>
                    <a:pt x="56" y="11"/>
                    <a:pt x="56" y="12"/>
                  </a:cubicBezTo>
                  <a:cubicBezTo>
                    <a:pt x="56" y="14"/>
                    <a:pt x="56" y="15"/>
                    <a:pt x="55" y="16"/>
                  </a:cubicBezTo>
                  <a:cubicBezTo>
                    <a:pt x="54" y="18"/>
                    <a:pt x="52" y="18"/>
                    <a:pt x="50" y="18"/>
                  </a:cubicBezTo>
                  <a:cubicBezTo>
                    <a:pt x="49" y="18"/>
                    <a:pt x="48" y="18"/>
                    <a:pt x="46" y="17"/>
                  </a:cubicBezTo>
                  <a:cubicBezTo>
                    <a:pt x="45" y="16"/>
                    <a:pt x="44" y="14"/>
                    <a:pt x="44" y="13"/>
                  </a:cubicBezTo>
                  <a:cubicBezTo>
                    <a:pt x="44" y="12"/>
                    <a:pt x="45" y="11"/>
                    <a:pt x="45" y="10"/>
                  </a:cubicBezTo>
                  <a:cubicBezTo>
                    <a:pt x="46" y="9"/>
                    <a:pt x="47" y="8"/>
                    <a:pt x="48" y="8"/>
                  </a:cubicBezTo>
                  <a:close/>
                  <a:moveTo>
                    <a:pt x="49" y="4"/>
                  </a:moveTo>
                  <a:cubicBezTo>
                    <a:pt x="49" y="5"/>
                    <a:pt x="49" y="6"/>
                    <a:pt x="49" y="6"/>
                  </a:cubicBezTo>
                  <a:cubicBezTo>
                    <a:pt x="50" y="6"/>
                    <a:pt x="50" y="6"/>
                    <a:pt x="51" y="6"/>
                  </a:cubicBezTo>
                  <a:cubicBezTo>
                    <a:pt x="52" y="6"/>
                    <a:pt x="52" y="6"/>
                    <a:pt x="52" y="6"/>
                  </a:cubicBezTo>
                  <a:cubicBezTo>
                    <a:pt x="53" y="6"/>
                    <a:pt x="53" y="5"/>
                    <a:pt x="53" y="4"/>
                  </a:cubicBezTo>
                  <a:cubicBezTo>
                    <a:pt x="53" y="4"/>
                    <a:pt x="53" y="3"/>
                    <a:pt x="52" y="3"/>
                  </a:cubicBezTo>
                  <a:cubicBezTo>
                    <a:pt x="52" y="2"/>
                    <a:pt x="52" y="2"/>
                    <a:pt x="51" y="2"/>
                  </a:cubicBezTo>
                  <a:cubicBezTo>
                    <a:pt x="50" y="2"/>
                    <a:pt x="50" y="2"/>
                    <a:pt x="49" y="3"/>
                  </a:cubicBezTo>
                  <a:cubicBezTo>
                    <a:pt x="49" y="3"/>
                    <a:pt x="49" y="4"/>
                    <a:pt x="49" y="4"/>
                  </a:cubicBezTo>
                  <a:close/>
                  <a:moveTo>
                    <a:pt x="48" y="12"/>
                  </a:moveTo>
                  <a:cubicBezTo>
                    <a:pt x="48" y="13"/>
                    <a:pt x="49" y="14"/>
                    <a:pt x="49" y="14"/>
                  </a:cubicBezTo>
                  <a:cubicBezTo>
                    <a:pt x="50" y="15"/>
                    <a:pt x="50" y="15"/>
                    <a:pt x="51" y="15"/>
                  </a:cubicBezTo>
                  <a:cubicBezTo>
                    <a:pt x="52" y="15"/>
                    <a:pt x="52" y="15"/>
                    <a:pt x="53" y="14"/>
                  </a:cubicBezTo>
                  <a:cubicBezTo>
                    <a:pt x="53" y="14"/>
                    <a:pt x="54" y="13"/>
                    <a:pt x="54" y="12"/>
                  </a:cubicBezTo>
                  <a:cubicBezTo>
                    <a:pt x="54" y="11"/>
                    <a:pt x="53" y="10"/>
                    <a:pt x="53" y="10"/>
                  </a:cubicBezTo>
                  <a:cubicBezTo>
                    <a:pt x="52" y="10"/>
                    <a:pt x="52" y="9"/>
                    <a:pt x="51" y="9"/>
                  </a:cubicBezTo>
                  <a:cubicBezTo>
                    <a:pt x="50" y="9"/>
                    <a:pt x="50" y="10"/>
                    <a:pt x="49" y="10"/>
                  </a:cubicBezTo>
                  <a:cubicBezTo>
                    <a:pt x="49" y="11"/>
                    <a:pt x="48" y="11"/>
                    <a:pt x="4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39"/>
            <p:cNvSpPr>
              <a:spLocks noEditPoints="1"/>
            </p:cNvSpPr>
            <p:nvPr userDrawn="1"/>
          </p:nvSpPr>
          <p:spPr bwMode="auto">
            <a:xfrm>
              <a:off x="8729742" y="4570696"/>
              <a:ext cx="474664" cy="477836"/>
            </a:xfrm>
            <a:custGeom>
              <a:avLst/>
              <a:gdLst>
                <a:gd name="T0" fmla="*/ 159 w 318"/>
                <a:gd name="T1" fmla="*/ 0 h 318"/>
                <a:gd name="T2" fmla="*/ 0 w 318"/>
                <a:gd name="T3" fmla="*/ 159 h 318"/>
                <a:gd name="T4" fmla="*/ 159 w 318"/>
                <a:gd name="T5" fmla="*/ 318 h 318"/>
                <a:gd name="T6" fmla="*/ 318 w 318"/>
                <a:gd name="T7" fmla="*/ 159 h 318"/>
                <a:gd name="T8" fmla="*/ 159 w 318"/>
                <a:gd name="T9" fmla="*/ 0 h 318"/>
                <a:gd name="T10" fmla="*/ 159 w 318"/>
                <a:gd name="T11" fmla="*/ 312 h 318"/>
                <a:gd name="T12" fmla="*/ 6 w 318"/>
                <a:gd name="T13" fmla="*/ 159 h 318"/>
                <a:gd name="T14" fmla="*/ 159 w 318"/>
                <a:gd name="T15" fmla="*/ 6 h 318"/>
                <a:gd name="T16" fmla="*/ 312 w 318"/>
                <a:gd name="T17" fmla="*/ 160 h 318"/>
                <a:gd name="T18" fmla="*/ 159 w 318"/>
                <a:gd name="T19" fmla="*/ 312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8" h="318">
                  <a:moveTo>
                    <a:pt x="159" y="0"/>
                  </a:moveTo>
                  <a:cubicBezTo>
                    <a:pt x="71" y="0"/>
                    <a:pt x="0" y="72"/>
                    <a:pt x="0" y="159"/>
                  </a:cubicBezTo>
                  <a:cubicBezTo>
                    <a:pt x="0" y="247"/>
                    <a:pt x="71" y="318"/>
                    <a:pt x="159" y="318"/>
                  </a:cubicBezTo>
                  <a:cubicBezTo>
                    <a:pt x="246" y="318"/>
                    <a:pt x="318" y="247"/>
                    <a:pt x="318" y="159"/>
                  </a:cubicBezTo>
                  <a:cubicBezTo>
                    <a:pt x="317" y="72"/>
                    <a:pt x="246" y="0"/>
                    <a:pt x="159" y="0"/>
                  </a:cubicBezTo>
                  <a:close/>
                  <a:moveTo>
                    <a:pt x="159" y="312"/>
                  </a:moveTo>
                  <a:cubicBezTo>
                    <a:pt x="74" y="312"/>
                    <a:pt x="6" y="244"/>
                    <a:pt x="6" y="159"/>
                  </a:cubicBezTo>
                  <a:cubicBezTo>
                    <a:pt x="6" y="75"/>
                    <a:pt x="74" y="6"/>
                    <a:pt x="159" y="6"/>
                  </a:cubicBezTo>
                  <a:cubicBezTo>
                    <a:pt x="243" y="6"/>
                    <a:pt x="312" y="75"/>
                    <a:pt x="312" y="160"/>
                  </a:cubicBezTo>
                  <a:cubicBezTo>
                    <a:pt x="312" y="244"/>
                    <a:pt x="243" y="312"/>
                    <a:pt x="159" y="3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40"/>
            <p:cNvSpPr>
              <a:spLocks noEditPoints="1"/>
            </p:cNvSpPr>
            <p:nvPr userDrawn="1"/>
          </p:nvSpPr>
          <p:spPr bwMode="auto">
            <a:xfrm>
              <a:off x="8763079" y="4810405"/>
              <a:ext cx="407989" cy="204787"/>
            </a:xfrm>
            <a:custGeom>
              <a:avLst/>
              <a:gdLst>
                <a:gd name="T0" fmla="*/ 258 w 274"/>
                <a:gd name="T1" fmla="*/ 63 h 137"/>
                <a:gd name="T2" fmla="*/ 1 w 274"/>
                <a:gd name="T3" fmla="*/ 12 h 137"/>
                <a:gd name="T4" fmla="*/ 14 w 274"/>
                <a:gd name="T5" fmla="*/ 9 h 137"/>
                <a:gd name="T6" fmla="*/ 1 w 274"/>
                <a:gd name="T7" fmla="*/ 17 h 137"/>
                <a:gd name="T8" fmla="*/ 16 w 274"/>
                <a:gd name="T9" fmla="*/ 29 h 137"/>
                <a:gd name="T10" fmla="*/ 11 w 274"/>
                <a:gd name="T11" fmla="*/ 27 h 137"/>
                <a:gd name="T12" fmla="*/ 14 w 274"/>
                <a:gd name="T13" fmla="*/ 36 h 137"/>
                <a:gd name="T14" fmla="*/ 18 w 274"/>
                <a:gd name="T15" fmla="*/ 47 h 137"/>
                <a:gd name="T16" fmla="*/ 21 w 274"/>
                <a:gd name="T17" fmla="*/ 57 h 137"/>
                <a:gd name="T18" fmla="*/ 21 w 274"/>
                <a:gd name="T19" fmla="*/ 55 h 137"/>
                <a:gd name="T20" fmla="*/ 19 w 274"/>
                <a:gd name="T21" fmla="*/ 66 h 137"/>
                <a:gd name="T22" fmla="*/ 22 w 274"/>
                <a:gd name="T23" fmla="*/ 62 h 137"/>
                <a:gd name="T24" fmla="*/ 22 w 274"/>
                <a:gd name="T25" fmla="*/ 71 h 137"/>
                <a:gd name="T26" fmla="*/ 30 w 274"/>
                <a:gd name="T27" fmla="*/ 71 h 137"/>
                <a:gd name="T28" fmla="*/ 30 w 274"/>
                <a:gd name="T29" fmla="*/ 86 h 137"/>
                <a:gd name="T30" fmla="*/ 36 w 274"/>
                <a:gd name="T31" fmla="*/ 79 h 137"/>
                <a:gd name="T32" fmla="*/ 47 w 274"/>
                <a:gd name="T33" fmla="*/ 90 h 137"/>
                <a:gd name="T34" fmla="*/ 58 w 274"/>
                <a:gd name="T35" fmla="*/ 96 h 137"/>
                <a:gd name="T36" fmla="*/ 51 w 274"/>
                <a:gd name="T37" fmla="*/ 95 h 137"/>
                <a:gd name="T38" fmla="*/ 58 w 274"/>
                <a:gd name="T39" fmla="*/ 105 h 137"/>
                <a:gd name="T40" fmla="*/ 67 w 274"/>
                <a:gd name="T41" fmla="*/ 106 h 137"/>
                <a:gd name="T42" fmla="*/ 76 w 274"/>
                <a:gd name="T43" fmla="*/ 112 h 137"/>
                <a:gd name="T44" fmla="*/ 82 w 274"/>
                <a:gd name="T45" fmla="*/ 111 h 137"/>
                <a:gd name="T46" fmla="*/ 78 w 274"/>
                <a:gd name="T47" fmla="*/ 113 h 137"/>
                <a:gd name="T48" fmla="*/ 83 w 274"/>
                <a:gd name="T49" fmla="*/ 123 h 137"/>
                <a:gd name="T50" fmla="*/ 97 w 274"/>
                <a:gd name="T51" fmla="*/ 121 h 137"/>
                <a:gd name="T52" fmla="*/ 100 w 274"/>
                <a:gd name="T53" fmla="*/ 125 h 137"/>
                <a:gd name="T54" fmla="*/ 108 w 274"/>
                <a:gd name="T55" fmla="*/ 126 h 137"/>
                <a:gd name="T56" fmla="*/ 113 w 274"/>
                <a:gd name="T57" fmla="*/ 126 h 137"/>
                <a:gd name="T58" fmla="*/ 132 w 274"/>
                <a:gd name="T59" fmla="*/ 136 h 137"/>
                <a:gd name="T60" fmla="*/ 126 w 274"/>
                <a:gd name="T61" fmla="*/ 130 h 137"/>
                <a:gd name="T62" fmla="*/ 128 w 274"/>
                <a:gd name="T63" fmla="*/ 135 h 137"/>
                <a:gd name="T64" fmla="*/ 135 w 274"/>
                <a:gd name="T65" fmla="*/ 135 h 137"/>
                <a:gd name="T66" fmla="*/ 149 w 274"/>
                <a:gd name="T67" fmla="*/ 136 h 137"/>
                <a:gd name="T68" fmla="*/ 152 w 274"/>
                <a:gd name="T69" fmla="*/ 133 h 137"/>
                <a:gd name="T70" fmla="*/ 167 w 274"/>
                <a:gd name="T71" fmla="*/ 131 h 137"/>
                <a:gd name="T72" fmla="*/ 180 w 274"/>
                <a:gd name="T73" fmla="*/ 128 h 137"/>
                <a:gd name="T74" fmla="*/ 175 w 274"/>
                <a:gd name="T75" fmla="*/ 122 h 137"/>
                <a:gd name="T76" fmla="*/ 187 w 274"/>
                <a:gd name="T77" fmla="*/ 119 h 137"/>
                <a:gd name="T78" fmla="*/ 192 w 274"/>
                <a:gd name="T79" fmla="*/ 117 h 137"/>
                <a:gd name="T80" fmla="*/ 199 w 274"/>
                <a:gd name="T81" fmla="*/ 119 h 137"/>
                <a:gd name="T82" fmla="*/ 203 w 274"/>
                <a:gd name="T83" fmla="*/ 119 h 137"/>
                <a:gd name="T84" fmla="*/ 217 w 274"/>
                <a:gd name="T85" fmla="*/ 111 h 137"/>
                <a:gd name="T86" fmla="*/ 217 w 274"/>
                <a:gd name="T87" fmla="*/ 106 h 137"/>
                <a:gd name="T88" fmla="*/ 232 w 274"/>
                <a:gd name="T89" fmla="*/ 96 h 137"/>
                <a:gd name="T90" fmla="*/ 231 w 274"/>
                <a:gd name="T91" fmla="*/ 97 h 137"/>
                <a:gd name="T92" fmla="*/ 238 w 274"/>
                <a:gd name="T93" fmla="*/ 95 h 137"/>
                <a:gd name="T94" fmla="*/ 234 w 274"/>
                <a:gd name="T95" fmla="*/ 85 h 137"/>
                <a:gd name="T96" fmla="*/ 242 w 274"/>
                <a:gd name="T97" fmla="*/ 73 h 137"/>
                <a:gd name="T98" fmla="*/ 238 w 274"/>
                <a:gd name="T99" fmla="*/ 77 h 137"/>
                <a:gd name="T100" fmla="*/ 252 w 274"/>
                <a:gd name="T101" fmla="*/ 71 h 137"/>
                <a:gd name="T102" fmla="*/ 266 w 274"/>
                <a:gd name="T103" fmla="*/ 40 h 137"/>
                <a:gd name="T104" fmla="*/ 258 w 274"/>
                <a:gd name="T105" fmla="*/ 48 h 137"/>
                <a:gd name="T106" fmla="*/ 268 w 274"/>
                <a:gd name="T107" fmla="*/ 35 h 137"/>
                <a:gd name="T108" fmla="*/ 259 w 274"/>
                <a:gd name="T109" fmla="*/ 22 h 137"/>
                <a:gd name="T110" fmla="*/ 262 w 274"/>
                <a:gd name="T111" fmla="*/ 27 h 137"/>
                <a:gd name="T112" fmla="*/ 273 w 274"/>
                <a:gd name="T113" fmla="*/ 17 h 137"/>
                <a:gd name="T114" fmla="*/ 273 w 274"/>
                <a:gd name="T115" fmla="*/ 12 h 137"/>
                <a:gd name="T116" fmla="*/ 266 w 274"/>
                <a:gd name="T117" fmla="*/ 7 h 137"/>
                <a:gd name="T118" fmla="*/ 269 w 274"/>
                <a:gd name="T119" fmla="*/ 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4" h="137">
                  <a:moveTo>
                    <a:pt x="250" y="51"/>
                  </a:moveTo>
                  <a:cubicBezTo>
                    <a:pt x="250" y="51"/>
                    <a:pt x="250" y="51"/>
                    <a:pt x="250" y="51"/>
                  </a:cubicBezTo>
                  <a:cubicBezTo>
                    <a:pt x="250" y="52"/>
                    <a:pt x="250" y="52"/>
                    <a:pt x="250" y="52"/>
                  </a:cubicBezTo>
                  <a:cubicBezTo>
                    <a:pt x="250" y="53"/>
                    <a:pt x="250" y="53"/>
                    <a:pt x="249" y="53"/>
                  </a:cubicBezTo>
                  <a:cubicBezTo>
                    <a:pt x="249" y="53"/>
                    <a:pt x="248" y="53"/>
                    <a:pt x="248" y="53"/>
                  </a:cubicBezTo>
                  <a:cubicBezTo>
                    <a:pt x="248" y="53"/>
                    <a:pt x="248" y="53"/>
                    <a:pt x="248" y="53"/>
                  </a:cubicBezTo>
                  <a:cubicBezTo>
                    <a:pt x="248" y="54"/>
                    <a:pt x="248" y="54"/>
                    <a:pt x="249" y="55"/>
                  </a:cubicBezTo>
                  <a:cubicBezTo>
                    <a:pt x="251" y="56"/>
                    <a:pt x="251" y="56"/>
                    <a:pt x="251" y="56"/>
                  </a:cubicBezTo>
                  <a:cubicBezTo>
                    <a:pt x="252" y="53"/>
                    <a:pt x="252" y="53"/>
                    <a:pt x="252" y="53"/>
                  </a:cubicBezTo>
                  <a:cubicBezTo>
                    <a:pt x="253" y="54"/>
                    <a:pt x="253" y="54"/>
                    <a:pt x="253" y="54"/>
                  </a:cubicBezTo>
                  <a:cubicBezTo>
                    <a:pt x="252" y="56"/>
                    <a:pt x="252" y="56"/>
                    <a:pt x="252" y="56"/>
                  </a:cubicBezTo>
                  <a:cubicBezTo>
                    <a:pt x="258" y="59"/>
                    <a:pt x="258" y="59"/>
                    <a:pt x="258" y="59"/>
                  </a:cubicBezTo>
                  <a:cubicBezTo>
                    <a:pt x="258" y="60"/>
                    <a:pt x="259" y="59"/>
                    <a:pt x="260" y="58"/>
                  </a:cubicBezTo>
                  <a:cubicBezTo>
                    <a:pt x="260" y="58"/>
                    <a:pt x="260" y="58"/>
                    <a:pt x="260" y="58"/>
                  </a:cubicBezTo>
                  <a:cubicBezTo>
                    <a:pt x="258" y="63"/>
                    <a:pt x="258" y="63"/>
                    <a:pt x="258" y="63"/>
                  </a:cubicBezTo>
                  <a:cubicBezTo>
                    <a:pt x="257" y="63"/>
                    <a:pt x="257" y="63"/>
                    <a:pt x="257" y="63"/>
                  </a:cubicBezTo>
                  <a:cubicBezTo>
                    <a:pt x="258" y="62"/>
                    <a:pt x="258" y="62"/>
                    <a:pt x="257" y="61"/>
                  </a:cubicBezTo>
                  <a:cubicBezTo>
                    <a:pt x="251" y="58"/>
                    <a:pt x="251" y="58"/>
                    <a:pt x="251" y="58"/>
                  </a:cubicBezTo>
                  <a:cubicBezTo>
                    <a:pt x="250" y="60"/>
                    <a:pt x="250" y="60"/>
                    <a:pt x="250" y="60"/>
                  </a:cubicBezTo>
                  <a:cubicBezTo>
                    <a:pt x="250" y="59"/>
                    <a:pt x="250" y="59"/>
                    <a:pt x="250" y="59"/>
                  </a:cubicBezTo>
                  <a:cubicBezTo>
                    <a:pt x="250" y="58"/>
                    <a:pt x="250" y="58"/>
                    <a:pt x="250" y="58"/>
                  </a:cubicBezTo>
                  <a:cubicBezTo>
                    <a:pt x="250" y="57"/>
                    <a:pt x="250" y="57"/>
                    <a:pt x="250" y="57"/>
                  </a:cubicBezTo>
                  <a:cubicBezTo>
                    <a:pt x="249" y="57"/>
                    <a:pt x="248" y="56"/>
                    <a:pt x="248" y="55"/>
                  </a:cubicBezTo>
                  <a:cubicBezTo>
                    <a:pt x="247" y="54"/>
                    <a:pt x="247" y="53"/>
                    <a:pt x="248" y="52"/>
                  </a:cubicBezTo>
                  <a:cubicBezTo>
                    <a:pt x="248" y="52"/>
                    <a:pt x="249" y="51"/>
                    <a:pt x="250" y="51"/>
                  </a:cubicBezTo>
                  <a:cubicBezTo>
                    <a:pt x="250" y="51"/>
                    <a:pt x="250" y="51"/>
                    <a:pt x="250" y="51"/>
                  </a:cubicBezTo>
                  <a:close/>
                  <a:moveTo>
                    <a:pt x="14" y="15"/>
                  </a:moveTo>
                  <a:cubicBezTo>
                    <a:pt x="14" y="14"/>
                    <a:pt x="14" y="13"/>
                    <a:pt x="12" y="13"/>
                  </a:cubicBezTo>
                  <a:cubicBezTo>
                    <a:pt x="5" y="13"/>
                    <a:pt x="5" y="13"/>
                    <a:pt x="5" y="13"/>
                  </a:cubicBezTo>
                  <a:cubicBezTo>
                    <a:pt x="4" y="13"/>
                    <a:pt x="2" y="13"/>
                    <a:pt x="1" y="12"/>
                  </a:cubicBezTo>
                  <a:cubicBezTo>
                    <a:pt x="0" y="11"/>
                    <a:pt x="0" y="10"/>
                    <a:pt x="0" y="8"/>
                  </a:cubicBezTo>
                  <a:cubicBezTo>
                    <a:pt x="0" y="7"/>
                    <a:pt x="0" y="5"/>
                    <a:pt x="1" y="5"/>
                  </a:cubicBezTo>
                  <a:cubicBezTo>
                    <a:pt x="2" y="3"/>
                    <a:pt x="3" y="3"/>
                    <a:pt x="5" y="3"/>
                  </a:cubicBezTo>
                  <a:cubicBezTo>
                    <a:pt x="12" y="2"/>
                    <a:pt x="12" y="2"/>
                    <a:pt x="12" y="2"/>
                  </a:cubicBezTo>
                  <a:cubicBezTo>
                    <a:pt x="13" y="2"/>
                    <a:pt x="13" y="1"/>
                    <a:pt x="13" y="0"/>
                  </a:cubicBezTo>
                  <a:cubicBezTo>
                    <a:pt x="14" y="0"/>
                    <a:pt x="14" y="0"/>
                    <a:pt x="14" y="0"/>
                  </a:cubicBezTo>
                  <a:cubicBezTo>
                    <a:pt x="14" y="6"/>
                    <a:pt x="14" y="6"/>
                    <a:pt x="14" y="6"/>
                  </a:cubicBezTo>
                  <a:cubicBezTo>
                    <a:pt x="14" y="6"/>
                    <a:pt x="14" y="6"/>
                    <a:pt x="14" y="6"/>
                  </a:cubicBezTo>
                  <a:cubicBezTo>
                    <a:pt x="14" y="5"/>
                    <a:pt x="13" y="4"/>
                    <a:pt x="12" y="4"/>
                  </a:cubicBezTo>
                  <a:cubicBezTo>
                    <a:pt x="5" y="5"/>
                    <a:pt x="5" y="5"/>
                    <a:pt x="5" y="5"/>
                  </a:cubicBezTo>
                  <a:cubicBezTo>
                    <a:pt x="4" y="5"/>
                    <a:pt x="3" y="5"/>
                    <a:pt x="2" y="5"/>
                  </a:cubicBezTo>
                  <a:cubicBezTo>
                    <a:pt x="1" y="6"/>
                    <a:pt x="1" y="7"/>
                    <a:pt x="1" y="8"/>
                  </a:cubicBezTo>
                  <a:cubicBezTo>
                    <a:pt x="1" y="11"/>
                    <a:pt x="3" y="12"/>
                    <a:pt x="6" y="12"/>
                  </a:cubicBezTo>
                  <a:cubicBezTo>
                    <a:pt x="13" y="11"/>
                    <a:pt x="13" y="11"/>
                    <a:pt x="13" y="11"/>
                  </a:cubicBezTo>
                  <a:cubicBezTo>
                    <a:pt x="14" y="11"/>
                    <a:pt x="14" y="11"/>
                    <a:pt x="14" y="9"/>
                  </a:cubicBezTo>
                  <a:cubicBezTo>
                    <a:pt x="14" y="9"/>
                    <a:pt x="14" y="9"/>
                    <a:pt x="14" y="9"/>
                  </a:cubicBezTo>
                  <a:cubicBezTo>
                    <a:pt x="14" y="15"/>
                    <a:pt x="14" y="15"/>
                    <a:pt x="14" y="15"/>
                  </a:cubicBezTo>
                  <a:cubicBezTo>
                    <a:pt x="14" y="15"/>
                    <a:pt x="14" y="15"/>
                    <a:pt x="14" y="15"/>
                  </a:cubicBezTo>
                  <a:close/>
                  <a:moveTo>
                    <a:pt x="3" y="27"/>
                  </a:moveTo>
                  <a:cubicBezTo>
                    <a:pt x="2" y="23"/>
                    <a:pt x="2" y="23"/>
                    <a:pt x="2" y="23"/>
                  </a:cubicBezTo>
                  <a:cubicBezTo>
                    <a:pt x="2" y="23"/>
                    <a:pt x="2" y="23"/>
                    <a:pt x="2" y="23"/>
                  </a:cubicBezTo>
                  <a:cubicBezTo>
                    <a:pt x="2" y="23"/>
                    <a:pt x="3" y="24"/>
                    <a:pt x="4" y="24"/>
                  </a:cubicBezTo>
                  <a:cubicBezTo>
                    <a:pt x="9" y="23"/>
                    <a:pt x="9" y="23"/>
                    <a:pt x="9" y="23"/>
                  </a:cubicBezTo>
                  <a:cubicBezTo>
                    <a:pt x="10" y="23"/>
                    <a:pt x="10" y="23"/>
                    <a:pt x="10" y="22"/>
                  </a:cubicBezTo>
                  <a:cubicBezTo>
                    <a:pt x="11" y="22"/>
                    <a:pt x="11" y="21"/>
                    <a:pt x="10" y="21"/>
                  </a:cubicBezTo>
                  <a:cubicBezTo>
                    <a:pt x="10" y="20"/>
                    <a:pt x="10" y="19"/>
                    <a:pt x="9" y="19"/>
                  </a:cubicBezTo>
                  <a:cubicBezTo>
                    <a:pt x="3" y="20"/>
                    <a:pt x="3" y="20"/>
                    <a:pt x="3" y="20"/>
                  </a:cubicBezTo>
                  <a:cubicBezTo>
                    <a:pt x="2" y="20"/>
                    <a:pt x="2" y="21"/>
                    <a:pt x="2" y="21"/>
                  </a:cubicBezTo>
                  <a:cubicBezTo>
                    <a:pt x="2" y="21"/>
                    <a:pt x="2" y="21"/>
                    <a:pt x="2" y="21"/>
                  </a:cubicBezTo>
                  <a:cubicBezTo>
                    <a:pt x="1" y="17"/>
                    <a:pt x="1" y="17"/>
                    <a:pt x="1" y="17"/>
                  </a:cubicBezTo>
                  <a:cubicBezTo>
                    <a:pt x="1" y="17"/>
                    <a:pt x="1" y="17"/>
                    <a:pt x="1" y="17"/>
                  </a:cubicBezTo>
                  <a:cubicBezTo>
                    <a:pt x="1" y="18"/>
                    <a:pt x="2" y="18"/>
                    <a:pt x="3" y="18"/>
                  </a:cubicBezTo>
                  <a:cubicBezTo>
                    <a:pt x="8" y="17"/>
                    <a:pt x="8" y="17"/>
                    <a:pt x="8" y="17"/>
                  </a:cubicBezTo>
                  <a:cubicBezTo>
                    <a:pt x="9" y="17"/>
                    <a:pt x="9" y="17"/>
                    <a:pt x="9" y="17"/>
                  </a:cubicBezTo>
                  <a:cubicBezTo>
                    <a:pt x="9" y="17"/>
                    <a:pt x="9" y="17"/>
                    <a:pt x="9" y="16"/>
                  </a:cubicBezTo>
                  <a:cubicBezTo>
                    <a:pt x="10" y="16"/>
                    <a:pt x="10" y="16"/>
                    <a:pt x="10" y="16"/>
                  </a:cubicBezTo>
                  <a:cubicBezTo>
                    <a:pt x="11" y="19"/>
                    <a:pt x="11" y="19"/>
                    <a:pt x="11" y="19"/>
                  </a:cubicBezTo>
                  <a:cubicBezTo>
                    <a:pt x="10" y="19"/>
                    <a:pt x="10" y="19"/>
                    <a:pt x="10" y="19"/>
                  </a:cubicBezTo>
                  <a:cubicBezTo>
                    <a:pt x="11" y="20"/>
                    <a:pt x="12" y="21"/>
                    <a:pt x="12" y="22"/>
                  </a:cubicBezTo>
                  <a:cubicBezTo>
                    <a:pt x="12" y="23"/>
                    <a:pt x="11" y="24"/>
                    <a:pt x="9" y="25"/>
                  </a:cubicBezTo>
                  <a:cubicBezTo>
                    <a:pt x="4" y="25"/>
                    <a:pt x="4" y="25"/>
                    <a:pt x="4" y="25"/>
                  </a:cubicBezTo>
                  <a:cubicBezTo>
                    <a:pt x="3" y="26"/>
                    <a:pt x="3" y="26"/>
                    <a:pt x="3" y="27"/>
                  </a:cubicBezTo>
                  <a:cubicBezTo>
                    <a:pt x="3" y="27"/>
                    <a:pt x="3" y="27"/>
                    <a:pt x="3" y="27"/>
                  </a:cubicBezTo>
                  <a:close/>
                  <a:moveTo>
                    <a:pt x="16" y="29"/>
                  </a:moveTo>
                  <a:cubicBezTo>
                    <a:pt x="16" y="29"/>
                    <a:pt x="16" y="29"/>
                    <a:pt x="16" y="29"/>
                  </a:cubicBezTo>
                  <a:cubicBezTo>
                    <a:pt x="15" y="29"/>
                    <a:pt x="15" y="29"/>
                    <a:pt x="15" y="29"/>
                  </a:cubicBezTo>
                  <a:cubicBezTo>
                    <a:pt x="15" y="28"/>
                    <a:pt x="15" y="28"/>
                    <a:pt x="15" y="28"/>
                  </a:cubicBezTo>
                  <a:cubicBezTo>
                    <a:pt x="15" y="27"/>
                    <a:pt x="16" y="27"/>
                    <a:pt x="16" y="27"/>
                  </a:cubicBezTo>
                  <a:cubicBezTo>
                    <a:pt x="16" y="27"/>
                    <a:pt x="16" y="27"/>
                    <a:pt x="17" y="27"/>
                  </a:cubicBezTo>
                  <a:cubicBezTo>
                    <a:pt x="17" y="27"/>
                    <a:pt x="17" y="28"/>
                    <a:pt x="17" y="28"/>
                  </a:cubicBezTo>
                  <a:cubicBezTo>
                    <a:pt x="17" y="29"/>
                    <a:pt x="17" y="29"/>
                    <a:pt x="17" y="29"/>
                  </a:cubicBezTo>
                  <a:cubicBezTo>
                    <a:pt x="17" y="29"/>
                    <a:pt x="17" y="29"/>
                    <a:pt x="16" y="29"/>
                  </a:cubicBezTo>
                  <a:close/>
                  <a:moveTo>
                    <a:pt x="4" y="33"/>
                  </a:moveTo>
                  <a:cubicBezTo>
                    <a:pt x="3" y="29"/>
                    <a:pt x="3" y="29"/>
                    <a:pt x="3" y="29"/>
                  </a:cubicBezTo>
                  <a:cubicBezTo>
                    <a:pt x="4" y="29"/>
                    <a:pt x="4" y="29"/>
                    <a:pt x="4" y="29"/>
                  </a:cubicBezTo>
                  <a:cubicBezTo>
                    <a:pt x="4" y="30"/>
                    <a:pt x="4" y="30"/>
                    <a:pt x="5" y="30"/>
                  </a:cubicBezTo>
                  <a:cubicBezTo>
                    <a:pt x="10" y="29"/>
                    <a:pt x="10" y="29"/>
                    <a:pt x="10" y="29"/>
                  </a:cubicBezTo>
                  <a:cubicBezTo>
                    <a:pt x="11" y="29"/>
                    <a:pt x="11" y="28"/>
                    <a:pt x="11" y="28"/>
                  </a:cubicBezTo>
                  <a:cubicBezTo>
                    <a:pt x="11" y="27"/>
                    <a:pt x="11" y="27"/>
                    <a:pt x="11" y="27"/>
                  </a:cubicBezTo>
                  <a:cubicBezTo>
                    <a:pt x="11" y="27"/>
                    <a:pt x="11" y="27"/>
                    <a:pt x="11" y="27"/>
                  </a:cubicBezTo>
                  <a:cubicBezTo>
                    <a:pt x="13" y="30"/>
                    <a:pt x="13" y="30"/>
                    <a:pt x="13" y="30"/>
                  </a:cubicBezTo>
                  <a:cubicBezTo>
                    <a:pt x="5" y="32"/>
                    <a:pt x="5" y="32"/>
                    <a:pt x="5" y="32"/>
                  </a:cubicBezTo>
                  <a:cubicBezTo>
                    <a:pt x="5" y="32"/>
                    <a:pt x="4" y="33"/>
                    <a:pt x="4" y="33"/>
                  </a:cubicBezTo>
                  <a:cubicBezTo>
                    <a:pt x="4" y="33"/>
                    <a:pt x="4" y="33"/>
                    <a:pt x="4" y="33"/>
                  </a:cubicBezTo>
                  <a:close/>
                  <a:moveTo>
                    <a:pt x="16" y="42"/>
                  </a:moveTo>
                  <a:cubicBezTo>
                    <a:pt x="16" y="41"/>
                    <a:pt x="15" y="41"/>
                    <a:pt x="14" y="41"/>
                  </a:cubicBezTo>
                  <a:cubicBezTo>
                    <a:pt x="6" y="40"/>
                    <a:pt x="6" y="40"/>
                    <a:pt x="6" y="40"/>
                  </a:cubicBezTo>
                  <a:cubicBezTo>
                    <a:pt x="6" y="40"/>
                    <a:pt x="6" y="40"/>
                    <a:pt x="6" y="40"/>
                  </a:cubicBezTo>
                  <a:cubicBezTo>
                    <a:pt x="6" y="40"/>
                    <a:pt x="6" y="40"/>
                    <a:pt x="6" y="40"/>
                  </a:cubicBezTo>
                  <a:cubicBezTo>
                    <a:pt x="13" y="35"/>
                    <a:pt x="13" y="35"/>
                    <a:pt x="13" y="35"/>
                  </a:cubicBezTo>
                  <a:cubicBezTo>
                    <a:pt x="14" y="34"/>
                    <a:pt x="14" y="33"/>
                    <a:pt x="14" y="33"/>
                  </a:cubicBezTo>
                  <a:cubicBezTo>
                    <a:pt x="14" y="33"/>
                    <a:pt x="14" y="33"/>
                    <a:pt x="14" y="33"/>
                  </a:cubicBezTo>
                  <a:cubicBezTo>
                    <a:pt x="15" y="37"/>
                    <a:pt x="15" y="37"/>
                    <a:pt x="15" y="37"/>
                  </a:cubicBezTo>
                  <a:cubicBezTo>
                    <a:pt x="15" y="37"/>
                    <a:pt x="15" y="37"/>
                    <a:pt x="15" y="37"/>
                  </a:cubicBezTo>
                  <a:cubicBezTo>
                    <a:pt x="15" y="37"/>
                    <a:pt x="14" y="36"/>
                    <a:pt x="14" y="36"/>
                  </a:cubicBezTo>
                  <a:cubicBezTo>
                    <a:pt x="14" y="36"/>
                    <a:pt x="14" y="36"/>
                    <a:pt x="13" y="37"/>
                  </a:cubicBezTo>
                  <a:cubicBezTo>
                    <a:pt x="9" y="40"/>
                    <a:pt x="9" y="40"/>
                    <a:pt x="9" y="40"/>
                  </a:cubicBezTo>
                  <a:cubicBezTo>
                    <a:pt x="14" y="40"/>
                    <a:pt x="14" y="40"/>
                    <a:pt x="14" y="40"/>
                  </a:cubicBezTo>
                  <a:cubicBezTo>
                    <a:pt x="14" y="40"/>
                    <a:pt x="15" y="40"/>
                    <a:pt x="15" y="40"/>
                  </a:cubicBezTo>
                  <a:cubicBezTo>
                    <a:pt x="16" y="40"/>
                    <a:pt x="16" y="40"/>
                    <a:pt x="16" y="39"/>
                  </a:cubicBezTo>
                  <a:cubicBezTo>
                    <a:pt x="16" y="39"/>
                    <a:pt x="16" y="39"/>
                    <a:pt x="16" y="39"/>
                  </a:cubicBezTo>
                  <a:cubicBezTo>
                    <a:pt x="16" y="42"/>
                    <a:pt x="16" y="42"/>
                    <a:pt x="16" y="42"/>
                  </a:cubicBezTo>
                  <a:cubicBezTo>
                    <a:pt x="16" y="42"/>
                    <a:pt x="16" y="42"/>
                    <a:pt x="16" y="42"/>
                  </a:cubicBezTo>
                  <a:close/>
                  <a:moveTo>
                    <a:pt x="14" y="53"/>
                  </a:moveTo>
                  <a:cubicBezTo>
                    <a:pt x="13" y="53"/>
                    <a:pt x="12" y="53"/>
                    <a:pt x="11" y="52"/>
                  </a:cubicBezTo>
                  <a:cubicBezTo>
                    <a:pt x="10" y="51"/>
                    <a:pt x="10" y="51"/>
                    <a:pt x="9" y="50"/>
                  </a:cubicBezTo>
                  <a:cubicBezTo>
                    <a:pt x="9" y="49"/>
                    <a:pt x="9" y="48"/>
                    <a:pt x="9" y="47"/>
                  </a:cubicBezTo>
                  <a:cubicBezTo>
                    <a:pt x="10" y="46"/>
                    <a:pt x="11" y="45"/>
                    <a:pt x="12" y="45"/>
                  </a:cubicBezTo>
                  <a:cubicBezTo>
                    <a:pt x="13" y="44"/>
                    <a:pt x="14" y="44"/>
                    <a:pt x="16" y="45"/>
                  </a:cubicBezTo>
                  <a:cubicBezTo>
                    <a:pt x="17" y="45"/>
                    <a:pt x="18" y="46"/>
                    <a:pt x="18" y="47"/>
                  </a:cubicBezTo>
                  <a:cubicBezTo>
                    <a:pt x="18" y="48"/>
                    <a:pt x="18" y="49"/>
                    <a:pt x="18" y="50"/>
                  </a:cubicBezTo>
                  <a:cubicBezTo>
                    <a:pt x="18" y="51"/>
                    <a:pt x="17" y="51"/>
                    <a:pt x="16" y="52"/>
                  </a:cubicBezTo>
                  <a:cubicBezTo>
                    <a:pt x="14" y="46"/>
                    <a:pt x="14" y="46"/>
                    <a:pt x="14" y="46"/>
                  </a:cubicBezTo>
                  <a:cubicBezTo>
                    <a:pt x="12" y="46"/>
                    <a:pt x="12" y="47"/>
                    <a:pt x="11" y="48"/>
                  </a:cubicBezTo>
                  <a:cubicBezTo>
                    <a:pt x="10" y="49"/>
                    <a:pt x="10" y="49"/>
                    <a:pt x="10" y="51"/>
                  </a:cubicBezTo>
                  <a:cubicBezTo>
                    <a:pt x="11" y="51"/>
                    <a:pt x="11" y="52"/>
                    <a:pt x="12" y="52"/>
                  </a:cubicBezTo>
                  <a:cubicBezTo>
                    <a:pt x="13" y="52"/>
                    <a:pt x="14" y="52"/>
                    <a:pt x="14" y="53"/>
                  </a:cubicBezTo>
                  <a:cubicBezTo>
                    <a:pt x="14" y="53"/>
                    <a:pt x="14" y="53"/>
                    <a:pt x="14" y="53"/>
                  </a:cubicBezTo>
                  <a:close/>
                  <a:moveTo>
                    <a:pt x="16" y="49"/>
                  </a:moveTo>
                  <a:cubicBezTo>
                    <a:pt x="18" y="49"/>
                    <a:pt x="18" y="48"/>
                    <a:pt x="18" y="47"/>
                  </a:cubicBezTo>
                  <a:cubicBezTo>
                    <a:pt x="17" y="45"/>
                    <a:pt x="16" y="45"/>
                    <a:pt x="14" y="45"/>
                  </a:cubicBezTo>
                  <a:cubicBezTo>
                    <a:pt x="16" y="49"/>
                    <a:pt x="16" y="49"/>
                    <a:pt x="16" y="49"/>
                  </a:cubicBezTo>
                  <a:close/>
                  <a:moveTo>
                    <a:pt x="22" y="58"/>
                  </a:moveTo>
                  <a:cubicBezTo>
                    <a:pt x="22" y="58"/>
                    <a:pt x="21" y="58"/>
                    <a:pt x="21" y="57"/>
                  </a:cubicBezTo>
                  <a:cubicBezTo>
                    <a:pt x="21" y="57"/>
                    <a:pt x="21" y="57"/>
                    <a:pt x="21" y="57"/>
                  </a:cubicBezTo>
                  <a:cubicBezTo>
                    <a:pt x="21" y="56"/>
                    <a:pt x="21" y="56"/>
                    <a:pt x="21" y="56"/>
                  </a:cubicBezTo>
                  <a:cubicBezTo>
                    <a:pt x="21" y="55"/>
                    <a:pt x="21" y="55"/>
                    <a:pt x="20" y="55"/>
                  </a:cubicBezTo>
                  <a:cubicBezTo>
                    <a:pt x="20" y="55"/>
                    <a:pt x="20" y="55"/>
                    <a:pt x="19" y="55"/>
                  </a:cubicBezTo>
                  <a:cubicBezTo>
                    <a:pt x="15" y="57"/>
                    <a:pt x="15" y="57"/>
                    <a:pt x="15" y="57"/>
                  </a:cubicBezTo>
                  <a:cubicBezTo>
                    <a:pt x="14" y="58"/>
                    <a:pt x="14" y="59"/>
                    <a:pt x="14" y="59"/>
                  </a:cubicBezTo>
                  <a:cubicBezTo>
                    <a:pt x="14" y="59"/>
                    <a:pt x="14" y="59"/>
                    <a:pt x="14" y="59"/>
                  </a:cubicBezTo>
                  <a:cubicBezTo>
                    <a:pt x="12" y="55"/>
                    <a:pt x="12" y="55"/>
                    <a:pt x="12" y="55"/>
                  </a:cubicBezTo>
                  <a:cubicBezTo>
                    <a:pt x="12" y="55"/>
                    <a:pt x="12" y="55"/>
                    <a:pt x="12" y="55"/>
                  </a:cubicBezTo>
                  <a:cubicBezTo>
                    <a:pt x="13" y="56"/>
                    <a:pt x="14" y="56"/>
                    <a:pt x="14" y="56"/>
                  </a:cubicBezTo>
                  <a:cubicBezTo>
                    <a:pt x="19" y="54"/>
                    <a:pt x="19" y="54"/>
                    <a:pt x="19" y="54"/>
                  </a:cubicBezTo>
                  <a:cubicBezTo>
                    <a:pt x="20" y="53"/>
                    <a:pt x="20" y="53"/>
                    <a:pt x="20" y="53"/>
                  </a:cubicBezTo>
                  <a:cubicBezTo>
                    <a:pt x="20" y="53"/>
                    <a:pt x="20" y="52"/>
                    <a:pt x="20" y="52"/>
                  </a:cubicBezTo>
                  <a:cubicBezTo>
                    <a:pt x="20" y="52"/>
                    <a:pt x="20" y="52"/>
                    <a:pt x="20" y="52"/>
                  </a:cubicBezTo>
                  <a:cubicBezTo>
                    <a:pt x="22" y="54"/>
                    <a:pt x="22" y="54"/>
                    <a:pt x="22" y="54"/>
                  </a:cubicBezTo>
                  <a:cubicBezTo>
                    <a:pt x="21" y="55"/>
                    <a:pt x="21" y="55"/>
                    <a:pt x="21" y="55"/>
                  </a:cubicBezTo>
                  <a:cubicBezTo>
                    <a:pt x="22" y="55"/>
                    <a:pt x="23" y="56"/>
                    <a:pt x="24" y="57"/>
                  </a:cubicBezTo>
                  <a:cubicBezTo>
                    <a:pt x="24" y="57"/>
                    <a:pt x="24" y="57"/>
                    <a:pt x="24" y="57"/>
                  </a:cubicBezTo>
                  <a:cubicBezTo>
                    <a:pt x="23" y="58"/>
                    <a:pt x="22" y="58"/>
                    <a:pt x="22" y="58"/>
                  </a:cubicBezTo>
                  <a:close/>
                  <a:moveTo>
                    <a:pt x="21" y="67"/>
                  </a:moveTo>
                  <a:cubicBezTo>
                    <a:pt x="20" y="68"/>
                    <a:pt x="19" y="68"/>
                    <a:pt x="18" y="67"/>
                  </a:cubicBezTo>
                  <a:cubicBezTo>
                    <a:pt x="18" y="67"/>
                    <a:pt x="17" y="67"/>
                    <a:pt x="17" y="66"/>
                  </a:cubicBezTo>
                  <a:cubicBezTo>
                    <a:pt x="17" y="65"/>
                    <a:pt x="16" y="65"/>
                    <a:pt x="16" y="65"/>
                  </a:cubicBezTo>
                  <a:cubicBezTo>
                    <a:pt x="16" y="64"/>
                    <a:pt x="16" y="64"/>
                    <a:pt x="16" y="63"/>
                  </a:cubicBezTo>
                  <a:cubicBezTo>
                    <a:pt x="16" y="63"/>
                    <a:pt x="16" y="63"/>
                    <a:pt x="16" y="63"/>
                  </a:cubicBezTo>
                  <a:cubicBezTo>
                    <a:pt x="16" y="63"/>
                    <a:pt x="16" y="63"/>
                    <a:pt x="16" y="63"/>
                  </a:cubicBezTo>
                  <a:cubicBezTo>
                    <a:pt x="18" y="61"/>
                    <a:pt x="18" y="61"/>
                    <a:pt x="18" y="61"/>
                  </a:cubicBezTo>
                  <a:cubicBezTo>
                    <a:pt x="18" y="61"/>
                    <a:pt x="18" y="61"/>
                    <a:pt x="18" y="61"/>
                  </a:cubicBezTo>
                  <a:cubicBezTo>
                    <a:pt x="17" y="63"/>
                    <a:pt x="16" y="64"/>
                    <a:pt x="17" y="65"/>
                  </a:cubicBezTo>
                  <a:cubicBezTo>
                    <a:pt x="18" y="65"/>
                    <a:pt x="18" y="66"/>
                    <a:pt x="18" y="66"/>
                  </a:cubicBezTo>
                  <a:cubicBezTo>
                    <a:pt x="18" y="66"/>
                    <a:pt x="19" y="66"/>
                    <a:pt x="19" y="66"/>
                  </a:cubicBezTo>
                  <a:cubicBezTo>
                    <a:pt x="20" y="65"/>
                    <a:pt x="20" y="65"/>
                    <a:pt x="20" y="63"/>
                  </a:cubicBezTo>
                  <a:cubicBezTo>
                    <a:pt x="20" y="62"/>
                    <a:pt x="20" y="62"/>
                    <a:pt x="20" y="62"/>
                  </a:cubicBezTo>
                  <a:cubicBezTo>
                    <a:pt x="20" y="61"/>
                    <a:pt x="20" y="60"/>
                    <a:pt x="21" y="59"/>
                  </a:cubicBezTo>
                  <a:cubicBezTo>
                    <a:pt x="22" y="59"/>
                    <a:pt x="22" y="59"/>
                    <a:pt x="23" y="59"/>
                  </a:cubicBezTo>
                  <a:cubicBezTo>
                    <a:pt x="24" y="59"/>
                    <a:pt x="24" y="60"/>
                    <a:pt x="25" y="61"/>
                  </a:cubicBezTo>
                  <a:cubicBezTo>
                    <a:pt x="25" y="61"/>
                    <a:pt x="25" y="61"/>
                    <a:pt x="25" y="62"/>
                  </a:cubicBezTo>
                  <a:cubicBezTo>
                    <a:pt x="25" y="62"/>
                    <a:pt x="25" y="63"/>
                    <a:pt x="26" y="63"/>
                  </a:cubicBezTo>
                  <a:cubicBezTo>
                    <a:pt x="26" y="63"/>
                    <a:pt x="26" y="63"/>
                    <a:pt x="26" y="63"/>
                  </a:cubicBezTo>
                  <a:cubicBezTo>
                    <a:pt x="26" y="63"/>
                    <a:pt x="26" y="63"/>
                    <a:pt x="26" y="63"/>
                  </a:cubicBezTo>
                  <a:cubicBezTo>
                    <a:pt x="24" y="64"/>
                    <a:pt x="24" y="64"/>
                    <a:pt x="24" y="64"/>
                  </a:cubicBezTo>
                  <a:cubicBezTo>
                    <a:pt x="24" y="64"/>
                    <a:pt x="24" y="64"/>
                    <a:pt x="24" y="64"/>
                  </a:cubicBezTo>
                  <a:cubicBezTo>
                    <a:pt x="25" y="63"/>
                    <a:pt x="25" y="61"/>
                    <a:pt x="25" y="61"/>
                  </a:cubicBezTo>
                  <a:cubicBezTo>
                    <a:pt x="25" y="60"/>
                    <a:pt x="24" y="60"/>
                    <a:pt x="24" y="60"/>
                  </a:cubicBezTo>
                  <a:cubicBezTo>
                    <a:pt x="24" y="60"/>
                    <a:pt x="23" y="60"/>
                    <a:pt x="23" y="60"/>
                  </a:cubicBezTo>
                  <a:cubicBezTo>
                    <a:pt x="22" y="60"/>
                    <a:pt x="22" y="61"/>
                    <a:pt x="22" y="62"/>
                  </a:cubicBezTo>
                  <a:cubicBezTo>
                    <a:pt x="22" y="64"/>
                    <a:pt x="22" y="64"/>
                    <a:pt x="22" y="64"/>
                  </a:cubicBezTo>
                  <a:cubicBezTo>
                    <a:pt x="22" y="66"/>
                    <a:pt x="22" y="67"/>
                    <a:pt x="21" y="67"/>
                  </a:cubicBezTo>
                  <a:close/>
                  <a:moveTo>
                    <a:pt x="33" y="67"/>
                  </a:moveTo>
                  <a:cubicBezTo>
                    <a:pt x="32" y="67"/>
                    <a:pt x="32" y="67"/>
                    <a:pt x="32" y="67"/>
                  </a:cubicBezTo>
                  <a:cubicBezTo>
                    <a:pt x="32" y="67"/>
                    <a:pt x="32" y="66"/>
                    <a:pt x="31" y="66"/>
                  </a:cubicBezTo>
                  <a:cubicBezTo>
                    <a:pt x="31" y="66"/>
                    <a:pt x="31" y="66"/>
                    <a:pt x="31" y="65"/>
                  </a:cubicBezTo>
                  <a:cubicBezTo>
                    <a:pt x="31" y="65"/>
                    <a:pt x="32" y="65"/>
                    <a:pt x="32" y="65"/>
                  </a:cubicBezTo>
                  <a:cubicBezTo>
                    <a:pt x="32" y="65"/>
                    <a:pt x="32" y="64"/>
                    <a:pt x="32" y="65"/>
                  </a:cubicBezTo>
                  <a:cubicBezTo>
                    <a:pt x="33" y="65"/>
                    <a:pt x="33" y="65"/>
                    <a:pt x="33" y="65"/>
                  </a:cubicBezTo>
                  <a:cubicBezTo>
                    <a:pt x="33" y="65"/>
                    <a:pt x="34" y="65"/>
                    <a:pt x="33" y="66"/>
                  </a:cubicBezTo>
                  <a:cubicBezTo>
                    <a:pt x="33" y="66"/>
                    <a:pt x="33" y="66"/>
                    <a:pt x="33" y="67"/>
                  </a:cubicBezTo>
                  <a:close/>
                  <a:moveTo>
                    <a:pt x="22" y="75"/>
                  </a:moveTo>
                  <a:cubicBezTo>
                    <a:pt x="20" y="71"/>
                    <a:pt x="20" y="71"/>
                    <a:pt x="20" y="71"/>
                  </a:cubicBezTo>
                  <a:cubicBezTo>
                    <a:pt x="20" y="71"/>
                    <a:pt x="20" y="71"/>
                    <a:pt x="20" y="71"/>
                  </a:cubicBezTo>
                  <a:cubicBezTo>
                    <a:pt x="21" y="71"/>
                    <a:pt x="22" y="72"/>
                    <a:pt x="22" y="71"/>
                  </a:cubicBezTo>
                  <a:cubicBezTo>
                    <a:pt x="27" y="69"/>
                    <a:pt x="27" y="69"/>
                    <a:pt x="27" y="69"/>
                  </a:cubicBezTo>
                  <a:cubicBezTo>
                    <a:pt x="28" y="68"/>
                    <a:pt x="28" y="68"/>
                    <a:pt x="28" y="67"/>
                  </a:cubicBezTo>
                  <a:cubicBezTo>
                    <a:pt x="27" y="67"/>
                    <a:pt x="27" y="67"/>
                    <a:pt x="27" y="67"/>
                  </a:cubicBezTo>
                  <a:cubicBezTo>
                    <a:pt x="28" y="67"/>
                    <a:pt x="28" y="67"/>
                    <a:pt x="28" y="67"/>
                  </a:cubicBezTo>
                  <a:cubicBezTo>
                    <a:pt x="30" y="69"/>
                    <a:pt x="30" y="69"/>
                    <a:pt x="30" y="69"/>
                  </a:cubicBezTo>
                  <a:cubicBezTo>
                    <a:pt x="24" y="73"/>
                    <a:pt x="24" y="73"/>
                    <a:pt x="24" y="73"/>
                  </a:cubicBezTo>
                  <a:cubicBezTo>
                    <a:pt x="22" y="73"/>
                    <a:pt x="22" y="73"/>
                    <a:pt x="22" y="75"/>
                  </a:cubicBezTo>
                  <a:cubicBezTo>
                    <a:pt x="22" y="75"/>
                    <a:pt x="22" y="75"/>
                    <a:pt x="22" y="75"/>
                  </a:cubicBezTo>
                  <a:close/>
                  <a:moveTo>
                    <a:pt x="28" y="80"/>
                  </a:moveTo>
                  <a:cubicBezTo>
                    <a:pt x="27" y="80"/>
                    <a:pt x="26" y="80"/>
                    <a:pt x="26" y="79"/>
                  </a:cubicBezTo>
                  <a:cubicBezTo>
                    <a:pt x="26" y="79"/>
                    <a:pt x="25" y="79"/>
                    <a:pt x="25" y="79"/>
                  </a:cubicBezTo>
                  <a:cubicBezTo>
                    <a:pt x="24" y="78"/>
                    <a:pt x="24" y="77"/>
                    <a:pt x="26" y="76"/>
                  </a:cubicBezTo>
                  <a:cubicBezTo>
                    <a:pt x="31" y="73"/>
                    <a:pt x="31" y="73"/>
                    <a:pt x="31" y="73"/>
                  </a:cubicBezTo>
                  <a:cubicBezTo>
                    <a:pt x="30" y="71"/>
                    <a:pt x="30" y="71"/>
                    <a:pt x="30" y="71"/>
                  </a:cubicBezTo>
                  <a:cubicBezTo>
                    <a:pt x="30" y="71"/>
                    <a:pt x="30" y="71"/>
                    <a:pt x="30" y="71"/>
                  </a:cubicBezTo>
                  <a:cubicBezTo>
                    <a:pt x="30" y="71"/>
                    <a:pt x="30" y="71"/>
                    <a:pt x="30" y="71"/>
                  </a:cubicBezTo>
                  <a:cubicBezTo>
                    <a:pt x="31" y="72"/>
                    <a:pt x="32" y="72"/>
                    <a:pt x="34" y="72"/>
                  </a:cubicBezTo>
                  <a:cubicBezTo>
                    <a:pt x="34" y="72"/>
                    <a:pt x="34" y="72"/>
                    <a:pt x="34" y="72"/>
                  </a:cubicBezTo>
                  <a:cubicBezTo>
                    <a:pt x="32" y="73"/>
                    <a:pt x="32" y="73"/>
                    <a:pt x="32" y="73"/>
                  </a:cubicBezTo>
                  <a:cubicBezTo>
                    <a:pt x="33" y="75"/>
                    <a:pt x="33" y="75"/>
                    <a:pt x="33" y="75"/>
                  </a:cubicBezTo>
                  <a:cubicBezTo>
                    <a:pt x="33" y="75"/>
                    <a:pt x="33" y="75"/>
                    <a:pt x="33" y="75"/>
                  </a:cubicBezTo>
                  <a:cubicBezTo>
                    <a:pt x="32" y="74"/>
                    <a:pt x="32" y="74"/>
                    <a:pt x="32" y="74"/>
                  </a:cubicBezTo>
                  <a:cubicBezTo>
                    <a:pt x="27" y="77"/>
                    <a:pt x="27" y="77"/>
                    <a:pt x="27" y="77"/>
                  </a:cubicBezTo>
                  <a:cubicBezTo>
                    <a:pt x="26" y="78"/>
                    <a:pt x="26" y="79"/>
                    <a:pt x="26" y="79"/>
                  </a:cubicBezTo>
                  <a:cubicBezTo>
                    <a:pt x="27" y="79"/>
                    <a:pt x="27" y="79"/>
                    <a:pt x="28" y="80"/>
                  </a:cubicBezTo>
                  <a:cubicBezTo>
                    <a:pt x="28" y="80"/>
                    <a:pt x="28" y="80"/>
                    <a:pt x="28" y="80"/>
                  </a:cubicBezTo>
                  <a:close/>
                  <a:moveTo>
                    <a:pt x="40" y="84"/>
                  </a:moveTo>
                  <a:cubicBezTo>
                    <a:pt x="40" y="84"/>
                    <a:pt x="40" y="83"/>
                    <a:pt x="40" y="83"/>
                  </a:cubicBezTo>
                  <a:cubicBezTo>
                    <a:pt x="39" y="83"/>
                    <a:pt x="39" y="83"/>
                    <a:pt x="39" y="83"/>
                  </a:cubicBezTo>
                  <a:cubicBezTo>
                    <a:pt x="30" y="86"/>
                    <a:pt x="30" y="86"/>
                    <a:pt x="30" y="86"/>
                  </a:cubicBezTo>
                  <a:cubicBezTo>
                    <a:pt x="28" y="87"/>
                    <a:pt x="26" y="87"/>
                    <a:pt x="25" y="86"/>
                  </a:cubicBezTo>
                  <a:cubicBezTo>
                    <a:pt x="24" y="85"/>
                    <a:pt x="25" y="84"/>
                    <a:pt x="25" y="84"/>
                  </a:cubicBezTo>
                  <a:cubicBezTo>
                    <a:pt x="25" y="84"/>
                    <a:pt x="26" y="84"/>
                    <a:pt x="26" y="84"/>
                  </a:cubicBezTo>
                  <a:cubicBezTo>
                    <a:pt x="26" y="84"/>
                    <a:pt x="26" y="84"/>
                    <a:pt x="26" y="84"/>
                  </a:cubicBezTo>
                  <a:cubicBezTo>
                    <a:pt x="26" y="84"/>
                    <a:pt x="27" y="85"/>
                    <a:pt x="27" y="85"/>
                  </a:cubicBezTo>
                  <a:cubicBezTo>
                    <a:pt x="27" y="85"/>
                    <a:pt x="27" y="85"/>
                    <a:pt x="27" y="85"/>
                  </a:cubicBezTo>
                  <a:cubicBezTo>
                    <a:pt x="28" y="86"/>
                    <a:pt x="29" y="86"/>
                    <a:pt x="31" y="85"/>
                  </a:cubicBezTo>
                  <a:cubicBezTo>
                    <a:pt x="34" y="78"/>
                    <a:pt x="34" y="78"/>
                    <a:pt x="34" y="78"/>
                  </a:cubicBezTo>
                  <a:cubicBezTo>
                    <a:pt x="35" y="77"/>
                    <a:pt x="35" y="77"/>
                    <a:pt x="35" y="77"/>
                  </a:cubicBezTo>
                  <a:cubicBezTo>
                    <a:pt x="35" y="77"/>
                    <a:pt x="35" y="77"/>
                    <a:pt x="34" y="76"/>
                  </a:cubicBezTo>
                  <a:cubicBezTo>
                    <a:pt x="35" y="76"/>
                    <a:pt x="35" y="76"/>
                    <a:pt x="35" y="76"/>
                  </a:cubicBezTo>
                  <a:cubicBezTo>
                    <a:pt x="38" y="79"/>
                    <a:pt x="38" y="79"/>
                    <a:pt x="38" y="79"/>
                  </a:cubicBezTo>
                  <a:cubicBezTo>
                    <a:pt x="37" y="79"/>
                    <a:pt x="37" y="79"/>
                    <a:pt x="37" y="79"/>
                  </a:cubicBezTo>
                  <a:cubicBezTo>
                    <a:pt x="37" y="79"/>
                    <a:pt x="36" y="79"/>
                    <a:pt x="36" y="79"/>
                  </a:cubicBezTo>
                  <a:cubicBezTo>
                    <a:pt x="36" y="79"/>
                    <a:pt x="36" y="79"/>
                    <a:pt x="36" y="79"/>
                  </a:cubicBezTo>
                  <a:cubicBezTo>
                    <a:pt x="33" y="84"/>
                    <a:pt x="33" y="84"/>
                    <a:pt x="33" y="84"/>
                  </a:cubicBezTo>
                  <a:cubicBezTo>
                    <a:pt x="38" y="83"/>
                    <a:pt x="38" y="83"/>
                    <a:pt x="38" y="83"/>
                  </a:cubicBezTo>
                  <a:cubicBezTo>
                    <a:pt x="38" y="83"/>
                    <a:pt x="39" y="82"/>
                    <a:pt x="39" y="82"/>
                  </a:cubicBezTo>
                  <a:cubicBezTo>
                    <a:pt x="39" y="82"/>
                    <a:pt x="39" y="82"/>
                    <a:pt x="39" y="82"/>
                  </a:cubicBezTo>
                  <a:cubicBezTo>
                    <a:pt x="39" y="81"/>
                    <a:pt x="39" y="81"/>
                    <a:pt x="38" y="81"/>
                  </a:cubicBezTo>
                  <a:cubicBezTo>
                    <a:pt x="39" y="81"/>
                    <a:pt x="39" y="81"/>
                    <a:pt x="39" y="81"/>
                  </a:cubicBezTo>
                  <a:cubicBezTo>
                    <a:pt x="40" y="84"/>
                    <a:pt x="40" y="84"/>
                    <a:pt x="40" y="84"/>
                  </a:cubicBezTo>
                  <a:cubicBezTo>
                    <a:pt x="40" y="84"/>
                    <a:pt x="40" y="84"/>
                    <a:pt x="40" y="84"/>
                  </a:cubicBezTo>
                  <a:close/>
                  <a:moveTo>
                    <a:pt x="47" y="97"/>
                  </a:moveTo>
                  <a:cubicBezTo>
                    <a:pt x="46" y="97"/>
                    <a:pt x="45" y="98"/>
                    <a:pt x="44" y="98"/>
                  </a:cubicBezTo>
                  <a:cubicBezTo>
                    <a:pt x="42" y="98"/>
                    <a:pt x="41" y="98"/>
                    <a:pt x="40" y="97"/>
                  </a:cubicBezTo>
                  <a:cubicBezTo>
                    <a:pt x="40" y="96"/>
                    <a:pt x="39" y="95"/>
                    <a:pt x="39" y="94"/>
                  </a:cubicBezTo>
                  <a:cubicBezTo>
                    <a:pt x="39" y="93"/>
                    <a:pt x="40" y="91"/>
                    <a:pt x="41" y="91"/>
                  </a:cubicBezTo>
                  <a:cubicBezTo>
                    <a:pt x="42" y="90"/>
                    <a:pt x="43" y="89"/>
                    <a:pt x="44" y="89"/>
                  </a:cubicBezTo>
                  <a:cubicBezTo>
                    <a:pt x="45" y="89"/>
                    <a:pt x="46" y="89"/>
                    <a:pt x="47" y="90"/>
                  </a:cubicBezTo>
                  <a:cubicBezTo>
                    <a:pt x="48" y="91"/>
                    <a:pt x="49" y="92"/>
                    <a:pt x="49" y="93"/>
                  </a:cubicBezTo>
                  <a:cubicBezTo>
                    <a:pt x="49" y="95"/>
                    <a:pt x="48" y="95"/>
                    <a:pt x="47" y="97"/>
                  </a:cubicBezTo>
                  <a:close/>
                  <a:moveTo>
                    <a:pt x="45" y="96"/>
                  </a:moveTo>
                  <a:cubicBezTo>
                    <a:pt x="46" y="95"/>
                    <a:pt x="47" y="94"/>
                    <a:pt x="47" y="93"/>
                  </a:cubicBezTo>
                  <a:cubicBezTo>
                    <a:pt x="48" y="92"/>
                    <a:pt x="47" y="91"/>
                    <a:pt x="47" y="90"/>
                  </a:cubicBezTo>
                  <a:cubicBezTo>
                    <a:pt x="46" y="90"/>
                    <a:pt x="46" y="89"/>
                    <a:pt x="45" y="90"/>
                  </a:cubicBezTo>
                  <a:cubicBezTo>
                    <a:pt x="44" y="90"/>
                    <a:pt x="44" y="91"/>
                    <a:pt x="43" y="91"/>
                  </a:cubicBezTo>
                  <a:cubicBezTo>
                    <a:pt x="42" y="92"/>
                    <a:pt x="41" y="93"/>
                    <a:pt x="41" y="94"/>
                  </a:cubicBezTo>
                  <a:cubicBezTo>
                    <a:pt x="40" y="95"/>
                    <a:pt x="40" y="96"/>
                    <a:pt x="41" y="97"/>
                  </a:cubicBezTo>
                  <a:cubicBezTo>
                    <a:pt x="42" y="97"/>
                    <a:pt x="42" y="97"/>
                    <a:pt x="43" y="97"/>
                  </a:cubicBezTo>
                  <a:cubicBezTo>
                    <a:pt x="44" y="97"/>
                    <a:pt x="44" y="97"/>
                    <a:pt x="45" y="96"/>
                  </a:cubicBezTo>
                  <a:close/>
                  <a:moveTo>
                    <a:pt x="60" y="97"/>
                  </a:moveTo>
                  <a:cubicBezTo>
                    <a:pt x="59" y="97"/>
                    <a:pt x="59" y="97"/>
                    <a:pt x="59" y="97"/>
                  </a:cubicBezTo>
                  <a:cubicBezTo>
                    <a:pt x="59" y="97"/>
                    <a:pt x="59" y="97"/>
                    <a:pt x="59" y="97"/>
                  </a:cubicBezTo>
                  <a:cubicBezTo>
                    <a:pt x="58" y="97"/>
                    <a:pt x="58" y="97"/>
                    <a:pt x="58" y="96"/>
                  </a:cubicBezTo>
                  <a:cubicBezTo>
                    <a:pt x="58" y="96"/>
                    <a:pt x="58" y="95"/>
                    <a:pt x="58" y="95"/>
                  </a:cubicBezTo>
                  <a:cubicBezTo>
                    <a:pt x="58" y="95"/>
                    <a:pt x="58" y="95"/>
                    <a:pt x="58" y="95"/>
                  </a:cubicBezTo>
                  <a:cubicBezTo>
                    <a:pt x="58" y="94"/>
                    <a:pt x="57" y="94"/>
                    <a:pt x="56" y="95"/>
                  </a:cubicBezTo>
                  <a:cubicBezTo>
                    <a:pt x="54" y="97"/>
                    <a:pt x="54" y="97"/>
                    <a:pt x="54" y="97"/>
                  </a:cubicBezTo>
                  <a:cubicBezTo>
                    <a:pt x="56" y="99"/>
                    <a:pt x="56" y="99"/>
                    <a:pt x="56" y="99"/>
                  </a:cubicBezTo>
                  <a:cubicBezTo>
                    <a:pt x="56" y="99"/>
                    <a:pt x="56" y="99"/>
                    <a:pt x="56" y="99"/>
                  </a:cubicBezTo>
                  <a:cubicBezTo>
                    <a:pt x="54" y="97"/>
                    <a:pt x="54" y="97"/>
                    <a:pt x="54" y="97"/>
                  </a:cubicBezTo>
                  <a:cubicBezTo>
                    <a:pt x="50" y="103"/>
                    <a:pt x="50" y="103"/>
                    <a:pt x="50" y="103"/>
                  </a:cubicBezTo>
                  <a:cubicBezTo>
                    <a:pt x="49" y="103"/>
                    <a:pt x="49" y="104"/>
                    <a:pt x="50" y="105"/>
                  </a:cubicBezTo>
                  <a:cubicBezTo>
                    <a:pt x="50" y="105"/>
                    <a:pt x="50" y="105"/>
                    <a:pt x="50" y="105"/>
                  </a:cubicBezTo>
                  <a:cubicBezTo>
                    <a:pt x="46" y="102"/>
                    <a:pt x="46" y="102"/>
                    <a:pt x="46" y="102"/>
                  </a:cubicBezTo>
                  <a:cubicBezTo>
                    <a:pt x="46" y="101"/>
                    <a:pt x="46" y="101"/>
                    <a:pt x="46" y="101"/>
                  </a:cubicBezTo>
                  <a:cubicBezTo>
                    <a:pt x="47" y="102"/>
                    <a:pt x="48" y="102"/>
                    <a:pt x="48" y="101"/>
                  </a:cubicBezTo>
                  <a:cubicBezTo>
                    <a:pt x="52" y="96"/>
                    <a:pt x="52" y="96"/>
                    <a:pt x="52" y="96"/>
                  </a:cubicBezTo>
                  <a:cubicBezTo>
                    <a:pt x="51" y="95"/>
                    <a:pt x="51" y="95"/>
                    <a:pt x="51" y="95"/>
                  </a:cubicBezTo>
                  <a:cubicBezTo>
                    <a:pt x="52" y="95"/>
                    <a:pt x="52" y="95"/>
                    <a:pt x="52" y="95"/>
                  </a:cubicBezTo>
                  <a:cubicBezTo>
                    <a:pt x="53" y="96"/>
                    <a:pt x="53" y="96"/>
                    <a:pt x="53" y="96"/>
                  </a:cubicBezTo>
                  <a:cubicBezTo>
                    <a:pt x="53" y="95"/>
                    <a:pt x="53" y="95"/>
                    <a:pt x="53" y="95"/>
                  </a:cubicBezTo>
                  <a:cubicBezTo>
                    <a:pt x="54" y="95"/>
                    <a:pt x="55" y="94"/>
                    <a:pt x="56" y="94"/>
                  </a:cubicBezTo>
                  <a:cubicBezTo>
                    <a:pt x="57" y="94"/>
                    <a:pt x="58" y="94"/>
                    <a:pt x="59" y="95"/>
                  </a:cubicBezTo>
                  <a:cubicBezTo>
                    <a:pt x="59" y="95"/>
                    <a:pt x="60" y="95"/>
                    <a:pt x="60" y="96"/>
                  </a:cubicBezTo>
                  <a:cubicBezTo>
                    <a:pt x="60" y="96"/>
                    <a:pt x="60" y="96"/>
                    <a:pt x="60" y="97"/>
                  </a:cubicBezTo>
                  <a:close/>
                  <a:moveTo>
                    <a:pt x="65" y="111"/>
                  </a:moveTo>
                  <a:cubicBezTo>
                    <a:pt x="64" y="113"/>
                    <a:pt x="63" y="113"/>
                    <a:pt x="62" y="113"/>
                  </a:cubicBezTo>
                  <a:cubicBezTo>
                    <a:pt x="61" y="113"/>
                    <a:pt x="60" y="113"/>
                    <a:pt x="59" y="112"/>
                  </a:cubicBezTo>
                  <a:cubicBezTo>
                    <a:pt x="58" y="112"/>
                    <a:pt x="58" y="111"/>
                    <a:pt x="58" y="111"/>
                  </a:cubicBezTo>
                  <a:cubicBezTo>
                    <a:pt x="57" y="111"/>
                    <a:pt x="57" y="110"/>
                    <a:pt x="57" y="110"/>
                  </a:cubicBezTo>
                  <a:cubicBezTo>
                    <a:pt x="56" y="109"/>
                    <a:pt x="56" y="110"/>
                    <a:pt x="56" y="110"/>
                  </a:cubicBezTo>
                  <a:cubicBezTo>
                    <a:pt x="56" y="109"/>
                    <a:pt x="56" y="109"/>
                    <a:pt x="56" y="109"/>
                  </a:cubicBezTo>
                  <a:cubicBezTo>
                    <a:pt x="58" y="105"/>
                    <a:pt x="58" y="105"/>
                    <a:pt x="58" y="105"/>
                  </a:cubicBezTo>
                  <a:cubicBezTo>
                    <a:pt x="58" y="106"/>
                    <a:pt x="58" y="106"/>
                    <a:pt x="58" y="106"/>
                  </a:cubicBezTo>
                  <a:cubicBezTo>
                    <a:pt x="57" y="108"/>
                    <a:pt x="58" y="110"/>
                    <a:pt x="59" y="111"/>
                  </a:cubicBezTo>
                  <a:cubicBezTo>
                    <a:pt x="60" y="112"/>
                    <a:pt x="60" y="112"/>
                    <a:pt x="61" y="112"/>
                  </a:cubicBezTo>
                  <a:cubicBezTo>
                    <a:pt x="62" y="112"/>
                    <a:pt x="62" y="111"/>
                    <a:pt x="62" y="111"/>
                  </a:cubicBezTo>
                  <a:cubicBezTo>
                    <a:pt x="63" y="110"/>
                    <a:pt x="63" y="109"/>
                    <a:pt x="62" y="107"/>
                  </a:cubicBezTo>
                  <a:cubicBezTo>
                    <a:pt x="62" y="105"/>
                    <a:pt x="62" y="105"/>
                    <a:pt x="62" y="105"/>
                  </a:cubicBezTo>
                  <a:cubicBezTo>
                    <a:pt x="61" y="104"/>
                    <a:pt x="61" y="102"/>
                    <a:pt x="62" y="101"/>
                  </a:cubicBezTo>
                  <a:cubicBezTo>
                    <a:pt x="62" y="100"/>
                    <a:pt x="63" y="100"/>
                    <a:pt x="64" y="99"/>
                  </a:cubicBezTo>
                  <a:cubicBezTo>
                    <a:pt x="65" y="99"/>
                    <a:pt x="66" y="99"/>
                    <a:pt x="67" y="100"/>
                  </a:cubicBezTo>
                  <a:cubicBezTo>
                    <a:pt x="67" y="101"/>
                    <a:pt x="68" y="101"/>
                    <a:pt x="68" y="101"/>
                  </a:cubicBezTo>
                  <a:cubicBezTo>
                    <a:pt x="68" y="102"/>
                    <a:pt x="68" y="102"/>
                    <a:pt x="69" y="102"/>
                  </a:cubicBezTo>
                  <a:cubicBezTo>
                    <a:pt x="69" y="102"/>
                    <a:pt x="69" y="102"/>
                    <a:pt x="70" y="102"/>
                  </a:cubicBezTo>
                  <a:cubicBezTo>
                    <a:pt x="70" y="103"/>
                    <a:pt x="70" y="103"/>
                    <a:pt x="70" y="103"/>
                  </a:cubicBezTo>
                  <a:cubicBezTo>
                    <a:pt x="68" y="107"/>
                    <a:pt x="68" y="107"/>
                    <a:pt x="68" y="107"/>
                  </a:cubicBezTo>
                  <a:cubicBezTo>
                    <a:pt x="67" y="106"/>
                    <a:pt x="67" y="106"/>
                    <a:pt x="67" y="106"/>
                  </a:cubicBezTo>
                  <a:cubicBezTo>
                    <a:pt x="68" y="104"/>
                    <a:pt x="68" y="102"/>
                    <a:pt x="66" y="101"/>
                  </a:cubicBezTo>
                  <a:cubicBezTo>
                    <a:pt x="66" y="101"/>
                    <a:pt x="65" y="101"/>
                    <a:pt x="64" y="101"/>
                  </a:cubicBezTo>
                  <a:cubicBezTo>
                    <a:pt x="64" y="101"/>
                    <a:pt x="64" y="101"/>
                    <a:pt x="63" y="101"/>
                  </a:cubicBezTo>
                  <a:cubicBezTo>
                    <a:pt x="63" y="102"/>
                    <a:pt x="63" y="102"/>
                    <a:pt x="63" y="103"/>
                  </a:cubicBezTo>
                  <a:cubicBezTo>
                    <a:pt x="63" y="103"/>
                    <a:pt x="63" y="104"/>
                    <a:pt x="64" y="105"/>
                  </a:cubicBezTo>
                  <a:cubicBezTo>
                    <a:pt x="64" y="107"/>
                    <a:pt x="64" y="107"/>
                    <a:pt x="64" y="107"/>
                  </a:cubicBezTo>
                  <a:cubicBezTo>
                    <a:pt x="66" y="109"/>
                    <a:pt x="66" y="111"/>
                    <a:pt x="65" y="111"/>
                  </a:cubicBezTo>
                  <a:close/>
                  <a:moveTo>
                    <a:pt x="74" y="117"/>
                  </a:moveTo>
                  <a:cubicBezTo>
                    <a:pt x="73" y="118"/>
                    <a:pt x="72" y="119"/>
                    <a:pt x="71" y="119"/>
                  </a:cubicBezTo>
                  <a:cubicBezTo>
                    <a:pt x="70" y="119"/>
                    <a:pt x="69" y="119"/>
                    <a:pt x="68" y="118"/>
                  </a:cubicBezTo>
                  <a:cubicBezTo>
                    <a:pt x="68" y="118"/>
                    <a:pt x="67" y="117"/>
                    <a:pt x="67" y="116"/>
                  </a:cubicBezTo>
                  <a:cubicBezTo>
                    <a:pt x="66" y="115"/>
                    <a:pt x="67" y="113"/>
                    <a:pt x="68" y="112"/>
                  </a:cubicBezTo>
                  <a:cubicBezTo>
                    <a:pt x="68" y="111"/>
                    <a:pt x="69" y="110"/>
                    <a:pt x="70" y="110"/>
                  </a:cubicBezTo>
                  <a:cubicBezTo>
                    <a:pt x="72" y="109"/>
                    <a:pt x="73" y="109"/>
                    <a:pt x="74" y="110"/>
                  </a:cubicBezTo>
                  <a:cubicBezTo>
                    <a:pt x="75" y="111"/>
                    <a:pt x="75" y="111"/>
                    <a:pt x="76" y="112"/>
                  </a:cubicBezTo>
                  <a:cubicBezTo>
                    <a:pt x="76" y="113"/>
                    <a:pt x="76" y="113"/>
                    <a:pt x="76" y="113"/>
                  </a:cubicBezTo>
                  <a:cubicBezTo>
                    <a:pt x="76" y="114"/>
                    <a:pt x="75" y="114"/>
                    <a:pt x="75" y="114"/>
                  </a:cubicBezTo>
                  <a:cubicBezTo>
                    <a:pt x="75" y="114"/>
                    <a:pt x="75" y="114"/>
                    <a:pt x="74" y="114"/>
                  </a:cubicBezTo>
                  <a:cubicBezTo>
                    <a:pt x="74" y="114"/>
                    <a:pt x="74" y="113"/>
                    <a:pt x="74" y="113"/>
                  </a:cubicBezTo>
                  <a:cubicBezTo>
                    <a:pt x="74" y="113"/>
                    <a:pt x="74" y="113"/>
                    <a:pt x="74" y="113"/>
                  </a:cubicBezTo>
                  <a:cubicBezTo>
                    <a:pt x="74" y="112"/>
                    <a:pt x="74" y="112"/>
                    <a:pt x="74" y="111"/>
                  </a:cubicBezTo>
                  <a:cubicBezTo>
                    <a:pt x="74" y="111"/>
                    <a:pt x="74" y="111"/>
                    <a:pt x="73" y="111"/>
                  </a:cubicBezTo>
                  <a:cubicBezTo>
                    <a:pt x="72" y="110"/>
                    <a:pt x="72" y="110"/>
                    <a:pt x="70" y="111"/>
                  </a:cubicBezTo>
                  <a:cubicBezTo>
                    <a:pt x="70" y="111"/>
                    <a:pt x="69" y="111"/>
                    <a:pt x="69" y="112"/>
                  </a:cubicBezTo>
                  <a:cubicBezTo>
                    <a:pt x="68" y="113"/>
                    <a:pt x="68" y="114"/>
                    <a:pt x="68" y="115"/>
                  </a:cubicBezTo>
                  <a:cubicBezTo>
                    <a:pt x="68" y="116"/>
                    <a:pt x="68" y="117"/>
                    <a:pt x="69" y="117"/>
                  </a:cubicBezTo>
                  <a:cubicBezTo>
                    <a:pt x="71" y="118"/>
                    <a:pt x="72" y="118"/>
                    <a:pt x="74" y="117"/>
                  </a:cubicBezTo>
                  <a:cubicBezTo>
                    <a:pt x="74" y="117"/>
                    <a:pt x="74" y="117"/>
                    <a:pt x="74" y="117"/>
                  </a:cubicBezTo>
                  <a:close/>
                  <a:moveTo>
                    <a:pt x="83" y="111"/>
                  </a:moveTo>
                  <a:cubicBezTo>
                    <a:pt x="83" y="111"/>
                    <a:pt x="82" y="111"/>
                    <a:pt x="82" y="111"/>
                  </a:cubicBezTo>
                  <a:cubicBezTo>
                    <a:pt x="82" y="111"/>
                    <a:pt x="82" y="111"/>
                    <a:pt x="81" y="111"/>
                  </a:cubicBezTo>
                  <a:cubicBezTo>
                    <a:pt x="81" y="111"/>
                    <a:pt x="81" y="111"/>
                    <a:pt x="81" y="111"/>
                  </a:cubicBezTo>
                  <a:cubicBezTo>
                    <a:pt x="81" y="110"/>
                    <a:pt x="81" y="110"/>
                    <a:pt x="81" y="110"/>
                  </a:cubicBezTo>
                  <a:cubicBezTo>
                    <a:pt x="81" y="109"/>
                    <a:pt x="81" y="109"/>
                    <a:pt x="82" y="109"/>
                  </a:cubicBezTo>
                  <a:cubicBezTo>
                    <a:pt x="82" y="109"/>
                    <a:pt x="82" y="109"/>
                    <a:pt x="82" y="109"/>
                  </a:cubicBezTo>
                  <a:cubicBezTo>
                    <a:pt x="83" y="109"/>
                    <a:pt x="83" y="110"/>
                    <a:pt x="83" y="110"/>
                  </a:cubicBezTo>
                  <a:cubicBezTo>
                    <a:pt x="83" y="111"/>
                    <a:pt x="83" y="111"/>
                    <a:pt x="83" y="111"/>
                  </a:cubicBezTo>
                  <a:close/>
                  <a:moveTo>
                    <a:pt x="78" y="123"/>
                  </a:moveTo>
                  <a:cubicBezTo>
                    <a:pt x="74" y="121"/>
                    <a:pt x="74" y="121"/>
                    <a:pt x="74" y="121"/>
                  </a:cubicBezTo>
                  <a:cubicBezTo>
                    <a:pt x="74" y="121"/>
                    <a:pt x="74" y="121"/>
                    <a:pt x="74" y="121"/>
                  </a:cubicBezTo>
                  <a:cubicBezTo>
                    <a:pt x="75" y="121"/>
                    <a:pt x="76" y="121"/>
                    <a:pt x="76" y="120"/>
                  </a:cubicBezTo>
                  <a:cubicBezTo>
                    <a:pt x="78" y="115"/>
                    <a:pt x="78" y="115"/>
                    <a:pt x="78" y="115"/>
                  </a:cubicBezTo>
                  <a:cubicBezTo>
                    <a:pt x="79" y="115"/>
                    <a:pt x="79" y="114"/>
                    <a:pt x="78" y="114"/>
                  </a:cubicBezTo>
                  <a:cubicBezTo>
                    <a:pt x="78" y="114"/>
                    <a:pt x="78" y="114"/>
                    <a:pt x="78" y="114"/>
                  </a:cubicBezTo>
                  <a:cubicBezTo>
                    <a:pt x="78" y="113"/>
                    <a:pt x="78" y="113"/>
                    <a:pt x="78" y="113"/>
                  </a:cubicBezTo>
                  <a:cubicBezTo>
                    <a:pt x="81" y="114"/>
                    <a:pt x="81" y="114"/>
                    <a:pt x="81" y="114"/>
                  </a:cubicBezTo>
                  <a:cubicBezTo>
                    <a:pt x="78" y="121"/>
                    <a:pt x="78" y="121"/>
                    <a:pt x="78" y="121"/>
                  </a:cubicBezTo>
                  <a:cubicBezTo>
                    <a:pt x="77" y="122"/>
                    <a:pt x="78" y="123"/>
                    <a:pt x="78" y="123"/>
                  </a:cubicBezTo>
                  <a:cubicBezTo>
                    <a:pt x="78" y="123"/>
                    <a:pt x="78" y="123"/>
                    <a:pt x="78" y="123"/>
                  </a:cubicBezTo>
                  <a:close/>
                  <a:moveTo>
                    <a:pt x="89" y="124"/>
                  </a:moveTo>
                  <a:cubicBezTo>
                    <a:pt x="88" y="125"/>
                    <a:pt x="87" y="125"/>
                    <a:pt x="86" y="126"/>
                  </a:cubicBezTo>
                  <a:cubicBezTo>
                    <a:pt x="85" y="126"/>
                    <a:pt x="84" y="126"/>
                    <a:pt x="84" y="126"/>
                  </a:cubicBezTo>
                  <a:cubicBezTo>
                    <a:pt x="82" y="125"/>
                    <a:pt x="82" y="125"/>
                    <a:pt x="82" y="124"/>
                  </a:cubicBezTo>
                  <a:cubicBezTo>
                    <a:pt x="81" y="123"/>
                    <a:pt x="81" y="121"/>
                    <a:pt x="82" y="120"/>
                  </a:cubicBezTo>
                  <a:cubicBezTo>
                    <a:pt x="82" y="119"/>
                    <a:pt x="83" y="118"/>
                    <a:pt x="84" y="117"/>
                  </a:cubicBezTo>
                  <a:cubicBezTo>
                    <a:pt x="85" y="117"/>
                    <a:pt x="86" y="117"/>
                    <a:pt x="87" y="117"/>
                  </a:cubicBezTo>
                  <a:cubicBezTo>
                    <a:pt x="88" y="118"/>
                    <a:pt x="89" y="119"/>
                    <a:pt x="89" y="119"/>
                  </a:cubicBezTo>
                  <a:cubicBezTo>
                    <a:pt x="90" y="120"/>
                    <a:pt x="90" y="121"/>
                    <a:pt x="89" y="122"/>
                  </a:cubicBezTo>
                  <a:cubicBezTo>
                    <a:pt x="83" y="119"/>
                    <a:pt x="83" y="119"/>
                    <a:pt x="83" y="119"/>
                  </a:cubicBezTo>
                  <a:cubicBezTo>
                    <a:pt x="83" y="121"/>
                    <a:pt x="83" y="122"/>
                    <a:pt x="83" y="123"/>
                  </a:cubicBezTo>
                  <a:cubicBezTo>
                    <a:pt x="83" y="124"/>
                    <a:pt x="84" y="124"/>
                    <a:pt x="84" y="125"/>
                  </a:cubicBezTo>
                  <a:cubicBezTo>
                    <a:pt x="85" y="125"/>
                    <a:pt x="86" y="125"/>
                    <a:pt x="86" y="125"/>
                  </a:cubicBezTo>
                  <a:cubicBezTo>
                    <a:pt x="88" y="125"/>
                    <a:pt x="88" y="124"/>
                    <a:pt x="89" y="124"/>
                  </a:cubicBezTo>
                  <a:cubicBezTo>
                    <a:pt x="89" y="124"/>
                    <a:pt x="89" y="124"/>
                    <a:pt x="89" y="124"/>
                  </a:cubicBezTo>
                  <a:close/>
                  <a:moveTo>
                    <a:pt x="88" y="120"/>
                  </a:moveTo>
                  <a:cubicBezTo>
                    <a:pt x="88" y="119"/>
                    <a:pt x="88" y="118"/>
                    <a:pt x="87" y="117"/>
                  </a:cubicBezTo>
                  <a:cubicBezTo>
                    <a:pt x="86" y="117"/>
                    <a:pt x="84" y="117"/>
                    <a:pt x="84" y="119"/>
                  </a:cubicBezTo>
                  <a:cubicBezTo>
                    <a:pt x="88" y="120"/>
                    <a:pt x="88" y="120"/>
                    <a:pt x="88" y="120"/>
                  </a:cubicBezTo>
                  <a:close/>
                  <a:moveTo>
                    <a:pt x="98" y="131"/>
                  </a:moveTo>
                  <a:cubicBezTo>
                    <a:pt x="94" y="129"/>
                    <a:pt x="94" y="129"/>
                    <a:pt x="94" y="129"/>
                  </a:cubicBezTo>
                  <a:cubicBezTo>
                    <a:pt x="94" y="129"/>
                    <a:pt x="94" y="129"/>
                    <a:pt x="94" y="129"/>
                  </a:cubicBezTo>
                  <a:cubicBezTo>
                    <a:pt x="95" y="129"/>
                    <a:pt x="96" y="129"/>
                    <a:pt x="96" y="128"/>
                  </a:cubicBezTo>
                  <a:cubicBezTo>
                    <a:pt x="98" y="123"/>
                    <a:pt x="98" y="123"/>
                    <a:pt x="98" y="123"/>
                  </a:cubicBezTo>
                  <a:cubicBezTo>
                    <a:pt x="98" y="123"/>
                    <a:pt x="98" y="123"/>
                    <a:pt x="98" y="122"/>
                  </a:cubicBezTo>
                  <a:cubicBezTo>
                    <a:pt x="98" y="122"/>
                    <a:pt x="97" y="122"/>
                    <a:pt x="97" y="121"/>
                  </a:cubicBezTo>
                  <a:cubicBezTo>
                    <a:pt x="96" y="121"/>
                    <a:pt x="95" y="121"/>
                    <a:pt x="94" y="122"/>
                  </a:cubicBezTo>
                  <a:cubicBezTo>
                    <a:pt x="93" y="127"/>
                    <a:pt x="93" y="127"/>
                    <a:pt x="93" y="127"/>
                  </a:cubicBezTo>
                  <a:cubicBezTo>
                    <a:pt x="92" y="128"/>
                    <a:pt x="93" y="129"/>
                    <a:pt x="94" y="129"/>
                  </a:cubicBezTo>
                  <a:cubicBezTo>
                    <a:pt x="94" y="129"/>
                    <a:pt x="94" y="129"/>
                    <a:pt x="94" y="129"/>
                  </a:cubicBezTo>
                  <a:cubicBezTo>
                    <a:pt x="90" y="128"/>
                    <a:pt x="90" y="128"/>
                    <a:pt x="90" y="128"/>
                  </a:cubicBezTo>
                  <a:cubicBezTo>
                    <a:pt x="90" y="127"/>
                    <a:pt x="90" y="127"/>
                    <a:pt x="90" y="127"/>
                  </a:cubicBezTo>
                  <a:cubicBezTo>
                    <a:pt x="90" y="128"/>
                    <a:pt x="91" y="127"/>
                    <a:pt x="91" y="127"/>
                  </a:cubicBezTo>
                  <a:cubicBezTo>
                    <a:pt x="93" y="121"/>
                    <a:pt x="93" y="121"/>
                    <a:pt x="93" y="121"/>
                  </a:cubicBezTo>
                  <a:cubicBezTo>
                    <a:pt x="93" y="121"/>
                    <a:pt x="93" y="121"/>
                    <a:pt x="93" y="121"/>
                  </a:cubicBezTo>
                  <a:cubicBezTo>
                    <a:pt x="93" y="121"/>
                    <a:pt x="93" y="120"/>
                    <a:pt x="92" y="120"/>
                  </a:cubicBezTo>
                  <a:cubicBezTo>
                    <a:pt x="92" y="120"/>
                    <a:pt x="92" y="120"/>
                    <a:pt x="92" y="120"/>
                  </a:cubicBezTo>
                  <a:cubicBezTo>
                    <a:pt x="96" y="120"/>
                    <a:pt x="96" y="120"/>
                    <a:pt x="96" y="120"/>
                  </a:cubicBezTo>
                  <a:cubicBezTo>
                    <a:pt x="95" y="121"/>
                    <a:pt x="95" y="121"/>
                    <a:pt x="95" y="121"/>
                  </a:cubicBezTo>
                  <a:cubicBezTo>
                    <a:pt x="96" y="121"/>
                    <a:pt x="98" y="121"/>
                    <a:pt x="99" y="121"/>
                  </a:cubicBezTo>
                  <a:cubicBezTo>
                    <a:pt x="100" y="121"/>
                    <a:pt x="101" y="123"/>
                    <a:pt x="100" y="125"/>
                  </a:cubicBezTo>
                  <a:cubicBezTo>
                    <a:pt x="98" y="129"/>
                    <a:pt x="98" y="129"/>
                    <a:pt x="98" y="129"/>
                  </a:cubicBezTo>
                  <a:cubicBezTo>
                    <a:pt x="98" y="130"/>
                    <a:pt x="98" y="131"/>
                    <a:pt x="98" y="131"/>
                  </a:cubicBezTo>
                  <a:cubicBezTo>
                    <a:pt x="98" y="131"/>
                    <a:pt x="98" y="131"/>
                    <a:pt x="98" y="131"/>
                  </a:cubicBezTo>
                  <a:close/>
                  <a:moveTo>
                    <a:pt x="109" y="130"/>
                  </a:moveTo>
                  <a:cubicBezTo>
                    <a:pt x="108" y="131"/>
                    <a:pt x="107" y="132"/>
                    <a:pt x="107" y="132"/>
                  </a:cubicBezTo>
                  <a:cubicBezTo>
                    <a:pt x="106" y="133"/>
                    <a:pt x="105" y="133"/>
                    <a:pt x="104" y="133"/>
                  </a:cubicBezTo>
                  <a:cubicBezTo>
                    <a:pt x="103" y="132"/>
                    <a:pt x="102" y="132"/>
                    <a:pt x="102" y="131"/>
                  </a:cubicBezTo>
                  <a:cubicBezTo>
                    <a:pt x="101" y="129"/>
                    <a:pt x="101" y="128"/>
                    <a:pt x="101" y="127"/>
                  </a:cubicBezTo>
                  <a:cubicBezTo>
                    <a:pt x="102" y="126"/>
                    <a:pt x="102" y="125"/>
                    <a:pt x="103" y="124"/>
                  </a:cubicBezTo>
                  <a:cubicBezTo>
                    <a:pt x="104" y="123"/>
                    <a:pt x="106" y="123"/>
                    <a:pt x="107" y="123"/>
                  </a:cubicBezTo>
                  <a:cubicBezTo>
                    <a:pt x="108" y="123"/>
                    <a:pt x="108" y="123"/>
                    <a:pt x="109" y="124"/>
                  </a:cubicBezTo>
                  <a:cubicBezTo>
                    <a:pt x="109" y="125"/>
                    <a:pt x="110" y="125"/>
                    <a:pt x="109" y="126"/>
                  </a:cubicBezTo>
                  <a:cubicBezTo>
                    <a:pt x="109" y="126"/>
                    <a:pt x="109" y="126"/>
                    <a:pt x="109" y="126"/>
                  </a:cubicBezTo>
                  <a:cubicBezTo>
                    <a:pt x="108" y="126"/>
                    <a:pt x="108" y="126"/>
                    <a:pt x="108" y="126"/>
                  </a:cubicBezTo>
                  <a:cubicBezTo>
                    <a:pt x="108" y="126"/>
                    <a:pt x="108" y="126"/>
                    <a:pt x="108" y="126"/>
                  </a:cubicBezTo>
                  <a:cubicBezTo>
                    <a:pt x="108" y="125"/>
                    <a:pt x="108" y="125"/>
                    <a:pt x="108" y="125"/>
                  </a:cubicBezTo>
                  <a:cubicBezTo>
                    <a:pt x="108" y="125"/>
                    <a:pt x="108" y="124"/>
                    <a:pt x="108" y="124"/>
                  </a:cubicBezTo>
                  <a:cubicBezTo>
                    <a:pt x="107" y="123"/>
                    <a:pt x="107" y="123"/>
                    <a:pt x="107" y="123"/>
                  </a:cubicBezTo>
                  <a:cubicBezTo>
                    <a:pt x="106" y="123"/>
                    <a:pt x="105" y="123"/>
                    <a:pt x="104" y="124"/>
                  </a:cubicBezTo>
                  <a:cubicBezTo>
                    <a:pt x="104" y="124"/>
                    <a:pt x="104" y="125"/>
                    <a:pt x="103" y="126"/>
                  </a:cubicBezTo>
                  <a:cubicBezTo>
                    <a:pt x="103" y="127"/>
                    <a:pt x="103" y="128"/>
                    <a:pt x="104" y="129"/>
                  </a:cubicBezTo>
                  <a:cubicBezTo>
                    <a:pt x="104" y="129"/>
                    <a:pt x="105" y="130"/>
                    <a:pt x="106" y="130"/>
                  </a:cubicBezTo>
                  <a:cubicBezTo>
                    <a:pt x="106" y="131"/>
                    <a:pt x="107" y="131"/>
                    <a:pt x="109" y="130"/>
                  </a:cubicBezTo>
                  <a:cubicBezTo>
                    <a:pt x="109" y="130"/>
                    <a:pt x="109" y="130"/>
                    <a:pt x="109" y="130"/>
                  </a:cubicBezTo>
                  <a:close/>
                  <a:moveTo>
                    <a:pt x="119" y="132"/>
                  </a:moveTo>
                  <a:cubicBezTo>
                    <a:pt x="118" y="133"/>
                    <a:pt x="118" y="133"/>
                    <a:pt x="117" y="134"/>
                  </a:cubicBezTo>
                  <a:cubicBezTo>
                    <a:pt x="116" y="134"/>
                    <a:pt x="115" y="135"/>
                    <a:pt x="114" y="134"/>
                  </a:cubicBezTo>
                  <a:cubicBezTo>
                    <a:pt x="113" y="134"/>
                    <a:pt x="112" y="133"/>
                    <a:pt x="112" y="133"/>
                  </a:cubicBezTo>
                  <a:cubicBezTo>
                    <a:pt x="111" y="131"/>
                    <a:pt x="111" y="130"/>
                    <a:pt x="111" y="129"/>
                  </a:cubicBezTo>
                  <a:cubicBezTo>
                    <a:pt x="112" y="128"/>
                    <a:pt x="112" y="127"/>
                    <a:pt x="113" y="126"/>
                  </a:cubicBezTo>
                  <a:cubicBezTo>
                    <a:pt x="114" y="125"/>
                    <a:pt x="115" y="125"/>
                    <a:pt x="116" y="125"/>
                  </a:cubicBezTo>
                  <a:cubicBezTo>
                    <a:pt x="118" y="125"/>
                    <a:pt x="118" y="126"/>
                    <a:pt x="119" y="127"/>
                  </a:cubicBezTo>
                  <a:cubicBezTo>
                    <a:pt x="119" y="127"/>
                    <a:pt x="120" y="128"/>
                    <a:pt x="119" y="129"/>
                  </a:cubicBezTo>
                  <a:cubicBezTo>
                    <a:pt x="113" y="128"/>
                    <a:pt x="113" y="128"/>
                    <a:pt x="113" y="128"/>
                  </a:cubicBezTo>
                  <a:cubicBezTo>
                    <a:pt x="112" y="129"/>
                    <a:pt x="113" y="131"/>
                    <a:pt x="113" y="131"/>
                  </a:cubicBezTo>
                  <a:cubicBezTo>
                    <a:pt x="114" y="132"/>
                    <a:pt x="114" y="133"/>
                    <a:pt x="115" y="133"/>
                  </a:cubicBezTo>
                  <a:cubicBezTo>
                    <a:pt x="116" y="133"/>
                    <a:pt x="116" y="133"/>
                    <a:pt x="117" y="133"/>
                  </a:cubicBezTo>
                  <a:cubicBezTo>
                    <a:pt x="118" y="133"/>
                    <a:pt x="118" y="132"/>
                    <a:pt x="119" y="132"/>
                  </a:cubicBezTo>
                  <a:cubicBezTo>
                    <a:pt x="119" y="132"/>
                    <a:pt x="119" y="132"/>
                    <a:pt x="119" y="132"/>
                  </a:cubicBezTo>
                  <a:close/>
                  <a:moveTo>
                    <a:pt x="117" y="129"/>
                  </a:moveTo>
                  <a:cubicBezTo>
                    <a:pt x="117" y="127"/>
                    <a:pt x="116" y="126"/>
                    <a:pt x="115" y="126"/>
                  </a:cubicBezTo>
                  <a:cubicBezTo>
                    <a:pt x="114" y="125"/>
                    <a:pt x="113" y="126"/>
                    <a:pt x="112" y="128"/>
                  </a:cubicBezTo>
                  <a:cubicBezTo>
                    <a:pt x="117" y="129"/>
                    <a:pt x="117" y="129"/>
                    <a:pt x="117" y="129"/>
                  </a:cubicBezTo>
                  <a:close/>
                  <a:moveTo>
                    <a:pt x="133" y="135"/>
                  </a:moveTo>
                  <a:cubicBezTo>
                    <a:pt x="132" y="136"/>
                    <a:pt x="132" y="136"/>
                    <a:pt x="132" y="136"/>
                  </a:cubicBezTo>
                  <a:cubicBezTo>
                    <a:pt x="132" y="137"/>
                    <a:pt x="131" y="137"/>
                    <a:pt x="131" y="137"/>
                  </a:cubicBezTo>
                  <a:cubicBezTo>
                    <a:pt x="130" y="137"/>
                    <a:pt x="130" y="136"/>
                    <a:pt x="130" y="135"/>
                  </a:cubicBezTo>
                  <a:cubicBezTo>
                    <a:pt x="130" y="135"/>
                    <a:pt x="129" y="136"/>
                    <a:pt x="128" y="136"/>
                  </a:cubicBezTo>
                  <a:cubicBezTo>
                    <a:pt x="128" y="136"/>
                    <a:pt x="127" y="136"/>
                    <a:pt x="127" y="136"/>
                  </a:cubicBezTo>
                  <a:cubicBezTo>
                    <a:pt x="126" y="136"/>
                    <a:pt x="126" y="136"/>
                    <a:pt x="125" y="135"/>
                  </a:cubicBezTo>
                  <a:cubicBezTo>
                    <a:pt x="125" y="135"/>
                    <a:pt x="125" y="135"/>
                    <a:pt x="125" y="134"/>
                  </a:cubicBezTo>
                  <a:cubicBezTo>
                    <a:pt x="125" y="133"/>
                    <a:pt x="126" y="132"/>
                    <a:pt x="127" y="131"/>
                  </a:cubicBezTo>
                  <a:cubicBezTo>
                    <a:pt x="128" y="131"/>
                    <a:pt x="129" y="130"/>
                    <a:pt x="130" y="130"/>
                  </a:cubicBezTo>
                  <a:cubicBezTo>
                    <a:pt x="130" y="129"/>
                    <a:pt x="130" y="129"/>
                    <a:pt x="130" y="129"/>
                  </a:cubicBezTo>
                  <a:cubicBezTo>
                    <a:pt x="130" y="128"/>
                    <a:pt x="130" y="127"/>
                    <a:pt x="129" y="127"/>
                  </a:cubicBezTo>
                  <a:cubicBezTo>
                    <a:pt x="128" y="127"/>
                    <a:pt x="128" y="127"/>
                    <a:pt x="128" y="128"/>
                  </a:cubicBezTo>
                  <a:cubicBezTo>
                    <a:pt x="128" y="128"/>
                    <a:pt x="128" y="128"/>
                    <a:pt x="128" y="128"/>
                  </a:cubicBezTo>
                  <a:cubicBezTo>
                    <a:pt x="128" y="129"/>
                    <a:pt x="128" y="129"/>
                    <a:pt x="128" y="129"/>
                  </a:cubicBezTo>
                  <a:cubicBezTo>
                    <a:pt x="128" y="129"/>
                    <a:pt x="128" y="129"/>
                    <a:pt x="127" y="129"/>
                  </a:cubicBezTo>
                  <a:cubicBezTo>
                    <a:pt x="127" y="130"/>
                    <a:pt x="127" y="130"/>
                    <a:pt x="126" y="130"/>
                  </a:cubicBezTo>
                  <a:cubicBezTo>
                    <a:pt x="126" y="130"/>
                    <a:pt x="126" y="130"/>
                    <a:pt x="126" y="129"/>
                  </a:cubicBezTo>
                  <a:cubicBezTo>
                    <a:pt x="125" y="129"/>
                    <a:pt x="125" y="129"/>
                    <a:pt x="126" y="129"/>
                  </a:cubicBezTo>
                  <a:cubicBezTo>
                    <a:pt x="126" y="128"/>
                    <a:pt x="126" y="128"/>
                    <a:pt x="127" y="127"/>
                  </a:cubicBezTo>
                  <a:cubicBezTo>
                    <a:pt x="128" y="127"/>
                    <a:pt x="128" y="127"/>
                    <a:pt x="129" y="127"/>
                  </a:cubicBezTo>
                  <a:cubicBezTo>
                    <a:pt x="130" y="127"/>
                    <a:pt x="131" y="127"/>
                    <a:pt x="132" y="128"/>
                  </a:cubicBezTo>
                  <a:cubicBezTo>
                    <a:pt x="132" y="128"/>
                    <a:pt x="132" y="129"/>
                    <a:pt x="132" y="130"/>
                  </a:cubicBezTo>
                  <a:cubicBezTo>
                    <a:pt x="132" y="135"/>
                    <a:pt x="132" y="135"/>
                    <a:pt x="132" y="135"/>
                  </a:cubicBezTo>
                  <a:cubicBezTo>
                    <a:pt x="132" y="135"/>
                    <a:pt x="132" y="135"/>
                    <a:pt x="132" y="135"/>
                  </a:cubicBezTo>
                  <a:cubicBezTo>
                    <a:pt x="132" y="135"/>
                    <a:pt x="132" y="135"/>
                    <a:pt x="133" y="135"/>
                  </a:cubicBezTo>
                  <a:cubicBezTo>
                    <a:pt x="133" y="135"/>
                    <a:pt x="133" y="135"/>
                    <a:pt x="133" y="135"/>
                  </a:cubicBezTo>
                  <a:close/>
                  <a:moveTo>
                    <a:pt x="130" y="134"/>
                  </a:moveTo>
                  <a:cubicBezTo>
                    <a:pt x="130" y="131"/>
                    <a:pt x="130" y="131"/>
                    <a:pt x="130" y="131"/>
                  </a:cubicBezTo>
                  <a:cubicBezTo>
                    <a:pt x="129" y="131"/>
                    <a:pt x="128" y="131"/>
                    <a:pt x="128" y="131"/>
                  </a:cubicBezTo>
                  <a:cubicBezTo>
                    <a:pt x="127" y="132"/>
                    <a:pt x="126" y="132"/>
                    <a:pt x="126" y="133"/>
                  </a:cubicBezTo>
                  <a:cubicBezTo>
                    <a:pt x="126" y="134"/>
                    <a:pt x="127" y="135"/>
                    <a:pt x="128" y="135"/>
                  </a:cubicBezTo>
                  <a:cubicBezTo>
                    <a:pt x="128" y="135"/>
                    <a:pt x="129" y="135"/>
                    <a:pt x="130" y="134"/>
                  </a:cubicBezTo>
                  <a:close/>
                  <a:moveTo>
                    <a:pt x="144" y="136"/>
                  </a:moveTo>
                  <a:cubicBezTo>
                    <a:pt x="140" y="136"/>
                    <a:pt x="140" y="136"/>
                    <a:pt x="140" y="136"/>
                  </a:cubicBezTo>
                  <a:cubicBezTo>
                    <a:pt x="140" y="136"/>
                    <a:pt x="140" y="136"/>
                    <a:pt x="140" y="136"/>
                  </a:cubicBezTo>
                  <a:cubicBezTo>
                    <a:pt x="140" y="136"/>
                    <a:pt x="141" y="135"/>
                    <a:pt x="141" y="135"/>
                  </a:cubicBezTo>
                  <a:cubicBezTo>
                    <a:pt x="141" y="129"/>
                    <a:pt x="141" y="129"/>
                    <a:pt x="141" y="129"/>
                  </a:cubicBezTo>
                  <a:cubicBezTo>
                    <a:pt x="141" y="129"/>
                    <a:pt x="141" y="129"/>
                    <a:pt x="140" y="128"/>
                  </a:cubicBezTo>
                  <a:cubicBezTo>
                    <a:pt x="140" y="128"/>
                    <a:pt x="140" y="128"/>
                    <a:pt x="139" y="128"/>
                  </a:cubicBezTo>
                  <a:cubicBezTo>
                    <a:pt x="138" y="128"/>
                    <a:pt x="138" y="128"/>
                    <a:pt x="137" y="129"/>
                  </a:cubicBezTo>
                  <a:cubicBezTo>
                    <a:pt x="137" y="135"/>
                    <a:pt x="137" y="135"/>
                    <a:pt x="137" y="135"/>
                  </a:cubicBezTo>
                  <a:cubicBezTo>
                    <a:pt x="137" y="135"/>
                    <a:pt x="137" y="136"/>
                    <a:pt x="138" y="136"/>
                  </a:cubicBezTo>
                  <a:cubicBezTo>
                    <a:pt x="138" y="136"/>
                    <a:pt x="138" y="136"/>
                    <a:pt x="138" y="136"/>
                  </a:cubicBezTo>
                  <a:cubicBezTo>
                    <a:pt x="134" y="136"/>
                    <a:pt x="134" y="136"/>
                    <a:pt x="134" y="136"/>
                  </a:cubicBezTo>
                  <a:cubicBezTo>
                    <a:pt x="134" y="136"/>
                    <a:pt x="134" y="136"/>
                    <a:pt x="134" y="136"/>
                  </a:cubicBezTo>
                  <a:cubicBezTo>
                    <a:pt x="134" y="136"/>
                    <a:pt x="135" y="135"/>
                    <a:pt x="135" y="135"/>
                  </a:cubicBezTo>
                  <a:cubicBezTo>
                    <a:pt x="135" y="129"/>
                    <a:pt x="135" y="129"/>
                    <a:pt x="135" y="129"/>
                  </a:cubicBezTo>
                  <a:cubicBezTo>
                    <a:pt x="135" y="129"/>
                    <a:pt x="135" y="128"/>
                    <a:pt x="134" y="128"/>
                  </a:cubicBezTo>
                  <a:cubicBezTo>
                    <a:pt x="134" y="128"/>
                    <a:pt x="134" y="128"/>
                    <a:pt x="133" y="128"/>
                  </a:cubicBezTo>
                  <a:cubicBezTo>
                    <a:pt x="133" y="128"/>
                    <a:pt x="133" y="128"/>
                    <a:pt x="133" y="128"/>
                  </a:cubicBezTo>
                  <a:cubicBezTo>
                    <a:pt x="136" y="127"/>
                    <a:pt x="136" y="127"/>
                    <a:pt x="136" y="127"/>
                  </a:cubicBezTo>
                  <a:cubicBezTo>
                    <a:pt x="136" y="128"/>
                    <a:pt x="136" y="128"/>
                    <a:pt x="136" y="128"/>
                  </a:cubicBezTo>
                  <a:cubicBezTo>
                    <a:pt x="137" y="127"/>
                    <a:pt x="138" y="127"/>
                    <a:pt x="140" y="127"/>
                  </a:cubicBezTo>
                  <a:cubicBezTo>
                    <a:pt x="141" y="127"/>
                    <a:pt x="142" y="127"/>
                    <a:pt x="142" y="130"/>
                  </a:cubicBezTo>
                  <a:cubicBezTo>
                    <a:pt x="142" y="135"/>
                    <a:pt x="142" y="135"/>
                    <a:pt x="142" y="135"/>
                  </a:cubicBezTo>
                  <a:cubicBezTo>
                    <a:pt x="143" y="135"/>
                    <a:pt x="143" y="136"/>
                    <a:pt x="144" y="136"/>
                  </a:cubicBezTo>
                  <a:cubicBezTo>
                    <a:pt x="144" y="136"/>
                    <a:pt x="144" y="136"/>
                    <a:pt x="144" y="136"/>
                  </a:cubicBezTo>
                  <a:close/>
                  <a:moveTo>
                    <a:pt x="155" y="134"/>
                  </a:moveTo>
                  <a:cubicBezTo>
                    <a:pt x="154" y="135"/>
                    <a:pt x="153" y="135"/>
                    <a:pt x="152" y="136"/>
                  </a:cubicBezTo>
                  <a:cubicBezTo>
                    <a:pt x="152" y="134"/>
                    <a:pt x="152" y="134"/>
                    <a:pt x="152" y="134"/>
                  </a:cubicBezTo>
                  <a:cubicBezTo>
                    <a:pt x="151" y="135"/>
                    <a:pt x="150" y="136"/>
                    <a:pt x="149" y="136"/>
                  </a:cubicBezTo>
                  <a:cubicBezTo>
                    <a:pt x="148" y="136"/>
                    <a:pt x="148" y="136"/>
                    <a:pt x="147" y="135"/>
                  </a:cubicBezTo>
                  <a:cubicBezTo>
                    <a:pt x="146" y="134"/>
                    <a:pt x="145" y="133"/>
                    <a:pt x="145" y="131"/>
                  </a:cubicBezTo>
                  <a:cubicBezTo>
                    <a:pt x="145" y="130"/>
                    <a:pt x="146" y="129"/>
                    <a:pt x="146" y="128"/>
                  </a:cubicBezTo>
                  <a:cubicBezTo>
                    <a:pt x="146" y="127"/>
                    <a:pt x="148" y="126"/>
                    <a:pt x="149" y="126"/>
                  </a:cubicBezTo>
                  <a:cubicBezTo>
                    <a:pt x="150" y="126"/>
                    <a:pt x="150" y="126"/>
                    <a:pt x="151" y="127"/>
                  </a:cubicBezTo>
                  <a:cubicBezTo>
                    <a:pt x="150" y="124"/>
                    <a:pt x="150" y="124"/>
                    <a:pt x="150" y="124"/>
                  </a:cubicBezTo>
                  <a:cubicBezTo>
                    <a:pt x="150" y="123"/>
                    <a:pt x="150" y="123"/>
                    <a:pt x="150" y="123"/>
                  </a:cubicBezTo>
                  <a:cubicBezTo>
                    <a:pt x="150" y="123"/>
                    <a:pt x="150" y="123"/>
                    <a:pt x="149" y="123"/>
                  </a:cubicBezTo>
                  <a:cubicBezTo>
                    <a:pt x="149" y="123"/>
                    <a:pt x="149" y="123"/>
                    <a:pt x="149" y="123"/>
                  </a:cubicBezTo>
                  <a:cubicBezTo>
                    <a:pt x="150" y="123"/>
                    <a:pt x="150" y="122"/>
                    <a:pt x="152" y="121"/>
                  </a:cubicBezTo>
                  <a:cubicBezTo>
                    <a:pt x="153" y="133"/>
                    <a:pt x="153" y="133"/>
                    <a:pt x="153" y="133"/>
                  </a:cubicBezTo>
                  <a:cubicBezTo>
                    <a:pt x="153" y="134"/>
                    <a:pt x="153" y="134"/>
                    <a:pt x="153" y="134"/>
                  </a:cubicBezTo>
                  <a:cubicBezTo>
                    <a:pt x="154" y="134"/>
                    <a:pt x="155" y="134"/>
                    <a:pt x="155" y="134"/>
                  </a:cubicBezTo>
                  <a:cubicBezTo>
                    <a:pt x="155" y="134"/>
                    <a:pt x="155" y="134"/>
                    <a:pt x="155" y="134"/>
                  </a:cubicBezTo>
                  <a:close/>
                  <a:moveTo>
                    <a:pt x="152" y="133"/>
                  </a:moveTo>
                  <a:cubicBezTo>
                    <a:pt x="152" y="129"/>
                    <a:pt x="152" y="129"/>
                    <a:pt x="152" y="129"/>
                  </a:cubicBezTo>
                  <a:cubicBezTo>
                    <a:pt x="152" y="128"/>
                    <a:pt x="151" y="128"/>
                    <a:pt x="151" y="127"/>
                  </a:cubicBezTo>
                  <a:cubicBezTo>
                    <a:pt x="150" y="127"/>
                    <a:pt x="150" y="127"/>
                    <a:pt x="149" y="127"/>
                  </a:cubicBezTo>
                  <a:cubicBezTo>
                    <a:pt x="148" y="127"/>
                    <a:pt x="148" y="127"/>
                    <a:pt x="147" y="128"/>
                  </a:cubicBezTo>
                  <a:cubicBezTo>
                    <a:pt x="147" y="129"/>
                    <a:pt x="147" y="130"/>
                    <a:pt x="147" y="131"/>
                  </a:cubicBezTo>
                  <a:cubicBezTo>
                    <a:pt x="147" y="132"/>
                    <a:pt x="147" y="133"/>
                    <a:pt x="148" y="134"/>
                  </a:cubicBezTo>
                  <a:cubicBezTo>
                    <a:pt x="148" y="135"/>
                    <a:pt x="149" y="135"/>
                    <a:pt x="150" y="135"/>
                  </a:cubicBezTo>
                  <a:cubicBezTo>
                    <a:pt x="150" y="135"/>
                    <a:pt x="150" y="135"/>
                    <a:pt x="151" y="135"/>
                  </a:cubicBezTo>
                  <a:cubicBezTo>
                    <a:pt x="152" y="134"/>
                    <a:pt x="152" y="134"/>
                    <a:pt x="152" y="133"/>
                  </a:cubicBezTo>
                  <a:close/>
                  <a:moveTo>
                    <a:pt x="170" y="122"/>
                  </a:moveTo>
                  <a:cubicBezTo>
                    <a:pt x="170" y="122"/>
                    <a:pt x="170" y="122"/>
                    <a:pt x="170" y="122"/>
                  </a:cubicBezTo>
                  <a:cubicBezTo>
                    <a:pt x="169" y="121"/>
                    <a:pt x="169" y="120"/>
                    <a:pt x="169" y="120"/>
                  </a:cubicBezTo>
                  <a:cubicBezTo>
                    <a:pt x="168" y="120"/>
                    <a:pt x="168" y="120"/>
                    <a:pt x="167" y="120"/>
                  </a:cubicBezTo>
                  <a:cubicBezTo>
                    <a:pt x="165" y="120"/>
                    <a:pt x="165" y="120"/>
                    <a:pt x="165" y="120"/>
                  </a:cubicBezTo>
                  <a:cubicBezTo>
                    <a:pt x="167" y="131"/>
                    <a:pt x="167" y="131"/>
                    <a:pt x="167" y="131"/>
                  </a:cubicBezTo>
                  <a:cubicBezTo>
                    <a:pt x="168" y="132"/>
                    <a:pt x="168" y="132"/>
                    <a:pt x="170" y="132"/>
                  </a:cubicBezTo>
                  <a:cubicBezTo>
                    <a:pt x="170" y="132"/>
                    <a:pt x="170" y="132"/>
                    <a:pt x="170" y="132"/>
                  </a:cubicBezTo>
                  <a:cubicBezTo>
                    <a:pt x="164" y="133"/>
                    <a:pt x="164" y="133"/>
                    <a:pt x="164" y="133"/>
                  </a:cubicBezTo>
                  <a:cubicBezTo>
                    <a:pt x="164" y="133"/>
                    <a:pt x="164" y="133"/>
                    <a:pt x="164" y="133"/>
                  </a:cubicBezTo>
                  <a:cubicBezTo>
                    <a:pt x="165" y="133"/>
                    <a:pt x="166" y="132"/>
                    <a:pt x="165" y="131"/>
                  </a:cubicBezTo>
                  <a:cubicBezTo>
                    <a:pt x="163" y="121"/>
                    <a:pt x="163" y="121"/>
                    <a:pt x="163" y="121"/>
                  </a:cubicBezTo>
                  <a:cubicBezTo>
                    <a:pt x="161" y="121"/>
                    <a:pt x="161" y="121"/>
                    <a:pt x="161" y="121"/>
                  </a:cubicBezTo>
                  <a:cubicBezTo>
                    <a:pt x="160" y="121"/>
                    <a:pt x="160" y="122"/>
                    <a:pt x="159" y="122"/>
                  </a:cubicBezTo>
                  <a:cubicBezTo>
                    <a:pt x="159" y="123"/>
                    <a:pt x="159" y="123"/>
                    <a:pt x="159" y="124"/>
                  </a:cubicBezTo>
                  <a:cubicBezTo>
                    <a:pt x="159" y="124"/>
                    <a:pt x="159" y="124"/>
                    <a:pt x="159" y="124"/>
                  </a:cubicBezTo>
                  <a:cubicBezTo>
                    <a:pt x="158" y="121"/>
                    <a:pt x="158" y="121"/>
                    <a:pt x="158" y="121"/>
                  </a:cubicBezTo>
                  <a:cubicBezTo>
                    <a:pt x="169" y="118"/>
                    <a:pt x="169" y="118"/>
                    <a:pt x="169" y="118"/>
                  </a:cubicBezTo>
                  <a:cubicBezTo>
                    <a:pt x="170" y="122"/>
                    <a:pt x="170" y="122"/>
                    <a:pt x="170" y="122"/>
                  </a:cubicBezTo>
                  <a:close/>
                  <a:moveTo>
                    <a:pt x="181" y="125"/>
                  </a:moveTo>
                  <a:cubicBezTo>
                    <a:pt x="181" y="126"/>
                    <a:pt x="181" y="127"/>
                    <a:pt x="180" y="128"/>
                  </a:cubicBezTo>
                  <a:cubicBezTo>
                    <a:pt x="180" y="129"/>
                    <a:pt x="179" y="130"/>
                    <a:pt x="178" y="130"/>
                  </a:cubicBezTo>
                  <a:cubicBezTo>
                    <a:pt x="177" y="131"/>
                    <a:pt x="176" y="131"/>
                    <a:pt x="176" y="130"/>
                  </a:cubicBezTo>
                  <a:cubicBezTo>
                    <a:pt x="174" y="129"/>
                    <a:pt x="174" y="128"/>
                    <a:pt x="173" y="127"/>
                  </a:cubicBezTo>
                  <a:cubicBezTo>
                    <a:pt x="173" y="126"/>
                    <a:pt x="173" y="125"/>
                    <a:pt x="173" y="123"/>
                  </a:cubicBezTo>
                  <a:cubicBezTo>
                    <a:pt x="174" y="122"/>
                    <a:pt x="174" y="121"/>
                    <a:pt x="176" y="121"/>
                  </a:cubicBezTo>
                  <a:cubicBezTo>
                    <a:pt x="177" y="121"/>
                    <a:pt x="178" y="121"/>
                    <a:pt x="178" y="121"/>
                  </a:cubicBezTo>
                  <a:cubicBezTo>
                    <a:pt x="179" y="121"/>
                    <a:pt x="180" y="122"/>
                    <a:pt x="180" y="123"/>
                  </a:cubicBezTo>
                  <a:cubicBezTo>
                    <a:pt x="174" y="125"/>
                    <a:pt x="174" y="125"/>
                    <a:pt x="174" y="125"/>
                  </a:cubicBezTo>
                  <a:cubicBezTo>
                    <a:pt x="175" y="126"/>
                    <a:pt x="176" y="127"/>
                    <a:pt x="176" y="128"/>
                  </a:cubicBezTo>
                  <a:cubicBezTo>
                    <a:pt x="177" y="129"/>
                    <a:pt x="178" y="129"/>
                    <a:pt x="179" y="128"/>
                  </a:cubicBezTo>
                  <a:cubicBezTo>
                    <a:pt x="180" y="128"/>
                    <a:pt x="180" y="127"/>
                    <a:pt x="181" y="127"/>
                  </a:cubicBezTo>
                  <a:cubicBezTo>
                    <a:pt x="180" y="127"/>
                    <a:pt x="181" y="126"/>
                    <a:pt x="181" y="125"/>
                  </a:cubicBezTo>
                  <a:cubicBezTo>
                    <a:pt x="181" y="125"/>
                    <a:pt x="181" y="125"/>
                    <a:pt x="181" y="125"/>
                  </a:cubicBezTo>
                  <a:close/>
                  <a:moveTo>
                    <a:pt x="178" y="123"/>
                  </a:moveTo>
                  <a:cubicBezTo>
                    <a:pt x="177" y="122"/>
                    <a:pt x="176" y="121"/>
                    <a:pt x="175" y="122"/>
                  </a:cubicBezTo>
                  <a:cubicBezTo>
                    <a:pt x="174" y="122"/>
                    <a:pt x="173" y="123"/>
                    <a:pt x="173" y="125"/>
                  </a:cubicBezTo>
                  <a:cubicBezTo>
                    <a:pt x="178" y="123"/>
                    <a:pt x="178" y="123"/>
                    <a:pt x="178" y="123"/>
                  </a:cubicBezTo>
                  <a:close/>
                  <a:moveTo>
                    <a:pt x="190" y="122"/>
                  </a:moveTo>
                  <a:cubicBezTo>
                    <a:pt x="190" y="123"/>
                    <a:pt x="190" y="124"/>
                    <a:pt x="190" y="125"/>
                  </a:cubicBezTo>
                  <a:cubicBezTo>
                    <a:pt x="189" y="126"/>
                    <a:pt x="188" y="127"/>
                    <a:pt x="188" y="127"/>
                  </a:cubicBezTo>
                  <a:cubicBezTo>
                    <a:pt x="186" y="127"/>
                    <a:pt x="186" y="127"/>
                    <a:pt x="184" y="127"/>
                  </a:cubicBezTo>
                  <a:cubicBezTo>
                    <a:pt x="183" y="127"/>
                    <a:pt x="182" y="125"/>
                    <a:pt x="182" y="124"/>
                  </a:cubicBezTo>
                  <a:cubicBezTo>
                    <a:pt x="182" y="123"/>
                    <a:pt x="182" y="122"/>
                    <a:pt x="182" y="121"/>
                  </a:cubicBezTo>
                  <a:cubicBezTo>
                    <a:pt x="182" y="119"/>
                    <a:pt x="183" y="119"/>
                    <a:pt x="185" y="118"/>
                  </a:cubicBezTo>
                  <a:cubicBezTo>
                    <a:pt x="186" y="118"/>
                    <a:pt x="186" y="118"/>
                    <a:pt x="187" y="118"/>
                  </a:cubicBezTo>
                  <a:cubicBezTo>
                    <a:pt x="188" y="118"/>
                    <a:pt x="188" y="118"/>
                    <a:pt x="188" y="119"/>
                  </a:cubicBezTo>
                  <a:cubicBezTo>
                    <a:pt x="188" y="119"/>
                    <a:pt x="188" y="119"/>
                    <a:pt x="188" y="119"/>
                  </a:cubicBezTo>
                  <a:cubicBezTo>
                    <a:pt x="188" y="120"/>
                    <a:pt x="188" y="120"/>
                    <a:pt x="188" y="120"/>
                  </a:cubicBezTo>
                  <a:cubicBezTo>
                    <a:pt x="188" y="120"/>
                    <a:pt x="188" y="120"/>
                    <a:pt x="187" y="120"/>
                  </a:cubicBezTo>
                  <a:cubicBezTo>
                    <a:pt x="187" y="120"/>
                    <a:pt x="187" y="119"/>
                    <a:pt x="187" y="119"/>
                  </a:cubicBezTo>
                  <a:cubicBezTo>
                    <a:pt x="187" y="119"/>
                    <a:pt x="186" y="119"/>
                    <a:pt x="186" y="119"/>
                  </a:cubicBezTo>
                  <a:cubicBezTo>
                    <a:pt x="186" y="119"/>
                    <a:pt x="185" y="119"/>
                    <a:pt x="185" y="119"/>
                  </a:cubicBezTo>
                  <a:cubicBezTo>
                    <a:pt x="184" y="119"/>
                    <a:pt x="183" y="120"/>
                    <a:pt x="183" y="121"/>
                  </a:cubicBezTo>
                  <a:cubicBezTo>
                    <a:pt x="183" y="121"/>
                    <a:pt x="183" y="122"/>
                    <a:pt x="184" y="123"/>
                  </a:cubicBezTo>
                  <a:cubicBezTo>
                    <a:pt x="184" y="124"/>
                    <a:pt x="185" y="125"/>
                    <a:pt x="186" y="125"/>
                  </a:cubicBezTo>
                  <a:cubicBezTo>
                    <a:pt x="186" y="126"/>
                    <a:pt x="187" y="126"/>
                    <a:pt x="188" y="126"/>
                  </a:cubicBezTo>
                  <a:cubicBezTo>
                    <a:pt x="189" y="125"/>
                    <a:pt x="190" y="124"/>
                    <a:pt x="190" y="122"/>
                  </a:cubicBezTo>
                  <a:cubicBezTo>
                    <a:pt x="190" y="122"/>
                    <a:pt x="190" y="122"/>
                    <a:pt x="190" y="122"/>
                  </a:cubicBezTo>
                  <a:close/>
                  <a:moveTo>
                    <a:pt x="202" y="120"/>
                  </a:moveTo>
                  <a:cubicBezTo>
                    <a:pt x="198" y="122"/>
                    <a:pt x="198" y="122"/>
                    <a:pt x="198" y="122"/>
                  </a:cubicBezTo>
                  <a:cubicBezTo>
                    <a:pt x="198" y="121"/>
                    <a:pt x="198" y="121"/>
                    <a:pt x="198" y="121"/>
                  </a:cubicBezTo>
                  <a:cubicBezTo>
                    <a:pt x="199" y="121"/>
                    <a:pt x="199" y="121"/>
                    <a:pt x="198" y="120"/>
                  </a:cubicBezTo>
                  <a:cubicBezTo>
                    <a:pt x="196" y="115"/>
                    <a:pt x="196" y="115"/>
                    <a:pt x="196" y="115"/>
                  </a:cubicBezTo>
                  <a:cubicBezTo>
                    <a:pt x="195" y="114"/>
                    <a:pt x="195" y="114"/>
                    <a:pt x="194" y="115"/>
                  </a:cubicBezTo>
                  <a:cubicBezTo>
                    <a:pt x="193" y="115"/>
                    <a:pt x="192" y="116"/>
                    <a:pt x="192" y="117"/>
                  </a:cubicBezTo>
                  <a:cubicBezTo>
                    <a:pt x="194" y="121"/>
                    <a:pt x="194" y="121"/>
                    <a:pt x="194" y="121"/>
                  </a:cubicBezTo>
                  <a:cubicBezTo>
                    <a:pt x="195" y="122"/>
                    <a:pt x="196" y="122"/>
                    <a:pt x="196" y="122"/>
                  </a:cubicBezTo>
                  <a:cubicBezTo>
                    <a:pt x="196" y="122"/>
                    <a:pt x="196" y="122"/>
                    <a:pt x="196" y="122"/>
                  </a:cubicBezTo>
                  <a:cubicBezTo>
                    <a:pt x="192" y="124"/>
                    <a:pt x="192" y="124"/>
                    <a:pt x="192" y="124"/>
                  </a:cubicBezTo>
                  <a:cubicBezTo>
                    <a:pt x="192" y="124"/>
                    <a:pt x="192" y="124"/>
                    <a:pt x="192" y="124"/>
                  </a:cubicBezTo>
                  <a:cubicBezTo>
                    <a:pt x="193" y="123"/>
                    <a:pt x="193" y="123"/>
                    <a:pt x="192" y="122"/>
                  </a:cubicBezTo>
                  <a:cubicBezTo>
                    <a:pt x="188" y="113"/>
                    <a:pt x="188" y="113"/>
                    <a:pt x="188" y="113"/>
                  </a:cubicBezTo>
                  <a:cubicBezTo>
                    <a:pt x="187" y="113"/>
                    <a:pt x="187" y="113"/>
                    <a:pt x="187" y="113"/>
                  </a:cubicBezTo>
                  <a:cubicBezTo>
                    <a:pt x="187" y="113"/>
                    <a:pt x="186" y="113"/>
                    <a:pt x="186" y="113"/>
                  </a:cubicBezTo>
                  <a:cubicBezTo>
                    <a:pt x="186" y="113"/>
                    <a:pt x="186" y="113"/>
                    <a:pt x="186" y="113"/>
                  </a:cubicBezTo>
                  <a:cubicBezTo>
                    <a:pt x="186" y="112"/>
                    <a:pt x="187" y="111"/>
                    <a:pt x="188" y="110"/>
                  </a:cubicBezTo>
                  <a:cubicBezTo>
                    <a:pt x="191" y="116"/>
                    <a:pt x="191" y="116"/>
                    <a:pt x="191" y="116"/>
                  </a:cubicBezTo>
                  <a:cubicBezTo>
                    <a:pt x="192" y="114"/>
                    <a:pt x="192" y="113"/>
                    <a:pt x="193" y="113"/>
                  </a:cubicBezTo>
                  <a:cubicBezTo>
                    <a:pt x="195" y="112"/>
                    <a:pt x="196" y="113"/>
                    <a:pt x="197" y="115"/>
                  </a:cubicBezTo>
                  <a:cubicBezTo>
                    <a:pt x="199" y="119"/>
                    <a:pt x="199" y="119"/>
                    <a:pt x="199" y="119"/>
                  </a:cubicBezTo>
                  <a:cubicBezTo>
                    <a:pt x="200" y="120"/>
                    <a:pt x="201" y="120"/>
                    <a:pt x="202" y="120"/>
                  </a:cubicBezTo>
                  <a:cubicBezTo>
                    <a:pt x="202" y="120"/>
                    <a:pt x="202" y="120"/>
                    <a:pt x="202" y="120"/>
                  </a:cubicBezTo>
                  <a:close/>
                  <a:moveTo>
                    <a:pt x="212" y="114"/>
                  </a:moveTo>
                  <a:cubicBezTo>
                    <a:pt x="208" y="116"/>
                    <a:pt x="208" y="116"/>
                    <a:pt x="208" y="116"/>
                  </a:cubicBezTo>
                  <a:cubicBezTo>
                    <a:pt x="208" y="116"/>
                    <a:pt x="208" y="116"/>
                    <a:pt x="208" y="116"/>
                  </a:cubicBezTo>
                  <a:cubicBezTo>
                    <a:pt x="209" y="115"/>
                    <a:pt x="209" y="115"/>
                    <a:pt x="209" y="114"/>
                  </a:cubicBezTo>
                  <a:cubicBezTo>
                    <a:pt x="206" y="110"/>
                    <a:pt x="206" y="110"/>
                    <a:pt x="206" y="110"/>
                  </a:cubicBezTo>
                  <a:cubicBezTo>
                    <a:pt x="206" y="109"/>
                    <a:pt x="206" y="109"/>
                    <a:pt x="206" y="109"/>
                  </a:cubicBezTo>
                  <a:cubicBezTo>
                    <a:pt x="205" y="109"/>
                    <a:pt x="205" y="109"/>
                    <a:pt x="204" y="109"/>
                  </a:cubicBezTo>
                  <a:cubicBezTo>
                    <a:pt x="203" y="110"/>
                    <a:pt x="202" y="111"/>
                    <a:pt x="202" y="111"/>
                  </a:cubicBezTo>
                  <a:cubicBezTo>
                    <a:pt x="205" y="116"/>
                    <a:pt x="205" y="116"/>
                    <a:pt x="205" y="116"/>
                  </a:cubicBezTo>
                  <a:cubicBezTo>
                    <a:pt x="206" y="117"/>
                    <a:pt x="206" y="117"/>
                    <a:pt x="207" y="117"/>
                  </a:cubicBezTo>
                  <a:cubicBezTo>
                    <a:pt x="207" y="117"/>
                    <a:pt x="207" y="117"/>
                    <a:pt x="207" y="117"/>
                  </a:cubicBezTo>
                  <a:cubicBezTo>
                    <a:pt x="203" y="119"/>
                    <a:pt x="203" y="119"/>
                    <a:pt x="203" y="119"/>
                  </a:cubicBezTo>
                  <a:cubicBezTo>
                    <a:pt x="203" y="119"/>
                    <a:pt x="203" y="119"/>
                    <a:pt x="203" y="119"/>
                  </a:cubicBezTo>
                  <a:cubicBezTo>
                    <a:pt x="204" y="119"/>
                    <a:pt x="204" y="118"/>
                    <a:pt x="204" y="117"/>
                  </a:cubicBezTo>
                  <a:cubicBezTo>
                    <a:pt x="201" y="113"/>
                    <a:pt x="201" y="113"/>
                    <a:pt x="201" y="113"/>
                  </a:cubicBezTo>
                  <a:cubicBezTo>
                    <a:pt x="200" y="112"/>
                    <a:pt x="200" y="112"/>
                    <a:pt x="200" y="112"/>
                  </a:cubicBezTo>
                  <a:cubicBezTo>
                    <a:pt x="200" y="112"/>
                    <a:pt x="200" y="112"/>
                    <a:pt x="199" y="113"/>
                  </a:cubicBezTo>
                  <a:cubicBezTo>
                    <a:pt x="199" y="112"/>
                    <a:pt x="199" y="112"/>
                    <a:pt x="199" y="112"/>
                  </a:cubicBezTo>
                  <a:cubicBezTo>
                    <a:pt x="201" y="110"/>
                    <a:pt x="201" y="110"/>
                    <a:pt x="201" y="110"/>
                  </a:cubicBezTo>
                  <a:cubicBezTo>
                    <a:pt x="202" y="111"/>
                    <a:pt x="202" y="111"/>
                    <a:pt x="202" y="111"/>
                  </a:cubicBezTo>
                  <a:cubicBezTo>
                    <a:pt x="202" y="110"/>
                    <a:pt x="203" y="109"/>
                    <a:pt x="204" y="108"/>
                  </a:cubicBezTo>
                  <a:cubicBezTo>
                    <a:pt x="205" y="107"/>
                    <a:pt x="206" y="108"/>
                    <a:pt x="208" y="110"/>
                  </a:cubicBezTo>
                  <a:cubicBezTo>
                    <a:pt x="210" y="114"/>
                    <a:pt x="210" y="114"/>
                    <a:pt x="210" y="114"/>
                  </a:cubicBezTo>
                  <a:cubicBezTo>
                    <a:pt x="210" y="114"/>
                    <a:pt x="211" y="115"/>
                    <a:pt x="212" y="114"/>
                  </a:cubicBezTo>
                  <a:cubicBezTo>
                    <a:pt x="212" y="114"/>
                    <a:pt x="212" y="114"/>
                    <a:pt x="212" y="114"/>
                  </a:cubicBezTo>
                  <a:close/>
                  <a:moveTo>
                    <a:pt x="218" y="104"/>
                  </a:moveTo>
                  <a:cubicBezTo>
                    <a:pt x="219" y="105"/>
                    <a:pt x="219" y="107"/>
                    <a:pt x="219" y="108"/>
                  </a:cubicBezTo>
                  <a:cubicBezTo>
                    <a:pt x="219" y="109"/>
                    <a:pt x="218" y="110"/>
                    <a:pt x="217" y="111"/>
                  </a:cubicBezTo>
                  <a:cubicBezTo>
                    <a:pt x="216" y="112"/>
                    <a:pt x="215" y="112"/>
                    <a:pt x="214" y="112"/>
                  </a:cubicBezTo>
                  <a:cubicBezTo>
                    <a:pt x="212" y="111"/>
                    <a:pt x="211" y="111"/>
                    <a:pt x="210" y="110"/>
                  </a:cubicBezTo>
                  <a:cubicBezTo>
                    <a:pt x="210" y="109"/>
                    <a:pt x="209" y="107"/>
                    <a:pt x="209" y="106"/>
                  </a:cubicBezTo>
                  <a:cubicBezTo>
                    <a:pt x="209" y="105"/>
                    <a:pt x="210" y="104"/>
                    <a:pt x="211" y="103"/>
                  </a:cubicBezTo>
                  <a:cubicBezTo>
                    <a:pt x="212" y="102"/>
                    <a:pt x="214" y="102"/>
                    <a:pt x="215" y="102"/>
                  </a:cubicBezTo>
                  <a:cubicBezTo>
                    <a:pt x="216" y="102"/>
                    <a:pt x="217" y="103"/>
                    <a:pt x="218" y="104"/>
                  </a:cubicBezTo>
                  <a:close/>
                  <a:moveTo>
                    <a:pt x="217" y="106"/>
                  </a:moveTo>
                  <a:cubicBezTo>
                    <a:pt x="216" y="105"/>
                    <a:pt x="215" y="104"/>
                    <a:pt x="214" y="103"/>
                  </a:cubicBezTo>
                  <a:cubicBezTo>
                    <a:pt x="213" y="103"/>
                    <a:pt x="212" y="103"/>
                    <a:pt x="212" y="103"/>
                  </a:cubicBezTo>
                  <a:cubicBezTo>
                    <a:pt x="211" y="104"/>
                    <a:pt x="211" y="105"/>
                    <a:pt x="211" y="105"/>
                  </a:cubicBezTo>
                  <a:cubicBezTo>
                    <a:pt x="211" y="106"/>
                    <a:pt x="211" y="107"/>
                    <a:pt x="212" y="108"/>
                  </a:cubicBezTo>
                  <a:cubicBezTo>
                    <a:pt x="212" y="109"/>
                    <a:pt x="213" y="110"/>
                    <a:pt x="214" y="110"/>
                  </a:cubicBezTo>
                  <a:cubicBezTo>
                    <a:pt x="215" y="111"/>
                    <a:pt x="216" y="111"/>
                    <a:pt x="217" y="110"/>
                  </a:cubicBezTo>
                  <a:cubicBezTo>
                    <a:pt x="218" y="110"/>
                    <a:pt x="218" y="109"/>
                    <a:pt x="218" y="108"/>
                  </a:cubicBezTo>
                  <a:cubicBezTo>
                    <a:pt x="218" y="107"/>
                    <a:pt x="217" y="107"/>
                    <a:pt x="217" y="106"/>
                  </a:cubicBezTo>
                  <a:close/>
                  <a:moveTo>
                    <a:pt x="226" y="103"/>
                  </a:moveTo>
                  <a:cubicBezTo>
                    <a:pt x="222" y="107"/>
                    <a:pt x="222" y="107"/>
                    <a:pt x="222" y="107"/>
                  </a:cubicBezTo>
                  <a:cubicBezTo>
                    <a:pt x="222" y="106"/>
                    <a:pt x="222" y="106"/>
                    <a:pt x="222" y="106"/>
                  </a:cubicBezTo>
                  <a:cubicBezTo>
                    <a:pt x="223" y="105"/>
                    <a:pt x="223" y="105"/>
                    <a:pt x="223" y="104"/>
                  </a:cubicBezTo>
                  <a:cubicBezTo>
                    <a:pt x="216" y="97"/>
                    <a:pt x="216" y="97"/>
                    <a:pt x="216" y="97"/>
                  </a:cubicBezTo>
                  <a:cubicBezTo>
                    <a:pt x="216" y="96"/>
                    <a:pt x="216" y="96"/>
                    <a:pt x="215" y="96"/>
                  </a:cubicBezTo>
                  <a:cubicBezTo>
                    <a:pt x="215" y="96"/>
                    <a:pt x="215" y="96"/>
                    <a:pt x="214" y="97"/>
                  </a:cubicBezTo>
                  <a:cubicBezTo>
                    <a:pt x="214" y="97"/>
                    <a:pt x="214" y="97"/>
                    <a:pt x="214" y="97"/>
                  </a:cubicBezTo>
                  <a:cubicBezTo>
                    <a:pt x="214" y="97"/>
                    <a:pt x="214" y="97"/>
                    <a:pt x="214" y="97"/>
                  </a:cubicBezTo>
                  <a:cubicBezTo>
                    <a:pt x="214" y="96"/>
                    <a:pt x="215" y="95"/>
                    <a:pt x="216" y="94"/>
                  </a:cubicBezTo>
                  <a:cubicBezTo>
                    <a:pt x="224" y="103"/>
                    <a:pt x="224" y="103"/>
                    <a:pt x="224" y="103"/>
                  </a:cubicBezTo>
                  <a:cubicBezTo>
                    <a:pt x="224" y="104"/>
                    <a:pt x="225" y="104"/>
                    <a:pt x="226" y="103"/>
                  </a:cubicBezTo>
                  <a:cubicBezTo>
                    <a:pt x="226" y="103"/>
                    <a:pt x="226" y="103"/>
                    <a:pt x="226" y="103"/>
                  </a:cubicBezTo>
                  <a:close/>
                  <a:moveTo>
                    <a:pt x="231" y="93"/>
                  </a:moveTo>
                  <a:cubicBezTo>
                    <a:pt x="232" y="94"/>
                    <a:pt x="232" y="95"/>
                    <a:pt x="232" y="96"/>
                  </a:cubicBezTo>
                  <a:cubicBezTo>
                    <a:pt x="232" y="97"/>
                    <a:pt x="232" y="99"/>
                    <a:pt x="230" y="99"/>
                  </a:cubicBezTo>
                  <a:cubicBezTo>
                    <a:pt x="230" y="100"/>
                    <a:pt x="228" y="101"/>
                    <a:pt x="227" y="101"/>
                  </a:cubicBezTo>
                  <a:cubicBezTo>
                    <a:pt x="226" y="101"/>
                    <a:pt x="225" y="100"/>
                    <a:pt x="224" y="99"/>
                  </a:cubicBezTo>
                  <a:cubicBezTo>
                    <a:pt x="223" y="98"/>
                    <a:pt x="222" y="97"/>
                    <a:pt x="222" y="96"/>
                  </a:cubicBezTo>
                  <a:cubicBezTo>
                    <a:pt x="222" y="95"/>
                    <a:pt x="223" y="93"/>
                    <a:pt x="224" y="93"/>
                  </a:cubicBezTo>
                  <a:cubicBezTo>
                    <a:pt x="225" y="92"/>
                    <a:pt x="226" y="91"/>
                    <a:pt x="227" y="91"/>
                  </a:cubicBezTo>
                  <a:cubicBezTo>
                    <a:pt x="229" y="91"/>
                    <a:pt x="230" y="91"/>
                    <a:pt x="231" y="93"/>
                  </a:cubicBezTo>
                  <a:close/>
                  <a:moveTo>
                    <a:pt x="230" y="95"/>
                  </a:moveTo>
                  <a:cubicBezTo>
                    <a:pt x="229" y="94"/>
                    <a:pt x="228" y="93"/>
                    <a:pt x="227" y="93"/>
                  </a:cubicBezTo>
                  <a:cubicBezTo>
                    <a:pt x="226" y="92"/>
                    <a:pt x="225" y="92"/>
                    <a:pt x="224" y="93"/>
                  </a:cubicBezTo>
                  <a:cubicBezTo>
                    <a:pt x="224" y="93"/>
                    <a:pt x="224" y="94"/>
                    <a:pt x="224" y="95"/>
                  </a:cubicBezTo>
                  <a:cubicBezTo>
                    <a:pt x="224" y="96"/>
                    <a:pt x="224" y="96"/>
                    <a:pt x="225" y="97"/>
                  </a:cubicBezTo>
                  <a:cubicBezTo>
                    <a:pt x="226" y="98"/>
                    <a:pt x="227" y="99"/>
                    <a:pt x="228" y="99"/>
                  </a:cubicBezTo>
                  <a:cubicBezTo>
                    <a:pt x="229" y="99"/>
                    <a:pt x="230" y="99"/>
                    <a:pt x="231" y="99"/>
                  </a:cubicBezTo>
                  <a:cubicBezTo>
                    <a:pt x="232" y="98"/>
                    <a:pt x="232" y="97"/>
                    <a:pt x="231" y="97"/>
                  </a:cubicBezTo>
                  <a:cubicBezTo>
                    <a:pt x="231" y="96"/>
                    <a:pt x="231" y="95"/>
                    <a:pt x="230" y="95"/>
                  </a:cubicBezTo>
                  <a:close/>
                  <a:moveTo>
                    <a:pt x="236" y="82"/>
                  </a:moveTo>
                  <a:cubicBezTo>
                    <a:pt x="234" y="83"/>
                    <a:pt x="234" y="83"/>
                    <a:pt x="234" y="83"/>
                  </a:cubicBezTo>
                  <a:cubicBezTo>
                    <a:pt x="235" y="83"/>
                    <a:pt x="236" y="84"/>
                    <a:pt x="236" y="84"/>
                  </a:cubicBezTo>
                  <a:cubicBezTo>
                    <a:pt x="237" y="85"/>
                    <a:pt x="237" y="85"/>
                    <a:pt x="237" y="87"/>
                  </a:cubicBezTo>
                  <a:cubicBezTo>
                    <a:pt x="237" y="87"/>
                    <a:pt x="237" y="88"/>
                    <a:pt x="236" y="89"/>
                  </a:cubicBezTo>
                  <a:cubicBezTo>
                    <a:pt x="236" y="89"/>
                    <a:pt x="236" y="89"/>
                    <a:pt x="236" y="90"/>
                  </a:cubicBezTo>
                  <a:cubicBezTo>
                    <a:pt x="236" y="91"/>
                    <a:pt x="236" y="91"/>
                    <a:pt x="236" y="91"/>
                  </a:cubicBezTo>
                  <a:cubicBezTo>
                    <a:pt x="236" y="92"/>
                    <a:pt x="237" y="91"/>
                    <a:pt x="238" y="90"/>
                  </a:cubicBezTo>
                  <a:cubicBezTo>
                    <a:pt x="239" y="89"/>
                    <a:pt x="240" y="88"/>
                    <a:pt x="240" y="87"/>
                  </a:cubicBezTo>
                  <a:cubicBezTo>
                    <a:pt x="241" y="87"/>
                    <a:pt x="242" y="87"/>
                    <a:pt x="242" y="88"/>
                  </a:cubicBezTo>
                  <a:cubicBezTo>
                    <a:pt x="243" y="88"/>
                    <a:pt x="243" y="89"/>
                    <a:pt x="243" y="91"/>
                  </a:cubicBezTo>
                  <a:cubicBezTo>
                    <a:pt x="243" y="92"/>
                    <a:pt x="242" y="93"/>
                    <a:pt x="242" y="94"/>
                  </a:cubicBezTo>
                  <a:cubicBezTo>
                    <a:pt x="241" y="95"/>
                    <a:pt x="240" y="95"/>
                    <a:pt x="239" y="96"/>
                  </a:cubicBezTo>
                  <a:cubicBezTo>
                    <a:pt x="238" y="96"/>
                    <a:pt x="238" y="96"/>
                    <a:pt x="238" y="95"/>
                  </a:cubicBezTo>
                  <a:cubicBezTo>
                    <a:pt x="237" y="95"/>
                    <a:pt x="237" y="95"/>
                    <a:pt x="237" y="94"/>
                  </a:cubicBezTo>
                  <a:cubicBezTo>
                    <a:pt x="237" y="94"/>
                    <a:pt x="237" y="93"/>
                    <a:pt x="237" y="93"/>
                  </a:cubicBezTo>
                  <a:cubicBezTo>
                    <a:pt x="237" y="93"/>
                    <a:pt x="237" y="93"/>
                    <a:pt x="236" y="93"/>
                  </a:cubicBezTo>
                  <a:cubicBezTo>
                    <a:pt x="236" y="93"/>
                    <a:pt x="236" y="93"/>
                    <a:pt x="236" y="93"/>
                  </a:cubicBezTo>
                  <a:cubicBezTo>
                    <a:pt x="235" y="93"/>
                    <a:pt x="235" y="92"/>
                    <a:pt x="235" y="92"/>
                  </a:cubicBezTo>
                  <a:cubicBezTo>
                    <a:pt x="235" y="91"/>
                    <a:pt x="235" y="91"/>
                    <a:pt x="235" y="90"/>
                  </a:cubicBezTo>
                  <a:cubicBezTo>
                    <a:pt x="234" y="91"/>
                    <a:pt x="233" y="91"/>
                    <a:pt x="232" y="90"/>
                  </a:cubicBezTo>
                  <a:cubicBezTo>
                    <a:pt x="231" y="89"/>
                    <a:pt x="230" y="89"/>
                    <a:pt x="230" y="87"/>
                  </a:cubicBezTo>
                  <a:cubicBezTo>
                    <a:pt x="230" y="87"/>
                    <a:pt x="231" y="85"/>
                    <a:pt x="232" y="85"/>
                  </a:cubicBezTo>
                  <a:cubicBezTo>
                    <a:pt x="232" y="84"/>
                    <a:pt x="232" y="84"/>
                    <a:pt x="233" y="83"/>
                  </a:cubicBezTo>
                  <a:cubicBezTo>
                    <a:pt x="234" y="83"/>
                    <a:pt x="234" y="83"/>
                    <a:pt x="234" y="83"/>
                  </a:cubicBezTo>
                  <a:cubicBezTo>
                    <a:pt x="235" y="81"/>
                    <a:pt x="235" y="81"/>
                    <a:pt x="235" y="81"/>
                  </a:cubicBezTo>
                  <a:cubicBezTo>
                    <a:pt x="236" y="82"/>
                    <a:pt x="236" y="82"/>
                    <a:pt x="236" y="82"/>
                  </a:cubicBezTo>
                  <a:close/>
                  <a:moveTo>
                    <a:pt x="236" y="86"/>
                  </a:moveTo>
                  <a:cubicBezTo>
                    <a:pt x="235" y="86"/>
                    <a:pt x="234" y="85"/>
                    <a:pt x="234" y="85"/>
                  </a:cubicBezTo>
                  <a:cubicBezTo>
                    <a:pt x="233" y="85"/>
                    <a:pt x="232" y="85"/>
                    <a:pt x="232" y="85"/>
                  </a:cubicBezTo>
                  <a:cubicBezTo>
                    <a:pt x="231" y="86"/>
                    <a:pt x="231" y="86"/>
                    <a:pt x="231" y="87"/>
                  </a:cubicBezTo>
                  <a:cubicBezTo>
                    <a:pt x="231" y="87"/>
                    <a:pt x="232" y="87"/>
                    <a:pt x="232" y="88"/>
                  </a:cubicBezTo>
                  <a:cubicBezTo>
                    <a:pt x="233" y="88"/>
                    <a:pt x="233" y="89"/>
                    <a:pt x="234" y="89"/>
                  </a:cubicBezTo>
                  <a:cubicBezTo>
                    <a:pt x="235" y="89"/>
                    <a:pt x="235" y="89"/>
                    <a:pt x="236" y="89"/>
                  </a:cubicBezTo>
                  <a:cubicBezTo>
                    <a:pt x="237" y="88"/>
                    <a:pt x="236" y="87"/>
                    <a:pt x="236" y="86"/>
                  </a:cubicBezTo>
                  <a:close/>
                  <a:moveTo>
                    <a:pt x="242" y="89"/>
                  </a:moveTo>
                  <a:cubicBezTo>
                    <a:pt x="242" y="89"/>
                    <a:pt x="241" y="89"/>
                    <a:pt x="240" y="89"/>
                  </a:cubicBezTo>
                  <a:cubicBezTo>
                    <a:pt x="240" y="90"/>
                    <a:pt x="240" y="90"/>
                    <a:pt x="239" y="91"/>
                  </a:cubicBezTo>
                  <a:cubicBezTo>
                    <a:pt x="238" y="92"/>
                    <a:pt x="238" y="92"/>
                    <a:pt x="237" y="93"/>
                  </a:cubicBezTo>
                  <a:cubicBezTo>
                    <a:pt x="237" y="93"/>
                    <a:pt x="238" y="94"/>
                    <a:pt x="238" y="95"/>
                  </a:cubicBezTo>
                  <a:cubicBezTo>
                    <a:pt x="239" y="95"/>
                    <a:pt x="240" y="95"/>
                    <a:pt x="241" y="93"/>
                  </a:cubicBezTo>
                  <a:cubicBezTo>
                    <a:pt x="242" y="93"/>
                    <a:pt x="242" y="91"/>
                    <a:pt x="243" y="91"/>
                  </a:cubicBezTo>
                  <a:cubicBezTo>
                    <a:pt x="243" y="90"/>
                    <a:pt x="242" y="89"/>
                    <a:pt x="242" y="89"/>
                  </a:cubicBezTo>
                  <a:close/>
                  <a:moveTo>
                    <a:pt x="242" y="73"/>
                  </a:moveTo>
                  <a:cubicBezTo>
                    <a:pt x="242" y="73"/>
                    <a:pt x="242" y="73"/>
                    <a:pt x="242" y="74"/>
                  </a:cubicBezTo>
                  <a:cubicBezTo>
                    <a:pt x="242" y="74"/>
                    <a:pt x="242" y="74"/>
                    <a:pt x="242" y="75"/>
                  </a:cubicBezTo>
                  <a:cubicBezTo>
                    <a:pt x="247" y="83"/>
                    <a:pt x="247" y="83"/>
                    <a:pt x="247" y="83"/>
                  </a:cubicBezTo>
                  <a:cubicBezTo>
                    <a:pt x="248" y="85"/>
                    <a:pt x="248" y="86"/>
                    <a:pt x="247" y="87"/>
                  </a:cubicBezTo>
                  <a:cubicBezTo>
                    <a:pt x="246" y="88"/>
                    <a:pt x="246" y="88"/>
                    <a:pt x="245" y="87"/>
                  </a:cubicBezTo>
                  <a:cubicBezTo>
                    <a:pt x="245" y="87"/>
                    <a:pt x="245" y="87"/>
                    <a:pt x="245" y="87"/>
                  </a:cubicBezTo>
                  <a:cubicBezTo>
                    <a:pt x="245" y="86"/>
                    <a:pt x="245" y="86"/>
                    <a:pt x="245" y="86"/>
                  </a:cubicBezTo>
                  <a:cubicBezTo>
                    <a:pt x="245" y="86"/>
                    <a:pt x="246" y="85"/>
                    <a:pt x="246" y="85"/>
                  </a:cubicBezTo>
                  <a:cubicBezTo>
                    <a:pt x="246" y="85"/>
                    <a:pt x="246" y="85"/>
                    <a:pt x="246" y="85"/>
                  </a:cubicBezTo>
                  <a:cubicBezTo>
                    <a:pt x="247" y="85"/>
                    <a:pt x="246" y="83"/>
                    <a:pt x="245" y="81"/>
                  </a:cubicBezTo>
                  <a:cubicBezTo>
                    <a:pt x="238" y="80"/>
                    <a:pt x="238" y="80"/>
                    <a:pt x="238" y="80"/>
                  </a:cubicBezTo>
                  <a:cubicBezTo>
                    <a:pt x="237" y="80"/>
                    <a:pt x="237" y="80"/>
                    <a:pt x="236" y="80"/>
                  </a:cubicBezTo>
                  <a:cubicBezTo>
                    <a:pt x="236" y="80"/>
                    <a:pt x="236" y="80"/>
                    <a:pt x="236" y="80"/>
                  </a:cubicBezTo>
                  <a:cubicBezTo>
                    <a:pt x="235" y="80"/>
                    <a:pt x="235" y="80"/>
                    <a:pt x="235" y="80"/>
                  </a:cubicBezTo>
                  <a:cubicBezTo>
                    <a:pt x="238" y="77"/>
                    <a:pt x="238" y="77"/>
                    <a:pt x="238" y="77"/>
                  </a:cubicBezTo>
                  <a:cubicBezTo>
                    <a:pt x="238" y="77"/>
                    <a:pt x="238" y="77"/>
                    <a:pt x="238" y="77"/>
                  </a:cubicBezTo>
                  <a:cubicBezTo>
                    <a:pt x="238" y="78"/>
                    <a:pt x="238" y="78"/>
                    <a:pt x="238" y="78"/>
                  </a:cubicBezTo>
                  <a:cubicBezTo>
                    <a:pt x="238" y="78"/>
                    <a:pt x="238" y="79"/>
                    <a:pt x="239" y="79"/>
                  </a:cubicBezTo>
                  <a:cubicBezTo>
                    <a:pt x="244" y="80"/>
                    <a:pt x="244" y="80"/>
                    <a:pt x="244" y="80"/>
                  </a:cubicBezTo>
                  <a:cubicBezTo>
                    <a:pt x="242" y="75"/>
                    <a:pt x="242" y="75"/>
                    <a:pt x="242" y="75"/>
                  </a:cubicBezTo>
                  <a:cubicBezTo>
                    <a:pt x="241" y="75"/>
                    <a:pt x="241" y="75"/>
                    <a:pt x="241" y="75"/>
                  </a:cubicBezTo>
                  <a:cubicBezTo>
                    <a:pt x="241" y="75"/>
                    <a:pt x="241" y="75"/>
                    <a:pt x="241" y="75"/>
                  </a:cubicBezTo>
                  <a:cubicBezTo>
                    <a:pt x="240" y="75"/>
                    <a:pt x="240" y="75"/>
                    <a:pt x="240" y="75"/>
                  </a:cubicBezTo>
                  <a:cubicBezTo>
                    <a:pt x="240" y="75"/>
                    <a:pt x="240" y="75"/>
                    <a:pt x="240" y="75"/>
                  </a:cubicBezTo>
                  <a:cubicBezTo>
                    <a:pt x="242" y="73"/>
                    <a:pt x="242" y="73"/>
                    <a:pt x="242" y="73"/>
                  </a:cubicBezTo>
                  <a:cubicBezTo>
                    <a:pt x="242" y="73"/>
                    <a:pt x="242" y="73"/>
                    <a:pt x="242" y="73"/>
                  </a:cubicBezTo>
                  <a:close/>
                  <a:moveTo>
                    <a:pt x="253" y="63"/>
                  </a:moveTo>
                  <a:cubicBezTo>
                    <a:pt x="254" y="64"/>
                    <a:pt x="255" y="65"/>
                    <a:pt x="255" y="66"/>
                  </a:cubicBezTo>
                  <a:cubicBezTo>
                    <a:pt x="256" y="67"/>
                    <a:pt x="256" y="68"/>
                    <a:pt x="255" y="69"/>
                  </a:cubicBezTo>
                  <a:cubicBezTo>
                    <a:pt x="254" y="71"/>
                    <a:pt x="253" y="71"/>
                    <a:pt x="252" y="71"/>
                  </a:cubicBezTo>
                  <a:cubicBezTo>
                    <a:pt x="251" y="72"/>
                    <a:pt x="250" y="71"/>
                    <a:pt x="248" y="71"/>
                  </a:cubicBezTo>
                  <a:cubicBezTo>
                    <a:pt x="247" y="70"/>
                    <a:pt x="246" y="69"/>
                    <a:pt x="246" y="68"/>
                  </a:cubicBezTo>
                  <a:cubicBezTo>
                    <a:pt x="246" y="67"/>
                    <a:pt x="246" y="66"/>
                    <a:pt x="246" y="65"/>
                  </a:cubicBezTo>
                  <a:cubicBezTo>
                    <a:pt x="247" y="63"/>
                    <a:pt x="248" y="63"/>
                    <a:pt x="249" y="62"/>
                  </a:cubicBezTo>
                  <a:cubicBezTo>
                    <a:pt x="250" y="62"/>
                    <a:pt x="252" y="62"/>
                    <a:pt x="253" y="63"/>
                  </a:cubicBezTo>
                  <a:close/>
                  <a:moveTo>
                    <a:pt x="252" y="65"/>
                  </a:moveTo>
                  <a:cubicBezTo>
                    <a:pt x="251" y="64"/>
                    <a:pt x="250" y="64"/>
                    <a:pt x="249" y="64"/>
                  </a:cubicBezTo>
                  <a:cubicBezTo>
                    <a:pt x="248" y="64"/>
                    <a:pt x="247" y="64"/>
                    <a:pt x="247" y="65"/>
                  </a:cubicBezTo>
                  <a:cubicBezTo>
                    <a:pt x="246" y="66"/>
                    <a:pt x="246" y="66"/>
                    <a:pt x="247" y="67"/>
                  </a:cubicBezTo>
                  <a:cubicBezTo>
                    <a:pt x="247" y="68"/>
                    <a:pt x="248" y="68"/>
                    <a:pt x="249" y="69"/>
                  </a:cubicBezTo>
                  <a:cubicBezTo>
                    <a:pt x="250" y="69"/>
                    <a:pt x="251" y="69"/>
                    <a:pt x="252" y="70"/>
                  </a:cubicBezTo>
                  <a:cubicBezTo>
                    <a:pt x="253" y="70"/>
                    <a:pt x="254" y="69"/>
                    <a:pt x="254" y="69"/>
                  </a:cubicBezTo>
                  <a:cubicBezTo>
                    <a:pt x="255" y="68"/>
                    <a:pt x="255" y="67"/>
                    <a:pt x="254" y="66"/>
                  </a:cubicBezTo>
                  <a:cubicBezTo>
                    <a:pt x="254" y="66"/>
                    <a:pt x="253" y="65"/>
                    <a:pt x="252" y="65"/>
                  </a:cubicBezTo>
                  <a:close/>
                  <a:moveTo>
                    <a:pt x="266" y="40"/>
                  </a:moveTo>
                  <a:cubicBezTo>
                    <a:pt x="267" y="42"/>
                    <a:pt x="267" y="44"/>
                    <a:pt x="266" y="46"/>
                  </a:cubicBezTo>
                  <a:cubicBezTo>
                    <a:pt x="265" y="48"/>
                    <a:pt x="264" y="49"/>
                    <a:pt x="262" y="50"/>
                  </a:cubicBezTo>
                  <a:cubicBezTo>
                    <a:pt x="261" y="51"/>
                    <a:pt x="259" y="51"/>
                    <a:pt x="257" y="50"/>
                  </a:cubicBezTo>
                  <a:cubicBezTo>
                    <a:pt x="255" y="49"/>
                    <a:pt x="254" y="48"/>
                    <a:pt x="253" y="47"/>
                  </a:cubicBezTo>
                  <a:cubicBezTo>
                    <a:pt x="252" y="45"/>
                    <a:pt x="252" y="43"/>
                    <a:pt x="253" y="41"/>
                  </a:cubicBezTo>
                  <a:cubicBezTo>
                    <a:pt x="254" y="41"/>
                    <a:pt x="254" y="40"/>
                    <a:pt x="254" y="39"/>
                  </a:cubicBezTo>
                  <a:cubicBezTo>
                    <a:pt x="255" y="39"/>
                    <a:pt x="255" y="38"/>
                    <a:pt x="255" y="38"/>
                  </a:cubicBezTo>
                  <a:cubicBezTo>
                    <a:pt x="255" y="38"/>
                    <a:pt x="255" y="37"/>
                    <a:pt x="255" y="37"/>
                  </a:cubicBezTo>
                  <a:cubicBezTo>
                    <a:pt x="255" y="37"/>
                    <a:pt x="255" y="37"/>
                    <a:pt x="255" y="37"/>
                  </a:cubicBezTo>
                  <a:cubicBezTo>
                    <a:pt x="259" y="38"/>
                    <a:pt x="259" y="38"/>
                    <a:pt x="259" y="38"/>
                  </a:cubicBezTo>
                  <a:cubicBezTo>
                    <a:pt x="259" y="39"/>
                    <a:pt x="259" y="39"/>
                    <a:pt x="259" y="39"/>
                  </a:cubicBezTo>
                  <a:cubicBezTo>
                    <a:pt x="258" y="39"/>
                    <a:pt x="257" y="39"/>
                    <a:pt x="256" y="39"/>
                  </a:cubicBezTo>
                  <a:cubicBezTo>
                    <a:pt x="255" y="39"/>
                    <a:pt x="254" y="40"/>
                    <a:pt x="254" y="41"/>
                  </a:cubicBezTo>
                  <a:cubicBezTo>
                    <a:pt x="254" y="43"/>
                    <a:pt x="254" y="44"/>
                    <a:pt x="254" y="45"/>
                  </a:cubicBezTo>
                  <a:cubicBezTo>
                    <a:pt x="255" y="47"/>
                    <a:pt x="256" y="47"/>
                    <a:pt x="258" y="48"/>
                  </a:cubicBezTo>
                  <a:cubicBezTo>
                    <a:pt x="260" y="49"/>
                    <a:pt x="261" y="49"/>
                    <a:pt x="263" y="49"/>
                  </a:cubicBezTo>
                  <a:cubicBezTo>
                    <a:pt x="264" y="48"/>
                    <a:pt x="265" y="47"/>
                    <a:pt x="266" y="46"/>
                  </a:cubicBezTo>
                  <a:cubicBezTo>
                    <a:pt x="266" y="45"/>
                    <a:pt x="266" y="43"/>
                    <a:pt x="266" y="42"/>
                  </a:cubicBezTo>
                  <a:cubicBezTo>
                    <a:pt x="266" y="42"/>
                    <a:pt x="266" y="41"/>
                    <a:pt x="266" y="40"/>
                  </a:cubicBezTo>
                  <a:cubicBezTo>
                    <a:pt x="266" y="40"/>
                    <a:pt x="266" y="40"/>
                    <a:pt x="266" y="40"/>
                  </a:cubicBezTo>
                  <a:close/>
                  <a:moveTo>
                    <a:pt x="270" y="30"/>
                  </a:moveTo>
                  <a:cubicBezTo>
                    <a:pt x="269" y="34"/>
                    <a:pt x="269" y="34"/>
                    <a:pt x="269" y="34"/>
                  </a:cubicBezTo>
                  <a:cubicBezTo>
                    <a:pt x="269" y="34"/>
                    <a:pt x="269" y="34"/>
                    <a:pt x="269" y="34"/>
                  </a:cubicBezTo>
                  <a:cubicBezTo>
                    <a:pt x="269" y="33"/>
                    <a:pt x="269" y="33"/>
                    <a:pt x="268" y="32"/>
                  </a:cubicBezTo>
                  <a:cubicBezTo>
                    <a:pt x="263" y="31"/>
                    <a:pt x="263" y="31"/>
                    <a:pt x="263" y="31"/>
                  </a:cubicBezTo>
                  <a:cubicBezTo>
                    <a:pt x="262" y="31"/>
                    <a:pt x="261" y="31"/>
                    <a:pt x="261" y="32"/>
                  </a:cubicBezTo>
                  <a:cubicBezTo>
                    <a:pt x="260" y="33"/>
                    <a:pt x="261" y="33"/>
                    <a:pt x="261" y="34"/>
                  </a:cubicBezTo>
                  <a:cubicBezTo>
                    <a:pt x="266" y="36"/>
                    <a:pt x="266" y="36"/>
                    <a:pt x="266" y="36"/>
                  </a:cubicBezTo>
                  <a:cubicBezTo>
                    <a:pt x="267" y="36"/>
                    <a:pt x="268" y="36"/>
                    <a:pt x="268" y="35"/>
                  </a:cubicBezTo>
                  <a:cubicBezTo>
                    <a:pt x="268" y="35"/>
                    <a:pt x="268" y="35"/>
                    <a:pt x="268" y="35"/>
                  </a:cubicBezTo>
                  <a:cubicBezTo>
                    <a:pt x="267" y="39"/>
                    <a:pt x="267" y="39"/>
                    <a:pt x="267" y="39"/>
                  </a:cubicBezTo>
                  <a:cubicBezTo>
                    <a:pt x="267" y="39"/>
                    <a:pt x="267" y="39"/>
                    <a:pt x="267" y="39"/>
                  </a:cubicBezTo>
                  <a:cubicBezTo>
                    <a:pt x="267" y="38"/>
                    <a:pt x="267" y="38"/>
                    <a:pt x="266" y="37"/>
                  </a:cubicBezTo>
                  <a:cubicBezTo>
                    <a:pt x="256" y="35"/>
                    <a:pt x="256" y="35"/>
                    <a:pt x="256" y="35"/>
                  </a:cubicBezTo>
                  <a:cubicBezTo>
                    <a:pt x="256" y="35"/>
                    <a:pt x="255" y="35"/>
                    <a:pt x="255" y="35"/>
                  </a:cubicBezTo>
                  <a:cubicBezTo>
                    <a:pt x="255" y="35"/>
                    <a:pt x="255" y="35"/>
                    <a:pt x="255" y="35"/>
                  </a:cubicBezTo>
                  <a:cubicBezTo>
                    <a:pt x="254" y="35"/>
                    <a:pt x="254" y="35"/>
                    <a:pt x="254" y="35"/>
                  </a:cubicBezTo>
                  <a:cubicBezTo>
                    <a:pt x="254" y="35"/>
                    <a:pt x="254" y="34"/>
                    <a:pt x="254" y="32"/>
                  </a:cubicBezTo>
                  <a:cubicBezTo>
                    <a:pt x="260" y="34"/>
                    <a:pt x="260" y="34"/>
                    <a:pt x="260" y="34"/>
                  </a:cubicBezTo>
                  <a:cubicBezTo>
                    <a:pt x="260" y="33"/>
                    <a:pt x="259" y="31"/>
                    <a:pt x="260" y="31"/>
                  </a:cubicBezTo>
                  <a:cubicBezTo>
                    <a:pt x="260" y="29"/>
                    <a:pt x="261" y="28"/>
                    <a:pt x="263" y="29"/>
                  </a:cubicBezTo>
                  <a:cubicBezTo>
                    <a:pt x="268" y="30"/>
                    <a:pt x="268" y="30"/>
                    <a:pt x="268" y="30"/>
                  </a:cubicBezTo>
                  <a:cubicBezTo>
                    <a:pt x="270" y="31"/>
                    <a:pt x="270" y="31"/>
                    <a:pt x="270" y="30"/>
                  </a:cubicBezTo>
                  <a:cubicBezTo>
                    <a:pt x="270" y="30"/>
                    <a:pt x="270" y="30"/>
                    <a:pt x="270" y="30"/>
                  </a:cubicBezTo>
                  <a:close/>
                  <a:moveTo>
                    <a:pt x="259" y="22"/>
                  </a:moveTo>
                  <a:cubicBezTo>
                    <a:pt x="259" y="22"/>
                    <a:pt x="259" y="22"/>
                    <a:pt x="260" y="23"/>
                  </a:cubicBezTo>
                  <a:cubicBezTo>
                    <a:pt x="260" y="23"/>
                    <a:pt x="260" y="23"/>
                    <a:pt x="260" y="23"/>
                  </a:cubicBezTo>
                  <a:cubicBezTo>
                    <a:pt x="259" y="24"/>
                    <a:pt x="260" y="24"/>
                    <a:pt x="259" y="24"/>
                  </a:cubicBezTo>
                  <a:cubicBezTo>
                    <a:pt x="259" y="24"/>
                    <a:pt x="259" y="25"/>
                    <a:pt x="258" y="24"/>
                  </a:cubicBezTo>
                  <a:cubicBezTo>
                    <a:pt x="258" y="24"/>
                    <a:pt x="258" y="24"/>
                    <a:pt x="258" y="24"/>
                  </a:cubicBezTo>
                  <a:cubicBezTo>
                    <a:pt x="258" y="23"/>
                    <a:pt x="257" y="23"/>
                    <a:pt x="258" y="23"/>
                  </a:cubicBezTo>
                  <a:cubicBezTo>
                    <a:pt x="258" y="23"/>
                    <a:pt x="258" y="23"/>
                    <a:pt x="258" y="22"/>
                  </a:cubicBezTo>
                  <a:cubicBezTo>
                    <a:pt x="258" y="22"/>
                    <a:pt x="258" y="22"/>
                    <a:pt x="259" y="22"/>
                  </a:cubicBezTo>
                  <a:close/>
                  <a:moveTo>
                    <a:pt x="272" y="23"/>
                  </a:moveTo>
                  <a:cubicBezTo>
                    <a:pt x="271" y="28"/>
                    <a:pt x="271" y="28"/>
                    <a:pt x="271" y="28"/>
                  </a:cubicBezTo>
                  <a:cubicBezTo>
                    <a:pt x="270" y="28"/>
                    <a:pt x="270" y="28"/>
                    <a:pt x="270" y="28"/>
                  </a:cubicBezTo>
                  <a:cubicBezTo>
                    <a:pt x="270" y="27"/>
                    <a:pt x="270" y="26"/>
                    <a:pt x="269" y="26"/>
                  </a:cubicBezTo>
                  <a:cubicBezTo>
                    <a:pt x="264" y="25"/>
                    <a:pt x="264" y="25"/>
                    <a:pt x="264" y="25"/>
                  </a:cubicBezTo>
                  <a:cubicBezTo>
                    <a:pt x="263" y="25"/>
                    <a:pt x="262" y="25"/>
                    <a:pt x="262" y="26"/>
                  </a:cubicBezTo>
                  <a:cubicBezTo>
                    <a:pt x="262" y="26"/>
                    <a:pt x="262" y="26"/>
                    <a:pt x="262" y="27"/>
                  </a:cubicBezTo>
                  <a:cubicBezTo>
                    <a:pt x="262" y="27"/>
                    <a:pt x="262" y="27"/>
                    <a:pt x="262" y="27"/>
                  </a:cubicBezTo>
                  <a:cubicBezTo>
                    <a:pt x="262" y="23"/>
                    <a:pt x="262" y="23"/>
                    <a:pt x="262" y="23"/>
                  </a:cubicBezTo>
                  <a:cubicBezTo>
                    <a:pt x="269" y="24"/>
                    <a:pt x="269" y="24"/>
                    <a:pt x="269" y="24"/>
                  </a:cubicBezTo>
                  <a:cubicBezTo>
                    <a:pt x="271" y="25"/>
                    <a:pt x="271" y="24"/>
                    <a:pt x="272" y="23"/>
                  </a:cubicBezTo>
                  <a:cubicBezTo>
                    <a:pt x="272" y="23"/>
                    <a:pt x="272" y="23"/>
                    <a:pt x="272" y="23"/>
                  </a:cubicBezTo>
                  <a:close/>
                  <a:moveTo>
                    <a:pt x="273" y="12"/>
                  </a:moveTo>
                  <a:cubicBezTo>
                    <a:pt x="273" y="16"/>
                    <a:pt x="273" y="16"/>
                    <a:pt x="273" y="16"/>
                  </a:cubicBezTo>
                  <a:cubicBezTo>
                    <a:pt x="272" y="16"/>
                    <a:pt x="272" y="16"/>
                    <a:pt x="272" y="16"/>
                  </a:cubicBezTo>
                  <a:cubicBezTo>
                    <a:pt x="272" y="15"/>
                    <a:pt x="272" y="15"/>
                    <a:pt x="271" y="15"/>
                  </a:cubicBezTo>
                  <a:cubicBezTo>
                    <a:pt x="266" y="14"/>
                    <a:pt x="266" y="14"/>
                    <a:pt x="266" y="14"/>
                  </a:cubicBezTo>
                  <a:cubicBezTo>
                    <a:pt x="266" y="14"/>
                    <a:pt x="266" y="14"/>
                    <a:pt x="265" y="14"/>
                  </a:cubicBezTo>
                  <a:cubicBezTo>
                    <a:pt x="265" y="15"/>
                    <a:pt x="265" y="15"/>
                    <a:pt x="265" y="15"/>
                  </a:cubicBezTo>
                  <a:cubicBezTo>
                    <a:pt x="265" y="16"/>
                    <a:pt x="265" y="17"/>
                    <a:pt x="266" y="18"/>
                  </a:cubicBezTo>
                  <a:cubicBezTo>
                    <a:pt x="271" y="19"/>
                    <a:pt x="271" y="19"/>
                    <a:pt x="271" y="19"/>
                  </a:cubicBezTo>
                  <a:cubicBezTo>
                    <a:pt x="272" y="19"/>
                    <a:pt x="272" y="18"/>
                    <a:pt x="273" y="17"/>
                  </a:cubicBezTo>
                  <a:cubicBezTo>
                    <a:pt x="273" y="17"/>
                    <a:pt x="273" y="17"/>
                    <a:pt x="273" y="17"/>
                  </a:cubicBezTo>
                  <a:cubicBezTo>
                    <a:pt x="273" y="22"/>
                    <a:pt x="273" y="22"/>
                    <a:pt x="273" y="22"/>
                  </a:cubicBezTo>
                  <a:cubicBezTo>
                    <a:pt x="272" y="22"/>
                    <a:pt x="272" y="22"/>
                    <a:pt x="272" y="22"/>
                  </a:cubicBezTo>
                  <a:cubicBezTo>
                    <a:pt x="272" y="21"/>
                    <a:pt x="272" y="21"/>
                    <a:pt x="271" y="20"/>
                  </a:cubicBezTo>
                  <a:cubicBezTo>
                    <a:pt x="265" y="19"/>
                    <a:pt x="265" y="19"/>
                    <a:pt x="265" y="19"/>
                  </a:cubicBezTo>
                  <a:cubicBezTo>
                    <a:pt x="265" y="19"/>
                    <a:pt x="264" y="19"/>
                    <a:pt x="264" y="19"/>
                  </a:cubicBezTo>
                  <a:cubicBezTo>
                    <a:pt x="264" y="19"/>
                    <a:pt x="264" y="20"/>
                    <a:pt x="264" y="21"/>
                  </a:cubicBezTo>
                  <a:cubicBezTo>
                    <a:pt x="264" y="21"/>
                    <a:pt x="264" y="21"/>
                    <a:pt x="264" y="21"/>
                  </a:cubicBezTo>
                  <a:cubicBezTo>
                    <a:pt x="263" y="17"/>
                    <a:pt x="263" y="17"/>
                    <a:pt x="263" y="17"/>
                  </a:cubicBezTo>
                  <a:cubicBezTo>
                    <a:pt x="265" y="18"/>
                    <a:pt x="265" y="18"/>
                    <a:pt x="265" y="18"/>
                  </a:cubicBezTo>
                  <a:cubicBezTo>
                    <a:pt x="264" y="17"/>
                    <a:pt x="263" y="16"/>
                    <a:pt x="264" y="15"/>
                  </a:cubicBezTo>
                  <a:cubicBezTo>
                    <a:pt x="264" y="13"/>
                    <a:pt x="265" y="12"/>
                    <a:pt x="267" y="13"/>
                  </a:cubicBezTo>
                  <a:cubicBezTo>
                    <a:pt x="272" y="13"/>
                    <a:pt x="272" y="13"/>
                    <a:pt x="272" y="13"/>
                  </a:cubicBezTo>
                  <a:cubicBezTo>
                    <a:pt x="272" y="13"/>
                    <a:pt x="273" y="13"/>
                    <a:pt x="273" y="12"/>
                  </a:cubicBezTo>
                  <a:cubicBezTo>
                    <a:pt x="273" y="12"/>
                    <a:pt x="273" y="12"/>
                    <a:pt x="273" y="12"/>
                  </a:cubicBezTo>
                  <a:close/>
                  <a:moveTo>
                    <a:pt x="273" y="1"/>
                  </a:moveTo>
                  <a:cubicBezTo>
                    <a:pt x="273" y="2"/>
                    <a:pt x="273" y="2"/>
                    <a:pt x="274" y="2"/>
                  </a:cubicBezTo>
                  <a:cubicBezTo>
                    <a:pt x="274" y="3"/>
                    <a:pt x="274" y="3"/>
                    <a:pt x="274" y="3"/>
                  </a:cubicBezTo>
                  <a:cubicBezTo>
                    <a:pt x="274" y="4"/>
                    <a:pt x="274" y="4"/>
                    <a:pt x="272" y="5"/>
                  </a:cubicBezTo>
                  <a:cubicBezTo>
                    <a:pt x="273" y="5"/>
                    <a:pt x="273" y="5"/>
                    <a:pt x="274" y="6"/>
                  </a:cubicBezTo>
                  <a:cubicBezTo>
                    <a:pt x="274" y="7"/>
                    <a:pt x="274" y="7"/>
                    <a:pt x="274" y="7"/>
                  </a:cubicBezTo>
                  <a:cubicBezTo>
                    <a:pt x="274" y="8"/>
                    <a:pt x="274" y="9"/>
                    <a:pt x="273" y="9"/>
                  </a:cubicBezTo>
                  <a:cubicBezTo>
                    <a:pt x="273" y="9"/>
                    <a:pt x="272" y="10"/>
                    <a:pt x="272" y="10"/>
                  </a:cubicBezTo>
                  <a:cubicBezTo>
                    <a:pt x="270" y="10"/>
                    <a:pt x="270" y="9"/>
                    <a:pt x="269" y="8"/>
                  </a:cubicBezTo>
                  <a:cubicBezTo>
                    <a:pt x="268" y="7"/>
                    <a:pt x="268" y="6"/>
                    <a:pt x="268" y="5"/>
                  </a:cubicBezTo>
                  <a:cubicBezTo>
                    <a:pt x="267" y="5"/>
                    <a:pt x="267" y="5"/>
                    <a:pt x="267" y="5"/>
                  </a:cubicBezTo>
                  <a:cubicBezTo>
                    <a:pt x="265" y="5"/>
                    <a:pt x="264" y="5"/>
                    <a:pt x="264" y="6"/>
                  </a:cubicBezTo>
                  <a:cubicBezTo>
                    <a:pt x="264" y="7"/>
                    <a:pt x="265" y="7"/>
                    <a:pt x="265" y="7"/>
                  </a:cubicBezTo>
                  <a:cubicBezTo>
                    <a:pt x="266" y="7"/>
                    <a:pt x="266" y="7"/>
                    <a:pt x="266" y="7"/>
                  </a:cubicBezTo>
                  <a:cubicBezTo>
                    <a:pt x="266" y="7"/>
                    <a:pt x="266" y="7"/>
                    <a:pt x="266" y="7"/>
                  </a:cubicBezTo>
                  <a:cubicBezTo>
                    <a:pt x="266" y="7"/>
                    <a:pt x="266" y="7"/>
                    <a:pt x="267" y="8"/>
                  </a:cubicBezTo>
                  <a:cubicBezTo>
                    <a:pt x="267" y="8"/>
                    <a:pt x="267" y="8"/>
                    <a:pt x="267" y="9"/>
                  </a:cubicBezTo>
                  <a:cubicBezTo>
                    <a:pt x="267" y="9"/>
                    <a:pt x="267" y="9"/>
                    <a:pt x="267" y="9"/>
                  </a:cubicBezTo>
                  <a:cubicBezTo>
                    <a:pt x="266" y="10"/>
                    <a:pt x="266" y="10"/>
                    <a:pt x="266" y="10"/>
                  </a:cubicBezTo>
                  <a:cubicBezTo>
                    <a:pt x="266" y="10"/>
                    <a:pt x="265" y="9"/>
                    <a:pt x="265" y="9"/>
                  </a:cubicBezTo>
                  <a:cubicBezTo>
                    <a:pt x="264" y="8"/>
                    <a:pt x="264" y="7"/>
                    <a:pt x="264" y="7"/>
                  </a:cubicBezTo>
                  <a:cubicBezTo>
                    <a:pt x="264" y="5"/>
                    <a:pt x="265" y="5"/>
                    <a:pt x="265" y="4"/>
                  </a:cubicBezTo>
                  <a:cubicBezTo>
                    <a:pt x="266" y="4"/>
                    <a:pt x="266" y="3"/>
                    <a:pt x="268" y="3"/>
                  </a:cubicBezTo>
                  <a:cubicBezTo>
                    <a:pt x="272" y="3"/>
                    <a:pt x="272" y="3"/>
                    <a:pt x="272" y="3"/>
                  </a:cubicBezTo>
                  <a:cubicBezTo>
                    <a:pt x="272" y="3"/>
                    <a:pt x="273" y="3"/>
                    <a:pt x="273" y="3"/>
                  </a:cubicBezTo>
                  <a:cubicBezTo>
                    <a:pt x="273" y="3"/>
                    <a:pt x="273" y="3"/>
                    <a:pt x="272" y="2"/>
                  </a:cubicBezTo>
                  <a:cubicBezTo>
                    <a:pt x="273" y="1"/>
                    <a:pt x="273" y="1"/>
                    <a:pt x="273" y="1"/>
                  </a:cubicBezTo>
                  <a:close/>
                  <a:moveTo>
                    <a:pt x="272" y="5"/>
                  </a:moveTo>
                  <a:cubicBezTo>
                    <a:pt x="268" y="5"/>
                    <a:pt x="268" y="5"/>
                    <a:pt x="268" y="5"/>
                  </a:cubicBezTo>
                  <a:cubicBezTo>
                    <a:pt x="269" y="6"/>
                    <a:pt x="269" y="7"/>
                    <a:pt x="269" y="7"/>
                  </a:cubicBezTo>
                  <a:cubicBezTo>
                    <a:pt x="270" y="8"/>
                    <a:pt x="270" y="8"/>
                    <a:pt x="271" y="8"/>
                  </a:cubicBezTo>
                  <a:cubicBezTo>
                    <a:pt x="272" y="8"/>
                    <a:pt x="272" y="8"/>
                    <a:pt x="272" y="7"/>
                  </a:cubicBezTo>
                  <a:cubicBezTo>
                    <a:pt x="273" y="6"/>
                    <a:pt x="272" y="5"/>
                    <a:pt x="27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41"/>
            <p:cNvSpPr>
              <a:spLocks/>
            </p:cNvSpPr>
            <p:nvPr userDrawn="1"/>
          </p:nvSpPr>
          <p:spPr bwMode="auto">
            <a:xfrm>
              <a:off x="8913891" y="4711981"/>
              <a:ext cx="161925" cy="150812"/>
            </a:xfrm>
            <a:custGeom>
              <a:avLst/>
              <a:gdLst>
                <a:gd name="T0" fmla="*/ 86 w 108"/>
                <a:gd name="T1" fmla="*/ 99 h 100"/>
                <a:gd name="T2" fmla="*/ 46 w 108"/>
                <a:gd name="T3" fmla="*/ 0 h 100"/>
                <a:gd name="T4" fmla="*/ 56 w 108"/>
                <a:gd name="T5" fmla="*/ 58 h 100"/>
                <a:gd name="T6" fmla="*/ 0 w 108"/>
                <a:gd name="T7" fmla="*/ 100 h 100"/>
                <a:gd name="T8" fmla="*/ 57 w 108"/>
                <a:gd name="T9" fmla="*/ 59 h 100"/>
                <a:gd name="T10" fmla="*/ 65 w 108"/>
                <a:gd name="T11" fmla="*/ 18 h 100"/>
                <a:gd name="T12" fmla="*/ 41 w 108"/>
                <a:gd name="T13" fmla="*/ 97 h 100"/>
                <a:gd name="T14" fmla="*/ 64 w 108"/>
                <a:gd name="T15" fmla="*/ 14 h 100"/>
                <a:gd name="T16" fmla="*/ 65 w 108"/>
                <a:gd name="T17" fmla="*/ 98 h 100"/>
                <a:gd name="T18" fmla="*/ 62 w 108"/>
                <a:gd name="T19" fmla="*/ 9 h 100"/>
                <a:gd name="T20" fmla="*/ 86 w 108"/>
                <a:gd name="T21" fmla="*/ 9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100">
                  <a:moveTo>
                    <a:pt x="86" y="99"/>
                  </a:moveTo>
                  <a:cubicBezTo>
                    <a:pt x="108" y="48"/>
                    <a:pt x="88" y="16"/>
                    <a:pt x="46" y="0"/>
                  </a:cubicBezTo>
                  <a:cubicBezTo>
                    <a:pt x="71" y="10"/>
                    <a:pt x="66" y="42"/>
                    <a:pt x="56" y="58"/>
                  </a:cubicBezTo>
                  <a:cubicBezTo>
                    <a:pt x="45" y="74"/>
                    <a:pt x="28" y="87"/>
                    <a:pt x="0" y="100"/>
                  </a:cubicBezTo>
                  <a:cubicBezTo>
                    <a:pt x="30" y="88"/>
                    <a:pt x="48" y="73"/>
                    <a:pt x="57" y="59"/>
                  </a:cubicBezTo>
                  <a:cubicBezTo>
                    <a:pt x="65" y="44"/>
                    <a:pt x="67" y="32"/>
                    <a:pt x="65" y="18"/>
                  </a:cubicBezTo>
                  <a:cubicBezTo>
                    <a:pt x="78" y="47"/>
                    <a:pt x="67" y="72"/>
                    <a:pt x="41" y="97"/>
                  </a:cubicBezTo>
                  <a:cubicBezTo>
                    <a:pt x="71" y="71"/>
                    <a:pt x="81" y="43"/>
                    <a:pt x="64" y="14"/>
                  </a:cubicBezTo>
                  <a:cubicBezTo>
                    <a:pt x="89" y="42"/>
                    <a:pt x="82" y="72"/>
                    <a:pt x="65" y="98"/>
                  </a:cubicBezTo>
                  <a:cubicBezTo>
                    <a:pt x="86" y="68"/>
                    <a:pt x="90" y="36"/>
                    <a:pt x="62" y="9"/>
                  </a:cubicBezTo>
                  <a:cubicBezTo>
                    <a:pt x="96" y="30"/>
                    <a:pt x="101" y="59"/>
                    <a:pt x="86"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42"/>
            <p:cNvSpPr>
              <a:spLocks/>
            </p:cNvSpPr>
            <p:nvPr userDrawn="1"/>
          </p:nvSpPr>
          <p:spPr bwMode="auto">
            <a:xfrm>
              <a:off x="8942467" y="4694517"/>
              <a:ext cx="49213" cy="20638"/>
            </a:xfrm>
            <a:custGeom>
              <a:avLst/>
              <a:gdLst>
                <a:gd name="T0" fmla="*/ 19 w 33"/>
                <a:gd name="T1" fmla="*/ 14 h 14"/>
                <a:gd name="T2" fmla="*/ 0 w 33"/>
                <a:gd name="T3" fmla="*/ 0 h 14"/>
                <a:gd name="T4" fmla="*/ 33 w 33"/>
                <a:gd name="T5" fmla="*/ 5 h 14"/>
                <a:gd name="T6" fmla="*/ 18 w 33"/>
                <a:gd name="T7" fmla="*/ 6 h 14"/>
                <a:gd name="T8" fmla="*/ 19 w 33"/>
                <a:gd name="T9" fmla="*/ 14 h 14"/>
              </a:gdLst>
              <a:ahLst/>
              <a:cxnLst>
                <a:cxn ang="0">
                  <a:pos x="T0" y="T1"/>
                </a:cxn>
                <a:cxn ang="0">
                  <a:pos x="T2" y="T3"/>
                </a:cxn>
                <a:cxn ang="0">
                  <a:pos x="T4" y="T5"/>
                </a:cxn>
                <a:cxn ang="0">
                  <a:pos x="T6" y="T7"/>
                </a:cxn>
                <a:cxn ang="0">
                  <a:pos x="T8" y="T9"/>
                </a:cxn>
              </a:cxnLst>
              <a:rect l="0" t="0" r="r" b="b"/>
              <a:pathLst>
                <a:path w="33" h="14">
                  <a:moveTo>
                    <a:pt x="19" y="14"/>
                  </a:moveTo>
                  <a:cubicBezTo>
                    <a:pt x="13" y="8"/>
                    <a:pt x="8" y="4"/>
                    <a:pt x="0" y="0"/>
                  </a:cubicBezTo>
                  <a:cubicBezTo>
                    <a:pt x="11" y="0"/>
                    <a:pt x="25" y="3"/>
                    <a:pt x="33" y="5"/>
                  </a:cubicBezTo>
                  <a:cubicBezTo>
                    <a:pt x="24" y="4"/>
                    <a:pt x="20" y="5"/>
                    <a:pt x="18" y="6"/>
                  </a:cubicBezTo>
                  <a:cubicBezTo>
                    <a:pt x="16" y="8"/>
                    <a:pt x="17" y="10"/>
                    <a:pt x="19"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43"/>
            <p:cNvSpPr>
              <a:spLocks/>
            </p:cNvSpPr>
            <p:nvPr userDrawn="1"/>
          </p:nvSpPr>
          <p:spPr bwMode="auto">
            <a:xfrm>
              <a:off x="8867855" y="4856442"/>
              <a:ext cx="195263" cy="30163"/>
            </a:xfrm>
            <a:custGeom>
              <a:avLst/>
              <a:gdLst>
                <a:gd name="T0" fmla="*/ 70 w 131"/>
                <a:gd name="T1" fmla="*/ 20 h 20"/>
                <a:gd name="T2" fmla="*/ 77 w 131"/>
                <a:gd name="T3" fmla="*/ 12 h 20"/>
                <a:gd name="T4" fmla="*/ 100 w 131"/>
                <a:gd name="T5" fmla="*/ 12 h 20"/>
                <a:gd name="T6" fmla="*/ 131 w 131"/>
                <a:gd name="T7" fmla="*/ 14 h 20"/>
                <a:gd name="T8" fmla="*/ 124 w 131"/>
                <a:gd name="T9" fmla="*/ 8 h 20"/>
                <a:gd name="T10" fmla="*/ 101 w 131"/>
                <a:gd name="T11" fmla="*/ 5 h 20"/>
                <a:gd name="T12" fmla="*/ 77 w 131"/>
                <a:gd name="T13" fmla="*/ 0 h 20"/>
                <a:gd name="T14" fmla="*/ 65 w 131"/>
                <a:gd name="T15" fmla="*/ 12 h 20"/>
                <a:gd name="T16" fmla="*/ 53 w 131"/>
                <a:gd name="T17" fmla="*/ 0 h 20"/>
                <a:gd name="T18" fmla="*/ 30 w 131"/>
                <a:gd name="T19" fmla="*/ 5 h 20"/>
                <a:gd name="T20" fmla="*/ 7 w 131"/>
                <a:gd name="T21" fmla="*/ 8 h 20"/>
                <a:gd name="T22" fmla="*/ 0 w 131"/>
                <a:gd name="T23" fmla="*/ 14 h 20"/>
                <a:gd name="T24" fmla="*/ 31 w 131"/>
                <a:gd name="T25" fmla="*/ 12 h 20"/>
                <a:gd name="T26" fmla="*/ 54 w 131"/>
                <a:gd name="T27" fmla="*/ 12 h 20"/>
                <a:gd name="T28" fmla="*/ 61 w 131"/>
                <a:gd name="T29" fmla="*/ 20 h 20"/>
                <a:gd name="T30" fmla="*/ 70 w 131"/>
                <a:gd name="T3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1" h="20">
                  <a:moveTo>
                    <a:pt x="70" y="20"/>
                  </a:moveTo>
                  <a:cubicBezTo>
                    <a:pt x="70" y="16"/>
                    <a:pt x="71" y="14"/>
                    <a:pt x="77" y="12"/>
                  </a:cubicBezTo>
                  <a:cubicBezTo>
                    <a:pt x="83" y="10"/>
                    <a:pt x="89" y="11"/>
                    <a:pt x="100" y="12"/>
                  </a:cubicBezTo>
                  <a:cubicBezTo>
                    <a:pt x="111" y="14"/>
                    <a:pt x="120" y="15"/>
                    <a:pt x="131" y="14"/>
                  </a:cubicBezTo>
                  <a:cubicBezTo>
                    <a:pt x="127" y="12"/>
                    <a:pt x="126" y="10"/>
                    <a:pt x="124" y="8"/>
                  </a:cubicBezTo>
                  <a:cubicBezTo>
                    <a:pt x="115" y="8"/>
                    <a:pt x="109" y="7"/>
                    <a:pt x="101" y="5"/>
                  </a:cubicBezTo>
                  <a:cubicBezTo>
                    <a:pt x="93" y="2"/>
                    <a:pt x="83" y="0"/>
                    <a:pt x="77" y="0"/>
                  </a:cubicBezTo>
                  <a:cubicBezTo>
                    <a:pt x="71" y="1"/>
                    <a:pt x="67" y="4"/>
                    <a:pt x="65" y="12"/>
                  </a:cubicBezTo>
                  <a:cubicBezTo>
                    <a:pt x="63" y="4"/>
                    <a:pt x="59" y="1"/>
                    <a:pt x="53" y="0"/>
                  </a:cubicBezTo>
                  <a:cubicBezTo>
                    <a:pt x="47" y="0"/>
                    <a:pt x="38" y="2"/>
                    <a:pt x="30" y="5"/>
                  </a:cubicBezTo>
                  <a:cubicBezTo>
                    <a:pt x="22" y="7"/>
                    <a:pt x="16" y="8"/>
                    <a:pt x="7" y="8"/>
                  </a:cubicBezTo>
                  <a:cubicBezTo>
                    <a:pt x="5" y="10"/>
                    <a:pt x="4" y="12"/>
                    <a:pt x="0" y="14"/>
                  </a:cubicBezTo>
                  <a:cubicBezTo>
                    <a:pt x="11" y="15"/>
                    <a:pt x="20" y="14"/>
                    <a:pt x="31" y="12"/>
                  </a:cubicBezTo>
                  <a:cubicBezTo>
                    <a:pt x="41" y="11"/>
                    <a:pt x="48" y="10"/>
                    <a:pt x="54" y="12"/>
                  </a:cubicBezTo>
                  <a:cubicBezTo>
                    <a:pt x="60" y="14"/>
                    <a:pt x="61" y="16"/>
                    <a:pt x="61" y="20"/>
                  </a:cubicBezTo>
                  <a:cubicBezTo>
                    <a:pt x="70" y="20"/>
                    <a:pt x="70" y="20"/>
                    <a:pt x="7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44"/>
            <p:cNvSpPr>
              <a:spLocks noEditPoints="1"/>
            </p:cNvSpPr>
            <p:nvPr userDrawn="1"/>
          </p:nvSpPr>
          <p:spPr bwMode="auto">
            <a:xfrm>
              <a:off x="8840867" y="4681823"/>
              <a:ext cx="252414" cy="257174"/>
            </a:xfrm>
            <a:custGeom>
              <a:avLst/>
              <a:gdLst>
                <a:gd name="T0" fmla="*/ 85 w 170"/>
                <a:gd name="T1" fmla="*/ 0 h 171"/>
                <a:gd name="T2" fmla="*/ 0 w 170"/>
                <a:gd name="T3" fmla="*/ 86 h 171"/>
                <a:gd name="T4" fmla="*/ 85 w 170"/>
                <a:gd name="T5" fmla="*/ 171 h 171"/>
                <a:gd name="T6" fmla="*/ 170 w 170"/>
                <a:gd name="T7" fmla="*/ 86 h 171"/>
                <a:gd name="T8" fmla="*/ 85 w 170"/>
                <a:gd name="T9" fmla="*/ 0 h 171"/>
                <a:gd name="T10" fmla="*/ 85 w 170"/>
                <a:gd name="T11" fmla="*/ 168 h 171"/>
                <a:gd name="T12" fmla="*/ 2 w 170"/>
                <a:gd name="T13" fmla="*/ 85 h 171"/>
                <a:gd name="T14" fmla="*/ 85 w 170"/>
                <a:gd name="T15" fmla="*/ 3 h 171"/>
                <a:gd name="T16" fmla="*/ 167 w 170"/>
                <a:gd name="T17" fmla="*/ 85 h 171"/>
                <a:gd name="T18" fmla="*/ 85 w 170"/>
                <a:gd name="T19" fmla="*/ 168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71">
                  <a:moveTo>
                    <a:pt x="85" y="0"/>
                  </a:moveTo>
                  <a:cubicBezTo>
                    <a:pt x="38" y="0"/>
                    <a:pt x="0" y="38"/>
                    <a:pt x="0" y="86"/>
                  </a:cubicBezTo>
                  <a:cubicBezTo>
                    <a:pt x="0" y="132"/>
                    <a:pt x="38" y="171"/>
                    <a:pt x="85" y="171"/>
                  </a:cubicBezTo>
                  <a:cubicBezTo>
                    <a:pt x="132" y="171"/>
                    <a:pt x="170" y="133"/>
                    <a:pt x="170" y="86"/>
                  </a:cubicBezTo>
                  <a:cubicBezTo>
                    <a:pt x="170" y="38"/>
                    <a:pt x="132" y="0"/>
                    <a:pt x="85" y="0"/>
                  </a:cubicBezTo>
                  <a:close/>
                  <a:moveTo>
                    <a:pt x="85" y="168"/>
                  </a:moveTo>
                  <a:cubicBezTo>
                    <a:pt x="39" y="168"/>
                    <a:pt x="2" y="131"/>
                    <a:pt x="2" y="85"/>
                  </a:cubicBezTo>
                  <a:cubicBezTo>
                    <a:pt x="2" y="40"/>
                    <a:pt x="39" y="3"/>
                    <a:pt x="85" y="3"/>
                  </a:cubicBezTo>
                  <a:cubicBezTo>
                    <a:pt x="130" y="3"/>
                    <a:pt x="167" y="40"/>
                    <a:pt x="167" y="85"/>
                  </a:cubicBezTo>
                  <a:cubicBezTo>
                    <a:pt x="167" y="131"/>
                    <a:pt x="130" y="168"/>
                    <a:pt x="85" y="1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45"/>
            <p:cNvSpPr>
              <a:spLocks noEditPoints="1"/>
            </p:cNvSpPr>
            <p:nvPr userDrawn="1"/>
          </p:nvSpPr>
          <p:spPr bwMode="auto">
            <a:xfrm>
              <a:off x="9091692" y="4667536"/>
              <a:ext cx="39688" cy="36513"/>
            </a:xfrm>
            <a:custGeom>
              <a:avLst/>
              <a:gdLst>
                <a:gd name="T0" fmla="*/ 13 w 26"/>
                <a:gd name="T1" fmla="*/ 16 h 25"/>
                <a:gd name="T2" fmla="*/ 11 w 26"/>
                <a:gd name="T3" fmla="*/ 25 h 25"/>
                <a:gd name="T4" fmla="*/ 7 w 26"/>
                <a:gd name="T5" fmla="*/ 24 h 25"/>
                <a:gd name="T6" fmla="*/ 9 w 26"/>
                <a:gd name="T7" fmla="*/ 19 h 25"/>
                <a:gd name="T8" fmla="*/ 10 w 26"/>
                <a:gd name="T9" fmla="*/ 14 h 25"/>
                <a:gd name="T10" fmla="*/ 10 w 26"/>
                <a:gd name="T11" fmla="*/ 14 h 25"/>
                <a:gd name="T12" fmla="*/ 13 w 26"/>
                <a:gd name="T13" fmla="*/ 16 h 25"/>
                <a:gd name="T14" fmla="*/ 25 w 26"/>
                <a:gd name="T15" fmla="*/ 0 h 25"/>
                <a:gd name="T16" fmla="*/ 26 w 26"/>
                <a:gd name="T17" fmla="*/ 2 h 25"/>
                <a:gd name="T18" fmla="*/ 21 w 26"/>
                <a:gd name="T19" fmla="*/ 7 h 25"/>
                <a:gd name="T20" fmla="*/ 18 w 26"/>
                <a:gd name="T21" fmla="*/ 9 h 25"/>
                <a:gd name="T22" fmla="*/ 22 w 26"/>
                <a:gd name="T23" fmla="*/ 11 h 25"/>
                <a:gd name="T24" fmla="*/ 22 w 26"/>
                <a:gd name="T25" fmla="*/ 11 h 25"/>
                <a:gd name="T26" fmla="*/ 23 w 26"/>
                <a:gd name="T27" fmla="*/ 9 h 25"/>
                <a:gd name="T28" fmla="*/ 23 w 26"/>
                <a:gd name="T29" fmla="*/ 9 h 25"/>
                <a:gd name="T30" fmla="*/ 24 w 26"/>
                <a:gd name="T31" fmla="*/ 9 h 25"/>
                <a:gd name="T32" fmla="*/ 25 w 26"/>
                <a:gd name="T33" fmla="*/ 14 h 25"/>
                <a:gd name="T34" fmla="*/ 26 w 26"/>
                <a:gd name="T35" fmla="*/ 15 h 25"/>
                <a:gd name="T36" fmla="*/ 26 w 26"/>
                <a:gd name="T37" fmla="*/ 16 h 25"/>
                <a:gd name="T38" fmla="*/ 25 w 26"/>
                <a:gd name="T39" fmla="*/ 16 h 25"/>
                <a:gd name="T40" fmla="*/ 23 w 26"/>
                <a:gd name="T41" fmla="*/ 16 h 25"/>
                <a:gd name="T42" fmla="*/ 22 w 26"/>
                <a:gd name="T43" fmla="*/ 15 h 25"/>
                <a:gd name="T44" fmla="*/ 13 w 26"/>
                <a:gd name="T45" fmla="*/ 11 h 25"/>
                <a:gd name="T46" fmla="*/ 4 w 26"/>
                <a:gd name="T47" fmla="*/ 13 h 25"/>
                <a:gd name="T48" fmla="*/ 2 w 26"/>
                <a:gd name="T49" fmla="*/ 8 h 25"/>
                <a:gd name="T50" fmla="*/ 2 w 26"/>
                <a:gd name="T51" fmla="*/ 8 h 25"/>
                <a:gd name="T52" fmla="*/ 3 w 26"/>
                <a:gd name="T53" fmla="*/ 8 h 25"/>
                <a:gd name="T54" fmla="*/ 5 w 26"/>
                <a:gd name="T55" fmla="*/ 10 h 25"/>
                <a:gd name="T56" fmla="*/ 11 w 26"/>
                <a:gd name="T57" fmla="*/ 10 h 25"/>
                <a:gd name="T58" fmla="*/ 11 w 26"/>
                <a:gd name="T59" fmla="*/ 9 h 25"/>
                <a:gd name="T60" fmla="*/ 8 w 26"/>
                <a:gd name="T61" fmla="*/ 3 h 25"/>
                <a:gd name="T62" fmla="*/ 9 w 26"/>
                <a:gd name="T63" fmla="*/ 2 h 25"/>
                <a:gd name="T64" fmla="*/ 10 w 26"/>
                <a:gd name="T65" fmla="*/ 2 h 25"/>
                <a:gd name="T66" fmla="*/ 11 w 26"/>
                <a:gd name="T67" fmla="*/ 5 h 25"/>
                <a:gd name="T68" fmla="*/ 12 w 26"/>
                <a:gd name="T69" fmla="*/ 6 h 25"/>
                <a:gd name="T70" fmla="*/ 15 w 26"/>
                <a:gd name="T71" fmla="*/ 8 h 25"/>
                <a:gd name="T72" fmla="*/ 22 w 26"/>
                <a:gd name="T73" fmla="*/ 2 h 25"/>
                <a:gd name="T74" fmla="*/ 24 w 26"/>
                <a:gd name="T75" fmla="*/ 0 h 25"/>
                <a:gd name="T76" fmla="*/ 25 w 26"/>
                <a:gd name="T7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 h="25">
                  <a:moveTo>
                    <a:pt x="13" y="16"/>
                  </a:moveTo>
                  <a:cubicBezTo>
                    <a:pt x="14" y="18"/>
                    <a:pt x="13" y="24"/>
                    <a:pt x="11" y="25"/>
                  </a:cubicBezTo>
                  <a:cubicBezTo>
                    <a:pt x="10" y="25"/>
                    <a:pt x="7" y="25"/>
                    <a:pt x="7" y="24"/>
                  </a:cubicBezTo>
                  <a:cubicBezTo>
                    <a:pt x="7" y="22"/>
                    <a:pt x="8" y="21"/>
                    <a:pt x="9" y="19"/>
                  </a:cubicBezTo>
                  <a:cubicBezTo>
                    <a:pt x="10" y="18"/>
                    <a:pt x="9" y="16"/>
                    <a:pt x="10" y="14"/>
                  </a:cubicBezTo>
                  <a:cubicBezTo>
                    <a:pt x="10" y="14"/>
                    <a:pt x="10" y="14"/>
                    <a:pt x="10" y="14"/>
                  </a:cubicBezTo>
                  <a:cubicBezTo>
                    <a:pt x="11" y="15"/>
                    <a:pt x="12" y="15"/>
                    <a:pt x="13" y="16"/>
                  </a:cubicBezTo>
                  <a:close/>
                  <a:moveTo>
                    <a:pt x="25" y="0"/>
                  </a:moveTo>
                  <a:cubicBezTo>
                    <a:pt x="25" y="0"/>
                    <a:pt x="26" y="1"/>
                    <a:pt x="26" y="2"/>
                  </a:cubicBezTo>
                  <a:cubicBezTo>
                    <a:pt x="26" y="3"/>
                    <a:pt x="23" y="6"/>
                    <a:pt x="21" y="7"/>
                  </a:cubicBezTo>
                  <a:cubicBezTo>
                    <a:pt x="20" y="8"/>
                    <a:pt x="19" y="8"/>
                    <a:pt x="18" y="9"/>
                  </a:cubicBezTo>
                  <a:cubicBezTo>
                    <a:pt x="19" y="10"/>
                    <a:pt x="20" y="11"/>
                    <a:pt x="22" y="11"/>
                  </a:cubicBezTo>
                  <a:cubicBezTo>
                    <a:pt x="22" y="11"/>
                    <a:pt x="22" y="11"/>
                    <a:pt x="22" y="11"/>
                  </a:cubicBezTo>
                  <a:cubicBezTo>
                    <a:pt x="23" y="10"/>
                    <a:pt x="23" y="10"/>
                    <a:pt x="23" y="9"/>
                  </a:cubicBezTo>
                  <a:cubicBezTo>
                    <a:pt x="23" y="9"/>
                    <a:pt x="23" y="9"/>
                    <a:pt x="23" y="9"/>
                  </a:cubicBezTo>
                  <a:cubicBezTo>
                    <a:pt x="23" y="9"/>
                    <a:pt x="23" y="9"/>
                    <a:pt x="24" y="9"/>
                  </a:cubicBezTo>
                  <a:cubicBezTo>
                    <a:pt x="23" y="11"/>
                    <a:pt x="24" y="12"/>
                    <a:pt x="25" y="14"/>
                  </a:cubicBezTo>
                  <a:cubicBezTo>
                    <a:pt x="26" y="14"/>
                    <a:pt x="25" y="15"/>
                    <a:pt x="26" y="15"/>
                  </a:cubicBezTo>
                  <a:cubicBezTo>
                    <a:pt x="26" y="16"/>
                    <a:pt x="26" y="15"/>
                    <a:pt x="26" y="16"/>
                  </a:cubicBezTo>
                  <a:cubicBezTo>
                    <a:pt x="25" y="16"/>
                    <a:pt x="25" y="16"/>
                    <a:pt x="25" y="16"/>
                  </a:cubicBezTo>
                  <a:cubicBezTo>
                    <a:pt x="24" y="16"/>
                    <a:pt x="24" y="16"/>
                    <a:pt x="23" y="16"/>
                  </a:cubicBezTo>
                  <a:cubicBezTo>
                    <a:pt x="23" y="16"/>
                    <a:pt x="22" y="15"/>
                    <a:pt x="22" y="15"/>
                  </a:cubicBezTo>
                  <a:cubicBezTo>
                    <a:pt x="19" y="13"/>
                    <a:pt x="16" y="11"/>
                    <a:pt x="13" y="11"/>
                  </a:cubicBezTo>
                  <a:cubicBezTo>
                    <a:pt x="11" y="12"/>
                    <a:pt x="6" y="14"/>
                    <a:pt x="4" y="13"/>
                  </a:cubicBezTo>
                  <a:cubicBezTo>
                    <a:pt x="2" y="13"/>
                    <a:pt x="0" y="9"/>
                    <a:pt x="2" y="8"/>
                  </a:cubicBezTo>
                  <a:cubicBezTo>
                    <a:pt x="2" y="8"/>
                    <a:pt x="2" y="8"/>
                    <a:pt x="2" y="8"/>
                  </a:cubicBezTo>
                  <a:cubicBezTo>
                    <a:pt x="2" y="8"/>
                    <a:pt x="3" y="8"/>
                    <a:pt x="3" y="8"/>
                  </a:cubicBezTo>
                  <a:cubicBezTo>
                    <a:pt x="4" y="9"/>
                    <a:pt x="5" y="10"/>
                    <a:pt x="5" y="10"/>
                  </a:cubicBezTo>
                  <a:cubicBezTo>
                    <a:pt x="7" y="10"/>
                    <a:pt x="10" y="10"/>
                    <a:pt x="11" y="10"/>
                  </a:cubicBezTo>
                  <a:cubicBezTo>
                    <a:pt x="11" y="9"/>
                    <a:pt x="11" y="9"/>
                    <a:pt x="11" y="9"/>
                  </a:cubicBezTo>
                  <a:cubicBezTo>
                    <a:pt x="9" y="6"/>
                    <a:pt x="7" y="6"/>
                    <a:pt x="8" y="3"/>
                  </a:cubicBezTo>
                  <a:cubicBezTo>
                    <a:pt x="8" y="2"/>
                    <a:pt x="9" y="2"/>
                    <a:pt x="9" y="2"/>
                  </a:cubicBezTo>
                  <a:cubicBezTo>
                    <a:pt x="9" y="2"/>
                    <a:pt x="10" y="2"/>
                    <a:pt x="10" y="2"/>
                  </a:cubicBezTo>
                  <a:cubicBezTo>
                    <a:pt x="10" y="3"/>
                    <a:pt x="11" y="4"/>
                    <a:pt x="11" y="5"/>
                  </a:cubicBezTo>
                  <a:cubicBezTo>
                    <a:pt x="12" y="5"/>
                    <a:pt x="12" y="6"/>
                    <a:pt x="12" y="6"/>
                  </a:cubicBezTo>
                  <a:cubicBezTo>
                    <a:pt x="13" y="6"/>
                    <a:pt x="14" y="8"/>
                    <a:pt x="15" y="8"/>
                  </a:cubicBezTo>
                  <a:cubicBezTo>
                    <a:pt x="16" y="8"/>
                    <a:pt x="21" y="4"/>
                    <a:pt x="22" y="2"/>
                  </a:cubicBezTo>
                  <a:cubicBezTo>
                    <a:pt x="23" y="2"/>
                    <a:pt x="23" y="0"/>
                    <a:pt x="24" y="0"/>
                  </a:cubicBezTo>
                  <a:cubicBezTo>
                    <a:pt x="25" y="0"/>
                    <a:pt x="25" y="0"/>
                    <a:pt x="2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46"/>
            <p:cNvSpPr>
              <a:spLocks noEditPoints="1"/>
            </p:cNvSpPr>
            <p:nvPr userDrawn="1"/>
          </p:nvSpPr>
          <p:spPr bwMode="auto">
            <a:xfrm>
              <a:off x="9120267" y="4715161"/>
              <a:ext cx="53975" cy="44450"/>
            </a:xfrm>
            <a:custGeom>
              <a:avLst/>
              <a:gdLst>
                <a:gd name="T0" fmla="*/ 32 w 36"/>
                <a:gd name="T1" fmla="*/ 11 h 30"/>
                <a:gd name="T2" fmla="*/ 36 w 36"/>
                <a:gd name="T3" fmla="*/ 16 h 30"/>
                <a:gd name="T4" fmla="*/ 30 w 36"/>
                <a:gd name="T5" fmla="*/ 16 h 30"/>
                <a:gd name="T6" fmla="*/ 26 w 36"/>
                <a:gd name="T7" fmla="*/ 13 h 30"/>
                <a:gd name="T8" fmla="*/ 27 w 36"/>
                <a:gd name="T9" fmla="*/ 16 h 30"/>
                <a:gd name="T10" fmla="*/ 23 w 36"/>
                <a:gd name="T11" fmla="*/ 22 h 30"/>
                <a:gd name="T12" fmla="*/ 14 w 36"/>
                <a:gd name="T13" fmla="*/ 21 h 30"/>
                <a:gd name="T14" fmla="*/ 14 w 36"/>
                <a:gd name="T15" fmla="*/ 24 h 30"/>
                <a:gd name="T16" fmla="*/ 14 w 36"/>
                <a:gd name="T17" fmla="*/ 30 h 30"/>
                <a:gd name="T18" fmla="*/ 10 w 36"/>
                <a:gd name="T19" fmla="*/ 24 h 30"/>
                <a:gd name="T20" fmla="*/ 1 w 36"/>
                <a:gd name="T21" fmla="*/ 18 h 30"/>
                <a:gd name="T22" fmla="*/ 3 w 36"/>
                <a:gd name="T23" fmla="*/ 19 h 30"/>
                <a:gd name="T24" fmla="*/ 9 w 36"/>
                <a:gd name="T25" fmla="*/ 24 h 30"/>
                <a:gd name="T26" fmla="*/ 9 w 36"/>
                <a:gd name="T27" fmla="*/ 23 h 30"/>
                <a:gd name="T28" fmla="*/ 6 w 36"/>
                <a:gd name="T29" fmla="*/ 20 h 30"/>
                <a:gd name="T30" fmla="*/ 4 w 36"/>
                <a:gd name="T31" fmla="*/ 12 h 30"/>
                <a:gd name="T32" fmla="*/ 8 w 36"/>
                <a:gd name="T33" fmla="*/ 18 h 30"/>
                <a:gd name="T34" fmla="*/ 12 w 36"/>
                <a:gd name="T35" fmla="*/ 20 h 30"/>
                <a:gd name="T36" fmla="*/ 17 w 36"/>
                <a:gd name="T37" fmla="*/ 19 h 30"/>
                <a:gd name="T38" fmla="*/ 14 w 36"/>
                <a:gd name="T39" fmla="*/ 16 h 30"/>
                <a:gd name="T40" fmla="*/ 21 w 36"/>
                <a:gd name="T41" fmla="*/ 20 h 30"/>
                <a:gd name="T42" fmla="*/ 24 w 36"/>
                <a:gd name="T43" fmla="*/ 18 h 30"/>
                <a:gd name="T44" fmla="*/ 14 w 36"/>
                <a:gd name="T45" fmla="*/ 12 h 30"/>
                <a:gd name="T46" fmla="*/ 10 w 36"/>
                <a:gd name="T47" fmla="*/ 14 h 30"/>
                <a:gd name="T48" fmla="*/ 10 w 36"/>
                <a:gd name="T49" fmla="*/ 12 h 30"/>
                <a:gd name="T50" fmla="*/ 14 w 36"/>
                <a:gd name="T51" fmla="*/ 6 h 30"/>
                <a:gd name="T52" fmla="*/ 21 w 36"/>
                <a:gd name="T53" fmla="*/ 10 h 30"/>
                <a:gd name="T54" fmla="*/ 32 w 36"/>
                <a:gd name="T55" fmla="*/ 14 h 30"/>
                <a:gd name="T56" fmla="*/ 32 w 36"/>
                <a:gd name="T57" fmla="*/ 14 h 30"/>
                <a:gd name="T58" fmla="*/ 29 w 36"/>
                <a:gd name="T59" fmla="*/ 6 h 30"/>
                <a:gd name="T60" fmla="*/ 32 w 36"/>
                <a:gd name="T61" fmla="*/ 6 h 30"/>
                <a:gd name="T62" fmla="*/ 34 w 36"/>
                <a:gd name="T63" fmla="*/ 0 h 30"/>
                <a:gd name="T64" fmla="*/ 29 w 36"/>
                <a:gd name="T6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 h="30">
                  <a:moveTo>
                    <a:pt x="32" y="6"/>
                  </a:moveTo>
                  <a:cubicBezTo>
                    <a:pt x="33" y="8"/>
                    <a:pt x="31" y="10"/>
                    <a:pt x="32" y="11"/>
                  </a:cubicBezTo>
                  <a:cubicBezTo>
                    <a:pt x="32" y="11"/>
                    <a:pt x="32" y="12"/>
                    <a:pt x="32" y="12"/>
                  </a:cubicBezTo>
                  <a:cubicBezTo>
                    <a:pt x="34" y="12"/>
                    <a:pt x="36" y="14"/>
                    <a:pt x="36" y="16"/>
                  </a:cubicBezTo>
                  <a:cubicBezTo>
                    <a:pt x="36" y="17"/>
                    <a:pt x="34" y="19"/>
                    <a:pt x="33" y="19"/>
                  </a:cubicBezTo>
                  <a:cubicBezTo>
                    <a:pt x="32" y="18"/>
                    <a:pt x="30" y="16"/>
                    <a:pt x="30" y="16"/>
                  </a:cubicBezTo>
                  <a:cubicBezTo>
                    <a:pt x="29" y="14"/>
                    <a:pt x="27" y="14"/>
                    <a:pt x="26" y="13"/>
                  </a:cubicBezTo>
                  <a:cubicBezTo>
                    <a:pt x="26" y="13"/>
                    <a:pt x="26" y="13"/>
                    <a:pt x="26" y="13"/>
                  </a:cubicBezTo>
                  <a:cubicBezTo>
                    <a:pt x="26" y="13"/>
                    <a:pt x="26" y="13"/>
                    <a:pt x="26" y="13"/>
                  </a:cubicBezTo>
                  <a:cubicBezTo>
                    <a:pt x="26" y="14"/>
                    <a:pt x="27" y="14"/>
                    <a:pt x="27" y="16"/>
                  </a:cubicBezTo>
                  <a:cubicBezTo>
                    <a:pt x="27" y="18"/>
                    <a:pt x="28" y="21"/>
                    <a:pt x="24" y="23"/>
                  </a:cubicBezTo>
                  <a:cubicBezTo>
                    <a:pt x="24" y="22"/>
                    <a:pt x="24" y="22"/>
                    <a:pt x="23" y="22"/>
                  </a:cubicBezTo>
                  <a:cubicBezTo>
                    <a:pt x="22" y="22"/>
                    <a:pt x="21" y="20"/>
                    <a:pt x="20" y="20"/>
                  </a:cubicBezTo>
                  <a:cubicBezTo>
                    <a:pt x="19" y="22"/>
                    <a:pt x="16" y="21"/>
                    <a:pt x="14" y="21"/>
                  </a:cubicBezTo>
                  <a:cubicBezTo>
                    <a:pt x="13" y="21"/>
                    <a:pt x="13" y="22"/>
                    <a:pt x="13" y="22"/>
                  </a:cubicBezTo>
                  <a:cubicBezTo>
                    <a:pt x="14" y="22"/>
                    <a:pt x="14" y="23"/>
                    <a:pt x="14" y="24"/>
                  </a:cubicBezTo>
                  <a:cubicBezTo>
                    <a:pt x="15" y="24"/>
                    <a:pt x="18" y="26"/>
                    <a:pt x="18" y="28"/>
                  </a:cubicBezTo>
                  <a:cubicBezTo>
                    <a:pt x="18" y="29"/>
                    <a:pt x="16" y="30"/>
                    <a:pt x="14" y="30"/>
                  </a:cubicBezTo>
                  <a:cubicBezTo>
                    <a:pt x="14" y="28"/>
                    <a:pt x="13" y="26"/>
                    <a:pt x="11" y="25"/>
                  </a:cubicBezTo>
                  <a:cubicBezTo>
                    <a:pt x="10" y="25"/>
                    <a:pt x="11" y="24"/>
                    <a:pt x="10" y="24"/>
                  </a:cubicBezTo>
                  <a:cubicBezTo>
                    <a:pt x="9" y="25"/>
                    <a:pt x="8" y="26"/>
                    <a:pt x="7" y="26"/>
                  </a:cubicBezTo>
                  <a:cubicBezTo>
                    <a:pt x="3" y="25"/>
                    <a:pt x="0" y="22"/>
                    <a:pt x="1" y="18"/>
                  </a:cubicBezTo>
                  <a:cubicBezTo>
                    <a:pt x="2" y="17"/>
                    <a:pt x="2" y="16"/>
                    <a:pt x="2" y="15"/>
                  </a:cubicBezTo>
                  <a:cubicBezTo>
                    <a:pt x="3" y="16"/>
                    <a:pt x="3" y="18"/>
                    <a:pt x="3" y="19"/>
                  </a:cubicBezTo>
                  <a:cubicBezTo>
                    <a:pt x="3" y="19"/>
                    <a:pt x="3" y="20"/>
                    <a:pt x="4" y="20"/>
                  </a:cubicBezTo>
                  <a:cubicBezTo>
                    <a:pt x="5" y="22"/>
                    <a:pt x="7" y="23"/>
                    <a:pt x="9" y="24"/>
                  </a:cubicBezTo>
                  <a:cubicBezTo>
                    <a:pt x="9" y="24"/>
                    <a:pt x="9" y="24"/>
                    <a:pt x="9" y="23"/>
                  </a:cubicBezTo>
                  <a:cubicBezTo>
                    <a:pt x="9" y="23"/>
                    <a:pt x="9" y="23"/>
                    <a:pt x="9" y="23"/>
                  </a:cubicBezTo>
                  <a:cubicBezTo>
                    <a:pt x="9" y="22"/>
                    <a:pt x="8" y="22"/>
                    <a:pt x="8" y="21"/>
                  </a:cubicBezTo>
                  <a:cubicBezTo>
                    <a:pt x="8" y="21"/>
                    <a:pt x="7" y="20"/>
                    <a:pt x="6" y="20"/>
                  </a:cubicBezTo>
                  <a:cubicBezTo>
                    <a:pt x="5" y="19"/>
                    <a:pt x="3" y="14"/>
                    <a:pt x="4" y="13"/>
                  </a:cubicBezTo>
                  <a:cubicBezTo>
                    <a:pt x="4" y="13"/>
                    <a:pt x="4" y="12"/>
                    <a:pt x="4" y="12"/>
                  </a:cubicBezTo>
                  <a:cubicBezTo>
                    <a:pt x="5" y="12"/>
                    <a:pt x="5" y="12"/>
                    <a:pt x="5" y="13"/>
                  </a:cubicBezTo>
                  <a:cubicBezTo>
                    <a:pt x="6" y="14"/>
                    <a:pt x="7" y="16"/>
                    <a:pt x="8" y="18"/>
                  </a:cubicBezTo>
                  <a:cubicBezTo>
                    <a:pt x="9" y="18"/>
                    <a:pt x="10" y="19"/>
                    <a:pt x="11" y="20"/>
                  </a:cubicBezTo>
                  <a:cubicBezTo>
                    <a:pt x="11" y="20"/>
                    <a:pt x="11" y="20"/>
                    <a:pt x="12" y="20"/>
                  </a:cubicBezTo>
                  <a:cubicBezTo>
                    <a:pt x="13" y="19"/>
                    <a:pt x="14" y="19"/>
                    <a:pt x="16" y="19"/>
                  </a:cubicBezTo>
                  <a:cubicBezTo>
                    <a:pt x="16" y="19"/>
                    <a:pt x="17" y="19"/>
                    <a:pt x="17" y="19"/>
                  </a:cubicBezTo>
                  <a:cubicBezTo>
                    <a:pt x="17" y="18"/>
                    <a:pt x="15" y="17"/>
                    <a:pt x="15" y="17"/>
                  </a:cubicBezTo>
                  <a:cubicBezTo>
                    <a:pt x="14" y="16"/>
                    <a:pt x="14" y="16"/>
                    <a:pt x="14" y="16"/>
                  </a:cubicBezTo>
                  <a:cubicBezTo>
                    <a:pt x="16" y="14"/>
                    <a:pt x="17" y="16"/>
                    <a:pt x="19" y="18"/>
                  </a:cubicBezTo>
                  <a:cubicBezTo>
                    <a:pt x="20" y="19"/>
                    <a:pt x="20" y="19"/>
                    <a:pt x="21" y="20"/>
                  </a:cubicBezTo>
                  <a:cubicBezTo>
                    <a:pt x="22" y="20"/>
                    <a:pt x="23" y="21"/>
                    <a:pt x="24" y="20"/>
                  </a:cubicBezTo>
                  <a:cubicBezTo>
                    <a:pt x="24" y="19"/>
                    <a:pt x="24" y="19"/>
                    <a:pt x="24" y="18"/>
                  </a:cubicBezTo>
                  <a:cubicBezTo>
                    <a:pt x="24" y="15"/>
                    <a:pt x="20" y="12"/>
                    <a:pt x="17" y="12"/>
                  </a:cubicBezTo>
                  <a:cubicBezTo>
                    <a:pt x="16" y="11"/>
                    <a:pt x="14" y="10"/>
                    <a:pt x="14" y="12"/>
                  </a:cubicBezTo>
                  <a:cubicBezTo>
                    <a:pt x="14" y="12"/>
                    <a:pt x="13" y="14"/>
                    <a:pt x="13" y="14"/>
                  </a:cubicBezTo>
                  <a:cubicBezTo>
                    <a:pt x="12" y="14"/>
                    <a:pt x="11" y="14"/>
                    <a:pt x="10" y="14"/>
                  </a:cubicBezTo>
                  <a:cubicBezTo>
                    <a:pt x="10" y="14"/>
                    <a:pt x="10" y="14"/>
                    <a:pt x="10" y="14"/>
                  </a:cubicBezTo>
                  <a:cubicBezTo>
                    <a:pt x="10" y="13"/>
                    <a:pt x="10" y="13"/>
                    <a:pt x="10" y="12"/>
                  </a:cubicBezTo>
                  <a:cubicBezTo>
                    <a:pt x="10" y="12"/>
                    <a:pt x="9" y="12"/>
                    <a:pt x="9" y="11"/>
                  </a:cubicBezTo>
                  <a:cubicBezTo>
                    <a:pt x="9" y="10"/>
                    <a:pt x="13" y="6"/>
                    <a:pt x="14" y="6"/>
                  </a:cubicBezTo>
                  <a:cubicBezTo>
                    <a:pt x="16" y="8"/>
                    <a:pt x="17" y="8"/>
                    <a:pt x="19" y="9"/>
                  </a:cubicBezTo>
                  <a:cubicBezTo>
                    <a:pt x="20" y="9"/>
                    <a:pt x="21" y="10"/>
                    <a:pt x="21" y="10"/>
                  </a:cubicBezTo>
                  <a:cubicBezTo>
                    <a:pt x="23" y="11"/>
                    <a:pt x="24" y="11"/>
                    <a:pt x="26" y="12"/>
                  </a:cubicBezTo>
                  <a:cubicBezTo>
                    <a:pt x="28" y="12"/>
                    <a:pt x="30" y="14"/>
                    <a:pt x="32" y="14"/>
                  </a:cubicBezTo>
                  <a:cubicBezTo>
                    <a:pt x="32" y="14"/>
                    <a:pt x="32" y="14"/>
                    <a:pt x="32" y="14"/>
                  </a:cubicBezTo>
                  <a:cubicBezTo>
                    <a:pt x="32" y="14"/>
                    <a:pt x="32" y="14"/>
                    <a:pt x="32" y="14"/>
                  </a:cubicBezTo>
                  <a:cubicBezTo>
                    <a:pt x="30" y="13"/>
                    <a:pt x="27" y="12"/>
                    <a:pt x="28" y="10"/>
                  </a:cubicBezTo>
                  <a:cubicBezTo>
                    <a:pt x="28" y="8"/>
                    <a:pt x="30" y="8"/>
                    <a:pt x="29" y="6"/>
                  </a:cubicBezTo>
                  <a:cubicBezTo>
                    <a:pt x="30" y="6"/>
                    <a:pt x="30" y="6"/>
                    <a:pt x="30" y="6"/>
                  </a:cubicBezTo>
                  <a:cubicBezTo>
                    <a:pt x="31" y="6"/>
                    <a:pt x="31" y="6"/>
                    <a:pt x="32" y="6"/>
                  </a:cubicBezTo>
                  <a:close/>
                  <a:moveTo>
                    <a:pt x="34" y="0"/>
                  </a:moveTo>
                  <a:cubicBezTo>
                    <a:pt x="34" y="0"/>
                    <a:pt x="34" y="0"/>
                    <a:pt x="34" y="0"/>
                  </a:cubicBezTo>
                  <a:cubicBezTo>
                    <a:pt x="33" y="2"/>
                    <a:pt x="29" y="6"/>
                    <a:pt x="26" y="6"/>
                  </a:cubicBezTo>
                  <a:cubicBezTo>
                    <a:pt x="25" y="4"/>
                    <a:pt x="27" y="2"/>
                    <a:pt x="29" y="0"/>
                  </a:cubicBezTo>
                  <a:cubicBezTo>
                    <a:pt x="30" y="1"/>
                    <a:pt x="32"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47"/>
            <p:cNvSpPr>
              <a:spLocks noEditPoints="1"/>
            </p:cNvSpPr>
            <p:nvPr userDrawn="1"/>
          </p:nvSpPr>
          <p:spPr bwMode="auto">
            <a:xfrm>
              <a:off x="9037717" y="4621498"/>
              <a:ext cx="53975" cy="46038"/>
            </a:xfrm>
            <a:custGeom>
              <a:avLst/>
              <a:gdLst>
                <a:gd name="T0" fmla="*/ 13 w 36"/>
                <a:gd name="T1" fmla="*/ 14 h 30"/>
                <a:gd name="T2" fmla="*/ 10 w 36"/>
                <a:gd name="T3" fmla="*/ 17 h 30"/>
                <a:gd name="T4" fmla="*/ 10 w 36"/>
                <a:gd name="T5" fmla="*/ 17 h 30"/>
                <a:gd name="T6" fmla="*/ 13 w 36"/>
                <a:gd name="T7" fmla="*/ 14 h 30"/>
                <a:gd name="T8" fmla="*/ 13 w 36"/>
                <a:gd name="T9" fmla="*/ 14 h 30"/>
                <a:gd name="T10" fmla="*/ 26 w 36"/>
                <a:gd name="T11" fmla="*/ 1 h 30"/>
                <a:gd name="T12" fmla="*/ 27 w 36"/>
                <a:gd name="T13" fmla="*/ 1 h 30"/>
                <a:gd name="T14" fmla="*/ 25 w 36"/>
                <a:gd name="T15" fmla="*/ 7 h 30"/>
                <a:gd name="T16" fmla="*/ 22 w 36"/>
                <a:gd name="T17" fmla="*/ 10 h 30"/>
                <a:gd name="T18" fmla="*/ 22 w 36"/>
                <a:gd name="T19" fmla="*/ 11 h 30"/>
                <a:gd name="T20" fmla="*/ 25 w 36"/>
                <a:gd name="T21" fmla="*/ 11 h 30"/>
                <a:gd name="T22" fmla="*/ 26 w 36"/>
                <a:gd name="T23" fmla="*/ 10 h 30"/>
                <a:gd name="T24" fmla="*/ 29 w 36"/>
                <a:gd name="T25" fmla="*/ 13 h 30"/>
                <a:gd name="T26" fmla="*/ 28 w 36"/>
                <a:gd name="T27" fmla="*/ 14 h 30"/>
                <a:gd name="T28" fmla="*/ 21 w 36"/>
                <a:gd name="T29" fmla="*/ 14 h 30"/>
                <a:gd name="T30" fmla="*/ 19 w 36"/>
                <a:gd name="T31" fmla="*/ 13 h 30"/>
                <a:gd name="T32" fmla="*/ 16 w 36"/>
                <a:gd name="T33" fmla="*/ 18 h 30"/>
                <a:gd name="T34" fmla="*/ 16 w 36"/>
                <a:gd name="T35" fmla="*/ 18 h 30"/>
                <a:gd name="T36" fmla="*/ 21 w 36"/>
                <a:gd name="T37" fmla="*/ 20 h 30"/>
                <a:gd name="T38" fmla="*/ 20 w 36"/>
                <a:gd name="T39" fmla="*/ 24 h 30"/>
                <a:gd name="T40" fmla="*/ 20 w 36"/>
                <a:gd name="T41" fmla="*/ 27 h 30"/>
                <a:gd name="T42" fmla="*/ 14 w 36"/>
                <a:gd name="T43" fmla="*/ 27 h 30"/>
                <a:gd name="T44" fmla="*/ 15 w 36"/>
                <a:gd name="T45" fmla="*/ 21 h 30"/>
                <a:gd name="T46" fmla="*/ 14 w 36"/>
                <a:gd name="T47" fmla="*/ 21 h 30"/>
                <a:gd name="T48" fmla="*/ 9 w 36"/>
                <a:gd name="T49" fmla="*/ 28 h 30"/>
                <a:gd name="T50" fmla="*/ 9 w 36"/>
                <a:gd name="T51" fmla="*/ 28 h 30"/>
                <a:gd name="T52" fmla="*/ 9 w 36"/>
                <a:gd name="T53" fmla="*/ 22 h 30"/>
                <a:gd name="T54" fmla="*/ 11 w 36"/>
                <a:gd name="T55" fmla="*/ 20 h 30"/>
                <a:gd name="T56" fmla="*/ 8 w 36"/>
                <a:gd name="T57" fmla="*/ 20 h 30"/>
                <a:gd name="T58" fmla="*/ 6 w 36"/>
                <a:gd name="T59" fmla="*/ 21 h 30"/>
                <a:gd name="T60" fmla="*/ 1 w 36"/>
                <a:gd name="T61" fmla="*/ 23 h 30"/>
                <a:gd name="T62" fmla="*/ 0 w 36"/>
                <a:gd name="T63" fmla="*/ 22 h 30"/>
                <a:gd name="T64" fmla="*/ 1 w 36"/>
                <a:gd name="T65" fmla="*/ 19 h 30"/>
                <a:gd name="T66" fmla="*/ 3 w 36"/>
                <a:gd name="T67" fmla="*/ 15 h 30"/>
                <a:gd name="T68" fmla="*/ 13 w 36"/>
                <a:gd name="T69" fmla="*/ 13 h 30"/>
                <a:gd name="T70" fmla="*/ 16 w 36"/>
                <a:gd name="T71" fmla="*/ 14 h 30"/>
                <a:gd name="T72" fmla="*/ 16 w 36"/>
                <a:gd name="T73" fmla="*/ 14 h 30"/>
                <a:gd name="T74" fmla="*/ 16 w 36"/>
                <a:gd name="T75" fmla="*/ 13 h 30"/>
                <a:gd name="T76" fmla="*/ 15 w 36"/>
                <a:gd name="T77" fmla="*/ 13 h 30"/>
                <a:gd name="T78" fmla="*/ 13 w 36"/>
                <a:gd name="T79" fmla="*/ 8 h 30"/>
                <a:gd name="T80" fmla="*/ 13 w 36"/>
                <a:gd name="T81" fmla="*/ 8 h 30"/>
                <a:gd name="T82" fmla="*/ 18 w 36"/>
                <a:gd name="T83" fmla="*/ 11 h 30"/>
                <a:gd name="T84" fmla="*/ 20 w 36"/>
                <a:gd name="T85" fmla="*/ 9 h 30"/>
                <a:gd name="T86" fmla="*/ 21 w 36"/>
                <a:gd name="T87" fmla="*/ 7 h 30"/>
                <a:gd name="T88" fmla="*/ 24 w 36"/>
                <a:gd name="T89" fmla="*/ 4 h 30"/>
                <a:gd name="T90" fmla="*/ 26 w 36"/>
                <a:gd name="T91" fmla="*/ 1 h 30"/>
                <a:gd name="T92" fmla="*/ 26 w 36"/>
                <a:gd name="T93" fmla="*/ 1 h 30"/>
                <a:gd name="T94" fmla="*/ 31 w 36"/>
                <a:gd name="T95" fmla="*/ 3 h 30"/>
                <a:gd name="T96" fmla="*/ 35 w 36"/>
                <a:gd name="T97" fmla="*/ 7 h 30"/>
                <a:gd name="T98" fmla="*/ 36 w 36"/>
                <a:gd name="T99" fmla="*/ 9 h 30"/>
                <a:gd name="T100" fmla="*/ 31 w 36"/>
                <a:gd name="T101" fmla="*/ 10 h 30"/>
                <a:gd name="T102" fmla="*/ 31 w 36"/>
                <a:gd name="T103" fmla="*/ 8 h 30"/>
                <a:gd name="T104" fmla="*/ 30 w 36"/>
                <a:gd name="T105" fmla="*/ 8 h 30"/>
                <a:gd name="T106" fmla="*/ 31 w 36"/>
                <a:gd name="T107"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 h="30">
                  <a:moveTo>
                    <a:pt x="13" y="14"/>
                  </a:moveTo>
                  <a:cubicBezTo>
                    <a:pt x="13" y="14"/>
                    <a:pt x="10" y="16"/>
                    <a:pt x="10" y="17"/>
                  </a:cubicBezTo>
                  <a:cubicBezTo>
                    <a:pt x="10" y="17"/>
                    <a:pt x="10" y="17"/>
                    <a:pt x="10" y="17"/>
                  </a:cubicBezTo>
                  <a:cubicBezTo>
                    <a:pt x="13" y="19"/>
                    <a:pt x="14" y="17"/>
                    <a:pt x="13" y="14"/>
                  </a:cubicBezTo>
                  <a:cubicBezTo>
                    <a:pt x="13" y="14"/>
                    <a:pt x="13" y="14"/>
                    <a:pt x="13" y="14"/>
                  </a:cubicBezTo>
                  <a:close/>
                  <a:moveTo>
                    <a:pt x="26" y="1"/>
                  </a:moveTo>
                  <a:cubicBezTo>
                    <a:pt x="26" y="1"/>
                    <a:pt x="26" y="1"/>
                    <a:pt x="27" y="1"/>
                  </a:cubicBezTo>
                  <a:cubicBezTo>
                    <a:pt x="27" y="2"/>
                    <a:pt x="25" y="6"/>
                    <a:pt x="25" y="7"/>
                  </a:cubicBezTo>
                  <a:cubicBezTo>
                    <a:pt x="24" y="8"/>
                    <a:pt x="22" y="10"/>
                    <a:pt x="22" y="10"/>
                  </a:cubicBezTo>
                  <a:cubicBezTo>
                    <a:pt x="22" y="10"/>
                    <a:pt x="22" y="10"/>
                    <a:pt x="22" y="11"/>
                  </a:cubicBezTo>
                  <a:cubicBezTo>
                    <a:pt x="23" y="12"/>
                    <a:pt x="25" y="12"/>
                    <a:pt x="25" y="11"/>
                  </a:cubicBezTo>
                  <a:cubicBezTo>
                    <a:pt x="26" y="10"/>
                    <a:pt x="25" y="10"/>
                    <a:pt x="26" y="10"/>
                  </a:cubicBezTo>
                  <a:cubicBezTo>
                    <a:pt x="27" y="10"/>
                    <a:pt x="29" y="12"/>
                    <a:pt x="29" y="13"/>
                  </a:cubicBezTo>
                  <a:cubicBezTo>
                    <a:pt x="29" y="13"/>
                    <a:pt x="29" y="14"/>
                    <a:pt x="28" y="14"/>
                  </a:cubicBezTo>
                  <a:cubicBezTo>
                    <a:pt x="25" y="13"/>
                    <a:pt x="23" y="14"/>
                    <a:pt x="21" y="14"/>
                  </a:cubicBezTo>
                  <a:cubicBezTo>
                    <a:pt x="20" y="14"/>
                    <a:pt x="20" y="13"/>
                    <a:pt x="19" y="13"/>
                  </a:cubicBezTo>
                  <a:cubicBezTo>
                    <a:pt x="18" y="14"/>
                    <a:pt x="16" y="17"/>
                    <a:pt x="16" y="18"/>
                  </a:cubicBezTo>
                  <a:cubicBezTo>
                    <a:pt x="16" y="18"/>
                    <a:pt x="16" y="18"/>
                    <a:pt x="16" y="18"/>
                  </a:cubicBezTo>
                  <a:cubicBezTo>
                    <a:pt x="18" y="19"/>
                    <a:pt x="19" y="17"/>
                    <a:pt x="21" y="20"/>
                  </a:cubicBezTo>
                  <a:cubicBezTo>
                    <a:pt x="21" y="22"/>
                    <a:pt x="20" y="22"/>
                    <a:pt x="20" y="24"/>
                  </a:cubicBezTo>
                  <a:cubicBezTo>
                    <a:pt x="19" y="25"/>
                    <a:pt x="20" y="26"/>
                    <a:pt x="20" y="27"/>
                  </a:cubicBezTo>
                  <a:cubicBezTo>
                    <a:pt x="19" y="30"/>
                    <a:pt x="15" y="29"/>
                    <a:pt x="14" y="27"/>
                  </a:cubicBezTo>
                  <a:cubicBezTo>
                    <a:pt x="13" y="26"/>
                    <a:pt x="15" y="22"/>
                    <a:pt x="15" y="21"/>
                  </a:cubicBezTo>
                  <a:cubicBezTo>
                    <a:pt x="14" y="21"/>
                    <a:pt x="14" y="21"/>
                    <a:pt x="14" y="21"/>
                  </a:cubicBezTo>
                  <a:cubicBezTo>
                    <a:pt x="11" y="22"/>
                    <a:pt x="11" y="26"/>
                    <a:pt x="9" y="28"/>
                  </a:cubicBezTo>
                  <a:cubicBezTo>
                    <a:pt x="9" y="28"/>
                    <a:pt x="9" y="28"/>
                    <a:pt x="9" y="28"/>
                  </a:cubicBezTo>
                  <a:cubicBezTo>
                    <a:pt x="8" y="27"/>
                    <a:pt x="9" y="24"/>
                    <a:pt x="9" y="22"/>
                  </a:cubicBezTo>
                  <a:cubicBezTo>
                    <a:pt x="10" y="22"/>
                    <a:pt x="11" y="21"/>
                    <a:pt x="11" y="20"/>
                  </a:cubicBezTo>
                  <a:cubicBezTo>
                    <a:pt x="10" y="20"/>
                    <a:pt x="9" y="19"/>
                    <a:pt x="8" y="20"/>
                  </a:cubicBezTo>
                  <a:cubicBezTo>
                    <a:pt x="7" y="20"/>
                    <a:pt x="7" y="21"/>
                    <a:pt x="6" y="21"/>
                  </a:cubicBezTo>
                  <a:cubicBezTo>
                    <a:pt x="5" y="22"/>
                    <a:pt x="3" y="23"/>
                    <a:pt x="1" y="23"/>
                  </a:cubicBezTo>
                  <a:cubicBezTo>
                    <a:pt x="1" y="23"/>
                    <a:pt x="1" y="22"/>
                    <a:pt x="0" y="22"/>
                  </a:cubicBezTo>
                  <a:cubicBezTo>
                    <a:pt x="1" y="20"/>
                    <a:pt x="1" y="20"/>
                    <a:pt x="1" y="19"/>
                  </a:cubicBezTo>
                  <a:cubicBezTo>
                    <a:pt x="1" y="18"/>
                    <a:pt x="3" y="17"/>
                    <a:pt x="3" y="15"/>
                  </a:cubicBezTo>
                  <a:cubicBezTo>
                    <a:pt x="7" y="15"/>
                    <a:pt x="9" y="13"/>
                    <a:pt x="13" y="13"/>
                  </a:cubicBezTo>
                  <a:cubicBezTo>
                    <a:pt x="14" y="13"/>
                    <a:pt x="15" y="15"/>
                    <a:pt x="16" y="14"/>
                  </a:cubicBezTo>
                  <a:cubicBezTo>
                    <a:pt x="16" y="14"/>
                    <a:pt x="16" y="14"/>
                    <a:pt x="16" y="14"/>
                  </a:cubicBezTo>
                  <a:cubicBezTo>
                    <a:pt x="16" y="14"/>
                    <a:pt x="16" y="14"/>
                    <a:pt x="16" y="13"/>
                  </a:cubicBezTo>
                  <a:cubicBezTo>
                    <a:pt x="15" y="13"/>
                    <a:pt x="15" y="13"/>
                    <a:pt x="15" y="13"/>
                  </a:cubicBezTo>
                  <a:cubicBezTo>
                    <a:pt x="12" y="12"/>
                    <a:pt x="12" y="10"/>
                    <a:pt x="13" y="8"/>
                  </a:cubicBezTo>
                  <a:cubicBezTo>
                    <a:pt x="13" y="8"/>
                    <a:pt x="13" y="8"/>
                    <a:pt x="13" y="8"/>
                  </a:cubicBezTo>
                  <a:cubicBezTo>
                    <a:pt x="14" y="10"/>
                    <a:pt x="17" y="11"/>
                    <a:pt x="18" y="11"/>
                  </a:cubicBezTo>
                  <a:cubicBezTo>
                    <a:pt x="19" y="10"/>
                    <a:pt x="19" y="10"/>
                    <a:pt x="20" y="9"/>
                  </a:cubicBezTo>
                  <a:cubicBezTo>
                    <a:pt x="20" y="8"/>
                    <a:pt x="21" y="8"/>
                    <a:pt x="21" y="7"/>
                  </a:cubicBezTo>
                  <a:cubicBezTo>
                    <a:pt x="22" y="6"/>
                    <a:pt x="23" y="5"/>
                    <a:pt x="24" y="4"/>
                  </a:cubicBezTo>
                  <a:cubicBezTo>
                    <a:pt x="24" y="4"/>
                    <a:pt x="25" y="1"/>
                    <a:pt x="26" y="1"/>
                  </a:cubicBezTo>
                  <a:cubicBezTo>
                    <a:pt x="25" y="0"/>
                    <a:pt x="26" y="1"/>
                    <a:pt x="26" y="1"/>
                  </a:cubicBezTo>
                  <a:close/>
                  <a:moveTo>
                    <a:pt x="31" y="3"/>
                  </a:moveTo>
                  <a:cubicBezTo>
                    <a:pt x="32" y="4"/>
                    <a:pt x="34" y="5"/>
                    <a:pt x="35" y="7"/>
                  </a:cubicBezTo>
                  <a:cubicBezTo>
                    <a:pt x="35" y="8"/>
                    <a:pt x="36" y="9"/>
                    <a:pt x="36" y="9"/>
                  </a:cubicBezTo>
                  <a:cubicBezTo>
                    <a:pt x="35" y="12"/>
                    <a:pt x="32" y="12"/>
                    <a:pt x="31" y="10"/>
                  </a:cubicBezTo>
                  <a:cubicBezTo>
                    <a:pt x="31" y="10"/>
                    <a:pt x="31" y="9"/>
                    <a:pt x="31" y="8"/>
                  </a:cubicBezTo>
                  <a:cubicBezTo>
                    <a:pt x="30" y="8"/>
                    <a:pt x="30" y="8"/>
                    <a:pt x="30" y="8"/>
                  </a:cubicBezTo>
                  <a:cubicBezTo>
                    <a:pt x="31" y="6"/>
                    <a:pt x="29" y="4"/>
                    <a:pt x="3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48"/>
            <p:cNvSpPr>
              <a:spLocks noEditPoints="1"/>
            </p:cNvSpPr>
            <p:nvPr userDrawn="1"/>
          </p:nvSpPr>
          <p:spPr bwMode="auto">
            <a:xfrm>
              <a:off x="8913891" y="4588168"/>
              <a:ext cx="36513" cy="52388"/>
            </a:xfrm>
            <a:custGeom>
              <a:avLst/>
              <a:gdLst>
                <a:gd name="T0" fmla="*/ 14 w 24"/>
                <a:gd name="T1" fmla="*/ 5 h 34"/>
                <a:gd name="T2" fmla="*/ 14 w 24"/>
                <a:gd name="T3" fmla="*/ 5 h 34"/>
                <a:gd name="T4" fmla="*/ 14 w 24"/>
                <a:gd name="T5" fmla="*/ 5 h 34"/>
                <a:gd name="T6" fmla="*/ 14 w 24"/>
                <a:gd name="T7" fmla="*/ 4 h 34"/>
                <a:gd name="T8" fmla="*/ 14 w 24"/>
                <a:gd name="T9" fmla="*/ 4 h 34"/>
                <a:gd name="T10" fmla="*/ 14 w 24"/>
                <a:gd name="T11" fmla="*/ 4 h 34"/>
                <a:gd name="T12" fmla="*/ 14 w 24"/>
                <a:gd name="T13" fmla="*/ 4 h 34"/>
                <a:gd name="T14" fmla="*/ 20 w 24"/>
                <a:gd name="T15" fmla="*/ 2 h 34"/>
                <a:gd name="T16" fmla="*/ 14 w 24"/>
                <a:gd name="T17" fmla="*/ 7 h 34"/>
                <a:gd name="T18" fmla="*/ 22 w 24"/>
                <a:gd name="T19" fmla="*/ 15 h 34"/>
                <a:gd name="T20" fmla="*/ 16 w 24"/>
                <a:gd name="T21" fmla="*/ 18 h 34"/>
                <a:gd name="T22" fmla="*/ 15 w 24"/>
                <a:gd name="T23" fmla="*/ 23 h 34"/>
                <a:gd name="T24" fmla="*/ 17 w 24"/>
                <a:gd name="T25" fmla="*/ 22 h 34"/>
                <a:gd name="T26" fmla="*/ 24 w 24"/>
                <a:gd name="T27" fmla="*/ 24 h 34"/>
                <a:gd name="T28" fmla="*/ 18 w 24"/>
                <a:gd name="T29" fmla="*/ 26 h 34"/>
                <a:gd name="T30" fmla="*/ 9 w 24"/>
                <a:gd name="T31" fmla="*/ 32 h 34"/>
                <a:gd name="T32" fmla="*/ 16 w 24"/>
                <a:gd name="T33" fmla="*/ 27 h 34"/>
                <a:gd name="T34" fmla="*/ 10 w 24"/>
                <a:gd name="T35" fmla="*/ 29 h 34"/>
                <a:gd name="T36" fmla="*/ 7 w 24"/>
                <a:gd name="T37" fmla="*/ 28 h 34"/>
                <a:gd name="T38" fmla="*/ 14 w 24"/>
                <a:gd name="T39" fmla="*/ 25 h 34"/>
                <a:gd name="T40" fmla="*/ 13 w 24"/>
                <a:gd name="T41" fmla="*/ 24 h 34"/>
                <a:gd name="T42" fmla="*/ 14 w 24"/>
                <a:gd name="T43" fmla="*/ 19 h 34"/>
                <a:gd name="T44" fmla="*/ 9 w 24"/>
                <a:gd name="T45" fmla="*/ 22 h 34"/>
                <a:gd name="T46" fmla="*/ 9 w 24"/>
                <a:gd name="T47" fmla="*/ 20 h 34"/>
                <a:gd name="T48" fmla="*/ 17 w 24"/>
                <a:gd name="T49" fmla="*/ 16 h 34"/>
                <a:gd name="T50" fmla="*/ 14 w 24"/>
                <a:gd name="T51" fmla="*/ 10 h 34"/>
                <a:gd name="T52" fmla="*/ 7 w 24"/>
                <a:gd name="T53" fmla="*/ 17 h 34"/>
                <a:gd name="T54" fmla="*/ 4 w 24"/>
                <a:gd name="T55" fmla="*/ 26 h 34"/>
                <a:gd name="T56" fmla="*/ 2 w 24"/>
                <a:gd name="T57" fmla="*/ 19 h 34"/>
                <a:gd name="T58" fmla="*/ 6 w 24"/>
                <a:gd name="T59" fmla="*/ 12 h 34"/>
                <a:gd name="T60" fmla="*/ 12 w 24"/>
                <a:gd name="T61" fmla="*/ 7 h 34"/>
                <a:gd name="T62" fmla="*/ 8 w 24"/>
                <a:gd name="T63" fmla="*/ 6 h 34"/>
                <a:gd name="T64" fmla="*/ 1 w 24"/>
                <a:gd name="T65" fmla="*/ 3 h 34"/>
                <a:gd name="T66" fmla="*/ 4 w 24"/>
                <a:gd name="T67" fmla="*/ 7 h 34"/>
                <a:gd name="T68" fmla="*/ 0 w 24"/>
                <a:gd name="T69" fmla="*/ 5 h 34"/>
                <a:gd name="T70" fmla="*/ 1 w 24"/>
                <a:gd name="T71"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 h="34">
                  <a:moveTo>
                    <a:pt x="14" y="5"/>
                  </a:moveTo>
                  <a:cubicBezTo>
                    <a:pt x="14" y="5"/>
                    <a:pt x="14" y="5"/>
                    <a:pt x="14" y="5"/>
                  </a:cubicBezTo>
                  <a:cubicBezTo>
                    <a:pt x="14" y="5"/>
                    <a:pt x="14" y="5"/>
                    <a:pt x="14" y="5"/>
                  </a:cubicBezTo>
                  <a:cubicBezTo>
                    <a:pt x="14" y="5"/>
                    <a:pt x="14" y="5"/>
                    <a:pt x="14" y="5"/>
                  </a:cubicBezTo>
                  <a:cubicBezTo>
                    <a:pt x="14" y="5"/>
                    <a:pt x="14" y="5"/>
                    <a:pt x="14" y="5"/>
                  </a:cubicBezTo>
                  <a:cubicBezTo>
                    <a:pt x="14" y="5"/>
                    <a:pt x="14" y="5"/>
                    <a:pt x="14" y="5"/>
                  </a:cubicBezTo>
                  <a:cubicBezTo>
                    <a:pt x="14" y="5"/>
                    <a:pt x="14" y="5"/>
                    <a:pt x="14" y="5"/>
                  </a:cubicBezTo>
                  <a:close/>
                  <a:moveTo>
                    <a:pt x="14" y="4"/>
                  </a:move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lose/>
                  <a:moveTo>
                    <a:pt x="16" y="1"/>
                  </a:moveTo>
                  <a:cubicBezTo>
                    <a:pt x="17" y="0"/>
                    <a:pt x="19" y="1"/>
                    <a:pt x="20" y="2"/>
                  </a:cubicBezTo>
                  <a:cubicBezTo>
                    <a:pt x="20" y="2"/>
                    <a:pt x="21" y="2"/>
                    <a:pt x="20" y="2"/>
                  </a:cubicBezTo>
                  <a:cubicBezTo>
                    <a:pt x="20" y="4"/>
                    <a:pt x="16" y="5"/>
                    <a:pt x="14" y="7"/>
                  </a:cubicBezTo>
                  <a:cubicBezTo>
                    <a:pt x="15" y="8"/>
                    <a:pt x="16" y="7"/>
                    <a:pt x="18" y="8"/>
                  </a:cubicBezTo>
                  <a:cubicBezTo>
                    <a:pt x="20" y="8"/>
                    <a:pt x="24" y="12"/>
                    <a:pt x="22" y="15"/>
                  </a:cubicBezTo>
                  <a:cubicBezTo>
                    <a:pt x="21" y="16"/>
                    <a:pt x="20" y="16"/>
                    <a:pt x="19" y="16"/>
                  </a:cubicBezTo>
                  <a:cubicBezTo>
                    <a:pt x="18" y="17"/>
                    <a:pt x="17" y="16"/>
                    <a:pt x="16" y="18"/>
                  </a:cubicBezTo>
                  <a:cubicBezTo>
                    <a:pt x="16" y="18"/>
                    <a:pt x="16" y="19"/>
                    <a:pt x="17" y="20"/>
                  </a:cubicBezTo>
                  <a:cubicBezTo>
                    <a:pt x="16" y="21"/>
                    <a:pt x="16" y="22"/>
                    <a:pt x="15" y="23"/>
                  </a:cubicBezTo>
                  <a:cubicBezTo>
                    <a:pt x="16" y="24"/>
                    <a:pt x="16" y="24"/>
                    <a:pt x="17" y="24"/>
                  </a:cubicBezTo>
                  <a:cubicBezTo>
                    <a:pt x="17" y="23"/>
                    <a:pt x="17" y="23"/>
                    <a:pt x="17" y="22"/>
                  </a:cubicBezTo>
                  <a:cubicBezTo>
                    <a:pt x="18" y="22"/>
                    <a:pt x="21" y="22"/>
                    <a:pt x="22" y="22"/>
                  </a:cubicBezTo>
                  <a:cubicBezTo>
                    <a:pt x="23" y="22"/>
                    <a:pt x="23" y="24"/>
                    <a:pt x="24" y="24"/>
                  </a:cubicBezTo>
                  <a:cubicBezTo>
                    <a:pt x="23" y="25"/>
                    <a:pt x="23" y="25"/>
                    <a:pt x="23" y="26"/>
                  </a:cubicBezTo>
                  <a:cubicBezTo>
                    <a:pt x="21" y="27"/>
                    <a:pt x="20" y="24"/>
                    <a:pt x="18" y="26"/>
                  </a:cubicBezTo>
                  <a:cubicBezTo>
                    <a:pt x="17" y="27"/>
                    <a:pt x="19" y="29"/>
                    <a:pt x="19" y="31"/>
                  </a:cubicBezTo>
                  <a:cubicBezTo>
                    <a:pt x="18" y="34"/>
                    <a:pt x="11" y="34"/>
                    <a:pt x="9" y="32"/>
                  </a:cubicBezTo>
                  <a:cubicBezTo>
                    <a:pt x="9" y="32"/>
                    <a:pt x="9" y="32"/>
                    <a:pt x="9" y="32"/>
                  </a:cubicBezTo>
                  <a:cubicBezTo>
                    <a:pt x="12" y="30"/>
                    <a:pt x="16" y="30"/>
                    <a:pt x="16" y="27"/>
                  </a:cubicBezTo>
                  <a:cubicBezTo>
                    <a:pt x="16" y="27"/>
                    <a:pt x="16" y="27"/>
                    <a:pt x="16" y="27"/>
                  </a:cubicBezTo>
                  <a:cubicBezTo>
                    <a:pt x="14" y="27"/>
                    <a:pt x="12" y="29"/>
                    <a:pt x="10" y="29"/>
                  </a:cubicBezTo>
                  <a:cubicBezTo>
                    <a:pt x="10" y="29"/>
                    <a:pt x="8" y="29"/>
                    <a:pt x="8" y="29"/>
                  </a:cubicBezTo>
                  <a:cubicBezTo>
                    <a:pt x="8" y="28"/>
                    <a:pt x="7" y="28"/>
                    <a:pt x="7" y="28"/>
                  </a:cubicBezTo>
                  <a:cubicBezTo>
                    <a:pt x="7" y="28"/>
                    <a:pt x="7" y="28"/>
                    <a:pt x="7" y="28"/>
                  </a:cubicBezTo>
                  <a:cubicBezTo>
                    <a:pt x="9" y="27"/>
                    <a:pt x="14" y="26"/>
                    <a:pt x="14" y="25"/>
                  </a:cubicBezTo>
                  <a:cubicBezTo>
                    <a:pt x="14" y="24"/>
                    <a:pt x="14" y="24"/>
                    <a:pt x="14" y="24"/>
                  </a:cubicBezTo>
                  <a:cubicBezTo>
                    <a:pt x="14" y="24"/>
                    <a:pt x="13" y="24"/>
                    <a:pt x="13" y="24"/>
                  </a:cubicBezTo>
                  <a:cubicBezTo>
                    <a:pt x="13" y="23"/>
                    <a:pt x="13" y="22"/>
                    <a:pt x="13" y="22"/>
                  </a:cubicBezTo>
                  <a:cubicBezTo>
                    <a:pt x="13" y="21"/>
                    <a:pt x="14" y="20"/>
                    <a:pt x="14" y="19"/>
                  </a:cubicBezTo>
                  <a:cubicBezTo>
                    <a:pt x="14" y="19"/>
                    <a:pt x="14" y="19"/>
                    <a:pt x="13" y="19"/>
                  </a:cubicBezTo>
                  <a:cubicBezTo>
                    <a:pt x="12" y="18"/>
                    <a:pt x="10" y="21"/>
                    <a:pt x="9" y="22"/>
                  </a:cubicBezTo>
                  <a:cubicBezTo>
                    <a:pt x="9" y="22"/>
                    <a:pt x="9" y="22"/>
                    <a:pt x="9" y="22"/>
                  </a:cubicBezTo>
                  <a:cubicBezTo>
                    <a:pt x="9" y="22"/>
                    <a:pt x="9" y="21"/>
                    <a:pt x="9" y="20"/>
                  </a:cubicBezTo>
                  <a:cubicBezTo>
                    <a:pt x="9" y="18"/>
                    <a:pt x="12" y="16"/>
                    <a:pt x="14" y="17"/>
                  </a:cubicBezTo>
                  <a:cubicBezTo>
                    <a:pt x="15" y="17"/>
                    <a:pt x="16" y="16"/>
                    <a:pt x="17" y="16"/>
                  </a:cubicBezTo>
                  <a:cubicBezTo>
                    <a:pt x="17" y="15"/>
                    <a:pt x="18" y="14"/>
                    <a:pt x="18" y="14"/>
                  </a:cubicBezTo>
                  <a:cubicBezTo>
                    <a:pt x="19" y="11"/>
                    <a:pt x="16" y="10"/>
                    <a:pt x="14" y="10"/>
                  </a:cubicBezTo>
                  <a:cubicBezTo>
                    <a:pt x="12" y="10"/>
                    <a:pt x="10" y="12"/>
                    <a:pt x="10" y="13"/>
                  </a:cubicBezTo>
                  <a:cubicBezTo>
                    <a:pt x="9" y="14"/>
                    <a:pt x="8" y="16"/>
                    <a:pt x="7" y="17"/>
                  </a:cubicBezTo>
                  <a:cubicBezTo>
                    <a:pt x="6" y="18"/>
                    <a:pt x="6" y="19"/>
                    <a:pt x="5" y="20"/>
                  </a:cubicBezTo>
                  <a:cubicBezTo>
                    <a:pt x="4" y="22"/>
                    <a:pt x="5" y="24"/>
                    <a:pt x="4" y="26"/>
                  </a:cubicBezTo>
                  <a:cubicBezTo>
                    <a:pt x="1" y="26"/>
                    <a:pt x="0" y="24"/>
                    <a:pt x="0" y="21"/>
                  </a:cubicBezTo>
                  <a:cubicBezTo>
                    <a:pt x="0" y="21"/>
                    <a:pt x="1" y="20"/>
                    <a:pt x="2" y="19"/>
                  </a:cubicBezTo>
                  <a:cubicBezTo>
                    <a:pt x="2" y="18"/>
                    <a:pt x="3" y="17"/>
                    <a:pt x="3" y="16"/>
                  </a:cubicBezTo>
                  <a:cubicBezTo>
                    <a:pt x="4" y="15"/>
                    <a:pt x="5" y="14"/>
                    <a:pt x="6" y="12"/>
                  </a:cubicBezTo>
                  <a:cubicBezTo>
                    <a:pt x="8" y="11"/>
                    <a:pt x="11" y="9"/>
                    <a:pt x="12" y="7"/>
                  </a:cubicBezTo>
                  <a:cubicBezTo>
                    <a:pt x="12" y="7"/>
                    <a:pt x="12" y="7"/>
                    <a:pt x="12" y="7"/>
                  </a:cubicBezTo>
                  <a:cubicBezTo>
                    <a:pt x="10" y="7"/>
                    <a:pt x="8" y="7"/>
                    <a:pt x="8" y="6"/>
                  </a:cubicBezTo>
                  <a:cubicBezTo>
                    <a:pt x="8" y="6"/>
                    <a:pt x="8" y="6"/>
                    <a:pt x="8" y="6"/>
                  </a:cubicBezTo>
                  <a:cubicBezTo>
                    <a:pt x="12" y="4"/>
                    <a:pt x="14" y="2"/>
                    <a:pt x="16" y="1"/>
                  </a:cubicBezTo>
                  <a:close/>
                  <a:moveTo>
                    <a:pt x="1" y="3"/>
                  </a:moveTo>
                  <a:cubicBezTo>
                    <a:pt x="2" y="3"/>
                    <a:pt x="2" y="3"/>
                    <a:pt x="2" y="3"/>
                  </a:cubicBezTo>
                  <a:cubicBezTo>
                    <a:pt x="2" y="4"/>
                    <a:pt x="4" y="7"/>
                    <a:pt x="4" y="7"/>
                  </a:cubicBezTo>
                  <a:cubicBezTo>
                    <a:pt x="4" y="9"/>
                    <a:pt x="5" y="9"/>
                    <a:pt x="4" y="10"/>
                  </a:cubicBezTo>
                  <a:cubicBezTo>
                    <a:pt x="1" y="10"/>
                    <a:pt x="0" y="9"/>
                    <a:pt x="0" y="5"/>
                  </a:cubicBezTo>
                  <a:cubicBezTo>
                    <a:pt x="0" y="4"/>
                    <a:pt x="0" y="4"/>
                    <a:pt x="0" y="3"/>
                  </a:cubicBezTo>
                  <a:cubicBezTo>
                    <a:pt x="0" y="3"/>
                    <a:pt x="1" y="3"/>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49"/>
            <p:cNvSpPr>
              <a:spLocks noEditPoints="1"/>
            </p:cNvSpPr>
            <p:nvPr userDrawn="1"/>
          </p:nvSpPr>
          <p:spPr bwMode="auto">
            <a:xfrm>
              <a:off x="8971042" y="4589759"/>
              <a:ext cx="50800" cy="52388"/>
            </a:xfrm>
            <a:custGeom>
              <a:avLst/>
              <a:gdLst>
                <a:gd name="T0" fmla="*/ 17 w 34"/>
                <a:gd name="T1" fmla="*/ 16 h 34"/>
                <a:gd name="T2" fmla="*/ 20 w 34"/>
                <a:gd name="T3" fmla="*/ 27 h 34"/>
                <a:gd name="T4" fmla="*/ 18 w 34"/>
                <a:gd name="T5" fmla="*/ 21 h 34"/>
                <a:gd name="T6" fmla="*/ 20 w 34"/>
                <a:gd name="T7" fmla="*/ 21 h 34"/>
                <a:gd name="T8" fmla="*/ 25 w 34"/>
                <a:gd name="T9" fmla="*/ 18 h 34"/>
                <a:gd name="T10" fmla="*/ 22 w 34"/>
                <a:gd name="T11" fmla="*/ 20 h 34"/>
                <a:gd name="T12" fmla="*/ 21 w 34"/>
                <a:gd name="T13" fmla="*/ 14 h 34"/>
                <a:gd name="T14" fmla="*/ 28 w 34"/>
                <a:gd name="T15" fmla="*/ 6 h 34"/>
                <a:gd name="T16" fmla="*/ 26 w 34"/>
                <a:gd name="T17" fmla="*/ 10 h 34"/>
                <a:gd name="T18" fmla="*/ 28 w 34"/>
                <a:gd name="T19" fmla="*/ 6 h 34"/>
                <a:gd name="T20" fmla="*/ 26 w 34"/>
                <a:gd name="T21" fmla="*/ 0 h 34"/>
                <a:gd name="T22" fmla="*/ 28 w 34"/>
                <a:gd name="T23" fmla="*/ 5 h 34"/>
                <a:gd name="T24" fmla="*/ 34 w 34"/>
                <a:gd name="T25" fmla="*/ 9 h 34"/>
                <a:gd name="T26" fmla="*/ 28 w 34"/>
                <a:gd name="T27" fmla="*/ 13 h 34"/>
                <a:gd name="T28" fmla="*/ 28 w 34"/>
                <a:gd name="T29" fmla="*/ 17 h 34"/>
                <a:gd name="T30" fmla="*/ 27 w 34"/>
                <a:gd name="T31" fmla="*/ 25 h 34"/>
                <a:gd name="T32" fmla="*/ 32 w 34"/>
                <a:gd name="T33" fmla="*/ 31 h 34"/>
                <a:gd name="T34" fmla="*/ 26 w 34"/>
                <a:gd name="T35" fmla="*/ 30 h 34"/>
                <a:gd name="T36" fmla="*/ 22 w 34"/>
                <a:gd name="T37" fmla="*/ 30 h 34"/>
                <a:gd name="T38" fmla="*/ 15 w 34"/>
                <a:gd name="T39" fmla="*/ 29 h 34"/>
                <a:gd name="T40" fmla="*/ 13 w 34"/>
                <a:gd name="T41" fmla="*/ 26 h 34"/>
                <a:gd name="T42" fmla="*/ 13 w 34"/>
                <a:gd name="T43" fmla="*/ 31 h 34"/>
                <a:gd name="T44" fmla="*/ 10 w 34"/>
                <a:gd name="T45" fmla="*/ 27 h 34"/>
                <a:gd name="T46" fmla="*/ 8 w 34"/>
                <a:gd name="T47" fmla="*/ 23 h 34"/>
                <a:gd name="T48" fmla="*/ 2 w 34"/>
                <a:gd name="T49" fmla="*/ 19 h 34"/>
                <a:gd name="T50" fmla="*/ 4 w 34"/>
                <a:gd name="T51" fmla="*/ 16 h 34"/>
                <a:gd name="T52" fmla="*/ 13 w 34"/>
                <a:gd name="T53" fmla="*/ 15 h 34"/>
                <a:gd name="T54" fmla="*/ 16 w 34"/>
                <a:gd name="T55" fmla="*/ 9 h 34"/>
                <a:gd name="T56" fmla="*/ 11 w 34"/>
                <a:gd name="T57" fmla="*/ 7 h 34"/>
                <a:gd name="T58" fmla="*/ 10 w 34"/>
                <a:gd name="T59" fmla="*/ 5 h 34"/>
                <a:gd name="T60" fmla="*/ 12 w 34"/>
                <a:gd name="T61" fmla="*/ 6 h 34"/>
                <a:gd name="T62" fmla="*/ 20 w 34"/>
                <a:gd name="T63" fmla="*/ 0 h 34"/>
                <a:gd name="T64" fmla="*/ 23 w 34"/>
                <a:gd name="T65" fmla="*/ 1 h 34"/>
                <a:gd name="T66" fmla="*/ 17 w 34"/>
                <a:gd name="T67" fmla="*/ 11 h 34"/>
                <a:gd name="T68" fmla="*/ 19 w 34"/>
                <a:gd name="T69" fmla="*/ 11 h 34"/>
                <a:gd name="T70" fmla="*/ 23 w 34"/>
                <a:gd name="T71" fmla="*/ 7 h 34"/>
                <a:gd name="T72" fmla="*/ 26 w 34"/>
                <a:gd name="T7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 h="34">
                  <a:moveTo>
                    <a:pt x="21" y="13"/>
                  </a:moveTo>
                  <a:cubicBezTo>
                    <a:pt x="19" y="14"/>
                    <a:pt x="18" y="15"/>
                    <a:pt x="17" y="16"/>
                  </a:cubicBezTo>
                  <a:cubicBezTo>
                    <a:pt x="16" y="18"/>
                    <a:pt x="12" y="21"/>
                    <a:pt x="14" y="24"/>
                  </a:cubicBezTo>
                  <a:cubicBezTo>
                    <a:pt x="15" y="26"/>
                    <a:pt x="17" y="28"/>
                    <a:pt x="20" y="27"/>
                  </a:cubicBezTo>
                  <a:cubicBezTo>
                    <a:pt x="20" y="27"/>
                    <a:pt x="20" y="27"/>
                    <a:pt x="21" y="27"/>
                  </a:cubicBezTo>
                  <a:cubicBezTo>
                    <a:pt x="20" y="25"/>
                    <a:pt x="19" y="22"/>
                    <a:pt x="18" y="21"/>
                  </a:cubicBezTo>
                  <a:cubicBezTo>
                    <a:pt x="18" y="21"/>
                    <a:pt x="18" y="21"/>
                    <a:pt x="18" y="21"/>
                  </a:cubicBezTo>
                  <a:cubicBezTo>
                    <a:pt x="19" y="21"/>
                    <a:pt x="20" y="21"/>
                    <a:pt x="20" y="21"/>
                  </a:cubicBezTo>
                  <a:cubicBezTo>
                    <a:pt x="21" y="22"/>
                    <a:pt x="24" y="24"/>
                    <a:pt x="24" y="23"/>
                  </a:cubicBezTo>
                  <a:cubicBezTo>
                    <a:pt x="25" y="22"/>
                    <a:pt x="26" y="19"/>
                    <a:pt x="25" y="18"/>
                  </a:cubicBezTo>
                  <a:cubicBezTo>
                    <a:pt x="25" y="18"/>
                    <a:pt x="25" y="18"/>
                    <a:pt x="24" y="18"/>
                  </a:cubicBezTo>
                  <a:cubicBezTo>
                    <a:pt x="24" y="18"/>
                    <a:pt x="23" y="19"/>
                    <a:pt x="22" y="20"/>
                  </a:cubicBezTo>
                  <a:cubicBezTo>
                    <a:pt x="22" y="20"/>
                    <a:pt x="22" y="19"/>
                    <a:pt x="21" y="19"/>
                  </a:cubicBezTo>
                  <a:cubicBezTo>
                    <a:pt x="21" y="17"/>
                    <a:pt x="21" y="16"/>
                    <a:pt x="21" y="14"/>
                  </a:cubicBezTo>
                  <a:cubicBezTo>
                    <a:pt x="22" y="13"/>
                    <a:pt x="21" y="13"/>
                    <a:pt x="21" y="13"/>
                  </a:cubicBezTo>
                  <a:close/>
                  <a:moveTo>
                    <a:pt x="28" y="6"/>
                  </a:moveTo>
                  <a:cubicBezTo>
                    <a:pt x="28" y="7"/>
                    <a:pt x="26" y="9"/>
                    <a:pt x="26" y="10"/>
                  </a:cubicBezTo>
                  <a:cubicBezTo>
                    <a:pt x="26" y="10"/>
                    <a:pt x="26" y="10"/>
                    <a:pt x="26" y="10"/>
                  </a:cubicBezTo>
                  <a:cubicBezTo>
                    <a:pt x="27" y="10"/>
                    <a:pt x="30" y="9"/>
                    <a:pt x="30" y="9"/>
                  </a:cubicBezTo>
                  <a:cubicBezTo>
                    <a:pt x="30" y="8"/>
                    <a:pt x="29" y="7"/>
                    <a:pt x="28" y="6"/>
                  </a:cubicBezTo>
                  <a:cubicBezTo>
                    <a:pt x="28" y="6"/>
                    <a:pt x="28" y="6"/>
                    <a:pt x="28" y="6"/>
                  </a:cubicBezTo>
                  <a:close/>
                  <a:moveTo>
                    <a:pt x="26" y="0"/>
                  </a:moveTo>
                  <a:cubicBezTo>
                    <a:pt x="28" y="1"/>
                    <a:pt x="29" y="1"/>
                    <a:pt x="29" y="3"/>
                  </a:cubicBezTo>
                  <a:cubicBezTo>
                    <a:pt x="29" y="3"/>
                    <a:pt x="28" y="4"/>
                    <a:pt x="28" y="5"/>
                  </a:cubicBezTo>
                  <a:cubicBezTo>
                    <a:pt x="29" y="7"/>
                    <a:pt x="32" y="7"/>
                    <a:pt x="34" y="8"/>
                  </a:cubicBezTo>
                  <a:cubicBezTo>
                    <a:pt x="34" y="9"/>
                    <a:pt x="34" y="9"/>
                    <a:pt x="34" y="9"/>
                  </a:cubicBezTo>
                  <a:cubicBezTo>
                    <a:pt x="32" y="11"/>
                    <a:pt x="30" y="11"/>
                    <a:pt x="29" y="11"/>
                  </a:cubicBezTo>
                  <a:cubicBezTo>
                    <a:pt x="28" y="12"/>
                    <a:pt x="28" y="12"/>
                    <a:pt x="28" y="13"/>
                  </a:cubicBezTo>
                  <a:cubicBezTo>
                    <a:pt x="26" y="13"/>
                    <a:pt x="25" y="13"/>
                    <a:pt x="24" y="15"/>
                  </a:cubicBezTo>
                  <a:cubicBezTo>
                    <a:pt x="25" y="16"/>
                    <a:pt x="28" y="16"/>
                    <a:pt x="28" y="17"/>
                  </a:cubicBezTo>
                  <a:cubicBezTo>
                    <a:pt x="28" y="18"/>
                    <a:pt x="28" y="21"/>
                    <a:pt x="28" y="22"/>
                  </a:cubicBezTo>
                  <a:cubicBezTo>
                    <a:pt x="27" y="23"/>
                    <a:pt x="26" y="24"/>
                    <a:pt x="27" y="25"/>
                  </a:cubicBezTo>
                  <a:cubicBezTo>
                    <a:pt x="27" y="26"/>
                    <a:pt x="29" y="26"/>
                    <a:pt x="30" y="27"/>
                  </a:cubicBezTo>
                  <a:cubicBezTo>
                    <a:pt x="31" y="28"/>
                    <a:pt x="32" y="29"/>
                    <a:pt x="32" y="31"/>
                  </a:cubicBezTo>
                  <a:cubicBezTo>
                    <a:pt x="32" y="32"/>
                    <a:pt x="30" y="34"/>
                    <a:pt x="28" y="33"/>
                  </a:cubicBezTo>
                  <a:cubicBezTo>
                    <a:pt x="27" y="33"/>
                    <a:pt x="26" y="31"/>
                    <a:pt x="26" y="30"/>
                  </a:cubicBezTo>
                  <a:cubicBezTo>
                    <a:pt x="25" y="30"/>
                    <a:pt x="25" y="30"/>
                    <a:pt x="24" y="29"/>
                  </a:cubicBezTo>
                  <a:cubicBezTo>
                    <a:pt x="24" y="29"/>
                    <a:pt x="22" y="30"/>
                    <a:pt x="22" y="30"/>
                  </a:cubicBezTo>
                  <a:cubicBezTo>
                    <a:pt x="21" y="30"/>
                    <a:pt x="21" y="30"/>
                    <a:pt x="20" y="30"/>
                  </a:cubicBezTo>
                  <a:cubicBezTo>
                    <a:pt x="19" y="30"/>
                    <a:pt x="17" y="30"/>
                    <a:pt x="15" y="29"/>
                  </a:cubicBezTo>
                  <a:cubicBezTo>
                    <a:pt x="15" y="28"/>
                    <a:pt x="14" y="27"/>
                    <a:pt x="14" y="26"/>
                  </a:cubicBezTo>
                  <a:cubicBezTo>
                    <a:pt x="14" y="26"/>
                    <a:pt x="14" y="26"/>
                    <a:pt x="13" y="26"/>
                  </a:cubicBezTo>
                  <a:cubicBezTo>
                    <a:pt x="13" y="26"/>
                    <a:pt x="13" y="26"/>
                    <a:pt x="13" y="26"/>
                  </a:cubicBezTo>
                  <a:cubicBezTo>
                    <a:pt x="13" y="27"/>
                    <a:pt x="14" y="31"/>
                    <a:pt x="13" y="31"/>
                  </a:cubicBezTo>
                  <a:cubicBezTo>
                    <a:pt x="12" y="31"/>
                    <a:pt x="12" y="30"/>
                    <a:pt x="11" y="30"/>
                  </a:cubicBezTo>
                  <a:cubicBezTo>
                    <a:pt x="10" y="29"/>
                    <a:pt x="11" y="28"/>
                    <a:pt x="10" y="27"/>
                  </a:cubicBezTo>
                  <a:cubicBezTo>
                    <a:pt x="10" y="26"/>
                    <a:pt x="9" y="25"/>
                    <a:pt x="9" y="25"/>
                  </a:cubicBezTo>
                  <a:cubicBezTo>
                    <a:pt x="8" y="24"/>
                    <a:pt x="9" y="23"/>
                    <a:pt x="8" y="23"/>
                  </a:cubicBezTo>
                  <a:cubicBezTo>
                    <a:pt x="8" y="23"/>
                    <a:pt x="4" y="24"/>
                    <a:pt x="3" y="23"/>
                  </a:cubicBezTo>
                  <a:cubicBezTo>
                    <a:pt x="2" y="23"/>
                    <a:pt x="0" y="21"/>
                    <a:pt x="2" y="19"/>
                  </a:cubicBezTo>
                  <a:cubicBezTo>
                    <a:pt x="2" y="19"/>
                    <a:pt x="3" y="19"/>
                    <a:pt x="3" y="18"/>
                  </a:cubicBezTo>
                  <a:cubicBezTo>
                    <a:pt x="4" y="18"/>
                    <a:pt x="3" y="17"/>
                    <a:pt x="4" y="16"/>
                  </a:cubicBezTo>
                  <a:cubicBezTo>
                    <a:pt x="4" y="16"/>
                    <a:pt x="6" y="17"/>
                    <a:pt x="6" y="17"/>
                  </a:cubicBezTo>
                  <a:cubicBezTo>
                    <a:pt x="8" y="17"/>
                    <a:pt x="12" y="16"/>
                    <a:pt x="13" y="15"/>
                  </a:cubicBezTo>
                  <a:cubicBezTo>
                    <a:pt x="13" y="14"/>
                    <a:pt x="14" y="12"/>
                    <a:pt x="14" y="11"/>
                  </a:cubicBezTo>
                  <a:cubicBezTo>
                    <a:pt x="14" y="10"/>
                    <a:pt x="15" y="10"/>
                    <a:pt x="16" y="9"/>
                  </a:cubicBezTo>
                  <a:cubicBezTo>
                    <a:pt x="16" y="9"/>
                    <a:pt x="16" y="9"/>
                    <a:pt x="15" y="8"/>
                  </a:cubicBezTo>
                  <a:cubicBezTo>
                    <a:pt x="14" y="8"/>
                    <a:pt x="13" y="8"/>
                    <a:pt x="11" y="7"/>
                  </a:cubicBezTo>
                  <a:cubicBezTo>
                    <a:pt x="11" y="7"/>
                    <a:pt x="11" y="7"/>
                    <a:pt x="10" y="6"/>
                  </a:cubicBezTo>
                  <a:cubicBezTo>
                    <a:pt x="10" y="6"/>
                    <a:pt x="10" y="6"/>
                    <a:pt x="10" y="5"/>
                  </a:cubicBezTo>
                  <a:cubicBezTo>
                    <a:pt x="10" y="5"/>
                    <a:pt x="10" y="5"/>
                    <a:pt x="11" y="5"/>
                  </a:cubicBezTo>
                  <a:cubicBezTo>
                    <a:pt x="12" y="5"/>
                    <a:pt x="12" y="6"/>
                    <a:pt x="12" y="6"/>
                  </a:cubicBezTo>
                  <a:cubicBezTo>
                    <a:pt x="13" y="6"/>
                    <a:pt x="17" y="5"/>
                    <a:pt x="17" y="4"/>
                  </a:cubicBezTo>
                  <a:cubicBezTo>
                    <a:pt x="18" y="3"/>
                    <a:pt x="18" y="1"/>
                    <a:pt x="20" y="0"/>
                  </a:cubicBezTo>
                  <a:cubicBezTo>
                    <a:pt x="21" y="0"/>
                    <a:pt x="22" y="0"/>
                    <a:pt x="23" y="1"/>
                  </a:cubicBezTo>
                  <a:cubicBezTo>
                    <a:pt x="23" y="1"/>
                    <a:pt x="23" y="1"/>
                    <a:pt x="23" y="1"/>
                  </a:cubicBezTo>
                  <a:cubicBezTo>
                    <a:pt x="22" y="3"/>
                    <a:pt x="21" y="3"/>
                    <a:pt x="20" y="5"/>
                  </a:cubicBezTo>
                  <a:cubicBezTo>
                    <a:pt x="18" y="6"/>
                    <a:pt x="18" y="9"/>
                    <a:pt x="17" y="11"/>
                  </a:cubicBezTo>
                  <a:cubicBezTo>
                    <a:pt x="17" y="11"/>
                    <a:pt x="16" y="12"/>
                    <a:pt x="16" y="13"/>
                  </a:cubicBezTo>
                  <a:cubicBezTo>
                    <a:pt x="18" y="13"/>
                    <a:pt x="18" y="11"/>
                    <a:pt x="19" y="11"/>
                  </a:cubicBezTo>
                  <a:cubicBezTo>
                    <a:pt x="20" y="11"/>
                    <a:pt x="22" y="11"/>
                    <a:pt x="22" y="10"/>
                  </a:cubicBezTo>
                  <a:cubicBezTo>
                    <a:pt x="23" y="9"/>
                    <a:pt x="22" y="8"/>
                    <a:pt x="23" y="7"/>
                  </a:cubicBezTo>
                  <a:cubicBezTo>
                    <a:pt x="24" y="6"/>
                    <a:pt x="24" y="4"/>
                    <a:pt x="25" y="3"/>
                  </a:cubicBezTo>
                  <a:cubicBezTo>
                    <a:pt x="26" y="2"/>
                    <a:pt x="25" y="1"/>
                    <a:pt x="2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50"/>
            <p:cNvSpPr>
              <a:spLocks noEditPoints="1"/>
            </p:cNvSpPr>
            <p:nvPr userDrawn="1"/>
          </p:nvSpPr>
          <p:spPr bwMode="auto">
            <a:xfrm>
              <a:off x="8756730" y="4715171"/>
              <a:ext cx="52389" cy="44450"/>
            </a:xfrm>
            <a:custGeom>
              <a:avLst/>
              <a:gdLst>
                <a:gd name="T0" fmla="*/ 15 w 35"/>
                <a:gd name="T1" fmla="*/ 20 h 30"/>
                <a:gd name="T2" fmla="*/ 16 w 35"/>
                <a:gd name="T3" fmla="*/ 24 h 30"/>
                <a:gd name="T4" fmla="*/ 18 w 35"/>
                <a:gd name="T5" fmla="*/ 23 h 30"/>
                <a:gd name="T6" fmla="*/ 20 w 35"/>
                <a:gd name="T7" fmla="*/ 24 h 30"/>
                <a:gd name="T8" fmla="*/ 20 w 35"/>
                <a:gd name="T9" fmla="*/ 24 h 30"/>
                <a:gd name="T10" fmla="*/ 21 w 35"/>
                <a:gd name="T11" fmla="*/ 22 h 30"/>
                <a:gd name="T12" fmla="*/ 16 w 35"/>
                <a:gd name="T13" fmla="*/ 20 h 30"/>
                <a:gd name="T14" fmla="*/ 15 w 35"/>
                <a:gd name="T15" fmla="*/ 20 h 30"/>
                <a:gd name="T16" fmla="*/ 14 w 35"/>
                <a:gd name="T17" fmla="*/ 7 h 30"/>
                <a:gd name="T18" fmla="*/ 16 w 35"/>
                <a:gd name="T19" fmla="*/ 13 h 30"/>
                <a:gd name="T20" fmla="*/ 18 w 35"/>
                <a:gd name="T21" fmla="*/ 13 h 30"/>
                <a:gd name="T22" fmla="*/ 18 w 35"/>
                <a:gd name="T23" fmla="*/ 13 h 30"/>
                <a:gd name="T24" fmla="*/ 14 w 35"/>
                <a:gd name="T25" fmla="*/ 6 h 30"/>
                <a:gd name="T26" fmla="*/ 14 w 35"/>
                <a:gd name="T27" fmla="*/ 6 h 30"/>
                <a:gd name="T28" fmla="*/ 14 w 35"/>
                <a:gd name="T29" fmla="*/ 7 h 30"/>
                <a:gd name="T30" fmla="*/ 0 w 35"/>
                <a:gd name="T31" fmla="*/ 14 h 30"/>
                <a:gd name="T32" fmla="*/ 6 w 35"/>
                <a:gd name="T33" fmla="*/ 9 h 30"/>
                <a:gd name="T34" fmla="*/ 11 w 35"/>
                <a:gd name="T35" fmla="*/ 10 h 30"/>
                <a:gd name="T36" fmla="*/ 12 w 35"/>
                <a:gd name="T37" fmla="*/ 3 h 30"/>
                <a:gd name="T38" fmla="*/ 15 w 35"/>
                <a:gd name="T39" fmla="*/ 0 h 30"/>
                <a:gd name="T40" fmla="*/ 18 w 35"/>
                <a:gd name="T41" fmla="*/ 6 h 30"/>
                <a:gd name="T42" fmla="*/ 20 w 35"/>
                <a:gd name="T43" fmla="*/ 10 h 30"/>
                <a:gd name="T44" fmla="*/ 20 w 35"/>
                <a:gd name="T45" fmla="*/ 9 h 30"/>
                <a:gd name="T46" fmla="*/ 22 w 35"/>
                <a:gd name="T47" fmla="*/ 5 h 30"/>
                <a:gd name="T48" fmla="*/ 24 w 35"/>
                <a:gd name="T49" fmla="*/ 5 h 30"/>
                <a:gd name="T50" fmla="*/ 24 w 35"/>
                <a:gd name="T51" fmla="*/ 9 h 30"/>
                <a:gd name="T52" fmla="*/ 25 w 35"/>
                <a:gd name="T53" fmla="*/ 14 h 30"/>
                <a:gd name="T54" fmla="*/ 25 w 35"/>
                <a:gd name="T55" fmla="*/ 16 h 30"/>
                <a:gd name="T56" fmla="*/ 30 w 35"/>
                <a:gd name="T57" fmla="*/ 18 h 30"/>
                <a:gd name="T58" fmla="*/ 31 w 35"/>
                <a:gd name="T59" fmla="*/ 20 h 30"/>
                <a:gd name="T60" fmla="*/ 34 w 35"/>
                <a:gd name="T61" fmla="*/ 22 h 30"/>
                <a:gd name="T62" fmla="*/ 35 w 35"/>
                <a:gd name="T63" fmla="*/ 23 h 30"/>
                <a:gd name="T64" fmla="*/ 35 w 35"/>
                <a:gd name="T65" fmla="*/ 23 h 30"/>
                <a:gd name="T66" fmla="*/ 29 w 35"/>
                <a:gd name="T67" fmla="*/ 23 h 30"/>
                <a:gd name="T68" fmla="*/ 26 w 35"/>
                <a:gd name="T69" fmla="*/ 23 h 30"/>
                <a:gd name="T70" fmla="*/ 25 w 35"/>
                <a:gd name="T71" fmla="*/ 24 h 30"/>
                <a:gd name="T72" fmla="*/ 21 w 35"/>
                <a:gd name="T73" fmla="*/ 26 h 30"/>
                <a:gd name="T74" fmla="*/ 21 w 35"/>
                <a:gd name="T75" fmla="*/ 28 h 30"/>
                <a:gd name="T76" fmla="*/ 19 w 35"/>
                <a:gd name="T77" fmla="*/ 28 h 30"/>
                <a:gd name="T78" fmla="*/ 17 w 35"/>
                <a:gd name="T79" fmla="*/ 30 h 30"/>
                <a:gd name="T80" fmla="*/ 14 w 35"/>
                <a:gd name="T81" fmla="*/ 30 h 30"/>
                <a:gd name="T82" fmla="*/ 14 w 35"/>
                <a:gd name="T83" fmla="*/ 30 h 30"/>
                <a:gd name="T84" fmla="*/ 9 w 35"/>
                <a:gd name="T85" fmla="*/ 28 h 30"/>
                <a:gd name="T86" fmla="*/ 11 w 35"/>
                <a:gd name="T87" fmla="*/ 26 h 30"/>
                <a:gd name="T88" fmla="*/ 11 w 35"/>
                <a:gd name="T89" fmla="*/ 23 h 30"/>
                <a:gd name="T90" fmla="*/ 10 w 35"/>
                <a:gd name="T91" fmla="*/ 17 h 30"/>
                <a:gd name="T92" fmla="*/ 8 w 35"/>
                <a:gd name="T93" fmla="*/ 16 h 30"/>
                <a:gd name="T94" fmla="*/ 6 w 35"/>
                <a:gd name="T95" fmla="*/ 16 h 30"/>
                <a:gd name="T96" fmla="*/ 4 w 35"/>
                <a:gd name="T97" fmla="*/ 15 h 30"/>
                <a:gd name="T98" fmla="*/ 0 w 35"/>
                <a:gd name="T99" fmla="*/ 14 h 30"/>
                <a:gd name="T100" fmla="*/ 0 w 35"/>
                <a:gd name="T101"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 h="30">
                  <a:moveTo>
                    <a:pt x="15" y="20"/>
                  </a:moveTo>
                  <a:cubicBezTo>
                    <a:pt x="15" y="22"/>
                    <a:pt x="16" y="22"/>
                    <a:pt x="16" y="24"/>
                  </a:cubicBezTo>
                  <a:cubicBezTo>
                    <a:pt x="18" y="24"/>
                    <a:pt x="18" y="23"/>
                    <a:pt x="18" y="23"/>
                  </a:cubicBezTo>
                  <a:cubicBezTo>
                    <a:pt x="19" y="23"/>
                    <a:pt x="20" y="24"/>
                    <a:pt x="20" y="24"/>
                  </a:cubicBezTo>
                  <a:cubicBezTo>
                    <a:pt x="20" y="24"/>
                    <a:pt x="20" y="24"/>
                    <a:pt x="20" y="24"/>
                  </a:cubicBezTo>
                  <a:cubicBezTo>
                    <a:pt x="20" y="24"/>
                    <a:pt x="21" y="23"/>
                    <a:pt x="21" y="22"/>
                  </a:cubicBezTo>
                  <a:cubicBezTo>
                    <a:pt x="20" y="21"/>
                    <a:pt x="18" y="20"/>
                    <a:pt x="16" y="20"/>
                  </a:cubicBezTo>
                  <a:cubicBezTo>
                    <a:pt x="15" y="20"/>
                    <a:pt x="15" y="20"/>
                    <a:pt x="15" y="20"/>
                  </a:cubicBezTo>
                  <a:close/>
                  <a:moveTo>
                    <a:pt x="14" y="7"/>
                  </a:moveTo>
                  <a:cubicBezTo>
                    <a:pt x="14" y="10"/>
                    <a:pt x="12" y="12"/>
                    <a:pt x="16" y="13"/>
                  </a:cubicBezTo>
                  <a:cubicBezTo>
                    <a:pt x="17" y="13"/>
                    <a:pt x="17" y="13"/>
                    <a:pt x="18" y="13"/>
                  </a:cubicBezTo>
                  <a:cubicBezTo>
                    <a:pt x="18" y="13"/>
                    <a:pt x="18" y="13"/>
                    <a:pt x="18" y="13"/>
                  </a:cubicBezTo>
                  <a:cubicBezTo>
                    <a:pt x="16" y="11"/>
                    <a:pt x="16" y="8"/>
                    <a:pt x="14" y="6"/>
                  </a:cubicBezTo>
                  <a:cubicBezTo>
                    <a:pt x="14" y="6"/>
                    <a:pt x="14" y="6"/>
                    <a:pt x="14" y="6"/>
                  </a:cubicBezTo>
                  <a:cubicBezTo>
                    <a:pt x="14" y="6"/>
                    <a:pt x="14" y="6"/>
                    <a:pt x="14" y="7"/>
                  </a:cubicBezTo>
                  <a:close/>
                  <a:moveTo>
                    <a:pt x="0" y="14"/>
                  </a:moveTo>
                  <a:cubicBezTo>
                    <a:pt x="1" y="13"/>
                    <a:pt x="5" y="9"/>
                    <a:pt x="6" y="9"/>
                  </a:cubicBezTo>
                  <a:cubicBezTo>
                    <a:pt x="8" y="9"/>
                    <a:pt x="9" y="10"/>
                    <a:pt x="11" y="10"/>
                  </a:cubicBezTo>
                  <a:cubicBezTo>
                    <a:pt x="12" y="8"/>
                    <a:pt x="12" y="6"/>
                    <a:pt x="12" y="3"/>
                  </a:cubicBezTo>
                  <a:cubicBezTo>
                    <a:pt x="12" y="2"/>
                    <a:pt x="14" y="0"/>
                    <a:pt x="15" y="0"/>
                  </a:cubicBezTo>
                  <a:cubicBezTo>
                    <a:pt x="16" y="2"/>
                    <a:pt x="17" y="4"/>
                    <a:pt x="18" y="6"/>
                  </a:cubicBezTo>
                  <a:cubicBezTo>
                    <a:pt x="18" y="7"/>
                    <a:pt x="18" y="9"/>
                    <a:pt x="20" y="10"/>
                  </a:cubicBezTo>
                  <a:cubicBezTo>
                    <a:pt x="20" y="10"/>
                    <a:pt x="20" y="10"/>
                    <a:pt x="20" y="9"/>
                  </a:cubicBezTo>
                  <a:cubicBezTo>
                    <a:pt x="21" y="9"/>
                    <a:pt x="21" y="6"/>
                    <a:pt x="22" y="5"/>
                  </a:cubicBezTo>
                  <a:cubicBezTo>
                    <a:pt x="22" y="5"/>
                    <a:pt x="23" y="5"/>
                    <a:pt x="24" y="5"/>
                  </a:cubicBezTo>
                  <a:cubicBezTo>
                    <a:pt x="25" y="6"/>
                    <a:pt x="24" y="8"/>
                    <a:pt x="24" y="9"/>
                  </a:cubicBezTo>
                  <a:cubicBezTo>
                    <a:pt x="24" y="11"/>
                    <a:pt x="25" y="12"/>
                    <a:pt x="25" y="14"/>
                  </a:cubicBezTo>
                  <a:cubicBezTo>
                    <a:pt x="26" y="15"/>
                    <a:pt x="25" y="15"/>
                    <a:pt x="25" y="16"/>
                  </a:cubicBezTo>
                  <a:cubicBezTo>
                    <a:pt x="26" y="18"/>
                    <a:pt x="29" y="17"/>
                    <a:pt x="30" y="18"/>
                  </a:cubicBezTo>
                  <a:cubicBezTo>
                    <a:pt x="31" y="19"/>
                    <a:pt x="31" y="20"/>
                    <a:pt x="31" y="20"/>
                  </a:cubicBezTo>
                  <a:cubicBezTo>
                    <a:pt x="32" y="21"/>
                    <a:pt x="33" y="21"/>
                    <a:pt x="34" y="22"/>
                  </a:cubicBezTo>
                  <a:cubicBezTo>
                    <a:pt x="34" y="22"/>
                    <a:pt x="35" y="22"/>
                    <a:pt x="35" y="23"/>
                  </a:cubicBezTo>
                  <a:cubicBezTo>
                    <a:pt x="35" y="23"/>
                    <a:pt x="35" y="23"/>
                    <a:pt x="35" y="23"/>
                  </a:cubicBezTo>
                  <a:cubicBezTo>
                    <a:pt x="33" y="22"/>
                    <a:pt x="31" y="23"/>
                    <a:pt x="29" y="23"/>
                  </a:cubicBezTo>
                  <a:cubicBezTo>
                    <a:pt x="28" y="23"/>
                    <a:pt x="27" y="22"/>
                    <a:pt x="26" y="23"/>
                  </a:cubicBezTo>
                  <a:cubicBezTo>
                    <a:pt x="26" y="23"/>
                    <a:pt x="25" y="24"/>
                    <a:pt x="25" y="24"/>
                  </a:cubicBezTo>
                  <a:cubicBezTo>
                    <a:pt x="24" y="25"/>
                    <a:pt x="22" y="24"/>
                    <a:pt x="21" y="26"/>
                  </a:cubicBezTo>
                  <a:cubicBezTo>
                    <a:pt x="21" y="26"/>
                    <a:pt x="21" y="27"/>
                    <a:pt x="21" y="28"/>
                  </a:cubicBezTo>
                  <a:cubicBezTo>
                    <a:pt x="20" y="28"/>
                    <a:pt x="20" y="28"/>
                    <a:pt x="19" y="28"/>
                  </a:cubicBezTo>
                  <a:cubicBezTo>
                    <a:pt x="18" y="28"/>
                    <a:pt x="18" y="29"/>
                    <a:pt x="17" y="30"/>
                  </a:cubicBezTo>
                  <a:cubicBezTo>
                    <a:pt x="16" y="30"/>
                    <a:pt x="15" y="28"/>
                    <a:pt x="14" y="30"/>
                  </a:cubicBezTo>
                  <a:cubicBezTo>
                    <a:pt x="14" y="30"/>
                    <a:pt x="14" y="30"/>
                    <a:pt x="14" y="30"/>
                  </a:cubicBezTo>
                  <a:cubicBezTo>
                    <a:pt x="13" y="28"/>
                    <a:pt x="11" y="28"/>
                    <a:pt x="9" y="28"/>
                  </a:cubicBezTo>
                  <a:cubicBezTo>
                    <a:pt x="10" y="26"/>
                    <a:pt x="11" y="26"/>
                    <a:pt x="11" y="26"/>
                  </a:cubicBezTo>
                  <a:cubicBezTo>
                    <a:pt x="12" y="25"/>
                    <a:pt x="11" y="24"/>
                    <a:pt x="11" y="23"/>
                  </a:cubicBezTo>
                  <a:cubicBezTo>
                    <a:pt x="10" y="21"/>
                    <a:pt x="10" y="19"/>
                    <a:pt x="10" y="17"/>
                  </a:cubicBezTo>
                  <a:cubicBezTo>
                    <a:pt x="9" y="17"/>
                    <a:pt x="9" y="17"/>
                    <a:pt x="8" y="16"/>
                  </a:cubicBezTo>
                  <a:cubicBezTo>
                    <a:pt x="7" y="16"/>
                    <a:pt x="6" y="16"/>
                    <a:pt x="6" y="16"/>
                  </a:cubicBezTo>
                  <a:cubicBezTo>
                    <a:pt x="5" y="16"/>
                    <a:pt x="4" y="15"/>
                    <a:pt x="4" y="15"/>
                  </a:cubicBezTo>
                  <a:cubicBezTo>
                    <a:pt x="2" y="14"/>
                    <a:pt x="1" y="15"/>
                    <a:pt x="0" y="14"/>
                  </a:cubicBezTo>
                  <a:cubicBezTo>
                    <a:pt x="0" y="14"/>
                    <a:pt x="0" y="14"/>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51"/>
            <p:cNvSpPr>
              <a:spLocks noEditPoints="1"/>
            </p:cNvSpPr>
            <p:nvPr userDrawn="1"/>
          </p:nvSpPr>
          <p:spPr bwMode="auto">
            <a:xfrm>
              <a:off x="8791655" y="4653259"/>
              <a:ext cx="50800" cy="55563"/>
            </a:xfrm>
            <a:custGeom>
              <a:avLst/>
              <a:gdLst>
                <a:gd name="T0" fmla="*/ 20 w 34"/>
                <a:gd name="T1" fmla="*/ 18 h 37"/>
                <a:gd name="T2" fmla="*/ 22 w 34"/>
                <a:gd name="T3" fmla="*/ 19 h 37"/>
                <a:gd name="T4" fmla="*/ 20 w 34"/>
                <a:gd name="T5" fmla="*/ 17 h 37"/>
                <a:gd name="T6" fmla="*/ 14 w 34"/>
                <a:gd name="T7" fmla="*/ 22 h 37"/>
                <a:gd name="T8" fmla="*/ 14 w 34"/>
                <a:gd name="T9" fmla="*/ 24 h 37"/>
                <a:gd name="T10" fmla="*/ 15 w 34"/>
                <a:gd name="T11" fmla="*/ 22 h 37"/>
                <a:gd name="T12" fmla="*/ 14 w 34"/>
                <a:gd name="T13" fmla="*/ 22 h 37"/>
                <a:gd name="T14" fmla="*/ 16 w 34"/>
                <a:gd name="T15" fmla="*/ 20 h 37"/>
                <a:gd name="T16" fmla="*/ 16 w 34"/>
                <a:gd name="T17" fmla="*/ 20 h 37"/>
                <a:gd name="T18" fmla="*/ 16 w 34"/>
                <a:gd name="T19" fmla="*/ 19 h 37"/>
                <a:gd name="T20" fmla="*/ 10 w 34"/>
                <a:gd name="T21" fmla="*/ 5 h 37"/>
                <a:gd name="T22" fmla="*/ 6 w 34"/>
                <a:gd name="T23" fmla="*/ 17 h 37"/>
                <a:gd name="T24" fmla="*/ 8 w 34"/>
                <a:gd name="T25" fmla="*/ 20 h 37"/>
                <a:gd name="T26" fmla="*/ 15 w 34"/>
                <a:gd name="T27" fmla="*/ 16 h 37"/>
                <a:gd name="T28" fmla="*/ 20 w 34"/>
                <a:gd name="T29" fmla="*/ 14 h 37"/>
                <a:gd name="T30" fmla="*/ 25 w 34"/>
                <a:gd name="T31" fmla="*/ 15 h 37"/>
                <a:gd name="T32" fmla="*/ 23 w 34"/>
                <a:gd name="T33" fmla="*/ 27 h 37"/>
                <a:gd name="T34" fmla="*/ 18 w 34"/>
                <a:gd name="T35" fmla="*/ 27 h 37"/>
                <a:gd name="T36" fmla="*/ 17 w 34"/>
                <a:gd name="T37" fmla="*/ 24 h 37"/>
                <a:gd name="T38" fmla="*/ 13 w 34"/>
                <a:gd name="T39" fmla="*/ 25 h 37"/>
                <a:gd name="T40" fmla="*/ 12 w 34"/>
                <a:gd name="T41" fmla="*/ 17 h 37"/>
                <a:gd name="T42" fmla="*/ 10 w 34"/>
                <a:gd name="T43" fmla="*/ 22 h 37"/>
                <a:gd name="T44" fmla="*/ 17 w 34"/>
                <a:gd name="T45" fmla="*/ 32 h 37"/>
                <a:gd name="T46" fmla="*/ 20 w 34"/>
                <a:gd name="T47" fmla="*/ 33 h 37"/>
                <a:gd name="T48" fmla="*/ 24 w 34"/>
                <a:gd name="T49" fmla="*/ 29 h 37"/>
                <a:gd name="T50" fmla="*/ 23 w 34"/>
                <a:gd name="T51" fmla="*/ 28 h 37"/>
                <a:gd name="T52" fmla="*/ 26 w 34"/>
                <a:gd name="T53" fmla="*/ 25 h 37"/>
                <a:gd name="T54" fmla="*/ 21 w 34"/>
                <a:gd name="T55" fmla="*/ 10 h 37"/>
                <a:gd name="T56" fmla="*/ 17 w 34"/>
                <a:gd name="T57" fmla="*/ 6 h 37"/>
                <a:gd name="T58" fmla="*/ 10 w 34"/>
                <a:gd name="T59" fmla="*/ 5 h 37"/>
                <a:gd name="T60" fmla="*/ 12 w 34"/>
                <a:gd name="T61" fmla="*/ 1 h 37"/>
                <a:gd name="T62" fmla="*/ 27 w 34"/>
                <a:gd name="T63" fmla="*/ 12 h 37"/>
                <a:gd name="T64" fmla="*/ 31 w 34"/>
                <a:gd name="T65" fmla="*/ 27 h 37"/>
                <a:gd name="T66" fmla="*/ 26 w 34"/>
                <a:gd name="T67" fmla="*/ 30 h 37"/>
                <a:gd name="T68" fmla="*/ 20 w 34"/>
                <a:gd name="T69" fmla="*/ 35 h 37"/>
                <a:gd name="T70" fmla="*/ 19 w 34"/>
                <a:gd name="T71" fmla="*/ 37 h 37"/>
                <a:gd name="T72" fmla="*/ 14 w 34"/>
                <a:gd name="T73" fmla="*/ 35 h 37"/>
                <a:gd name="T74" fmla="*/ 8 w 34"/>
                <a:gd name="T75" fmla="*/ 27 h 37"/>
                <a:gd name="T76" fmla="*/ 3 w 34"/>
                <a:gd name="T77" fmla="*/ 23 h 37"/>
                <a:gd name="T78" fmla="*/ 4 w 34"/>
                <a:gd name="T79" fmla="*/ 8 h 37"/>
                <a:gd name="T80" fmla="*/ 5 w 34"/>
                <a:gd name="T81" fmla="*/ 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 h="37">
                  <a:moveTo>
                    <a:pt x="20" y="17"/>
                  </a:moveTo>
                  <a:cubicBezTo>
                    <a:pt x="20" y="17"/>
                    <a:pt x="20" y="18"/>
                    <a:pt x="20" y="18"/>
                  </a:cubicBezTo>
                  <a:cubicBezTo>
                    <a:pt x="20" y="18"/>
                    <a:pt x="21" y="19"/>
                    <a:pt x="22" y="19"/>
                  </a:cubicBezTo>
                  <a:cubicBezTo>
                    <a:pt x="22" y="19"/>
                    <a:pt x="22" y="19"/>
                    <a:pt x="22" y="19"/>
                  </a:cubicBezTo>
                  <a:cubicBezTo>
                    <a:pt x="22" y="18"/>
                    <a:pt x="22" y="18"/>
                    <a:pt x="22" y="18"/>
                  </a:cubicBezTo>
                  <a:cubicBezTo>
                    <a:pt x="21" y="17"/>
                    <a:pt x="21" y="17"/>
                    <a:pt x="20" y="17"/>
                  </a:cubicBezTo>
                  <a:cubicBezTo>
                    <a:pt x="20" y="17"/>
                    <a:pt x="20" y="17"/>
                    <a:pt x="20" y="17"/>
                  </a:cubicBezTo>
                  <a:close/>
                  <a:moveTo>
                    <a:pt x="14" y="22"/>
                  </a:moveTo>
                  <a:cubicBezTo>
                    <a:pt x="14" y="23"/>
                    <a:pt x="14" y="23"/>
                    <a:pt x="14" y="24"/>
                  </a:cubicBezTo>
                  <a:cubicBezTo>
                    <a:pt x="14" y="24"/>
                    <a:pt x="14" y="24"/>
                    <a:pt x="14" y="24"/>
                  </a:cubicBezTo>
                  <a:cubicBezTo>
                    <a:pt x="14" y="24"/>
                    <a:pt x="14" y="24"/>
                    <a:pt x="14" y="24"/>
                  </a:cubicBezTo>
                  <a:cubicBezTo>
                    <a:pt x="15" y="23"/>
                    <a:pt x="14" y="23"/>
                    <a:pt x="15" y="22"/>
                  </a:cubicBezTo>
                  <a:cubicBezTo>
                    <a:pt x="15" y="22"/>
                    <a:pt x="14" y="22"/>
                    <a:pt x="14" y="22"/>
                  </a:cubicBezTo>
                  <a:cubicBezTo>
                    <a:pt x="14" y="22"/>
                    <a:pt x="14" y="22"/>
                    <a:pt x="14" y="22"/>
                  </a:cubicBezTo>
                  <a:close/>
                  <a:moveTo>
                    <a:pt x="16" y="19"/>
                  </a:moveTo>
                  <a:cubicBezTo>
                    <a:pt x="16" y="19"/>
                    <a:pt x="16" y="19"/>
                    <a:pt x="16" y="20"/>
                  </a:cubicBezTo>
                  <a:cubicBezTo>
                    <a:pt x="16" y="20"/>
                    <a:pt x="16" y="20"/>
                    <a:pt x="16" y="20"/>
                  </a:cubicBezTo>
                  <a:cubicBezTo>
                    <a:pt x="16" y="20"/>
                    <a:pt x="16" y="20"/>
                    <a:pt x="16" y="20"/>
                  </a:cubicBezTo>
                  <a:cubicBezTo>
                    <a:pt x="16" y="19"/>
                    <a:pt x="16" y="19"/>
                    <a:pt x="16" y="19"/>
                  </a:cubicBezTo>
                  <a:cubicBezTo>
                    <a:pt x="16" y="19"/>
                    <a:pt x="16" y="19"/>
                    <a:pt x="16" y="19"/>
                  </a:cubicBezTo>
                  <a:cubicBezTo>
                    <a:pt x="16" y="19"/>
                    <a:pt x="16" y="19"/>
                    <a:pt x="16" y="19"/>
                  </a:cubicBezTo>
                  <a:close/>
                  <a:moveTo>
                    <a:pt x="10" y="5"/>
                  </a:moveTo>
                  <a:cubicBezTo>
                    <a:pt x="9" y="6"/>
                    <a:pt x="8" y="7"/>
                    <a:pt x="7" y="8"/>
                  </a:cubicBezTo>
                  <a:cubicBezTo>
                    <a:pt x="5" y="11"/>
                    <a:pt x="6" y="14"/>
                    <a:pt x="6" y="17"/>
                  </a:cubicBezTo>
                  <a:cubicBezTo>
                    <a:pt x="6" y="18"/>
                    <a:pt x="7" y="20"/>
                    <a:pt x="8" y="20"/>
                  </a:cubicBezTo>
                  <a:cubicBezTo>
                    <a:pt x="8" y="20"/>
                    <a:pt x="8" y="20"/>
                    <a:pt x="8" y="20"/>
                  </a:cubicBezTo>
                  <a:cubicBezTo>
                    <a:pt x="9" y="19"/>
                    <a:pt x="8" y="12"/>
                    <a:pt x="12" y="12"/>
                  </a:cubicBezTo>
                  <a:cubicBezTo>
                    <a:pt x="13" y="12"/>
                    <a:pt x="14" y="15"/>
                    <a:pt x="15" y="16"/>
                  </a:cubicBezTo>
                  <a:cubicBezTo>
                    <a:pt x="16" y="16"/>
                    <a:pt x="18" y="16"/>
                    <a:pt x="19" y="15"/>
                  </a:cubicBezTo>
                  <a:cubicBezTo>
                    <a:pt x="19" y="15"/>
                    <a:pt x="19" y="15"/>
                    <a:pt x="20" y="14"/>
                  </a:cubicBezTo>
                  <a:cubicBezTo>
                    <a:pt x="21" y="14"/>
                    <a:pt x="22" y="13"/>
                    <a:pt x="24" y="13"/>
                  </a:cubicBezTo>
                  <a:cubicBezTo>
                    <a:pt x="24" y="14"/>
                    <a:pt x="24" y="14"/>
                    <a:pt x="25" y="15"/>
                  </a:cubicBezTo>
                  <a:cubicBezTo>
                    <a:pt x="25" y="16"/>
                    <a:pt x="24" y="17"/>
                    <a:pt x="24" y="18"/>
                  </a:cubicBezTo>
                  <a:cubicBezTo>
                    <a:pt x="24" y="21"/>
                    <a:pt x="24" y="24"/>
                    <a:pt x="23" y="27"/>
                  </a:cubicBezTo>
                  <a:cubicBezTo>
                    <a:pt x="22" y="27"/>
                    <a:pt x="22" y="28"/>
                    <a:pt x="21" y="29"/>
                  </a:cubicBezTo>
                  <a:cubicBezTo>
                    <a:pt x="20" y="28"/>
                    <a:pt x="19" y="28"/>
                    <a:pt x="18" y="27"/>
                  </a:cubicBezTo>
                  <a:cubicBezTo>
                    <a:pt x="18" y="26"/>
                    <a:pt x="18" y="25"/>
                    <a:pt x="18" y="25"/>
                  </a:cubicBezTo>
                  <a:cubicBezTo>
                    <a:pt x="18" y="25"/>
                    <a:pt x="17" y="25"/>
                    <a:pt x="17" y="24"/>
                  </a:cubicBezTo>
                  <a:cubicBezTo>
                    <a:pt x="17" y="24"/>
                    <a:pt x="17" y="25"/>
                    <a:pt x="16" y="25"/>
                  </a:cubicBezTo>
                  <a:cubicBezTo>
                    <a:pt x="15" y="25"/>
                    <a:pt x="14" y="26"/>
                    <a:pt x="13" y="25"/>
                  </a:cubicBezTo>
                  <a:cubicBezTo>
                    <a:pt x="13" y="25"/>
                    <a:pt x="12" y="24"/>
                    <a:pt x="12" y="24"/>
                  </a:cubicBezTo>
                  <a:cubicBezTo>
                    <a:pt x="12" y="23"/>
                    <a:pt x="15" y="17"/>
                    <a:pt x="12" y="17"/>
                  </a:cubicBezTo>
                  <a:cubicBezTo>
                    <a:pt x="12" y="17"/>
                    <a:pt x="12" y="17"/>
                    <a:pt x="12" y="17"/>
                  </a:cubicBezTo>
                  <a:cubicBezTo>
                    <a:pt x="12" y="18"/>
                    <a:pt x="10" y="21"/>
                    <a:pt x="10" y="22"/>
                  </a:cubicBezTo>
                  <a:cubicBezTo>
                    <a:pt x="10" y="23"/>
                    <a:pt x="11" y="23"/>
                    <a:pt x="11" y="25"/>
                  </a:cubicBezTo>
                  <a:cubicBezTo>
                    <a:pt x="12" y="27"/>
                    <a:pt x="15" y="30"/>
                    <a:pt x="17" y="32"/>
                  </a:cubicBezTo>
                  <a:cubicBezTo>
                    <a:pt x="18" y="33"/>
                    <a:pt x="18" y="33"/>
                    <a:pt x="18" y="33"/>
                  </a:cubicBezTo>
                  <a:cubicBezTo>
                    <a:pt x="19" y="33"/>
                    <a:pt x="20" y="33"/>
                    <a:pt x="20" y="33"/>
                  </a:cubicBezTo>
                  <a:cubicBezTo>
                    <a:pt x="21" y="33"/>
                    <a:pt x="23" y="29"/>
                    <a:pt x="24" y="29"/>
                  </a:cubicBezTo>
                  <a:cubicBezTo>
                    <a:pt x="24" y="29"/>
                    <a:pt x="24" y="29"/>
                    <a:pt x="24" y="29"/>
                  </a:cubicBezTo>
                  <a:cubicBezTo>
                    <a:pt x="24" y="29"/>
                    <a:pt x="24" y="29"/>
                    <a:pt x="23" y="28"/>
                  </a:cubicBezTo>
                  <a:cubicBezTo>
                    <a:pt x="23" y="28"/>
                    <a:pt x="23" y="28"/>
                    <a:pt x="23" y="28"/>
                  </a:cubicBezTo>
                  <a:cubicBezTo>
                    <a:pt x="24" y="27"/>
                    <a:pt x="25" y="28"/>
                    <a:pt x="26" y="27"/>
                  </a:cubicBezTo>
                  <a:cubicBezTo>
                    <a:pt x="26" y="26"/>
                    <a:pt x="26" y="25"/>
                    <a:pt x="26" y="25"/>
                  </a:cubicBezTo>
                  <a:cubicBezTo>
                    <a:pt x="27" y="24"/>
                    <a:pt x="29" y="24"/>
                    <a:pt x="30" y="23"/>
                  </a:cubicBezTo>
                  <a:cubicBezTo>
                    <a:pt x="31" y="19"/>
                    <a:pt x="25" y="12"/>
                    <a:pt x="21" y="10"/>
                  </a:cubicBezTo>
                  <a:cubicBezTo>
                    <a:pt x="21" y="9"/>
                    <a:pt x="20" y="8"/>
                    <a:pt x="19" y="7"/>
                  </a:cubicBezTo>
                  <a:cubicBezTo>
                    <a:pt x="18" y="7"/>
                    <a:pt x="18" y="7"/>
                    <a:pt x="17" y="6"/>
                  </a:cubicBezTo>
                  <a:cubicBezTo>
                    <a:pt x="15" y="5"/>
                    <a:pt x="14" y="3"/>
                    <a:pt x="12" y="3"/>
                  </a:cubicBezTo>
                  <a:cubicBezTo>
                    <a:pt x="11" y="3"/>
                    <a:pt x="10" y="4"/>
                    <a:pt x="10" y="5"/>
                  </a:cubicBezTo>
                  <a:close/>
                  <a:moveTo>
                    <a:pt x="7" y="5"/>
                  </a:moveTo>
                  <a:cubicBezTo>
                    <a:pt x="9" y="3"/>
                    <a:pt x="10" y="1"/>
                    <a:pt x="12" y="1"/>
                  </a:cubicBezTo>
                  <a:cubicBezTo>
                    <a:pt x="16" y="0"/>
                    <a:pt x="20" y="5"/>
                    <a:pt x="24" y="9"/>
                  </a:cubicBezTo>
                  <a:cubicBezTo>
                    <a:pt x="25" y="10"/>
                    <a:pt x="26" y="11"/>
                    <a:pt x="27" y="12"/>
                  </a:cubicBezTo>
                  <a:cubicBezTo>
                    <a:pt x="29" y="15"/>
                    <a:pt x="33" y="17"/>
                    <a:pt x="34" y="20"/>
                  </a:cubicBezTo>
                  <a:cubicBezTo>
                    <a:pt x="34" y="21"/>
                    <a:pt x="33" y="27"/>
                    <a:pt x="31" y="27"/>
                  </a:cubicBezTo>
                  <a:cubicBezTo>
                    <a:pt x="30" y="28"/>
                    <a:pt x="27" y="27"/>
                    <a:pt x="26" y="29"/>
                  </a:cubicBezTo>
                  <a:cubicBezTo>
                    <a:pt x="26" y="29"/>
                    <a:pt x="26" y="30"/>
                    <a:pt x="26" y="30"/>
                  </a:cubicBezTo>
                  <a:cubicBezTo>
                    <a:pt x="26" y="31"/>
                    <a:pt x="23" y="34"/>
                    <a:pt x="22" y="35"/>
                  </a:cubicBezTo>
                  <a:cubicBezTo>
                    <a:pt x="21" y="35"/>
                    <a:pt x="20" y="35"/>
                    <a:pt x="20" y="35"/>
                  </a:cubicBezTo>
                  <a:cubicBezTo>
                    <a:pt x="19" y="36"/>
                    <a:pt x="20" y="37"/>
                    <a:pt x="19" y="37"/>
                  </a:cubicBezTo>
                  <a:cubicBezTo>
                    <a:pt x="19" y="37"/>
                    <a:pt x="19" y="37"/>
                    <a:pt x="19" y="37"/>
                  </a:cubicBezTo>
                  <a:cubicBezTo>
                    <a:pt x="18" y="37"/>
                    <a:pt x="17" y="37"/>
                    <a:pt x="16" y="37"/>
                  </a:cubicBezTo>
                  <a:cubicBezTo>
                    <a:pt x="16" y="37"/>
                    <a:pt x="14" y="35"/>
                    <a:pt x="14" y="35"/>
                  </a:cubicBezTo>
                  <a:cubicBezTo>
                    <a:pt x="14" y="33"/>
                    <a:pt x="12" y="31"/>
                    <a:pt x="11" y="29"/>
                  </a:cubicBezTo>
                  <a:cubicBezTo>
                    <a:pt x="10" y="28"/>
                    <a:pt x="8" y="27"/>
                    <a:pt x="8" y="27"/>
                  </a:cubicBezTo>
                  <a:cubicBezTo>
                    <a:pt x="7" y="26"/>
                    <a:pt x="6" y="25"/>
                    <a:pt x="5" y="25"/>
                  </a:cubicBezTo>
                  <a:cubicBezTo>
                    <a:pt x="5" y="24"/>
                    <a:pt x="4" y="23"/>
                    <a:pt x="3" y="23"/>
                  </a:cubicBezTo>
                  <a:cubicBezTo>
                    <a:pt x="0" y="18"/>
                    <a:pt x="1" y="17"/>
                    <a:pt x="2" y="12"/>
                  </a:cubicBezTo>
                  <a:cubicBezTo>
                    <a:pt x="2" y="11"/>
                    <a:pt x="3" y="9"/>
                    <a:pt x="4" y="8"/>
                  </a:cubicBezTo>
                  <a:cubicBezTo>
                    <a:pt x="4" y="8"/>
                    <a:pt x="4" y="8"/>
                    <a:pt x="4" y="8"/>
                  </a:cubicBezTo>
                  <a:cubicBezTo>
                    <a:pt x="4" y="7"/>
                    <a:pt x="5" y="6"/>
                    <a:pt x="5" y="5"/>
                  </a:cubicBezTo>
                  <a:cubicBezTo>
                    <a:pt x="6" y="5"/>
                    <a:pt x="7" y="5"/>
                    <a:pt x="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52"/>
            <p:cNvSpPr>
              <a:spLocks noEditPoints="1"/>
            </p:cNvSpPr>
            <p:nvPr userDrawn="1"/>
          </p:nvSpPr>
          <p:spPr bwMode="auto">
            <a:xfrm>
              <a:off x="8847216" y="4611977"/>
              <a:ext cx="46038" cy="58738"/>
            </a:xfrm>
            <a:custGeom>
              <a:avLst/>
              <a:gdLst>
                <a:gd name="T0" fmla="*/ 8 w 31"/>
                <a:gd name="T1" fmla="*/ 31 h 39"/>
                <a:gd name="T2" fmla="*/ 9 w 31"/>
                <a:gd name="T3" fmla="*/ 30 h 39"/>
                <a:gd name="T4" fmla="*/ 8 w 31"/>
                <a:gd name="T5" fmla="*/ 26 h 39"/>
                <a:gd name="T6" fmla="*/ 18 w 31"/>
                <a:gd name="T7" fmla="*/ 18 h 39"/>
                <a:gd name="T8" fmla="*/ 18 w 31"/>
                <a:gd name="T9" fmla="*/ 21 h 39"/>
                <a:gd name="T10" fmla="*/ 19 w 31"/>
                <a:gd name="T11" fmla="*/ 18 h 39"/>
                <a:gd name="T12" fmla="*/ 7 w 31"/>
                <a:gd name="T13" fmla="*/ 22 h 39"/>
                <a:gd name="T14" fmla="*/ 6 w 31"/>
                <a:gd name="T15" fmla="*/ 23 h 39"/>
                <a:gd name="T16" fmla="*/ 7 w 31"/>
                <a:gd name="T17" fmla="*/ 22 h 39"/>
                <a:gd name="T18" fmla="*/ 7 w 31"/>
                <a:gd name="T19" fmla="*/ 22 h 39"/>
                <a:gd name="T20" fmla="*/ 23 w 31"/>
                <a:gd name="T21" fmla="*/ 12 h 39"/>
                <a:gd name="T22" fmla="*/ 23 w 31"/>
                <a:gd name="T23" fmla="*/ 12 h 39"/>
                <a:gd name="T24" fmla="*/ 23 w 31"/>
                <a:gd name="T25" fmla="*/ 11 h 39"/>
                <a:gd name="T26" fmla="*/ 10 w 31"/>
                <a:gd name="T27" fmla="*/ 19 h 39"/>
                <a:gd name="T28" fmla="*/ 10 w 31"/>
                <a:gd name="T29" fmla="*/ 23 h 39"/>
                <a:gd name="T30" fmla="*/ 10 w 31"/>
                <a:gd name="T31" fmla="*/ 19 h 39"/>
                <a:gd name="T32" fmla="*/ 15 w 31"/>
                <a:gd name="T33" fmla="*/ 13 h 39"/>
                <a:gd name="T34" fmla="*/ 16 w 31"/>
                <a:gd name="T35" fmla="*/ 14 h 39"/>
                <a:gd name="T36" fmla="*/ 15 w 31"/>
                <a:gd name="T37" fmla="*/ 13 h 39"/>
                <a:gd name="T38" fmla="*/ 9 w 31"/>
                <a:gd name="T39" fmla="*/ 16 h 39"/>
                <a:gd name="T40" fmla="*/ 9 w 31"/>
                <a:gd name="T41" fmla="*/ 18 h 39"/>
                <a:gd name="T42" fmla="*/ 9 w 31"/>
                <a:gd name="T43" fmla="*/ 16 h 39"/>
                <a:gd name="T44" fmla="*/ 19 w 31"/>
                <a:gd name="T45" fmla="*/ 4 h 39"/>
                <a:gd name="T46" fmla="*/ 23 w 31"/>
                <a:gd name="T47" fmla="*/ 7 h 39"/>
                <a:gd name="T48" fmla="*/ 29 w 31"/>
                <a:gd name="T49" fmla="*/ 9 h 39"/>
                <a:gd name="T50" fmla="*/ 25 w 31"/>
                <a:gd name="T51" fmla="*/ 16 h 39"/>
                <a:gd name="T52" fmla="*/ 29 w 31"/>
                <a:gd name="T53" fmla="*/ 26 h 39"/>
                <a:gd name="T54" fmla="*/ 30 w 31"/>
                <a:gd name="T55" fmla="*/ 30 h 39"/>
                <a:gd name="T56" fmla="*/ 31 w 31"/>
                <a:gd name="T57" fmla="*/ 32 h 39"/>
                <a:gd name="T58" fmla="*/ 22 w 31"/>
                <a:gd name="T59" fmla="*/ 23 h 39"/>
                <a:gd name="T60" fmla="*/ 16 w 31"/>
                <a:gd name="T61" fmla="*/ 29 h 39"/>
                <a:gd name="T62" fmla="*/ 15 w 31"/>
                <a:gd name="T63" fmla="*/ 22 h 39"/>
                <a:gd name="T64" fmla="*/ 15 w 31"/>
                <a:gd name="T65" fmla="*/ 19 h 39"/>
                <a:gd name="T66" fmla="*/ 12 w 31"/>
                <a:gd name="T67" fmla="*/ 19 h 39"/>
                <a:gd name="T68" fmla="*/ 13 w 31"/>
                <a:gd name="T69" fmla="*/ 29 h 39"/>
                <a:gd name="T70" fmla="*/ 17 w 31"/>
                <a:gd name="T71" fmla="*/ 34 h 39"/>
                <a:gd name="T72" fmla="*/ 14 w 31"/>
                <a:gd name="T73" fmla="*/ 33 h 39"/>
                <a:gd name="T74" fmla="*/ 12 w 31"/>
                <a:gd name="T75" fmla="*/ 32 h 39"/>
                <a:gd name="T76" fmla="*/ 7 w 31"/>
                <a:gd name="T77" fmla="*/ 39 h 39"/>
                <a:gd name="T78" fmla="*/ 6 w 31"/>
                <a:gd name="T79" fmla="*/ 33 h 39"/>
                <a:gd name="T80" fmla="*/ 6 w 31"/>
                <a:gd name="T81" fmla="*/ 26 h 39"/>
                <a:gd name="T82" fmla="*/ 2 w 31"/>
                <a:gd name="T83" fmla="*/ 29 h 39"/>
                <a:gd name="T84" fmla="*/ 4 w 31"/>
                <a:gd name="T85" fmla="*/ 13 h 39"/>
                <a:gd name="T86" fmla="*/ 6 w 31"/>
                <a:gd name="T87" fmla="*/ 9 h 39"/>
                <a:gd name="T88" fmla="*/ 3 w 31"/>
                <a:gd name="T89" fmla="*/ 23 h 39"/>
                <a:gd name="T90" fmla="*/ 3 w 31"/>
                <a:gd name="T91" fmla="*/ 27 h 39"/>
                <a:gd name="T92" fmla="*/ 9 w 31"/>
                <a:gd name="T93" fmla="*/ 14 h 39"/>
                <a:gd name="T94" fmla="*/ 13 w 31"/>
                <a:gd name="T95" fmla="*/ 15 h 39"/>
                <a:gd name="T96" fmla="*/ 12 w 31"/>
                <a:gd name="T97" fmla="*/ 9 h 39"/>
                <a:gd name="T98" fmla="*/ 11 w 31"/>
                <a:gd name="T99"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 h="39">
                  <a:moveTo>
                    <a:pt x="8" y="26"/>
                  </a:moveTo>
                  <a:cubicBezTo>
                    <a:pt x="8" y="27"/>
                    <a:pt x="8" y="30"/>
                    <a:pt x="8" y="31"/>
                  </a:cubicBezTo>
                  <a:cubicBezTo>
                    <a:pt x="8" y="31"/>
                    <a:pt x="8" y="31"/>
                    <a:pt x="8" y="31"/>
                  </a:cubicBezTo>
                  <a:cubicBezTo>
                    <a:pt x="8" y="31"/>
                    <a:pt x="9" y="31"/>
                    <a:pt x="9" y="30"/>
                  </a:cubicBezTo>
                  <a:cubicBezTo>
                    <a:pt x="9" y="29"/>
                    <a:pt x="11" y="27"/>
                    <a:pt x="9" y="26"/>
                  </a:cubicBezTo>
                  <a:cubicBezTo>
                    <a:pt x="9" y="26"/>
                    <a:pt x="9" y="26"/>
                    <a:pt x="8" y="26"/>
                  </a:cubicBezTo>
                  <a:cubicBezTo>
                    <a:pt x="9" y="26"/>
                    <a:pt x="8" y="26"/>
                    <a:pt x="8" y="26"/>
                  </a:cubicBezTo>
                  <a:close/>
                  <a:moveTo>
                    <a:pt x="18" y="18"/>
                  </a:moveTo>
                  <a:cubicBezTo>
                    <a:pt x="18" y="19"/>
                    <a:pt x="17" y="20"/>
                    <a:pt x="17" y="21"/>
                  </a:cubicBezTo>
                  <a:cubicBezTo>
                    <a:pt x="17" y="21"/>
                    <a:pt x="17" y="21"/>
                    <a:pt x="18" y="21"/>
                  </a:cubicBezTo>
                  <a:cubicBezTo>
                    <a:pt x="18" y="21"/>
                    <a:pt x="18" y="21"/>
                    <a:pt x="18" y="21"/>
                  </a:cubicBezTo>
                  <a:cubicBezTo>
                    <a:pt x="19" y="21"/>
                    <a:pt x="21" y="19"/>
                    <a:pt x="19" y="18"/>
                  </a:cubicBezTo>
                  <a:cubicBezTo>
                    <a:pt x="19" y="17"/>
                    <a:pt x="19" y="17"/>
                    <a:pt x="18" y="18"/>
                  </a:cubicBezTo>
                  <a:close/>
                  <a:moveTo>
                    <a:pt x="7" y="22"/>
                  </a:moveTo>
                  <a:cubicBezTo>
                    <a:pt x="7" y="22"/>
                    <a:pt x="7" y="23"/>
                    <a:pt x="6" y="23"/>
                  </a:cubicBezTo>
                  <a:cubicBezTo>
                    <a:pt x="6" y="23"/>
                    <a:pt x="6" y="23"/>
                    <a:pt x="6" y="23"/>
                  </a:cubicBezTo>
                  <a:cubicBezTo>
                    <a:pt x="7" y="23"/>
                    <a:pt x="7" y="23"/>
                    <a:pt x="7" y="23"/>
                  </a:cubicBezTo>
                  <a:cubicBezTo>
                    <a:pt x="7" y="22"/>
                    <a:pt x="7" y="22"/>
                    <a:pt x="7" y="22"/>
                  </a:cubicBezTo>
                  <a:cubicBezTo>
                    <a:pt x="7" y="22"/>
                    <a:pt x="7" y="22"/>
                    <a:pt x="7" y="22"/>
                  </a:cubicBezTo>
                  <a:cubicBezTo>
                    <a:pt x="7" y="22"/>
                    <a:pt x="7" y="22"/>
                    <a:pt x="7" y="22"/>
                  </a:cubicBezTo>
                  <a:close/>
                  <a:moveTo>
                    <a:pt x="23" y="11"/>
                  </a:moveTo>
                  <a:cubicBezTo>
                    <a:pt x="23" y="12"/>
                    <a:pt x="23" y="12"/>
                    <a:pt x="23" y="12"/>
                  </a:cubicBezTo>
                  <a:cubicBezTo>
                    <a:pt x="23" y="12"/>
                    <a:pt x="23" y="12"/>
                    <a:pt x="23" y="12"/>
                  </a:cubicBezTo>
                  <a:cubicBezTo>
                    <a:pt x="23" y="12"/>
                    <a:pt x="23" y="12"/>
                    <a:pt x="23" y="12"/>
                  </a:cubicBezTo>
                  <a:cubicBezTo>
                    <a:pt x="23" y="12"/>
                    <a:pt x="23" y="12"/>
                    <a:pt x="23" y="11"/>
                  </a:cubicBezTo>
                  <a:cubicBezTo>
                    <a:pt x="23" y="11"/>
                    <a:pt x="23" y="11"/>
                    <a:pt x="23" y="11"/>
                  </a:cubicBezTo>
                  <a:cubicBezTo>
                    <a:pt x="23" y="11"/>
                    <a:pt x="23" y="11"/>
                    <a:pt x="23" y="11"/>
                  </a:cubicBezTo>
                  <a:close/>
                  <a:moveTo>
                    <a:pt x="10" y="19"/>
                  </a:moveTo>
                  <a:cubicBezTo>
                    <a:pt x="9" y="20"/>
                    <a:pt x="9" y="23"/>
                    <a:pt x="10" y="23"/>
                  </a:cubicBezTo>
                  <a:cubicBezTo>
                    <a:pt x="10" y="23"/>
                    <a:pt x="10" y="23"/>
                    <a:pt x="10" y="23"/>
                  </a:cubicBezTo>
                  <a:cubicBezTo>
                    <a:pt x="11" y="22"/>
                    <a:pt x="11" y="20"/>
                    <a:pt x="11" y="19"/>
                  </a:cubicBezTo>
                  <a:cubicBezTo>
                    <a:pt x="11" y="19"/>
                    <a:pt x="10" y="19"/>
                    <a:pt x="10" y="19"/>
                  </a:cubicBezTo>
                  <a:close/>
                  <a:moveTo>
                    <a:pt x="15" y="13"/>
                  </a:moveTo>
                  <a:cubicBezTo>
                    <a:pt x="15" y="13"/>
                    <a:pt x="15" y="13"/>
                    <a:pt x="15" y="13"/>
                  </a:cubicBezTo>
                  <a:cubicBezTo>
                    <a:pt x="15" y="14"/>
                    <a:pt x="15" y="14"/>
                    <a:pt x="15" y="14"/>
                  </a:cubicBezTo>
                  <a:cubicBezTo>
                    <a:pt x="16" y="14"/>
                    <a:pt x="16" y="14"/>
                    <a:pt x="16" y="14"/>
                  </a:cubicBezTo>
                  <a:cubicBezTo>
                    <a:pt x="16" y="14"/>
                    <a:pt x="16" y="13"/>
                    <a:pt x="16" y="13"/>
                  </a:cubicBezTo>
                  <a:cubicBezTo>
                    <a:pt x="16" y="13"/>
                    <a:pt x="16" y="13"/>
                    <a:pt x="15" y="13"/>
                  </a:cubicBezTo>
                  <a:cubicBezTo>
                    <a:pt x="16" y="13"/>
                    <a:pt x="16" y="13"/>
                    <a:pt x="15" y="13"/>
                  </a:cubicBezTo>
                  <a:close/>
                  <a:moveTo>
                    <a:pt x="9" y="16"/>
                  </a:moveTo>
                  <a:cubicBezTo>
                    <a:pt x="8" y="17"/>
                    <a:pt x="8" y="18"/>
                    <a:pt x="9" y="18"/>
                  </a:cubicBezTo>
                  <a:cubicBezTo>
                    <a:pt x="9" y="18"/>
                    <a:pt x="9" y="18"/>
                    <a:pt x="9" y="18"/>
                  </a:cubicBezTo>
                  <a:cubicBezTo>
                    <a:pt x="9" y="17"/>
                    <a:pt x="9" y="17"/>
                    <a:pt x="9" y="16"/>
                  </a:cubicBezTo>
                  <a:cubicBezTo>
                    <a:pt x="9" y="15"/>
                    <a:pt x="9" y="16"/>
                    <a:pt x="9" y="16"/>
                  </a:cubicBezTo>
                  <a:close/>
                  <a:moveTo>
                    <a:pt x="11" y="1"/>
                  </a:moveTo>
                  <a:cubicBezTo>
                    <a:pt x="13" y="0"/>
                    <a:pt x="17" y="2"/>
                    <a:pt x="19" y="4"/>
                  </a:cubicBezTo>
                  <a:cubicBezTo>
                    <a:pt x="19" y="5"/>
                    <a:pt x="19" y="6"/>
                    <a:pt x="20" y="6"/>
                  </a:cubicBezTo>
                  <a:cubicBezTo>
                    <a:pt x="21" y="7"/>
                    <a:pt x="22" y="7"/>
                    <a:pt x="23" y="7"/>
                  </a:cubicBezTo>
                  <a:cubicBezTo>
                    <a:pt x="24" y="8"/>
                    <a:pt x="25" y="9"/>
                    <a:pt x="25" y="9"/>
                  </a:cubicBezTo>
                  <a:cubicBezTo>
                    <a:pt x="27" y="9"/>
                    <a:pt x="28" y="9"/>
                    <a:pt x="29" y="9"/>
                  </a:cubicBezTo>
                  <a:cubicBezTo>
                    <a:pt x="29" y="9"/>
                    <a:pt x="29" y="9"/>
                    <a:pt x="29" y="10"/>
                  </a:cubicBezTo>
                  <a:cubicBezTo>
                    <a:pt x="28" y="12"/>
                    <a:pt x="25" y="14"/>
                    <a:pt x="25" y="16"/>
                  </a:cubicBezTo>
                  <a:cubicBezTo>
                    <a:pt x="25" y="18"/>
                    <a:pt x="27" y="19"/>
                    <a:pt x="27" y="21"/>
                  </a:cubicBezTo>
                  <a:cubicBezTo>
                    <a:pt x="28" y="23"/>
                    <a:pt x="29" y="24"/>
                    <a:pt x="29" y="26"/>
                  </a:cubicBezTo>
                  <a:cubicBezTo>
                    <a:pt x="29" y="26"/>
                    <a:pt x="29" y="27"/>
                    <a:pt x="30" y="27"/>
                  </a:cubicBezTo>
                  <a:cubicBezTo>
                    <a:pt x="30" y="28"/>
                    <a:pt x="30" y="29"/>
                    <a:pt x="30" y="30"/>
                  </a:cubicBezTo>
                  <a:cubicBezTo>
                    <a:pt x="30" y="31"/>
                    <a:pt x="31" y="31"/>
                    <a:pt x="31" y="32"/>
                  </a:cubicBezTo>
                  <a:cubicBezTo>
                    <a:pt x="31" y="32"/>
                    <a:pt x="31" y="32"/>
                    <a:pt x="31" y="32"/>
                  </a:cubicBezTo>
                  <a:cubicBezTo>
                    <a:pt x="29" y="31"/>
                    <a:pt x="27" y="30"/>
                    <a:pt x="25" y="28"/>
                  </a:cubicBezTo>
                  <a:cubicBezTo>
                    <a:pt x="24" y="26"/>
                    <a:pt x="23" y="24"/>
                    <a:pt x="22" y="23"/>
                  </a:cubicBezTo>
                  <a:cubicBezTo>
                    <a:pt x="22" y="23"/>
                    <a:pt x="22" y="23"/>
                    <a:pt x="22" y="23"/>
                  </a:cubicBezTo>
                  <a:cubicBezTo>
                    <a:pt x="20" y="25"/>
                    <a:pt x="19" y="27"/>
                    <a:pt x="16" y="29"/>
                  </a:cubicBezTo>
                  <a:cubicBezTo>
                    <a:pt x="15" y="28"/>
                    <a:pt x="13" y="26"/>
                    <a:pt x="14" y="25"/>
                  </a:cubicBezTo>
                  <a:cubicBezTo>
                    <a:pt x="14" y="24"/>
                    <a:pt x="15" y="23"/>
                    <a:pt x="15" y="22"/>
                  </a:cubicBezTo>
                  <a:cubicBezTo>
                    <a:pt x="15" y="22"/>
                    <a:pt x="14" y="21"/>
                    <a:pt x="14" y="21"/>
                  </a:cubicBezTo>
                  <a:cubicBezTo>
                    <a:pt x="14" y="20"/>
                    <a:pt x="14" y="19"/>
                    <a:pt x="15" y="19"/>
                  </a:cubicBezTo>
                  <a:cubicBezTo>
                    <a:pt x="15" y="18"/>
                    <a:pt x="14" y="15"/>
                    <a:pt x="13" y="16"/>
                  </a:cubicBezTo>
                  <a:cubicBezTo>
                    <a:pt x="12" y="16"/>
                    <a:pt x="12" y="18"/>
                    <a:pt x="12" y="19"/>
                  </a:cubicBezTo>
                  <a:cubicBezTo>
                    <a:pt x="12" y="20"/>
                    <a:pt x="13" y="21"/>
                    <a:pt x="13" y="23"/>
                  </a:cubicBezTo>
                  <a:cubicBezTo>
                    <a:pt x="13" y="25"/>
                    <a:pt x="11" y="26"/>
                    <a:pt x="13" y="29"/>
                  </a:cubicBezTo>
                  <a:cubicBezTo>
                    <a:pt x="14" y="31"/>
                    <a:pt x="17" y="33"/>
                    <a:pt x="17" y="34"/>
                  </a:cubicBezTo>
                  <a:cubicBezTo>
                    <a:pt x="17" y="34"/>
                    <a:pt x="17" y="34"/>
                    <a:pt x="17" y="34"/>
                  </a:cubicBezTo>
                  <a:cubicBezTo>
                    <a:pt x="17" y="35"/>
                    <a:pt x="17" y="35"/>
                    <a:pt x="17" y="35"/>
                  </a:cubicBezTo>
                  <a:cubicBezTo>
                    <a:pt x="16" y="34"/>
                    <a:pt x="15" y="34"/>
                    <a:pt x="14" y="33"/>
                  </a:cubicBezTo>
                  <a:cubicBezTo>
                    <a:pt x="13" y="33"/>
                    <a:pt x="13" y="32"/>
                    <a:pt x="12" y="32"/>
                  </a:cubicBezTo>
                  <a:cubicBezTo>
                    <a:pt x="12" y="32"/>
                    <a:pt x="12" y="32"/>
                    <a:pt x="12" y="32"/>
                  </a:cubicBezTo>
                  <a:cubicBezTo>
                    <a:pt x="11" y="34"/>
                    <a:pt x="11" y="37"/>
                    <a:pt x="8" y="39"/>
                  </a:cubicBezTo>
                  <a:cubicBezTo>
                    <a:pt x="7" y="39"/>
                    <a:pt x="7" y="39"/>
                    <a:pt x="7" y="39"/>
                  </a:cubicBezTo>
                  <a:cubicBezTo>
                    <a:pt x="7" y="38"/>
                    <a:pt x="5" y="36"/>
                    <a:pt x="5" y="35"/>
                  </a:cubicBezTo>
                  <a:cubicBezTo>
                    <a:pt x="5" y="34"/>
                    <a:pt x="5" y="33"/>
                    <a:pt x="6" y="33"/>
                  </a:cubicBezTo>
                  <a:cubicBezTo>
                    <a:pt x="6" y="31"/>
                    <a:pt x="6" y="28"/>
                    <a:pt x="6" y="26"/>
                  </a:cubicBezTo>
                  <a:cubicBezTo>
                    <a:pt x="6" y="26"/>
                    <a:pt x="6" y="26"/>
                    <a:pt x="6" y="26"/>
                  </a:cubicBezTo>
                  <a:cubicBezTo>
                    <a:pt x="6" y="26"/>
                    <a:pt x="6" y="26"/>
                    <a:pt x="6" y="26"/>
                  </a:cubicBezTo>
                  <a:cubicBezTo>
                    <a:pt x="5" y="27"/>
                    <a:pt x="3" y="29"/>
                    <a:pt x="2" y="29"/>
                  </a:cubicBezTo>
                  <a:cubicBezTo>
                    <a:pt x="0" y="27"/>
                    <a:pt x="2" y="23"/>
                    <a:pt x="3" y="21"/>
                  </a:cubicBezTo>
                  <a:cubicBezTo>
                    <a:pt x="3" y="19"/>
                    <a:pt x="4" y="14"/>
                    <a:pt x="4" y="13"/>
                  </a:cubicBezTo>
                  <a:cubicBezTo>
                    <a:pt x="3" y="12"/>
                    <a:pt x="3" y="11"/>
                    <a:pt x="3" y="11"/>
                  </a:cubicBezTo>
                  <a:cubicBezTo>
                    <a:pt x="3" y="9"/>
                    <a:pt x="5" y="9"/>
                    <a:pt x="6" y="9"/>
                  </a:cubicBezTo>
                  <a:cubicBezTo>
                    <a:pt x="7" y="11"/>
                    <a:pt x="6" y="12"/>
                    <a:pt x="6" y="14"/>
                  </a:cubicBezTo>
                  <a:cubicBezTo>
                    <a:pt x="5" y="17"/>
                    <a:pt x="4" y="21"/>
                    <a:pt x="3" y="23"/>
                  </a:cubicBezTo>
                  <a:cubicBezTo>
                    <a:pt x="3" y="24"/>
                    <a:pt x="3" y="25"/>
                    <a:pt x="3" y="26"/>
                  </a:cubicBezTo>
                  <a:cubicBezTo>
                    <a:pt x="3" y="26"/>
                    <a:pt x="3" y="26"/>
                    <a:pt x="3" y="27"/>
                  </a:cubicBezTo>
                  <a:cubicBezTo>
                    <a:pt x="3" y="26"/>
                    <a:pt x="8" y="22"/>
                    <a:pt x="8" y="22"/>
                  </a:cubicBezTo>
                  <a:cubicBezTo>
                    <a:pt x="9" y="20"/>
                    <a:pt x="5" y="15"/>
                    <a:pt x="9" y="14"/>
                  </a:cubicBezTo>
                  <a:cubicBezTo>
                    <a:pt x="10" y="15"/>
                    <a:pt x="12" y="15"/>
                    <a:pt x="13" y="15"/>
                  </a:cubicBezTo>
                  <a:cubicBezTo>
                    <a:pt x="13" y="15"/>
                    <a:pt x="13" y="15"/>
                    <a:pt x="13" y="15"/>
                  </a:cubicBezTo>
                  <a:cubicBezTo>
                    <a:pt x="13" y="13"/>
                    <a:pt x="13" y="13"/>
                    <a:pt x="11" y="12"/>
                  </a:cubicBezTo>
                  <a:cubicBezTo>
                    <a:pt x="11" y="11"/>
                    <a:pt x="11" y="10"/>
                    <a:pt x="12" y="9"/>
                  </a:cubicBezTo>
                  <a:cubicBezTo>
                    <a:pt x="13" y="10"/>
                    <a:pt x="14" y="10"/>
                    <a:pt x="15" y="10"/>
                  </a:cubicBezTo>
                  <a:cubicBezTo>
                    <a:pt x="15" y="7"/>
                    <a:pt x="11" y="3"/>
                    <a:pt x="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1465567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多行">
    <p:bg>
      <p:bgPr>
        <a:solidFill>
          <a:schemeClr val="accent1"/>
        </a:solidFill>
        <a:effectLst/>
      </p:bgPr>
    </p:bg>
    <p:spTree>
      <p:nvGrpSpPr>
        <p:cNvPr id="1" name=""/>
        <p:cNvGrpSpPr/>
        <p:nvPr/>
      </p:nvGrpSpPr>
      <p:grpSpPr>
        <a:xfrm>
          <a:off x="0" y="0"/>
          <a:ext cx="0" cy="0"/>
          <a:chOff x="0" y="0"/>
          <a:chExt cx="0" cy="0"/>
        </a:xfrm>
      </p:grpSpPr>
      <p:sp>
        <p:nvSpPr>
          <p:cNvPr id="71" name="矩形 70"/>
          <p:cNvSpPr/>
          <p:nvPr userDrawn="1"/>
        </p:nvSpPr>
        <p:spPr>
          <a:xfrm>
            <a:off x="0" y="-3175"/>
            <a:ext cx="12192000" cy="6861175"/>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平行四边形 14"/>
          <p:cNvSpPr/>
          <p:nvPr userDrawn="1"/>
        </p:nvSpPr>
        <p:spPr>
          <a:xfrm>
            <a:off x="332509" y="-3175"/>
            <a:ext cx="9232669" cy="6861175"/>
          </a:xfrm>
          <a:prstGeom prst="parallelogram">
            <a:avLst>
              <a:gd name="adj" fmla="val 1052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平行四边形 11"/>
          <p:cNvSpPr/>
          <p:nvPr userDrawn="1"/>
        </p:nvSpPr>
        <p:spPr>
          <a:xfrm>
            <a:off x="121920" y="-3175"/>
            <a:ext cx="9232669" cy="6861175"/>
          </a:xfrm>
          <a:prstGeom prst="parallelogram">
            <a:avLst>
              <a:gd name="adj" fmla="val 1052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36"/>
          <p:cNvSpPr/>
          <p:nvPr userDrawn="1"/>
        </p:nvSpPr>
        <p:spPr>
          <a:xfrm>
            <a:off x="0" y="1531610"/>
            <a:ext cx="1133862" cy="1633920"/>
          </a:xfrm>
          <a:custGeom>
            <a:avLst/>
            <a:gdLst>
              <a:gd name="connsiteX0" fmla="*/ 0 w 1133862"/>
              <a:gd name="connsiteY0" fmla="*/ 0 h 1633920"/>
              <a:gd name="connsiteX1" fmla="*/ 1133862 w 1133862"/>
              <a:gd name="connsiteY1" fmla="*/ 0 h 1633920"/>
              <a:gd name="connsiteX2" fmla="*/ 992802 w 1133862"/>
              <a:gd name="connsiteY2" fmla="*/ 1633920 h 1633920"/>
              <a:gd name="connsiteX3" fmla="*/ 0 w 1133862"/>
              <a:gd name="connsiteY3" fmla="*/ 1633920 h 1633920"/>
            </a:gdLst>
            <a:ahLst/>
            <a:cxnLst>
              <a:cxn ang="0">
                <a:pos x="connsiteX0" y="connsiteY0"/>
              </a:cxn>
              <a:cxn ang="0">
                <a:pos x="connsiteX1" y="connsiteY1"/>
              </a:cxn>
              <a:cxn ang="0">
                <a:pos x="connsiteX2" y="connsiteY2"/>
              </a:cxn>
              <a:cxn ang="0">
                <a:pos x="connsiteX3" y="connsiteY3"/>
              </a:cxn>
            </a:cxnLst>
            <a:rect l="l" t="t" r="r" b="b"/>
            <a:pathLst>
              <a:path w="1133862" h="1633920">
                <a:moveTo>
                  <a:pt x="0" y="0"/>
                </a:moveTo>
                <a:lnTo>
                  <a:pt x="1133862" y="0"/>
                </a:lnTo>
                <a:lnTo>
                  <a:pt x="992802" y="1633920"/>
                </a:lnTo>
                <a:lnTo>
                  <a:pt x="0" y="163392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35" name="任意多边形 34"/>
          <p:cNvSpPr/>
          <p:nvPr userDrawn="1"/>
        </p:nvSpPr>
        <p:spPr>
          <a:xfrm>
            <a:off x="0" y="1426996"/>
            <a:ext cx="997527" cy="1633920"/>
          </a:xfrm>
          <a:custGeom>
            <a:avLst/>
            <a:gdLst>
              <a:gd name="connsiteX0" fmla="*/ 0 w 997527"/>
              <a:gd name="connsiteY0" fmla="*/ 0 h 1633920"/>
              <a:gd name="connsiteX1" fmla="*/ 997527 w 997527"/>
              <a:gd name="connsiteY1" fmla="*/ 0 h 1633920"/>
              <a:gd name="connsiteX2" fmla="*/ 856467 w 997527"/>
              <a:gd name="connsiteY2" fmla="*/ 1633920 h 1633920"/>
              <a:gd name="connsiteX3" fmla="*/ 0 w 997527"/>
              <a:gd name="connsiteY3" fmla="*/ 1633920 h 1633920"/>
            </a:gdLst>
            <a:ahLst/>
            <a:cxnLst>
              <a:cxn ang="0">
                <a:pos x="connsiteX0" y="connsiteY0"/>
              </a:cxn>
              <a:cxn ang="0">
                <a:pos x="connsiteX1" y="connsiteY1"/>
              </a:cxn>
              <a:cxn ang="0">
                <a:pos x="connsiteX2" y="connsiteY2"/>
              </a:cxn>
              <a:cxn ang="0">
                <a:pos x="connsiteX3" y="connsiteY3"/>
              </a:cxn>
            </a:cxnLst>
            <a:rect l="l" t="t" r="r" b="b"/>
            <a:pathLst>
              <a:path w="997527" h="1633920">
                <a:moveTo>
                  <a:pt x="0" y="0"/>
                </a:moveTo>
                <a:lnTo>
                  <a:pt x="997527" y="0"/>
                </a:lnTo>
                <a:lnTo>
                  <a:pt x="856467" y="1633920"/>
                </a:lnTo>
                <a:lnTo>
                  <a:pt x="0" y="163392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41" name="任意多边形 40"/>
          <p:cNvSpPr/>
          <p:nvPr userDrawn="1"/>
        </p:nvSpPr>
        <p:spPr>
          <a:xfrm>
            <a:off x="7414943" y="5505963"/>
            <a:ext cx="4777057" cy="1015861"/>
          </a:xfrm>
          <a:custGeom>
            <a:avLst/>
            <a:gdLst>
              <a:gd name="connsiteX0" fmla="*/ 93012 w 4777057"/>
              <a:gd name="connsiteY0" fmla="*/ 0 h 1015861"/>
              <a:gd name="connsiteX1" fmla="*/ 4777057 w 4777057"/>
              <a:gd name="connsiteY1" fmla="*/ 0 h 1015861"/>
              <a:gd name="connsiteX2" fmla="*/ 4777057 w 4777057"/>
              <a:gd name="connsiteY2" fmla="*/ 1015861 h 1015861"/>
              <a:gd name="connsiteX3" fmla="*/ 0 w 4777057"/>
              <a:gd name="connsiteY3" fmla="*/ 1015861 h 1015861"/>
            </a:gdLst>
            <a:ahLst/>
            <a:cxnLst>
              <a:cxn ang="0">
                <a:pos x="connsiteX0" y="connsiteY0"/>
              </a:cxn>
              <a:cxn ang="0">
                <a:pos x="connsiteX1" y="connsiteY1"/>
              </a:cxn>
              <a:cxn ang="0">
                <a:pos x="connsiteX2" y="connsiteY2"/>
              </a:cxn>
              <a:cxn ang="0">
                <a:pos x="connsiteX3" y="connsiteY3"/>
              </a:cxn>
            </a:cxnLst>
            <a:rect l="l" t="t" r="r" b="b"/>
            <a:pathLst>
              <a:path w="4777057" h="1015861">
                <a:moveTo>
                  <a:pt x="93012" y="0"/>
                </a:moveTo>
                <a:lnTo>
                  <a:pt x="4777057" y="0"/>
                </a:lnTo>
                <a:lnTo>
                  <a:pt x="4777057" y="1015861"/>
                </a:lnTo>
                <a:lnTo>
                  <a:pt x="0" y="101586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39" name="任意多边形 38"/>
          <p:cNvSpPr/>
          <p:nvPr userDrawn="1"/>
        </p:nvSpPr>
        <p:spPr>
          <a:xfrm>
            <a:off x="7621131" y="5393904"/>
            <a:ext cx="4570869" cy="1015861"/>
          </a:xfrm>
          <a:custGeom>
            <a:avLst/>
            <a:gdLst>
              <a:gd name="connsiteX0" fmla="*/ 93012 w 4570869"/>
              <a:gd name="connsiteY0" fmla="*/ 0 h 1015861"/>
              <a:gd name="connsiteX1" fmla="*/ 4570869 w 4570869"/>
              <a:gd name="connsiteY1" fmla="*/ 0 h 1015861"/>
              <a:gd name="connsiteX2" fmla="*/ 4570869 w 4570869"/>
              <a:gd name="connsiteY2" fmla="*/ 1015861 h 1015861"/>
              <a:gd name="connsiteX3" fmla="*/ 0 w 4570869"/>
              <a:gd name="connsiteY3" fmla="*/ 1015861 h 1015861"/>
            </a:gdLst>
            <a:ahLst/>
            <a:cxnLst>
              <a:cxn ang="0">
                <a:pos x="connsiteX0" y="connsiteY0"/>
              </a:cxn>
              <a:cxn ang="0">
                <a:pos x="connsiteX1" y="connsiteY1"/>
              </a:cxn>
              <a:cxn ang="0">
                <a:pos x="connsiteX2" y="connsiteY2"/>
              </a:cxn>
              <a:cxn ang="0">
                <a:pos x="connsiteX3" y="connsiteY3"/>
              </a:cxn>
            </a:cxnLst>
            <a:rect l="l" t="t" r="r" b="b"/>
            <a:pathLst>
              <a:path w="4570869" h="1015861">
                <a:moveTo>
                  <a:pt x="93012" y="0"/>
                </a:moveTo>
                <a:lnTo>
                  <a:pt x="4570869" y="0"/>
                </a:lnTo>
                <a:lnTo>
                  <a:pt x="4570869" y="1015861"/>
                </a:lnTo>
                <a:lnTo>
                  <a:pt x="0" y="101586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2" name="标题 1"/>
          <p:cNvSpPr>
            <a:spLocks noGrp="1"/>
          </p:cNvSpPr>
          <p:nvPr>
            <p:ph type="ctrTitle" hasCustomPrompt="1"/>
          </p:nvPr>
        </p:nvSpPr>
        <p:spPr>
          <a:xfrm>
            <a:off x="1524000" y="1426995"/>
            <a:ext cx="7196667" cy="1738535"/>
          </a:xfrm>
        </p:spPr>
        <p:txBody>
          <a:bodyPr anchor="b"/>
          <a:lstStyle>
            <a:lvl1pPr algn="l">
              <a:defRPr sz="6000" b="1">
                <a:solidFill>
                  <a:schemeClr val="tx2"/>
                </a:solidFill>
              </a:defRPr>
            </a:lvl1pPr>
          </a:lstStyle>
          <a:p>
            <a:r>
              <a:rPr lang="zh-CN" altLang="en-US" dirty="0"/>
              <a:t>多行标题 </a:t>
            </a:r>
            <a:r>
              <a:rPr lang="en-US" altLang="zh-CN" dirty="0"/>
              <a:t>- </a:t>
            </a:r>
            <a:r>
              <a:rPr lang="zh-CN" altLang="en-US" dirty="0"/>
              <a:t>单击此处编辑母版标题样式</a:t>
            </a:r>
          </a:p>
        </p:txBody>
      </p:sp>
      <p:sp>
        <p:nvSpPr>
          <p:cNvPr id="3" name="副标题 2"/>
          <p:cNvSpPr>
            <a:spLocks noGrp="1"/>
          </p:cNvSpPr>
          <p:nvPr>
            <p:ph type="subTitle" idx="1" hasCustomPrompt="1"/>
          </p:nvPr>
        </p:nvSpPr>
        <p:spPr>
          <a:xfrm>
            <a:off x="1524000" y="3165530"/>
            <a:ext cx="7196667" cy="957737"/>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单击以编辑副标题</a:t>
            </a:r>
          </a:p>
        </p:txBody>
      </p:sp>
      <p:grpSp>
        <p:nvGrpSpPr>
          <p:cNvPr id="34" name="组合 33"/>
          <p:cNvGrpSpPr/>
          <p:nvPr userDrawn="1"/>
        </p:nvGrpSpPr>
        <p:grpSpPr>
          <a:xfrm>
            <a:off x="8369141" y="5633721"/>
            <a:ext cx="3326956" cy="561646"/>
            <a:chOff x="8729742" y="4570696"/>
            <a:chExt cx="2830517" cy="477836"/>
          </a:xfrm>
          <a:solidFill>
            <a:schemeClr val="bg2">
              <a:alpha val="50000"/>
            </a:schemeClr>
          </a:solidFill>
        </p:grpSpPr>
        <p:sp>
          <p:nvSpPr>
            <p:cNvPr id="36" name="Freeform 34"/>
            <p:cNvSpPr>
              <a:spLocks noEditPoints="1"/>
            </p:cNvSpPr>
            <p:nvPr userDrawn="1"/>
          </p:nvSpPr>
          <p:spPr bwMode="auto">
            <a:xfrm>
              <a:off x="9304417" y="4945345"/>
              <a:ext cx="1363665" cy="101600"/>
            </a:xfrm>
            <a:custGeom>
              <a:avLst/>
              <a:gdLst>
                <a:gd name="T0" fmla="*/ 15 w 915"/>
                <a:gd name="T1" fmla="*/ 51 h 68"/>
                <a:gd name="T2" fmla="*/ 14 w 915"/>
                <a:gd name="T3" fmla="*/ 11 h 68"/>
                <a:gd name="T4" fmla="*/ 35 w 915"/>
                <a:gd name="T5" fmla="*/ 4 h 68"/>
                <a:gd name="T6" fmla="*/ 77 w 915"/>
                <a:gd name="T7" fmla="*/ 51 h 68"/>
                <a:gd name="T8" fmla="*/ 74 w 915"/>
                <a:gd name="T9" fmla="*/ 51 h 68"/>
                <a:gd name="T10" fmla="*/ 57 w 915"/>
                <a:gd name="T11" fmla="*/ 21 h 68"/>
                <a:gd name="T12" fmla="*/ 108 w 915"/>
                <a:gd name="T13" fmla="*/ 0 h 68"/>
                <a:gd name="T14" fmla="*/ 104 w 915"/>
                <a:gd name="T15" fmla="*/ 32 h 68"/>
                <a:gd name="T16" fmla="*/ 134 w 915"/>
                <a:gd name="T17" fmla="*/ 21 h 68"/>
                <a:gd name="T18" fmla="*/ 155 w 915"/>
                <a:gd name="T19" fmla="*/ 21 h 68"/>
                <a:gd name="T20" fmla="*/ 187 w 915"/>
                <a:gd name="T21" fmla="*/ 46 h 68"/>
                <a:gd name="T22" fmla="*/ 169 w 915"/>
                <a:gd name="T23" fmla="*/ 29 h 68"/>
                <a:gd name="T24" fmla="*/ 221 w 915"/>
                <a:gd name="T25" fmla="*/ 24 h 68"/>
                <a:gd name="T26" fmla="*/ 198 w 915"/>
                <a:gd name="T27" fmla="*/ 52 h 68"/>
                <a:gd name="T28" fmla="*/ 209 w 915"/>
                <a:gd name="T29" fmla="*/ 18 h 68"/>
                <a:gd name="T30" fmla="*/ 247 w 915"/>
                <a:gd name="T31" fmla="*/ 51 h 68"/>
                <a:gd name="T32" fmla="*/ 244 w 915"/>
                <a:gd name="T33" fmla="*/ 42 h 68"/>
                <a:gd name="T34" fmla="*/ 271 w 915"/>
                <a:gd name="T35" fmla="*/ 1 h 68"/>
                <a:gd name="T36" fmla="*/ 276 w 915"/>
                <a:gd name="T37" fmla="*/ 51 h 68"/>
                <a:gd name="T38" fmla="*/ 259 w 915"/>
                <a:gd name="T39" fmla="*/ 22 h 68"/>
                <a:gd name="T40" fmla="*/ 301 w 915"/>
                <a:gd name="T41" fmla="*/ 46 h 68"/>
                <a:gd name="T42" fmla="*/ 292 w 915"/>
                <a:gd name="T43" fmla="*/ 7 h 68"/>
                <a:gd name="T44" fmla="*/ 333 w 915"/>
                <a:gd name="T45" fmla="*/ 20 h 68"/>
                <a:gd name="T46" fmla="*/ 309 w 915"/>
                <a:gd name="T47" fmla="*/ 67 h 68"/>
                <a:gd name="T48" fmla="*/ 305 w 915"/>
                <a:gd name="T49" fmla="*/ 19 h 68"/>
                <a:gd name="T50" fmla="*/ 379 w 915"/>
                <a:gd name="T51" fmla="*/ 18 h 68"/>
                <a:gd name="T52" fmla="*/ 415 w 915"/>
                <a:gd name="T53" fmla="*/ 44 h 68"/>
                <a:gd name="T54" fmla="*/ 403 w 915"/>
                <a:gd name="T55" fmla="*/ 21 h 68"/>
                <a:gd name="T56" fmla="*/ 425 w 915"/>
                <a:gd name="T57" fmla="*/ 5 h 68"/>
                <a:gd name="T58" fmla="*/ 475 w 915"/>
                <a:gd name="T59" fmla="*/ 19 h 68"/>
                <a:gd name="T60" fmla="*/ 465 w 915"/>
                <a:gd name="T61" fmla="*/ 54 h 68"/>
                <a:gd name="T62" fmla="*/ 471 w 915"/>
                <a:gd name="T63" fmla="*/ 48 h 68"/>
                <a:gd name="T64" fmla="*/ 474 w 915"/>
                <a:gd name="T65" fmla="*/ 4 h 68"/>
                <a:gd name="T66" fmla="*/ 516 w 915"/>
                <a:gd name="T67" fmla="*/ 28 h 68"/>
                <a:gd name="T68" fmla="*/ 517 w 915"/>
                <a:gd name="T69" fmla="*/ 40 h 68"/>
                <a:gd name="T70" fmla="*/ 537 w 915"/>
                <a:gd name="T71" fmla="*/ 49 h 68"/>
                <a:gd name="T72" fmla="*/ 528 w 915"/>
                <a:gd name="T73" fmla="*/ 23 h 68"/>
                <a:gd name="T74" fmla="*/ 565 w 915"/>
                <a:gd name="T75" fmla="*/ 53 h 68"/>
                <a:gd name="T76" fmla="*/ 563 w 915"/>
                <a:gd name="T77" fmla="*/ 21 h 68"/>
                <a:gd name="T78" fmla="*/ 620 w 915"/>
                <a:gd name="T79" fmla="*/ 52 h 68"/>
                <a:gd name="T80" fmla="*/ 596 w 915"/>
                <a:gd name="T81" fmla="*/ 49 h 68"/>
                <a:gd name="T82" fmla="*/ 587 w 915"/>
                <a:gd name="T83" fmla="*/ 22 h 68"/>
                <a:gd name="T84" fmla="*/ 642 w 915"/>
                <a:gd name="T85" fmla="*/ 17 h 68"/>
                <a:gd name="T86" fmla="*/ 643 w 915"/>
                <a:gd name="T87" fmla="*/ 48 h 68"/>
                <a:gd name="T88" fmla="*/ 667 w 915"/>
                <a:gd name="T89" fmla="*/ 49 h 68"/>
                <a:gd name="T90" fmla="*/ 671 w 915"/>
                <a:gd name="T91" fmla="*/ 23 h 68"/>
                <a:gd name="T92" fmla="*/ 726 w 915"/>
                <a:gd name="T93" fmla="*/ 20 h 68"/>
                <a:gd name="T94" fmla="*/ 739 w 915"/>
                <a:gd name="T95" fmla="*/ 29 h 68"/>
                <a:gd name="T96" fmla="*/ 731 w 915"/>
                <a:gd name="T97" fmla="*/ 33 h 68"/>
                <a:gd name="T98" fmla="*/ 778 w 915"/>
                <a:gd name="T99" fmla="*/ 45 h 68"/>
                <a:gd name="T100" fmla="*/ 771 w 915"/>
                <a:gd name="T101" fmla="*/ 24 h 68"/>
                <a:gd name="T102" fmla="*/ 753 w 915"/>
                <a:gd name="T103" fmla="*/ 45 h 68"/>
                <a:gd name="T104" fmla="*/ 803 w 915"/>
                <a:gd name="T105" fmla="*/ 54 h 68"/>
                <a:gd name="T106" fmla="*/ 816 w 915"/>
                <a:gd name="T107" fmla="*/ 0 h 68"/>
                <a:gd name="T108" fmla="*/ 812 w 915"/>
                <a:gd name="T109" fmla="*/ 29 h 68"/>
                <a:gd name="T110" fmla="*/ 881 w 915"/>
                <a:gd name="T111" fmla="*/ 10 h 68"/>
                <a:gd name="T112" fmla="*/ 859 w 915"/>
                <a:gd name="T113" fmla="*/ 49 h 68"/>
                <a:gd name="T114" fmla="*/ 903 w 915"/>
                <a:gd name="T115" fmla="*/ 48 h 68"/>
                <a:gd name="T116" fmla="*/ 891 w 915"/>
                <a:gd name="T117" fmla="*/ 3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15" h="68">
                  <a:moveTo>
                    <a:pt x="35" y="4"/>
                  </a:moveTo>
                  <a:cubicBezTo>
                    <a:pt x="35" y="3"/>
                    <a:pt x="35" y="3"/>
                    <a:pt x="35" y="3"/>
                  </a:cubicBezTo>
                  <a:cubicBezTo>
                    <a:pt x="53" y="3"/>
                    <a:pt x="53" y="3"/>
                    <a:pt x="53" y="3"/>
                  </a:cubicBezTo>
                  <a:cubicBezTo>
                    <a:pt x="53" y="4"/>
                    <a:pt x="53" y="4"/>
                    <a:pt x="53" y="4"/>
                  </a:cubicBezTo>
                  <a:cubicBezTo>
                    <a:pt x="51" y="4"/>
                    <a:pt x="51" y="4"/>
                    <a:pt x="51" y="4"/>
                  </a:cubicBezTo>
                  <a:cubicBezTo>
                    <a:pt x="49" y="4"/>
                    <a:pt x="47" y="5"/>
                    <a:pt x="46" y="6"/>
                  </a:cubicBezTo>
                  <a:cubicBezTo>
                    <a:pt x="46" y="7"/>
                    <a:pt x="45" y="9"/>
                    <a:pt x="45" y="11"/>
                  </a:cubicBezTo>
                  <a:cubicBezTo>
                    <a:pt x="45" y="32"/>
                    <a:pt x="45" y="32"/>
                    <a:pt x="45" y="32"/>
                  </a:cubicBezTo>
                  <a:cubicBezTo>
                    <a:pt x="45" y="37"/>
                    <a:pt x="45" y="41"/>
                    <a:pt x="44" y="43"/>
                  </a:cubicBezTo>
                  <a:cubicBezTo>
                    <a:pt x="43" y="46"/>
                    <a:pt x="41" y="49"/>
                    <a:pt x="38" y="51"/>
                  </a:cubicBezTo>
                  <a:cubicBezTo>
                    <a:pt x="35" y="53"/>
                    <a:pt x="31" y="53"/>
                    <a:pt x="27" y="53"/>
                  </a:cubicBezTo>
                  <a:cubicBezTo>
                    <a:pt x="21" y="53"/>
                    <a:pt x="17" y="53"/>
                    <a:pt x="15" y="51"/>
                  </a:cubicBezTo>
                  <a:cubicBezTo>
                    <a:pt x="12" y="49"/>
                    <a:pt x="10" y="46"/>
                    <a:pt x="9" y="43"/>
                  </a:cubicBezTo>
                  <a:cubicBezTo>
                    <a:pt x="8" y="41"/>
                    <a:pt x="7" y="37"/>
                    <a:pt x="7" y="31"/>
                  </a:cubicBezTo>
                  <a:cubicBezTo>
                    <a:pt x="7" y="11"/>
                    <a:pt x="7" y="11"/>
                    <a:pt x="7" y="11"/>
                  </a:cubicBezTo>
                  <a:cubicBezTo>
                    <a:pt x="7" y="8"/>
                    <a:pt x="7" y="6"/>
                    <a:pt x="6" y="5"/>
                  </a:cubicBezTo>
                  <a:cubicBezTo>
                    <a:pt x="5" y="4"/>
                    <a:pt x="4" y="3"/>
                    <a:pt x="2" y="3"/>
                  </a:cubicBezTo>
                  <a:cubicBezTo>
                    <a:pt x="0" y="3"/>
                    <a:pt x="0" y="3"/>
                    <a:pt x="0" y="3"/>
                  </a:cubicBezTo>
                  <a:cubicBezTo>
                    <a:pt x="0" y="2"/>
                    <a:pt x="0" y="2"/>
                    <a:pt x="0" y="2"/>
                  </a:cubicBezTo>
                  <a:cubicBezTo>
                    <a:pt x="21" y="2"/>
                    <a:pt x="21" y="2"/>
                    <a:pt x="21" y="2"/>
                  </a:cubicBezTo>
                  <a:cubicBezTo>
                    <a:pt x="21" y="3"/>
                    <a:pt x="21" y="3"/>
                    <a:pt x="21" y="3"/>
                  </a:cubicBezTo>
                  <a:cubicBezTo>
                    <a:pt x="19" y="3"/>
                    <a:pt x="19" y="3"/>
                    <a:pt x="19" y="3"/>
                  </a:cubicBezTo>
                  <a:cubicBezTo>
                    <a:pt x="17" y="3"/>
                    <a:pt x="15" y="4"/>
                    <a:pt x="15" y="5"/>
                  </a:cubicBezTo>
                  <a:cubicBezTo>
                    <a:pt x="14" y="6"/>
                    <a:pt x="14" y="8"/>
                    <a:pt x="14" y="11"/>
                  </a:cubicBezTo>
                  <a:cubicBezTo>
                    <a:pt x="14" y="33"/>
                    <a:pt x="14" y="33"/>
                    <a:pt x="14" y="33"/>
                  </a:cubicBezTo>
                  <a:cubicBezTo>
                    <a:pt x="14" y="35"/>
                    <a:pt x="14" y="37"/>
                    <a:pt x="14" y="40"/>
                  </a:cubicBezTo>
                  <a:cubicBezTo>
                    <a:pt x="15" y="43"/>
                    <a:pt x="15" y="45"/>
                    <a:pt x="16" y="46"/>
                  </a:cubicBezTo>
                  <a:cubicBezTo>
                    <a:pt x="17" y="48"/>
                    <a:pt x="19" y="49"/>
                    <a:pt x="20" y="50"/>
                  </a:cubicBezTo>
                  <a:cubicBezTo>
                    <a:pt x="22" y="51"/>
                    <a:pt x="24" y="51"/>
                    <a:pt x="27" y="51"/>
                  </a:cubicBezTo>
                  <a:cubicBezTo>
                    <a:pt x="30" y="51"/>
                    <a:pt x="33" y="50"/>
                    <a:pt x="35" y="49"/>
                  </a:cubicBezTo>
                  <a:cubicBezTo>
                    <a:pt x="37" y="47"/>
                    <a:pt x="39" y="46"/>
                    <a:pt x="40" y="43"/>
                  </a:cubicBezTo>
                  <a:cubicBezTo>
                    <a:pt x="41" y="41"/>
                    <a:pt x="41" y="37"/>
                    <a:pt x="41" y="32"/>
                  </a:cubicBezTo>
                  <a:cubicBezTo>
                    <a:pt x="41" y="12"/>
                    <a:pt x="41" y="12"/>
                    <a:pt x="41" y="12"/>
                  </a:cubicBezTo>
                  <a:cubicBezTo>
                    <a:pt x="41" y="9"/>
                    <a:pt x="41" y="7"/>
                    <a:pt x="40" y="6"/>
                  </a:cubicBezTo>
                  <a:cubicBezTo>
                    <a:pt x="39" y="5"/>
                    <a:pt x="38" y="4"/>
                    <a:pt x="36" y="4"/>
                  </a:cubicBezTo>
                  <a:cubicBezTo>
                    <a:pt x="35" y="4"/>
                    <a:pt x="35" y="4"/>
                    <a:pt x="35" y="4"/>
                  </a:cubicBezTo>
                  <a:close/>
                  <a:moveTo>
                    <a:pt x="69" y="25"/>
                  </a:moveTo>
                  <a:cubicBezTo>
                    <a:pt x="73" y="20"/>
                    <a:pt x="76" y="18"/>
                    <a:pt x="79" y="18"/>
                  </a:cubicBezTo>
                  <a:cubicBezTo>
                    <a:pt x="81" y="18"/>
                    <a:pt x="83" y="18"/>
                    <a:pt x="84" y="19"/>
                  </a:cubicBezTo>
                  <a:cubicBezTo>
                    <a:pt x="85" y="20"/>
                    <a:pt x="87" y="21"/>
                    <a:pt x="87" y="23"/>
                  </a:cubicBezTo>
                  <a:cubicBezTo>
                    <a:pt x="88" y="25"/>
                    <a:pt x="88" y="27"/>
                    <a:pt x="88" y="30"/>
                  </a:cubicBezTo>
                  <a:cubicBezTo>
                    <a:pt x="88" y="45"/>
                    <a:pt x="88" y="45"/>
                    <a:pt x="88" y="45"/>
                  </a:cubicBezTo>
                  <a:cubicBezTo>
                    <a:pt x="88" y="47"/>
                    <a:pt x="88" y="48"/>
                    <a:pt x="89" y="49"/>
                  </a:cubicBezTo>
                  <a:cubicBezTo>
                    <a:pt x="89" y="50"/>
                    <a:pt x="89" y="50"/>
                    <a:pt x="90" y="51"/>
                  </a:cubicBezTo>
                  <a:cubicBezTo>
                    <a:pt x="90" y="51"/>
                    <a:pt x="91" y="51"/>
                    <a:pt x="93" y="51"/>
                  </a:cubicBezTo>
                  <a:cubicBezTo>
                    <a:pt x="93" y="52"/>
                    <a:pt x="93" y="52"/>
                    <a:pt x="93" y="52"/>
                  </a:cubicBezTo>
                  <a:cubicBezTo>
                    <a:pt x="77" y="52"/>
                    <a:pt x="77" y="52"/>
                    <a:pt x="77" y="52"/>
                  </a:cubicBezTo>
                  <a:cubicBezTo>
                    <a:pt x="77" y="51"/>
                    <a:pt x="77" y="51"/>
                    <a:pt x="77" y="51"/>
                  </a:cubicBezTo>
                  <a:cubicBezTo>
                    <a:pt x="78" y="51"/>
                    <a:pt x="78" y="51"/>
                    <a:pt x="78" y="51"/>
                  </a:cubicBezTo>
                  <a:cubicBezTo>
                    <a:pt x="79" y="51"/>
                    <a:pt x="80" y="51"/>
                    <a:pt x="81" y="50"/>
                  </a:cubicBezTo>
                  <a:cubicBezTo>
                    <a:pt x="82" y="50"/>
                    <a:pt x="82" y="49"/>
                    <a:pt x="82" y="48"/>
                  </a:cubicBezTo>
                  <a:cubicBezTo>
                    <a:pt x="82" y="48"/>
                    <a:pt x="82" y="47"/>
                    <a:pt x="82" y="45"/>
                  </a:cubicBezTo>
                  <a:cubicBezTo>
                    <a:pt x="82" y="31"/>
                    <a:pt x="82" y="31"/>
                    <a:pt x="82" y="31"/>
                  </a:cubicBezTo>
                  <a:cubicBezTo>
                    <a:pt x="82" y="27"/>
                    <a:pt x="82" y="25"/>
                    <a:pt x="81" y="24"/>
                  </a:cubicBezTo>
                  <a:cubicBezTo>
                    <a:pt x="80" y="23"/>
                    <a:pt x="79" y="22"/>
                    <a:pt x="77" y="22"/>
                  </a:cubicBezTo>
                  <a:cubicBezTo>
                    <a:pt x="74" y="22"/>
                    <a:pt x="71" y="23"/>
                    <a:pt x="69" y="27"/>
                  </a:cubicBezTo>
                  <a:cubicBezTo>
                    <a:pt x="69" y="45"/>
                    <a:pt x="69" y="45"/>
                    <a:pt x="69" y="45"/>
                  </a:cubicBezTo>
                  <a:cubicBezTo>
                    <a:pt x="69" y="47"/>
                    <a:pt x="69" y="48"/>
                    <a:pt x="69" y="49"/>
                  </a:cubicBezTo>
                  <a:cubicBezTo>
                    <a:pt x="69" y="50"/>
                    <a:pt x="70" y="50"/>
                    <a:pt x="70" y="51"/>
                  </a:cubicBezTo>
                  <a:cubicBezTo>
                    <a:pt x="71" y="51"/>
                    <a:pt x="72" y="51"/>
                    <a:pt x="74" y="51"/>
                  </a:cubicBezTo>
                  <a:cubicBezTo>
                    <a:pt x="74" y="52"/>
                    <a:pt x="74" y="52"/>
                    <a:pt x="74" y="52"/>
                  </a:cubicBezTo>
                  <a:cubicBezTo>
                    <a:pt x="58" y="52"/>
                    <a:pt x="58" y="52"/>
                    <a:pt x="58" y="52"/>
                  </a:cubicBezTo>
                  <a:cubicBezTo>
                    <a:pt x="58" y="51"/>
                    <a:pt x="58" y="51"/>
                    <a:pt x="58" y="51"/>
                  </a:cubicBezTo>
                  <a:cubicBezTo>
                    <a:pt x="59" y="51"/>
                    <a:pt x="59" y="51"/>
                    <a:pt x="59" y="51"/>
                  </a:cubicBezTo>
                  <a:cubicBezTo>
                    <a:pt x="60" y="51"/>
                    <a:pt x="61" y="51"/>
                    <a:pt x="62" y="50"/>
                  </a:cubicBezTo>
                  <a:cubicBezTo>
                    <a:pt x="62" y="49"/>
                    <a:pt x="63" y="47"/>
                    <a:pt x="63" y="45"/>
                  </a:cubicBezTo>
                  <a:cubicBezTo>
                    <a:pt x="63" y="32"/>
                    <a:pt x="63" y="32"/>
                    <a:pt x="63" y="32"/>
                  </a:cubicBezTo>
                  <a:cubicBezTo>
                    <a:pt x="63" y="28"/>
                    <a:pt x="63" y="25"/>
                    <a:pt x="62" y="24"/>
                  </a:cubicBezTo>
                  <a:cubicBezTo>
                    <a:pt x="62" y="23"/>
                    <a:pt x="62" y="23"/>
                    <a:pt x="61" y="22"/>
                  </a:cubicBezTo>
                  <a:cubicBezTo>
                    <a:pt x="61" y="22"/>
                    <a:pt x="61" y="22"/>
                    <a:pt x="60" y="22"/>
                  </a:cubicBezTo>
                  <a:cubicBezTo>
                    <a:pt x="59" y="22"/>
                    <a:pt x="58" y="22"/>
                    <a:pt x="57" y="22"/>
                  </a:cubicBezTo>
                  <a:cubicBezTo>
                    <a:pt x="57" y="21"/>
                    <a:pt x="57" y="21"/>
                    <a:pt x="57" y="21"/>
                  </a:cubicBezTo>
                  <a:cubicBezTo>
                    <a:pt x="67" y="17"/>
                    <a:pt x="67" y="17"/>
                    <a:pt x="67" y="17"/>
                  </a:cubicBezTo>
                  <a:cubicBezTo>
                    <a:pt x="69" y="17"/>
                    <a:pt x="69" y="17"/>
                    <a:pt x="69" y="17"/>
                  </a:cubicBezTo>
                  <a:cubicBezTo>
                    <a:pt x="69" y="25"/>
                    <a:pt x="69" y="25"/>
                    <a:pt x="69" y="25"/>
                  </a:cubicBezTo>
                  <a:close/>
                  <a:moveTo>
                    <a:pt x="108" y="0"/>
                  </a:moveTo>
                  <a:cubicBezTo>
                    <a:pt x="109" y="0"/>
                    <a:pt x="110" y="0"/>
                    <a:pt x="110" y="1"/>
                  </a:cubicBezTo>
                  <a:cubicBezTo>
                    <a:pt x="111" y="2"/>
                    <a:pt x="111" y="3"/>
                    <a:pt x="111" y="4"/>
                  </a:cubicBezTo>
                  <a:cubicBezTo>
                    <a:pt x="111" y="5"/>
                    <a:pt x="111" y="6"/>
                    <a:pt x="110" y="7"/>
                  </a:cubicBezTo>
                  <a:cubicBezTo>
                    <a:pt x="109" y="7"/>
                    <a:pt x="109" y="8"/>
                    <a:pt x="108" y="8"/>
                  </a:cubicBezTo>
                  <a:cubicBezTo>
                    <a:pt x="107" y="8"/>
                    <a:pt x="106" y="7"/>
                    <a:pt x="105" y="7"/>
                  </a:cubicBezTo>
                  <a:cubicBezTo>
                    <a:pt x="105" y="6"/>
                    <a:pt x="104" y="5"/>
                    <a:pt x="104" y="4"/>
                  </a:cubicBezTo>
                  <a:cubicBezTo>
                    <a:pt x="104" y="3"/>
                    <a:pt x="105" y="2"/>
                    <a:pt x="105" y="1"/>
                  </a:cubicBezTo>
                  <a:cubicBezTo>
                    <a:pt x="106" y="0"/>
                    <a:pt x="107" y="0"/>
                    <a:pt x="108" y="0"/>
                  </a:cubicBezTo>
                  <a:close/>
                  <a:moveTo>
                    <a:pt x="111" y="18"/>
                  </a:moveTo>
                  <a:cubicBezTo>
                    <a:pt x="111" y="45"/>
                    <a:pt x="111" y="45"/>
                    <a:pt x="111" y="45"/>
                  </a:cubicBezTo>
                  <a:cubicBezTo>
                    <a:pt x="111" y="47"/>
                    <a:pt x="111" y="49"/>
                    <a:pt x="111" y="49"/>
                  </a:cubicBezTo>
                  <a:cubicBezTo>
                    <a:pt x="111" y="50"/>
                    <a:pt x="112" y="51"/>
                    <a:pt x="112" y="51"/>
                  </a:cubicBezTo>
                  <a:cubicBezTo>
                    <a:pt x="113" y="51"/>
                    <a:pt x="114" y="51"/>
                    <a:pt x="115" y="51"/>
                  </a:cubicBezTo>
                  <a:cubicBezTo>
                    <a:pt x="115" y="53"/>
                    <a:pt x="115" y="53"/>
                    <a:pt x="115" y="53"/>
                  </a:cubicBezTo>
                  <a:cubicBezTo>
                    <a:pt x="99" y="53"/>
                    <a:pt x="99" y="53"/>
                    <a:pt x="99" y="53"/>
                  </a:cubicBezTo>
                  <a:cubicBezTo>
                    <a:pt x="99" y="51"/>
                    <a:pt x="99" y="51"/>
                    <a:pt x="99" y="51"/>
                  </a:cubicBezTo>
                  <a:cubicBezTo>
                    <a:pt x="101" y="51"/>
                    <a:pt x="102" y="51"/>
                    <a:pt x="103" y="51"/>
                  </a:cubicBezTo>
                  <a:cubicBezTo>
                    <a:pt x="103" y="51"/>
                    <a:pt x="103" y="50"/>
                    <a:pt x="104" y="49"/>
                  </a:cubicBezTo>
                  <a:cubicBezTo>
                    <a:pt x="104" y="49"/>
                    <a:pt x="104" y="47"/>
                    <a:pt x="104" y="45"/>
                  </a:cubicBezTo>
                  <a:cubicBezTo>
                    <a:pt x="104" y="32"/>
                    <a:pt x="104" y="32"/>
                    <a:pt x="104" y="32"/>
                  </a:cubicBezTo>
                  <a:cubicBezTo>
                    <a:pt x="104" y="28"/>
                    <a:pt x="104" y="26"/>
                    <a:pt x="104" y="25"/>
                  </a:cubicBezTo>
                  <a:cubicBezTo>
                    <a:pt x="104" y="24"/>
                    <a:pt x="103" y="23"/>
                    <a:pt x="103" y="23"/>
                  </a:cubicBezTo>
                  <a:cubicBezTo>
                    <a:pt x="103" y="23"/>
                    <a:pt x="102" y="23"/>
                    <a:pt x="101" y="23"/>
                  </a:cubicBezTo>
                  <a:cubicBezTo>
                    <a:pt x="101" y="23"/>
                    <a:pt x="100" y="23"/>
                    <a:pt x="99" y="23"/>
                  </a:cubicBezTo>
                  <a:cubicBezTo>
                    <a:pt x="99" y="22"/>
                    <a:pt x="99" y="22"/>
                    <a:pt x="99" y="22"/>
                  </a:cubicBezTo>
                  <a:cubicBezTo>
                    <a:pt x="109" y="18"/>
                    <a:pt x="109" y="18"/>
                    <a:pt x="109" y="18"/>
                  </a:cubicBezTo>
                  <a:cubicBezTo>
                    <a:pt x="111" y="18"/>
                    <a:pt x="111" y="18"/>
                    <a:pt x="111" y="18"/>
                  </a:cubicBezTo>
                  <a:close/>
                  <a:moveTo>
                    <a:pt x="122" y="19"/>
                  </a:moveTo>
                  <a:cubicBezTo>
                    <a:pt x="137" y="19"/>
                    <a:pt x="137" y="19"/>
                    <a:pt x="137" y="19"/>
                  </a:cubicBezTo>
                  <a:cubicBezTo>
                    <a:pt x="137" y="20"/>
                    <a:pt x="137" y="20"/>
                    <a:pt x="137" y="20"/>
                  </a:cubicBezTo>
                  <a:cubicBezTo>
                    <a:pt x="136" y="20"/>
                    <a:pt x="136" y="20"/>
                    <a:pt x="136" y="20"/>
                  </a:cubicBezTo>
                  <a:cubicBezTo>
                    <a:pt x="135" y="20"/>
                    <a:pt x="134" y="20"/>
                    <a:pt x="134" y="21"/>
                  </a:cubicBezTo>
                  <a:cubicBezTo>
                    <a:pt x="133" y="21"/>
                    <a:pt x="133" y="22"/>
                    <a:pt x="133" y="23"/>
                  </a:cubicBezTo>
                  <a:cubicBezTo>
                    <a:pt x="133" y="23"/>
                    <a:pt x="133" y="25"/>
                    <a:pt x="134" y="26"/>
                  </a:cubicBezTo>
                  <a:cubicBezTo>
                    <a:pt x="141" y="45"/>
                    <a:pt x="141" y="45"/>
                    <a:pt x="141" y="45"/>
                  </a:cubicBezTo>
                  <a:cubicBezTo>
                    <a:pt x="149" y="25"/>
                    <a:pt x="149" y="25"/>
                    <a:pt x="149" y="25"/>
                  </a:cubicBezTo>
                  <a:cubicBezTo>
                    <a:pt x="149" y="24"/>
                    <a:pt x="150" y="23"/>
                    <a:pt x="150" y="22"/>
                  </a:cubicBezTo>
                  <a:cubicBezTo>
                    <a:pt x="150" y="21"/>
                    <a:pt x="150" y="21"/>
                    <a:pt x="149" y="21"/>
                  </a:cubicBezTo>
                  <a:cubicBezTo>
                    <a:pt x="149" y="21"/>
                    <a:pt x="149" y="20"/>
                    <a:pt x="149" y="20"/>
                  </a:cubicBezTo>
                  <a:cubicBezTo>
                    <a:pt x="148" y="20"/>
                    <a:pt x="147" y="20"/>
                    <a:pt x="146" y="20"/>
                  </a:cubicBezTo>
                  <a:cubicBezTo>
                    <a:pt x="146" y="19"/>
                    <a:pt x="146" y="19"/>
                    <a:pt x="146" y="19"/>
                  </a:cubicBezTo>
                  <a:cubicBezTo>
                    <a:pt x="157" y="19"/>
                    <a:pt x="157" y="19"/>
                    <a:pt x="157" y="19"/>
                  </a:cubicBezTo>
                  <a:cubicBezTo>
                    <a:pt x="157" y="20"/>
                    <a:pt x="157" y="20"/>
                    <a:pt x="157" y="20"/>
                  </a:cubicBezTo>
                  <a:cubicBezTo>
                    <a:pt x="156" y="20"/>
                    <a:pt x="155" y="20"/>
                    <a:pt x="155" y="21"/>
                  </a:cubicBezTo>
                  <a:cubicBezTo>
                    <a:pt x="154" y="21"/>
                    <a:pt x="153" y="23"/>
                    <a:pt x="152" y="24"/>
                  </a:cubicBezTo>
                  <a:cubicBezTo>
                    <a:pt x="141" y="53"/>
                    <a:pt x="141" y="53"/>
                    <a:pt x="141" y="53"/>
                  </a:cubicBezTo>
                  <a:cubicBezTo>
                    <a:pt x="139" y="53"/>
                    <a:pt x="139" y="53"/>
                    <a:pt x="139" y="53"/>
                  </a:cubicBezTo>
                  <a:cubicBezTo>
                    <a:pt x="127" y="25"/>
                    <a:pt x="127" y="25"/>
                    <a:pt x="127" y="25"/>
                  </a:cubicBezTo>
                  <a:cubicBezTo>
                    <a:pt x="127" y="23"/>
                    <a:pt x="126" y="22"/>
                    <a:pt x="126" y="22"/>
                  </a:cubicBezTo>
                  <a:cubicBezTo>
                    <a:pt x="125" y="21"/>
                    <a:pt x="125" y="21"/>
                    <a:pt x="124" y="20"/>
                  </a:cubicBezTo>
                  <a:cubicBezTo>
                    <a:pt x="123" y="20"/>
                    <a:pt x="123" y="20"/>
                    <a:pt x="121" y="19"/>
                  </a:cubicBezTo>
                  <a:cubicBezTo>
                    <a:pt x="122" y="19"/>
                    <a:pt x="122" y="19"/>
                    <a:pt x="122" y="19"/>
                  </a:cubicBezTo>
                  <a:close/>
                  <a:moveTo>
                    <a:pt x="169" y="31"/>
                  </a:moveTo>
                  <a:cubicBezTo>
                    <a:pt x="169" y="37"/>
                    <a:pt x="170" y="40"/>
                    <a:pt x="173" y="43"/>
                  </a:cubicBezTo>
                  <a:cubicBezTo>
                    <a:pt x="175" y="46"/>
                    <a:pt x="178" y="48"/>
                    <a:pt x="181" y="48"/>
                  </a:cubicBezTo>
                  <a:cubicBezTo>
                    <a:pt x="183" y="48"/>
                    <a:pt x="185" y="47"/>
                    <a:pt x="187" y="46"/>
                  </a:cubicBezTo>
                  <a:cubicBezTo>
                    <a:pt x="188" y="45"/>
                    <a:pt x="189" y="43"/>
                    <a:pt x="191" y="39"/>
                  </a:cubicBezTo>
                  <a:cubicBezTo>
                    <a:pt x="192" y="40"/>
                    <a:pt x="192" y="40"/>
                    <a:pt x="192" y="40"/>
                  </a:cubicBezTo>
                  <a:cubicBezTo>
                    <a:pt x="191" y="43"/>
                    <a:pt x="190" y="47"/>
                    <a:pt x="187" y="49"/>
                  </a:cubicBezTo>
                  <a:cubicBezTo>
                    <a:pt x="185" y="52"/>
                    <a:pt x="182" y="53"/>
                    <a:pt x="178" y="53"/>
                  </a:cubicBezTo>
                  <a:cubicBezTo>
                    <a:pt x="174" y="53"/>
                    <a:pt x="171" y="52"/>
                    <a:pt x="168" y="49"/>
                  </a:cubicBezTo>
                  <a:cubicBezTo>
                    <a:pt x="165" y="45"/>
                    <a:pt x="164" y="41"/>
                    <a:pt x="164" y="36"/>
                  </a:cubicBezTo>
                  <a:cubicBezTo>
                    <a:pt x="164" y="30"/>
                    <a:pt x="166" y="25"/>
                    <a:pt x="169" y="22"/>
                  </a:cubicBezTo>
                  <a:cubicBezTo>
                    <a:pt x="171" y="19"/>
                    <a:pt x="175" y="17"/>
                    <a:pt x="179" y="17"/>
                  </a:cubicBezTo>
                  <a:cubicBezTo>
                    <a:pt x="183" y="17"/>
                    <a:pt x="186" y="19"/>
                    <a:pt x="189" y="21"/>
                  </a:cubicBezTo>
                  <a:cubicBezTo>
                    <a:pt x="191" y="23"/>
                    <a:pt x="192" y="27"/>
                    <a:pt x="192" y="31"/>
                  </a:cubicBezTo>
                  <a:cubicBezTo>
                    <a:pt x="169" y="31"/>
                    <a:pt x="169" y="31"/>
                    <a:pt x="169" y="31"/>
                  </a:cubicBezTo>
                  <a:close/>
                  <a:moveTo>
                    <a:pt x="169" y="29"/>
                  </a:moveTo>
                  <a:cubicBezTo>
                    <a:pt x="184" y="29"/>
                    <a:pt x="184" y="29"/>
                    <a:pt x="184" y="29"/>
                  </a:cubicBezTo>
                  <a:cubicBezTo>
                    <a:pt x="184" y="27"/>
                    <a:pt x="184" y="26"/>
                    <a:pt x="183" y="25"/>
                  </a:cubicBezTo>
                  <a:cubicBezTo>
                    <a:pt x="183" y="24"/>
                    <a:pt x="182" y="23"/>
                    <a:pt x="181" y="22"/>
                  </a:cubicBezTo>
                  <a:cubicBezTo>
                    <a:pt x="179" y="21"/>
                    <a:pt x="178" y="21"/>
                    <a:pt x="177" y="21"/>
                  </a:cubicBezTo>
                  <a:cubicBezTo>
                    <a:pt x="175" y="21"/>
                    <a:pt x="173" y="21"/>
                    <a:pt x="172" y="23"/>
                  </a:cubicBezTo>
                  <a:cubicBezTo>
                    <a:pt x="170" y="24"/>
                    <a:pt x="169" y="27"/>
                    <a:pt x="169" y="29"/>
                  </a:cubicBezTo>
                  <a:close/>
                  <a:moveTo>
                    <a:pt x="209" y="18"/>
                  </a:moveTo>
                  <a:cubicBezTo>
                    <a:pt x="209" y="25"/>
                    <a:pt x="209" y="25"/>
                    <a:pt x="209" y="25"/>
                  </a:cubicBezTo>
                  <a:cubicBezTo>
                    <a:pt x="212" y="20"/>
                    <a:pt x="215" y="18"/>
                    <a:pt x="218" y="18"/>
                  </a:cubicBezTo>
                  <a:cubicBezTo>
                    <a:pt x="219" y="18"/>
                    <a:pt x="220" y="18"/>
                    <a:pt x="221" y="19"/>
                  </a:cubicBezTo>
                  <a:cubicBezTo>
                    <a:pt x="222" y="20"/>
                    <a:pt x="222" y="21"/>
                    <a:pt x="222" y="22"/>
                  </a:cubicBezTo>
                  <a:cubicBezTo>
                    <a:pt x="222" y="23"/>
                    <a:pt x="222" y="23"/>
                    <a:pt x="221" y="24"/>
                  </a:cubicBezTo>
                  <a:cubicBezTo>
                    <a:pt x="221" y="25"/>
                    <a:pt x="220" y="25"/>
                    <a:pt x="219" y="25"/>
                  </a:cubicBezTo>
                  <a:cubicBezTo>
                    <a:pt x="218" y="25"/>
                    <a:pt x="217" y="25"/>
                    <a:pt x="216" y="24"/>
                  </a:cubicBezTo>
                  <a:cubicBezTo>
                    <a:pt x="215" y="23"/>
                    <a:pt x="214" y="23"/>
                    <a:pt x="214" y="23"/>
                  </a:cubicBezTo>
                  <a:cubicBezTo>
                    <a:pt x="213" y="23"/>
                    <a:pt x="213" y="23"/>
                    <a:pt x="213" y="24"/>
                  </a:cubicBezTo>
                  <a:cubicBezTo>
                    <a:pt x="211" y="25"/>
                    <a:pt x="211" y="27"/>
                    <a:pt x="209" y="29"/>
                  </a:cubicBezTo>
                  <a:cubicBezTo>
                    <a:pt x="209" y="45"/>
                    <a:pt x="209" y="45"/>
                    <a:pt x="209" y="45"/>
                  </a:cubicBezTo>
                  <a:cubicBezTo>
                    <a:pt x="209" y="47"/>
                    <a:pt x="210" y="49"/>
                    <a:pt x="210" y="50"/>
                  </a:cubicBezTo>
                  <a:cubicBezTo>
                    <a:pt x="211" y="51"/>
                    <a:pt x="211" y="51"/>
                    <a:pt x="212" y="51"/>
                  </a:cubicBezTo>
                  <a:cubicBezTo>
                    <a:pt x="213" y="52"/>
                    <a:pt x="214" y="52"/>
                    <a:pt x="215" y="52"/>
                  </a:cubicBezTo>
                  <a:cubicBezTo>
                    <a:pt x="215" y="53"/>
                    <a:pt x="215" y="53"/>
                    <a:pt x="215" y="53"/>
                  </a:cubicBezTo>
                  <a:cubicBezTo>
                    <a:pt x="198" y="53"/>
                    <a:pt x="198" y="53"/>
                    <a:pt x="198" y="53"/>
                  </a:cubicBezTo>
                  <a:cubicBezTo>
                    <a:pt x="198" y="52"/>
                    <a:pt x="198" y="52"/>
                    <a:pt x="198" y="52"/>
                  </a:cubicBezTo>
                  <a:cubicBezTo>
                    <a:pt x="200" y="52"/>
                    <a:pt x="201" y="52"/>
                    <a:pt x="202" y="51"/>
                  </a:cubicBezTo>
                  <a:cubicBezTo>
                    <a:pt x="202" y="51"/>
                    <a:pt x="203" y="50"/>
                    <a:pt x="203" y="49"/>
                  </a:cubicBezTo>
                  <a:cubicBezTo>
                    <a:pt x="203" y="49"/>
                    <a:pt x="203" y="48"/>
                    <a:pt x="203" y="46"/>
                  </a:cubicBezTo>
                  <a:cubicBezTo>
                    <a:pt x="203" y="33"/>
                    <a:pt x="203" y="33"/>
                    <a:pt x="203" y="33"/>
                  </a:cubicBezTo>
                  <a:cubicBezTo>
                    <a:pt x="203" y="29"/>
                    <a:pt x="203" y="26"/>
                    <a:pt x="203" y="25"/>
                  </a:cubicBezTo>
                  <a:cubicBezTo>
                    <a:pt x="203" y="25"/>
                    <a:pt x="202" y="24"/>
                    <a:pt x="202" y="24"/>
                  </a:cubicBezTo>
                  <a:cubicBezTo>
                    <a:pt x="201" y="23"/>
                    <a:pt x="201" y="23"/>
                    <a:pt x="200" y="23"/>
                  </a:cubicBezTo>
                  <a:cubicBezTo>
                    <a:pt x="199" y="23"/>
                    <a:pt x="199" y="23"/>
                    <a:pt x="198" y="24"/>
                  </a:cubicBezTo>
                  <a:cubicBezTo>
                    <a:pt x="197" y="23"/>
                    <a:pt x="197" y="23"/>
                    <a:pt x="197" y="23"/>
                  </a:cubicBezTo>
                  <a:cubicBezTo>
                    <a:pt x="207" y="19"/>
                    <a:pt x="207" y="19"/>
                    <a:pt x="207" y="19"/>
                  </a:cubicBezTo>
                  <a:cubicBezTo>
                    <a:pt x="209" y="19"/>
                    <a:pt x="209" y="19"/>
                    <a:pt x="209" y="19"/>
                  </a:cubicBezTo>
                  <a:cubicBezTo>
                    <a:pt x="209" y="18"/>
                    <a:pt x="209" y="18"/>
                    <a:pt x="209" y="18"/>
                  </a:cubicBezTo>
                  <a:close/>
                  <a:moveTo>
                    <a:pt x="249" y="18"/>
                  </a:moveTo>
                  <a:cubicBezTo>
                    <a:pt x="249" y="29"/>
                    <a:pt x="249" y="29"/>
                    <a:pt x="249" y="29"/>
                  </a:cubicBezTo>
                  <a:cubicBezTo>
                    <a:pt x="247" y="29"/>
                    <a:pt x="247" y="29"/>
                    <a:pt x="247" y="29"/>
                  </a:cubicBezTo>
                  <a:cubicBezTo>
                    <a:pt x="247" y="26"/>
                    <a:pt x="245" y="23"/>
                    <a:pt x="244" y="22"/>
                  </a:cubicBezTo>
                  <a:cubicBezTo>
                    <a:pt x="242" y="21"/>
                    <a:pt x="241" y="20"/>
                    <a:pt x="238" y="20"/>
                  </a:cubicBezTo>
                  <a:cubicBezTo>
                    <a:pt x="237" y="20"/>
                    <a:pt x="235" y="20"/>
                    <a:pt x="234" y="21"/>
                  </a:cubicBezTo>
                  <a:cubicBezTo>
                    <a:pt x="233" y="22"/>
                    <a:pt x="233" y="23"/>
                    <a:pt x="233" y="24"/>
                  </a:cubicBezTo>
                  <a:cubicBezTo>
                    <a:pt x="233" y="25"/>
                    <a:pt x="233" y="27"/>
                    <a:pt x="234" y="28"/>
                  </a:cubicBezTo>
                  <a:cubicBezTo>
                    <a:pt x="235" y="29"/>
                    <a:pt x="236" y="30"/>
                    <a:pt x="238" y="31"/>
                  </a:cubicBezTo>
                  <a:cubicBezTo>
                    <a:pt x="243" y="34"/>
                    <a:pt x="243" y="34"/>
                    <a:pt x="243" y="34"/>
                  </a:cubicBezTo>
                  <a:cubicBezTo>
                    <a:pt x="248" y="36"/>
                    <a:pt x="251" y="39"/>
                    <a:pt x="251" y="43"/>
                  </a:cubicBezTo>
                  <a:cubicBezTo>
                    <a:pt x="251" y="47"/>
                    <a:pt x="249" y="49"/>
                    <a:pt x="247" y="51"/>
                  </a:cubicBezTo>
                  <a:cubicBezTo>
                    <a:pt x="245" y="53"/>
                    <a:pt x="243" y="54"/>
                    <a:pt x="240" y="54"/>
                  </a:cubicBezTo>
                  <a:cubicBezTo>
                    <a:pt x="238" y="54"/>
                    <a:pt x="235" y="53"/>
                    <a:pt x="233" y="53"/>
                  </a:cubicBezTo>
                  <a:cubicBezTo>
                    <a:pt x="232" y="52"/>
                    <a:pt x="231" y="52"/>
                    <a:pt x="231" y="52"/>
                  </a:cubicBezTo>
                  <a:cubicBezTo>
                    <a:pt x="231" y="52"/>
                    <a:pt x="230" y="53"/>
                    <a:pt x="230" y="53"/>
                  </a:cubicBezTo>
                  <a:cubicBezTo>
                    <a:pt x="229" y="53"/>
                    <a:pt x="229" y="53"/>
                    <a:pt x="229" y="53"/>
                  </a:cubicBezTo>
                  <a:cubicBezTo>
                    <a:pt x="229" y="41"/>
                    <a:pt x="229" y="41"/>
                    <a:pt x="229" y="41"/>
                  </a:cubicBezTo>
                  <a:cubicBezTo>
                    <a:pt x="230" y="41"/>
                    <a:pt x="230" y="41"/>
                    <a:pt x="230" y="41"/>
                  </a:cubicBezTo>
                  <a:cubicBezTo>
                    <a:pt x="231" y="45"/>
                    <a:pt x="232" y="47"/>
                    <a:pt x="234" y="49"/>
                  </a:cubicBezTo>
                  <a:cubicBezTo>
                    <a:pt x="236" y="51"/>
                    <a:pt x="238" y="52"/>
                    <a:pt x="240" y="52"/>
                  </a:cubicBezTo>
                  <a:cubicBezTo>
                    <a:pt x="242" y="52"/>
                    <a:pt x="243" y="51"/>
                    <a:pt x="244" y="50"/>
                  </a:cubicBezTo>
                  <a:cubicBezTo>
                    <a:pt x="245" y="49"/>
                    <a:pt x="246" y="48"/>
                    <a:pt x="246" y="47"/>
                  </a:cubicBezTo>
                  <a:cubicBezTo>
                    <a:pt x="246" y="45"/>
                    <a:pt x="245" y="43"/>
                    <a:pt x="244" y="42"/>
                  </a:cubicBezTo>
                  <a:cubicBezTo>
                    <a:pt x="243" y="41"/>
                    <a:pt x="241" y="39"/>
                    <a:pt x="237" y="38"/>
                  </a:cubicBezTo>
                  <a:cubicBezTo>
                    <a:pt x="234" y="36"/>
                    <a:pt x="232" y="35"/>
                    <a:pt x="231" y="33"/>
                  </a:cubicBezTo>
                  <a:cubicBezTo>
                    <a:pt x="229" y="31"/>
                    <a:pt x="229" y="30"/>
                    <a:pt x="229" y="28"/>
                  </a:cubicBezTo>
                  <a:cubicBezTo>
                    <a:pt x="229" y="25"/>
                    <a:pt x="230" y="23"/>
                    <a:pt x="232" y="21"/>
                  </a:cubicBezTo>
                  <a:cubicBezTo>
                    <a:pt x="234" y="19"/>
                    <a:pt x="236" y="18"/>
                    <a:pt x="239" y="18"/>
                  </a:cubicBezTo>
                  <a:cubicBezTo>
                    <a:pt x="240" y="18"/>
                    <a:pt x="242" y="18"/>
                    <a:pt x="244" y="19"/>
                  </a:cubicBezTo>
                  <a:cubicBezTo>
                    <a:pt x="245" y="19"/>
                    <a:pt x="246" y="19"/>
                    <a:pt x="246" y="19"/>
                  </a:cubicBezTo>
                  <a:cubicBezTo>
                    <a:pt x="247" y="19"/>
                    <a:pt x="247" y="19"/>
                    <a:pt x="247" y="19"/>
                  </a:cubicBezTo>
                  <a:cubicBezTo>
                    <a:pt x="247" y="19"/>
                    <a:pt x="247" y="18"/>
                    <a:pt x="248" y="17"/>
                  </a:cubicBezTo>
                  <a:cubicBezTo>
                    <a:pt x="249" y="18"/>
                    <a:pt x="249" y="18"/>
                    <a:pt x="249" y="18"/>
                  </a:cubicBezTo>
                  <a:close/>
                  <a:moveTo>
                    <a:pt x="268" y="0"/>
                  </a:moveTo>
                  <a:cubicBezTo>
                    <a:pt x="269" y="0"/>
                    <a:pt x="270" y="0"/>
                    <a:pt x="271" y="1"/>
                  </a:cubicBezTo>
                  <a:cubicBezTo>
                    <a:pt x="271" y="2"/>
                    <a:pt x="272" y="3"/>
                    <a:pt x="272" y="4"/>
                  </a:cubicBezTo>
                  <a:cubicBezTo>
                    <a:pt x="272" y="5"/>
                    <a:pt x="271" y="6"/>
                    <a:pt x="271" y="7"/>
                  </a:cubicBezTo>
                  <a:cubicBezTo>
                    <a:pt x="270" y="7"/>
                    <a:pt x="269" y="8"/>
                    <a:pt x="268" y="8"/>
                  </a:cubicBezTo>
                  <a:cubicBezTo>
                    <a:pt x="267" y="8"/>
                    <a:pt x="266" y="7"/>
                    <a:pt x="266" y="7"/>
                  </a:cubicBezTo>
                  <a:cubicBezTo>
                    <a:pt x="265" y="6"/>
                    <a:pt x="265" y="5"/>
                    <a:pt x="265" y="4"/>
                  </a:cubicBezTo>
                  <a:cubicBezTo>
                    <a:pt x="265" y="3"/>
                    <a:pt x="265" y="2"/>
                    <a:pt x="266" y="1"/>
                  </a:cubicBezTo>
                  <a:cubicBezTo>
                    <a:pt x="266" y="0"/>
                    <a:pt x="267" y="0"/>
                    <a:pt x="268" y="0"/>
                  </a:cubicBezTo>
                  <a:close/>
                  <a:moveTo>
                    <a:pt x="271" y="18"/>
                  </a:moveTo>
                  <a:cubicBezTo>
                    <a:pt x="271" y="45"/>
                    <a:pt x="271" y="45"/>
                    <a:pt x="271" y="45"/>
                  </a:cubicBezTo>
                  <a:cubicBezTo>
                    <a:pt x="271" y="47"/>
                    <a:pt x="271" y="49"/>
                    <a:pt x="271" y="49"/>
                  </a:cubicBezTo>
                  <a:cubicBezTo>
                    <a:pt x="272" y="50"/>
                    <a:pt x="272" y="51"/>
                    <a:pt x="273" y="51"/>
                  </a:cubicBezTo>
                  <a:cubicBezTo>
                    <a:pt x="273" y="51"/>
                    <a:pt x="274" y="51"/>
                    <a:pt x="276" y="51"/>
                  </a:cubicBezTo>
                  <a:cubicBezTo>
                    <a:pt x="276" y="53"/>
                    <a:pt x="276" y="53"/>
                    <a:pt x="276" y="53"/>
                  </a:cubicBezTo>
                  <a:cubicBezTo>
                    <a:pt x="260" y="53"/>
                    <a:pt x="260" y="53"/>
                    <a:pt x="260" y="53"/>
                  </a:cubicBezTo>
                  <a:cubicBezTo>
                    <a:pt x="260" y="51"/>
                    <a:pt x="260" y="51"/>
                    <a:pt x="260" y="51"/>
                  </a:cubicBezTo>
                  <a:cubicBezTo>
                    <a:pt x="261" y="51"/>
                    <a:pt x="263" y="51"/>
                    <a:pt x="263" y="51"/>
                  </a:cubicBezTo>
                  <a:cubicBezTo>
                    <a:pt x="263" y="51"/>
                    <a:pt x="264" y="50"/>
                    <a:pt x="264" y="49"/>
                  </a:cubicBezTo>
                  <a:cubicBezTo>
                    <a:pt x="265" y="49"/>
                    <a:pt x="265" y="47"/>
                    <a:pt x="265" y="45"/>
                  </a:cubicBezTo>
                  <a:cubicBezTo>
                    <a:pt x="265" y="32"/>
                    <a:pt x="265" y="32"/>
                    <a:pt x="265" y="32"/>
                  </a:cubicBezTo>
                  <a:cubicBezTo>
                    <a:pt x="265" y="28"/>
                    <a:pt x="265" y="26"/>
                    <a:pt x="264" y="25"/>
                  </a:cubicBezTo>
                  <a:cubicBezTo>
                    <a:pt x="264" y="24"/>
                    <a:pt x="264" y="23"/>
                    <a:pt x="263" y="23"/>
                  </a:cubicBezTo>
                  <a:cubicBezTo>
                    <a:pt x="263" y="23"/>
                    <a:pt x="263" y="23"/>
                    <a:pt x="262" y="23"/>
                  </a:cubicBezTo>
                  <a:cubicBezTo>
                    <a:pt x="261" y="23"/>
                    <a:pt x="260" y="23"/>
                    <a:pt x="259" y="23"/>
                  </a:cubicBezTo>
                  <a:cubicBezTo>
                    <a:pt x="259" y="22"/>
                    <a:pt x="259" y="22"/>
                    <a:pt x="259" y="22"/>
                  </a:cubicBezTo>
                  <a:cubicBezTo>
                    <a:pt x="269" y="18"/>
                    <a:pt x="269" y="18"/>
                    <a:pt x="269" y="18"/>
                  </a:cubicBezTo>
                  <a:cubicBezTo>
                    <a:pt x="271" y="18"/>
                    <a:pt x="271" y="18"/>
                    <a:pt x="271" y="18"/>
                  </a:cubicBezTo>
                  <a:close/>
                  <a:moveTo>
                    <a:pt x="293" y="7"/>
                  </a:moveTo>
                  <a:cubicBezTo>
                    <a:pt x="293" y="19"/>
                    <a:pt x="293" y="19"/>
                    <a:pt x="293" y="19"/>
                  </a:cubicBezTo>
                  <a:cubicBezTo>
                    <a:pt x="301" y="19"/>
                    <a:pt x="301" y="19"/>
                    <a:pt x="301" y="19"/>
                  </a:cubicBezTo>
                  <a:cubicBezTo>
                    <a:pt x="301" y="21"/>
                    <a:pt x="301" y="21"/>
                    <a:pt x="301" y="21"/>
                  </a:cubicBezTo>
                  <a:cubicBezTo>
                    <a:pt x="293" y="21"/>
                    <a:pt x="293" y="21"/>
                    <a:pt x="293" y="21"/>
                  </a:cubicBezTo>
                  <a:cubicBezTo>
                    <a:pt x="293" y="43"/>
                    <a:pt x="293" y="43"/>
                    <a:pt x="293" y="43"/>
                  </a:cubicBezTo>
                  <a:cubicBezTo>
                    <a:pt x="293" y="45"/>
                    <a:pt x="294" y="47"/>
                    <a:pt x="294" y="48"/>
                  </a:cubicBezTo>
                  <a:cubicBezTo>
                    <a:pt x="295" y="49"/>
                    <a:pt x="295" y="49"/>
                    <a:pt x="297" y="49"/>
                  </a:cubicBezTo>
                  <a:cubicBezTo>
                    <a:pt x="297" y="49"/>
                    <a:pt x="298" y="49"/>
                    <a:pt x="299" y="48"/>
                  </a:cubicBezTo>
                  <a:cubicBezTo>
                    <a:pt x="300" y="48"/>
                    <a:pt x="300" y="47"/>
                    <a:pt x="301" y="46"/>
                  </a:cubicBezTo>
                  <a:cubicBezTo>
                    <a:pt x="302" y="46"/>
                    <a:pt x="302" y="46"/>
                    <a:pt x="302" y="46"/>
                  </a:cubicBezTo>
                  <a:cubicBezTo>
                    <a:pt x="301" y="48"/>
                    <a:pt x="300" y="50"/>
                    <a:pt x="298" y="51"/>
                  </a:cubicBezTo>
                  <a:cubicBezTo>
                    <a:pt x="297" y="53"/>
                    <a:pt x="295" y="53"/>
                    <a:pt x="293" y="53"/>
                  </a:cubicBezTo>
                  <a:cubicBezTo>
                    <a:pt x="292" y="53"/>
                    <a:pt x="291" y="53"/>
                    <a:pt x="290" y="53"/>
                  </a:cubicBezTo>
                  <a:cubicBezTo>
                    <a:pt x="289" y="52"/>
                    <a:pt x="288" y="51"/>
                    <a:pt x="288" y="50"/>
                  </a:cubicBezTo>
                  <a:cubicBezTo>
                    <a:pt x="287" y="49"/>
                    <a:pt x="287" y="47"/>
                    <a:pt x="287" y="44"/>
                  </a:cubicBezTo>
                  <a:cubicBezTo>
                    <a:pt x="287" y="21"/>
                    <a:pt x="287" y="21"/>
                    <a:pt x="287" y="21"/>
                  </a:cubicBezTo>
                  <a:cubicBezTo>
                    <a:pt x="282" y="21"/>
                    <a:pt x="282" y="21"/>
                    <a:pt x="282" y="21"/>
                  </a:cubicBezTo>
                  <a:cubicBezTo>
                    <a:pt x="282" y="20"/>
                    <a:pt x="282" y="20"/>
                    <a:pt x="282" y="20"/>
                  </a:cubicBezTo>
                  <a:cubicBezTo>
                    <a:pt x="283" y="20"/>
                    <a:pt x="285" y="19"/>
                    <a:pt x="286" y="17"/>
                  </a:cubicBezTo>
                  <a:cubicBezTo>
                    <a:pt x="287" y="16"/>
                    <a:pt x="288" y="15"/>
                    <a:pt x="289" y="13"/>
                  </a:cubicBezTo>
                  <a:cubicBezTo>
                    <a:pt x="290" y="12"/>
                    <a:pt x="291" y="10"/>
                    <a:pt x="292" y="7"/>
                  </a:cubicBezTo>
                  <a:cubicBezTo>
                    <a:pt x="293" y="7"/>
                    <a:pt x="293" y="7"/>
                    <a:pt x="293" y="7"/>
                  </a:cubicBezTo>
                  <a:close/>
                  <a:moveTo>
                    <a:pt x="306" y="19"/>
                  </a:moveTo>
                  <a:cubicBezTo>
                    <a:pt x="321" y="19"/>
                    <a:pt x="321" y="19"/>
                    <a:pt x="321" y="19"/>
                  </a:cubicBezTo>
                  <a:cubicBezTo>
                    <a:pt x="321" y="20"/>
                    <a:pt x="321" y="20"/>
                    <a:pt x="321" y="20"/>
                  </a:cubicBezTo>
                  <a:cubicBezTo>
                    <a:pt x="320" y="20"/>
                    <a:pt x="320" y="20"/>
                    <a:pt x="320" y="20"/>
                  </a:cubicBezTo>
                  <a:cubicBezTo>
                    <a:pt x="319" y="20"/>
                    <a:pt x="318" y="20"/>
                    <a:pt x="318" y="21"/>
                  </a:cubicBezTo>
                  <a:cubicBezTo>
                    <a:pt x="317" y="21"/>
                    <a:pt x="317" y="22"/>
                    <a:pt x="317" y="22"/>
                  </a:cubicBezTo>
                  <a:cubicBezTo>
                    <a:pt x="317" y="23"/>
                    <a:pt x="317" y="25"/>
                    <a:pt x="318" y="26"/>
                  </a:cubicBezTo>
                  <a:cubicBezTo>
                    <a:pt x="326" y="43"/>
                    <a:pt x="326" y="43"/>
                    <a:pt x="326" y="43"/>
                  </a:cubicBezTo>
                  <a:cubicBezTo>
                    <a:pt x="333" y="25"/>
                    <a:pt x="333" y="25"/>
                    <a:pt x="333" y="25"/>
                  </a:cubicBezTo>
                  <a:cubicBezTo>
                    <a:pt x="334" y="23"/>
                    <a:pt x="334" y="23"/>
                    <a:pt x="334" y="21"/>
                  </a:cubicBezTo>
                  <a:cubicBezTo>
                    <a:pt x="334" y="21"/>
                    <a:pt x="334" y="21"/>
                    <a:pt x="333" y="20"/>
                  </a:cubicBezTo>
                  <a:cubicBezTo>
                    <a:pt x="333" y="20"/>
                    <a:pt x="333" y="20"/>
                    <a:pt x="333" y="19"/>
                  </a:cubicBezTo>
                  <a:cubicBezTo>
                    <a:pt x="332" y="19"/>
                    <a:pt x="331" y="19"/>
                    <a:pt x="331" y="19"/>
                  </a:cubicBezTo>
                  <a:cubicBezTo>
                    <a:pt x="331" y="18"/>
                    <a:pt x="331" y="18"/>
                    <a:pt x="331" y="18"/>
                  </a:cubicBezTo>
                  <a:cubicBezTo>
                    <a:pt x="341" y="18"/>
                    <a:pt x="341" y="18"/>
                    <a:pt x="341" y="18"/>
                  </a:cubicBezTo>
                  <a:cubicBezTo>
                    <a:pt x="341" y="19"/>
                    <a:pt x="341" y="19"/>
                    <a:pt x="341" y="19"/>
                  </a:cubicBezTo>
                  <a:cubicBezTo>
                    <a:pt x="341" y="19"/>
                    <a:pt x="340" y="19"/>
                    <a:pt x="339" y="19"/>
                  </a:cubicBezTo>
                  <a:cubicBezTo>
                    <a:pt x="339" y="20"/>
                    <a:pt x="338" y="20"/>
                    <a:pt x="338" y="21"/>
                  </a:cubicBezTo>
                  <a:cubicBezTo>
                    <a:pt x="337" y="21"/>
                    <a:pt x="337" y="22"/>
                    <a:pt x="337" y="24"/>
                  </a:cubicBezTo>
                  <a:cubicBezTo>
                    <a:pt x="323" y="58"/>
                    <a:pt x="323" y="58"/>
                    <a:pt x="323" y="58"/>
                  </a:cubicBezTo>
                  <a:cubicBezTo>
                    <a:pt x="322" y="61"/>
                    <a:pt x="321" y="63"/>
                    <a:pt x="318" y="65"/>
                  </a:cubicBezTo>
                  <a:cubicBezTo>
                    <a:pt x="316" y="67"/>
                    <a:pt x="314" y="68"/>
                    <a:pt x="312" y="68"/>
                  </a:cubicBezTo>
                  <a:cubicBezTo>
                    <a:pt x="311" y="68"/>
                    <a:pt x="310" y="67"/>
                    <a:pt x="309" y="67"/>
                  </a:cubicBezTo>
                  <a:cubicBezTo>
                    <a:pt x="308" y="66"/>
                    <a:pt x="307" y="65"/>
                    <a:pt x="307" y="64"/>
                  </a:cubicBezTo>
                  <a:cubicBezTo>
                    <a:pt x="307" y="63"/>
                    <a:pt x="308" y="62"/>
                    <a:pt x="308" y="61"/>
                  </a:cubicBezTo>
                  <a:cubicBezTo>
                    <a:pt x="309" y="61"/>
                    <a:pt x="310" y="61"/>
                    <a:pt x="311" y="61"/>
                  </a:cubicBezTo>
                  <a:cubicBezTo>
                    <a:pt x="312" y="61"/>
                    <a:pt x="313" y="61"/>
                    <a:pt x="314" y="61"/>
                  </a:cubicBezTo>
                  <a:cubicBezTo>
                    <a:pt x="315" y="62"/>
                    <a:pt x="316" y="62"/>
                    <a:pt x="316" y="62"/>
                  </a:cubicBezTo>
                  <a:cubicBezTo>
                    <a:pt x="317" y="62"/>
                    <a:pt x="317" y="61"/>
                    <a:pt x="318" y="61"/>
                  </a:cubicBezTo>
                  <a:cubicBezTo>
                    <a:pt x="319" y="60"/>
                    <a:pt x="320" y="58"/>
                    <a:pt x="321" y="56"/>
                  </a:cubicBezTo>
                  <a:cubicBezTo>
                    <a:pt x="323" y="50"/>
                    <a:pt x="323" y="50"/>
                    <a:pt x="323" y="50"/>
                  </a:cubicBezTo>
                  <a:cubicBezTo>
                    <a:pt x="311" y="25"/>
                    <a:pt x="311" y="25"/>
                    <a:pt x="311" y="25"/>
                  </a:cubicBezTo>
                  <a:cubicBezTo>
                    <a:pt x="311" y="24"/>
                    <a:pt x="311" y="23"/>
                    <a:pt x="310" y="22"/>
                  </a:cubicBezTo>
                  <a:cubicBezTo>
                    <a:pt x="309" y="21"/>
                    <a:pt x="309" y="20"/>
                    <a:pt x="308" y="20"/>
                  </a:cubicBezTo>
                  <a:cubicBezTo>
                    <a:pt x="308" y="20"/>
                    <a:pt x="307" y="19"/>
                    <a:pt x="305" y="19"/>
                  </a:cubicBezTo>
                  <a:cubicBezTo>
                    <a:pt x="306" y="19"/>
                    <a:pt x="306" y="19"/>
                    <a:pt x="306" y="19"/>
                  </a:cubicBezTo>
                  <a:close/>
                  <a:moveTo>
                    <a:pt x="379" y="18"/>
                  </a:moveTo>
                  <a:cubicBezTo>
                    <a:pt x="383" y="18"/>
                    <a:pt x="387" y="20"/>
                    <a:pt x="391" y="24"/>
                  </a:cubicBezTo>
                  <a:cubicBezTo>
                    <a:pt x="393" y="27"/>
                    <a:pt x="395" y="31"/>
                    <a:pt x="395" y="35"/>
                  </a:cubicBezTo>
                  <a:cubicBezTo>
                    <a:pt x="395" y="39"/>
                    <a:pt x="394" y="41"/>
                    <a:pt x="393" y="45"/>
                  </a:cubicBezTo>
                  <a:cubicBezTo>
                    <a:pt x="391" y="48"/>
                    <a:pt x="389" y="50"/>
                    <a:pt x="387" y="52"/>
                  </a:cubicBezTo>
                  <a:cubicBezTo>
                    <a:pt x="385" y="53"/>
                    <a:pt x="382" y="54"/>
                    <a:pt x="379" y="54"/>
                  </a:cubicBezTo>
                  <a:cubicBezTo>
                    <a:pt x="374" y="54"/>
                    <a:pt x="370" y="52"/>
                    <a:pt x="367" y="48"/>
                  </a:cubicBezTo>
                  <a:cubicBezTo>
                    <a:pt x="365" y="45"/>
                    <a:pt x="363" y="41"/>
                    <a:pt x="363" y="37"/>
                  </a:cubicBezTo>
                  <a:cubicBezTo>
                    <a:pt x="363" y="33"/>
                    <a:pt x="364" y="30"/>
                    <a:pt x="366" y="27"/>
                  </a:cubicBezTo>
                  <a:cubicBezTo>
                    <a:pt x="367" y="24"/>
                    <a:pt x="369" y="22"/>
                    <a:pt x="372" y="21"/>
                  </a:cubicBezTo>
                  <a:cubicBezTo>
                    <a:pt x="373" y="19"/>
                    <a:pt x="376" y="18"/>
                    <a:pt x="379" y="18"/>
                  </a:cubicBezTo>
                  <a:close/>
                  <a:moveTo>
                    <a:pt x="377" y="20"/>
                  </a:moveTo>
                  <a:cubicBezTo>
                    <a:pt x="376" y="20"/>
                    <a:pt x="375" y="21"/>
                    <a:pt x="373" y="21"/>
                  </a:cubicBezTo>
                  <a:cubicBezTo>
                    <a:pt x="372" y="22"/>
                    <a:pt x="371" y="23"/>
                    <a:pt x="370" y="25"/>
                  </a:cubicBezTo>
                  <a:cubicBezTo>
                    <a:pt x="369" y="27"/>
                    <a:pt x="369" y="30"/>
                    <a:pt x="369" y="33"/>
                  </a:cubicBezTo>
                  <a:cubicBezTo>
                    <a:pt x="369" y="38"/>
                    <a:pt x="370" y="42"/>
                    <a:pt x="372" y="46"/>
                  </a:cubicBezTo>
                  <a:cubicBezTo>
                    <a:pt x="374" y="49"/>
                    <a:pt x="376" y="51"/>
                    <a:pt x="379" y="51"/>
                  </a:cubicBezTo>
                  <a:cubicBezTo>
                    <a:pt x="382" y="51"/>
                    <a:pt x="384" y="50"/>
                    <a:pt x="385" y="48"/>
                  </a:cubicBezTo>
                  <a:cubicBezTo>
                    <a:pt x="387" y="46"/>
                    <a:pt x="387" y="43"/>
                    <a:pt x="387" y="38"/>
                  </a:cubicBezTo>
                  <a:cubicBezTo>
                    <a:pt x="387" y="32"/>
                    <a:pt x="386" y="27"/>
                    <a:pt x="384" y="24"/>
                  </a:cubicBezTo>
                  <a:cubicBezTo>
                    <a:pt x="382" y="21"/>
                    <a:pt x="380" y="20"/>
                    <a:pt x="377" y="20"/>
                  </a:cubicBezTo>
                  <a:close/>
                  <a:moveTo>
                    <a:pt x="415" y="21"/>
                  </a:moveTo>
                  <a:cubicBezTo>
                    <a:pt x="415" y="44"/>
                    <a:pt x="415" y="44"/>
                    <a:pt x="415" y="44"/>
                  </a:cubicBezTo>
                  <a:cubicBezTo>
                    <a:pt x="415" y="47"/>
                    <a:pt x="416" y="49"/>
                    <a:pt x="416" y="50"/>
                  </a:cubicBezTo>
                  <a:cubicBezTo>
                    <a:pt x="417" y="51"/>
                    <a:pt x="418" y="51"/>
                    <a:pt x="420" y="51"/>
                  </a:cubicBezTo>
                  <a:cubicBezTo>
                    <a:pt x="423" y="51"/>
                    <a:pt x="423" y="51"/>
                    <a:pt x="423" y="51"/>
                  </a:cubicBezTo>
                  <a:cubicBezTo>
                    <a:pt x="423" y="53"/>
                    <a:pt x="423" y="53"/>
                    <a:pt x="423" y="53"/>
                  </a:cubicBezTo>
                  <a:cubicBezTo>
                    <a:pt x="403" y="53"/>
                    <a:pt x="403" y="53"/>
                    <a:pt x="403" y="53"/>
                  </a:cubicBezTo>
                  <a:cubicBezTo>
                    <a:pt x="403" y="51"/>
                    <a:pt x="403" y="51"/>
                    <a:pt x="403" y="51"/>
                  </a:cubicBezTo>
                  <a:cubicBezTo>
                    <a:pt x="405" y="51"/>
                    <a:pt x="405" y="51"/>
                    <a:pt x="405" y="51"/>
                  </a:cubicBezTo>
                  <a:cubicBezTo>
                    <a:pt x="406" y="51"/>
                    <a:pt x="407" y="51"/>
                    <a:pt x="408" y="51"/>
                  </a:cubicBezTo>
                  <a:cubicBezTo>
                    <a:pt x="409" y="50"/>
                    <a:pt x="409" y="49"/>
                    <a:pt x="409" y="49"/>
                  </a:cubicBezTo>
                  <a:cubicBezTo>
                    <a:pt x="410" y="48"/>
                    <a:pt x="410" y="46"/>
                    <a:pt x="410" y="44"/>
                  </a:cubicBezTo>
                  <a:cubicBezTo>
                    <a:pt x="410" y="21"/>
                    <a:pt x="410" y="21"/>
                    <a:pt x="410" y="21"/>
                  </a:cubicBezTo>
                  <a:cubicBezTo>
                    <a:pt x="403" y="21"/>
                    <a:pt x="403" y="21"/>
                    <a:pt x="403" y="21"/>
                  </a:cubicBezTo>
                  <a:cubicBezTo>
                    <a:pt x="403" y="19"/>
                    <a:pt x="403" y="19"/>
                    <a:pt x="403" y="19"/>
                  </a:cubicBezTo>
                  <a:cubicBezTo>
                    <a:pt x="410" y="19"/>
                    <a:pt x="410" y="19"/>
                    <a:pt x="410" y="19"/>
                  </a:cubicBezTo>
                  <a:cubicBezTo>
                    <a:pt x="410" y="16"/>
                    <a:pt x="410" y="16"/>
                    <a:pt x="410" y="16"/>
                  </a:cubicBezTo>
                  <a:cubicBezTo>
                    <a:pt x="410" y="13"/>
                    <a:pt x="410" y="10"/>
                    <a:pt x="411" y="7"/>
                  </a:cubicBezTo>
                  <a:cubicBezTo>
                    <a:pt x="413" y="5"/>
                    <a:pt x="414" y="3"/>
                    <a:pt x="416" y="2"/>
                  </a:cubicBezTo>
                  <a:cubicBezTo>
                    <a:pt x="418" y="0"/>
                    <a:pt x="421" y="0"/>
                    <a:pt x="423" y="0"/>
                  </a:cubicBezTo>
                  <a:cubicBezTo>
                    <a:pt x="426" y="0"/>
                    <a:pt x="428" y="1"/>
                    <a:pt x="430" y="2"/>
                  </a:cubicBezTo>
                  <a:cubicBezTo>
                    <a:pt x="431" y="3"/>
                    <a:pt x="432" y="5"/>
                    <a:pt x="432" y="6"/>
                  </a:cubicBezTo>
                  <a:cubicBezTo>
                    <a:pt x="432" y="7"/>
                    <a:pt x="432" y="7"/>
                    <a:pt x="431" y="8"/>
                  </a:cubicBezTo>
                  <a:cubicBezTo>
                    <a:pt x="431" y="9"/>
                    <a:pt x="430" y="9"/>
                    <a:pt x="429" y="9"/>
                  </a:cubicBezTo>
                  <a:cubicBezTo>
                    <a:pt x="429" y="9"/>
                    <a:pt x="428" y="8"/>
                    <a:pt x="428" y="8"/>
                  </a:cubicBezTo>
                  <a:cubicBezTo>
                    <a:pt x="427" y="7"/>
                    <a:pt x="427" y="7"/>
                    <a:pt x="425" y="5"/>
                  </a:cubicBezTo>
                  <a:cubicBezTo>
                    <a:pt x="425" y="4"/>
                    <a:pt x="424" y="3"/>
                    <a:pt x="423" y="2"/>
                  </a:cubicBezTo>
                  <a:cubicBezTo>
                    <a:pt x="422" y="2"/>
                    <a:pt x="421" y="1"/>
                    <a:pt x="421" y="1"/>
                  </a:cubicBezTo>
                  <a:cubicBezTo>
                    <a:pt x="419" y="1"/>
                    <a:pt x="419" y="2"/>
                    <a:pt x="418" y="2"/>
                  </a:cubicBezTo>
                  <a:cubicBezTo>
                    <a:pt x="417" y="3"/>
                    <a:pt x="417" y="4"/>
                    <a:pt x="416" y="5"/>
                  </a:cubicBezTo>
                  <a:cubicBezTo>
                    <a:pt x="416" y="6"/>
                    <a:pt x="416" y="9"/>
                    <a:pt x="416" y="15"/>
                  </a:cubicBezTo>
                  <a:cubicBezTo>
                    <a:pt x="416" y="17"/>
                    <a:pt x="416" y="17"/>
                    <a:pt x="416" y="17"/>
                  </a:cubicBezTo>
                  <a:cubicBezTo>
                    <a:pt x="424" y="17"/>
                    <a:pt x="424" y="17"/>
                    <a:pt x="424" y="17"/>
                  </a:cubicBezTo>
                  <a:cubicBezTo>
                    <a:pt x="424" y="21"/>
                    <a:pt x="424" y="21"/>
                    <a:pt x="424" y="21"/>
                  </a:cubicBezTo>
                  <a:cubicBezTo>
                    <a:pt x="415" y="21"/>
                    <a:pt x="415" y="21"/>
                    <a:pt x="415" y="21"/>
                  </a:cubicBezTo>
                  <a:close/>
                  <a:moveTo>
                    <a:pt x="477" y="1"/>
                  </a:moveTo>
                  <a:cubicBezTo>
                    <a:pt x="477" y="19"/>
                    <a:pt x="477" y="19"/>
                    <a:pt x="477" y="19"/>
                  </a:cubicBezTo>
                  <a:cubicBezTo>
                    <a:pt x="475" y="19"/>
                    <a:pt x="475" y="19"/>
                    <a:pt x="475" y="19"/>
                  </a:cubicBezTo>
                  <a:cubicBezTo>
                    <a:pt x="475" y="15"/>
                    <a:pt x="474" y="13"/>
                    <a:pt x="473" y="11"/>
                  </a:cubicBezTo>
                  <a:cubicBezTo>
                    <a:pt x="472" y="9"/>
                    <a:pt x="470" y="7"/>
                    <a:pt x="468" y="6"/>
                  </a:cubicBezTo>
                  <a:cubicBezTo>
                    <a:pt x="466" y="5"/>
                    <a:pt x="464" y="4"/>
                    <a:pt x="462" y="4"/>
                  </a:cubicBezTo>
                  <a:cubicBezTo>
                    <a:pt x="459" y="4"/>
                    <a:pt x="457" y="5"/>
                    <a:pt x="456" y="7"/>
                  </a:cubicBezTo>
                  <a:cubicBezTo>
                    <a:pt x="454" y="8"/>
                    <a:pt x="453" y="10"/>
                    <a:pt x="453" y="12"/>
                  </a:cubicBezTo>
                  <a:cubicBezTo>
                    <a:pt x="453" y="13"/>
                    <a:pt x="454" y="15"/>
                    <a:pt x="455" y="16"/>
                  </a:cubicBezTo>
                  <a:cubicBezTo>
                    <a:pt x="457" y="18"/>
                    <a:pt x="460" y="20"/>
                    <a:pt x="465" y="23"/>
                  </a:cubicBezTo>
                  <a:cubicBezTo>
                    <a:pt x="470" y="26"/>
                    <a:pt x="473" y="28"/>
                    <a:pt x="475" y="29"/>
                  </a:cubicBezTo>
                  <a:cubicBezTo>
                    <a:pt x="476" y="31"/>
                    <a:pt x="477" y="32"/>
                    <a:pt x="479" y="34"/>
                  </a:cubicBezTo>
                  <a:cubicBezTo>
                    <a:pt x="479" y="36"/>
                    <a:pt x="480" y="38"/>
                    <a:pt x="480" y="40"/>
                  </a:cubicBezTo>
                  <a:cubicBezTo>
                    <a:pt x="480" y="44"/>
                    <a:pt x="478" y="47"/>
                    <a:pt x="475" y="50"/>
                  </a:cubicBezTo>
                  <a:cubicBezTo>
                    <a:pt x="473" y="53"/>
                    <a:pt x="469" y="54"/>
                    <a:pt x="465" y="54"/>
                  </a:cubicBezTo>
                  <a:cubicBezTo>
                    <a:pt x="463" y="54"/>
                    <a:pt x="462" y="54"/>
                    <a:pt x="461" y="53"/>
                  </a:cubicBezTo>
                  <a:cubicBezTo>
                    <a:pt x="460" y="53"/>
                    <a:pt x="458" y="53"/>
                    <a:pt x="456" y="52"/>
                  </a:cubicBezTo>
                  <a:cubicBezTo>
                    <a:pt x="454" y="51"/>
                    <a:pt x="453" y="51"/>
                    <a:pt x="452" y="51"/>
                  </a:cubicBezTo>
                  <a:cubicBezTo>
                    <a:pt x="451" y="51"/>
                    <a:pt x="451" y="51"/>
                    <a:pt x="450" y="51"/>
                  </a:cubicBezTo>
                  <a:cubicBezTo>
                    <a:pt x="450" y="52"/>
                    <a:pt x="450" y="53"/>
                    <a:pt x="449" y="54"/>
                  </a:cubicBezTo>
                  <a:cubicBezTo>
                    <a:pt x="448" y="54"/>
                    <a:pt x="448" y="54"/>
                    <a:pt x="448" y="54"/>
                  </a:cubicBezTo>
                  <a:cubicBezTo>
                    <a:pt x="448" y="37"/>
                    <a:pt x="448" y="37"/>
                    <a:pt x="448" y="37"/>
                  </a:cubicBezTo>
                  <a:cubicBezTo>
                    <a:pt x="449" y="37"/>
                    <a:pt x="449" y="37"/>
                    <a:pt x="449" y="37"/>
                  </a:cubicBezTo>
                  <a:cubicBezTo>
                    <a:pt x="450" y="40"/>
                    <a:pt x="451" y="43"/>
                    <a:pt x="452" y="45"/>
                  </a:cubicBezTo>
                  <a:cubicBezTo>
                    <a:pt x="453" y="46"/>
                    <a:pt x="455" y="48"/>
                    <a:pt x="457" y="49"/>
                  </a:cubicBezTo>
                  <a:cubicBezTo>
                    <a:pt x="459" y="50"/>
                    <a:pt x="461" y="51"/>
                    <a:pt x="464" y="51"/>
                  </a:cubicBezTo>
                  <a:cubicBezTo>
                    <a:pt x="467" y="51"/>
                    <a:pt x="469" y="50"/>
                    <a:pt x="471" y="48"/>
                  </a:cubicBezTo>
                  <a:cubicBezTo>
                    <a:pt x="473" y="47"/>
                    <a:pt x="473" y="45"/>
                    <a:pt x="473" y="43"/>
                  </a:cubicBezTo>
                  <a:cubicBezTo>
                    <a:pt x="473" y="41"/>
                    <a:pt x="473" y="40"/>
                    <a:pt x="473" y="39"/>
                  </a:cubicBezTo>
                  <a:cubicBezTo>
                    <a:pt x="472" y="38"/>
                    <a:pt x="471" y="37"/>
                    <a:pt x="469" y="35"/>
                  </a:cubicBezTo>
                  <a:cubicBezTo>
                    <a:pt x="469" y="35"/>
                    <a:pt x="466" y="33"/>
                    <a:pt x="462" y="31"/>
                  </a:cubicBezTo>
                  <a:cubicBezTo>
                    <a:pt x="458" y="28"/>
                    <a:pt x="455" y="26"/>
                    <a:pt x="453" y="25"/>
                  </a:cubicBezTo>
                  <a:cubicBezTo>
                    <a:pt x="451" y="23"/>
                    <a:pt x="450" y="22"/>
                    <a:pt x="449" y="20"/>
                  </a:cubicBezTo>
                  <a:cubicBezTo>
                    <a:pt x="448" y="19"/>
                    <a:pt x="448" y="17"/>
                    <a:pt x="448" y="15"/>
                  </a:cubicBezTo>
                  <a:cubicBezTo>
                    <a:pt x="448" y="11"/>
                    <a:pt x="449" y="8"/>
                    <a:pt x="452" y="5"/>
                  </a:cubicBezTo>
                  <a:cubicBezTo>
                    <a:pt x="455" y="3"/>
                    <a:pt x="458" y="1"/>
                    <a:pt x="462" y="1"/>
                  </a:cubicBezTo>
                  <a:cubicBezTo>
                    <a:pt x="464" y="1"/>
                    <a:pt x="467" y="2"/>
                    <a:pt x="470" y="3"/>
                  </a:cubicBezTo>
                  <a:cubicBezTo>
                    <a:pt x="471" y="4"/>
                    <a:pt x="472" y="4"/>
                    <a:pt x="473" y="4"/>
                  </a:cubicBezTo>
                  <a:cubicBezTo>
                    <a:pt x="473" y="4"/>
                    <a:pt x="474" y="4"/>
                    <a:pt x="474" y="4"/>
                  </a:cubicBezTo>
                  <a:cubicBezTo>
                    <a:pt x="475" y="3"/>
                    <a:pt x="475" y="3"/>
                    <a:pt x="475" y="1"/>
                  </a:cubicBezTo>
                  <a:cubicBezTo>
                    <a:pt x="477" y="1"/>
                    <a:pt x="477" y="1"/>
                    <a:pt x="477" y="1"/>
                  </a:cubicBezTo>
                  <a:close/>
                  <a:moveTo>
                    <a:pt x="517" y="40"/>
                  </a:moveTo>
                  <a:cubicBezTo>
                    <a:pt x="517" y="44"/>
                    <a:pt x="515" y="48"/>
                    <a:pt x="512" y="50"/>
                  </a:cubicBezTo>
                  <a:cubicBezTo>
                    <a:pt x="510" y="53"/>
                    <a:pt x="507" y="54"/>
                    <a:pt x="504" y="54"/>
                  </a:cubicBezTo>
                  <a:cubicBezTo>
                    <a:pt x="500" y="54"/>
                    <a:pt x="497" y="52"/>
                    <a:pt x="494" y="49"/>
                  </a:cubicBezTo>
                  <a:cubicBezTo>
                    <a:pt x="491" y="46"/>
                    <a:pt x="490" y="41"/>
                    <a:pt x="490" y="36"/>
                  </a:cubicBezTo>
                  <a:cubicBezTo>
                    <a:pt x="490" y="31"/>
                    <a:pt x="492" y="26"/>
                    <a:pt x="495" y="23"/>
                  </a:cubicBezTo>
                  <a:cubicBezTo>
                    <a:pt x="498" y="19"/>
                    <a:pt x="501" y="17"/>
                    <a:pt x="506" y="17"/>
                  </a:cubicBezTo>
                  <a:cubicBezTo>
                    <a:pt x="509" y="17"/>
                    <a:pt x="512" y="18"/>
                    <a:pt x="514" y="20"/>
                  </a:cubicBezTo>
                  <a:cubicBezTo>
                    <a:pt x="516" y="22"/>
                    <a:pt x="517" y="24"/>
                    <a:pt x="517" y="26"/>
                  </a:cubicBezTo>
                  <a:cubicBezTo>
                    <a:pt x="517" y="27"/>
                    <a:pt x="517" y="27"/>
                    <a:pt x="516" y="28"/>
                  </a:cubicBezTo>
                  <a:cubicBezTo>
                    <a:pt x="516" y="29"/>
                    <a:pt x="515" y="29"/>
                    <a:pt x="514" y="29"/>
                  </a:cubicBezTo>
                  <a:cubicBezTo>
                    <a:pt x="512" y="29"/>
                    <a:pt x="511" y="29"/>
                    <a:pt x="511" y="27"/>
                  </a:cubicBezTo>
                  <a:cubicBezTo>
                    <a:pt x="510" y="27"/>
                    <a:pt x="510" y="26"/>
                    <a:pt x="510" y="25"/>
                  </a:cubicBezTo>
                  <a:cubicBezTo>
                    <a:pt x="510" y="23"/>
                    <a:pt x="509" y="22"/>
                    <a:pt x="508" y="21"/>
                  </a:cubicBezTo>
                  <a:cubicBezTo>
                    <a:pt x="507" y="21"/>
                    <a:pt x="506" y="20"/>
                    <a:pt x="505" y="20"/>
                  </a:cubicBezTo>
                  <a:cubicBezTo>
                    <a:pt x="502" y="20"/>
                    <a:pt x="500" y="21"/>
                    <a:pt x="499" y="23"/>
                  </a:cubicBezTo>
                  <a:cubicBezTo>
                    <a:pt x="497" y="25"/>
                    <a:pt x="496" y="29"/>
                    <a:pt x="496" y="33"/>
                  </a:cubicBezTo>
                  <a:cubicBezTo>
                    <a:pt x="496" y="37"/>
                    <a:pt x="497" y="40"/>
                    <a:pt x="499" y="43"/>
                  </a:cubicBezTo>
                  <a:cubicBezTo>
                    <a:pt x="501" y="47"/>
                    <a:pt x="503" y="48"/>
                    <a:pt x="507" y="48"/>
                  </a:cubicBezTo>
                  <a:cubicBezTo>
                    <a:pt x="509" y="48"/>
                    <a:pt x="511" y="47"/>
                    <a:pt x="513" y="46"/>
                  </a:cubicBezTo>
                  <a:cubicBezTo>
                    <a:pt x="514" y="45"/>
                    <a:pt x="515" y="43"/>
                    <a:pt x="517" y="40"/>
                  </a:cubicBezTo>
                  <a:cubicBezTo>
                    <a:pt x="517" y="40"/>
                    <a:pt x="517" y="40"/>
                    <a:pt x="517" y="40"/>
                  </a:cubicBezTo>
                  <a:close/>
                  <a:moveTo>
                    <a:pt x="534" y="0"/>
                  </a:moveTo>
                  <a:cubicBezTo>
                    <a:pt x="535" y="0"/>
                    <a:pt x="536" y="0"/>
                    <a:pt x="537" y="1"/>
                  </a:cubicBezTo>
                  <a:cubicBezTo>
                    <a:pt x="537" y="2"/>
                    <a:pt x="538" y="3"/>
                    <a:pt x="538" y="4"/>
                  </a:cubicBezTo>
                  <a:cubicBezTo>
                    <a:pt x="538" y="5"/>
                    <a:pt x="537" y="6"/>
                    <a:pt x="537" y="7"/>
                  </a:cubicBezTo>
                  <a:cubicBezTo>
                    <a:pt x="536" y="7"/>
                    <a:pt x="535" y="8"/>
                    <a:pt x="534" y="8"/>
                  </a:cubicBezTo>
                  <a:cubicBezTo>
                    <a:pt x="533" y="8"/>
                    <a:pt x="532" y="7"/>
                    <a:pt x="532" y="7"/>
                  </a:cubicBezTo>
                  <a:cubicBezTo>
                    <a:pt x="531" y="6"/>
                    <a:pt x="531" y="5"/>
                    <a:pt x="531" y="4"/>
                  </a:cubicBezTo>
                  <a:cubicBezTo>
                    <a:pt x="531" y="3"/>
                    <a:pt x="531" y="2"/>
                    <a:pt x="532" y="1"/>
                  </a:cubicBezTo>
                  <a:cubicBezTo>
                    <a:pt x="532" y="0"/>
                    <a:pt x="533" y="0"/>
                    <a:pt x="534" y="0"/>
                  </a:cubicBezTo>
                  <a:close/>
                  <a:moveTo>
                    <a:pt x="537" y="18"/>
                  </a:moveTo>
                  <a:cubicBezTo>
                    <a:pt x="537" y="45"/>
                    <a:pt x="537" y="45"/>
                    <a:pt x="537" y="45"/>
                  </a:cubicBezTo>
                  <a:cubicBezTo>
                    <a:pt x="537" y="47"/>
                    <a:pt x="537" y="49"/>
                    <a:pt x="537" y="49"/>
                  </a:cubicBezTo>
                  <a:cubicBezTo>
                    <a:pt x="538" y="50"/>
                    <a:pt x="538" y="51"/>
                    <a:pt x="539" y="51"/>
                  </a:cubicBezTo>
                  <a:cubicBezTo>
                    <a:pt x="539" y="51"/>
                    <a:pt x="540" y="51"/>
                    <a:pt x="542" y="51"/>
                  </a:cubicBezTo>
                  <a:cubicBezTo>
                    <a:pt x="542" y="53"/>
                    <a:pt x="542" y="53"/>
                    <a:pt x="542" y="53"/>
                  </a:cubicBezTo>
                  <a:cubicBezTo>
                    <a:pt x="526" y="53"/>
                    <a:pt x="526" y="53"/>
                    <a:pt x="526" y="53"/>
                  </a:cubicBezTo>
                  <a:cubicBezTo>
                    <a:pt x="526" y="51"/>
                    <a:pt x="526" y="51"/>
                    <a:pt x="526" y="51"/>
                  </a:cubicBezTo>
                  <a:cubicBezTo>
                    <a:pt x="527" y="51"/>
                    <a:pt x="529" y="51"/>
                    <a:pt x="529" y="51"/>
                  </a:cubicBezTo>
                  <a:cubicBezTo>
                    <a:pt x="529" y="51"/>
                    <a:pt x="530" y="50"/>
                    <a:pt x="530" y="49"/>
                  </a:cubicBezTo>
                  <a:cubicBezTo>
                    <a:pt x="531" y="49"/>
                    <a:pt x="531" y="47"/>
                    <a:pt x="531" y="45"/>
                  </a:cubicBezTo>
                  <a:cubicBezTo>
                    <a:pt x="531" y="32"/>
                    <a:pt x="531" y="32"/>
                    <a:pt x="531" y="32"/>
                  </a:cubicBezTo>
                  <a:cubicBezTo>
                    <a:pt x="531" y="28"/>
                    <a:pt x="531" y="26"/>
                    <a:pt x="530" y="25"/>
                  </a:cubicBezTo>
                  <a:cubicBezTo>
                    <a:pt x="530" y="24"/>
                    <a:pt x="530" y="23"/>
                    <a:pt x="529" y="23"/>
                  </a:cubicBezTo>
                  <a:cubicBezTo>
                    <a:pt x="529" y="23"/>
                    <a:pt x="529" y="23"/>
                    <a:pt x="528" y="23"/>
                  </a:cubicBezTo>
                  <a:cubicBezTo>
                    <a:pt x="527" y="23"/>
                    <a:pt x="526" y="23"/>
                    <a:pt x="525" y="23"/>
                  </a:cubicBezTo>
                  <a:cubicBezTo>
                    <a:pt x="525" y="22"/>
                    <a:pt x="525" y="22"/>
                    <a:pt x="525" y="22"/>
                  </a:cubicBezTo>
                  <a:cubicBezTo>
                    <a:pt x="535" y="18"/>
                    <a:pt x="535" y="18"/>
                    <a:pt x="535" y="18"/>
                  </a:cubicBezTo>
                  <a:cubicBezTo>
                    <a:pt x="537" y="18"/>
                    <a:pt x="537" y="18"/>
                    <a:pt x="537" y="18"/>
                  </a:cubicBezTo>
                  <a:close/>
                  <a:moveTo>
                    <a:pt x="555" y="31"/>
                  </a:moveTo>
                  <a:cubicBezTo>
                    <a:pt x="555" y="37"/>
                    <a:pt x="557" y="40"/>
                    <a:pt x="559" y="43"/>
                  </a:cubicBezTo>
                  <a:cubicBezTo>
                    <a:pt x="561" y="46"/>
                    <a:pt x="564" y="48"/>
                    <a:pt x="567" y="48"/>
                  </a:cubicBezTo>
                  <a:cubicBezTo>
                    <a:pt x="569" y="48"/>
                    <a:pt x="571" y="47"/>
                    <a:pt x="573" y="46"/>
                  </a:cubicBezTo>
                  <a:cubicBezTo>
                    <a:pt x="575" y="45"/>
                    <a:pt x="576" y="43"/>
                    <a:pt x="577" y="39"/>
                  </a:cubicBezTo>
                  <a:cubicBezTo>
                    <a:pt x="578" y="40"/>
                    <a:pt x="578" y="40"/>
                    <a:pt x="578" y="40"/>
                  </a:cubicBezTo>
                  <a:cubicBezTo>
                    <a:pt x="578" y="43"/>
                    <a:pt x="576" y="47"/>
                    <a:pt x="574" y="49"/>
                  </a:cubicBezTo>
                  <a:cubicBezTo>
                    <a:pt x="571" y="52"/>
                    <a:pt x="568" y="53"/>
                    <a:pt x="565" y="53"/>
                  </a:cubicBezTo>
                  <a:cubicBezTo>
                    <a:pt x="561" y="53"/>
                    <a:pt x="557" y="52"/>
                    <a:pt x="555" y="49"/>
                  </a:cubicBezTo>
                  <a:cubicBezTo>
                    <a:pt x="552" y="45"/>
                    <a:pt x="551" y="41"/>
                    <a:pt x="551" y="36"/>
                  </a:cubicBezTo>
                  <a:cubicBezTo>
                    <a:pt x="551" y="30"/>
                    <a:pt x="552" y="25"/>
                    <a:pt x="555" y="22"/>
                  </a:cubicBezTo>
                  <a:cubicBezTo>
                    <a:pt x="558" y="19"/>
                    <a:pt x="561" y="17"/>
                    <a:pt x="566" y="17"/>
                  </a:cubicBezTo>
                  <a:cubicBezTo>
                    <a:pt x="569" y="17"/>
                    <a:pt x="573" y="19"/>
                    <a:pt x="575" y="21"/>
                  </a:cubicBezTo>
                  <a:cubicBezTo>
                    <a:pt x="577" y="23"/>
                    <a:pt x="579" y="27"/>
                    <a:pt x="579" y="31"/>
                  </a:cubicBezTo>
                  <a:cubicBezTo>
                    <a:pt x="555" y="31"/>
                    <a:pt x="555" y="31"/>
                    <a:pt x="555" y="31"/>
                  </a:cubicBezTo>
                  <a:close/>
                  <a:moveTo>
                    <a:pt x="555" y="29"/>
                  </a:moveTo>
                  <a:cubicBezTo>
                    <a:pt x="571" y="29"/>
                    <a:pt x="571" y="29"/>
                    <a:pt x="571" y="29"/>
                  </a:cubicBezTo>
                  <a:cubicBezTo>
                    <a:pt x="571" y="27"/>
                    <a:pt x="570" y="26"/>
                    <a:pt x="570" y="25"/>
                  </a:cubicBezTo>
                  <a:cubicBezTo>
                    <a:pt x="569" y="24"/>
                    <a:pt x="568" y="23"/>
                    <a:pt x="567" y="22"/>
                  </a:cubicBezTo>
                  <a:cubicBezTo>
                    <a:pt x="566" y="21"/>
                    <a:pt x="565" y="21"/>
                    <a:pt x="563" y="21"/>
                  </a:cubicBezTo>
                  <a:cubicBezTo>
                    <a:pt x="561" y="21"/>
                    <a:pt x="560" y="21"/>
                    <a:pt x="558" y="23"/>
                  </a:cubicBezTo>
                  <a:cubicBezTo>
                    <a:pt x="557" y="24"/>
                    <a:pt x="555" y="27"/>
                    <a:pt x="555" y="29"/>
                  </a:cubicBezTo>
                  <a:close/>
                  <a:moveTo>
                    <a:pt x="595" y="25"/>
                  </a:moveTo>
                  <a:cubicBezTo>
                    <a:pt x="599" y="20"/>
                    <a:pt x="603" y="18"/>
                    <a:pt x="606" y="18"/>
                  </a:cubicBezTo>
                  <a:cubicBezTo>
                    <a:pt x="608" y="18"/>
                    <a:pt x="609" y="18"/>
                    <a:pt x="611" y="19"/>
                  </a:cubicBezTo>
                  <a:cubicBezTo>
                    <a:pt x="612" y="20"/>
                    <a:pt x="613" y="21"/>
                    <a:pt x="614" y="23"/>
                  </a:cubicBezTo>
                  <a:cubicBezTo>
                    <a:pt x="615" y="25"/>
                    <a:pt x="615" y="27"/>
                    <a:pt x="615" y="30"/>
                  </a:cubicBezTo>
                  <a:cubicBezTo>
                    <a:pt x="615" y="45"/>
                    <a:pt x="615" y="45"/>
                    <a:pt x="615" y="45"/>
                  </a:cubicBezTo>
                  <a:cubicBezTo>
                    <a:pt x="615" y="47"/>
                    <a:pt x="615" y="48"/>
                    <a:pt x="615" y="49"/>
                  </a:cubicBezTo>
                  <a:cubicBezTo>
                    <a:pt x="616" y="50"/>
                    <a:pt x="616" y="50"/>
                    <a:pt x="617" y="51"/>
                  </a:cubicBezTo>
                  <a:cubicBezTo>
                    <a:pt x="617" y="51"/>
                    <a:pt x="618" y="51"/>
                    <a:pt x="620" y="51"/>
                  </a:cubicBezTo>
                  <a:cubicBezTo>
                    <a:pt x="620" y="52"/>
                    <a:pt x="620" y="52"/>
                    <a:pt x="620" y="52"/>
                  </a:cubicBezTo>
                  <a:cubicBezTo>
                    <a:pt x="604" y="52"/>
                    <a:pt x="604" y="52"/>
                    <a:pt x="604" y="52"/>
                  </a:cubicBezTo>
                  <a:cubicBezTo>
                    <a:pt x="604" y="51"/>
                    <a:pt x="604" y="51"/>
                    <a:pt x="604" y="51"/>
                  </a:cubicBezTo>
                  <a:cubicBezTo>
                    <a:pt x="605" y="51"/>
                    <a:pt x="605" y="51"/>
                    <a:pt x="605" y="51"/>
                  </a:cubicBezTo>
                  <a:cubicBezTo>
                    <a:pt x="606" y="51"/>
                    <a:pt x="607" y="51"/>
                    <a:pt x="608" y="50"/>
                  </a:cubicBezTo>
                  <a:cubicBezTo>
                    <a:pt x="609" y="50"/>
                    <a:pt x="609" y="49"/>
                    <a:pt x="609" y="48"/>
                  </a:cubicBezTo>
                  <a:cubicBezTo>
                    <a:pt x="609" y="48"/>
                    <a:pt x="609" y="47"/>
                    <a:pt x="609" y="45"/>
                  </a:cubicBezTo>
                  <a:cubicBezTo>
                    <a:pt x="609" y="31"/>
                    <a:pt x="609" y="31"/>
                    <a:pt x="609" y="31"/>
                  </a:cubicBezTo>
                  <a:cubicBezTo>
                    <a:pt x="609" y="27"/>
                    <a:pt x="609" y="25"/>
                    <a:pt x="608" y="24"/>
                  </a:cubicBezTo>
                  <a:cubicBezTo>
                    <a:pt x="607" y="23"/>
                    <a:pt x="606" y="22"/>
                    <a:pt x="604" y="22"/>
                  </a:cubicBezTo>
                  <a:cubicBezTo>
                    <a:pt x="601" y="22"/>
                    <a:pt x="598" y="23"/>
                    <a:pt x="595" y="27"/>
                  </a:cubicBezTo>
                  <a:cubicBezTo>
                    <a:pt x="595" y="45"/>
                    <a:pt x="595" y="45"/>
                    <a:pt x="595" y="45"/>
                  </a:cubicBezTo>
                  <a:cubicBezTo>
                    <a:pt x="595" y="47"/>
                    <a:pt x="595" y="48"/>
                    <a:pt x="596" y="49"/>
                  </a:cubicBezTo>
                  <a:cubicBezTo>
                    <a:pt x="596" y="50"/>
                    <a:pt x="597" y="50"/>
                    <a:pt x="597" y="51"/>
                  </a:cubicBezTo>
                  <a:cubicBezTo>
                    <a:pt x="597" y="51"/>
                    <a:pt x="599" y="51"/>
                    <a:pt x="601" y="51"/>
                  </a:cubicBezTo>
                  <a:cubicBezTo>
                    <a:pt x="601" y="52"/>
                    <a:pt x="601" y="52"/>
                    <a:pt x="601" y="52"/>
                  </a:cubicBezTo>
                  <a:cubicBezTo>
                    <a:pt x="585" y="52"/>
                    <a:pt x="585" y="52"/>
                    <a:pt x="585" y="52"/>
                  </a:cubicBezTo>
                  <a:cubicBezTo>
                    <a:pt x="585" y="51"/>
                    <a:pt x="585" y="51"/>
                    <a:pt x="585" y="51"/>
                  </a:cubicBezTo>
                  <a:cubicBezTo>
                    <a:pt x="585" y="51"/>
                    <a:pt x="585" y="51"/>
                    <a:pt x="585" y="51"/>
                  </a:cubicBezTo>
                  <a:cubicBezTo>
                    <a:pt x="587" y="51"/>
                    <a:pt x="588" y="51"/>
                    <a:pt x="589" y="50"/>
                  </a:cubicBezTo>
                  <a:cubicBezTo>
                    <a:pt x="589" y="49"/>
                    <a:pt x="589" y="47"/>
                    <a:pt x="589" y="45"/>
                  </a:cubicBezTo>
                  <a:cubicBezTo>
                    <a:pt x="589" y="32"/>
                    <a:pt x="589" y="32"/>
                    <a:pt x="589" y="32"/>
                  </a:cubicBezTo>
                  <a:cubicBezTo>
                    <a:pt x="589" y="28"/>
                    <a:pt x="589" y="25"/>
                    <a:pt x="589" y="24"/>
                  </a:cubicBezTo>
                  <a:cubicBezTo>
                    <a:pt x="589" y="23"/>
                    <a:pt x="589" y="23"/>
                    <a:pt x="588" y="22"/>
                  </a:cubicBezTo>
                  <a:cubicBezTo>
                    <a:pt x="588" y="22"/>
                    <a:pt x="587" y="22"/>
                    <a:pt x="587" y="22"/>
                  </a:cubicBezTo>
                  <a:cubicBezTo>
                    <a:pt x="586" y="22"/>
                    <a:pt x="585" y="22"/>
                    <a:pt x="584" y="22"/>
                  </a:cubicBezTo>
                  <a:cubicBezTo>
                    <a:pt x="584" y="21"/>
                    <a:pt x="584" y="21"/>
                    <a:pt x="584" y="21"/>
                  </a:cubicBezTo>
                  <a:cubicBezTo>
                    <a:pt x="594" y="17"/>
                    <a:pt x="594" y="17"/>
                    <a:pt x="594" y="17"/>
                  </a:cubicBezTo>
                  <a:cubicBezTo>
                    <a:pt x="595" y="17"/>
                    <a:pt x="595" y="17"/>
                    <a:pt x="595" y="17"/>
                  </a:cubicBezTo>
                  <a:cubicBezTo>
                    <a:pt x="595" y="25"/>
                    <a:pt x="595" y="25"/>
                    <a:pt x="595" y="25"/>
                  </a:cubicBezTo>
                  <a:close/>
                  <a:moveTo>
                    <a:pt x="654" y="40"/>
                  </a:moveTo>
                  <a:cubicBezTo>
                    <a:pt x="653" y="44"/>
                    <a:pt x="651" y="48"/>
                    <a:pt x="649" y="50"/>
                  </a:cubicBezTo>
                  <a:cubicBezTo>
                    <a:pt x="646" y="53"/>
                    <a:pt x="643" y="54"/>
                    <a:pt x="640" y="54"/>
                  </a:cubicBezTo>
                  <a:cubicBezTo>
                    <a:pt x="637" y="54"/>
                    <a:pt x="633" y="52"/>
                    <a:pt x="631" y="49"/>
                  </a:cubicBezTo>
                  <a:cubicBezTo>
                    <a:pt x="628" y="46"/>
                    <a:pt x="627" y="41"/>
                    <a:pt x="627" y="36"/>
                  </a:cubicBezTo>
                  <a:cubicBezTo>
                    <a:pt x="627" y="31"/>
                    <a:pt x="628" y="26"/>
                    <a:pt x="631" y="23"/>
                  </a:cubicBezTo>
                  <a:cubicBezTo>
                    <a:pt x="634" y="19"/>
                    <a:pt x="638" y="17"/>
                    <a:pt x="642" y="17"/>
                  </a:cubicBezTo>
                  <a:cubicBezTo>
                    <a:pt x="645" y="17"/>
                    <a:pt x="648" y="18"/>
                    <a:pt x="650" y="20"/>
                  </a:cubicBezTo>
                  <a:cubicBezTo>
                    <a:pt x="652" y="22"/>
                    <a:pt x="653" y="24"/>
                    <a:pt x="653" y="26"/>
                  </a:cubicBezTo>
                  <a:cubicBezTo>
                    <a:pt x="653" y="27"/>
                    <a:pt x="653" y="27"/>
                    <a:pt x="653" y="28"/>
                  </a:cubicBezTo>
                  <a:cubicBezTo>
                    <a:pt x="652" y="29"/>
                    <a:pt x="651" y="29"/>
                    <a:pt x="650" y="29"/>
                  </a:cubicBezTo>
                  <a:cubicBezTo>
                    <a:pt x="649" y="29"/>
                    <a:pt x="648" y="29"/>
                    <a:pt x="647" y="27"/>
                  </a:cubicBezTo>
                  <a:cubicBezTo>
                    <a:pt x="647" y="27"/>
                    <a:pt x="646" y="26"/>
                    <a:pt x="646" y="25"/>
                  </a:cubicBezTo>
                  <a:cubicBezTo>
                    <a:pt x="646" y="23"/>
                    <a:pt x="645" y="22"/>
                    <a:pt x="645" y="21"/>
                  </a:cubicBezTo>
                  <a:cubicBezTo>
                    <a:pt x="644" y="21"/>
                    <a:pt x="643" y="20"/>
                    <a:pt x="641" y="20"/>
                  </a:cubicBezTo>
                  <a:cubicBezTo>
                    <a:pt x="639" y="20"/>
                    <a:pt x="637" y="21"/>
                    <a:pt x="635" y="23"/>
                  </a:cubicBezTo>
                  <a:cubicBezTo>
                    <a:pt x="633" y="25"/>
                    <a:pt x="633" y="29"/>
                    <a:pt x="633" y="33"/>
                  </a:cubicBezTo>
                  <a:cubicBezTo>
                    <a:pt x="633" y="37"/>
                    <a:pt x="633" y="40"/>
                    <a:pt x="635" y="43"/>
                  </a:cubicBezTo>
                  <a:cubicBezTo>
                    <a:pt x="637" y="47"/>
                    <a:pt x="640" y="48"/>
                    <a:pt x="643" y="48"/>
                  </a:cubicBezTo>
                  <a:cubicBezTo>
                    <a:pt x="645" y="48"/>
                    <a:pt x="647" y="47"/>
                    <a:pt x="649" y="46"/>
                  </a:cubicBezTo>
                  <a:cubicBezTo>
                    <a:pt x="651" y="45"/>
                    <a:pt x="652" y="43"/>
                    <a:pt x="654" y="40"/>
                  </a:cubicBezTo>
                  <a:cubicBezTo>
                    <a:pt x="654" y="40"/>
                    <a:pt x="654" y="40"/>
                    <a:pt x="654" y="40"/>
                  </a:cubicBezTo>
                  <a:close/>
                  <a:moveTo>
                    <a:pt x="668" y="31"/>
                  </a:moveTo>
                  <a:cubicBezTo>
                    <a:pt x="668" y="37"/>
                    <a:pt x="669" y="40"/>
                    <a:pt x="671" y="43"/>
                  </a:cubicBezTo>
                  <a:cubicBezTo>
                    <a:pt x="674" y="46"/>
                    <a:pt x="677" y="48"/>
                    <a:pt x="680" y="48"/>
                  </a:cubicBezTo>
                  <a:cubicBezTo>
                    <a:pt x="682" y="48"/>
                    <a:pt x="684" y="47"/>
                    <a:pt x="685" y="46"/>
                  </a:cubicBezTo>
                  <a:cubicBezTo>
                    <a:pt x="687" y="45"/>
                    <a:pt x="688" y="43"/>
                    <a:pt x="689" y="39"/>
                  </a:cubicBezTo>
                  <a:cubicBezTo>
                    <a:pt x="691" y="40"/>
                    <a:pt x="691" y="40"/>
                    <a:pt x="691" y="40"/>
                  </a:cubicBezTo>
                  <a:cubicBezTo>
                    <a:pt x="690" y="43"/>
                    <a:pt x="689" y="47"/>
                    <a:pt x="686" y="49"/>
                  </a:cubicBezTo>
                  <a:cubicBezTo>
                    <a:pt x="684" y="52"/>
                    <a:pt x="681" y="53"/>
                    <a:pt x="677" y="53"/>
                  </a:cubicBezTo>
                  <a:cubicBezTo>
                    <a:pt x="673" y="53"/>
                    <a:pt x="670" y="52"/>
                    <a:pt x="667" y="49"/>
                  </a:cubicBezTo>
                  <a:cubicBezTo>
                    <a:pt x="664" y="45"/>
                    <a:pt x="663" y="41"/>
                    <a:pt x="663" y="36"/>
                  </a:cubicBezTo>
                  <a:cubicBezTo>
                    <a:pt x="663" y="30"/>
                    <a:pt x="665" y="25"/>
                    <a:pt x="667" y="22"/>
                  </a:cubicBezTo>
                  <a:cubicBezTo>
                    <a:pt x="670" y="19"/>
                    <a:pt x="674" y="17"/>
                    <a:pt x="678" y="17"/>
                  </a:cubicBezTo>
                  <a:cubicBezTo>
                    <a:pt x="682" y="17"/>
                    <a:pt x="685" y="19"/>
                    <a:pt x="687" y="21"/>
                  </a:cubicBezTo>
                  <a:cubicBezTo>
                    <a:pt x="690" y="23"/>
                    <a:pt x="691" y="27"/>
                    <a:pt x="691" y="31"/>
                  </a:cubicBezTo>
                  <a:cubicBezTo>
                    <a:pt x="668" y="31"/>
                    <a:pt x="668" y="31"/>
                    <a:pt x="668" y="31"/>
                  </a:cubicBezTo>
                  <a:close/>
                  <a:moveTo>
                    <a:pt x="668" y="29"/>
                  </a:moveTo>
                  <a:cubicBezTo>
                    <a:pt x="683" y="29"/>
                    <a:pt x="683" y="29"/>
                    <a:pt x="683" y="29"/>
                  </a:cubicBezTo>
                  <a:cubicBezTo>
                    <a:pt x="683" y="27"/>
                    <a:pt x="683" y="26"/>
                    <a:pt x="682" y="25"/>
                  </a:cubicBezTo>
                  <a:cubicBezTo>
                    <a:pt x="682" y="24"/>
                    <a:pt x="681" y="23"/>
                    <a:pt x="679" y="22"/>
                  </a:cubicBezTo>
                  <a:cubicBezTo>
                    <a:pt x="678" y="21"/>
                    <a:pt x="677" y="21"/>
                    <a:pt x="676" y="21"/>
                  </a:cubicBezTo>
                  <a:cubicBezTo>
                    <a:pt x="674" y="21"/>
                    <a:pt x="672" y="21"/>
                    <a:pt x="671" y="23"/>
                  </a:cubicBezTo>
                  <a:cubicBezTo>
                    <a:pt x="669" y="24"/>
                    <a:pt x="668" y="27"/>
                    <a:pt x="668" y="29"/>
                  </a:cubicBezTo>
                  <a:close/>
                  <a:moveTo>
                    <a:pt x="731" y="48"/>
                  </a:moveTo>
                  <a:cubicBezTo>
                    <a:pt x="728" y="51"/>
                    <a:pt x="726" y="52"/>
                    <a:pt x="725" y="53"/>
                  </a:cubicBezTo>
                  <a:cubicBezTo>
                    <a:pt x="724" y="53"/>
                    <a:pt x="722" y="53"/>
                    <a:pt x="721" y="53"/>
                  </a:cubicBezTo>
                  <a:cubicBezTo>
                    <a:pt x="719" y="53"/>
                    <a:pt x="717" y="53"/>
                    <a:pt x="715" y="51"/>
                  </a:cubicBezTo>
                  <a:cubicBezTo>
                    <a:pt x="714" y="49"/>
                    <a:pt x="713" y="47"/>
                    <a:pt x="713" y="45"/>
                  </a:cubicBezTo>
                  <a:cubicBezTo>
                    <a:pt x="713" y="43"/>
                    <a:pt x="714" y="41"/>
                    <a:pt x="715" y="40"/>
                  </a:cubicBezTo>
                  <a:cubicBezTo>
                    <a:pt x="715" y="39"/>
                    <a:pt x="717" y="37"/>
                    <a:pt x="720" y="35"/>
                  </a:cubicBezTo>
                  <a:cubicBezTo>
                    <a:pt x="722" y="34"/>
                    <a:pt x="726" y="32"/>
                    <a:pt x="732" y="30"/>
                  </a:cubicBezTo>
                  <a:cubicBezTo>
                    <a:pt x="732" y="29"/>
                    <a:pt x="732" y="29"/>
                    <a:pt x="732" y="29"/>
                  </a:cubicBezTo>
                  <a:cubicBezTo>
                    <a:pt x="732" y="25"/>
                    <a:pt x="731" y="23"/>
                    <a:pt x="730" y="22"/>
                  </a:cubicBezTo>
                  <a:cubicBezTo>
                    <a:pt x="729" y="21"/>
                    <a:pt x="728" y="20"/>
                    <a:pt x="726" y="20"/>
                  </a:cubicBezTo>
                  <a:cubicBezTo>
                    <a:pt x="724" y="20"/>
                    <a:pt x="723" y="20"/>
                    <a:pt x="722" y="21"/>
                  </a:cubicBezTo>
                  <a:cubicBezTo>
                    <a:pt x="721" y="22"/>
                    <a:pt x="721" y="23"/>
                    <a:pt x="721" y="24"/>
                  </a:cubicBezTo>
                  <a:cubicBezTo>
                    <a:pt x="721" y="26"/>
                    <a:pt x="721" y="26"/>
                    <a:pt x="721" y="26"/>
                  </a:cubicBezTo>
                  <a:cubicBezTo>
                    <a:pt x="721" y="27"/>
                    <a:pt x="721" y="28"/>
                    <a:pt x="720" y="29"/>
                  </a:cubicBezTo>
                  <a:cubicBezTo>
                    <a:pt x="720" y="29"/>
                    <a:pt x="719" y="29"/>
                    <a:pt x="718" y="29"/>
                  </a:cubicBezTo>
                  <a:cubicBezTo>
                    <a:pt x="717" y="29"/>
                    <a:pt x="717" y="29"/>
                    <a:pt x="716" y="29"/>
                  </a:cubicBezTo>
                  <a:cubicBezTo>
                    <a:pt x="716" y="28"/>
                    <a:pt x="715" y="27"/>
                    <a:pt x="715" y="26"/>
                  </a:cubicBezTo>
                  <a:cubicBezTo>
                    <a:pt x="715" y="24"/>
                    <a:pt x="717" y="22"/>
                    <a:pt x="719" y="20"/>
                  </a:cubicBezTo>
                  <a:cubicBezTo>
                    <a:pt x="721" y="18"/>
                    <a:pt x="724" y="17"/>
                    <a:pt x="727" y="17"/>
                  </a:cubicBezTo>
                  <a:cubicBezTo>
                    <a:pt x="730" y="17"/>
                    <a:pt x="733" y="17"/>
                    <a:pt x="735" y="19"/>
                  </a:cubicBezTo>
                  <a:cubicBezTo>
                    <a:pt x="736" y="19"/>
                    <a:pt x="737" y="21"/>
                    <a:pt x="738" y="22"/>
                  </a:cubicBezTo>
                  <a:cubicBezTo>
                    <a:pt x="738" y="23"/>
                    <a:pt x="739" y="25"/>
                    <a:pt x="739" y="29"/>
                  </a:cubicBezTo>
                  <a:cubicBezTo>
                    <a:pt x="739" y="40"/>
                    <a:pt x="739" y="40"/>
                    <a:pt x="739" y="40"/>
                  </a:cubicBezTo>
                  <a:cubicBezTo>
                    <a:pt x="739" y="43"/>
                    <a:pt x="739" y="45"/>
                    <a:pt x="739" y="46"/>
                  </a:cubicBezTo>
                  <a:cubicBezTo>
                    <a:pt x="739" y="47"/>
                    <a:pt x="739" y="47"/>
                    <a:pt x="739" y="48"/>
                  </a:cubicBezTo>
                  <a:cubicBezTo>
                    <a:pt x="739" y="48"/>
                    <a:pt x="739" y="48"/>
                    <a:pt x="740" y="48"/>
                  </a:cubicBezTo>
                  <a:cubicBezTo>
                    <a:pt x="740" y="48"/>
                    <a:pt x="741" y="48"/>
                    <a:pt x="741" y="48"/>
                  </a:cubicBezTo>
                  <a:cubicBezTo>
                    <a:pt x="741" y="47"/>
                    <a:pt x="743" y="47"/>
                    <a:pt x="744" y="45"/>
                  </a:cubicBezTo>
                  <a:cubicBezTo>
                    <a:pt x="744" y="47"/>
                    <a:pt x="744" y="47"/>
                    <a:pt x="744" y="47"/>
                  </a:cubicBezTo>
                  <a:cubicBezTo>
                    <a:pt x="741" y="51"/>
                    <a:pt x="739" y="53"/>
                    <a:pt x="736" y="53"/>
                  </a:cubicBezTo>
                  <a:cubicBezTo>
                    <a:pt x="735" y="53"/>
                    <a:pt x="734" y="52"/>
                    <a:pt x="733" y="51"/>
                  </a:cubicBezTo>
                  <a:cubicBezTo>
                    <a:pt x="732" y="51"/>
                    <a:pt x="731" y="50"/>
                    <a:pt x="731" y="48"/>
                  </a:cubicBezTo>
                  <a:close/>
                  <a:moveTo>
                    <a:pt x="731" y="45"/>
                  </a:moveTo>
                  <a:cubicBezTo>
                    <a:pt x="731" y="33"/>
                    <a:pt x="731" y="33"/>
                    <a:pt x="731" y="33"/>
                  </a:cubicBezTo>
                  <a:cubicBezTo>
                    <a:pt x="728" y="34"/>
                    <a:pt x="725" y="35"/>
                    <a:pt x="725" y="36"/>
                  </a:cubicBezTo>
                  <a:cubicBezTo>
                    <a:pt x="723" y="37"/>
                    <a:pt x="721" y="38"/>
                    <a:pt x="721" y="39"/>
                  </a:cubicBezTo>
                  <a:cubicBezTo>
                    <a:pt x="720" y="41"/>
                    <a:pt x="719" y="42"/>
                    <a:pt x="719" y="43"/>
                  </a:cubicBezTo>
                  <a:cubicBezTo>
                    <a:pt x="719" y="45"/>
                    <a:pt x="720" y="47"/>
                    <a:pt x="721" y="48"/>
                  </a:cubicBezTo>
                  <a:cubicBezTo>
                    <a:pt x="722" y="49"/>
                    <a:pt x="723" y="49"/>
                    <a:pt x="725" y="49"/>
                  </a:cubicBezTo>
                  <a:cubicBezTo>
                    <a:pt x="726" y="49"/>
                    <a:pt x="729" y="48"/>
                    <a:pt x="731" y="45"/>
                  </a:cubicBezTo>
                  <a:close/>
                  <a:moveTo>
                    <a:pt x="759" y="25"/>
                  </a:moveTo>
                  <a:cubicBezTo>
                    <a:pt x="763" y="20"/>
                    <a:pt x="766" y="18"/>
                    <a:pt x="769" y="18"/>
                  </a:cubicBezTo>
                  <a:cubicBezTo>
                    <a:pt x="771" y="18"/>
                    <a:pt x="773" y="18"/>
                    <a:pt x="774" y="19"/>
                  </a:cubicBezTo>
                  <a:cubicBezTo>
                    <a:pt x="775" y="20"/>
                    <a:pt x="777" y="21"/>
                    <a:pt x="777" y="23"/>
                  </a:cubicBezTo>
                  <a:cubicBezTo>
                    <a:pt x="778" y="25"/>
                    <a:pt x="778" y="27"/>
                    <a:pt x="778" y="30"/>
                  </a:cubicBezTo>
                  <a:cubicBezTo>
                    <a:pt x="778" y="45"/>
                    <a:pt x="778" y="45"/>
                    <a:pt x="778" y="45"/>
                  </a:cubicBezTo>
                  <a:cubicBezTo>
                    <a:pt x="778" y="47"/>
                    <a:pt x="778" y="48"/>
                    <a:pt x="779" y="49"/>
                  </a:cubicBezTo>
                  <a:cubicBezTo>
                    <a:pt x="779" y="50"/>
                    <a:pt x="779" y="50"/>
                    <a:pt x="780" y="51"/>
                  </a:cubicBezTo>
                  <a:cubicBezTo>
                    <a:pt x="780" y="51"/>
                    <a:pt x="781" y="51"/>
                    <a:pt x="783" y="51"/>
                  </a:cubicBezTo>
                  <a:cubicBezTo>
                    <a:pt x="783" y="52"/>
                    <a:pt x="783" y="52"/>
                    <a:pt x="783" y="52"/>
                  </a:cubicBezTo>
                  <a:cubicBezTo>
                    <a:pt x="767" y="52"/>
                    <a:pt x="767" y="52"/>
                    <a:pt x="767" y="52"/>
                  </a:cubicBezTo>
                  <a:cubicBezTo>
                    <a:pt x="767" y="51"/>
                    <a:pt x="767" y="51"/>
                    <a:pt x="767" y="51"/>
                  </a:cubicBezTo>
                  <a:cubicBezTo>
                    <a:pt x="768" y="51"/>
                    <a:pt x="768" y="51"/>
                    <a:pt x="768" y="51"/>
                  </a:cubicBezTo>
                  <a:cubicBezTo>
                    <a:pt x="769" y="51"/>
                    <a:pt x="770" y="51"/>
                    <a:pt x="771" y="50"/>
                  </a:cubicBezTo>
                  <a:cubicBezTo>
                    <a:pt x="772" y="50"/>
                    <a:pt x="772" y="49"/>
                    <a:pt x="772" y="48"/>
                  </a:cubicBezTo>
                  <a:cubicBezTo>
                    <a:pt x="772" y="48"/>
                    <a:pt x="772" y="47"/>
                    <a:pt x="772" y="45"/>
                  </a:cubicBezTo>
                  <a:cubicBezTo>
                    <a:pt x="772" y="31"/>
                    <a:pt x="772" y="31"/>
                    <a:pt x="772" y="31"/>
                  </a:cubicBezTo>
                  <a:cubicBezTo>
                    <a:pt x="772" y="27"/>
                    <a:pt x="772" y="25"/>
                    <a:pt x="771" y="24"/>
                  </a:cubicBezTo>
                  <a:cubicBezTo>
                    <a:pt x="770" y="23"/>
                    <a:pt x="769" y="22"/>
                    <a:pt x="767" y="22"/>
                  </a:cubicBezTo>
                  <a:cubicBezTo>
                    <a:pt x="764" y="22"/>
                    <a:pt x="761" y="23"/>
                    <a:pt x="759" y="27"/>
                  </a:cubicBezTo>
                  <a:cubicBezTo>
                    <a:pt x="759" y="45"/>
                    <a:pt x="759" y="45"/>
                    <a:pt x="759" y="45"/>
                  </a:cubicBezTo>
                  <a:cubicBezTo>
                    <a:pt x="759" y="47"/>
                    <a:pt x="759" y="48"/>
                    <a:pt x="759" y="49"/>
                  </a:cubicBezTo>
                  <a:cubicBezTo>
                    <a:pt x="759" y="50"/>
                    <a:pt x="760" y="50"/>
                    <a:pt x="760" y="51"/>
                  </a:cubicBezTo>
                  <a:cubicBezTo>
                    <a:pt x="761" y="51"/>
                    <a:pt x="762" y="51"/>
                    <a:pt x="764" y="51"/>
                  </a:cubicBezTo>
                  <a:cubicBezTo>
                    <a:pt x="764" y="52"/>
                    <a:pt x="764" y="52"/>
                    <a:pt x="764" y="52"/>
                  </a:cubicBezTo>
                  <a:cubicBezTo>
                    <a:pt x="748" y="52"/>
                    <a:pt x="748" y="52"/>
                    <a:pt x="748" y="52"/>
                  </a:cubicBezTo>
                  <a:cubicBezTo>
                    <a:pt x="748" y="51"/>
                    <a:pt x="748" y="51"/>
                    <a:pt x="748" y="51"/>
                  </a:cubicBezTo>
                  <a:cubicBezTo>
                    <a:pt x="749" y="51"/>
                    <a:pt x="749" y="51"/>
                    <a:pt x="749" y="51"/>
                  </a:cubicBezTo>
                  <a:cubicBezTo>
                    <a:pt x="750" y="51"/>
                    <a:pt x="751" y="51"/>
                    <a:pt x="752" y="50"/>
                  </a:cubicBezTo>
                  <a:cubicBezTo>
                    <a:pt x="752" y="49"/>
                    <a:pt x="753" y="47"/>
                    <a:pt x="753" y="45"/>
                  </a:cubicBezTo>
                  <a:cubicBezTo>
                    <a:pt x="753" y="32"/>
                    <a:pt x="753" y="32"/>
                    <a:pt x="753" y="32"/>
                  </a:cubicBezTo>
                  <a:cubicBezTo>
                    <a:pt x="753" y="28"/>
                    <a:pt x="753" y="25"/>
                    <a:pt x="752" y="24"/>
                  </a:cubicBezTo>
                  <a:cubicBezTo>
                    <a:pt x="752" y="23"/>
                    <a:pt x="752" y="23"/>
                    <a:pt x="751" y="22"/>
                  </a:cubicBezTo>
                  <a:cubicBezTo>
                    <a:pt x="751" y="22"/>
                    <a:pt x="751" y="22"/>
                    <a:pt x="750" y="22"/>
                  </a:cubicBezTo>
                  <a:cubicBezTo>
                    <a:pt x="749" y="22"/>
                    <a:pt x="748" y="22"/>
                    <a:pt x="747" y="22"/>
                  </a:cubicBezTo>
                  <a:cubicBezTo>
                    <a:pt x="747" y="21"/>
                    <a:pt x="747" y="21"/>
                    <a:pt x="747" y="21"/>
                  </a:cubicBezTo>
                  <a:cubicBezTo>
                    <a:pt x="757" y="17"/>
                    <a:pt x="757" y="17"/>
                    <a:pt x="757" y="17"/>
                  </a:cubicBezTo>
                  <a:cubicBezTo>
                    <a:pt x="759" y="17"/>
                    <a:pt x="759" y="17"/>
                    <a:pt x="759" y="17"/>
                  </a:cubicBezTo>
                  <a:cubicBezTo>
                    <a:pt x="759" y="25"/>
                    <a:pt x="759" y="25"/>
                    <a:pt x="759" y="25"/>
                  </a:cubicBezTo>
                  <a:close/>
                  <a:moveTo>
                    <a:pt x="812" y="49"/>
                  </a:moveTo>
                  <a:cubicBezTo>
                    <a:pt x="811" y="51"/>
                    <a:pt x="809" y="52"/>
                    <a:pt x="807" y="53"/>
                  </a:cubicBezTo>
                  <a:cubicBezTo>
                    <a:pt x="806" y="53"/>
                    <a:pt x="804" y="54"/>
                    <a:pt x="803" y="54"/>
                  </a:cubicBezTo>
                  <a:cubicBezTo>
                    <a:pt x="799" y="54"/>
                    <a:pt x="796" y="52"/>
                    <a:pt x="793" y="49"/>
                  </a:cubicBezTo>
                  <a:cubicBezTo>
                    <a:pt x="791" y="46"/>
                    <a:pt x="789" y="42"/>
                    <a:pt x="789" y="37"/>
                  </a:cubicBezTo>
                  <a:cubicBezTo>
                    <a:pt x="789" y="32"/>
                    <a:pt x="791" y="28"/>
                    <a:pt x="794" y="24"/>
                  </a:cubicBezTo>
                  <a:cubicBezTo>
                    <a:pt x="797" y="20"/>
                    <a:pt x="801" y="18"/>
                    <a:pt x="805" y="18"/>
                  </a:cubicBezTo>
                  <a:cubicBezTo>
                    <a:pt x="808" y="18"/>
                    <a:pt x="810" y="19"/>
                    <a:pt x="812" y="21"/>
                  </a:cubicBezTo>
                  <a:cubicBezTo>
                    <a:pt x="812" y="14"/>
                    <a:pt x="812" y="14"/>
                    <a:pt x="812" y="14"/>
                  </a:cubicBezTo>
                  <a:cubicBezTo>
                    <a:pt x="812" y="10"/>
                    <a:pt x="812" y="8"/>
                    <a:pt x="812" y="7"/>
                  </a:cubicBezTo>
                  <a:cubicBezTo>
                    <a:pt x="812" y="6"/>
                    <a:pt x="811" y="5"/>
                    <a:pt x="811" y="5"/>
                  </a:cubicBezTo>
                  <a:cubicBezTo>
                    <a:pt x="811" y="5"/>
                    <a:pt x="810" y="5"/>
                    <a:pt x="809" y="5"/>
                  </a:cubicBezTo>
                  <a:cubicBezTo>
                    <a:pt x="809" y="5"/>
                    <a:pt x="808" y="5"/>
                    <a:pt x="807" y="5"/>
                  </a:cubicBezTo>
                  <a:cubicBezTo>
                    <a:pt x="807" y="4"/>
                    <a:pt x="807" y="4"/>
                    <a:pt x="807" y="4"/>
                  </a:cubicBezTo>
                  <a:cubicBezTo>
                    <a:pt x="816" y="0"/>
                    <a:pt x="816" y="0"/>
                    <a:pt x="816" y="0"/>
                  </a:cubicBezTo>
                  <a:cubicBezTo>
                    <a:pt x="818" y="0"/>
                    <a:pt x="818" y="0"/>
                    <a:pt x="818" y="0"/>
                  </a:cubicBezTo>
                  <a:cubicBezTo>
                    <a:pt x="818" y="39"/>
                    <a:pt x="818" y="39"/>
                    <a:pt x="818" y="39"/>
                  </a:cubicBezTo>
                  <a:cubicBezTo>
                    <a:pt x="818" y="43"/>
                    <a:pt x="818" y="45"/>
                    <a:pt x="818" y="46"/>
                  </a:cubicBezTo>
                  <a:cubicBezTo>
                    <a:pt x="818" y="47"/>
                    <a:pt x="819" y="48"/>
                    <a:pt x="819" y="48"/>
                  </a:cubicBezTo>
                  <a:cubicBezTo>
                    <a:pt x="819" y="49"/>
                    <a:pt x="820" y="49"/>
                    <a:pt x="820" y="49"/>
                  </a:cubicBezTo>
                  <a:cubicBezTo>
                    <a:pt x="821" y="49"/>
                    <a:pt x="822" y="48"/>
                    <a:pt x="823" y="48"/>
                  </a:cubicBezTo>
                  <a:cubicBezTo>
                    <a:pt x="823" y="49"/>
                    <a:pt x="823" y="49"/>
                    <a:pt x="823" y="49"/>
                  </a:cubicBezTo>
                  <a:cubicBezTo>
                    <a:pt x="813" y="53"/>
                    <a:pt x="813" y="53"/>
                    <a:pt x="813" y="53"/>
                  </a:cubicBezTo>
                  <a:cubicBezTo>
                    <a:pt x="812" y="53"/>
                    <a:pt x="812" y="53"/>
                    <a:pt x="812" y="53"/>
                  </a:cubicBezTo>
                  <a:cubicBezTo>
                    <a:pt x="812" y="49"/>
                    <a:pt x="812" y="49"/>
                    <a:pt x="812" y="49"/>
                  </a:cubicBezTo>
                  <a:close/>
                  <a:moveTo>
                    <a:pt x="812" y="46"/>
                  </a:moveTo>
                  <a:cubicBezTo>
                    <a:pt x="812" y="29"/>
                    <a:pt x="812" y="29"/>
                    <a:pt x="812" y="29"/>
                  </a:cubicBezTo>
                  <a:cubicBezTo>
                    <a:pt x="812" y="27"/>
                    <a:pt x="812" y="25"/>
                    <a:pt x="811" y="24"/>
                  </a:cubicBezTo>
                  <a:cubicBezTo>
                    <a:pt x="810" y="23"/>
                    <a:pt x="809" y="22"/>
                    <a:pt x="808" y="21"/>
                  </a:cubicBezTo>
                  <a:cubicBezTo>
                    <a:pt x="807" y="20"/>
                    <a:pt x="806" y="20"/>
                    <a:pt x="805" y="20"/>
                  </a:cubicBezTo>
                  <a:cubicBezTo>
                    <a:pt x="803" y="20"/>
                    <a:pt x="801" y="21"/>
                    <a:pt x="799" y="23"/>
                  </a:cubicBezTo>
                  <a:cubicBezTo>
                    <a:pt x="797" y="25"/>
                    <a:pt x="796" y="29"/>
                    <a:pt x="796" y="34"/>
                  </a:cubicBezTo>
                  <a:cubicBezTo>
                    <a:pt x="796" y="39"/>
                    <a:pt x="797" y="43"/>
                    <a:pt x="799" y="45"/>
                  </a:cubicBezTo>
                  <a:cubicBezTo>
                    <a:pt x="801" y="48"/>
                    <a:pt x="803" y="49"/>
                    <a:pt x="806" y="49"/>
                  </a:cubicBezTo>
                  <a:cubicBezTo>
                    <a:pt x="808" y="50"/>
                    <a:pt x="810" y="49"/>
                    <a:pt x="812" y="46"/>
                  </a:cubicBezTo>
                  <a:close/>
                  <a:moveTo>
                    <a:pt x="883" y="3"/>
                  </a:moveTo>
                  <a:cubicBezTo>
                    <a:pt x="883" y="14"/>
                    <a:pt x="883" y="14"/>
                    <a:pt x="883" y="14"/>
                  </a:cubicBezTo>
                  <a:cubicBezTo>
                    <a:pt x="882" y="14"/>
                    <a:pt x="882" y="14"/>
                    <a:pt x="882" y="14"/>
                  </a:cubicBezTo>
                  <a:cubicBezTo>
                    <a:pt x="882" y="12"/>
                    <a:pt x="881" y="11"/>
                    <a:pt x="881" y="10"/>
                  </a:cubicBezTo>
                  <a:cubicBezTo>
                    <a:pt x="880" y="8"/>
                    <a:pt x="879" y="7"/>
                    <a:pt x="878" y="7"/>
                  </a:cubicBezTo>
                  <a:cubicBezTo>
                    <a:pt x="877" y="6"/>
                    <a:pt x="875" y="5"/>
                    <a:pt x="873" y="5"/>
                  </a:cubicBezTo>
                  <a:cubicBezTo>
                    <a:pt x="867" y="5"/>
                    <a:pt x="867" y="5"/>
                    <a:pt x="867" y="5"/>
                  </a:cubicBezTo>
                  <a:cubicBezTo>
                    <a:pt x="867" y="44"/>
                    <a:pt x="867" y="44"/>
                    <a:pt x="867" y="44"/>
                  </a:cubicBezTo>
                  <a:cubicBezTo>
                    <a:pt x="867" y="47"/>
                    <a:pt x="867" y="49"/>
                    <a:pt x="867" y="49"/>
                  </a:cubicBezTo>
                  <a:cubicBezTo>
                    <a:pt x="868" y="51"/>
                    <a:pt x="870" y="51"/>
                    <a:pt x="871" y="51"/>
                  </a:cubicBezTo>
                  <a:cubicBezTo>
                    <a:pt x="873" y="51"/>
                    <a:pt x="873" y="51"/>
                    <a:pt x="873" y="51"/>
                  </a:cubicBezTo>
                  <a:cubicBezTo>
                    <a:pt x="873" y="52"/>
                    <a:pt x="873" y="52"/>
                    <a:pt x="873" y="52"/>
                  </a:cubicBezTo>
                  <a:cubicBezTo>
                    <a:pt x="853" y="52"/>
                    <a:pt x="853" y="52"/>
                    <a:pt x="853" y="52"/>
                  </a:cubicBezTo>
                  <a:cubicBezTo>
                    <a:pt x="853" y="51"/>
                    <a:pt x="853" y="51"/>
                    <a:pt x="853" y="51"/>
                  </a:cubicBezTo>
                  <a:cubicBezTo>
                    <a:pt x="854" y="51"/>
                    <a:pt x="854" y="51"/>
                    <a:pt x="854" y="51"/>
                  </a:cubicBezTo>
                  <a:cubicBezTo>
                    <a:pt x="856" y="51"/>
                    <a:pt x="858" y="50"/>
                    <a:pt x="859" y="49"/>
                  </a:cubicBezTo>
                  <a:cubicBezTo>
                    <a:pt x="859" y="48"/>
                    <a:pt x="859" y="47"/>
                    <a:pt x="859" y="43"/>
                  </a:cubicBezTo>
                  <a:cubicBezTo>
                    <a:pt x="859" y="5"/>
                    <a:pt x="859" y="5"/>
                    <a:pt x="859" y="5"/>
                  </a:cubicBezTo>
                  <a:cubicBezTo>
                    <a:pt x="853" y="5"/>
                    <a:pt x="853" y="5"/>
                    <a:pt x="853" y="5"/>
                  </a:cubicBezTo>
                  <a:cubicBezTo>
                    <a:pt x="851" y="5"/>
                    <a:pt x="849" y="5"/>
                    <a:pt x="849" y="6"/>
                  </a:cubicBezTo>
                  <a:cubicBezTo>
                    <a:pt x="847" y="6"/>
                    <a:pt x="846" y="7"/>
                    <a:pt x="845" y="9"/>
                  </a:cubicBezTo>
                  <a:cubicBezTo>
                    <a:pt x="845" y="10"/>
                    <a:pt x="844" y="12"/>
                    <a:pt x="844" y="14"/>
                  </a:cubicBezTo>
                  <a:cubicBezTo>
                    <a:pt x="843" y="14"/>
                    <a:pt x="843" y="14"/>
                    <a:pt x="843" y="14"/>
                  </a:cubicBezTo>
                  <a:cubicBezTo>
                    <a:pt x="843" y="3"/>
                    <a:pt x="843" y="3"/>
                    <a:pt x="843" y="3"/>
                  </a:cubicBezTo>
                  <a:cubicBezTo>
                    <a:pt x="883" y="3"/>
                    <a:pt x="883" y="3"/>
                    <a:pt x="883" y="3"/>
                  </a:cubicBezTo>
                  <a:close/>
                  <a:moveTo>
                    <a:pt x="891" y="31"/>
                  </a:moveTo>
                  <a:cubicBezTo>
                    <a:pt x="891" y="37"/>
                    <a:pt x="893" y="40"/>
                    <a:pt x="895" y="43"/>
                  </a:cubicBezTo>
                  <a:cubicBezTo>
                    <a:pt x="897" y="46"/>
                    <a:pt x="900" y="48"/>
                    <a:pt x="903" y="48"/>
                  </a:cubicBezTo>
                  <a:cubicBezTo>
                    <a:pt x="905" y="48"/>
                    <a:pt x="907" y="47"/>
                    <a:pt x="909" y="46"/>
                  </a:cubicBezTo>
                  <a:cubicBezTo>
                    <a:pt x="911" y="45"/>
                    <a:pt x="912" y="43"/>
                    <a:pt x="913" y="39"/>
                  </a:cubicBezTo>
                  <a:cubicBezTo>
                    <a:pt x="914" y="40"/>
                    <a:pt x="914" y="40"/>
                    <a:pt x="914" y="40"/>
                  </a:cubicBezTo>
                  <a:cubicBezTo>
                    <a:pt x="914" y="43"/>
                    <a:pt x="912" y="47"/>
                    <a:pt x="910" y="49"/>
                  </a:cubicBezTo>
                  <a:cubicBezTo>
                    <a:pt x="907" y="52"/>
                    <a:pt x="904" y="53"/>
                    <a:pt x="901" y="53"/>
                  </a:cubicBezTo>
                  <a:cubicBezTo>
                    <a:pt x="897" y="53"/>
                    <a:pt x="893" y="52"/>
                    <a:pt x="891" y="49"/>
                  </a:cubicBezTo>
                  <a:cubicBezTo>
                    <a:pt x="888" y="45"/>
                    <a:pt x="887" y="41"/>
                    <a:pt x="887" y="36"/>
                  </a:cubicBezTo>
                  <a:cubicBezTo>
                    <a:pt x="887" y="30"/>
                    <a:pt x="888" y="25"/>
                    <a:pt x="891" y="22"/>
                  </a:cubicBezTo>
                  <a:cubicBezTo>
                    <a:pt x="894" y="19"/>
                    <a:pt x="897" y="17"/>
                    <a:pt x="902" y="17"/>
                  </a:cubicBezTo>
                  <a:cubicBezTo>
                    <a:pt x="905" y="17"/>
                    <a:pt x="909" y="19"/>
                    <a:pt x="911" y="21"/>
                  </a:cubicBezTo>
                  <a:cubicBezTo>
                    <a:pt x="913" y="23"/>
                    <a:pt x="915" y="27"/>
                    <a:pt x="915" y="31"/>
                  </a:cubicBezTo>
                  <a:cubicBezTo>
                    <a:pt x="891" y="31"/>
                    <a:pt x="891" y="31"/>
                    <a:pt x="891" y="31"/>
                  </a:cubicBezTo>
                  <a:close/>
                  <a:moveTo>
                    <a:pt x="891" y="29"/>
                  </a:moveTo>
                  <a:cubicBezTo>
                    <a:pt x="907" y="29"/>
                    <a:pt x="907" y="29"/>
                    <a:pt x="907" y="29"/>
                  </a:cubicBezTo>
                  <a:cubicBezTo>
                    <a:pt x="907" y="27"/>
                    <a:pt x="906" y="26"/>
                    <a:pt x="906" y="25"/>
                  </a:cubicBezTo>
                  <a:cubicBezTo>
                    <a:pt x="905" y="24"/>
                    <a:pt x="904" y="23"/>
                    <a:pt x="903" y="22"/>
                  </a:cubicBezTo>
                  <a:cubicBezTo>
                    <a:pt x="902" y="21"/>
                    <a:pt x="901" y="21"/>
                    <a:pt x="899" y="21"/>
                  </a:cubicBezTo>
                  <a:cubicBezTo>
                    <a:pt x="897" y="21"/>
                    <a:pt x="896" y="21"/>
                    <a:pt x="894" y="23"/>
                  </a:cubicBezTo>
                  <a:cubicBezTo>
                    <a:pt x="893" y="24"/>
                    <a:pt x="892" y="27"/>
                    <a:pt x="891"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35"/>
            <p:cNvSpPr>
              <a:spLocks noEditPoints="1"/>
            </p:cNvSpPr>
            <p:nvPr userDrawn="1"/>
          </p:nvSpPr>
          <p:spPr bwMode="auto">
            <a:xfrm>
              <a:off x="10679194" y="4943758"/>
              <a:ext cx="873127" cy="103187"/>
            </a:xfrm>
            <a:custGeom>
              <a:avLst/>
              <a:gdLst>
                <a:gd name="T0" fmla="*/ 23 w 586"/>
                <a:gd name="T1" fmla="*/ 21 h 69"/>
                <a:gd name="T2" fmla="*/ 8 w 586"/>
                <a:gd name="T3" fmla="*/ 24 h 69"/>
                <a:gd name="T4" fmla="*/ 45 w 586"/>
                <a:gd name="T5" fmla="*/ 26 h 69"/>
                <a:gd name="T6" fmla="*/ 66 w 586"/>
                <a:gd name="T7" fmla="*/ 52 h 69"/>
                <a:gd name="T8" fmla="*/ 58 w 586"/>
                <a:gd name="T9" fmla="*/ 46 h 69"/>
                <a:gd name="T10" fmla="*/ 46 w 586"/>
                <a:gd name="T11" fmla="*/ 50 h 69"/>
                <a:gd name="T12" fmla="*/ 40 w 586"/>
                <a:gd name="T13" fmla="*/ 46 h 69"/>
                <a:gd name="T14" fmla="*/ 45 w 586"/>
                <a:gd name="T15" fmla="*/ 1 h 69"/>
                <a:gd name="T16" fmla="*/ 106 w 586"/>
                <a:gd name="T17" fmla="*/ 52 h 69"/>
                <a:gd name="T18" fmla="*/ 98 w 586"/>
                <a:gd name="T19" fmla="*/ 46 h 69"/>
                <a:gd name="T20" fmla="*/ 90 w 586"/>
                <a:gd name="T21" fmla="*/ 52 h 69"/>
                <a:gd name="T22" fmla="*/ 78 w 586"/>
                <a:gd name="T23" fmla="*/ 25 h 69"/>
                <a:gd name="T24" fmla="*/ 132 w 586"/>
                <a:gd name="T25" fmla="*/ 19 h 69"/>
                <a:gd name="T26" fmla="*/ 118 w 586"/>
                <a:gd name="T27" fmla="*/ 28 h 69"/>
                <a:gd name="T28" fmla="*/ 133 w 586"/>
                <a:gd name="T29" fmla="*/ 52 h 69"/>
                <a:gd name="T30" fmla="*/ 169 w 586"/>
                <a:gd name="T31" fmla="*/ 52 h 69"/>
                <a:gd name="T32" fmla="*/ 161 w 586"/>
                <a:gd name="T33" fmla="*/ 15 h 69"/>
                <a:gd name="T34" fmla="*/ 167 w 586"/>
                <a:gd name="T35" fmla="*/ 1 h 69"/>
                <a:gd name="T36" fmla="*/ 181 w 586"/>
                <a:gd name="T37" fmla="*/ 38 h 69"/>
                <a:gd name="T38" fmla="*/ 189 w 586"/>
                <a:gd name="T39" fmla="*/ 47 h 69"/>
                <a:gd name="T40" fmla="*/ 222 w 586"/>
                <a:gd name="T41" fmla="*/ 31 h 69"/>
                <a:gd name="T42" fmla="*/ 252 w 586"/>
                <a:gd name="T43" fmla="*/ 24 h 69"/>
                <a:gd name="T44" fmla="*/ 228 w 586"/>
                <a:gd name="T45" fmla="*/ 44 h 69"/>
                <a:gd name="T46" fmla="*/ 249 w 586"/>
                <a:gd name="T47" fmla="*/ 64 h 69"/>
                <a:gd name="T48" fmla="*/ 223 w 586"/>
                <a:gd name="T49" fmla="*/ 48 h 69"/>
                <a:gd name="T50" fmla="*/ 240 w 586"/>
                <a:gd name="T51" fmla="*/ 39 h 69"/>
                <a:gd name="T52" fmla="*/ 238 w 586"/>
                <a:gd name="T53" fmla="*/ 66 h 69"/>
                <a:gd name="T54" fmla="*/ 274 w 586"/>
                <a:gd name="T55" fmla="*/ 21 h 69"/>
                <a:gd name="T56" fmla="*/ 286 w 586"/>
                <a:gd name="T57" fmla="*/ 21 h 69"/>
                <a:gd name="T58" fmla="*/ 290 w 586"/>
                <a:gd name="T59" fmla="*/ 25 h 69"/>
                <a:gd name="T60" fmla="*/ 267 w 586"/>
                <a:gd name="T61" fmla="*/ 62 h 69"/>
                <a:gd name="T62" fmla="*/ 258 w 586"/>
                <a:gd name="T63" fmla="*/ 20 h 69"/>
                <a:gd name="T64" fmla="*/ 319 w 586"/>
                <a:gd name="T65" fmla="*/ 49 h 69"/>
                <a:gd name="T66" fmla="*/ 322 w 586"/>
                <a:gd name="T67" fmla="*/ 34 h 69"/>
                <a:gd name="T68" fmla="*/ 368 w 586"/>
                <a:gd name="T69" fmla="*/ 45 h 69"/>
                <a:gd name="T70" fmla="*/ 360 w 586"/>
                <a:gd name="T71" fmla="*/ 52 h 69"/>
                <a:gd name="T72" fmla="*/ 364 w 586"/>
                <a:gd name="T73" fmla="*/ 8 h 69"/>
                <a:gd name="T74" fmla="*/ 378 w 586"/>
                <a:gd name="T75" fmla="*/ 6 h 69"/>
                <a:gd name="T76" fmla="*/ 377 w 586"/>
                <a:gd name="T77" fmla="*/ 22 h 69"/>
                <a:gd name="T78" fmla="*/ 408 w 586"/>
                <a:gd name="T79" fmla="*/ 16 h 69"/>
                <a:gd name="T80" fmla="*/ 433 w 586"/>
                <a:gd name="T81" fmla="*/ 52 h 69"/>
                <a:gd name="T82" fmla="*/ 435 w 586"/>
                <a:gd name="T83" fmla="*/ 6 h 69"/>
                <a:gd name="T84" fmla="*/ 476 w 586"/>
                <a:gd name="T85" fmla="*/ 20 h 69"/>
                <a:gd name="T86" fmla="*/ 468 w 586"/>
                <a:gd name="T87" fmla="*/ 54 h 69"/>
                <a:gd name="T88" fmla="*/ 472 w 586"/>
                <a:gd name="T89" fmla="*/ 24 h 69"/>
                <a:gd name="T90" fmla="*/ 466 w 586"/>
                <a:gd name="T91" fmla="*/ 54 h 69"/>
                <a:gd name="T92" fmla="*/ 454 w 586"/>
                <a:gd name="T93" fmla="*/ 6 h 69"/>
                <a:gd name="T94" fmla="*/ 502 w 586"/>
                <a:gd name="T95" fmla="*/ 5 h 69"/>
                <a:gd name="T96" fmla="*/ 502 w 586"/>
                <a:gd name="T97" fmla="*/ 46 h 69"/>
                <a:gd name="T98" fmla="*/ 495 w 586"/>
                <a:gd name="T99" fmla="*/ 50 h 69"/>
                <a:gd name="T100" fmla="*/ 500 w 586"/>
                <a:gd name="T101" fmla="*/ 19 h 69"/>
                <a:gd name="T102" fmla="*/ 544 w 586"/>
                <a:gd name="T103" fmla="*/ 50 h 69"/>
                <a:gd name="T104" fmla="*/ 538 w 586"/>
                <a:gd name="T105" fmla="*/ 49 h 69"/>
                <a:gd name="T106" fmla="*/ 526 w 586"/>
                <a:gd name="T107" fmla="*/ 52 h 69"/>
                <a:gd name="T108" fmla="*/ 518 w 586"/>
                <a:gd name="T109" fmla="*/ 33 h 69"/>
                <a:gd name="T110" fmla="*/ 524 w 586"/>
                <a:gd name="T111" fmla="*/ 26 h 69"/>
                <a:gd name="T112" fmla="*/ 574 w 586"/>
                <a:gd name="T113" fmla="*/ 31 h 69"/>
                <a:gd name="T114" fmla="*/ 560 w 586"/>
                <a:gd name="T115" fmla="*/ 30 h 69"/>
                <a:gd name="T116" fmla="*/ 580 w 586"/>
                <a:gd name="T117" fmla="*/ 41 h 69"/>
                <a:gd name="T118" fmla="*/ 575 w 586"/>
                <a:gd name="T119" fmla="*/ 52 h 69"/>
                <a:gd name="T120" fmla="*/ 566 w 586"/>
                <a:gd name="T121" fmla="*/ 5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6" h="69">
                  <a:moveTo>
                    <a:pt x="27" y="41"/>
                  </a:moveTo>
                  <a:cubicBezTo>
                    <a:pt x="26" y="45"/>
                    <a:pt x="24" y="49"/>
                    <a:pt x="22" y="51"/>
                  </a:cubicBezTo>
                  <a:cubicBezTo>
                    <a:pt x="19" y="54"/>
                    <a:pt x="16" y="55"/>
                    <a:pt x="13" y="55"/>
                  </a:cubicBezTo>
                  <a:cubicBezTo>
                    <a:pt x="10" y="55"/>
                    <a:pt x="6" y="53"/>
                    <a:pt x="4" y="50"/>
                  </a:cubicBezTo>
                  <a:cubicBezTo>
                    <a:pt x="1" y="47"/>
                    <a:pt x="0" y="42"/>
                    <a:pt x="0" y="37"/>
                  </a:cubicBezTo>
                  <a:cubicBezTo>
                    <a:pt x="0" y="32"/>
                    <a:pt x="1" y="27"/>
                    <a:pt x="4" y="24"/>
                  </a:cubicBezTo>
                  <a:cubicBezTo>
                    <a:pt x="7" y="20"/>
                    <a:pt x="11" y="18"/>
                    <a:pt x="15" y="18"/>
                  </a:cubicBezTo>
                  <a:cubicBezTo>
                    <a:pt x="18" y="18"/>
                    <a:pt x="21" y="19"/>
                    <a:pt x="23" y="21"/>
                  </a:cubicBezTo>
                  <a:cubicBezTo>
                    <a:pt x="25" y="23"/>
                    <a:pt x="26" y="25"/>
                    <a:pt x="26" y="27"/>
                  </a:cubicBezTo>
                  <a:cubicBezTo>
                    <a:pt x="26" y="28"/>
                    <a:pt x="26" y="28"/>
                    <a:pt x="26" y="29"/>
                  </a:cubicBezTo>
                  <a:cubicBezTo>
                    <a:pt x="25" y="30"/>
                    <a:pt x="24" y="30"/>
                    <a:pt x="23" y="30"/>
                  </a:cubicBezTo>
                  <a:cubicBezTo>
                    <a:pt x="22" y="30"/>
                    <a:pt x="21" y="30"/>
                    <a:pt x="20" y="28"/>
                  </a:cubicBezTo>
                  <a:cubicBezTo>
                    <a:pt x="20" y="28"/>
                    <a:pt x="19" y="27"/>
                    <a:pt x="19" y="26"/>
                  </a:cubicBezTo>
                  <a:cubicBezTo>
                    <a:pt x="19" y="24"/>
                    <a:pt x="18" y="23"/>
                    <a:pt x="18" y="22"/>
                  </a:cubicBezTo>
                  <a:cubicBezTo>
                    <a:pt x="17" y="22"/>
                    <a:pt x="16" y="21"/>
                    <a:pt x="14" y="21"/>
                  </a:cubicBezTo>
                  <a:cubicBezTo>
                    <a:pt x="12" y="21"/>
                    <a:pt x="10" y="22"/>
                    <a:pt x="8" y="24"/>
                  </a:cubicBezTo>
                  <a:cubicBezTo>
                    <a:pt x="6" y="26"/>
                    <a:pt x="6" y="30"/>
                    <a:pt x="6" y="34"/>
                  </a:cubicBezTo>
                  <a:cubicBezTo>
                    <a:pt x="6" y="38"/>
                    <a:pt x="6" y="41"/>
                    <a:pt x="8" y="44"/>
                  </a:cubicBezTo>
                  <a:cubicBezTo>
                    <a:pt x="10" y="48"/>
                    <a:pt x="13" y="49"/>
                    <a:pt x="16" y="49"/>
                  </a:cubicBezTo>
                  <a:cubicBezTo>
                    <a:pt x="18" y="49"/>
                    <a:pt x="20" y="48"/>
                    <a:pt x="22" y="47"/>
                  </a:cubicBezTo>
                  <a:cubicBezTo>
                    <a:pt x="24" y="46"/>
                    <a:pt x="25" y="44"/>
                    <a:pt x="27" y="41"/>
                  </a:cubicBezTo>
                  <a:cubicBezTo>
                    <a:pt x="27" y="41"/>
                    <a:pt x="27" y="41"/>
                    <a:pt x="27" y="41"/>
                  </a:cubicBezTo>
                  <a:close/>
                  <a:moveTo>
                    <a:pt x="45" y="1"/>
                  </a:moveTo>
                  <a:cubicBezTo>
                    <a:pt x="45" y="26"/>
                    <a:pt x="45" y="26"/>
                    <a:pt x="45" y="26"/>
                  </a:cubicBezTo>
                  <a:cubicBezTo>
                    <a:pt x="48" y="22"/>
                    <a:pt x="50" y="21"/>
                    <a:pt x="51" y="20"/>
                  </a:cubicBezTo>
                  <a:cubicBezTo>
                    <a:pt x="53" y="19"/>
                    <a:pt x="54" y="18"/>
                    <a:pt x="56" y="18"/>
                  </a:cubicBezTo>
                  <a:cubicBezTo>
                    <a:pt x="58" y="18"/>
                    <a:pt x="60" y="19"/>
                    <a:pt x="61" y="20"/>
                  </a:cubicBezTo>
                  <a:cubicBezTo>
                    <a:pt x="62" y="21"/>
                    <a:pt x="63" y="23"/>
                    <a:pt x="64" y="25"/>
                  </a:cubicBezTo>
                  <a:cubicBezTo>
                    <a:pt x="64" y="27"/>
                    <a:pt x="64" y="30"/>
                    <a:pt x="64" y="34"/>
                  </a:cubicBezTo>
                  <a:cubicBezTo>
                    <a:pt x="64" y="46"/>
                    <a:pt x="64" y="46"/>
                    <a:pt x="64" y="46"/>
                  </a:cubicBezTo>
                  <a:cubicBezTo>
                    <a:pt x="64" y="48"/>
                    <a:pt x="64" y="50"/>
                    <a:pt x="65" y="50"/>
                  </a:cubicBezTo>
                  <a:cubicBezTo>
                    <a:pt x="65" y="51"/>
                    <a:pt x="66" y="52"/>
                    <a:pt x="66" y="52"/>
                  </a:cubicBezTo>
                  <a:cubicBezTo>
                    <a:pt x="66" y="52"/>
                    <a:pt x="68" y="52"/>
                    <a:pt x="69" y="52"/>
                  </a:cubicBezTo>
                  <a:cubicBezTo>
                    <a:pt x="69" y="54"/>
                    <a:pt x="69" y="54"/>
                    <a:pt x="69" y="54"/>
                  </a:cubicBezTo>
                  <a:cubicBezTo>
                    <a:pt x="53" y="54"/>
                    <a:pt x="53" y="54"/>
                    <a:pt x="53" y="54"/>
                  </a:cubicBezTo>
                  <a:cubicBezTo>
                    <a:pt x="53" y="52"/>
                    <a:pt x="53" y="52"/>
                    <a:pt x="53" y="52"/>
                  </a:cubicBezTo>
                  <a:cubicBezTo>
                    <a:pt x="54" y="52"/>
                    <a:pt x="54" y="52"/>
                    <a:pt x="54" y="52"/>
                  </a:cubicBezTo>
                  <a:cubicBezTo>
                    <a:pt x="56" y="52"/>
                    <a:pt x="56" y="52"/>
                    <a:pt x="57" y="52"/>
                  </a:cubicBezTo>
                  <a:cubicBezTo>
                    <a:pt x="58" y="51"/>
                    <a:pt x="58" y="50"/>
                    <a:pt x="58" y="50"/>
                  </a:cubicBezTo>
                  <a:cubicBezTo>
                    <a:pt x="58" y="49"/>
                    <a:pt x="58" y="48"/>
                    <a:pt x="58" y="46"/>
                  </a:cubicBezTo>
                  <a:cubicBezTo>
                    <a:pt x="58" y="34"/>
                    <a:pt x="58" y="34"/>
                    <a:pt x="58" y="34"/>
                  </a:cubicBezTo>
                  <a:cubicBezTo>
                    <a:pt x="58" y="30"/>
                    <a:pt x="58" y="28"/>
                    <a:pt x="58" y="27"/>
                  </a:cubicBezTo>
                  <a:cubicBezTo>
                    <a:pt x="58" y="26"/>
                    <a:pt x="57" y="25"/>
                    <a:pt x="56" y="24"/>
                  </a:cubicBezTo>
                  <a:cubicBezTo>
                    <a:pt x="56" y="24"/>
                    <a:pt x="55" y="23"/>
                    <a:pt x="54" y="23"/>
                  </a:cubicBezTo>
                  <a:cubicBezTo>
                    <a:pt x="52" y="23"/>
                    <a:pt x="51" y="24"/>
                    <a:pt x="50" y="24"/>
                  </a:cubicBezTo>
                  <a:cubicBezTo>
                    <a:pt x="49" y="25"/>
                    <a:pt x="47" y="26"/>
                    <a:pt x="46" y="28"/>
                  </a:cubicBezTo>
                  <a:cubicBezTo>
                    <a:pt x="46" y="46"/>
                    <a:pt x="46" y="46"/>
                    <a:pt x="46" y="46"/>
                  </a:cubicBezTo>
                  <a:cubicBezTo>
                    <a:pt x="46" y="48"/>
                    <a:pt x="46" y="50"/>
                    <a:pt x="46" y="50"/>
                  </a:cubicBezTo>
                  <a:cubicBezTo>
                    <a:pt x="46" y="51"/>
                    <a:pt x="47" y="52"/>
                    <a:pt x="47" y="52"/>
                  </a:cubicBezTo>
                  <a:cubicBezTo>
                    <a:pt x="48" y="52"/>
                    <a:pt x="49" y="52"/>
                    <a:pt x="51" y="52"/>
                  </a:cubicBezTo>
                  <a:cubicBezTo>
                    <a:pt x="51" y="54"/>
                    <a:pt x="51" y="54"/>
                    <a:pt x="51" y="54"/>
                  </a:cubicBezTo>
                  <a:cubicBezTo>
                    <a:pt x="34" y="54"/>
                    <a:pt x="34" y="54"/>
                    <a:pt x="34" y="54"/>
                  </a:cubicBezTo>
                  <a:cubicBezTo>
                    <a:pt x="34" y="52"/>
                    <a:pt x="34" y="52"/>
                    <a:pt x="34" y="52"/>
                  </a:cubicBezTo>
                  <a:cubicBezTo>
                    <a:pt x="36" y="52"/>
                    <a:pt x="37" y="52"/>
                    <a:pt x="38" y="52"/>
                  </a:cubicBezTo>
                  <a:cubicBezTo>
                    <a:pt x="38" y="51"/>
                    <a:pt x="39" y="51"/>
                    <a:pt x="39" y="50"/>
                  </a:cubicBezTo>
                  <a:cubicBezTo>
                    <a:pt x="40" y="49"/>
                    <a:pt x="40" y="48"/>
                    <a:pt x="40" y="46"/>
                  </a:cubicBezTo>
                  <a:cubicBezTo>
                    <a:pt x="40" y="15"/>
                    <a:pt x="40" y="15"/>
                    <a:pt x="40" y="15"/>
                  </a:cubicBezTo>
                  <a:cubicBezTo>
                    <a:pt x="40" y="11"/>
                    <a:pt x="40" y="8"/>
                    <a:pt x="39" y="8"/>
                  </a:cubicBezTo>
                  <a:cubicBezTo>
                    <a:pt x="39" y="7"/>
                    <a:pt x="39" y="6"/>
                    <a:pt x="38" y="6"/>
                  </a:cubicBezTo>
                  <a:cubicBezTo>
                    <a:pt x="38" y="5"/>
                    <a:pt x="38" y="5"/>
                    <a:pt x="37" y="5"/>
                  </a:cubicBezTo>
                  <a:cubicBezTo>
                    <a:pt x="36" y="5"/>
                    <a:pt x="36" y="5"/>
                    <a:pt x="34" y="6"/>
                  </a:cubicBezTo>
                  <a:cubicBezTo>
                    <a:pt x="34" y="4"/>
                    <a:pt x="34" y="4"/>
                    <a:pt x="34" y="4"/>
                  </a:cubicBezTo>
                  <a:cubicBezTo>
                    <a:pt x="44" y="0"/>
                    <a:pt x="44" y="0"/>
                    <a:pt x="44" y="0"/>
                  </a:cubicBezTo>
                  <a:cubicBezTo>
                    <a:pt x="45" y="1"/>
                    <a:pt x="45" y="1"/>
                    <a:pt x="45" y="1"/>
                  </a:cubicBezTo>
                  <a:close/>
                  <a:moveTo>
                    <a:pt x="85" y="26"/>
                  </a:moveTo>
                  <a:cubicBezTo>
                    <a:pt x="89" y="21"/>
                    <a:pt x="92" y="19"/>
                    <a:pt x="96" y="19"/>
                  </a:cubicBezTo>
                  <a:cubicBezTo>
                    <a:pt x="97" y="19"/>
                    <a:pt x="99" y="19"/>
                    <a:pt x="100" y="20"/>
                  </a:cubicBezTo>
                  <a:cubicBezTo>
                    <a:pt x="102" y="21"/>
                    <a:pt x="103" y="22"/>
                    <a:pt x="104" y="24"/>
                  </a:cubicBezTo>
                  <a:cubicBezTo>
                    <a:pt x="104" y="26"/>
                    <a:pt x="104" y="28"/>
                    <a:pt x="104" y="31"/>
                  </a:cubicBezTo>
                  <a:cubicBezTo>
                    <a:pt x="104" y="46"/>
                    <a:pt x="104" y="46"/>
                    <a:pt x="104" y="46"/>
                  </a:cubicBezTo>
                  <a:cubicBezTo>
                    <a:pt x="104" y="48"/>
                    <a:pt x="104" y="49"/>
                    <a:pt x="105" y="50"/>
                  </a:cubicBezTo>
                  <a:cubicBezTo>
                    <a:pt x="105" y="51"/>
                    <a:pt x="106" y="51"/>
                    <a:pt x="106" y="52"/>
                  </a:cubicBezTo>
                  <a:cubicBezTo>
                    <a:pt x="106" y="52"/>
                    <a:pt x="108" y="52"/>
                    <a:pt x="109" y="52"/>
                  </a:cubicBezTo>
                  <a:cubicBezTo>
                    <a:pt x="109" y="53"/>
                    <a:pt x="109" y="53"/>
                    <a:pt x="109" y="53"/>
                  </a:cubicBezTo>
                  <a:cubicBezTo>
                    <a:pt x="93" y="53"/>
                    <a:pt x="93" y="53"/>
                    <a:pt x="93" y="53"/>
                  </a:cubicBezTo>
                  <a:cubicBezTo>
                    <a:pt x="93" y="52"/>
                    <a:pt x="93" y="52"/>
                    <a:pt x="93" y="52"/>
                  </a:cubicBezTo>
                  <a:cubicBezTo>
                    <a:pt x="94" y="52"/>
                    <a:pt x="94" y="52"/>
                    <a:pt x="94" y="52"/>
                  </a:cubicBezTo>
                  <a:cubicBezTo>
                    <a:pt x="96" y="52"/>
                    <a:pt x="96" y="52"/>
                    <a:pt x="97" y="51"/>
                  </a:cubicBezTo>
                  <a:cubicBezTo>
                    <a:pt x="98" y="51"/>
                    <a:pt x="98" y="50"/>
                    <a:pt x="98" y="49"/>
                  </a:cubicBezTo>
                  <a:cubicBezTo>
                    <a:pt x="98" y="49"/>
                    <a:pt x="98" y="48"/>
                    <a:pt x="98" y="46"/>
                  </a:cubicBezTo>
                  <a:cubicBezTo>
                    <a:pt x="98" y="32"/>
                    <a:pt x="98" y="32"/>
                    <a:pt x="98" y="32"/>
                  </a:cubicBezTo>
                  <a:cubicBezTo>
                    <a:pt x="98" y="28"/>
                    <a:pt x="98" y="26"/>
                    <a:pt x="97" y="25"/>
                  </a:cubicBezTo>
                  <a:cubicBezTo>
                    <a:pt x="96" y="24"/>
                    <a:pt x="95" y="23"/>
                    <a:pt x="93" y="23"/>
                  </a:cubicBezTo>
                  <a:cubicBezTo>
                    <a:pt x="90" y="23"/>
                    <a:pt x="88" y="24"/>
                    <a:pt x="85" y="28"/>
                  </a:cubicBezTo>
                  <a:cubicBezTo>
                    <a:pt x="85" y="46"/>
                    <a:pt x="85" y="46"/>
                    <a:pt x="85" y="46"/>
                  </a:cubicBezTo>
                  <a:cubicBezTo>
                    <a:pt x="85" y="48"/>
                    <a:pt x="85" y="49"/>
                    <a:pt x="85" y="50"/>
                  </a:cubicBezTo>
                  <a:cubicBezTo>
                    <a:pt x="86" y="51"/>
                    <a:pt x="86" y="51"/>
                    <a:pt x="86" y="52"/>
                  </a:cubicBezTo>
                  <a:cubicBezTo>
                    <a:pt x="87" y="52"/>
                    <a:pt x="88" y="52"/>
                    <a:pt x="90" y="52"/>
                  </a:cubicBezTo>
                  <a:cubicBezTo>
                    <a:pt x="90" y="53"/>
                    <a:pt x="90" y="53"/>
                    <a:pt x="90" y="53"/>
                  </a:cubicBezTo>
                  <a:cubicBezTo>
                    <a:pt x="74" y="53"/>
                    <a:pt x="74" y="53"/>
                    <a:pt x="74" y="53"/>
                  </a:cubicBezTo>
                  <a:cubicBezTo>
                    <a:pt x="74" y="52"/>
                    <a:pt x="74" y="52"/>
                    <a:pt x="74" y="52"/>
                  </a:cubicBezTo>
                  <a:cubicBezTo>
                    <a:pt x="75" y="52"/>
                    <a:pt x="75" y="52"/>
                    <a:pt x="75" y="52"/>
                  </a:cubicBezTo>
                  <a:cubicBezTo>
                    <a:pt x="76" y="52"/>
                    <a:pt x="78" y="52"/>
                    <a:pt x="78" y="51"/>
                  </a:cubicBezTo>
                  <a:cubicBezTo>
                    <a:pt x="78" y="50"/>
                    <a:pt x="79" y="48"/>
                    <a:pt x="79" y="46"/>
                  </a:cubicBezTo>
                  <a:cubicBezTo>
                    <a:pt x="79" y="33"/>
                    <a:pt x="79" y="33"/>
                    <a:pt x="79" y="33"/>
                  </a:cubicBezTo>
                  <a:cubicBezTo>
                    <a:pt x="79" y="29"/>
                    <a:pt x="79" y="26"/>
                    <a:pt x="78" y="25"/>
                  </a:cubicBezTo>
                  <a:cubicBezTo>
                    <a:pt x="78" y="24"/>
                    <a:pt x="78" y="24"/>
                    <a:pt x="78" y="23"/>
                  </a:cubicBezTo>
                  <a:cubicBezTo>
                    <a:pt x="77" y="23"/>
                    <a:pt x="77" y="23"/>
                    <a:pt x="76" y="23"/>
                  </a:cubicBezTo>
                  <a:cubicBezTo>
                    <a:pt x="75" y="23"/>
                    <a:pt x="74" y="23"/>
                    <a:pt x="74" y="23"/>
                  </a:cubicBezTo>
                  <a:cubicBezTo>
                    <a:pt x="73" y="22"/>
                    <a:pt x="73" y="22"/>
                    <a:pt x="73" y="22"/>
                  </a:cubicBezTo>
                  <a:cubicBezTo>
                    <a:pt x="83" y="18"/>
                    <a:pt x="83" y="18"/>
                    <a:pt x="83" y="18"/>
                  </a:cubicBezTo>
                  <a:cubicBezTo>
                    <a:pt x="85" y="18"/>
                    <a:pt x="85" y="18"/>
                    <a:pt x="85" y="18"/>
                  </a:cubicBezTo>
                  <a:cubicBezTo>
                    <a:pt x="85" y="26"/>
                    <a:pt x="85" y="26"/>
                    <a:pt x="85" y="26"/>
                  </a:cubicBezTo>
                  <a:close/>
                  <a:moveTo>
                    <a:pt x="132" y="19"/>
                  </a:moveTo>
                  <a:cubicBezTo>
                    <a:pt x="136" y="19"/>
                    <a:pt x="140" y="21"/>
                    <a:pt x="144" y="25"/>
                  </a:cubicBezTo>
                  <a:cubicBezTo>
                    <a:pt x="146" y="28"/>
                    <a:pt x="148" y="32"/>
                    <a:pt x="148" y="36"/>
                  </a:cubicBezTo>
                  <a:cubicBezTo>
                    <a:pt x="148" y="40"/>
                    <a:pt x="147" y="42"/>
                    <a:pt x="146" y="46"/>
                  </a:cubicBezTo>
                  <a:cubicBezTo>
                    <a:pt x="144" y="49"/>
                    <a:pt x="142" y="51"/>
                    <a:pt x="140" y="53"/>
                  </a:cubicBezTo>
                  <a:cubicBezTo>
                    <a:pt x="137" y="54"/>
                    <a:pt x="134" y="55"/>
                    <a:pt x="131" y="55"/>
                  </a:cubicBezTo>
                  <a:cubicBezTo>
                    <a:pt x="126" y="55"/>
                    <a:pt x="122" y="53"/>
                    <a:pt x="120" y="49"/>
                  </a:cubicBezTo>
                  <a:cubicBezTo>
                    <a:pt x="117" y="46"/>
                    <a:pt x="116" y="42"/>
                    <a:pt x="116" y="38"/>
                  </a:cubicBezTo>
                  <a:cubicBezTo>
                    <a:pt x="116" y="34"/>
                    <a:pt x="117" y="31"/>
                    <a:pt x="118" y="28"/>
                  </a:cubicBezTo>
                  <a:cubicBezTo>
                    <a:pt x="120" y="26"/>
                    <a:pt x="122" y="23"/>
                    <a:pt x="124" y="22"/>
                  </a:cubicBezTo>
                  <a:cubicBezTo>
                    <a:pt x="126" y="20"/>
                    <a:pt x="129" y="19"/>
                    <a:pt x="132" y="19"/>
                  </a:cubicBezTo>
                  <a:close/>
                  <a:moveTo>
                    <a:pt x="130" y="21"/>
                  </a:moveTo>
                  <a:cubicBezTo>
                    <a:pt x="129" y="21"/>
                    <a:pt x="128" y="22"/>
                    <a:pt x="127" y="22"/>
                  </a:cubicBezTo>
                  <a:cubicBezTo>
                    <a:pt x="126" y="23"/>
                    <a:pt x="124" y="24"/>
                    <a:pt x="124" y="26"/>
                  </a:cubicBezTo>
                  <a:cubicBezTo>
                    <a:pt x="123" y="28"/>
                    <a:pt x="122" y="31"/>
                    <a:pt x="122" y="34"/>
                  </a:cubicBezTo>
                  <a:cubicBezTo>
                    <a:pt x="122" y="39"/>
                    <a:pt x="123" y="43"/>
                    <a:pt x="125" y="47"/>
                  </a:cubicBezTo>
                  <a:cubicBezTo>
                    <a:pt x="127" y="50"/>
                    <a:pt x="130" y="52"/>
                    <a:pt x="133" y="52"/>
                  </a:cubicBezTo>
                  <a:cubicBezTo>
                    <a:pt x="135" y="52"/>
                    <a:pt x="137" y="51"/>
                    <a:pt x="138" y="49"/>
                  </a:cubicBezTo>
                  <a:cubicBezTo>
                    <a:pt x="140" y="47"/>
                    <a:pt x="141" y="44"/>
                    <a:pt x="141" y="39"/>
                  </a:cubicBezTo>
                  <a:cubicBezTo>
                    <a:pt x="141" y="33"/>
                    <a:pt x="140" y="28"/>
                    <a:pt x="137" y="25"/>
                  </a:cubicBezTo>
                  <a:cubicBezTo>
                    <a:pt x="135" y="22"/>
                    <a:pt x="133" y="21"/>
                    <a:pt x="130" y="21"/>
                  </a:cubicBezTo>
                  <a:close/>
                  <a:moveTo>
                    <a:pt x="167" y="1"/>
                  </a:moveTo>
                  <a:cubicBezTo>
                    <a:pt x="167" y="46"/>
                    <a:pt x="167" y="46"/>
                    <a:pt x="167" y="46"/>
                  </a:cubicBezTo>
                  <a:cubicBezTo>
                    <a:pt x="167" y="48"/>
                    <a:pt x="167" y="50"/>
                    <a:pt x="168" y="50"/>
                  </a:cubicBezTo>
                  <a:cubicBezTo>
                    <a:pt x="168" y="51"/>
                    <a:pt x="168" y="52"/>
                    <a:pt x="169" y="52"/>
                  </a:cubicBezTo>
                  <a:cubicBezTo>
                    <a:pt x="170" y="52"/>
                    <a:pt x="170" y="52"/>
                    <a:pt x="172" y="52"/>
                  </a:cubicBezTo>
                  <a:cubicBezTo>
                    <a:pt x="172" y="54"/>
                    <a:pt x="172" y="54"/>
                    <a:pt x="172" y="54"/>
                  </a:cubicBezTo>
                  <a:cubicBezTo>
                    <a:pt x="156" y="54"/>
                    <a:pt x="156" y="54"/>
                    <a:pt x="156" y="54"/>
                  </a:cubicBezTo>
                  <a:cubicBezTo>
                    <a:pt x="156" y="52"/>
                    <a:pt x="156" y="52"/>
                    <a:pt x="156" y="52"/>
                  </a:cubicBezTo>
                  <a:cubicBezTo>
                    <a:pt x="158" y="52"/>
                    <a:pt x="159" y="52"/>
                    <a:pt x="160" y="52"/>
                  </a:cubicBezTo>
                  <a:cubicBezTo>
                    <a:pt x="160" y="52"/>
                    <a:pt x="160" y="51"/>
                    <a:pt x="161" y="50"/>
                  </a:cubicBezTo>
                  <a:cubicBezTo>
                    <a:pt x="161" y="50"/>
                    <a:pt x="161" y="48"/>
                    <a:pt x="161" y="46"/>
                  </a:cubicBezTo>
                  <a:cubicBezTo>
                    <a:pt x="161" y="15"/>
                    <a:pt x="161" y="15"/>
                    <a:pt x="161" y="15"/>
                  </a:cubicBezTo>
                  <a:cubicBezTo>
                    <a:pt x="161" y="11"/>
                    <a:pt x="161" y="9"/>
                    <a:pt x="161" y="8"/>
                  </a:cubicBezTo>
                  <a:cubicBezTo>
                    <a:pt x="161" y="7"/>
                    <a:pt x="160" y="6"/>
                    <a:pt x="160" y="6"/>
                  </a:cubicBezTo>
                  <a:cubicBezTo>
                    <a:pt x="160" y="6"/>
                    <a:pt x="159" y="6"/>
                    <a:pt x="158" y="6"/>
                  </a:cubicBezTo>
                  <a:cubicBezTo>
                    <a:pt x="158" y="6"/>
                    <a:pt x="157" y="6"/>
                    <a:pt x="156" y="6"/>
                  </a:cubicBezTo>
                  <a:cubicBezTo>
                    <a:pt x="155" y="5"/>
                    <a:pt x="155" y="5"/>
                    <a:pt x="155" y="5"/>
                  </a:cubicBezTo>
                  <a:cubicBezTo>
                    <a:pt x="165" y="1"/>
                    <a:pt x="165" y="1"/>
                    <a:pt x="165" y="1"/>
                  </a:cubicBezTo>
                  <a:cubicBezTo>
                    <a:pt x="167" y="1"/>
                    <a:pt x="167" y="1"/>
                    <a:pt x="167" y="1"/>
                  </a:cubicBezTo>
                  <a:cubicBezTo>
                    <a:pt x="167" y="1"/>
                    <a:pt x="167" y="1"/>
                    <a:pt x="167" y="1"/>
                  </a:cubicBezTo>
                  <a:close/>
                  <a:moveTo>
                    <a:pt x="196" y="19"/>
                  </a:moveTo>
                  <a:cubicBezTo>
                    <a:pt x="201" y="19"/>
                    <a:pt x="205" y="21"/>
                    <a:pt x="208" y="25"/>
                  </a:cubicBezTo>
                  <a:cubicBezTo>
                    <a:pt x="210" y="28"/>
                    <a:pt x="212" y="32"/>
                    <a:pt x="212" y="36"/>
                  </a:cubicBezTo>
                  <a:cubicBezTo>
                    <a:pt x="212" y="40"/>
                    <a:pt x="211" y="42"/>
                    <a:pt x="210" y="46"/>
                  </a:cubicBezTo>
                  <a:cubicBezTo>
                    <a:pt x="209" y="49"/>
                    <a:pt x="207" y="51"/>
                    <a:pt x="204" y="53"/>
                  </a:cubicBezTo>
                  <a:cubicBezTo>
                    <a:pt x="202" y="54"/>
                    <a:pt x="199" y="55"/>
                    <a:pt x="196" y="55"/>
                  </a:cubicBezTo>
                  <a:cubicBezTo>
                    <a:pt x="191" y="55"/>
                    <a:pt x="187" y="53"/>
                    <a:pt x="184" y="49"/>
                  </a:cubicBezTo>
                  <a:cubicBezTo>
                    <a:pt x="182" y="46"/>
                    <a:pt x="181" y="42"/>
                    <a:pt x="181" y="38"/>
                  </a:cubicBezTo>
                  <a:cubicBezTo>
                    <a:pt x="181" y="34"/>
                    <a:pt x="182" y="31"/>
                    <a:pt x="183" y="28"/>
                  </a:cubicBezTo>
                  <a:cubicBezTo>
                    <a:pt x="185" y="26"/>
                    <a:pt x="187" y="23"/>
                    <a:pt x="189" y="22"/>
                  </a:cubicBezTo>
                  <a:cubicBezTo>
                    <a:pt x="190" y="20"/>
                    <a:pt x="193" y="19"/>
                    <a:pt x="196" y="19"/>
                  </a:cubicBezTo>
                  <a:close/>
                  <a:moveTo>
                    <a:pt x="195" y="21"/>
                  </a:moveTo>
                  <a:cubicBezTo>
                    <a:pt x="194" y="21"/>
                    <a:pt x="192" y="22"/>
                    <a:pt x="191" y="22"/>
                  </a:cubicBezTo>
                  <a:cubicBezTo>
                    <a:pt x="190" y="23"/>
                    <a:pt x="188" y="24"/>
                    <a:pt x="188" y="26"/>
                  </a:cubicBezTo>
                  <a:cubicBezTo>
                    <a:pt x="187" y="28"/>
                    <a:pt x="186" y="31"/>
                    <a:pt x="186" y="34"/>
                  </a:cubicBezTo>
                  <a:cubicBezTo>
                    <a:pt x="186" y="39"/>
                    <a:pt x="187" y="43"/>
                    <a:pt x="189" y="47"/>
                  </a:cubicBezTo>
                  <a:cubicBezTo>
                    <a:pt x="191" y="50"/>
                    <a:pt x="194" y="52"/>
                    <a:pt x="197" y="52"/>
                  </a:cubicBezTo>
                  <a:cubicBezTo>
                    <a:pt x="199" y="52"/>
                    <a:pt x="201" y="51"/>
                    <a:pt x="202" y="49"/>
                  </a:cubicBezTo>
                  <a:cubicBezTo>
                    <a:pt x="204" y="47"/>
                    <a:pt x="205" y="44"/>
                    <a:pt x="205" y="39"/>
                  </a:cubicBezTo>
                  <a:cubicBezTo>
                    <a:pt x="205" y="33"/>
                    <a:pt x="204" y="28"/>
                    <a:pt x="201" y="25"/>
                  </a:cubicBezTo>
                  <a:cubicBezTo>
                    <a:pt x="200" y="22"/>
                    <a:pt x="197" y="21"/>
                    <a:pt x="195" y="21"/>
                  </a:cubicBezTo>
                  <a:close/>
                  <a:moveTo>
                    <a:pt x="229" y="41"/>
                  </a:moveTo>
                  <a:cubicBezTo>
                    <a:pt x="227" y="40"/>
                    <a:pt x="225" y="39"/>
                    <a:pt x="224" y="37"/>
                  </a:cubicBezTo>
                  <a:cubicBezTo>
                    <a:pt x="223" y="35"/>
                    <a:pt x="222" y="33"/>
                    <a:pt x="222" y="31"/>
                  </a:cubicBezTo>
                  <a:cubicBezTo>
                    <a:pt x="222" y="28"/>
                    <a:pt x="224" y="24"/>
                    <a:pt x="226" y="22"/>
                  </a:cubicBezTo>
                  <a:cubicBezTo>
                    <a:pt x="228" y="20"/>
                    <a:pt x="232" y="18"/>
                    <a:pt x="235" y="18"/>
                  </a:cubicBezTo>
                  <a:cubicBezTo>
                    <a:pt x="238" y="18"/>
                    <a:pt x="241" y="19"/>
                    <a:pt x="243" y="21"/>
                  </a:cubicBezTo>
                  <a:cubicBezTo>
                    <a:pt x="250" y="21"/>
                    <a:pt x="250" y="21"/>
                    <a:pt x="250" y="21"/>
                  </a:cubicBezTo>
                  <a:cubicBezTo>
                    <a:pt x="251" y="21"/>
                    <a:pt x="252" y="21"/>
                    <a:pt x="252" y="21"/>
                  </a:cubicBezTo>
                  <a:cubicBezTo>
                    <a:pt x="252" y="21"/>
                    <a:pt x="252" y="21"/>
                    <a:pt x="252" y="21"/>
                  </a:cubicBezTo>
                  <a:cubicBezTo>
                    <a:pt x="252" y="22"/>
                    <a:pt x="252" y="22"/>
                    <a:pt x="252" y="22"/>
                  </a:cubicBezTo>
                  <a:cubicBezTo>
                    <a:pt x="252" y="23"/>
                    <a:pt x="252" y="24"/>
                    <a:pt x="252" y="24"/>
                  </a:cubicBezTo>
                  <a:cubicBezTo>
                    <a:pt x="252" y="24"/>
                    <a:pt x="252" y="24"/>
                    <a:pt x="252" y="24"/>
                  </a:cubicBezTo>
                  <a:cubicBezTo>
                    <a:pt x="252" y="24"/>
                    <a:pt x="251" y="24"/>
                    <a:pt x="250" y="24"/>
                  </a:cubicBezTo>
                  <a:cubicBezTo>
                    <a:pt x="246" y="24"/>
                    <a:pt x="246" y="24"/>
                    <a:pt x="246" y="24"/>
                  </a:cubicBezTo>
                  <a:cubicBezTo>
                    <a:pt x="247" y="26"/>
                    <a:pt x="248" y="28"/>
                    <a:pt x="248" y="31"/>
                  </a:cubicBezTo>
                  <a:cubicBezTo>
                    <a:pt x="248" y="34"/>
                    <a:pt x="246" y="37"/>
                    <a:pt x="244" y="39"/>
                  </a:cubicBezTo>
                  <a:cubicBezTo>
                    <a:pt x="242" y="41"/>
                    <a:pt x="238" y="42"/>
                    <a:pt x="235" y="42"/>
                  </a:cubicBezTo>
                  <a:cubicBezTo>
                    <a:pt x="233" y="42"/>
                    <a:pt x="232" y="42"/>
                    <a:pt x="230" y="41"/>
                  </a:cubicBezTo>
                  <a:cubicBezTo>
                    <a:pt x="229" y="42"/>
                    <a:pt x="228" y="43"/>
                    <a:pt x="228" y="44"/>
                  </a:cubicBezTo>
                  <a:cubicBezTo>
                    <a:pt x="228" y="44"/>
                    <a:pt x="228" y="45"/>
                    <a:pt x="228" y="45"/>
                  </a:cubicBezTo>
                  <a:cubicBezTo>
                    <a:pt x="228" y="46"/>
                    <a:pt x="228" y="46"/>
                    <a:pt x="228" y="46"/>
                  </a:cubicBezTo>
                  <a:cubicBezTo>
                    <a:pt x="228" y="47"/>
                    <a:pt x="229" y="47"/>
                    <a:pt x="230" y="47"/>
                  </a:cubicBezTo>
                  <a:cubicBezTo>
                    <a:pt x="231" y="47"/>
                    <a:pt x="233" y="47"/>
                    <a:pt x="236" y="48"/>
                  </a:cubicBezTo>
                  <a:cubicBezTo>
                    <a:pt x="240" y="48"/>
                    <a:pt x="244" y="48"/>
                    <a:pt x="245" y="48"/>
                  </a:cubicBezTo>
                  <a:cubicBezTo>
                    <a:pt x="248" y="48"/>
                    <a:pt x="249" y="49"/>
                    <a:pt x="250" y="50"/>
                  </a:cubicBezTo>
                  <a:cubicBezTo>
                    <a:pt x="252" y="52"/>
                    <a:pt x="252" y="54"/>
                    <a:pt x="252" y="56"/>
                  </a:cubicBezTo>
                  <a:cubicBezTo>
                    <a:pt x="252" y="58"/>
                    <a:pt x="251" y="61"/>
                    <a:pt x="249" y="64"/>
                  </a:cubicBezTo>
                  <a:cubicBezTo>
                    <a:pt x="245" y="67"/>
                    <a:pt x="240" y="69"/>
                    <a:pt x="234" y="69"/>
                  </a:cubicBezTo>
                  <a:cubicBezTo>
                    <a:pt x="230" y="69"/>
                    <a:pt x="226" y="68"/>
                    <a:pt x="223" y="66"/>
                  </a:cubicBezTo>
                  <a:cubicBezTo>
                    <a:pt x="221" y="65"/>
                    <a:pt x="220" y="64"/>
                    <a:pt x="220" y="62"/>
                  </a:cubicBezTo>
                  <a:cubicBezTo>
                    <a:pt x="220" y="62"/>
                    <a:pt x="220" y="61"/>
                    <a:pt x="220" y="60"/>
                  </a:cubicBezTo>
                  <a:cubicBezTo>
                    <a:pt x="221" y="60"/>
                    <a:pt x="222" y="58"/>
                    <a:pt x="223" y="56"/>
                  </a:cubicBezTo>
                  <a:cubicBezTo>
                    <a:pt x="223" y="56"/>
                    <a:pt x="224" y="55"/>
                    <a:pt x="226" y="52"/>
                  </a:cubicBezTo>
                  <a:cubicBezTo>
                    <a:pt x="225" y="52"/>
                    <a:pt x="224" y="51"/>
                    <a:pt x="224" y="50"/>
                  </a:cubicBezTo>
                  <a:cubicBezTo>
                    <a:pt x="223" y="50"/>
                    <a:pt x="223" y="49"/>
                    <a:pt x="223" y="48"/>
                  </a:cubicBezTo>
                  <a:cubicBezTo>
                    <a:pt x="223" y="48"/>
                    <a:pt x="223" y="46"/>
                    <a:pt x="224" y="45"/>
                  </a:cubicBezTo>
                  <a:cubicBezTo>
                    <a:pt x="225" y="45"/>
                    <a:pt x="226" y="44"/>
                    <a:pt x="229" y="41"/>
                  </a:cubicBezTo>
                  <a:close/>
                  <a:moveTo>
                    <a:pt x="235" y="20"/>
                  </a:moveTo>
                  <a:cubicBezTo>
                    <a:pt x="233" y="20"/>
                    <a:pt x="232" y="21"/>
                    <a:pt x="230" y="22"/>
                  </a:cubicBezTo>
                  <a:cubicBezTo>
                    <a:pt x="229" y="24"/>
                    <a:pt x="229" y="26"/>
                    <a:pt x="229" y="29"/>
                  </a:cubicBezTo>
                  <a:cubicBezTo>
                    <a:pt x="229" y="33"/>
                    <a:pt x="230" y="36"/>
                    <a:pt x="231" y="38"/>
                  </a:cubicBezTo>
                  <a:cubicBezTo>
                    <a:pt x="232" y="40"/>
                    <a:pt x="234" y="41"/>
                    <a:pt x="236" y="41"/>
                  </a:cubicBezTo>
                  <a:cubicBezTo>
                    <a:pt x="238" y="41"/>
                    <a:pt x="239" y="40"/>
                    <a:pt x="240" y="39"/>
                  </a:cubicBezTo>
                  <a:cubicBezTo>
                    <a:pt x="242" y="37"/>
                    <a:pt x="242" y="35"/>
                    <a:pt x="242" y="32"/>
                  </a:cubicBezTo>
                  <a:cubicBezTo>
                    <a:pt x="242" y="28"/>
                    <a:pt x="241" y="25"/>
                    <a:pt x="240" y="23"/>
                  </a:cubicBezTo>
                  <a:cubicBezTo>
                    <a:pt x="238" y="21"/>
                    <a:pt x="237" y="20"/>
                    <a:pt x="235" y="20"/>
                  </a:cubicBezTo>
                  <a:close/>
                  <a:moveTo>
                    <a:pt x="228" y="54"/>
                  </a:moveTo>
                  <a:cubicBezTo>
                    <a:pt x="227" y="55"/>
                    <a:pt x="226" y="56"/>
                    <a:pt x="226" y="57"/>
                  </a:cubicBezTo>
                  <a:cubicBezTo>
                    <a:pt x="226" y="58"/>
                    <a:pt x="225" y="59"/>
                    <a:pt x="225" y="60"/>
                  </a:cubicBezTo>
                  <a:cubicBezTo>
                    <a:pt x="225" y="62"/>
                    <a:pt x="226" y="63"/>
                    <a:pt x="227" y="64"/>
                  </a:cubicBezTo>
                  <a:cubicBezTo>
                    <a:pt x="230" y="65"/>
                    <a:pt x="233" y="66"/>
                    <a:pt x="238" y="66"/>
                  </a:cubicBezTo>
                  <a:cubicBezTo>
                    <a:pt x="242" y="66"/>
                    <a:pt x="245" y="65"/>
                    <a:pt x="247" y="64"/>
                  </a:cubicBezTo>
                  <a:cubicBezTo>
                    <a:pt x="249" y="62"/>
                    <a:pt x="250" y="60"/>
                    <a:pt x="250" y="58"/>
                  </a:cubicBezTo>
                  <a:cubicBezTo>
                    <a:pt x="250" y="57"/>
                    <a:pt x="250" y="56"/>
                    <a:pt x="248" y="56"/>
                  </a:cubicBezTo>
                  <a:cubicBezTo>
                    <a:pt x="247" y="55"/>
                    <a:pt x="245" y="55"/>
                    <a:pt x="241" y="55"/>
                  </a:cubicBezTo>
                  <a:cubicBezTo>
                    <a:pt x="236" y="54"/>
                    <a:pt x="231" y="54"/>
                    <a:pt x="228" y="54"/>
                  </a:cubicBezTo>
                  <a:close/>
                  <a:moveTo>
                    <a:pt x="258" y="20"/>
                  </a:moveTo>
                  <a:cubicBezTo>
                    <a:pt x="274" y="20"/>
                    <a:pt x="274" y="20"/>
                    <a:pt x="274" y="20"/>
                  </a:cubicBezTo>
                  <a:cubicBezTo>
                    <a:pt x="274" y="21"/>
                    <a:pt x="274" y="21"/>
                    <a:pt x="274" y="21"/>
                  </a:cubicBezTo>
                  <a:cubicBezTo>
                    <a:pt x="273" y="21"/>
                    <a:pt x="273" y="21"/>
                    <a:pt x="273" y="21"/>
                  </a:cubicBezTo>
                  <a:cubicBezTo>
                    <a:pt x="272" y="21"/>
                    <a:pt x="271" y="21"/>
                    <a:pt x="270" y="22"/>
                  </a:cubicBezTo>
                  <a:cubicBezTo>
                    <a:pt x="270" y="22"/>
                    <a:pt x="270" y="23"/>
                    <a:pt x="270" y="23"/>
                  </a:cubicBezTo>
                  <a:cubicBezTo>
                    <a:pt x="270" y="24"/>
                    <a:pt x="270" y="26"/>
                    <a:pt x="271" y="27"/>
                  </a:cubicBezTo>
                  <a:cubicBezTo>
                    <a:pt x="279" y="44"/>
                    <a:pt x="279" y="44"/>
                    <a:pt x="279" y="44"/>
                  </a:cubicBezTo>
                  <a:cubicBezTo>
                    <a:pt x="286" y="26"/>
                    <a:pt x="286" y="26"/>
                    <a:pt x="286" y="26"/>
                  </a:cubicBezTo>
                  <a:cubicBezTo>
                    <a:pt x="286" y="24"/>
                    <a:pt x="287" y="24"/>
                    <a:pt x="287" y="22"/>
                  </a:cubicBezTo>
                  <a:cubicBezTo>
                    <a:pt x="287" y="22"/>
                    <a:pt x="287" y="22"/>
                    <a:pt x="286" y="21"/>
                  </a:cubicBezTo>
                  <a:cubicBezTo>
                    <a:pt x="286" y="21"/>
                    <a:pt x="286" y="21"/>
                    <a:pt x="286" y="20"/>
                  </a:cubicBezTo>
                  <a:cubicBezTo>
                    <a:pt x="285" y="20"/>
                    <a:pt x="284" y="20"/>
                    <a:pt x="284" y="20"/>
                  </a:cubicBezTo>
                  <a:cubicBezTo>
                    <a:pt x="284" y="19"/>
                    <a:pt x="284" y="19"/>
                    <a:pt x="284" y="19"/>
                  </a:cubicBezTo>
                  <a:cubicBezTo>
                    <a:pt x="294" y="19"/>
                    <a:pt x="294" y="19"/>
                    <a:pt x="294" y="19"/>
                  </a:cubicBezTo>
                  <a:cubicBezTo>
                    <a:pt x="294" y="20"/>
                    <a:pt x="294" y="20"/>
                    <a:pt x="294" y="20"/>
                  </a:cubicBezTo>
                  <a:cubicBezTo>
                    <a:pt x="294" y="20"/>
                    <a:pt x="293" y="20"/>
                    <a:pt x="292" y="20"/>
                  </a:cubicBezTo>
                  <a:cubicBezTo>
                    <a:pt x="292" y="21"/>
                    <a:pt x="292" y="21"/>
                    <a:pt x="291" y="22"/>
                  </a:cubicBezTo>
                  <a:cubicBezTo>
                    <a:pt x="290" y="22"/>
                    <a:pt x="290" y="23"/>
                    <a:pt x="290" y="25"/>
                  </a:cubicBezTo>
                  <a:cubicBezTo>
                    <a:pt x="276" y="59"/>
                    <a:pt x="276" y="59"/>
                    <a:pt x="276" y="59"/>
                  </a:cubicBezTo>
                  <a:cubicBezTo>
                    <a:pt x="275" y="62"/>
                    <a:pt x="274" y="64"/>
                    <a:pt x="271" y="66"/>
                  </a:cubicBezTo>
                  <a:cubicBezTo>
                    <a:pt x="269" y="68"/>
                    <a:pt x="267" y="69"/>
                    <a:pt x="265" y="69"/>
                  </a:cubicBezTo>
                  <a:cubicBezTo>
                    <a:pt x="264" y="69"/>
                    <a:pt x="263" y="68"/>
                    <a:pt x="262" y="68"/>
                  </a:cubicBezTo>
                  <a:cubicBezTo>
                    <a:pt x="261" y="67"/>
                    <a:pt x="260" y="66"/>
                    <a:pt x="260" y="65"/>
                  </a:cubicBezTo>
                  <a:cubicBezTo>
                    <a:pt x="260" y="64"/>
                    <a:pt x="261" y="63"/>
                    <a:pt x="261" y="62"/>
                  </a:cubicBezTo>
                  <a:cubicBezTo>
                    <a:pt x="262" y="62"/>
                    <a:pt x="263" y="62"/>
                    <a:pt x="264" y="62"/>
                  </a:cubicBezTo>
                  <a:cubicBezTo>
                    <a:pt x="265" y="62"/>
                    <a:pt x="266" y="62"/>
                    <a:pt x="267" y="62"/>
                  </a:cubicBezTo>
                  <a:cubicBezTo>
                    <a:pt x="268" y="63"/>
                    <a:pt x="269" y="63"/>
                    <a:pt x="269" y="63"/>
                  </a:cubicBezTo>
                  <a:cubicBezTo>
                    <a:pt x="270" y="63"/>
                    <a:pt x="270" y="62"/>
                    <a:pt x="271" y="62"/>
                  </a:cubicBezTo>
                  <a:cubicBezTo>
                    <a:pt x="272" y="61"/>
                    <a:pt x="273" y="59"/>
                    <a:pt x="274" y="57"/>
                  </a:cubicBezTo>
                  <a:cubicBezTo>
                    <a:pt x="276" y="51"/>
                    <a:pt x="276" y="51"/>
                    <a:pt x="276" y="51"/>
                  </a:cubicBezTo>
                  <a:cubicBezTo>
                    <a:pt x="264" y="26"/>
                    <a:pt x="264" y="26"/>
                    <a:pt x="264" y="26"/>
                  </a:cubicBezTo>
                  <a:cubicBezTo>
                    <a:pt x="264" y="25"/>
                    <a:pt x="264" y="24"/>
                    <a:pt x="263" y="23"/>
                  </a:cubicBezTo>
                  <a:cubicBezTo>
                    <a:pt x="262" y="22"/>
                    <a:pt x="262" y="21"/>
                    <a:pt x="261" y="21"/>
                  </a:cubicBezTo>
                  <a:cubicBezTo>
                    <a:pt x="261" y="21"/>
                    <a:pt x="260" y="20"/>
                    <a:pt x="258" y="20"/>
                  </a:cubicBezTo>
                  <a:cubicBezTo>
                    <a:pt x="258" y="20"/>
                    <a:pt x="258" y="20"/>
                    <a:pt x="258" y="20"/>
                  </a:cubicBezTo>
                  <a:close/>
                  <a:moveTo>
                    <a:pt x="331" y="19"/>
                  </a:moveTo>
                  <a:cubicBezTo>
                    <a:pt x="336" y="19"/>
                    <a:pt x="340" y="21"/>
                    <a:pt x="343" y="25"/>
                  </a:cubicBezTo>
                  <a:cubicBezTo>
                    <a:pt x="346" y="28"/>
                    <a:pt x="347" y="32"/>
                    <a:pt x="347" y="36"/>
                  </a:cubicBezTo>
                  <a:cubicBezTo>
                    <a:pt x="347" y="40"/>
                    <a:pt x="346" y="42"/>
                    <a:pt x="345" y="46"/>
                  </a:cubicBezTo>
                  <a:cubicBezTo>
                    <a:pt x="344" y="49"/>
                    <a:pt x="342" y="51"/>
                    <a:pt x="339" y="53"/>
                  </a:cubicBezTo>
                  <a:cubicBezTo>
                    <a:pt x="336" y="54"/>
                    <a:pt x="334" y="55"/>
                    <a:pt x="331" y="55"/>
                  </a:cubicBezTo>
                  <a:cubicBezTo>
                    <a:pt x="326" y="55"/>
                    <a:pt x="322" y="53"/>
                    <a:pt x="319" y="49"/>
                  </a:cubicBezTo>
                  <a:cubicBezTo>
                    <a:pt x="317" y="46"/>
                    <a:pt x="316" y="42"/>
                    <a:pt x="316" y="38"/>
                  </a:cubicBezTo>
                  <a:cubicBezTo>
                    <a:pt x="316" y="34"/>
                    <a:pt x="316" y="31"/>
                    <a:pt x="318" y="28"/>
                  </a:cubicBezTo>
                  <a:cubicBezTo>
                    <a:pt x="320" y="26"/>
                    <a:pt x="322" y="23"/>
                    <a:pt x="324" y="22"/>
                  </a:cubicBezTo>
                  <a:cubicBezTo>
                    <a:pt x="326" y="20"/>
                    <a:pt x="328" y="19"/>
                    <a:pt x="331" y="19"/>
                  </a:cubicBezTo>
                  <a:close/>
                  <a:moveTo>
                    <a:pt x="330" y="21"/>
                  </a:moveTo>
                  <a:cubicBezTo>
                    <a:pt x="329" y="21"/>
                    <a:pt x="328" y="22"/>
                    <a:pt x="326" y="22"/>
                  </a:cubicBezTo>
                  <a:cubicBezTo>
                    <a:pt x="325" y="23"/>
                    <a:pt x="324" y="24"/>
                    <a:pt x="323" y="26"/>
                  </a:cubicBezTo>
                  <a:cubicBezTo>
                    <a:pt x="322" y="28"/>
                    <a:pt x="322" y="31"/>
                    <a:pt x="322" y="34"/>
                  </a:cubicBezTo>
                  <a:cubicBezTo>
                    <a:pt x="322" y="39"/>
                    <a:pt x="323" y="43"/>
                    <a:pt x="325" y="47"/>
                  </a:cubicBezTo>
                  <a:cubicBezTo>
                    <a:pt x="327" y="50"/>
                    <a:pt x="329" y="52"/>
                    <a:pt x="332" y="52"/>
                  </a:cubicBezTo>
                  <a:cubicBezTo>
                    <a:pt x="335" y="52"/>
                    <a:pt x="337" y="51"/>
                    <a:pt x="338" y="49"/>
                  </a:cubicBezTo>
                  <a:cubicBezTo>
                    <a:pt x="340" y="47"/>
                    <a:pt x="340" y="44"/>
                    <a:pt x="340" y="39"/>
                  </a:cubicBezTo>
                  <a:cubicBezTo>
                    <a:pt x="340" y="33"/>
                    <a:pt x="339" y="28"/>
                    <a:pt x="337" y="25"/>
                  </a:cubicBezTo>
                  <a:cubicBezTo>
                    <a:pt x="335" y="22"/>
                    <a:pt x="332" y="21"/>
                    <a:pt x="330" y="21"/>
                  </a:cubicBezTo>
                  <a:close/>
                  <a:moveTo>
                    <a:pt x="368" y="22"/>
                  </a:moveTo>
                  <a:cubicBezTo>
                    <a:pt x="368" y="45"/>
                    <a:pt x="368" y="45"/>
                    <a:pt x="368" y="45"/>
                  </a:cubicBezTo>
                  <a:cubicBezTo>
                    <a:pt x="368" y="48"/>
                    <a:pt x="368" y="50"/>
                    <a:pt x="369" y="51"/>
                  </a:cubicBezTo>
                  <a:cubicBezTo>
                    <a:pt x="370" y="52"/>
                    <a:pt x="371" y="52"/>
                    <a:pt x="373" y="52"/>
                  </a:cubicBezTo>
                  <a:cubicBezTo>
                    <a:pt x="376" y="52"/>
                    <a:pt x="376" y="52"/>
                    <a:pt x="376" y="52"/>
                  </a:cubicBezTo>
                  <a:cubicBezTo>
                    <a:pt x="376" y="54"/>
                    <a:pt x="376" y="54"/>
                    <a:pt x="376" y="54"/>
                  </a:cubicBezTo>
                  <a:cubicBezTo>
                    <a:pt x="356" y="54"/>
                    <a:pt x="356" y="54"/>
                    <a:pt x="356" y="54"/>
                  </a:cubicBezTo>
                  <a:cubicBezTo>
                    <a:pt x="356" y="52"/>
                    <a:pt x="356" y="52"/>
                    <a:pt x="356" y="52"/>
                  </a:cubicBezTo>
                  <a:cubicBezTo>
                    <a:pt x="358" y="52"/>
                    <a:pt x="358" y="52"/>
                    <a:pt x="358" y="52"/>
                  </a:cubicBezTo>
                  <a:cubicBezTo>
                    <a:pt x="358" y="52"/>
                    <a:pt x="360" y="52"/>
                    <a:pt x="360" y="52"/>
                  </a:cubicBezTo>
                  <a:cubicBezTo>
                    <a:pt x="361" y="51"/>
                    <a:pt x="362" y="50"/>
                    <a:pt x="362" y="50"/>
                  </a:cubicBezTo>
                  <a:cubicBezTo>
                    <a:pt x="362" y="49"/>
                    <a:pt x="362" y="47"/>
                    <a:pt x="362" y="45"/>
                  </a:cubicBezTo>
                  <a:cubicBezTo>
                    <a:pt x="362" y="22"/>
                    <a:pt x="362" y="22"/>
                    <a:pt x="362" y="22"/>
                  </a:cubicBezTo>
                  <a:cubicBezTo>
                    <a:pt x="356" y="22"/>
                    <a:pt x="356" y="22"/>
                    <a:pt x="356" y="22"/>
                  </a:cubicBezTo>
                  <a:cubicBezTo>
                    <a:pt x="356" y="20"/>
                    <a:pt x="356" y="20"/>
                    <a:pt x="356" y="20"/>
                  </a:cubicBezTo>
                  <a:cubicBezTo>
                    <a:pt x="362" y="20"/>
                    <a:pt x="362" y="20"/>
                    <a:pt x="362" y="20"/>
                  </a:cubicBezTo>
                  <a:cubicBezTo>
                    <a:pt x="362" y="17"/>
                    <a:pt x="362" y="17"/>
                    <a:pt x="362" y="17"/>
                  </a:cubicBezTo>
                  <a:cubicBezTo>
                    <a:pt x="362" y="14"/>
                    <a:pt x="363" y="11"/>
                    <a:pt x="364" y="8"/>
                  </a:cubicBezTo>
                  <a:cubicBezTo>
                    <a:pt x="365" y="6"/>
                    <a:pt x="367" y="4"/>
                    <a:pt x="369" y="3"/>
                  </a:cubicBezTo>
                  <a:cubicBezTo>
                    <a:pt x="371" y="2"/>
                    <a:pt x="373" y="1"/>
                    <a:pt x="376" y="1"/>
                  </a:cubicBezTo>
                  <a:cubicBezTo>
                    <a:pt x="378" y="1"/>
                    <a:pt x="381" y="2"/>
                    <a:pt x="383" y="3"/>
                  </a:cubicBezTo>
                  <a:cubicBezTo>
                    <a:pt x="384" y="4"/>
                    <a:pt x="385" y="6"/>
                    <a:pt x="385" y="7"/>
                  </a:cubicBezTo>
                  <a:cubicBezTo>
                    <a:pt x="385" y="8"/>
                    <a:pt x="384" y="8"/>
                    <a:pt x="384" y="9"/>
                  </a:cubicBezTo>
                  <a:cubicBezTo>
                    <a:pt x="383" y="10"/>
                    <a:pt x="383" y="10"/>
                    <a:pt x="382" y="10"/>
                  </a:cubicBezTo>
                  <a:cubicBezTo>
                    <a:pt x="382" y="10"/>
                    <a:pt x="381" y="9"/>
                    <a:pt x="380" y="9"/>
                  </a:cubicBezTo>
                  <a:cubicBezTo>
                    <a:pt x="380" y="8"/>
                    <a:pt x="379" y="8"/>
                    <a:pt x="378" y="6"/>
                  </a:cubicBezTo>
                  <a:cubicBezTo>
                    <a:pt x="377" y="5"/>
                    <a:pt x="376" y="4"/>
                    <a:pt x="376" y="3"/>
                  </a:cubicBezTo>
                  <a:cubicBezTo>
                    <a:pt x="375" y="3"/>
                    <a:pt x="374" y="2"/>
                    <a:pt x="373" y="2"/>
                  </a:cubicBezTo>
                  <a:cubicBezTo>
                    <a:pt x="372" y="2"/>
                    <a:pt x="371" y="3"/>
                    <a:pt x="370" y="3"/>
                  </a:cubicBezTo>
                  <a:cubicBezTo>
                    <a:pt x="370" y="4"/>
                    <a:pt x="369" y="5"/>
                    <a:pt x="369" y="6"/>
                  </a:cubicBezTo>
                  <a:cubicBezTo>
                    <a:pt x="368" y="7"/>
                    <a:pt x="368" y="10"/>
                    <a:pt x="368" y="16"/>
                  </a:cubicBezTo>
                  <a:cubicBezTo>
                    <a:pt x="368" y="18"/>
                    <a:pt x="368" y="18"/>
                    <a:pt x="368" y="18"/>
                  </a:cubicBezTo>
                  <a:cubicBezTo>
                    <a:pt x="377" y="18"/>
                    <a:pt x="377" y="18"/>
                    <a:pt x="377" y="18"/>
                  </a:cubicBezTo>
                  <a:cubicBezTo>
                    <a:pt x="377" y="22"/>
                    <a:pt x="377" y="22"/>
                    <a:pt x="377" y="22"/>
                  </a:cubicBezTo>
                  <a:cubicBezTo>
                    <a:pt x="368" y="22"/>
                    <a:pt x="368" y="22"/>
                    <a:pt x="368" y="22"/>
                  </a:cubicBezTo>
                  <a:close/>
                  <a:moveTo>
                    <a:pt x="440" y="2"/>
                  </a:moveTo>
                  <a:cubicBezTo>
                    <a:pt x="441" y="20"/>
                    <a:pt x="441" y="20"/>
                    <a:pt x="441" y="20"/>
                  </a:cubicBezTo>
                  <a:cubicBezTo>
                    <a:pt x="440" y="20"/>
                    <a:pt x="440" y="20"/>
                    <a:pt x="440" y="20"/>
                  </a:cubicBezTo>
                  <a:cubicBezTo>
                    <a:pt x="438" y="14"/>
                    <a:pt x="436" y="11"/>
                    <a:pt x="433" y="8"/>
                  </a:cubicBezTo>
                  <a:cubicBezTo>
                    <a:pt x="430" y="6"/>
                    <a:pt x="427" y="5"/>
                    <a:pt x="423" y="5"/>
                  </a:cubicBezTo>
                  <a:cubicBezTo>
                    <a:pt x="420" y="5"/>
                    <a:pt x="417" y="6"/>
                    <a:pt x="414" y="8"/>
                  </a:cubicBezTo>
                  <a:cubicBezTo>
                    <a:pt x="412" y="9"/>
                    <a:pt x="410" y="12"/>
                    <a:pt x="408" y="16"/>
                  </a:cubicBezTo>
                  <a:cubicBezTo>
                    <a:pt x="407" y="19"/>
                    <a:pt x="406" y="24"/>
                    <a:pt x="406" y="30"/>
                  </a:cubicBezTo>
                  <a:cubicBezTo>
                    <a:pt x="406" y="34"/>
                    <a:pt x="407" y="38"/>
                    <a:pt x="408" y="42"/>
                  </a:cubicBezTo>
                  <a:cubicBezTo>
                    <a:pt x="409" y="45"/>
                    <a:pt x="412" y="48"/>
                    <a:pt x="414" y="49"/>
                  </a:cubicBezTo>
                  <a:cubicBezTo>
                    <a:pt x="417" y="51"/>
                    <a:pt x="420" y="52"/>
                    <a:pt x="424" y="52"/>
                  </a:cubicBezTo>
                  <a:cubicBezTo>
                    <a:pt x="427" y="52"/>
                    <a:pt x="430" y="51"/>
                    <a:pt x="432" y="50"/>
                  </a:cubicBezTo>
                  <a:cubicBezTo>
                    <a:pt x="435" y="49"/>
                    <a:pt x="438" y="46"/>
                    <a:pt x="440" y="42"/>
                  </a:cubicBezTo>
                  <a:cubicBezTo>
                    <a:pt x="442" y="42"/>
                    <a:pt x="442" y="42"/>
                    <a:pt x="442" y="42"/>
                  </a:cubicBezTo>
                  <a:cubicBezTo>
                    <a:pt x="439" y="47"/>
                    <a:pt x="436" y="50"/>
                    <a:pt x="433" y="52"/>
                  </a:cubicBezTo>
                  <a:cubicBezTo>
                    <a:pt x="430" y="54"/>
                    <a:pt x="426" y="56"/>
                    <a:pt x="422" y="56"/>
                  </a:cubicBezTo>
                  <a:cubicBezTo>
                    <a:pt x="414" y="56"/>
                    <a:pt x="407" y="52"/>
                    <a:pt x="403" y="46"/>
                  </a:cubicBezTo>
                  <a:cubicBezTo>
                    <a:pt x="400" y="42"/>
                    <a:pt x="398" y="36"/>
                    <a:pt x="398" y="30"/>
                  </a:cubicBezTo>
                  <a:cubicBezTo>
                    <a:pt x="398" y="25"/>
                    <a:pt x="399" y="20"/>
                    <a:pt x="401" y="16"/>
                  </a:cubicBezTo>
                  <a:cubicBezTo>
                    <a:pt x="403" y="12"/>
                    <a:pt x="406" y="8"/>
                    <a:pt x="410" y="6"/>
                  </a:cubicBezTo>
                  <a:cubicBezTo>
                    <a:pt x="414" y="4"/>
                    <a:pt x="418" y="3"/>
                    <a:pt x="422" y="3"/>
                  </a:cubicBezTo>
                  <a:cubicBezTo>
                    <a:pt x="426" y="3"/>
                    <a:pt x="429" y="4"/>
                    <a:pt x="433" y="6"/>
                  </a:cubicBezTo>
                  <a:cubicBezTo>
                    <a:pt x="434" y="6"/>
                    <a:pt x="434" y="6"/>
                    <a:pt x="435" y="6"/>
                  </a:cubicBezTo>
                  <a:cubicBezTo>
                    <a:pt x="436" y="6"/>
                    <a:pt x="436" y="6"/>
                    <a:pt x="436" y="6"/>
                  </a:cubicBezTo>
                  <a:cubicBezTo>
                    <a:pt x="437" y="5"/>
                    <a:pt x="438" y="4"/>
                    <a:pt x="438" y="3"/>
                  </a:cubicBezTo>
                  <a:cubicBezTo>
                    <a:pt x="440" y="2"/>
                    <a:pt x="440" y="2"/>
                    <a:pt x="440" y="2"/>
                  </a:cubicBezTo>
                  <a:close/>
                  <a:moveTo>
                    <a:pt x="460" y="1"/>
                  </a:moveTo>
                  <a:cubicBezTo>
                    <a:pt x="460" y="26"/>
                    <a:pt x="460" y="26"/>
                    <a:pt x="460" y="26"/>
                  </a:cubicBezTo>
                  <a:cubicBezTo>
                    <a:pt x="463" y="22"/>
                    <a:pt x="465" y="21"/>
                    <a:pt x="466" y="20"/>
                  </a:cubicBezTo>
                  <a:cubicBezTo>
                    <a:pt x="468" y="19"/>
                    <a:pt x="470" y="18"/>
                    <a:pt x="471" y="18"/>
                  </a:cubicBezTo>
                  <a:cubicBezTo>
                    <a:pt x="473" y="18"/>
                    <a:pt x="475" y="19"/>
                    <a:pt x="476" y="20"/>
                  </a:cubicBezTo>
                  <a:cubicBezTo>
                    <a:pt x="477" y="21"/>
                    <a:pt x="478" y="23"/>
                    <a:pt x="479" y="25"/>
                  </a:cubicBezTo>
                  <a:cubicBezTo>
                    <a:pt x="479" y="27"/>
                    <a:pt x="480" y="30"/>
                    <a:pt x="480" y="34"/>
                  </a:cubicBezTo>
                  <a:cubicBezTo>
                    <a:pt x="480" y="46"/>
                    <a:pt x="480" y="46"/>
                    <a:pt x="480" y="46"/>
                  </a:cubicBezTo>
                  <a:cubicBezTo>
                    <a:pt x="480" y="48"/>
                    <a:pt x="480" y="50"/>
                    <a:pt x="480" y="50"/>
                  </a:cubicBezTo>
                  <a:cubicBezTo>
                    <a:pt x="480" y="51"/>
                    <a:pt x="481" y="52"/>
                    <a:pt x="481" y="52"/>
                  </a:cubicBezTo>
                  <a:cubicBezTo>
                    <a:pt x="482" y="52"/>
                    <a:pt x="483" y="52"/>
                    <a:pt x="484" y="52"/>
                  </a:cubicBezTo>
                  <a:cubicBezTo>
                    <a:pt x="484" y="54"/>
                    <a:pt x="484" y="54"/>
                    <a:pt x="484" y="54"/>
                  </a:cubicBezTo>
                  <a:cubicBezTo>
                    <a:pt x="468" y="54"/>
                    <a:pt x="468" y="54"/>
                    <a:pt x="468" y="54"/>
                  </a:cubicBezTo>
                  <a:cubicBezTo>
                    <a:pt x="468" y="52"/>
                    <a:pt x="468" y="52"/>
                    <a:pt x="468" y="52"/>
                  </a:cubicBezTo>
                  <a:cubicBezTo>
                    <a:pt x="469" y="52"/>
                    <a:pt x="469" y="52"/>
                    <a:pt x="469" y="52"/>
                  </a:cubicBezTo>
                  <a:cubicBezTo>
                    <a:pt x="471" y="52"/>
                    <a:pt x="472" y="52"/>
                    <a:pt x="472" y="52"/>
                  </a:cubicBezTo>
                  <a:cubicBezTo>
                    <a:pt x="473" y="51"/>
                    <a:pt x="474" y="50"/>
                    <a:pt x="474" y="50"/>
                  </a:cubicBezTo>
                  <a:cubicBezTo>
                    <a:pt x="474" y="49"/>
                    <a:pt x="474" y="48"/>
                    <a:pt x="474" y="46"/>
                  </a:cubicBezTo>
                  <a:cubicBezTo>
                    <a:pt x="474" y="34"/>
                    <a:pt x="474" y="34"/>
                    <a:pt x="474" y="34"/>
                  </a:cubicBezTo>
                  <a:cubicBezTo>
                    <a:pt x="474" y="30"/>
                    <a:pt x="474" y="28"/>
                    <a:pt x="473" y="27"/>
                  </a:cubicBezTo>
                  <a:cubicBezTo>
                    <a:pt x="473" y="26"/>
                    <a:pt x="472" y="25"/>
                    <a:pt x="472" y="24"/>
                  </a:cubicBezTo>
                  <a:cubicBezTo>
                    <a:pt x="471" y="24"/>
                    <a:pt x="470" y="23"/>
                    <a:pt x="469" y="23"/>
                  </a:cubicBezTo>
                  <a:cubicBezTo>
                    <a:pt x="468" y="23"/>
                    <a:pt x="466" y="24"/>
                    <a:pt x="465" y="24"/>
                  </a:cubicBezTo>
                  <a:cubicBezTo>
                    <a:pt x="464" y="25"/>
                    <a:pt x="462" y="26"/>
                    <a:pt x="461" y="28"/>
                  </a:cubicBezTo>
                  <a:cubicBezTo>
                    <a:pt x="461" y="46"/>
                    <a:pt x="461" y="46"/>
                    <a:pt x="461" y="46"/>
                  </a:cubicBezTo>
                  <a:cubicBezTo>
                    <a:pt x="461" y="48"/>
                    <a:pt x="461" y="50"/>
                    <a:pt x="461" y="50"/>
                  </a:cubicBezTo>
                  <a:cubicBezTo>
                    <a:pt x="462" y="51"/>
                    <a:pt x="462" y="52"/>
                    <a:pt x="462" y="52"/>
                  </a:cubicBezTo>
                  <a:cubicBezTo>
                    <a:pt x="463" y="52"/>
                    <a:pt x="464" y="52"/>
                    <a:pt x="466" y="52"/>
                  </a:cubicBezTo>
                  <a:cubicBezTo>
                    <a:pt x="466" y="54"/>
                    <a:pt x="466" y="54"/>
                    <a:pt x="466" y="54"/>
                  </a:cubicBezTo>
                  <a:cubicBezTo>
                    <a:pt x="450" y="54"/>
                    <a:pt x="450" y="54"/>
                    <a:pt x="450" y="54"/>
                  </a:cubicBezTo>
                  <a:cubicBezTo>
                    <a:pt x="450" y="52"/>
                    <a:pt x="450" y="52"/>
                    <a:pt x="450" y="52"/>
                  </a:cubicBezTo>
                  <a:cubicBezTo>
                    <a:pt x="451" y="52"/>
                    <a:pt x="452" y="52"/>
                    <a:pt x="453" y="52"/>
                  </a:cubicBezTo>
                  <a:cubicBezTo>
                    <a:pt x="454" y="51"/>
                    <a:pt x="454" y="51"/>
                    <a:pt x="454" y="50"/>
                  </a:cubicBezTo>
                  <a:cubicBezTo>
                    <a:pt x="455" y="49"/>
                    <a:pt x="455" y="48"/>
                    <a:pt x="455" y="46"/>
                  </a:cubicBezTo>
                  <a:cubicBezTo>
                    <a:pt x="455" y="15"/>
                    <a:pt x="455" y="15"/>
                    <a:pt x="455" y="15"/>
                  </a:cubicBezTo>
                  <a:cubicBezTo>
                    <a:pt x="455" y="11"/>
                    <a:pt x="455" y="8"/>
                    <a:pt x="454" y="8"/>
                  </a:cubicBezTo>
                  <a:cubicBezTo>
                    <a:pt x="454" y="7"/>
                    <a:pt x="454" y="6"/>
                    <a:pt x="454" y="6"/>
                  </a:cubicBezTo>
                  <a:cubicBezTo>
                    <a:pt x="453" y="5"/>
                    <a:pt x="453" y="5"/>
                    <a:pt x="452" y="5"/>
                  </a:cubicBezTo>
                  <a:cubicBezTo>
                    <a:pt x="452" y="5"/>
                    <a:pt x="451" y="5"/>
                    <a:pt x="450" y="6"/>
                  </a:cubicBezTo>
                  <a:cubicBezTo>
                    <a:pt x="449" y="4"/>
                    <a:pt x="449" y="4"/>
                    <a:pt x="449" y="4"/>
                  </a:cubicBezTo>
                  <a:cubicBezTo>
                    <a:pt x="459" y="0"/>
                    <a:pt x="459" y="0"/>
                    <a:pt x="459" y="0"/>
                  </a:cubicBezTo>
                  <a:cubicBezTo>
                    <a:pt x="460" y="1"/>
                    <a:pt x="460" y="1"/>
                    <a:pt x="460" y="1"/>
                  </a:cubicBezTo>
                  <a:close/>
                  <a:moveTo>
                    <a:pt x="499" y="1"/>
                  </a:moveTo>
                  <a:cubicBezTo>
                    <a:pt x="500" y="1"/>
                    <a:pt x="501" y="1"/>
                    <a:pt x="501" y="2"/>
                  </a:cubicBezTo>
                  <a:cubicBezTo>
                    <a:pt x="502" y="3"/>
                    <a:pt x="502" y="4"/>
                    <a:pt x="502" y="5"/>
                  </a:cubicBezTo>
                  <a:cubicBezTo>
                    <a:pt x="502" y="6"/>
                    <a:pt x="502" y="7"/>
                    <a:pt x="501" y="8"/>
                  </a:cubicBezTo>
                  <a:cubicBezTo>
                    <a:pt x="500" y="8"/>
                    <a:pt x="500" y="9"/>
                    <a:pt x="499" y="9"/>
                  </a:cubicBezTo>
                  <a:cubicBezTo>
                    <a:pt x="498" y="9"/>
                    <a:pt x="497" y="8"/>
                    <a:pt x="496" y="8"/>
                  </a:cubicBezTo>
                  <a:cubicBezTo>
                    <a:pt x="496" y="7"/>
                    <a:pt x="495" y="6"/>
                    <a:pt x="495" y="5"/>
                  </a:cubicBezTo>
                  <a:cubicBezTo>
                    <a:pt x="495" y="4"/>
                    <a:pt x="496" y="3"/>
                    <a:pt x="496" y="2"/>
                  </a:cubicBezTo>
                  <a:cubicBezTo>
                    <a:pt x="497" y="1"/>
                    <a:pt x="498" y="1"/>
                    <a:pt x="499" y="1"/>
                  </a:cubicBezTo>
                  <a:close/>
                  <a:moveTo>
                    <a:pt x="502" y="19"/>
                  </a:moveTo>
                  <a:cubicBezTo>
                    <a:pt x="502" y="46"/>
                    <a:pt x="502" y="46"/>
                    <a:pt x="502" y="46"/>
                  </a:cubicBezTo>
                  <a:cubicBezTo>
                    <a:pt x="502" y="48"/>
                    <a:pt x="502" y="50"/>
                    <a:pt x="502" y="50"/>
                  </a:cubicBezTo>
                  <a:cubicBezTo>
                    <a:pt x="503" y="51"/>
                    <a:pt x="503" y="52"/>
                    <a:pt x="504" y="52"/>
                  </a:cubicBezTo>
                  <a:cubicBezTo>
                    <a:pt x="504" y="52"/>
                    <a:pt x="505" y="52"/>
                    <a:pt x="507" y="52"/>
                  </a:cubicBezTo>
                  <a:cubicBezTo>
                    <a:pt x="507" y="54"/>
                    <a:pt x="507" y="54"/>
                    <a:pt x="507" y="54"/>
                  </a:cubicBezTo>
                  <a:cubicBezTo>
                    <a:pt x="491" y="54"/>
                    <a:pt x="491" y="54"/>
                    <a:pt x="491" y="54"/>
                  </a:cubicBezTo>
                  <a:cubicBezTo>
                    <a:pt x="491" y="52"/>
                    <a:pt x="491" y="52"/>
                    <a:pt x="491" y="52"/>
                  </a:cubicBezTo>
                  <a:cubicBezTo>
                    <a:pt x="492" y="52"/>
                    <a:pt x="494" y="52"/>
                    <a:pt x="494" y="52"/>
                  </a:cubicBezTo>
                  <a:cubicBezTo>
                    <a:pt x="494" y="52"/>
                    <a:pt x="495" y="51"/>
                    <a:pt x="495" y="50"/>
                  </a:cubicBezTo>
                  <a:cubicBezTo>
                    <a:pt x="496" y="50"/>
                    <a:pt x="496" y="48"/>
                    <a:pt x="496" y="46"/>
                  </a:cubicBezTo>
                  <a:cubicBezTo>
                    <a:pt x="496" y="33"/>
                    <a:pt x="496" y="33"/>
                    <a:pt x="496" y="33"/>
                  </a:cubicBezTo>
                  <a:cubicBezTo>
                    <a:pt x="496" y="29"/>
                    <a:pt x="496" y="27"/>
                    <a:pt x="495" y="26"/>
                  </a:cubicBezTo>
                  <a:cubicBezTo>
                    <a:pt x="495" y="25"/>
                    <a:pt x="495" y="24"/>
                    <a:pt x="494" y="24"/>
                  </a:cubicBezTo>
                  <a:cubicBezTo>
                    <a:pt x="494" y="24"/>
                    <a:pt x="494" y="24"/>
                    <a:pt x="493" y="24"/>
                  </a:cubicBezTo>
                  <a:cubicBezTo>
                    <a:pt x="492" y="24"/>
                    <a:pt x="491" y="24"/>
                    <a:pt x="490" y="24"/>
                  </a:cubicBezTo>
                  <a:cubicBezTo>
                    <a:pt x="490" y="23"/>
                    <a:pt x="490" y="23"/>
                    <a:pt x="490" y="23"/>
                  </a:cubicBezTo>
                  <a:cubicBezTo>
                    <a:pt x="500" y="19"/>
                    <a:pt x="500" y="19"/>
                    <a:pt x="500" y="19"/>
                  </a:cubicBezTo>
                  <a:cubicBezTo>
                    <a:pt x="502" y="19"/>
                    <a:pt x="502" y="19"/>
                    <a:pt x="502" y="19"/>
                  </a:cubicBezTo>
                  <a:close/>
                  <a:moveTo>
                    <a:pt x="524" y="26"/>
                  </a:moveTo>
                  <a:cubicBezTo>
                    <a:pt x="528" y="21"/>
                    <a:pt x="532" y="19"/>
                    <a:pt x="535" y="19"/>
                  </a:cubicBezTo>
                  <a:cubicBezTo>
                    <a:pt x="536" y="19"/>
                    <a:pt x="538" y="19"/>
                    <a:pt x="540" y="20"/>
                  </a:cubicBezTo>
                  <a:cubicBezTo>
                    <a:pt x="541" y="21"/>
                    <a:pt x="542" y="22"/>
                    <a:pt x="543" y="24"/>
                  </a:cubicBezTo>
                  <a:cubicBezTo>
                    <a:pt x="543" y="26"/>
                    <a:pt x="544" y="28"/>
                    <a:pt x="544" y="31"/>
                  </a:cubicBezTo>
                  <a:cubicBezTo>
                    <a:pt x="544" y="46"/>
                    <a:pt x="544" y="46"/>
                    <a:pt x="544" y="46"/>
                  </a:cubicBezTo>
                  <a:cubicBezTo>
                    <a:pt x="544" y="48"/>
                    <a:pt x="544" y="49"/>
                    <a:pt x="544" y="50"/>
                  </a:cubicBezTo>
                  <a:cubicBezTo>
                    <a:pt x="544" y="51"/>
                    <a:pt x="545" y="51"/>
                    <a:pt x="545" y="52"/>
                  </a:cubicBezTo>
                  <a:cubicBezTo>
                    <a:pt x="546" y="52"/>
                    <a:pt x="547" y="52"/>
                    <a:pt x="548" y="52"/>
                  </a:cubicBezTo>
                  <a:cubicBezTo>
                    <a:pt x="548" y="53"/>
                    <a:pt x="548" y="53"/>
                    <a:pt x="548" y="53"/>
                  </a:cubicBezTo>
                  <a:cubicBezTo>
                    <a:pt x="532" y="53"/>
                    <a:pt x="532" y="53"/>
                    <a:pt x="532" y="53"/>
                  </a:cubicBezTo>
                  <a:cubicBezTo>
                    <a:pt x="532" y="52"/>
                    <a:pt x="532" y="52"/>
                    <a:pt x="532" y="52"/>
                  </a:cubicBezTo>
                  <a:cubicBezTo>
                    <a:pt x="533" y="52"/>
                    <a:pt x="533" y="52"/>
                    <a:pt x="533" y="52"/>
                  </a:cubicBezTo>
                  <a:cubicBezTo>
                    <a:pt x="535" y="52"/>
                    <a:pt x="536" y="52"/>
                    <a:pt x="536" y="51"/>
                  </a:cubicBezTo>
                  <a:cubicBezTo>
                    <a:pt x="537" y="51"/>
                    <a:pt x="538" y="50"/>
                    <a:pt x="538" y="49"/>
                  </a:cubicBezTo>
                  <a:cubicBezTo>
                    <a:pt x="538" y="49"/>
                    <a:pt x="538" y="48"/>
                    <a:pt x="538" y="46"/>
                  </a:cubicBezTo>
                  <a:cubicBezTo>
                    <a:pt x="538" y="32"/>
                    <a:pt x="538" y="32"/>
                    <a:pt x="538" y="32"/>
                  </a:cubicBezTo>
                  <a:cubicBezTo>
                    <a:pt x="538" y="28"/>
                    <a:pt x="537" y="26"/>
                    <a:pt x="536" y="25"/>
                  </a:cubicBezTo>
                  <a:cubicBezTo>
                    <a:pt x="536" y="24"/>
                    <a:pt x="534" y="23"/>
                    <a:pt x="532" y="23"/>
                  </a:cubicBezTo>
                  <a:cubicBezTo>
                    <a:pt x="530" y="23"/>
                    <a:pt x="527" y="24"/>
                    <a:pt x="524" y="28"/>
                  </a:cubicBezTo>
                  <a:cubicBezTo>
                    <a:pt x="524" y="46"/>
                    <a:pt x="524" y="46"/>
                    <a:pt x="524" y="46"/>
                  </a:cubicBezTo>
                  <a:cubicBezTo>
                    <a:pt x="524" y="48"/>
                    <a:pt x="524" y="49"/>
                    <a:pt x="524" y="50"/>
                  </a:cubicBezTo>
                  <a:cubicBezTo>
                    <a:pt x="525" y="51"/>
                    <a:pt x="525" y="51"/>
                    <a:pt x="526" y="52"/>
                  </a:cubicBezTo>
                  <a:cubicBezTo>
                    <a:pt x="526" y="52"/>
                    <a:pt x="527" y="52"/>
                    <a:pt x="529" y="52"/>
                  </a:cubicBezTo>
                  <a:cubicBezTo>
                    <a:pt x="529" y="53"/>
                    <a:pt x="529" y="53"/>
                    <a:pt x="529" y="53"/>
                  </a:cubicBezTo>
                  <a:cubicBezTo>
                    <a:pt x="513" y="53"/>
                    <a:pt x="513" y="53"/>
                    <a:pt x="513" y="53"/>
                  </a:cubicBezTo>
                  <a:cubicBezTo>
                    <a:pt x="513" y="52"/>
                    <a:pt x="513" y="52"/>
                    <a:pt x="513" y="52"/>
                  </a:cubicBezTo>
                  <a:cubicBezTo>
                    <a:pt x="514" y="52"/>
                    <a:pt x="514" y="52"/>
                    <a:pt x="514" y="52"/>
                  </a:cubicBezTo>
                  <a:cubicBezTo>
                    <a:pt x="516" y="52"/>
                    <a:pt x="517" y="52"/>
                    <a:pt x="517" y="51"/>
                  </a:cubicBezTo>
                  <a:cubicBezTo>
                    <a:pt x="518" y="50"/>
                    <a:pt x="518" y="48"/>
                    <a:pt x="518" y="46"/>
                  </a:cubicBezTo>
                  <a:cubicBezTo>
                    <a:pt x="518" y="33"/>
                    <a:pt x="518" y="33"/>
                    <a:pt x="518" y="33"/>
                  </a:cubicBezTo>
                  <a:cubicBezTo>
                    <a:pt x="518" y="29"/>
                    <a:pt x="518" y="26"/>
                    <a:pt x="518" y="25"/>
                  </a:cubicBezTo>
                  <a:cubicBezTo>
                    <a:pt x="518" y="24"/>
                    <a:pt x="517" y="24"/>
                    <a:pt x="517" y="23"/>
                  </a:cubicBezTo>
                  <a:cubicBezTo>
                    <a:pt x="516" y="23"/>
                    <a:pt x="516" y="23"/>
                    <a:pt x="515" y="23"/>
                  </a:cubicBezTo>
                  <a:cubicBezTo>
                    <a:pt x="514" y="23"/>
                    <a:pt x="514" y="23"/>
                    <a:pt x="513" y="23"/>
                  </a:cubicBezTo>
                  <a:cubicBezTo>
                    <a:pt x="512" y="22"/>
                    <a:pt x="512" y="22"/>
                    <a:pt x="512" y="22"/>
                  </a:cubicBezTo>
                  <a:cubicBezTo>
                    <a:pt x="522" y="18"/>
                    <a:pt x="522" y="18"/>
                    <a:pt x="522" y="18"/>
                  </a:cubicBezTo>
                  <a:cubicBezTo>
                    <a:pt x="524" y="18"/>
                    <a:pt x="524" y="18"/>
                    <a:pt x="524" y="18"/>
                  </a:cubicBezTo>
                  <a:cubicBezTo>
                    <a:pt x="524" y="26"/>
                    <a:pt x="524" y="26"/>
                    <a:pt x="524" y="26"/>
                  </a:cubicBezTo>
                  <a:close/>
                  <a:moveTo>
                    <a:pt x="573" y="49"/>
                  </a:moveTo>
                  <a:cubicBezTo>
                    <a:pt x="570" y="52"/>
                    <a:pt x="568" y="53"/>
                    <a:pt x="567" y="54"/>
                  </a:cubicBezTo>
                  <a:cubicBezTo>
                    <a:pt x="566" y="54"/>
                    <a:pt x="564" y="54"/>
                    <a:pt x="563" y="54"/>
                  </a:cubicBezTo>
                  <a:cubicBezTo>
                    <a:pt x="560" y="54"/>
                    <a:pt x="559" y="54"/>
                    <a:pt x="557" y="52"/>
                  </a:cubicBezTo>
                  <a:cubicBezTo>
                    <a:pt x="556" y="50"/>
                    <a:pt x="555" y="48"/>
                    <a:pt x="555" y="46"/>
                  </a:cubicBezTo>
                  <a:cubicBezTo>
                    <a:pt x="555" y="44"/>
                    <a:pt x="556" y="42"/>
                    <a:pt x="556" y="41"/>
                  </a:cubicBezTo>
                  <a:cubicBezTo>
                    <a:pt x="557" y="40"/>
                    <a:pt x="559" y="38"/>
                    <a:pt x="562" y="36"/>
                  </a:cubicBezTo>
                  <a:cubicBezTo>
                    <a:pt x="564" y="35"/>
                    <a:pt x="568" y="33"/>
                    <a:pt x="574" y="31"/>
                  </a:cubicBezTo>
                  <a:cubicBezTo>
                    <a:pt x="574" y="30"/>
                    <a:pt x="574" y="30"/>
                    <a:pt x="574" y="30"/>
                  </a:cubicBezTo>
                  <a:cubicBezTo>
                    <a:pt x="574" y="26"/>
                    <a:pt x="573" y="24"/>
                    <a:pt x="572" y="23"/>
                  </a:cubicBezTo>
                  <a:cubicBezTo>
                    <a:pt x="571" y="22"/>
                    <a:pt x="570" y="21"/>
                    <a:pt x="568" y="21"/>
                  </a:cubicBezTo>
                  <a:cubicBezTo>
                    <a:pt x="566" y="21"/>
                    <a:pt x="565" y="21"/>
                    <a:pt x="564" y="22"/>
                  </a:cubicBezTo>
                  <a:cubicBezTo>
                    <a:pt x="563" y="23"/>
                    <a:pt x="563" y="24"/>
                    <a:pt x="563" y="25"/>
                  </a:cubicBezTo>
                  <a:cubicBezTo>
                    <a:pt x="563" y="27"/>
                    <a:pt x="563" y="27"/>
                    <a:pt x="563" y="27"/>
                  </a:cubicBezTo>
                  <a:cubicBezTo>
                    <a:pt x="563" y="28"/>
                    <a:pt x="562" y="29"/>
                    <a:pt x="562" y="30"/>
                  </a:cubicBezTo>
                  <a:cubicBezTo>
                    <a:pt x="562" y="30"/>
                    <a:pt x="561" y="30"/>
                    <a:pt x="560" y="30"/>
                  </a:cubicBezTo>
                  <a:cubicBezTo>
                    <a:pt x="559" y="30"/>
                    <a:pt x="558" y="30"/>
                    <a:pt x="558" y="30"/>
                  </a:cubicBezTo>
                  <a:cubicBezTo>
                    <a:pt x="558" y="29"/>
                    <a:pt x="557" y="28"/>
                    <a:pt x="557" y="27"/>
                  </a:cubicBezTo>
                  <a:cubicBezTo>
                    <a:pt x="557" y="25"/>
                    <a:pt x="558" y="23"/>
                    <a:pt x="560" y="21"/>
                  </a:cubicBezTo>
                  <a:cubicBezTo>
                    <a:pt x="562" y="19"/>
                    <a:pt x="566" y="18"/>
                    <a:pt x="569" y="18"/>
                  </a:cubicBezTo>
                  <a:cubicBezTo>
                    <a:pt x="572" y="18"/>
                    <a:pt x="574" y="18"/>
                    <a:pt x="576" y="20"/>
                  </a:cubicBezTo>
                  <a:cubicBezTo>
                    <a:pt x="578" y="20"/>
                    <a:pt x="579" y="22"/>
                    <a:pt x="580" y="23"/>
                  </a:cubicBezTo>
                  <a:cubicBezTo>
                    <a:pt x="580" y="24"/>
                    <a:pt x="580" y="26"/>
                    <a:pt x="580" y="30"/>
                  </a:cubicBezTo>
                  <a:cubicBezTo>
                    <a:pt x="580" y="41"/>
                    <a:pt x="580" y="41"/>
                    <a:pt x="580" y="41"/>
                  </a:cubicBezTo>
                  <a:cubicBezTo>
                    <a:pt x="580" y="44"/>
                    <a:pt x="580" y="46"/>
                    <a:pt x="580" y="47"/>
                  </a:cubicBezTo>
                  <a:cubicBezTo>
                    <a:pt x="580" y="48"/>
                    <a:pt x="581" y="48"/>
                    <a:pt x="581" y="49"/>
                  </a:cubicBezTo>
                  <a:cubicBezTo>
                    <a:pt x="581" y="49"/>
                    <a:pt x="581" y="49"/>
                    <a:pt x="582" y="49"/>
                  </a:cubicBezTo>
                  <a:cubicBezTo>
                    <a:pt x="582" y="49"/>
                    <a:pt x="582" y="49"/>
                    <a:pt x="583" y="49"/>
                  </a:cubicBezTo>
                  <a:cubicBezTo>
                    <a:pt x="583" y="48"/>
                    <a:pt x="584" y="48"/>
                    <a:pt x="586" y="46"/>
                  </a:cubicBezTo>
                  <a:cubicBezTo>
                    <a:pt x="586" y="48"/>
                    <a:pt x="586" y="48"/>
                    <a:pt x="586" y="48"/>
                  </a:cubicBezTo>
                  <a:cubicBezTo>
                    <a:pt x="583" y="52"/>
                    <a:pt x="580" y="54"/>
                    <a:pt x="578" y="54"/>
                  </a:cubicBezTo>
                  <a:cubicBezTo>
                    <a:pt x="577" y="54"/>
                    <a:pt x="576" y="53"/>
                    <a:pt x="575" y="52"/>
                  </a:cubicBezTo>
                  <a:cubicBezTo>
                    <a:pt x="574" y="52"/>
                    <a:pt x="573" y="51"/>
                    <a:pt x="573" y="49"/>
                  </a:cubicBezTo>
                  <a:close/>
                  <a:moveTo>
                    <a:pt x="573" y="46"/>
                  </a:moveTo>
                  <a:cubicBezTo>
                    <a:pt x="573" y="34"/>
                    <a:pt x="573" y="34"/>
                    <a:pt x="573" y="34"/>
                  </a:cubicBezTo>
                  <a:cubicBezTo>
                    <a:pt x="570" y="35"/>
                    <a:pt x="567" y="36"/>
                    <a:pt x="566" y="37"/>
                  </a:cubicBezTo>
                  <a:cubicBezTo>
                    <a:pt x="564" y="38"/>
                    <a:pt x="563" y="39"/>
                    <a:pt x="562" y="40"/>
                  </a:cubicBezTo>
                  <a:cubicBezTo>
                    <a:pt x="562" y="42"/>
                    <a:pt x="561" y="43"/>
                    <a:pt x="561" y="44"/>
                  </a:cubicBezTo>
                  <a:cubicBezTo>
                    <a:pt x="561" y="46"/>
                    <a:pt x="562" y="48"/>
                    <a:pt x="563" y="49"/>
                  </a:cubicBezTo>
                  <a:cubicBezTo>
                    <a:pt x="564" y="50"/>
                    <a:pt x="565" y="50"/>
                    <a:pt x="566" y="50"/>
                  </a:cubicBezTo>
                  <a:cubicBezTo>
                    <a:pt x="568" y="50"/>
                    <a:pt x="570" y="49"/>
                    <a:pt x="573"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36"/>
            <p:cNvSpPr>
              <a:spLocks noEditPoints="1"/>
            </p:cNvSpPr>
            <p:nvPr userDrawn="1"/>
          </p:nvSpPr>
          <p:spPr bwMode="auto">
            <a:xfrm>
              <a:off x="9304417" y="4596096"/>
              <a:ext cx="2255842" cy="300036"/>
            </a:xfrm>
            <a:custGeom>
              <a:avLst/>
              <a:gdLst>
                <a:gd name="T0" fmla="*/ 1465 w 1513"/>
                <a:gd name="T1" fmla="*/ 107 h 200"/>
                <a:gd name="T2" fmla="*/ 1416 w 1513"/>
                <a:gd name="T3" fmla="*/ 130 h 200"/>
                <a:gd name="T4" fmla="*/ 1450 w 1513"/>
                <a:gd name="T5" fmla="*/ 47 h 200"/>
                <a:gd name="T6" fmla="*/ 1458 w 1513"/>
                <a:gd name="T7" fmla="*/ 70 h 200"/>
                <a:gd name="T8" fmla="*/ 1467 w 1513"/>
                <a:gd name="T9" fmla="*/ 146 h 200"/>
                <a:gd name="T10" fmla="*/ 1410 w 1513"/>
                <a:gd name="T11" fmla="*/ 171 h 200"/>
                <a:gd name="T12" fmla="*/ 1408 w 1513"/>
                <a:gd name="T13" fmla="*/ 153 h 200"/>
                <a:gd name="T14" fmla="*/ 1272 w 1513"/>
                <a:gd name="T15" fmla="*/ 125 h 200"/>
                <a:gd name="T16" fmla="*/ 1257 w 1513"/>
                <a:gd name="T17" fmla="*/ 79 h 200"/>
                <a:gd name="T18" fmla="*/ 1298 w 1513"/>
                <a:gd name="T19" fmla="*/ 59 h 200"/>
                <a:gd name="T20" fmla="*/ 1220 w 1513"/>
                <a:gd name="T21" fmla="*/ 139 h 200"/>
                <a:gd name="T22" fmla="*/ 1112 w 1513"/>
                <a:gd name="T23" fmla="*/ 16 h 200"/>
                <a:gd name="T24" fmla="*/ 1064 w 1513"/>
                <a:gd name="T25" fmla="*/ 107 h 200"/>
                <a:gd name="T26" fmla="*/ 1074 w 1513"/>
                <a:gd name="T27" fmla="*/ 95 h 200"/>
                <a:gd name="T28" fmla="*/ 1096 w 1513"/>
                <a:gd name="T29" fmla="*/ 49 h 200"/>
                <a:gd name="T30" fmla="*/ 1098 w 1513"/>
                <a:gd name="T31" fmla="*/ 84 h 200"/>
                <a:gd name="T32" fmla="*/ 1101 w 1513"/>
                <a:gd name="T33" fmla="*/ 154 h 200"/>
                <a:gd name="T34" fmla="*/ 1038 w 1513"/>
                <a:gd name="T35" fmla="*/ 172 h 200"/>
                <a:gd name="T36" fmla="*/ 862 w 1513"/>
                <a:gd name="T37" fmla="*/ 136 h 200"/>
                <a:gd name="T38" fmla="*/ 895 w 1513"/>
                <a:gd name="T39" fmla="*/ 103 h 200"/>
                <a:gd name="T40" fmla="*/ 856 w 1513"/>
                <a:gd name="T41" fmla="*/ 83 h 200"/>
                <a:gd name="T42" fmla="*/ 873 w 1513"/>
                <a:gd name="T43" fmla="*/ 80 h 200"/>
                <a:gd name="T44" fmla="*/ 905 w 1513"/>
                <a:gd name="T45" fmla="*/ 38 h 200"/>
                <a:gd name="T46" fmla="*/ 908 w 1513"/>
                <a:gd name="T47" fmla="*/ 83 h 200"/>
                <a:gd name="T48" fmla="*/ 874 w 1513"/>
                <a:gd name="T49" fmla="*/ 168 h 200"/>
                <a:gd name="T50" fmla="*/ 809 w 1513"/>
                <a:gd name="T51" fmla="*/ 149 h 200"/>
                <a:gd name="T52" fmla="*/ 704 w 1513"/>
                <a:gd name="T53" fmla="*/ 45 h 200"/>
                <a:gd name="T54" fmla="*/ 658 w 1513"/>
                <a:gd name="T55" fmla="*/ 45 h 200"/>
                <a:gd name="T56" fmla="*/ 694 w 1513"/>
                <a:gd name="T57" fmla="*/ 50 h 200"/>
                <a:gd name="T58" fmla="*/ 705 w 1513"/>
                <a:gd name="T59" fmla="*/ 55 h 200"/>
                <a:gd name="T60" fmla="*/ 697 w 1513"/>
                <a:gd name="T61" fmla="*/ 139 h 200"/>
                <a:gd name="T62" fmla="*/ 662 w 1513"/>
                <a:gd name="T63" fmla="*/ 179 h 200"/>
                <a:gd name="T64" fmla="*/ 686 w 1513"/>
                <a:gd name="T65" fmla="*/ 141 h 200"/>
                <a:gd name="T66" fmla="*/ 720 w 1513"/>
                <a:gd name="T67" fmla="*/ 90 h 200"/>
                <a:gd name="T68" fmla="*/ 540 w 1513"/>
                <a:gd name="T69" fmla="*/ 92 h 200"/>
                <a:gd name="T70" fmla="*/ 491 w 1513"/>
                <a:gd name="T71" fmla="*/ 115 h 200"/>
                <a:gd name="T72" fmla="*/ 466 w 1513"/>
                <a:gd name="T73" fmla="*/ 70 h 200"/>
                <a:gd name="T74" fmla="*/ 444 w 1513"/>
                <a:gd name="T75" fmla="*/ 90 h 200"/>
                <a:gd name="T76" fmla="*/ 426 w 1513"/>
                <a:gd name="T77" fmla="*/ 96 h 200"/>
                <a:gd name="T78" fmla="*/ 414 w 1513"/>
                <a:gd name="T79" fmla="*/ 90 h 200"/>
                <a:gd name="T80" fmla="*/ 502 w 1513"/>
                <a:gd name="T81" fmla="*/ 43 h 200"/>
                <a:gd name="T82" fmla="*/ 560 w 1513"/>
                <a:gd name="T83" fmla="*/ 85 h 200"/>
                <a:gd name="T84" fmla="*/ 520 w 1513"/>
                <a:gd name="T85" fmla="*/ 187 h 200"/>
                <a:gd name="T86" fmla="*/ 465 w 1513"/>
                <a:gd name="T87" fmla="*/ 119 h 200"/>
                <a:gd name="T88" fmla="*/ 442 w 1513"/>
                <a:gd name="T89" fmla="*/ 153 h 200"/>
                <a:gd name="T90" fmla="*/ 282 w 1513"/>
                <a:gd name="T91" fmla="*/ 98 h 200"/>
                <a:gd name="T92" fmla="*/ 259 w 1513"/>
                <a:gd name="T93" fmla="*/ 93 h 200"/>
                <a:gd name="T94" fmla="*/ 226 w 1513"/>
                <a:gd name="T95" fmla="*/ 158 h 200"/>
                <a:gd name="T96" fmla="*/ 307 w 1513"/>
                <a:gd name="T97" fmla="*/ 43 h 200"/>
                <a:gd name="T98" fmla="*/ 290 w 1513"/>
                <a:gd name="T99" fmla="*/ 120 h 200"/>
                <a:gd name="T100" fmla="*/ 234 w 1513"/>
                <a:gd name="T101" fmla="*/ 93 h 200"/>
                <a:gd name="T102" fmla="*/ 205 w 1513"/>
                <a:gd name="T103" fmla="*/ 107 h 200"/>
                <a:gd name="T104" fmla="*/ 226 w 1513"/>
                <a:gd name="T105" fmla="*/ 171 h 200"/>
                <a:gd name="T106" fmla="*/ 101 w 1513"/>
                <a:gd name="T107" fmla="*/ 63 h 200"/>
                <a:gd name="T108" fmla="*/ 32 w 1513"/>
                <a:gd name="T109" fmla="*/ 94 h 200"/>
                <a:gd name="T110" fmla="*/ 58 w 1513"/>
                <a:gd name="T111" fmla="*/ 7 h 200"/>
                <a:gd name="T112" fmla="*/ 104 w 1513"/>
                <a:gd name="T113" fmla="*/ 90 h 200"/>
                <a:gd name="T114" fmla="*/ 48 w 1513"/>
                <a:gd name="T115" fmla="*/ 152 h 200"/>
                <a:gd name="T116" fmla="*/ 3 w 1513"/>
                <a:gd name="T117" fmla="*/ 6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13" h="200">
                  <a:moveTo>
                    <a:pt x="1410" y="31"/>
                  </a:moveTo>
                  <a:cubicBezTo>
                    <a:pt x="1410" y="28"/>
                    <a:pt x="1410" y="26"/>
                    <a:pt x="1410" y="23"/>
                  </a:cubicBezTo>
                  <a:cubicBezTo>
                    <a:pt x="1418" y="21"/>
                    <a:pt x="1413" y="3"/>
                    <a:pt x="1421" y="0"/>
                  </a:cubicBezTo>
                  <a:cubicBezTo>
                    <a:pt x="1424" y="0"/>
                    <a:pt x="1424" y="0"/>
                    <a:pt x="1424" y="0"/>
                  </a:cubicBezTo>
                  <a:cubicBezTo>
                    <a:pt x="1425" y="3"/>
                    <a:pt x="1427" y="7"/>
                    <a:pt x="1428" y="11"/>
                  </a:cubicBezTo>
                  <a:cubicBezTo>
                    <a:pt x="1428" y="13"/>
                    <a:pt x="1428" y="15"/>
                    <a:pt x="1428" y="17"/>
                  </a:cubicBezTo>
                  <a:cubicBezTo>
                    <a:pt x="1431" y="30"/>
                    <a:pt x="1429" y="36"/>
                    <a:pt x="1427" y="47"/>
                  </a:cubicBezTo>
                  <a:cubicBezTo>
                    <a:pt x="1414" y="49"/>
                    <a:pt x="1415" y="38"/>
                    <a:pt x="1410" y="31"/>
                  </a:cubicBezTo>
                  <a:close/>
                  <a:moveTo>
                    <a:pt x="1442" y="122"/>
                  </a:moveTo>
                  <a:cubicBezTo>
                    <a:pt x="1442" y="107"/>
                    <a:pt x="1454" y="110"/>
                    <a:pt x="1465" y="107"/>
                  </a:cubicBezTo>
                  <a:cubicBezTo>
                    <a:pt x="1470" y="105"/>
                    <a:pt x="1478" y="101"/>
                    <a:pt x="1482" y="97"/>
                  </a:cubicBezTo>
                  <a:cubicBezTo>
                    <a:pt x="1484" y="95"/>
                    <a:pt x="1484" y="93"/>
                    <a:pt x="1486" y="91"/>
                  </a:cubicBezTo>
                  <a:cubicBezTo>
                    <a:pt x="1485" y="90"/>
                    <a:pt x="1485" y="88"/>
                    <a:pt x="1484" y="87"/>
                  </a:cubicBezTo>
                  <a:cubicBezTo>
                    <a:pt x="1482" y="86"/>
                    <a:pt x="1479" y="83"/>
                    <a:pt x="1477" y="83"/>
                  </a:cubicBezTo>
                  <a:cubicBezTo>
                    <a:pt x="1474" y="81"/>
                    <a:pt x="1470" y="82"/>
                    <a:pt x="1468" y="81"/>
                  </a:cubicBezTo>
                  <a:cubicBezTo>
                    <a:pt x="1452" y="83"/>
                    <a:pt x="1429" y="95"/>
                    <a:pt x="1424" y="105"/>
                  </a:cubicBezTo>
                  <a:cubicBezTo>
                    <a:pt x="1424" y="108"/>
                    <a:pt x="1424" y="111"/>
                    <a:pt x="1424" y="113"/>
                  </a:cubicBezTo>
                  <a:cubicBezTo>
                    <a:pt x="1426" y="115"/>
                    <a:pt x="1428" y="117"/>
                    <a:pt x="1430" y="119"/>
                  </a:cubicBezTo>
                  <a:cubicBezTo>
                    <a:pt x="1430" y="126"/>
                    <a:pt x="1430" y="134"/>
                    <a:pt x="1422" y="135"/>
                  </a:cubicBezTo>
                  <a:cubicBezTo>
                    <a:pt x="1420" y="133"/>
                    <a:pt x="1418" y="132"/>
                    <a:pt x="1416" y="130"/>
                  </a:cubicBezTo>
                  <a:cubicBezTo>
                    <a:pt x="1414" y="132"/>
                    <a:pt x="1413" y="133"/>
                    <a:pt x="1409" y="132"/>
                  </a:cubicBezTo>
                  <a:cubicBezTo>
                    <a:pt x="1407" y="128"/>
                    <a:pt x="1397" y="105"/>
                    <a:pt x="1398" y="102"/>
                  </a:cubicBezTo>
                  <a:cubicBezTo>
                    <a:pt x="1399" y="99"/>
                    <a:pt x="1405" y="97"/>
                    <a:pt x="1408" y="96"/>
                  </a:cubicBezTo>
                  <a:cubicBezTo>
                    <a:pt x="1414" y="93"/>
                    <a:pt x="1418" y="86"/>
                    <a:pt x="1423" y="82"/>
                  </a:cubicBezTo>
                  <a:cubicBezTo>
                    <a:pt x="1426" y="80"/>
                    <a:pt x="1430" y="80"/>
                    <a:pt x="1433" y="79"/>
                  </a:cubicBezTo>
                  <a:cubicBezTo>
                    <a:pt x="1441" y="75"/>
                    <a:pt x="1447" y="65"/>
                    <a:pt x="1454" y="59"/>
                  </a:cubicBezTo>
                  <a:cubicBezTo>
                    <a:pt x="1462" y="51"/>
                    <a:pt x="1472" y="50"/>
                    <a:pt x="1478" y="41"/>
                  </a:cubicBezTo>
                  <a:cubicBezTo>
                    <a:pt x="1478" y="41"/>
                    <a:pt x="1478" y="41"/>
                    <a:pt x="1478" y="40"/>
                  </a:cubicBezTo>
                  <a:cubicBezTo>
                    <a:pt x="1477" y="40"/>
                    <a:pt x="1477" y="40"/>
                    <a:pt x="1477" y="40"/>
                  </a:cubicBezTo>
                  <a:cubicBezTo>
                    <a:pt x="1472" y="45"/>
                    <a:pt x="1459" y="54"/>
                    <a:pt x="1450" y="47"/>
                  </a:cubicBezTo>
                  <a:cubicBezTo>
                    <a:pt x="1446" y="45"/>
                    <a:pt x="1447" y="40"/>
                    <a:pt x="1444" y="37"/>
                  </a:cubicBezTo>
                  <a:cubicBezTo>
                    <a:pt x="1443" y="35"/>
                    <a:pt x="1440" y="34"/>
                    <a:pt x="1440" y="31"/>
                  </a:cubicBezTo>
                  <a:cubicBezTo>
                    <a:pt x="1440" y="29"/>
                    <a:pt x="1441" y="28"/>
                    <a:pt x="1441" y="27"/>
                  </a:cubicBezTo>
                  <a:cubicBezTo>
                    <a:pt x="1447" y="27"/>
                    <a:pt x="1459" y="35"/>
                    <a:pt x="1462" y="38"/>
                  </a:cubicBezTo>
                  <a:cubicBezTo>
                    <a:pt x="1471" y="35"/>
                    <a:pt x="1480" y="33"/>
                    <a:pt x="1488" y="28"/>
                  </a:cubicBezTo>
                  <a:cubicBezTo>
                    <a:pt x="1491" y="26"/>
                    <a:pt x="1496" y="30"/>
                    <a:pt x="1498" y="29"/>
                  </a:cubicBezTo>
                  <a:cubicBezTo>
                    <a:pt x="1502" y="32"/>
                    <a:pt x="1508" y="48"/>
                    <a:pt x="1500" y="52"/>
                  </a:cubicBezTo>
                  <a:cubicBezTo>
                    <a:pt x="1496" y="53"/>
                    <a:pt x="1490" y="53"/>
                    <a:pt x="1486" y="54"/>
                  </a:cubicBezTo>
                  <a:cubicBezTo>
                    <a:pt x="1476" y="56"/>
                    <a:pt x="1464" y="63"/>
                    <a:pt x="1457" y="69"/>
                  </a:cubicBezTo>
                  <a:cubicBezTo>
                    <a:pt x="1457" y="69"/>
                    <a:pt x="1458" y="69"/>
                    <a:pt x="1458" y="70"/>
                  </a:cubicBezTo>
                  <a:cubicBezTo>
                    <a:pt x="1458" y="70"/>
                    <a:pt x="1458" y="70"/>
                    <a:pt x="1458" y="70"/>
                  </a:cubicBezTo>
                  <a:cubicBezTo>
                    <a:pt x="1462" y="71"/>
                    <a:pt x="1469" y="68"/>
                    <a:pt x="1474" y="71"/>
                  </a:cubicBezTo>
                  <a:cubicBezTo>
                    <a:pt x="1485" y="76"/>
                    <a:pt x="1500" y="81"/>
                    <a:pt x="1500" y="99"/>
                  </a:cubicBezTo>
                  <a:cubicBezTo>
                    <a:pt x="1497" y="100"/>
                    <a:pt x="1496" y="102"/>
                    <a:pt x="1494" y="103"/>
                  </a:cubicBezTo>
                  <a:cubicBezTo>
                    <a:pt x="1488" y="105"/>
                    <a:pt x="1482" y="105"/>
                    <a:pt x="1477" y="108"/>
                  </a:cubicBezTo>
                  <a:cubicBezTo>
                    <a:pt x="1477" y="109"/>
                    <a:pt x="1477" y="109"/>
                    <a:pt x="1477" y="110"/>
                  </a:cubicBezTo>
                  <a:cubicBezTo>
                    <a:pt x="1478" y="112"/>
                    <a:pt x="1479" y="113"/>
                    <a:pt x="1479" y="118"/>
                  </a:cubicBezTo>
                  <a:cubicBezTo>
                    <a:pt x="1477" y="119"/>
                    <a:pt x="1478" y="122"/>
                    <a:pt x="1476" y="123"/>
                  </a:cubicBezTo>
                  <a:cubicBezTo>
                    <a:pt x="1472" y="130"/>
                    <a:pt x="1465" y="135"/>
                    <a:pt x="1463" y="142"/>
                  </a:cubicBezTo>
                  <a:cubicBezTo>
                    <a:pt x="1464" y="143"/>
                    <a:pt x="1466" y="145"/>
                    <a:pt x="1467" y="146"/>
                  </a:cubicBezTo>
                  <a:cubicBezTo>
                    <a:pt x="1476" y="149"/>
                    <a:pt x="1513" y="129"/>
                    <a:pt x="1508" y="151"/>
                  </a:cubicBezTo>
                  <a:cubicBezTo>
                    <a:pt x="1507" y="154"/>
                    <a:pt x="1505" y="156"/>
                    <a:pt x="1504" y="158"/>
                  </a:cubicBezTo>
                  <a:cubicBezTo>
                    <a:pt x="1500" y="158"/>
                    <a:pt x="1498" y="157"/>
                    <a:pt x="1495" y="157"/>
                  </a:cubicBezTo>
                  <a:cubicBezTo>
                    <a:pt x="1490" y="155"/>
                    <a:pt x="1472" y="161"/>
                    <a:pt x="1469" y="163"/>
                  </a:cubicBezTo>
                  <a:cubicBezTo>
                    <a:pt x="1470" y="169"/>
                    <a:pt x="1471" y="175"/>
                    <a:pt x="1471" y="182"/>
                  </a:cubicBezTo>
                  <a:cubicBezTo>
                    <a:pt x="1469" y="183"/>
                    <a:pt x="1469" y="185"/>
                    <a:pt x="1468" y="186"/>
                  </a:cubicBezTo>
                  <a:cubicBezTo>
                    <a:pt x="1465" y="188"/>
                    <a:pt x="1462" y="187"/>
                    <a:pt x="1458" y="189"/>
                  </a:cubicBezTo>
                  <a:cubicBezTo>
                    <a:pt x="1456" y="190"/>
                    <a:pt x="1453" y="193"/>
                    <a:pt x="1450" y="193"/>
                  </a:cubicBezTo>
                  <a:cubicBezTo>
                    <a:pt x="1432" y="200"/>
                    <a:pt x="1414" y="183"/>
                    <a:pt x="1410" y="171"/>
                  </a:cubicBezTo>
                  <a:cubicBezTo>
                    <a:pt x="1410" y="171"/>
                    <a:pt x="1410" y="171"/>
                    <a:pt x="1410" y="171"/>
                  </a:cubicBezTo>
                  <a:cubicBezTo>
                    <a:pt x="1416" y="171"/>
                    <a:pt x="1423" y="177"/>
                    <a:pt x="1428" y="179"/>
                  </a:cubicBezTo>
                  <a:cubicBezTo>
                    <a:pt x="1430" y="179"/>
                    <a:pt x="1433" y="179"/>
                    <a:pt x="1435" y="179"/>
                  </a:cubicBezTo>
                  <a:cubicBezTo>
                    <a:pt x="1449" y="179"/>
                    <a:pt x="1457" y="174"/>
                    <a:pt x="1463" y="165"/>
                  </a:cubicBezTo>
                  <a:cubicBezTo>
                    <a:pt x="1463" y="164"/>
                    <a:pt x="1463" y="163"/>
                    <a:pt x="1463" y="162"/>
                  </a:cubicBezTo>
                  <a:cubicBezTo>
                    <a:pt x="1462" y="162"/>
                    <a:pt x="1461" y="161"/>
                    <a:pt x="1460" y="161"/>
                  </a:cubicBezTo>
                  <a:cubicBezTo>
                    <a:pt x="1453" y="158"/>
                    <a:pt x="1440" y="165"/>
                    <a:pt x="1434" y="166"/>
                  </a:cubicBezTo>
                  <a:cubicBezTo>
                    <a:pt x="1428" y="167"/>
                    <a:pt x="1413" y="167"/>
                    <a:pt x="1408" y="164"/>
                  </a:cubicBezTo>
                  <a:cubicBezTo>
                    <a:pt x="1406" y="163"/>
                    <a:pt x="1405" y="161"/>
                    <a:pt x="1404" y="160"/>
                  </a:cubicBezTo>
                  <a:cubicBezTo>
                    <a:pt x="1404" y="159"/>
                    <a:pt x="1404" y="157"/>
                    <a:pt x="1404" y="156"/>
                  </a:cubicBezTo>
                  <a:cubicBezTo>
                    <a:pt x="1406" y="155"/>
                    <a:pt x="1407" y="154"/>
                    <a:pt x="1408" y="153"/>
                  </a:cubicBezTo>
                  <a:cubicBezTo>
                    <a:pt x="1418" y="153"/>
                    <a:pt x="1426" y="153"/>
                    <a:pt x="1436" y="153"/>
                  </a:cubicBezTo>
                  <a:cubicBezTo>
                    <a:pt x="1438" y="152"/>
                    <a:pt x="1442" y="149"/>
                    <a:pt x="1444" y="149"/>
                  </a:cubicBezTo>
                  <a:cubicBezTo>
                    <a:pt x="1448" y="147"/>
                    <a:pt x="1452" y="148"/>
                    <a:pt x="1455" y="147"/>
                  </a:cubicBezTo>
                  <a:cubicBezTo>
                    <a:pt x="1456" y="146"/>
                    <a:pt x="1456" y="146"/>
                    <a:pt x="1457" y="145"/>
                  </a:cubicBezTo>
                  <a:cubicBezTo>
                    <a:pt x="1456" y="143"/>
                    <a:pt x="1454" y="139"/>
                    <a:pt x="1456" y="136"/>
                  </a:cubicBezTo>
                  <a:cubicBezTo>
                    <a:pt x="1458" y="129"/>
                    <a:pt x="1460" y="125"/>
                    <a:pt x="1464" y="118"/>
                  </a:cubicBezTo>
                  <a:cubicBezTo>
                    <a:pt x="1463" y="117"/>
                    <a:pt x="1462" y="117"/>
                    <a:pt x="1461" y="117"/>
                  </a:cubicBezTo>
                  <a:cubicBezTo>
                    <a:pt x="1455" y="118"/>
                    <a:pt x="1451" y="121"/>
                    <a:pt x="1442" y="122"/>
                  </a:cubicBezTo>
                  <a:close/>
                  <a:moveTo>
                    <a:pt x="1272" y="127"/>
                  </a:moveTo>
                  <a:cubicBezTo>
                    <a:pt x="1272" y="125"/>
                    <a:pt x="1271" y="126"/>
                    <a:pt x="1272" y="125"/>
                  </a:cubicBezTo>
                  <a:cubicBezTo>
                    <a:pt x="1274" y="119"/>
                    <a:pt x="1285" y="115"/>
                    <a:pt x="1292" y="119"/>
                  </a:cubicBezTo>
                  <a:cubicBezTo>
                    <a:pt x="1301" y="125"/>
                    <a:pt x="1318" y="137"/>
                    <a:pt x="1316" y="154"/>
                  </a:cubicBezTo>
                  <a:cubicBezTo>
                    <a:pt x="1310" y="157"/>
                    <a:pt x="1309" y="164"/>
                    <a:pt x="1298" y="164"/>
                  </a:cubicBezTo>
                  <a:cubicBezTo>
                    <a:pt x="1298" y="161"/>
                    <a:pt x="1294" y="159"/>
                    <a:pt x="1293" y="157"/>
                  </a:cubicBezTo>
                  <a:cubicBezTo>
                    <a:pt x="1292" y="155"/>
                    <a:pt x="1292" y="152"/>
                    <a:pt x="1291" y="149"/>
                  </a:cubicBezTo>
                  <a:cubicBezTo>
                    <a:pt x="1288" y="143"/>
                    <a:pt x="1279" y="128"/>
                    <a:pt x="1272" y="127"/>
                  </a:cubicBezTo>
                  <a:close/>
                  <a:moveTo>
                    <a:pt x="1216" y="87"/>
                  </a:moveTo>
                  <a:cubicBezTo>
                    <a:pt x="1216" y="86"/>
                    <a:pt x="1217" y="85"/>
                    <a:pt x="1217" y="84"/>
                  </a:cubicBezTo>
                  <a:cubicBezTo>
                    <a:pt x="1222" y="85"/>
                    <a:pt x="1227" y="86"/>
                    <a:pt x="1232" y="87"/>
                  </a:cubicBezTo>
                  <a:cubicBezTo>
                    <a:pt x="1237" y="89"/>
                    <a:pt x="1256" y="82"/>
                    <a:pt x="1257" y="79"/>
                  </a:cubicBezTo>
                  <a:cubicBezTo>
                    <a:pt x="1260" y="74"/>
                    <a:pt x="1260" y="41"/>
                    <a:pt x="1257" y="36"/>
                  </a:cubicBezTo>
                  <a:cubicBezTo>
                    <a:pt x="1255" y="31"/>
                    <a:pt x="1252" y="30"/>
                    <a:pt x="1252" y="23"/>
                  </a:cubicBezTo>
                  <a:cubicBezTo>
                    <a:pt x="1256" y="21"/>
                    <a:pt x="1256" y="20"/>
                    <a:pt x="1264" y="20"/>
                  </a:cubicBezTo>
                  <a:cubicBezTo>
                    <a:pt x="1272" y="26"/>
                    <a:pt x="1273" y="39"/>
                    <a:pt x="1273" y="54"/>
                  </a:cubicBezTo>
                  <a:cubicBezTo>
                    <a:pt x="1273" y="59"/>
                    <a:pt x="1271" y="74"/>
                    <a:pt x="1272" y="74"/>
                  </a:cubicBezTo>
                  <a:cubicBezTo>
                    <a:pt x="1276" y="75"/>
                    <a:pt x="1290" y="70"/>
                    <a:pt x="1293" y="68"/>
                  </a:cubicBezTo>
                  <a:cubicBezTo>
                    <a:pt x="1293" y="63"/>
                    <a:pt x="1292" y="61"/>
                    <a:pt x="1288" y="58"/>
                  </a:cubicBezTo>
                  <a:cubicBezTo>
                    <a:pt x="1288" y="57"/>
                    <a:pt x="1288" y="55"/>
                    <a:pt x="1288" y="53"/>
                  </a:cubicBezTo>
                  <a:cubicBezTo>
                    <a:pt x="1289" y="53"/>
                    <a:pt x="1290" y="54"/>
                    <a:pt x="1290" y="54"/>
                  </a:cubicBezTo>
                  <a:cubicBezTo>
                    <a:pt x="1293" y="55"/>
                    <a:pt x="1295" y="59"/>
                    <a:pt x="1298" y="59"/>
                  </a:cubicBezTo>
                  <a:cubicBezTo>
                    <a:pt x="1306" y="62"/>
                    <a:pt x="1314" y="60"/>
                    <a:pt x="1321" y="63"/>
                  </a:cubicBezTo>
                  <a:cubicBezTo>
                    <a:pt x="1322" y="64"/>
                    <a:pt x="1322" y="63"/>
                    <a:pt x="1322" y="65"/>
                  </a:cubicBezTo>
                  <a:cubicBezTo>
                    <a:pt x="1322" y="67"/>
                    <a:pt x="1322" y="69"/>
                    <a:pt x="1322" y="71"/>
                  </a:cubicBezTo>
                  <a:cubicBezTo>
                    <a:pt x="1321" y="71"/>
                    <a:pt x="1320" y="74"/>
                    <a:pt x="1319" y="75"/>
                  </a:cubicBezTo>
                  <a:cubicBezTo>
                    <a:pt x="1317" y="76"/>
                    <a:pt x="1310" y="75"/>
                    <a:pt x="1308" y="76"/>
                  </a:cubicBezTo>
                  <a:cubicBezTo>
                    <a:pt x="1301" y="79"/>
                    <a:pt x="1273" y="90"/>
                    <a:pt x="1268" y="95"/>
                  </a:cubicBezTo>
                  <a:cubicBezTo>
                    <a:pt x="1264" y="99"/>
                    <a:pt x="1266" y="105"/>
                    <a:pt x="1264" y="110"/>
                  </a:cubicBezTo>
                  <a:cubicBezTo>
                    <a:pt x="1260" y="123"/>
                    <a:pt x="1250" y="153"/>
                    <a:pt x="1232" y="145"/>
                  </a:cubicBezTo>
                  <a:cubicBezTo>
                    <a:pt x="1230" y="145"/>
                    <a:pt x="1229" y="145"/>
                    <a:pt x="1228" y="145"/>
                  </a:cubicBezTo>
                  <a:cubicBezTo>
                    <a:pt x="1225" y="143"/>
                    <a:pt x="1223" y="141"/>
                    <a:pt x="1220" y="139"/>
                  </a:cubicBezTo>
                  <a:cubicBezTo>
                    <a:pt x="1220" y="138"/>
                    <a:pt x="1220" y="137"/>
                    <a:pt x="1220" y="135"/>
                  </a:cubicBezTo>
                  <a:cubicBezTo>
                    <a:pt x="1222" y="135"/>
                    <a:pt x="1225" y="131"/>
                    <a:pt x="1227" y="130"/>
                  </a:cubicBezTo>
                  <a:cubicBezTo>
                    <a:pt x="1232" y="128"/>
                    <a:pt x="1236" y="129"/>
                    <a:pt x="1240" y="127"/>
                  </a:cubicBezTo>
                  <a:cubicBezTo>
                    <a:pt x="1246" y="125"/>
                    <a:pt x="1256" y="107"/>
                    <a:pt x="1254" y="101"/>
                  </a:cubicBezTo>
                  <a:cubicBezTo>
                    <a:pt x="1246" y="100"/>
                    <a:pt x="1236" y="101"/>
                    <a:pt x="1228" y="101"/>
                  </a:cubicBezTo>
                  <a:cubicBezTo>
                    <a:pt x="1225" y="98"/>
                    <a:pt x="1222" y="96"/>
                    <a:pt x="1219" y="93"/>
                  </a:cubicBezTo>
                  <a:cubicBezTo>
                    <a:pt x="1217" y="91"/>
                    <a:pt x="1217" y="88"/>
                    <a:pt x="1216" y="87"/>
                  </a:cubicBezTo>
                  <a:close/>
                  <a:moveTo>
                    <a:pt x="1110" y="21"/>
                  </a:moveTo>
                  <a:cubicBezTo>
                    <a:pt x="1110" y="20"/>
                    <a:pt x="1110" y="19"/>
                    <a:pt x="1110" y="17"/>
                  </a:cubicBezTo>
                  <a:cubicBezTo>
                    <a:pt x="1110" y="17"/>
                    <a:pt x="1111" y="16"/>
                    <a:pt x="1112" y="16"/>
                  </a:cubicBezTo>
                  <a:cubicBezTo>
                    <a:pt x="1124" y="17"/>
                    <a:pt x="1148" y="19"/>
                    <a:pt x="1147" y="35"/>
                  </a:cubicBezTo>
                  <a:cubicBezTo>
                    <a:pt x="1142" y="43"/>
                    <a:pt x="1140" y="49"/>
                    <a:pt x="1128" y="45"/>
                  </a:cubicBezTo>
                  <a:cubicBezTo>
                    <a:pt x="1127" y="43"/>
                    <a:pt x="1126" y="41"/>
                    <a:pt x="1124" y="39"/>
                  </a:cubicBezTo>
                  <a:cubicBezTo>
                    <a:pt x="1123" y="38"/>
                    <a:pt x="1121" y="38"/>
                    <a:pt x="1119" y="37"/>
                  </a:cubicBezTo>
                  <a:cubicBezTo>
                    <a:pt x="1119" y="31"/>
                    <a:pt x="1113" y="23"/>
                    <a:pt x="1110" y="21"/>
                  </a:cubicBezTo>
                  <a:close/>
                  <a:moveTo>
                    <a:pt x="1055" y="126"/>
                  </a:moveTo>
                  <a:cubicBezTo>
                    <a:pt x="1058" y="127"/>
                    <a:pt x="1062" y="127"/>
                    <a:pt x="1064" y="125"/>
                  </a:cubicBezTo>
                  <a:cubicBezTo>
                    <a:pt x="1066" y="124"/>
                    <a:pt x="1068" y="125"/>
                    <a:pt x="1070" y="123"/>
                  </a:cubicBezTo>
                  <a:cubicBezTo>
                    <a:pt x="1074" y="119"/>
                    <a:pt x="1070" y="109"/>
                    <a:pt x="1066" y="107"/>
                  </a:cubicBezTo>
                  <a:cubicBezTo>
                    <a:pt x="1066" y="107"/>
                    <a:pt x="1064" y="107"/>
                    <a:pt x="1064" y="107"/>
                  </a:cubicBezTo>
                  <a:cubicBezTo>
                    <a:pt x="1056" y="125"/>
                    <a:pt x="1056" y="125"/>
                    <a:pt x="1056" y="125"/>
                  </a:cubicBezTo>
                  <a:cubicBezTo>
                    <a:pt x="1056" y="125"/>
                    <a:pt x="1056" y="126"/>
                    <a:pt x="1055" y="126"/>
                  </a:cubicBezTo>
                  <a:close/>
                  <a:moveTo>
                    <a:pt x="1021" y="158"/>
                  </a:moveTo>
                  <a:cubicBezTo>
                    <a:pt x="1021" y="153"/>
                    <a:pt x="1024" y="148"/>
                    <a:pt x="1024" y="143"/>
                  </a:cubicBezTo>
                  <a:cubicBezTo>
                    <a:pt x="1025" y="140"/>
                    <a:pt x="1023" y="136"/>
                    <a:pt x="1024" y="133"/>
                  </a:cubicBezTo>
                  <a:cubicBezTo>
                    <a:pt x="1031" y="132"/>
                    <a:pt x="1042" y="114"/>
                    <a:pt x="1048" y="108"/>
                  </a:cubicBezTo>
                  <a:cubicBezTo>
                    <a:pt x="1051" y="106"/>
                    <a:pt x="1056" y="103"/>
                    <a:pt x="1059" y="102"/>
                  </a:cubicBezTo>
                  <a:cubicBezTo>
                    <a:pt x="1060" y="102"/>
                    <a:pt x="1062" y="102"/>
                    <a:pt x="1063" y="103"/>
                  </a:cubicBezTo>
                  <a:cubicBezTo>
                    <a:pt x="1068" y="104"/>
                    <a:pt x="1072" y="102"/>
                    <a:pt x="1075" y="101"/>
                  </a:cubicBezTo>
                  <a:cubicBezTo>
                    <a:pt x="1075" y="99"/>
                    <a:pt x="1075" y="97"/>
                    <a:pt x="1074" y="95"/>
                  </a:cubicBezTo>
                  <a:cubicBezTo>
                    <a:pt x="1074" y="95"/>
                    <a:pt x="1072" y="92"/>
                    <a:pt x="1072" y="93"/>
                  </a:cubicBezTo>
                  <a:cubicBezTo>
                    <a:pt x="1069" y="93"/>
                    <a:pt x="1067" y="96"/>
                    <a:pt x="1065" y="97"/>
                  </a:cubicBezTo>
                  <a:cubicBezTo>
                    <a:pt x="1064" y="97"/>
                    <a:pt x="1062" y="97"/>
                    <a:pt x="1060" y="97"/>
                  </a:cubicBezTo>
                  <a:cubicBezTo>
                    <a:pt x="1051" y="97"/>
                    <a:pt x="1045" y="88"/>
                    <a:pt x="1047" y="79"/>
                  </a:cubicBezTo>
                  <a:cubicBezTo>
                    <a:pt x="1056" y="81"/>
                    <a:pt x="1069" y="81"/>
                    <a:pt x="1076" y="76"/>
                  </a:cubicBezTo>
                  <a:cubicBezTo>
                    <a:pt x="1078" y="64"/>
                    <a:pt x="1079" y="47"/>
                    <a:pt x="1083" y="37"/>
                  </a:cubicBezTo>
                  <a:cubicBezTo>
                    <a:pt x="1085" y="34"/>
                    <a:pt x="1081" y="25"/>
                    <a:pt x="1084" y="18"/>
                  </a:cubicBezTo>
                  <a:cubicBezTo>
                    <a:pt x="1085" y="18"/>
                    <a:pt x="1087" y="18"/>
                    <a:pt x="1089" y="18"/>
                  </a:cubicBezTo>
                  <a:cubicBezTo>
                    <a:pt x="1090" y="19"/>
                    <a:pt x="1091" y="21"/>
                    <a:pt x="1092" y="22"/>
                  </a:cubicBezTo>
                  <a:cubicBezTo>
                    <a:pt x="1092" y="24"/>
                    <a:pt x="1097" y="47"/>
                    <a:pt x="1096" y="49"/>
                  </a:cubicBezTo>
                  <a:cubicBezTo>
                    <a:pt x="1095" y="53"/>
                    <a:pt x="1090" y="67"/>
                    <a:pt x="1092" y="70"/>
                  </a:cubicBezTo>
                  <a:cubicBezTo>
                    <a:pt x="1092" y="71"/>
                    <a:pt x="1092" y="71"/>
                    <a:pt x="1093" y="71"/>
                  </a:cubicBezTo>
                  <a:cubicBezTo>
                    <a:pt x="1099" y="71"/>
                    <a:pt x="1107" y="67"/>
                    <a:pt x="1109" y="62"/>
                  </a:cubicBezTo>
                  <a:cubicBezTo>
                    <a:pt x="1110" y="58"/>
                    <a:pt x="1107" y="56"/>
                    <a:pt x="1108" y="54"/>
                  </a:cubicBezTo>
                  <a:cubicBezTo>
                    <a:pt x="1108" y="54"/>
                    <a:pt x="1109" y="54"/>
                    <a:pt x="1109" y="54"/>
                  </a:cubicBezTo>
                  <a:cubicBezTo>
                    <a:pt x="1113" y="56"/>
                    <a:pt x="1126" y="58"/>
                    <a:pt x="1132" y="59"/>
                  </a:cubicBezTo>
                  <a:cubicBezTo>
                    <a:pt x="1132" y="61"/>
                    <a:pt x="1132" y="63"/>
                    <a:pt x="1132" y="65"/>
                  </a:cubicBezTo>
                  <a:cubicBezTo>
                    <a:pt x="1131" y="65"/>
                    <a:pt x="1130" y="66"/>
                    <a:pt x="1130" y="66"/>
                  </a:cubicBezTo>
                  <a:cubicBezTo>
                    <a:pt x="1129" y="66"/>
                    <a:pt x="1129" y="65"/>
                    <a:pt x="1129" y="65"/>
                  </a:cubicBezTo>
                  <a:cubicBezTo>
                    <a:pt x="1120" y="68"/>
                    <a:pt x="1100" y="77"/>
                    <a:pt x="1098" y="84"/>
                  </a:cubicBezTo>
                  <a:cubicBezTo>
                    <a:pt x="1096" y="84"/>
                    <a:pt x="1093" y="83"/>
                    <a:pt x="1092" y="85"/>
                  </a:cubicBezTo>
                  <a:cubicBezTo>
                    <a:pt x="1085" y="89"/>
                    <a:pt x="1090" y="98"/>
                    <a:pt x="1088" y="106"/>
                  </a:cubicBezTo>
                  <a:cubicBezTo>
                    <a:pt x="1087" y="109"/>
                    <a:pt x="1086" y="112"/>
                    <a:pt x="1087" y="115"/>
                  </a:cubicBezTo>
                  <a:cubicBezTo>
                    <a:pt x="1088" y="115"/>
                    <a:pt x="1089" y="116"/>
                    <a:pt x="1090" y="116"/>
                  </a:cubicBezTo>
                  <a:cubicBezTo>
                    <a:pt x="1095" y="108"/>
                    <a:pt x="1106" y="105"/>
                    <a:pt x="1114" y="111"/>
                  </a:cubicBezTo>
                  <a:cubicBezTo>
                    <a:pt x="1122" y="117"/>
                    <a:pt x="1116" y="123"/>
                    <a:pt x="1119" y="131"/>
                  </a:cubicBezTo>
                  <a:cubicBezTo>
                    <a:pt x="1120" y="136"/>
                    <a:pt x="1126" y="139"/>
                    <a:pt x="1128" y="145"/>
                  </a:cubicBezTo>
                  <a:cubicBezTo>
                    <a:pt x="1128" y="145"/>
                    <a:pt x="1128" y="147"/>
                    <a:pt x="1129" y="146"/>
                  </a:cubicBezTo>
                  <a:cubicBezTo>
                    <a:pt x="1134" y="161"/>
                    <a:pt x="1113" y="161"/>
                    <a:pt x="1105" y="160"/>
                  </a:cubicBezTo>
                  <a:cubicBezTo>
                    <a:pt x="1104" y="158"/>
                    <a:pt x="1102" y="156"/>
                    <a:pt x="1101" y="154"/>
                  </a:cubicBezTo>
                  <a:cubicBezTo>
                    <a:pt x="1098" y="145"/>
                    <a:pt x="1098" y="133"/>
                    <a:pt x="1090" y="130"/>
                  </a:cubicBezTo>
                  <a:cubicBezTo>
                    <a:pt x="1076" y="139"/>
                    <a:pt x="1092" y="160"/>
                    <a:pt x="1085" y="177"/>
                  </a:cubicBezTo>
                  <a:cubicBezTo>
                    <a:pt x="1085" y="177"/>
                    <a:pt x="1085" y="177"/>
                    <a:pt x="1085" y="177"/>
                  </a:cubicBezTo>
                  <a:cubicBezTo>
                    <a:pt x="1083" y="175"/>
                    <a:pt x="1080" y="175"/>
                    <a:pt x="1079" y="173"/>
                  </a:cubicBezTo>
                  <a:cubicBezTo>
                    <a:pt x="1075" y="170"/>
                    <a:pt x="1072" y="163"/>
                    <a:pt x="1070" y="156"/>
                  </a:cubicBezTo>
                  <a:cubicBezTo>
                    <a:pt x="1068" y="149"/>
                    <a:pt x="1074" y="143"/>
                    <a:pt x="1072" y="139"/>
                  </a:cubicBezTo>
                  <a:cubicBezTo>
                    <a:pt x="1071" y="139"/>
                    <a:pt x="1071" y="138"/>
                    <a:pt x="1070" y="137"/>
                  </a:cubicBezTo>
                  <a:cubicBezTo>
                    <a:pt x="1065" y="137"/>
                    <a:pt x="1056" y="139"/>
                    <a:pt x="1054" y="144"/>
                  </a:cubicBezTo>
                  <a:cubicBezTo>
                    <a:pt x="1053" y="147"/>
                    <a:pt x="1054" y="149"/>
                    <a:pt x="1053" y="151"/>
                  </a:cubicBezTo>
                  <a:cubicBezTo>
                    <a:pt x="1050" y="156"/>
                    <a:pt x="1042" y="170"/>
                    <a:pt x="1038" y="172"/>
                  </a:cubicBezTo>
                  <a:cubicBezTo>
                    <a:pt x="1034" y="173"/>
                    <a:pt x="1030" y="171"/>
                    <a:pt x="1027" y="169"/>
                  </a:cubicBezTo>
                  <a:cubicBezTo>
                    <a:pt x="1028" y="163"/>
                    <a:pt x="1024" y="158"/>
                    <a:pt x="1021" y="158"/>
                  </a:cubicBezTo>
                  <a:close/>
                  <a:moveTo>
                    <a:pt x="913" y="65"/>
                  </a:moveTo>
                  <a:cubicBezTo>
                    <a:pt x="914" y="65"/>
                    <a:pt x="913" y="65"/>
                    <a:pt x="915" y="65"/>
                  </a:cubicBezTo>
                  <a:cubicBezTo>
                    <a:pt x="919" y="64"/>
                    <a:pt x="929" y="61"/>
                    <a:pt x="931" y="58"/>
                  </a:cubicBezTo>
                  <a:cubicBezTo>
                    <a:pt x="931" y="57"/>
                    <a:pt x="931" y="55"/>
                    <a:pt x="931" y="54"/>
                  </a:cubicBezTo>
                  <a:cubicBezTo>
                    <a:pt x="929" y="49"/>
                    <a:pt x="924" y="45"/>
                    <a:pt x="920" y="43"/>
                  </a:cubicBezTo>
                  <a:cubicBezTo>
                    <a:pt x="920" y="43"/>
                    <a:pt x="920" y="43"/>
                    <a:pt x="919" y="43"/>
                  </a:cubicBezTo>
                  <a:cubicBezTo>
                    <a:pt x="917" y="47"/>
                    <a:pt x="913" y="58"/>
                    <a:pt x="913" y="65"/>
                  </a:cubicBezTo>
                  <a:close/>
                  <a:moveTo>
                    <a:pt x="862" y="136"/>
                  </a:moveTo>
                  <a:cubicBezTo>
                    <a:pt x="863" y="139"/>
                    <a:pt x="864" y="143"/>
                    <a:pt x="865" y="147"/>
                  </a:cubicBezTo>
                  <a:cubicBezTo>
                    <a:pt x="870" y="155"/>
                    <a:pt x="887" y="161"/>
                    <a:pt x="898" y="154"/>
                  </a:cubicBezTo>
                  <a:cubicBezTo>
                    <a:pt x="900" y="149"/>
                    <a:pt x="886" y="129"/>
                    <a:pt x="882" y="126"/>
                  </a:cubicBezTo>
                  <a:cubicBezTo>
                    <a:pt x="886" y="126"/>
                    <a:pt x="890" y="126"/>
                    <a:pt x="894" y="126"/>
                  </a:cubicBezTo>
                  <a:cubicBezTo>
                    <a:pt x="896" y="127"/>
                    <a:pt x="913" y="133"/>
                    <a:pt x="914" y="132"/>
                  </a:cubicBezTo>
                  <a:cubicBezTo>
                    <a:pt x="918" y="129"/>
                    <a:pt x="918" y="106"/>
                    <a:pt x="916" y="105"/>
                  </a:cubicBezTo>
                  <a:cubicBezTo>
                    <a:pt x="914" y="104"/>
                    <a:pt x="913" y="104"/>
                    <a:pt x="912" y="104"/>
                  </a:cubicBezTo>
                  <a:cubicBezTo>
                    <a:pt x="910" y="107"/>
                    <a:pt x="907" y="113"/>
                    <a:pt x="904" y="116"/>
                  </a:cubicBezTo>
                  <a:cubicBezTo>
                    <a:pt x="903" y="116"/>
                    <a:pt x="902" y="116"/>
                    <a:pt x="902" y="116"/>
                  </a:cubicBezTo>
                  <a:cubicBezTo>
                    <a:pt x="900" y="112"/>
                    <a:pt x="897" y="108"/>
                    <a:pt x="895" y="103"/>
                  </a:cubicBezTo>
                  <a:cubicBezTo>
                    <a:pt x="893" y="99"/>
                    <a:pt x="896" y="91"/>
                    <a:pt x="894" y="87"/>
                  </a:cubicBezTo>
                  <a:cubicBezTo>
                    <a:pt x="881" y="85"/>
                    <a:pt x="881" y="95"/>
                    <a:pt x="876" y="101"/>
                  </a:cubicBezTo>
                  <a:cubicBezTo>
                    <a:pt x="869" y="111"/>
                    <a:pt x="862" y="119"/>
                    <a:pt x="862" y="136"/>
                  </a:cubicBezTo>
                  <a:close/>
                  <a:moveTo>
                    <a:pt x="801" y="141"/>
                  </a:moveTo>
                  <a:cubicBezTo>
                    <a:pt x="801" y="139"/>
                    <a:pt x="801" y="137"/>
                    <a:pt x="801" y="134"/>
                  </a:cubicBezTo>
                  <a:cubicBezTo>
                    <a:pt x="804" y="132"/>
                    <a:pt x="806" y="128"/>
                    <a:pt x="810" y="126"/>
                  </a:cubicBezTo>
                  <a:cubicBezTo>
                    <a:pt x="808" y="123"/>
                    <a:pt x="808" y="120"/>
                    <a:pt x="808" y="116"/>
                  </a:cubicBezTo>
                  <a:cubicBezTo>
                    <a:pt x="811" y="116"/>
                    <a:pt x="820" y="118"/>
                    <a:pt x="825" y="116"/>
                  </a:cubicBezTo>
                  <a:cubicBezTo>
                    <a:pt x="830" y="115"/>
                    <a:pt x="851" y="107"/>
                    <a:pt x="854" y="104"/>
                  </a:cubicBezTo>
                  <a:cubicBezTo>
                    <a:pt x="856" y="100"/>
                    <a:pt x="854" y="87"/>
                    <a:pt x="856" y="83"/>
                  </a:cubicBezTo>
                  <a:cubicBezTo>
                    <a:pt x="857" y="81"/>
                    <a:pt x="863" y="72"/>
                    <a:pt x="861" y="69"/>
                  </a:cubicBezTo>
                  <a:cubicBezTo>
                    <a:pt x="856" y="62"/>
                    <a:pt x="835" y="75"/>
                    <a:pt x="835" y="59"/>
                  </a:cubicBezTo>
                  <a:cubicBezTo>
                    <a:pt x="836" y="59"/>
                    <a:pt x="836" y="59"/>
                    <a:pt x="837" y="58"/>
                  </a:cubicBezTo>
                  <a:cubicBezTo>
                    <a:pt x="840" y="58"/>
                    <a:pt x="843" y="59"/>
                    <a:pt x="845" y="60"/>
                  </a:cubicBezTo>
                  <a:cubicBezTo>
                    <a:pt x="850" y="57"/>
                    <a:pt x="865" y="52"/>
                    <a:pt x="868" y="47"/>
                  </a:cubicBezTo>
                  <a:cubicBezTo>
                    <a:pt x="873" y="39"/>
                    <a:pt x="871" y="30"/>
                    <a:pt x="878" y="23"/>
                  </a:cubicBezTo>
                  <a:cubicBezTo>
                    <a:pt x="884" y="23"/>
                    <a:pt x="888" y="24"/>
                    <a:pt x="893" y="26"/>
                  </a:cubicBezTo>
                  <a:cubicBezTo>
                    <a:pt x="890" y="36"/>
                    <a:pt x="882" y="41"/>
                    <a:pt x="878" y="49"/>
                  </a:cubicBezTo>
                  <a:cubicBezTo>
                    <a:pt x="875" y="56"/>
                    <a:pt x="874" y="68"/>
                    <a:pt x="873" y="74"/>
                  </a:cubicBezTo>
                  <a:cubicBezTo>
                    <a:pt x="873" y="76"/>
                    <a:pt x="873" y="78"/>
                    <a:pt x="873" y="80"/>
                  </a:cubicBezTo>
                  <a:cubicBezTo>
                    <a:pt x="872" y="80"/>
                    <a:pt x="870" y="88"/>
                    <a:pt x="870" y="90"/>
                  </a:cubicBezTo>
                  <a:cubicBezTo>
                    <a:pt x="871" y="90"/>
                    <a:pt x="871" y="91"/>
                    <a:pt x="871" y="91"/>
                  </a:cubicBezTo>
                  <a:cubicBezTo>
                    <a:pt x="872" y="91"/>
                    <a:pt x="872" y="90"/>
                    <a:pt x="873" y="90"/>
                  </a:cubicBezTo>
                  <a:cubicBezTo>
                    <a:pt x="873" y="90"/>
                    <a:pt x="873" y="90"/>
                    <a:pt x="874" y="90"/>
                  </a:cubicBezTo>
                  <a:cubicBezTo>
                    <a:pt x="875" y="89"/>
                    <a:pt x="877" y="87"/>
                    <a:pt x="877" y="85"/>
                  </a:cubicBezTo>
                  <a:cubicBezTo>
                    <a:pt x="877" y="84"/>
                    <a:pt x="877" y="83"/>
                    <a:pt x="877" y="82"/>
                  </a:cubicBezTo>
                  <a:cubicBezTo>
                    <a:pt x="878" y="80"/>
                    <a:pt x="880" y="79"/>
                    <a:pt x="881" y="77"/>
                  </a:cubicBezTo>
                  <a:cubicBezTo>
                    <a:pt x="887" y="77"/>
                    <a:pt x="895" y="75"/>
                    <a:pt x="897" y="72"/>
                  </a:cubicBezTo>
                  <a:cubicBezTo>
                    <a:pt x="899" y="67"/>
                    <a:pt x="897" y="58"/>
                    <a:pt x="899" y="55"/>
                  </a:cubicBezTo>
                  <a:cubicBezTo>
                    <a:pt x="901" y="51"/>
                    <a:pt x="904" y="42"/>
                    <a:pt x="905" y="38"/>
                  </a:cubicBezTo>
                  <a:cubicBezTo>
                    <a:pt x="907" y="29"/>
                    <a:pt x="898" y="22"/>
                    <a:pt x="903" y="17"/>
                  </a:cubicBezTo>
                  <a:cubicBezTo>
                    <a:pt x="907" y="13"/>
                    <a:pt x="915" y="19"/>
                    <a:pt x="917" y="21"/>
                  </a:cubicBezTo>
                  <a:cubicBezTo>
                    <a:pt x="921" y="25"/>
                    <a:pt x="916" y="31"/>
                    <a:pt x="918" y="36"/>
                  </a:cubicBezTo>
                  <a:cubicBezTo>
                    <a:pt x="920" y="41"/>
                    <a:pt x="930" y="45"/>
                    <a:pt x="934" y="47"/>
                  </a:cubicBezTo>
                  <a:cubicBezTo>
                    <a:pt x="938" y="48"/>
                    <a:pt x="943" y="48"/>
                    <a:pt x="948" y="49"/>
                  </a:cubicBezTo>
                  <a:cubicBezTo>
                    <a:pt x="948" y="49"/>
                    <a:pt x="949" y="50"/>
                    <a:pt x="949" y="50"/>
                  </a:cubicBezTo>
                  <a:cubicBezTo>
                    <a:pt x="949" y="51"/>
                    <a:pt x="948" y="53"/>
                    <a:pt x="948" y="54"/>
                  </a:cubicBezTo>
                  <a:cubicBezTo>
                    <a:pt x="945" y="60"/>
                    <a:pt x="935" y="64"/>
                    <a:pt x="930" y="67"/>
                  </a:cubicBezTo>
                  <a:cubicBezTo>
                    <a:pt x="926" y="70"/>
                    <a:pt x="924" y="75"/>
                    <a:pt x="921" y="77"/>
                  </a:cubicBezTo>
                  <a:cubicBezTo>
                    <a:pt x="916" y="80"/>
                    <a:pt x="910" y="79"/>
                    <a:pt x="908" y="83"/>
                  </a:cubicBezTo>
                  <a:cubicBezTo>
                    <a:pt x="908" y="85"/>
                    <a:pt x="907" y="85"/>
                    <a:pt x="907" y="87"/>
                  </a:cubicBezTo>
                  <a:cubicBezTo>
                    <a:pt x="905" y="86"/>
                    <a:pt x="906" y="90"/>
                    <a:pt x="906" y="91"/>
                  </a:cubicBezTo>
                  <a:cubicBezTo>
                    <a:pt x="910" y="93"/>
                    <a:pt x="924" y="95"/>
                    <a:pt x="926" y="99"/>
                  </a:cubicBezTo>
                  <a:cubicBezTo>
                    <a:pt x="930" y="105"/>
                    <a:pt x="930" y="119"/>
                    <a:pt x="928" y="129"/>
                  </a:cubicBezTo>
                  <a:cubicBezTo>
                    <a:pt x="927" y="131"/>
                    <a:pt x="926" y="134"/>
                    <a:pt x="927" y="138"/>
                  </a:cubicBezTo>
                  <a:cubicBezTo>
                    <a:pt x="944" y="144"/>
                    <a:pt x="968" y="157"/>
                    <a:pt x="946" y="175"/>
                  </a:cubicBezTo>
                  <a:cubicBezTo>
                    <a:pt x="930" y="175"/>
                    <a:pt x="930" y="166"/>
                    <a:pt x="917" y="161"/>
                  </a:cubicBezTo>
                  <a:cubicBezTo>
                    <a:pt x="915" y="161"/>
                    <a:pt x="906" y="165"/>
                    <a:pt x="905" y="165"/>
                  </a:cubicBezTo>
                  <a:cubicBezTo>
                    <a:pt x="903" y="165"/>
                    <a:pt x="901" y="165"/>
                    <a:pt x="899" y="165"/>
                  </a:cubicBezTo>
                  <a:cubicBezTo>
                    <a:pt x="892" y="168"/>
                    <a:pt x="882" y="170"/>
                    <a:pt x="874" y="168"/>
                  </a:cubicBezTo>
                  <a:cubicBezTo>
                    <a:pt x="872" y="163"/>
                    <a:pt x="867" y="157"/>
                    <a:pt x="863" y="153"/>
                  </a:cubicBezTo>
                  <a:cubicBezTo>
                    <a:pt x="863" y="153"/>
                    <a:pt x="863" y="153"/>
                    <a:pt x="863" y="153"/>
                  </a:cubicBezTo>
                  <a:cubicBezTo>
                    <a:pt x="862" y="154"/>
                    <a:pt x="862" y="154"/>
                    <a:pt x="862" y="154"/>
                  </a:cubicBezTo>
                  <a:cubicBezTo>
                    <a:pt x="862" y="162"/>
                    <a:pt x="869" y="172"/>
                    <a:pt x="864" y="179"/>
                  </a:cubicBezTo>
                  <a:cubicBezTo>
                    <a:pt x="863" y="179"/>
                    <a:pt x="861" y="179"/>
                    <a:pt x="859" y="178"/>
                  </a:cubicBezTo>
                  <a:cubicBezTo>
                    <a:pt x="855" y="176"/>
                    <a:pt x="854" y="171"/>
                    <a:pt x="851" y="167"/>
                  </a:cubicBezTo>
                  <a:cubicBezTo>
                    <a:pt x="850" y="165"/>
                    <a:pt x="850" y="163"/>
                    <a:pt x="849" y="161"/>
                  </a:cubicBezTo>
                  <a:cubicBezTo>
                    <a:pt x="846" y="159"/>
                    <a:pt x="844" y="156"/>
                    <a:pt x="841" y="153"/>
                  </a:cubicBezTo>
                  <a:cubicBezTo>
                    <a:pt x="839" y="151"/>
                    <a:pt x="840" y="146"/>
                    <a:pt x="837" y="144"/>
                  </a:cubicBezTo>
                  <a:cubicBezTo>
                    <a:pt x="834" y="141"/>
                    <a:pt x="817" y="153"/>
                    <a:pt x="809" y="149"/>
                  </a:cubicBezTo>
                  <a:cubicBezTo>
                    <a:pt x="806" y="147"/>
                    <a:pt x="803" y="144"/>
                    <a:pt x="801" y="141"/>
                  </a:cubicBezTo>
                  <a:close/>
                  <a:moveTo>
                    <a:pt x="704" y="44"/>
                  </a:moveTo>
                  <a:cubicBezTo>
                    <a:pt x="705" y="43"/>
                    <a:pt x="706" y="43"/>
                    <a:pt x="707" y="42"/>
                  </a:cubicBezTo>
                  <a:cubicBezTo>
                    <a:pt x="707" y="41"/>
                    <a:pt x="707" y="41"/>
                    <a:pt x="706" y="40"/>
                  </a:cubicBezTo>
                  <a:cubicBezTo>
                    <a:pt x="706" y="40"/>
                    <a:pt x="706" y="40"/>
                    <a:pt x="706" y="40"/>
                  </a:cubicBezTo>
                  <a:cubicBezTo>
                    <a:pt x="706" y="40"/>
                    <a:pt x="706" y="40"/>
                    <a:pt x="705" y="40"/>
                  </a:cubicBezTo>
                  <a:cubicBezTo>
                    <a:pt x="705" y="41"/>
                    <a:pt x="705" y="43"/>
                    <a:pt x="704" y="44"/>
                  </a:cubicBezTo>
                  <a:close/>
                  <a:moveTo>
                    <a:pt x="702" y="45"/>
                  </a:moveTo>
                  <a:cubicBezTo>
                    <a:pt x="702" y="46"/>
                    <a:pt x="703" y="46"/>
                    <a:pt x="703" y="46"/>
                  </a:cubicBezTo>
                  <a:cubicBezTo>
                    <a:pt x="704" y="46"/>
                    <a:pt x="704" y="46"/>
                    <a:pt x="704" y="45"/>
                  </a:cubicBezTo>
                  <a:cubicBezTo>
                    <a:pt x="704" y="45"/>
                    <a:pt x="704" y="45"/>
                    <a:pt x="704" y="45"/>
                  </a:cubicBezTo>
                  <a:cubicBezTo>
                    <a:pt x="704" y="45"/>
                    <a:pt x="704" y="44"/>
                    <a:pt x="704" y="44"/>
                  </a:cubicBezTo>
                  <a:cubicBezTo>
                    <a:pt x="704" y="44"/>
                    <a:pt x="703" y="43"/>
                    <a:pt x="703" y="43"/>
                  </a:cubicBezTo>
                  <a:cubicBezTo>
                    <a:pt x="703" y="43"/>
                    <a:pt x="703" y="44"/>
                    <a:pt x="702" y="44"/>
                  </a:cubicBezTo>
                  <a:cubicBezTo>
                    <a:pt x="702" y="45"/>
                    <a:pt x="702" y="45"/>
                    <a:pt x="702" y="45"/>
                  </a:cubicBezTo>
                  <a:close/>
                  <a:moveTo>
                    <a:pt x="637" y="47"/>
                  </a:moveTo>
                  <a:cubicBezTo>
                    <a:pt x="637" y="41"/>
                    <a:pt x="637" y="35"/>
                    <a:pt x="639" y="30"/>
                  </a:cubicBezTo>
                  <a:cubicBezTo>
                    <a:pt x="639" y="27"/>
                    <a:pt x="639" y="25"/>
                    <a:pt x="638" y="23"/>
                  </a:cubicBezTo>
                  <a:cubicBezTo>
                    <a:pt x="640" y="23"/>
                    <a:pt x="647" y="21"/>
                    <a:pt x="647" y="21"/>
                  </a:cubicBezTo>
                  <a:cubicBezTo>
                    <a:pt x="652" y="29"/>
                    <a:pt x="651" y="39"/>
                    <a:pt x="658" y="45"/>
                  </a:cubicBezTo>
                  <a:cubicBezTo>
                    <a:pt x="658" y="48"/>
                    <a:pt x="658" y="51"/>
                    <a:pt x="658" y="55"/>
                  </a:cubicBezTo>
                  <a:cubicBezTo>
                    <a:pt x="656" y="55"/>
                    <a:pt x="654" y="58"/>
                    <a:pt x="653" y="59"/>
                  </a:cubicBezTo>
                  <a:cubicBezTo>
                    <a:pt x="643" y="59"/>
                    <a:pt x="640" y="53"/>
                    <a:pt x="637" y="47"/>
                  </a:cubicBezTo>
                  <a:close/>
                  <a:moveTo>
                    <a:pt x="621" y="118"/>
                  </a:moveTo>
                  <a:cubicBezTo>
                    <a:pt x="621" y="113"/>
                    <a:pt x="621" y="109"/>
                    <a:pt x="621" y="105"/>
                  </a:cubicBezTo>
                  <a:cubicBezTo>
                    <a:pt x="628" y="104"/>
                    <a:pt x="632" y="97"/>
                    <a:pt x="636" y="92"/>
                  </a:cubicBezTo>
                  <a:cubicBezTo>
                    <a:pt x="640" y="85"/>
                    <a:pt x="652" y="76"/>
                    <a:pt x="660" y="71"/>
                  </a:cubicBezTo>
                  <a:cubicBezTo>
                    <a:pt x="663" y="70"/>
                    <a:pt x="678" y="62"/>
                    <a:pt x="677" y="61"/>
                  </a:cubicBezTo>
                  <a:cubicBezTo>
                    <a:pt x="680" y="60"/>
                    <a:pt x="693" y="54"/>
                    <a:pt x="694" y="51"/>
                  </a:cubicBezTo>
                  <a:cubicBezTo>
                    <a:pt x="694" y="50"/>
                    <a:pt x="694" y="50"/>
                    <a:pt x="694" y="50"/>
                  </a:cubicBezTo>
                  <a:cubicBezTo>
                    <a:pt x="692" y="49"/>
                    <a:pt x="681" y="45"/>
                    <a:pt x="680" y="44"/>
                  </a:cubicBezTo>
                  <a:cubicBezTo>
                    <a:pt x="678" y="43"/>
                    <a:pt x="676" y="39"/>
                    <a:pt x="675" y="39"/>
                  </a:cubicBezTo>
                  <a:cubicBezTo>
                    <a:pt x="675" y="38"/>
                    <a:pt x="675" y="37"/>
                    <a:pt x="675" y="37"/>
                  </a:cubicBezTo>
                  <a:cubicBezTo>
                    <a:pt x="684" y="39"/>
                    <a:pt x="702" y="36"/>
                    <a:pt x="707" y="33"/>
                  </a:cubicBezTo>
                  <a:cubicBezTo>
                    <a:pt x="709" y="31"/>
                    <a:pt x="712" y="28"/>
                    <a:pt x="716" y="27"/>
                  </a:cubicBezTo>
                  <a:cubicBezTo>
                    <a:pt x="721" y="26"/>
                    <a:pt x="736" y="34"/>
                    <a:pt x="739" y="36"/>
                  </a:cubicBezTo>
                  <a:cubicBezTo>
                    <a:pt x="739" y="38"/>
                    <a:pt x="738" y="39"/>
                    <a:pt x="738" y="41"/>
                  </a:cubicBezTo>
                  <a:cubicBezTo>
                    <a:pt x="736" y="42"/>
                    <a:pt x="734" y="44"/>
                    <a:pt x="732" y="45"/>
                  </a:cubicBezTo>
                  <a:cubicBezTo>
                    <a:pt x="731" y="45"/>
                    <a:pt x="730" y="45"/>
                    <a:pt x="730" y="45"/>
                  </a:cubicBezTo>
                  <a:cubicBezTo>
                    <a:pt x="724" y="47"/>
                    <a:pt x="709" y="51"/>
                    <a:pt x="705" y="55"/>
                  </a:cubicBezTo>
                  <a:cubicBezTo>
                    <a:pt x="706" y="56"/>
                    <a:pt x="706" y="57"/>
                    <a:pt x="706" y="58"/>
                  </a:cubicBezTo>
                  <a:cubicBezTo>
                    <a:pt x="708" y="59"/>
                    <a:pt x="710" y="60"/>
                    <a:pt x="712" y="61"/>
                  </a:cubicBezTo>
                  <a:cubicBezTo>
                    <a:pt x="713" y="61"/>
                    <a:pt x="715" y="61"/>
                    <a:pt x="717" y="61"/>
                  </a:cubicBezTo>
                  <a:cubicBezTo>
                    <a:pt x="724" y="65"/>
                    <a:pt x="744" y="92"/>
                    <a:pt x="730" y="103"/>
                  </a:cubicBezTo>
                  <a:cubicBezTo>
                    <a:pt x="728" y="104"/>
                    <a:pt x="716" y="108"/>
                    <a:pt x="717" y="108"/>
                  </a:cubicBezTo>
                  <a:cubicBezTo>
                    <a:pt x="711" y="111"/>
                    <a:pt x="705" y="106"/>
                    <a:pt x="702" y="111"/>
                  </a:cubicBezTo>
                  <a:cubicBezTo>
                    <a:pt x="702" y="114"/>
                    <a:pt x="702" y="117"/>
                    <a:pt x="702" y="120"/>
                  </a:cubicBezTo>
                  <a:cubicBezTo>
                    <a:pt x="699" y="125"/>
                    <a:pt x="694" y="130"/>
                    <a:pt x="690" y="134"/>
                  </a:cubicBezTo>
                  <a:cubicBezTo>
                    <a:pt x="690" y="136"/>
                    <a:pt x="690" y="137"/>
                    <a:pt x="691" y="137"/>
                  </a:cubicBezTo>
                  <a:cubicBezTo>
                    <a:pt x="692" y="139"/>
                    <a:pt x="695" y="139"/>
                    <a:pt x="697" y="139"/>
                  </a:cubicBezTo>
                  <a:cubicBezTo>
                    <a:pt x="698" y="138"/>
                    <a:pt x="699" y="137"/>
                    <a:pt x="700" y="134"/>
                  </a:cubicBezTo>
                  <a:cubicBezTo>
                    <a:pt x="711" y="134"/>
                    <a:pt x="716" y="138"/>
                    <a:pt x="726" y="140"/>
                  </a:cubicBezTo>
                  <a:cubicBezTo>
                    <a:pt x="727" y="143"/>
                    <a:pt x="730" y="149"/>
                    <a:pt x="729" y="151"/>
                  </a:cubicBezTo>
                  <a:cubicBezTo>
                    <a:pt x="728" y="152"/>
                    <a:pt x="727" y="154"/>
                    <a:pt x="725" y="155"/>
                  </a:cubicBezTo>
                  <a:cubicBezTo>
                    <a:pt x="716" y="158"/>
                    <a:pt x="712" y="149"/>
                    <a:pt x="705" y="150"/>
                  </a:cubicBezTo>
                  <a:cubicBezTo>
                    <a:pt x="704" y="149"/>
                    <a:pt x="700" y="153"/>
                    <a:pt x="699" y="155"/>
                  </a:cubicBezTo>
                  <a:cubicBezTo>
                    <a:pt x="698" y="157"/>
                    <a:pt x="700" y="159"/>
                    <a:pt x="700" y="160"/>
                  </a:cubicBezTo>
                  <a:cubicBezTo>
                    <a:pt x="700" y="162"/>
                    <a:pt x="700" y="164"/>
                    <a:pt x="700" y="166"/>
                  </a:cubicBezTo>
                  <a:cubicBezTo>
                    <a:pt x="702" y="174"/>
                    <a:pt x="698" y="180"/>
                    <a:pt x="692" y="183"/>
                  </a:cubicBezTo>
                  <a:cubicBezTo>
                    <a:pt x="685" y="187"/>
                    <a:pt x="666" y="181"/>
                    <a:pt x="662" y="179"/>
                  </a:cubicBezTo>
                  <a:cubicBezTo>
                    <a:pt x="662" y="177"/>
                    <a:pt x="653" y="173"/>
                    <a:pt x="651" y="173"/>
                  </a:cubicBezTo>
                  <a:cubicBezTo>
                    <a:pt x="651" y="172"/>
                    <a:pt x="652" y="172"/>
                    <a:pt x="652" y="172"/>
                  </a:cubicBezTo>
                  <a:cubicBezTo>
                    <a:pt x="660" y="170"/>
                    <a:pt x="676" y="168"/>
                    <a:pt x="683" y="163"/>
                  </a:cubicBezTo>
                  <a:cubicBezTo>
                    <a:pt x="685" y="162"/>
                    <a:pt x="692" y="157"/>
                    <a:pt x="689" y="155"/>
                  </a:cubicBezTo>
                  <a:cubicBezTo>
                    <a:pt x="685" y="154"/>
                    <a:pt x="675" y="155"/>
                    <a:pt x="672" y="157"/>
                  </a:cubicBezTo>
                  <a:cubicBezTo>
                    <a:pt x="668" y="159"/>
                    <a:pt x="653" y="154"/>
                    <a:pt x="652" y="153"/>
                  </a:cubicBezTo>
                  <a:cubicBezTo>
                    <a:pt x="650" y="152"/>
                    <a:pt x="650" y="151"/>
                    <a:pt x="649" y="149"/>
                  </a:cubicBezTo>
                  <a:cubicBezTo>
                    <a:pt x="649" y="148"/>
                    <a:pt x="649" y="148"/>
                    <a:pt x="650" y="147"/>
                  </a:cubicBezTo>
                  <a:cubicBezTo>
                    <a:pt x="660" y="147"/>
                    <a:pt x="674" y="146"/>
                    <a:pt x="684" y="144"/>
                  </a:cubicBezTo>
                  <a:cubicBezTo>
                    <a:pt x="685" y="143"/>
                    <a:pt x="685" y="142"/>
                    <a:pt x="686" y="141"/>
                  </a:cubicBezTo>
                  <a:cubicBezTo>
                    <a:pt x="686" y="141"/>
                    <a:pt x="686" y="141"/>
                    <a:pt x="686" y="140"/>
                  </a:cubicBezTo>
                  <a:cubicBezTo>
                    <a:pt x="684" y="139"/>
                    <a:pt x="684" y="138"/>
                    <a:pt x="682" y="137"/>
                  </a:cubicBezTo>
                  <a:cubicBezTo>
                    <a:pt x="682" y="133"/>
                    <a:pt x="681" y="129"/>
                    <a:pt x="683" y="125"/>
                  </a:cubicBezTo>
                  <a:cubicBezTo>
                    <a:pt x="685" y="122"/>
                    <a:pt x="691" y="115"/>
                    <a:pt x="690" y="111"/>
                  </a:cubicBezTo>
                  <a:cubicBezTo>
                    <a:pt x="690" y="109"/>
                    <a:pt x="689" y="109"/>
                    <a:pt x="688" y="109"/>
                  </a:cubicBezTo>
                  <a:cubicBezTo>
                    <a:pt x="680" y="105"/>
                    <a:pt x="670" y="123"/>
                    <a:pt x="665" y="118"/>
                  </a:cubicBezTo>
                  <a:cubicBezTo>
                    <a:pt x="666" y="112"/>
                    <a:pt x="667" y="106"/>
                    <a:pt x="670" y="102"/>
                  </a:cubicBezTo>
                  <a:cubicBezTo>
                    <a:pt x="675" y="96"/>
                    <a:pt x="690" y="97"/>
                    <a:pt x="695" y="102"/>
                  </a:cubicBezTo>
                  <a:cubicBezTo>
                    <a:pt x="701" y="102"/>
                    <a:pt x="703" y="100"/>
                    <a:pt x="707" y="98"/>
                  </a:cubicBezTo>
                  <a:cubicBezTo>
                    <a:pt x="711" y="95"/>
                    <a:pt x="717" y="94"/>
                    <a:pt x="720" y="90"/>
                  </a:cubicBezTo>
                  <a:cubicBezTo>
                    <a:pt x="720" y="89"/>
                    <a:pt x="720" y="88"/>
                    <a:pt x="720" y="89"/>
                  </a:cubicBezTo>
                  <a:cubicBezTo>
                    <a:pt x="726" y="78"/>
                    <a:pt x="710" y="68"/>
                    <a:pt x="705" y="66"/>
                  </a:cubicBezTo>
                  <a:cubicBezTo>
                    <a:pt x="694" y="63"/>
                    <a:pt x="681" y="76"/>
                    <a:pt x="678" y="81"/>
                  </a:cubicBezTo>
                  <a:cubicBezTo>
                    <a:pt x="670" y="91"/>
                    <a:pt x="657" y="97"/>
                    <a:pt x="649" y="107"/>
                  </a:cubicBezTo>
                  <a:cubicBezTo>
                    <a:pt x="645" y="112"/>
                    <a:pt x="646" y="118"/>
                    <a:pt x="644" y="123"/>
                  </a:cubicBezTo>
                  <a:cubicBezTo>
                    <a:pt x="643" y="127"/>
                    <a:pt x="640" y="131"/>
                    <a:pt x="639" y="133"/>
                  </a:cubicBezTo>
                  <a:cubicBezTo>
                    <a:pt x="632" y="134"/>
                    <a:pt x="625" y="130"/>
                    <a:pt x="623" y="125"/>
                  </a:cubicBezTo>
                  <a:cubicBezTo>
                    <a:pt x="621" y="123"/>
                    <a:pt x="623" y="120"/>
                    <a:pt x="621" y="118"/>
                  </a:cubicBezTo>
                  <a:close/>
                  <a:moveTo>
                    <a:pt x="537" y="94"/>
                  </a:moveTo>
                  <a:cubicBezTo>
                    <a:pt x="538" y="94"/>
                    <a:pt x="540" y="93"/>
                    <a:pt x="540" y="92"/>
                  </a:cubicBezTo>
                  <a:cubicBezTo>
                    <a:pt x="541" y="91"/>
                    <a:pt x="540" y="90"/>
                    <a:pt x="540" y="89"/>
                  </a:cubicBezTo>
                  <a:cubicBezTo>
                    <a:pt x="539" y="90"/>
                    <a:pt x="539" y="90"/>
                    <a:pt x="539" y="90"/>
                  </a:cubicBezTo>
                  <a:cubicBezTo>
                    <a:pt x="538" y="91"/>
                    <a:pt x="538" y="93"/>
                    <a:pt x="537" y="94"/>
                  </a:cubicBezTo>
                  <a:close/>
                  <a:moveTo>
                    <a:pt x="503" y="79"/>
                  </a:moveTo>
                  <a:cubicBezTo>
                    <a:pt x="504" y="80"/>
                    <a:pt x="505" y="81"/>
                    <a:pt x="507" y="79"/>
                  </a:cubicBezTo>
                  <a:cubicBezTo>
                    <a:pt x="507" y="77"/>
                    <a:pt x="508" y="77"/>
                    <a:pt x="508" y="75"/>
                  </a:cubicBezTo>
                  <a:cubicBezTo>
                    <a:pt x="508" y="75"/>
                    <a:pt x="507" y="75"/>
                    <a:pt x="507" y="74"/>
                  </a:cubicBezTo>
                  <a:cubicBezTo>
                    <a:pt x="506" y="75"/>
                    <a:pt x="505" y="75"/>
                    <a:pt x="504" y="75"/>
                  </a:cubicBezTo>
                  <a:cubicBezTo>
                    <a:pt x="504" y="77"/>
                    <a:pt x="504" y="77"/>
                    <a:pt x="503" y="79"/>
                  </a:cubicBezTo>
                  <a:close/>
                  <a:moveTo>
                    <a:pt x="491" y="115"/>
                  </a:moveTo>
                  <a:cubicBezTo>
                    <a:pt x="496" y="117"/>
                    <a:pt x="504" y="111"/>
                    <a:pt x="507" y="108"/>
                  </a:cubicBezTo>
                  <a:cubicBezTo>
                    <a:pt x="506" y="107"/>
                    <a:pt x="506" y="105"/>
                    <a:pt x="506" y="104"/>
                  </a:cubicBezTo>
                  <a:cubicBezTo>
                    <a:pt x="505" y="104"/>
                    <a:pt x="505" y="103"/>
                    <a:pt x="504" y="103"/>
                  </a:cubicBezTo>
                  <a:cubicBezTo>
                    <a:pt x="501" y="105"/>
                    <a:pt x="494" y="109"/>
                    <a:pt x="491" y="113"/>
                  </a:cubicBezTo>
                  <a:cubicBezTo>
                    <a:pt x="491" y="113"/>
                    <a:pt x="491" y="114"/>
                    <a:pt x="491" y="115"/>
                  </a:cubicBezTo>
                  <a:close/>
                  <a:moveTo>
                    <a:pt x="460" y="78"/>
                  </a:moveTo>
                  <a:cubicBezTo>
                    <a:pt x="461" y="79"/>
                    <a:pt x="462" y="79"/>
                    <a:pt x="463" y="79"/>
                  </a:cubicBezTo>
                  <a:cubicBezTo>
                    <a:pt x="466" y="77"/>
                    <a:pt x="468" y="75"/>
                    <a:pt x="470" y="73"/>
                  </a:cubicBezTo>
                  <a:cubicBezTo>
                    <a:pt x="470" y="71"/>
                    <a:pt x="470" y="71"/>
                    <a:pt x="470" y="69"/>
                  </a:cubicBezTo>
                  <a:cubicBezTo>
                    <a:pt x="468" y="69"/>
                    <a:pt x="467" y="70"/>
                    <a:pt x="466" y="70"/>
                  </a:cubicBezTo>
                  <a:cubicBezTo>
                    <a:pt x="464" y="71"/>
                    <a:pt x="461" y="74"/>
                    <a:pt x="460" y="78"/>
                  </a:cubicBezTo>
                  <a:close/>
                  <a:moveTo>
                    <a:pt x="453" y="106"/>
                  </a:moveTo>
                  <a:cubicBezTo>
                    <a:pt x="454" y="106"/>
                    <a:pt x="454" y="106"/>
                    <a:pt x="455" y="106"/>
                  </a:cubicBezTo>
                  <a:cubicBezTo>
                    <a:pt x="457" y="103"/>
                    <a:pt x="473" y="90"/>
                    <a:pt x="469" y="87"/>
                  </a:cubicBezTo>
                  <a:cubicBezTo>
                    <a:pt x="458" y="82"/>
                    <a:pt x="453" y="96"/>
                    <a:pt x="453" y="106"/>
                  </a:cubicBezTo>
                  <a:close/>
                  <a:moveTo>
                    <a:pt x="438" y="93"/>
                  </a:moveTo>
                  <a:cubicBezTo>
                    <a:pt x="439" y="93"/>
                    <a:pt x="440" y="94"/>
                    <a:pt x="440" y="95"/>
                  </a:cubicBezTo>
                  <a:cubicBezTo>
                    <a:pt x="442" y="95"/>
                    <a:pt x="443" y="95"/>
                    <a:pt x="444" y="95"/>
                  </a:cubicBezTo>
                  <a:cubicBezTo>
                    <a:pt x="445" y="94"/>
                    <a:pt x="446" y="93"/>
                    <a:pt x="446" y="92"/>
                  </a:cubicBezTo>
                  <a:cubicBezTo>
                    <a:pt x="445" y="91"/>
                    <a:pt x="444" y="91"/>
                    <a:pt x="444" y="90"/>
                  </a:cubicBezTo>
                  <a:cubicBezTo>
                    <a:pt x="444" y="91"/>
                    <a:pt x="439" y="91"/>
                    <a:pt x="438" y="92"/>
                  </a:cubicBezTo>
                  <a:cubicBezTo>
                    <a:pt x="438" y="92"/>
                    <a:pt x="438" y="92"/>
                    <a:pt x="438" y="93"/>
                  </a:cubicBezTo>
                  <a:close/>
                  <a:moveTo>
                    <a:pt x="425" y="130"/>
                  </a:moveTo>
                  <a:cubicBezTo>
                    <a:pt x="429" y="129"/>
                    <a:pt x="448" y="117"/>
                    <a:pt x="439" y="112"/>
                  </a:cubicBezTo>
                  <a:cubicBezTo>
                    <a:pt x="438" y="112"/>
                    <a:pt x="438" y="112"/>
                    <a:pt x="437" y="112"/>
                  </a:cubicBezTo>
                  <a:cubicBezTo>
                    <a:pt x="435" y="119"/>
                    <a:pt x="428" y="123"/>
                    <a:pt x="425" y="130"/>
                  </a:cubicBezTo>
                  <a:close/>
                  <a:moveTo>
                    <a:pt x="398" y="150"/>
                  </a:moveTo>
                  <a:cubicBezTo>
                    <a:pt x="398" y="144"/>
                    <a:pt x="399" y="138"/>
                    <a:pt x="399" y="133"/>
                  </a:cubicBezTo>
                  <a:cubicBezTo>
                    <a:pt x="403" y="131"/>
                    <a:pt x="426" y="102"/>
                    <a:pt x="429" y="97"/>
                  </a:cubicBezTo>
                  <a:cubicBezTo>
                    <a:pt x="428" y="96"/>
                    <a:pt x="428" y="96"/>
                    <a:pt x="426" y="96"/>
                  </a:cubicBezTo>
                  <a:cubicBezTo>
                    <a:pt x="424" y="97"/>
                    <a:pt x="405" y="104"/>
                    <a:pt x="401" y="101"/>
                  </a:cubicBezTo>
                  <a:cubicBezTo>
                    <a:pt x="400" y="100"/>
                    <a:pt x="400" y="100"/>
                    <a:pt x="400" y="100"/>
                  </a:cubicBezTo>
                  <a:cubicBezTo>
                    <a:pt x="400" y="86"/>
                    <a:pt x="411" y="79"/>
                    <a:pt x="418" y="74"/>
                  </a:cubicBezTo>
                  <a:cubicBezTo>
                    <a:pt x="424" y="70"/>
                    <a:pt x="428" y="65"/>
                    <a:pt x="432" y="60"/>
                  </a:cubicBezTo>
                  <a:cubicBezTo>
                    <a:pt x="437" y="54"/>
                    <a:pt x="450" y="45"/>
                    <a:pt x="453" y="38"/>
                  </a:cubicBezTo>
                  <a:cubicBezTo>
                    <a:pt x="454" y="34"/>
                    <a:pt x="454" y="29"/>
                    <a:pt x="454" y="25"/>
                  </a:cubicBezTo>
                  <a:cubicBezTo>
                    <a:pt x="462" y="22"/>
                    <a:pt x="468" y="24"/>
                    <a:pt x="473" y="28"/>
                  </a:cubicBezTo>
                  <a:cubicBezTo>
                    <a:pt x="468" y="46"/>
                    <a:pt x="437" y="68"/>
                    <a:pt x="423" y="81"/>
                  </a:cubicBezTo>
                  <a:cubicBezTo>
                    <a:pt x="420" y="84"/>
                    <a:pt x="416" y="86"/>
                    <a:pt x="413" y="89"/>
                  </a:cubicBezTo>
                  <a:cubicBezTo>
                    <a:pt x="413" y="90"/>
                    <a:pt x="413" y="90"/>
                    <a:pt x="414" y="90"/>
                  </a:cubicBezTo>
                  <a:cubicBezTo>
                    <a:pt x="419" y="90"/>
                    <a:pt x="426" y="88"/>
                    <a:pt x="430" y="86"/>
                  </a:cubicBezTo>
                  <a:cubicBezTo>
                    <a:pt x="436" y="85"/>
                    <a:pt x="441" y="85"/>
                    <a:pt x="447" y="84"/>
                  </a:cubicBezTo>
                  <a:cubicBezTo>
                    <a:pt x="451" y="81"/>
                    <a:pt x="451" y="77"/>
                    <a:pt x="453" y="73"/>
                  </a:cubicBezTo>
                  <a:cubicBezTo>
                    <a:pt x="457" y="67"/>
                    <a:pt x="460" y="60"/>
                    <a:pt x="466" y="55"/>
                  </a:cubicBezTo>
                  <a:cubicBezTo>
                    <a:pt x="469" y="55"/>
                    <a:pt x="472" y="55"/>
                    <a:pt x="474" y="55"/>
                  </a:cubicBezTo>
                  <a:cubicBezTo>
                    <a:pt x="475" y="57"/>
                    <a:pt x="477" y="58"/>
                    <a:pt x="478" y="59"/>
                  </a:cubicBezTo>
                  <a:cubicBezTo>
                    <a:pt x="481" y="63"/>
                    <a:pt x="483" y="67"/>
                    <a:pt x="485" y="71"/>
                  </a:cubicBezTo>
                  <a:cubicBezTo>
                    <a:pt x="488" y="69"/>
                    <a:pt x="495" y="62"/>
                    <a:pt x="492" y="57"/>
                  </a:cubicBezTo>
                  <a:cubicBezTo>
                    <a:pt x="491" y="54"/>
                    <a:pt x="488" y="53"/>
                    <a:pt x="490" y="49"/>
                  </a:cubicBezTo>
                  <a:cubicBezTo>
                    <a:pt x="490" y="46"/>
                    <a:pt x="498" y="42"/>
                    <a:pt x="502" y="43"/>
                  </a:cubicBezTo>
                  <a:cubicBezTo>
                    <a:pt x="502" y="47"/>
                    <a:pt x="506" y="51"/>
                    <a:pt x="508" y="53"/>
                  </a:cubicBezTo>
                  <a:cubicBezTo>
                    <a:pt x="515" y="55"/>
                    <a:pt x="513" y="47"/>
                    <a:pt x="514" y="43"/>
                  </a:cubicBezTo>
                  <a:cubicBezTo>
                    <a:pt x="517" y="34"/>
                    <a:pt x="512" y="13"/>
                    <a:pt x="524" y="13"/>
                  </a:cubicBezTo>
                  <a:cubicBezTo>
                    <a:pt x="525" y="15"/>
                    <a:pt x="530" y="19"/>
                    <a:pt x="532" y="21"/>
                  </a:cubicBezTo>
                  <a:cubicBezTo>
                    <a:pt x="532" y="21"/>
                    <a:pt x="532" y="21"/>
                    <a:pt x="533" y="21"/>
                  </a:cubicBezTo>
                  <a:cubicBezTo>
                    <a:pt x="535" y="25"/>
                    <a:pt x="536" y="27"/>
                    <a:pt x="539" y="30"/>
                  </a:cubicBezTo>
                  <a:cubicBezTo>
                    <a:pt x="541" y="34"/>
                    <a:pt x="544" y="42"/>
                    <a:pt x="545" y="47"/>
                  </a:cubicBezTo>
                  <a:cubicBezTo>
                    <a:pt x="546" y="51"/>
                    <a:pt x="542" y="54"/>
                    <a:pt x="543" y="59"/>
                  </a:cubicBezTo>
                  <a:cubicBezTo>
                    <a:pt x="546" y="65"/>
                    <a:pt x="553" y="69"/>
                    <a:pt x="556" y="75"/>
                  </a:cubicBezTo>
                  <a:cubicBezTo>
                    <a:pt x="558" y="79"/>
                    <a:pt x="558" y="83"/>
                    <a:pt x="560" y="85"/>
                  </a:cubicBezTo>
                  <a:cubicBezTo>
                    <a:pt x="564" y="89"/>
                    <a:pt x="570" y="91"/>
                    <a:pt x="574" y="95"/>
                  </a:cubicBezTo>
                  <a:cubicBezTo>
                    <a:pt x="574" y="97"/>
                    <a:pt x="574" y="98"/>
                    <a:pt x="574" y="99"/>
                  </a:cubicBezTo>
                  <a:cubicBezTo>
                    <a:pt x="572" y="100"/>
                    <a:pt x="570" y="102"/>
                    <a:pt x="568" y="103"/>
                  </a:cubicBezTo>
                  <a:cubicBezTo>
                    <a:pt x="565" y="105"/>
                    <a:pt x="561" y="104"/>
                    <a:pt x="559" y="105"/>
                  </a:cubicBezTo>
                  <a:cubicBezTo>
                    <a:pt x="552" y="106"/>
                    <a:pt x="543" y="109"/>
                    <a:pt x="539" y="114"/>
                  </a:cubicBezTo>
                  <a:cubicBezTo>
                    <a:pt x="536" y="117"/>
                    <a:pt x="536" y="135"/>
                    <a:pt x="535" y="141"/>
                  </a:cubicBezTo>
                  <a:cubicBezTo>
                    <a:pt x="535" y="143"/>
                    <a:pt x="534" y="145"/>
                    <a:pt x="534" y="148"/>
                  </a:cubicBezTo>
                  <a:cubicBezTo>
                    <a:pt x="532" y="152"/>
                    <a:pt x="531" y="158"/>
                    <a:pt x="530" y="163"/>
                  </a:cubicBezTo>
                  <a:cubicBezTo>
                    <a:pt x="530" y="164"/>
                    <a:pt x="530" y="165"/>
                    <a:pt x="530" y="166"/>
                  </a:cubicBezTo>
                  <a:cubicBezTo>
                    <a:pt x="526" y="174"/>
                    <a:pt x="524" y="181"/>
                    <a:pt x="520" y="187"/>
                  </a:cubicBezTo>
                  <a:cubicBezTo>
                    <a:pt x="520" y="190"/>
                    <a:pt x="520" y="193"/>
                    <a:pt x="520" y="195"/>
                  </a:cubicBezTo>
                  <a:cubicBezTo>
                    <a:pt x="519" y="195"/>
                    <a:pt x="519" y="195"/>
                    <a:pt x="519" y="195"/>
                  </a:cubicBezTo>
                  <a:cubicBezTo>
                    <a:pt x="518" y="193"/>
                    <a:pt x="515" y="191"/>
                    <a:pt x="514" y="189"/>
                  </a:cubicBezTo>
                  <a:cubicBezTo>
                    <a:pt x="511" y="185"/>
                    <a:pt x="511" y="181"/>
                    <a:pt x="509" y="177"/>
                  </a:cubicBezTo>
                  <a:cubicBezTo>
                    <a:pt x="509" y="175"/>
                    <a:pt x="509" y="173"/>
                    <a:pt x="509" y="171"/>
                  </a:cubicBezTo>
                  <a:cubicBezTo>
                    <a:pt x="507" y="163"/>
                    <a:pt x="509" y="147"/>
                    <a:pt x="508" y="135"/>
                  </a:cubicBezTo>
                  <a:cubicBezTo>
                    <a:pt x="507" y="135"/>
                    <a:pt x="506" y="135"/>
                    <a:pt x="507" y="134"/>
                  </a:cubicBezTo>
                  <a:cubicBezTo>
                    <a:pt x="497" y="136"/>
                    <a:pt x="489" y="139"/>
                    <a:pt x="481" y="142"/>
                  </a:cubicBezTo>
                  <a:cubicBezTo>
                    <a:pt x="476" y="142"/>
                    <a:pt x="472" y="143"/>
                    <a:pt x="467" y="143"/>
                  </a:cubicBezTo>
                  <a:cubicBezTo>
                    <a:pt x="462" y="138"/>
                    <a:pt x="463" y="125"/>
                    <a:pt x="465" y="119"/>
                  </a:cubicBezTo>
                  <a:cubicBezTo>
                    <a:pt x="470" y="117"/>
                    <a:pt x="476" y="112"/>
                    <a:pt x="478" y="108"/>
                  </a:cubicBezTo>
                  <a:cubicBezTo>
                    <a:pt x="478" y="107"/>
                    <a:pt x="478" y="105"/>
                    <a:pt x="478" y="104"/>
                  </a:cubicBezTo>
                  <a:cubicBezTo>
                    <a:pt x="484" y="97"/>
                    <a:pt x="492" y="90"/>
                    <a:pt x="488" y="77"/>
                  </a:cubicBezTo>
                  <a:cubicBezTo>
                    <a:pt x="488" y="77"/>
                    <a:pt x="488" y="77"/>
                    <a:pt x="487" y="77"/>
                  </a:cubicBezTo>
                  <a:cubicBezTo>
                    <a:pt x="473" y="87"/>
                    <a:pt x="476" y="96"/>
                    <a:pt x="467" y="109"/>
                  </a:cubicBezTo>
                  <a:cubicBezTo>
                    <a:pt x="461" y="117"/>
                    <a:pt x="456" y="117"/>
                    <a:pt x="452" y="129"/>
                  </a:cubicBezTo>
                  <a:cubicBezTo>
                    <a:pt x="448" y="140"/>
                    <a:pt x="457" y="156"/>
                    <a:pt x="457" y="165"/>
                  </a:cubicBezTo>
                  <a:cubicBezTo>
                    <a:pt x="455" y="165"/>
                    <a:pt x="455" y="167"/>
                    <a:pt x="454" y="167"/>
                  </a:cubicBezTo>
                  <a:cubicBezTo>
                    <a:pt x="452" y="167"/>
                    <a:pt x="452" y="167"/>
                    <a:pt x="450" y="167"/>
                  </a:cubicBezTo>
                  <a:cubicBezTo>
                    <a:pt x="447" y="163"/>
                    <a:pt x="444" y="159"/>
                    <a:pt x="442" y="153"/>
                  </a:cubicBezTo>
                  <a:cubicBezTo>
                    <a:pt x="440" y="149"/>
                    <a:pt x="441" y="145"/>
                    <a:pt x="439" y="141"/>
                  </a:cubicBezTo>
                  <a:cubicBezTo>
                    <a:pt x="438" y="141"/>
                    <a:pt x="438" y="141"/>
                    <a:pt x="437" y="141"/>
                  </a:cubicBezTo>
                  <a:cubicBezTo>
                    <a:pt x="431" y="151"/>
                    <a:pt x="418" y="157"/>
                    <a:pt x="402" y="157"/>
                  </a:cubicBezTo>
                  <a:cubicBezTo>
                    <a:pt x="402" y="156"/>
                    <a:pt x="400" y="155"/>
                    <a:pt x="400" y="155"/>
                  </a:cubicBezTo>
                  <a:cubicBezTo>
                    <a:pt x="398" y="153"/>
                    <a:pt x="398" y="151"/>
                    <a:pt x="398" y="150"/>
                  </a:cubicBezTo>
                  <a:close/>
                  <a:moveTo>
                    <a:pt x="278" y="104"/>
                  </a:moveTo>
                  <a:cubicBezTo>
                    <a:pt x="279" y="106"/>
                    <a:pt x="280" y="109"/>
                    <a:pt x="281" y="111"/>
                  </a:cubicBezTo>
                  <a:cubicBezTo>
                    <a:pt x="282" y="111"/>
                    <a:pt x="282" y="111"/>
                    <a:pt x="282" y="111"/>
                  </a:cubicBezTo>
                  <a:cubicBezTo>
                    <a:pt x="283" y="108"/>
                    <a:pt x="286" y="101"/>
                    <a:pt x="283" y="99"/>
                  </a:cubicBezTo>
                  <a:cubicBezTo>
                    <a:pt x="283" y="99"/>
                    <a:pt x="282" y="99"/>
                    <a:pt x="282" y="98"/>
                  </a:cubicBezTo>
                  <a:cubicBezTo>
                    <a:pt x="281" y="98"/>
                    <a:pt x="280" y="98"/>
                    <a:pt x="279" y="99"/>
                  </a:cubicBezTo>
                  <a:cubicBezTo>
                    <a:pt x="279" y="102"/>
                    <a:pt x="278" y="101"/>
                    <a:pt x="278" y="104"/>
                  </a:cubicBezTo>
                  <a:close/>
                  <a:moveTo>
                    <a:pt x="257" y="97"/>
                  </a:moveTo>
                  <a:cubicBezTo>
                    <a:pt x="257" y="97"/>
                    <a:pt x="257" y="98"/>
                    <a:pt x="257" y="99"/>
                  </a:cubicBezTo>
                  <a:cubicBezTo>
                    <a:pt x="258" y="99"/>
                    <a:pt x="258" y="99"/>
                    <a:pt x="258" y="99"/>
                  </a:cubicBezTo>
                  <a:cubicBezTo>
                    <a:pt x="258" y="99"/>
                    <a:pt x="259" y="99"/>
                    <a:pt x="259" y="99"/>
                  </a:cubicBezTo>
                  <a:cubicBezTo>
                    <a:pt x="260" y="98"/>
                    <a:pt x="260" y="97"/>
                    <a:pt x="261" y="97"/>
                  </a:cubicBezTo>
                  <a:cubicBezTo>
                    <a:pt x="261" y="95"/>
                    <a:pt x="261" y="95"/>
                    <a:pt x="260" y="93"/>
                  </a:cubicBezTo>
                  <a:cubicBezTo>
                    <a:pt x="260" y="93"/>
                    <a:pt x="260" y="93"/>
                    <a:pt x="260" y="93"/>
                  </a:cubicBezTo>
                  <a:cubicBezTo>
                    <a:pt x="259" y="93"/>
                    <a:pt x="259" y="93"/>
                    <a:pt x="259" y="93"/>
                  </a:cubicBezTo>
                  <a:cubicBezTo>
                    <a:pt x="258" y="94"/>
                    <a:pt x="258" y="95"/>
                    <a:pt x="257" y="97"/>
                  </a:cubicBezTo>
                  <a:close/>
                  <a:moveTo>
                    <a:pt x="236" y="104"/>
                  </a:moveTo>
                  <a:cubicBezTo>
                    <a:pt x="236" y="105"/>
                    <a:pt x="237" y="105"/>
                    <a:pt x="238" y="105"/>
                  </a:cubicBezTo>
                  <a:cubicBezTo>
                    <a:pt x="241" y="104"/>
                    <a:pt x="242" y="102"/>
                    <a:pt x="245" y="100"/>
                  </a:cubicBezTo>
                  <a:cubicBezTo>
                    <a:pt x="245" y="99"/>
                    <a:pt x="245" y="98"/>
                    <a:pt x="245" y="97"/>
                  </a:cubicBezTo>
                  <a:cubicBezTo>
                    <a:pt x="244" y="97"/>
                    <a:pt x="244" y="97"/>
                    <a:pt x="244" y="97"/>
                  </a:cubicBezTo>
                  <a:cubicBezTo>
                    <a:pt x="244" y="97"/>
                    <a:pt x="243" y="97"/>
                    <a:pt x="242" y="97"/>
                  </a:cubicBezTo>
                  <a:cubicBezTo>
                    <a:pt x="240" y="99"/>
                    <a:pt x="238" y="101"/>
                    <a:pt x="236" y="104"/>
                  </a:cubicBezTo>
                  <a:close/>
                  <a:moveTo>
                    <a:pt x="216" y="151"/>
                  </a:moveTo>
                  <a:cubicBezTo>
                    <a:pt x="217" y="152"/>
                    <a:pt x="225" y="157"/>
                    <a:pt x="226" y="158"/>
                  </a:cubicBezTo>
                  <a:cubicBezTo>
                    <a:pt x="230" y="159"/>
                    <a:pt x="253" y="155"/>
                    <a:pt x="254" y="154"/>
                  </a:cubicBezTo>
                  <a:cubicBezTo>
                    <a:pt x="254" y="153"/>
                    <a:pt x="253" y="151"/>
                    <a:pt x="252" y="149"/>
                  </a:cubicBezTo>
                  <a:cubicBezTo>
                    <a:pt x="253" y="149"/>
                    <a:pt x="253" y="149"/>
                    <a:pt x="253" y="149"/>
                  </a:cubicBezTo>
                  <a:cubicBezTo>
                    <a:pt x="259" y="147"/>
                    <a:pt x="266" y="162"/>
                    <a:pt x="274" y="147"/>
                  </a:cubicBezTo>
                  <a:cubicBezTo>
                    <a:pt x="280" y="149"/>
                    <a:pt x="289" y="157"/>
                    <a:pt x="296" y="153"/>
                  </a:cubicBezTo>
                  <a:cubicBezTo>
                    <a:pt x="309" y="147"/>
                    <a:pt x="312" y="126"/>
                    <a:pt x="312" y="104"/>
                  </a:cubicBezTo>
                  <a:cubicBezTo>
                    <a:pt x="312" y="97"/>
                    <a:pt x="313" y="86"/>
                    <a:pt x="310" y="81"/>
                  </a:cubicBezTo>
                  <a:cubicBezTo>
                    <a:pt x="310" y="78"/>
                    <a:pt x="310" y="75"/>
                    <a:pt x="310" y="73"/>
                  </a:cubicBezTo>
                  <a:cubicBezTo>
                    <a:pt x="310" y="67"/>
                    <a:pt x="310" y="56"/>
                    <a:pt x="308" y="51"/>
                  </a:cubicBezTo>
                  <a:cubicBezTo>
                    <a:pt x="308" y="49"/>
                    <a:pt x="307" y="45"/>
                    <a:pt x="307" y="43"/>
                  </a:cubicBezTo>
                  <a:cubicBezTo>
                    <a:pt x="305" y="35"/>
                    <a:pt x="304" y="27"/>
                    <a:pt x="301" y="21"/>
                  </a:cubicBezTo>
                  <a:cubicBezTo>
                    <a:pt x="270" y="17"/>
                    <a:pt x="248" y="27"/>
                    <a:pt x="235" y="46"/>
                  </a:cubicBezTo>
                  <a:cubicBezTo>
                    <a:pt x="232" y="50"/>
                    <a:pt x="222" y="63"/>
                    <a:pt x="225" y="70"/>
                  </a:cubicBezTo>
                  <a:cubicBezTo>
                    <a:pt x="233" y="70"/>
                    <a:pt x="243" y="58"/>
                    <a:pt x="249" y="54"/>
                  </a:cubicBezTo>
                  <a:cubicBezTo>
                    <a:pt x="250" y="54"/>
                    <a:pt x="254" y="53"/>
                    <a:pt x="254" y="53"/>
                  </a:cubicBezTo>
                  <a:cubicBezTo>
                    <a:pt x="280" y="51"/>
                    <a:pt x="264" y="71"/>
                    <a:pt x="264" y="83"/>
                  </a:cubicBezTo>
                  <a:cubicBezTo>
                    <a:pt x="268" y="85"/>
                    <a:pt x="278" y="95"/>
                    <a:pt x="284" y="92"/>
                  </a:cubicBezTo>
                  <a:cubicBezTo>
                    <a:pt x="284" y="91"/>
                    <a:pt x="285" y="90"/>
                    <a:pt x="286" y="90"/>
                  </a:cubicBezTo>
                  <a:cubicBezTo>
                    <a:pt x="293" y="90"/>
                    <a:pt x="311" y="103"/>
                    <a:pt x="302" y="112"/>
                  </a:cubicBezTo>
                  <a:cubicBezTo>
                    <a:pt x="299" y="115"/>
                    <a:pt x="294" y="117"/>
                    <a:pt x="290" y="120"/>
                  </a:cubicBezTo>
                  <a:cubicBezTo>
                    <a:pt x="285" y="123"/>
                    <a:pt x="280" y="129"/>
                    <a:pt x="274" y="133"/>
                  </a:cubicBezTo>
                  <a:cubicBezTo>
                    <a:pt x="274" y="133"/>
                    <a:pt x="272" y="133"/>
                    <a:pt x="273" y="134"/>
                  </a:cubicBezTo>
                  <a:cubicBezTo>
                    <a:pt x="268" y="137"/>
                    <a:pt x="260" y="139"/>
                    <a:pt x="254" y="143"/>
                  </a:cubicBezTo>
                  <a:cubicBezTo>
                    <a:pt x="251" y="145"/>
                    <a:pt x="243" y="143"/>
                    <a:pt x="240" y="143"/>
                  </a:cubicBezTo>
                  <a:cubicBezTo>
                    <a:pt x="238" y="140"/>
                    <a:pt x="232" y="133"/>
                    <a:pt x="236" y="127"/>
                  </a:cubicBezTo>
                  <a:cubicBezTo>
                    <a:pt x="237" y="124"/>
                    <a:pt x="242" y="120"/>
                    <a:pt x="244" y="119"/>
                  </a:cubicBezTo>
                  <a:cubicBezTo>
                    <a:pt x="244" y="116"/>
                    <a:pt x="243" y="116"/>
                    <a:pt x="241" y="116"/>
                  </a:cubicBezTo>
                  <a:cubicBezTo>
                    <a:pt x="238" y="121"/>
                    <a:pt x="227" y="110"/>
                    <a:pt x="226" y="108"/>
                  </a:cubicBezTo>
                  <a:cubicBezTo>
                    <a:pt x="226" y="105"/>
                    <a:pt x="226" y="102"/>
                    <a:pt x="226" y="99"/>
                  </a:cubicBezTo>
                  <a:cubicBezTo>
                    <a:pt x="229" y="98"/>
                    <a:pt x="231" y="95"/>
                    <a:pt x="234" y="93"/>
                  </a:cubicBezTo>
                  <a:cubicBezTo>
                    <a:pt x="242" y="89"/>
                    <a:pt x="256" y="87"/>
                    <a:pt x="252" y="74"/>
                  </a:cubicBezTo>
                  <a:cubicBezTo>
                    <a:pt x="252" y="74"/>
                    <a:pt x="251" y="74"/>
                    <a:pt x="250" y="74"/>
                  </a:cubicBezTo>
                  <a:cubicBezTo>
                    <a:pt x="246" y="78"/>
                    <a:pt x="227" y="77"/>
                    <a:pt x="223" y="83"/>
                  </a:cubicBezTo>
                  <a:cubicBezTo>
                    <a:pt x="220" y="86"/>
                    <a:pt x="223" y="93"/>
                    <a:pt x="221" y="97"/>
                  </a:cubicBezTo>
                  <a:cubicBezTo>
                    <a:pt x="219" y="97"/>
                    <a:pt x="220" y="103"/>
                    <a:pt x="218" y="105"/>
                  </a:cubicBezTo>
                  <a:cubicBezTo>
                    <a:pt x="214" y="114"/>
                    <a:pt x="219" y="132"/>
                    <a:pt x="217" y="141"/>
                  </a:cubicBezTo>
                  <a:cubicBezTo>
                    <a:pt x="217" y="144"/>
                    <a:pt x="216" y="149"/>
                    <a:pt x="216" y="151"/>
                  </a:cubicBezTo>
                  <a:close/>
                  <a:moveTo>
                    <a:pt x="197" y="154"/>
                  </a:moveTo>
                  <a:cubicBezTo>
                    <a:pt x="197" y="141"/>
                    <a:pt x="202" y="127"/>
                    <a:pt x="205" y="115"/>
                  </a:cubicBezTo>
                  <a:cubicBezTo>
                    <a:pt x="205" y="113"/>
                    <a:pt x="205" y="110"/>
                    <a:pt x="205" y="107"/>
                  </a:cubicBezTo>
                  <a:cubicBezTo>
                    <a:pt x="205" y="93"/>
                    <a:pt x="199" y="79"/>
                    <a:pt x="201" y="66"/>
                  </a:cubicBezTo>
                  <a:cubicBezTo>
                    <a:pt x="205" y="39"/>
                    <a:pt x="229" y="25"/>
                    <a:pt x="252" y="17"/>
                  </a:cubicBezTo>
                  <a:cubicBezTo>
                    <a:pt x="261" y="15"/>
                    <a:pt x="289" y="6"/>
                    <a:pt x="300" y="13"/>
                  </a:cubicBezTo>
                  <a:cubicBezTo>
                    <a:pt x="302" y="13"/>
                    <a:pt x="306" y="13"/>
                    <a:pt x="308" y="15"/>
                  </a:cubicBezTo>
                  <a:cubicBezTo>
                    <a:pt x="330" y="29"/>
                    <a:pt x="324" y="79"/>
                    <a:pt x="325" y="113"/>
                  </a:cubicBezTo>
                  <a:cubicBezTo>
                    <a:pt x="325" y="129"/>
                    <a:pt x="328" y="154"/>
                    <a:pt x="320" y="163"/>
                  </a:cubicBezTo>
                  <a:cubicBezTo>
                    <a:pt x="318" y="166"/>
                    <a:pt x="294" y="183"/>
                    <a:pt x="287" y="179"/>
                  </a:cubicBezTo>
                  <a:cubicBezTo>
                    <a:pt x="280" y="175"/>
                    <a:pt x="274" y="165"/>
                    <a:pt x="264" y="164"/>
                  </a:cubicBezTo>
                  <a:cubicBezTo>
                    <a:pt x="261" y="163"/>
                    <a:pt x="257" y="167"/>
                    <a:pt x="254" y="168"/>
                  </a:cubicBezTo>
                  <a:cubicBezTo>
                    <a:pt x="252" y="169"/>
                    <a:pt x="230" y="173"/>
                    <a:pt x="226" y="171"/>
                  </a:cubicBezTo>
                  <a:cubicBezTo>
                    <a:pt x="221" y="170"/>
                    <a:pt x="220" y="167"/>
                    <a:pt x="216" y="164"/>
                  </a:cubicBezTo>
                  <a:cubicBezTo>
                    <a:pt x="216" y="164"/>
                    <a:pt x="216" y="164"/>
                    <a:pt x="216" y="164"/>
                  </a:cubicBezTo>
                  <a:cubicBezTo>
                    <a:pt x="213" y="166"/>
                    <a:pt x="211" y="170"/>
                    <a:pt x="206" y="170"/>
                  </a:cubicBezTo>
                  <a:cubicBezTo>
                    <a:pt x="204" y="168"/>
                    <a:pt x="202" y="166"/>
                    <a:pt x="201" y="164"/>
                  </a:cubicBezTo>
                  <a:cubicBezTo>
                    <a:pt x="199" y="161"/>
                    <a:pt x="199" y="158"/>
                    <a:pt x="197" y="154"/>
                  </a:cubicBezTo>
                  <a:close/>
                  <a:moveTo>
                    <a:pt x="83" y="79"/>
                  </a:moveTo>
                  <a:cubicBezTo>
                    <a:pt x="84" y="83"/>
                    <a:pt x="84" y="85"/>
                    <a:pt x="85" y="87"/>
                  </a:cubicBezTo>
                  <a:cubicBezTo>
                    <a:pt x="92" y="84"/>
                    <a:pt x="115" y="69"/>
                    <a:pt x="116" y="62"/>
                  </a:cubicBezTo>
                  <a:cubicBezTo>
                    <a:pt x="116" y="62"/>
                    <a:pt x="116" y="62"/>
                    <a:pt x="115" y="62"/>
                  </a:cubicBezTo>
                  <a:cubicBezTo>
                    <a:pt x="111" y="60"/>
                    <a:pt x="105" y="62"/>
                    <a:pt x="101" y="63"/>
                  </a:cubicBezTo>
                  <a:cubicBezTo>
                    <a:pt x="98" y="63"/>
                    <a:pt x="96" y="63"/>
                    <a:pt x="93" y="63"/>
                  </a:cubicBezTo>
                  <a:cubicBezTo>
                    <a:pt x="84" y="65"/>
                    <a:pt x="82" y="70"/>
                    <a:pt x="83" y="79"/>
                  </a:cubicBezTo>
                  <a:close/>
                  <a:moveTo>
                    <a:pt x="32" y="97"/>
                  </a:moveTo>
                  <a:cubicBezTo>
                    <a:pt x="36" y="101"/>
                    <a:pt x="36" y="104"/>
                    <a:pt x="36" y="112"/>
                  </a:cubicBezTo>
                  <a:cubicBezTo>
                    <a:pt x="38" y="113"/>
                    <a:pt x="38" y="113"/>
                    <a:pt x="38" y="114"/>
                  </a:cubicBezTo>
                  <a:cubicBezTo>
                    <a:pt x="41" y="114"/>
                    <a:pt x="44" y="114"/>
                    <a:pt x="46" y="113"/>
                  </a:cubicBezTo>
                  <a:cubicBezTo>
                    <a:pt x="47" y="111"/>
                    <a:pt x="50" y="108"/>
                    <a:pt x="50" y="106"/>
                  </a:cubicBezTo>
                  <a:cubicBezTo>
                    <a:pt x="52" y="100"/>
                    <a:pt x="53" y="86"/>
                    <a:pt x="49" y="83"/>
                  </a:cubicBezTo>
                  <a:cubicBezTo>
                    <a:pt x="49" y="83"/>
                    <a:pt x="49" y="82"/>
                    <a:pt x="48" y="82"/>
                  </a:cubicBezTo>
                  <a:cubicBezTo>
                    <a:pt x="42" y="82"/>
                    <a:pt x="34" y="89"/>
                    <a:pt x="32" y="94"/>
                  </a:cubicBezTo>
                  <a:cubicBezTo>
                    <a:pt x="32" y="95"/>
                    <a:pt x="32" y="96"/>
                    <a:pt x="32" y="97"/>
                  </a:cubicBezTo>
                  <a:close/>
                  <a:moveTo>
                    <a:pt x="3" y="66"/>
                  </a:moveTo>
                  <a:cubicBezTo>
                    <a:pt x="9" y="66"/>
                    <a:pt x="12" y="70"/>
                    <a:pt x="14" y="73"/>
                  </a:cubicBezTo>
                  <a:cubicBezTo>
                    <a:pt x="16" y="73"/>
                    <a:pt x="18" y="73"/>
                    <a:pt x="19" y="73"/>
                  </a:cubicBezTo>
                  <a:cubicBezTo>
                    <a:pt x="22" y="71"/>
                    <a:pt x="24" y="69"/>
                    <a:pt x="26" y="67"/>
                  </a:cubicBezTo>
                  <a:cubicBezTo>
                    <a:pt x="31" y="64"/>
                    <a:pt x="38" y="63"/>
                    <a:pt x="44" y="60"/>
                  </a:cubicBezTo>
                  <a:cubicBezTo>
                    <a:pt x="48" y="57"/>
                    <a:pt x="51" y="59"/>
                    <a:pt x="54" y="55"/>
                  </a:cubicBezTo>
                  <a:cubicBezTo>
                    <a:pt x="57" y="47"/>
                    <a:pt x="51" y="40"/>
                    <a:pt x="54" y="31"/>
                  </a:cubicBezTo>
                  <a:cubicBezTo>
                    <a:pt x="55" y="26"/>
                    <a:pt x="56" y="23"/>
                    <a:pt x="57" y="17"/>
                  </a:cubicBezTo>
                  <a:cubicBezTo>
                    <a:pt x="57" y="17"/>
                    <a:pt x="56" y="5"/>
                    <a:pt x="58" y="7"/>
                  </a:cubicBezTo>
                  <a:cubicBezTo>
                    <a:pt x="58" y="6"/>
                    <a:pt x="58" y="6"/>
                    <a:pt x="59" y="6"/>
                  </a:cubicBezTo>
                  <a:cubicBezTo>
                    <a:pt x="69" y="5"/>
                    <a:pt x="83" y="21"/>
                    <a:pt x="92" y="27"/>
                  </a:cubicBezTo>
                  <a:cubicBezTo>
                    <a:pt x="92" y="35"/>
                    <a:pt x="89" y="43"/>
                    <a:pt x="90" y="51"/>
                  </a:cubicBezTo>
                  <a:cubicBezTo>
                    <a:pt x="100" y="55"/>
                    <a:pt x="115" y="50"/>
                    <a:pt x="126" y="48"/>
                  </a:cubicBezTo>
                  <a:cubicBezTo>
                    <a:pt x="130" y="48"/>
                    <a:pt x="134" y="48"/>
                    <a:pt x="138" y="49"/>
                  </a:cubicBezTo>
                  <a:cubicBezTo>
                    <a:pt x="140" y="50"/>
                    <a:pt x="142" y="53"/>
                    <a:pt x="144" y="53"/>
                  </a:cubicBezTo>
                  <a:cubicBezTo>
                    <a:pt x="144" y="53"/>
                    <a:pt x="144" y="55"/>
                    <a:pt x="144" y="55"/>
                  </a:cubicBezTo>
                  <a:cubicBezTo>
                    <a:pt x="140" y="59"/>
                    <a:pt x="136" y="64"/>
                    <a:pt x="133" y="68"/>
                  </a:cubicBezTo>
                  <a:cubicBezTo>
                    <a:pt x="130" y="71"/>
                    <a:pt x="120" y="76"/>
                    <a:pt x="114" y="79"/>
                  </a:cubicBezTo>
                  <a:cubicBezTo>
                    <a:pt x="110" y="82"/>
                    <a:pt x="104" y="83"/>
                    <a:pt x="104" y="90"/>
                  </a:cubicBezTo>
                  <a:cubicBezTo>
                    <a:pt x="105" y="91"/>
                    <a:pt x="106" y="91"/>
                    <a:pt x="106" y="92"/>
                  </a:cubicBezTo>
                  <a:cubicBezTo>
                    <a:pt x="114" y="95"/>
                    <a:pt x="125" y="91"/>
                    <a:pt x="128" y="99"/>
                  </a:cubicBezTo>
                  <a:cubicBezTo>
                    <a:pt x="129" y="101"/>
                    <a:pt x="130" y="103"/>
                    <a:pt x="129" y="105"/>
                  </a:cubicBezTo>
                  <a:cubicBezTo>
                    <a:pt x="124" y="112"/>
                    <a:pt x="112" y="106"/>
                    <a:pt x="105" y="111"/>
                  </a:cubicBezTo>
                  <a:cubicBezTo>
                    <a:pt x="99" y="115"/>
                    <a:pt x="94" y="120"/>
                    <a:pt x="89" y="124"/>
                  </a:cubicBezTo>
                  <a:cubicBezTo>
                    <a:pt x="84" y="127"/>
                    <a:pt x="79" y="125"/>
                    <a:pt x="76" y="130"/>
                  </a:cubicBezTo>
                  <a:cubicBezTo>
                    <a:pt x="72" y="136"/>
                    <a:pt x="76" y="147"/>
                    <a:pt x="74" y="153"/>
                  </a:cubicBezTo>
                  <a:cubicBezTo>
                    <a:pt x="74" y="155"/>
                    <a:pt x="73" y="156"/>
                    <a:pt x="73" y="157"/>
                  </a:cubicBezTo>
                  <a:cubicBezTo>
                    <a:pt x="64" y="159"/>
                    <a:pt x="66" y="177"/>
                    <a:pt x="59" y="183"/>
                  </a:cubicBezTo>
                  <a:cubicBezTo>
                    <a:pt x="57" y="172"/>
                    <a:pt x="50" y="162"/>
                    <a:pt x="48" y="152"/>
                  </a:cubicBezTo>
                  <a:cubicBezTo>
                    <a:pt x="48" y="147"/>
                    <a:pt x="50" y="142"/>
                    <a:pt x="46" y="139"/>
                  </a:cubicBezTo>
                  <a:cubicBezTo>
                    <a:pt x="44" y="138"/>
                    <a:pt x="40" y="139"/>
                    <a:pt x="38" y="138"/>
                  </a:cubicBezTo>
                  <a:cubicBezTo>
                    <a:pt x="36" y="132"/>
                    <a:pt x="34" y="123"/>
                    <a:pt x="26" y="121"/>
                  </a:cubicBezTo>
                  <a:cubicBezTo>
                    <a:pt x="23" y="120"/>
                    <a:pt x="22" y="122"/>
                    <a:pt x="17" y="122"/>
                  </a:cubicBezTo>
                  <a:cubicBezTo>
                    <a:pt x="16" y="120"/>
                    <a:pt x="15" y="116"/>
                    <a:pt x="14" y="114"/>
                  </a:cubicBezTo>
                  <a:cubicBezTo>
                    <a:pt x="12" y="111"/>
                    <a:pt x="7" y="110"/>
                    <a:pt x="5" y="107"/>
                  </a:cubicBezTo>
                  <a:cubicBezTo>
                    <a:pt x="5" y="107"/>
                    <a:pt x="5" y="107"/>
                    <a:pt x="5" y="107"/>
                  </a:cubicBezTo>
                  <a:cubicBezTo>
                    <a:pt x="3" y="102"/>
                    <a:pt x="5" y="99"/>
                    <a:pt x="4" y="96"/>
                  </a:cubicBezTo>
                  <a:cubicBezTo>
                    <a:pt x="4" y="94"/>
                    <a:pt x="1" y="93"/>
                    <a:pt x="0" y="90"/>
                  </a:cubicBezTo>
                  <a:cubicBezTo>
                    <a:pt x="4" y="85"/>
                    <a:pt x="3" y="76"/>
                    <a:pt x="3"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37"/>
            <p:cNvSpPr>
              <a:spLocks noEditPoints="1"/>
            </p:cNvSpPr>
            <p:nvPr userDrawn="1"/>
          </p:nvSpPr>
          <p:spPr bwMode="auto">
            <a:xfrm>
              <a:off x="8798004" y="4643720"/>
              <a:ext cx="334964" cy="325436"/>
            </a:xfrm>
            <a:custGeom>
              <a:avLst/>
              <a:gdLst>
                <a:gd name="T0" fmla="*/ 218 w 225"/>
                <a:gd name="T1" fmla="*/ 76 h 216"/>
                <a:gd name="T2" fmla="*/ 170 w 225"/>
                <a:gd name="T3" fmla="*/ 32 h 216"/>
                <a:gd name="T4" fmla="*/ 113 w 225"/>
                <a:gd name="T5" fmla="*/ 0 h 216"/>
                <a:gd name="T6" fmla="*/ 56 w 225"/>
                <a:gd name="T7" fmla="*/ 32 h 216"/>
                <a:gd name="T8" fmla="*/ 8 w 225"/>
                <a:gd name="T9" fmla="*/ 76 h 216"/>
                <a:gd name="T10" fmla="*/ 21 w 225"/>
                <a:gd name="T11" fmla="*/ 140 h 216"/>
                <a:gd name="T12" fmla="*/ 48 w 225"/>
                <a:gd name="T13" fmla="*/ 200 h 216"/>
                <a:gd name="T14" fmla="*/ 112 w 225"/>
                <a:gd name="T15" fmla="*/ 207 h 216"/>
                <a:gd name="T16" fmla="*/ 177 w 225"/>
                <a:gd name="T17" fmla="*/ 200 h 216"/>
                <a:gd name="T18" fmla="*/ 204 w 225"/>
                <a:gd name="T19" fmla="*/ 140 h 216"/>
                <a:gd name="T20" fmla="*/ 218 w 225"/>
                <a:gd name="T21" fmla="*/ 76 h 216"/>
                <a:gd name="T22" fmla="*/ 113 w 225"/>
                <a:gd name="T23" fmla="*/ 201 h 216"/>
                <a:gd name="T24" fmla="*/ 22 w 225"/>
                <a:gd name="T25" fmla="*/ 110 h 216"/>
                <a:gd name="T26" fmla="*/ 113 w 225"/>
                <a:gd name="T27" fmla="*/ 20 h 216"/>
                <a:gd name="T28" fmla="*/ 204 w 225"/>
                <a:gd name="T29" fmla="*/ 111 h 216"/>
                <a:gd name="T30" fmla="*/ 113 w 225"/>
                <a:gd name="T31" fmla="*/ 20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5" h="216">
                  <a:moveTo>
                    <a:pt x="218" y="76"/>
                  </a:moveTo>
                  <a:cubicBezTo>
                    <a:pt x="210" y="53"/>
                    <a:pt x="191" y="37"/>
                    <a:pt x="170" y="32"/>
                  </a:cubicBezTo>
                  <a:cubicBezTo>
                    <a:pt x="158" y="13"/>
                    <a:pt x="137" y="0"/>
                    <a:pt x="113" y="0"/>
                  </a:cubicBezTo>
                  <a:cubicBezTo>
                    <a:pt x="89" y="0"/>
                    <a:pt x="68" y="13"/>
                    <a:pt x="56" y="32"/>
                  </a:cubicBezTo>
                  <a:cubicBezTo>
                    <a:pt x="34" y="37"/>
                    <a:pt x="15" y="53"/>
                    <a:pt x="8" y="76"/>
                  </a:cubicBezTo>
                  <a:cubicBezTo>
                    <a:pt x="0" y="99"/>
                    <a:pt x="6" y="123"/>
                    <a:pt x="21" y="140"/>
                  </a:cubicBezTo>
                  <a:cubicBezTo>
                    <a:pt x="18" y="163"/>
                    <a:pt x="28" y="185"/>
                    <a:pt x="48" y="200"/>
                  </a:cubicBezTo>
                  <a:cubicBezTo>
                    <a:pt x="67" y="214"/>
                    <a:pt x="92" y="216"/>
                    <a:pt x="112" y="207"/>
                  </a:cubicBezTo>
                  <a:cubicBezTo>
                    <a:pt x="133" y="216"/>
                    <a:pt x="158" y="214"/>
                    <a:pt x="177" y="200"/>
                  </a:cubicBezTo>
                  <a:cubicBezTo>
                    <a:pt x="197" y="186"/>
                    <a:pt x="206" y="163"/>
                    <a:pt x="204" y="140"/>
                  </a:cubicBezTo>
                  <a:cubicBezTo>
                    <a:pt x="220" y="123"/>
                    <a:pt x="225" y="99"/>
                    <a:pt x="218" y="76"/>
                  </a:cubicBezTo>
                  <a:close/>
                  <a:moveTo>
                    <a:pt x="113" y="201"/>
                  </a:moveTo>
                  <a:cubicBezTo>
                    <a:pt x="63" y="201"/>
                    <a:pt x="22" y="160"/>
                    <a:pt x="22" y="110"/>
                  </a:cubicBezTo>
                  <a:cubicBezTo>
                    <a:pt x="22" y="60"/>
                    <a:pt x="62" y="20"/>
                    <a:pt x="113" y="20"/>
                  </a:cubicBezTo>
                  <a:cubicBezTo>
                    <a:pt x="163" y="20"/>
                    <a:pt x="204" y="61"/>
                    <a:pt x="204" y="111"/>
                  </a:cubicBezTo>
                  <a:cubicBezTo>
                    <a:pt x="204" y="161"/>
                    <a:pt x="163" y="201"/>
                    <a:pt x="113" y="2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38"/>
            <p:cNvSpPr>
              <a:spLocks noEditPoints="1"/>
            </p:cNvSpPr>
            <p:nvPr userDrawn="1"/>
          </p:nvSpPr>
          <p:spPr bwMode="auto">
            <a:xfrm>
              <a:off x="8872617" y="4775483"/>
              <a:ext cx="84138" cy="26988"/>
            </a:xfrm>
            <a:custGeom>
              <a:avLst/>
              <a:gdLst>
                <a:gd name="T0" fmla="*/ 4 w 56"/>
                <a:gd name="T1" fmla="*/ 17 h 18"/>
                <a:gd name="T2" fmla="*/ 0 w 56"/>
                <a:gd name="T3" fmla="*/ 7 h 18"/>
                <a:gd name="T4" fmla="*/ 3 w 56"/>
                <a:gd name="T5" fmla="*/ 2 h 18"/>
                <a:gd name="T6" fmla="*/ 8 w 56"/>
                <a:gd name="T7" fmla="*/ 0 h 18"/>
                <a:gd name="T8" fmla="*/ 15 w 56"/>
                <a:gd name="T9" fmla="*/ 13 h 18"/>
                <a:gd name="T10" fmla="*/ 19 w 56"/>
                <a:gd name="T11" fmla="*/ 14 h 18"/>
                <a:gd name="T12" fmla="*/ 22 w 56"/>
                <a:gd name="T13" fmla="*/ 14 h 18"/>
                <a:gd name="T14" fmla="*/ 20 w 56"/>
                <a:gd name="T15" fmla="*/ 12 h 18"/>
                <a:gd name="T16" fmla="*/ 14 w 56"/>
                <a:gd name="T17" fmla="*/ 6 h 18"/>
                <a:gd name="T18" fmla="*/ 20 w 56"/>
                <a:gd name="T19" fmla="*/ 0 h 18"/>
                <a:gd name="T20" fmla="*/ 26 w 56"/>
                <a:gd name="T21" fmla="*/ 8 h 18"/>
                <a:gd name="T22" fmla="*/ 19 w 56"/>
                <a:gd name="T23" fmla="*/ 18 h 18"/>
                <a:gd name="T24" fmla="*/ 15 w 56"/>
                <a:gd name="T25" fmla="*/ 13 h 18"/>
                <a:gd name="T26" fmla="*/ 22 w 56"/>
                <a:gd name="T27" fmla="*/ 3 h 18"/>
                <a:gd name="T28" fmla="*/ 18 w 56"/>
                <a:gd name="T29" fmla="*/ 3 h 18"/>
                <a:gd name="T30" fmla="*/ 18 w 56"/>
                <a:gd name="T31" fmla="*/ 8 h 18"/>
                <a:gd name="T32" fmla="*/ 22 w 56"/>
                <a:gd name="T33" fmla="*/ 8 h 18"/>
                <a:gd name="T34" fmla="*/ 30 w 56"/>
                <a:gd name="T35" fmla="*/ 13 h 18"/>
                <a:gd name="T36" fmla="*/ 34 w 56"/>
                <a:gd name="T37" fmla="*/ 14 h 18"/>
                <a:gd name="T38" fmla="*/ 38 w 56"/>
                <a:gd name="T39" fmla="*/ 14 h 18"/>
                <a:gd name="T40" fmla="*/ 38 w 56"/>
                <a:gd name="T41" fmla="*/ 9 h 18"/>
                <a:gd name="T42" fmla="*/ 33 w 56"/>
                <a:gd name="T43" fmla="*/ 10 h 18"/>
                <a:gd name="T44" fmla="*/ 32 w 56"/>
                <a:gd name="T45" fmla="*/ 0 h 18"/>
                <a:gd name="T46" fmla="*/ 41 w 56"/>
                <a:gd name="T47" fmla="*/ 3 h 18"/>
                <a:gd name="T48" fmla="*/ 34 w 56"/>
                <a:gd name="T49" fmla="*/ 6 h 18"/>
                <a:gd name="T50" fmla="*/ 41 w 56"/>
                <a:gd name="T51" fmla="*/ 8 h 18"/>
                <a:gd name="T52" fmla="*/ 41 w 56"/>
                <a:gd name="T53" fmla="*/ 16 h 18"/>
                <a:gd name="T54" fmla="*/ 32 w 56"/>
                <a:gd name="T55" fmla="*/ 17 h 18"/>
                <a:gd name="T56" fmla="*/ 48 w 56"/>
                <a:gd name="T57" fmla="*/ 8 h 18"/>
                <a:gd name="T58" fmla="*/ 45 w 56"/>
                <a:gd name="T59" fmla="*/ 4 h 18"/>
                <a:gd name="T60" fmla="*/ 50 w 56"/>
                <a:gd name="T61" fmla="*/ 0 h 18"/>
                <a:gd name="T62" fmla="*/ 56 w 56"/>
                <a:gd name="T63" fmla="*/ 4 h 18"/>
                <a:gd name="T64" fmla="*/ 53 w 56"/>
                <a:gd name="T65" fmla="*/ 8 h 18"/>
                <a:gd name="T66" fmla="*/ 56 w 56"/>
                <a:gd name="T67" fmla="*/ 12 h 18"/>
                <a:gd name="T68" fmla="*/ 50 w 56"/>
                <a:gd name="T69" fmla="*/ 18 h 18"/>
                <a:gd name="T70" fmla="*/ 44 w 56"/>
                <a:gd name="T71" fmla="*/ 13 h 18"/>
                <a:gd name="T72" fmla="*/ 48 w 56"/>
                <a:gd name="T73" fmla="*/ 8 h 18"/>
                <a:gd name="T74" fmla="*/ 49 w 56"/>
                <a:gd name="T75" fmla="*/ 6 h 18"/>
                <a:gd name="T76" fmla="*/ 52 w 56"/>
                <a:gd name="T77" fmla="*/ 6 h 18"/>
                <a:gd name="T78" fmla="*/ 52 w 56"/>
                <a:gd name="T79" fmla="*/ 3 h 18"/>
                <a:gd name="T80" fmla="*/ 49 w 56"/>
                <a:gd name="T81" fmla="*/ 3 h 18"/>
                <a:gd name="T82" fmla="*/ 48 w 56"/>
                <a:gd name="T83" fmla="*/ 12 h 18"/>
                <a:gd name="T84" fmla="*/ 51 w 56"/>
                <a:gd name="T85" fmla="*/ 15 h 18"/>
                <a:gd name="T86" fmla="*/ 54 w 56"/>
                <a:gd name="T87" fmla="*/ 12 h 18"/>
                <a:gd name="T88" fmla="*/ 51 w 56"/>
                <a:gd name="T89" fmla="*/ 9 h 18"/>
                <a:gd name="T90" fmla="*/ 48 w 56"/>
                <a:gd name="T91"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 h="18">
                  <a:moveTo>
                    <a:pt x="8" y="17"/>
                  </a:moveTo>
                  <a:cubicBezTo>
                    <a:pt x="4" y="17"/>
                    <a:pt x="4" y="17"/>
                    <a:pt x="4" y="17"/>
                  </a:cubicBezTo>
                  <a:cubicBezTo>
                    <a:pt x="4" y="4"/>
                    <a:pt x="4" y="4"/>
                    <a:pt x="4" y="4"/>
                  </a:cubicBezTo>
                  <a:cubicBezTo>
                    <a:pt x="3" y="6"/>
                    <a:pt x="2" y="6"/>
                    <a:pt x="0" y="7"/>
                  </a:cubicBezTo>
                  <a:cubicBezTo>
                    <a:pt x="0" y="4"/>
                    <a:pt x="0" y="4"/>
                    <a:pt x="0" y="4"/>
                  </a:cubicBezTo>
                  <a:cubicBezTo>
                    <a:pt x="1" y="4"/>
                    <a:pt x="2" y="3"/>
                    <a:pt x="3" y="2"/>
                  </a:cubicBezTo>
                  <a:cubicBezTo>
                    <a:pt x="4" y="2"/>
                    <a:pt x="4" y="1"/>
                    <a:pt x="5" y="0"/>
                  </a:cubicBezTo>
                  <a:cubicBezTo>
                    <a:pt x="8" y="0"/>
                    <a:pt x="8" y="0"/>
                    <a:pt x="8" y="0"/>
                  </a:cubicBezTo>
                  <a:cubicBezTo>
                    <a:pt x="8" y="17"/>
                    <a:pt x="8" y="17"/>
                    <a:pt x="8" y="17"/>
                  </a:cubicBezTo>
                  <a:close/>
                  <a:moveTo>
                    <a:pt x="15" y="13"/>
                  </a:moveTo>
                  <a:cubicBezTo>
                    <a:pt x="18" y="13"/>
                    <a:pt x="18" y="13"/>
                    <a:pt x="18" y="13"/>
                  </a:cubicBezTo>
                  <a:cubicBezTo>
                    <a:pt x="18" y="14"/>
                    <a:pt x="18" y="14"/>
                    <a:pt x="19" y="14"/>
                  </a:cubicBezTo>
                  <a:cubicBezTo>
                    <a:pt x="19" y="15"/>
                    <a:pt x="20" y="15"/>
                    <a:pt x="20" y="15"/>
                  </a:cubicBezTo>
                  <a:cubicBezTo>
                    <a:pt x="21" y="15"/>
                    <a:pt x="21" y="14"/>
                    <a:pt x="22" y="14"/>
                  </a:cubicBezTo>
                  <a:cubicBezTo>
                    <a:pt x="22" y="13"/>
                    <a:pt x="23" y="12"/>
                    <a:pt x="23" y="10"/>
                  </a:cubicBezTo>
                  <a:cubicBezTo>
                    <a:pt x="22" y="11"/>
                    <a:pt x="21" y="12"/>
                    <a:pt x="20" y="12"/>
                  </a:cubicBezTo>
                  <a:cubicBezTo>
                    <a:pt x="18" y="12"/>
                    <a:pt x="17" y="11"/>
                    <a:pt x="16" y="10"/>
                  </a:cubicBezTo>
                  <a:cubicBezTo>
                    <a:pt x="15" y="9"/>
                    <a:pt x="14" y="8"/>
                    <a:pt x="14" y="6"/>
                  </a:cubicBezTo>
                  <a:cubicBezTo>
                    <a:pt x="14" y="4"/>
                    <a:pt x="15" y="2"/>
                    <a:pt x="16" y="1"/>
                  </a:cubicBezTo>
                  <a:cubicBezTo>
                    <a:pt x="17" y="0"/>
                    <a:pt x="18" y="0"/>
                    <a:pt x="20" y="0"/>
                  </a:cubicBezTo>
                  <a:cubicBezTo>
                    <a:pt x="22" y="0"/>
                    <a:pt x="23" y="0"/>
                    <a:pt x="24" y="2"/>
                  </a:cubicBezTo>
                  <a:cubicBezTo>
                    <a:pt x="26" y="3"/>
                    <a:pt x="26" y="5"/>
                    <a:pt x="26" y="8"/>
                  </a:cubicBezTo>
                  <a:cubicBezTo>
                    <a:pt x="26" y="12"/>
                    <a:pt x="25" y="14"/>
                    <a:pt x="24" y="16"/>
                  </a:cubicBezTo>
                  <a:cubicBezTo>
                    <a:pt x="23" y="17"/>
                    <a:pt x="21" y="18"/>
                    <a:pt x="19" y="18"/>
                  </a:cubicBezTo>
                  <a:cubicBezTo>
                    <a:pt x="18" y="18"/>
                    <a:pt x="17" y="17"/>
                    <a:pt x="16" y="16"/>
                  </a:cubicBezTo>
                  <a:cubicBezTo>
                    <a:pt x="16" y="16"/>
                    <a:pt x="15" y="15"/>
                    <a:pt x="15" y="13"/>
                  </a:cubicBezTo>
                  <a:close/>
                  <a:moveTo>
                    <a:pt x="22" y="6"/>
                  </a:moveTo>
                  <a:cubicBezTo>
                    <a:pt x="22" y="4"/>
                    <a:pt x="22" y="4"/>
                    <a:pt x="22" y="3"/>
                  </a:cubicBezTo>
                  <a:cubicBezTo>
                    <a:pt x="21" y="2"/>
                    <a:pt x="21" y="2"/>
                    <a:pt x="20" y="2"/>
                  </a:cubicBezTo>
                  <a:cubicBezTo>
                    <a:pt x="19" y="2"/>
                    <a:pt x="19" y="3"/>
                    <a:pt x="18" y="3"/>
                  </a:cubicBezTo>
                  <a:cubicBezTo>
                    <a:pt x="18" y="4"/>
                    <a:pt x="18" y="4"/>
                    <a:pt x="18" y="6"/>
                  </a:cubicBezTo>
                  <a:cubicBezTo>
                    <a:pt x="18" y="7"/>
                    <a:pt x="18" y="8"/>
                    <a:pt x="18" y="8"/>
                  </a:cubicBezTo>
                  <a:cubicBezTo>
                    <a:pt x="19" y="8"/>
                    <a:pt x="20" y="9"/>
                    <a:pt x="20" y="9"/>
                  </a:cubicBezTo>
                  <a:cubicBezTo>
                    <a:pt x="21" y="9"/>
                    <a:pt x="21" y="8"/>
                    <a:pt x="22" y="8"/>
                  </a:cubicBezTo>
                  <a:cubicBezTo>
                    <a:pt x="22" y="8"/>
                    <a:pt x="22" y="7"/>
                    <a:pt x="22" y="6"/>
                  </a:cubicBezTo>
                  <a:close/>
                  <a:moveTo>
                    <a:pt x="30" y="13"/>
                  </a:moveTo>
                  <a:cubicBezTo>
                    <a:pt x="34" y="12"/>
                    <a:pt x="34" y="12"/>
                    <a:pt x="34" y="12"/>
                  </a:cubicBezTo>
                  <a:cubicBezTo>
                    <a:pt x="34" y="13"/>
                    <a:pt x="34" y="14"/>
                    <a:pt x="34" y="14"/>
                  </a:cubicBezTo>
                  <a:cubicBezTo>
                    <a:pt x="35" y="15"/>
                    <a:pt x="36" y="15"/>
                    <a:pt x="36" y="15"/>
                  </a:cubicBezTo>
                  <a:cubicBezTo>
                    <a:pt x="37" y="15"/>
                    <a:pt x="37" y="15"/>
                    <a:pt x="38" y="14"/>
                  </a:cubicBezTo>
                  <a:cubicBezTo>
                    <a:pt x="38" y="14"/>
                    <a:pt x="39" y="13"/>
                    <a:pt x="39" y="12"/>
                  </a:cubicBezTo>
                  <a:cubicBezTo>
                    <a:pt x="39" y="10"/>
                    <a:pt x="38" y="10"/>
                    <a:pt x="38" y="9"/>
                  </a:cubicBezTo>
                  <a:cubicBezTo>
                    <a:pt x="38" y="9"/>
                    <a:pt x="37" y="8"/>
                    <a:pt x="36" y="8"/>
                  </a:cubicBezTo>
                  <a:cubicBezTo>
                    <a:pt x="35" y="8"/>
                    <a:pt x="34" y="9"/>
                    <a:pt x="33" y="10"/>
                  </a:cubicBezTo>
                  <a:cubicBezTo>
                    <a:pt x="30" y="9"/>
                    <a:pt x="30" y="9"/>
                    <a:pt x="30" y="9"/>
                  </a:cubicBezTo>
                  <a:cubicBezTo>
                    <a:pt x="32" y="0"/>
                    <a:pt x="32" y="0"/>
                    <a:pt x="32" y="0"/>
                  </a:cubicBezTo>
                  <a:cubicBezTo>
                    <a:pt x="41" y="0"/>
                    <a:pt x="41" y="0"/>
                    <a:pt x="41" y="0"/>
                  </a:cubicBezTo>
                  <a:cubicBezTo>
                    <a:pt x="41" y="3"/>
                    <a:pt x="41" y="3"/>
                    <a:pt x="41" y="3"/>
                  </a:cubicBezTo>
                  <a:cubicBezTo>
                    <a:pt x="35" y="3"/>
                    <a:pt x="35" y="3"/>
                    <a:pt x="35" y="3"/>
                  </a:cubicBezTo>
                  <a:cubicBezTo>
                    <a:pt x="34" y="6"/>
                    <a:pt x="34" y="6"/>
                    <a:pt x="34" y="6"/>
                  </a:cubicBezTo>
                  <a:cubicBezTo>
                    <a:pt x="35" y="6"/>
                    <a:pt x="36" y="6"/>
                    <a:pt x="37" y="6"/>
                  </a:cubicBezTo>
                  <a:cubicBezTo>
                    <a:pt x="38" y="6"/>
                    <a:pt x="40" y="6"/>
                    <a:pt x="41" y="8"/>
                  </a:cubicBezTo>
                  <a:cubicBezTo>
                    <a:pt x="42" y="9"/>
                    <a:pt x="42" y="10"/>
                    <a:pt x="42" y="12"/>
                  </a:cubicBezTo>
                  <a:cubicBezTo>
                    <a:pt x="42" y="14"/>
                    <a:pt x="42" y="15"/>
                    <a:pt x="41" y="16"/>
                  </a:cubicBezTo>
                  <a:cubicBezTo>
                    <a:pt x="40" y="18"/>
                    <a:pt x="38" y="18"/>
                    <a:pt x="36" y="18"/>
                  </a:cubicBezTo>
                  <a:cubicBezTo>
                    <a:pt x="35" y="18"/>
                    <a:pt x="33" y="18"/>
                    <a:pt x="32" y="17"/>
                  </a:cubicBezTo>
                  <a:cubicBezTo>
                    <a:pt x="31" y="16"/>
                    <a:pt x="30" y="14"/>
                    <a:pt x="30" y="13"/>
                  </a:cubicBezTo>
                  <a:close/>
                  <a:moveTo>
                    <a:pt x="48" y="8"/>
                  </a:moveTo>
                  <a:cubicBezTo>
                    <a:pt x="47" y="7"/>
                    <a:pt x="46" y="7"/>
                    <a:pt x="46" y="6"/>
                  </a:cubicBezTo>
                  <a:cubicBezTo>
                    <a:pt x="46" y="5"/>
                    <a:pt x="45" y="5"/>
                    <a:pt x="45" y="4"/>
                  </a:cubicBezTo>
                  <a:cubicBezTo>
                    <a:pt x="45" y="3"/>
                    <a:pt x="46" y="2"/>
                    <a:pt x="46" y="1"/>
                  </a:cubicBezTo>
                  <a:cubicBezTo>
                    <a:pt x="47" y="0"/>
                    <a:pt x="49" y="0"/>
                    <a:pt x="50" y="0"/>
                  </a:cubicBezTo>
                  <a:cubicBezTo>
                    <a:pt x="52" y="0"/>
                    <a:pt x="54" y="0"/>
                    <a:pt x="54" y="1"/>
                  </a:cubicBezTo>
                  <a:cubicBezTo>
                    <a:pt x="55" y="2"/>
                    <a:pt x="56" y="3"/>
                    <a:pt x="56" y="4"/>
                  </a:cubicBezTo>
                  <a:cubicBezTo>
                    <a:pt x="56" y="5"/>
                    <a:pt x="56" y="6"/>
                    <a:pt x="55" y="6"/>
                  </a:cubicBezTo>
                  <a:cubicBezTo>
                    <a:pt x="55" y="7"/>
                    <a:pt x="54" y="8"/>
                    <a:pt x="53" y="8"/>
                  </a:cubicBezTo>
                  <a:cubicBezTo>
                    <a:pt x="54" y="8"/>
                    <a:pt x="55" y="9"/>
                    <a:pt x="56" y="10"/>
                  </a:cubicBezTo>
                  <a:cubicBezTo>
                    <a:pt x="56" y="10"/>
                    <a:pt x="56" y="11"/>
                    <a:pt x="56" y="12"/>
                  </a:cubicBezTo>
                  <a:cubicBezTo>
                    <a:pt x="56" y="14"/>
                    <a:pt x="56" y="15"/>
                    <a:pt x="55" y="16"/>
                  </a:cubicBezTo>
                  <a:cubicBezTo>
                    <a:pt x="54" y="18"/>
                    <a:pt x="52" y="18"/>
                    <a:pt x="50" y="18"/>
                  </a:cubicBezTo>
                  <a:cubicBezTo>
                    <a:pt x="49" y="18"/>
                    <a:pt x="48" y="18"/>
                    <a:pt x="46" y="17"/>
                  </a:cubicBezTo>
                  <a:cubicBezTo>
                    <a:pt x="45" y="16"/>
                    <a:pt x="44" y="14"/>
                    <a:pt x="44" y="13"/>
                  </a:cubicBezTo>
                  <a:cubicBezTo>
                    <a:pt x="44" y="12"/>
                    <a:pt x="45" y="11"/>
                    <a:pt x="45" y="10"/>
                  </a:cubicBezTo>
                  <a:cubicBezTo>
                    <a:pt x="46" y="9"/>
                    <a:pt x="47" y="8"/>
                    <a:pt x="48" y="8"/>
                  </a:cubicBezTo>
                  <a:close/>
                  <a:moveTo>
                    <a:pt x="49" y="4"/>
                  </a:moveTo>
                  <a:cubicBezTo>
                    <a:pt x="49" y="5"/>
                    <a:pt x="49" y="6"/>
                    <a:pt x="49" y="6"/>
                  </a:cubicBezTo>
                  <a:cubicBezTo>
                    <a:pt x="50" y="6"/>
                    <a:pt x="50" y="6"/>
                    <a:pt x="51" y="6"/>
                  </a:cubicBezTo>
                  <a:cubicBezTo>
                    <a:pt x="52" y="6"/>
                    <a:pt x="52" y="6"/>
                    <a:pt x="52" y="6"/>
                  </a:cubicBezTo>
                  <a:cubicBezTo>
                    <a:pt x="53" y="6"/>
                    <a:pt x="53" y="5"/>
                    <a:pt x="53" y="4"/>
                  </a:cubicBezTo>
                  <a:cubicBezTo>
                    <a:pt x="53" y="4"/>
                    <a:pt x="53" y="3"/>
                    <a:pt x="52" y="3"/>
                  </a:cubicBezTo>
                  <a:cubicBezTo>
                    <a:pt x="52" y="2"/>
                    <a:pt x="52" y="2"/>
                    <a:pt x="51" y="2"/>
                  </a:cubicBezTo>
                  <a:cubicBezTo>
                    <a:pt x="50" y="2"/>
                    <a:pt x="50" y="2"/>
                    <a:pt x="49" y="3"/>
                  </a:cubicBezTo>
                  <a:cubicBezTo>
                    <a:pt x="49" y="3"/>
                    <a:pt x="49" y="4"/>
                    <a:pt x="49" y="4"/>
                  </a:cubicBezTo>
                  <a:close/>
                  <a:moveTo>
                    <a:pt x="48" y="12"/>
                  </a:moveTo>
                  <a:cubicBezTo>
                    <a:pt x="48" y="13"/>
                    <a:pt x="49" y="14"/>
                    <a:pt x="49" y="14"/>
                  </a:cubicBezTo>
                  <a:cubicBezTo>
                    <a:pt x="50" y="15"/>
                    <a:pt x="50" y="15"/>
                    <a:pt x="51" y="15"/>
                  </a:cubicBezTo>
                  <a:cubicBezTo>
                    <a:pt x="52" y="15"/>
                    <a:pt x="52" y="15"/>
                    <a:pt x="53" y="14"/>
                  </a:cubicBezTo>
                  <a:cubicBezTo>
                    <a:pt x="53" y="14"/>
                    <a:pt x="54" y="13"/>
                    <a:pt x="54" y="12"/>
                  </a:cubicBezTo>
                  <a:cubicBezTo>
                    <a:pt x="54" y="11"/>
                    <a:pt x="53" y="10"/>
                    <a:pt x="53" y="10"/>
                  </a:cubicBezTo>
                  <a:cubicBezTo>
                    <a:pt x="52" y="10"/>
                    <a:pt x="52" y="9"/>
                    <a:pt x="51" y="9"/>
                  </a:cubicBezTo>
                  <a:cubicBezTo>
                    <a:pt x="50" y="9"/>
                    <a:pt x="50" y="10"/>
                    <a:pt x="49" y="10"/>
                  </a:cubicBezTo>
                  <a:cubicBezTo>
                    <a:pt x="49" y="11"/>
                    <a:pt x="48" y="11"/>
                    <a:pt x="4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39"/>
            <p:cNvSpPr>
              <a:spLocks noEditPoints="1"/>
            </p:cNvSpPr>
            <p:nvPr userDrawn="1"/>
          </p:nvSpPr>
          <p:spPr bwMode="auto">
            <a:xfrm>
              <a:off x="8729742" y="4570696"/>
              <a:ext cx="474664" cy="477836"/>
            </a:xfrm>
            <a:custGeom>
              <a:avLst/>
              <a:gdLst>
                <a:gd name="T0" fmla="*/ 159 w 318"/>
                <a:gd name="T1" fmla="*/ 0 h 318"/>
                <a:gd name="T2" fmla="*/ 0 w 318"/>
                <a:gd name="T3" fmla="*/ 159 h 318"/>
                <a:gd name="T4" fmla="*/ 159 w 318"/>
                <a:gd name="T5" fmla="*/ 318 h 318"/>
                <a:gd name="T6" fmla="*/ 318 w 318"/>
                <a:gd name="T7" fmla="*/ 159 h 318"/>
                <a:gd name="T8" fmla="*/ 159 w 318"/>
                <a:gd name="T9" fmla="*/ 0 h 318"/>
                <a:gd name="T10" fmla="*/ 159 w 318"/>
                <a:gd name="T11" fmla="*/ 312 h 318"/>
                <a:gd name="T12" fmla="*/ 6 w 318"/>
                <a:gd name="T13" fmla="*/ 159 h 318"/>
                <a:gd name="T14" fmla="*/ 159 w 318"/>
                <a:gd name="T15" fmla="*/ 6 h 318"/>
                <a:gd name="T16" fmla="*/ 312 w 318"/>
                <a:gd name="T17" fmla="*/ 160 h 318"/>
                <a:gd name="T18" fmla="*/ 159 w 318"/>
                <a:gd name="T19" fmla="*/ 312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8" h="318">
                  <a:moveTo>
                    <a:pt x="159" y="0"/>
                  </a:moveTo>
                  <a:cubicBezTo>
                    <a:pt x="71" y="0"/>
                    <a:pt x="0" y="72"/>
                    <a:pt x="0" y="159"/>
                  </a:cubicBezTo>
                  <a:cubicBezTo>
                    <a:pt x="0" y="247"/>
                    <a:pt x="71" y="318"/>
                    <a:pt x="159" y="318"/>
                  </a:cubicBezTo>
                  <a:cubicBezTo>
                    <a:pt x="246" y="318"/>
                    <a:pt x="318" y="247"/>
                    <a:pt x="318" y="159"/>
                  </a:cubicBezTo>
                  <a:cubicBezTo>
                    <a:pt x="317" y="72"/>
                    <a:pt x="246" y="0"/>
                    <a:pt x="159" y="0"/>
                  </a:cubicBezTo>
                  <a:close/>
                  <a:moveTo>
                    <a:pt x="159" y="312"/>
                  </a:moveTo>
                  <a:cubicBezTo>
                    <a:pt x="74" y="312"/>
                    <a:pt x="6" y="244"/>
                    <a:pt x="6" y="159"/>
                  </a:cubicBezTo>
                  <a:cubicBezTo>
                    <a:pt x="6" y="75"/>
                    <a:pt x="74" y="6"/>
                    <a:pt x="159" y="6"/>
                  </a:cubicBezTo>
                  <a:cubicBezTo>
                    <a:pt x="243" y="6"/>
                    <a:pt x="312" y="75"/>
                    <a:pt x="312" y="160"/>
                  </a:cubicBezTo>
                  <a:cubicBezTo>
                    <a:pt x="312" y="244"/>
                    <a:pt x="243" y="312"/>
                    <a:pt x="159" y="3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40"/>
            <p:cNvSpPr>
              <a:spLocks noEditPoints="1"/>
            </p:cNvSpPr>
            <p:nvPr userDrawn="1"/>
          </p:nvSpPr>
          <p:spPr bwMode="auto">
            <a:xfrm>
              <a:off x="8763079" y="4810405"/>
              <a:ext cx="407989" cy="204787"/>
            </a:xfrm>
            <a:custGeom>
              <a:avLst/>
              <a:gdLst>
                <a:gd name="T0" fmla="*/ 258 w 274"/>
                <a:gd name="T1" fmla="*/ 63 h 137"/>
                <a:gd name="T2" fmla="*/ 1 w 274"/>
                <a:gd name="T3" fmla="*/ 12 h 137"/>
                <a:gd name="T4" fmla="*/ 14 w 274"/>
                <a:gd name="T5" fmla="*/ 9 h 137"/>
                <a:gd name="T6" fmla="*/ 1 w 274"/>
                <a:gd name="T7" fmla="*/ 17 h 137"/>
                <a:gd name="T8" fmla="*/ 16 w 274"/>
                <a:gd name="T9" fmla="*/ 29 h 137"/>
                <a:gd name="T10" fmla="*/ 11 w 274"/>
                <a:gd name="T11" fmla="*/ 27 h 137"/>
                <a:gd name="T12" fmla="*/ 14 w 274"/>
                <a:gd name="T13" fmla="*/ 36 h 137"/>
                <a:gd name="T14" fmla="*/ 18 w 274"/>
                <a:gd name="T15" fmla="*/ 47 h 137"/>
                <a:gd name="T16" fmla="*/ 21 w 274"/>
                <a:gd name="T17" fmla="*/ 57 h 137"/>
                <a:gd name="T18" fmla="*/ 21 w 274"/>
                <a:gd name="T19" fmla="*/ 55 h 137"/>
                <a:gd name="T20" fmla="*/ 19 w 274"/>
                <a:gd name="T21" fmla="*/ 66 h 137"/>
                <a:gd name="T22" fmla="*/ 22 w 274"/>
                <a:gd name="T23" fmla="*/ 62 h 137"/>
                <a:gd name="T24" fmla="*/ 22 w 274"/>
                <a:gd name="T25" fmla="*/ 71 h 137"/>
                <a:gd name="T26" fmla="*/ 30 w 274"/>
                <a:gd name="T27" fmla="*/ 71 h 137"/>
                <a:gd name="T28" fmla="*/ 30 w 274"/>
                <a:gd name="T29" fmla="*/ 86 h 137"/>
                <a:gd name="T30" fmla="*/ 36 w 274"/>
                <a:gd name="T31" fmla="*/ 79 h 137"/>
                <a:gd name="T32" fmla="*/ 47 w 274"/>
                <a:gd name="T33" fmla="*/ 90 h 137"/>
                <a:gd name="T34" fmla="*/ 58 w 274"/>
                <a:gd name="T35" fmla="*/ 96 h 137"/>
                <a:gd name="T36" fmla="*/ 51 w 274"/>
                <a:gd name="T37" fmla="*/ 95 h 137"/>
                <a:gd name="T38" fmla="*/ 58 w 274"/>
                <a:gd name="T39" fmla="*/ 105 h 137"/>
                <a:gd name="T40" fmla="*/ 67 w 274"/>
                <a:gd name="T41" fmla="*/ 106 h 137"/>
                <a:gd name="T42" fmla="*/ 76 w 274"/>
                <a:gd name="T43" fmla="*/ 112 h 137"/>
                <a:gd name="T44" fmla="*/ 82 w 274"/>
                <a:gd name="T45" fmla="*/ 111 h 137"/>
                <a:gd name="T46" fmla="*/ 78 w 274"/>
                <a:gd name="T47" fmla="*/ 113 h 137"/>
                <a:gd name="T48" fmla="*/ 83 w 274"/>
                <a:gd name="T49" fmla="*/ 123 h 137"/>
                <a:gd name="T50" fmla="*/ 97 w 274"/>
                <a:gd name="T51" fmla="*/ 121 h 137"/>
                <a:gd name="T52" fmla="*/ 100 w 274"/>
                <a:gd name="T53" fmla="*/ 125 h 137"/>
                <a:gd name="T54" fmla="*/ 108 w 274"/>
                <a:gd name="T55" fmla="*/ 126 h 137"/>
                <a:gd name="T56" fmla="*/ 113 w 274"/>
                <a:gd name="T57" fmla="*/ 126 h 137"/>
                <a:gd name="T58" fmla="*/ 132 w 274"/>
                <a:gd name="T59" fmla="*/ 136 h 137"/>
                <a:gd name="T60" fmla="*/ 126 w 274"/>
                <a:gd name="T61" fmla="*/ 130 h 137"/>
                <a:gd name="T62" fmla="*/ 128 w 274"/>
                <a:gd name="T63" fmla="*/ 135 h 137"/>
                <a:gd name="T64" fmla="*/ 135 w 274"/>
                <a:gd name="T65" fmla="*/ 135 h 137"/>
                <a:gd name="T66" fmla="*/ 149 w 274"/>
                <a:gd name="T67" fmla="*/ 136 h 137"/>
                <a:gd name="T68" fmla="*/ 152 w 274"/>
                <a:gd name="T69" fmla="*/ 133 h 137"/>
                <a:gd name="T70" fmla="*/ 167 w 274"/>
                <a:gd name="T71" fmla="*/ 131 h 137"/>
                <a:gd name="T72" fmla="*/ 180 w 274"/>
                <a:gd name="T73" fmla="*/ 128 h 137"/>
                <a:gd name="T74" fmla="*/ 175 w 274"/>
                <a:gd name="T75" fmla="*/ 122 h 137"/>
                <a:gd name="T76" fmla="*/ 187 w 274"/>
                <a:gd name="T77" fmla="*/ 119 h 137"/>
                <a:gd name="T78" fmla="*/ 192 w 274"/>
                <a:gd name="T79" fmla="*/ 117 h 137"/>
                <a:gd name="T80" fmla="*/ 199 w 274"/>
                <a:gd name="T81" fmla="*/ 119 h 137"/>
                <a:gd name="T82" fmla="*/ 203 w 274"/>
                <a:gd name="T83" fmla="*/ 119 h 137"/>
                <a:gd name="T84" fmla="*/ 217 w 274"/>
                <a:gd name="T85" fmla="*/ 111 h 137"/>
                <a:gd name="T86" fmla="*/ 217 w 274"/>
                <a:gd name="T87" fmla="*/ 106 h 137"/>
                <a:gd name="T88" fmla="*/ 232 w 274"/>
                <a:gd name="T89" fmla="*/ 96 h 137"/>
                <a:gd name="T90" fmla="*/ 231 w 274"/>
                <a:gd name="T91" fmla="*/ 97 h 137"/>
                <a:gd name="T92" fmla="*/ 238 w 274"/>
                <a:gd name="T93" fmla="*/ 95 h 137"/>
                <a:gd name="T94" fmla="*/ 234 w 274"/>
                <a:gd name="T95" fmla="*/ 85 h 137"/>
                <a:gd name="T96" fmla="*/ 242 w 274"/>
                <a:gd name="T97" fmla="*/ 73 h 137"/>
                <a:gd name="T98" fmla="*/ 238 w 274"/>
                <a:gd name="T99" fmla="*/ 77 h 137"/>
                <a:gd name="T100" fmla="*/ 252 w 274"/>
                <a:gd name="T101" fmla="*/ 71 h 137"/>
                <a:gd name="T102" fmla="*/ 266 w 274"/>
                <a:gd name="T103" fmla="*/ 40 h 137"/>
                <a:gd name="T104" fmla="*/ 258 w 274"/>
                <a:gd name="T105" fmla="*/ 48 h 137"/>
                <a:gd name="T106" fmla="*/ 268 w 274"/>
                <a:gd name="T107" fmla="*/ 35 h 137"/>
                <a:gd name="T108" fmla="*/ 259 w 274"/>
                <a:gd name="T109" fmla="*/ 22 h 137"/>
                <a:gd name="T110" fmla="*/ 262 w 274"/>
                <a:gd name="T111" fmla="*/ 27 h 137"/>
                <a:gd name="T112" fmla="*/ 273 w 274"/>
                <a:gd name="T113" fmla="*/ 17 h 137"/>
                <a:gd name="T114" fmla="*/ 273 w 274"/>
                <a:gd name="T115" fmla="*/ 12 h 137"/>
                <a:gd name="T116" fmla="*/ 266 w 274"/>
                <a:gd name="T117" fmla="*/ 7 h 137"/>
                <a:gd name="T118" fmla="*/ 269 w 274"/>
                <a:gd name="T119" fmla="*/ 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4" h="137">
                  <a:moveTo>
                    <a:pt x="250" y="51"/>
                  </a:moveTo>
                  <a:cubicBezTo>
                    <a:pt x="250" y="51"/>
                    <a:pt x="250" y="51"/>
                    <a:pt x="250" y="51"/>
                  </a:cubicBezTo>
                  <a:cubicBezTo>
                    <a:pt x="250" y="52"/>
                    <a:pt x="250" y="52"/>
                    <a:pt x="250" y="52"/>
                  </a:cubicBezTo>
                  <a:cubicBezTo>
                    <a:pt x="250" y="53"/>
                    <a:pt x="250" y="53"/>
                    <a:pt x="249" y="53"/>
                  </a:cubicBezTo>
                  <a:cubicBezTo>
                    <a:pt x="249" y="53"/>
                    <a:pt x="248" y="53"/>
                    <a:pt x="248" y="53"/>
                  </a:cubicBezTo>
                  <a:cubicBezTo>
                    <a:pt x="248" y="53"/>
                    <a:pt x="248" y="53"/>
                    <a:pt x="248" y="53"/>
                  </a:cubicBezTo>
                  <a:cubicBezTo>
                    <a:pt x="248" y="54"/>
                    <a:pt x="248" y="54"/>
                    <a:pt x="249" y="55"/>
                  </a:cubicBezTo>
                  <a:cubicBezTo>
                    <a:pt x="251" y="56"/>
                    <a:pt x="251" y="56"/>
                    <a:pt x="251" y="56"/>
                  </a:cubicBezTo>
                  <a:cubicBezTo>
                    <a:pt x="252" y="53"/>
                    <a:pt x="252" y="53"/>
                    <a:pt x="252" y="53"/>
                  </a:cubicBezTo>
                  <a:cubicBezTo>
                    <a:pt x="253" y="54"/>
                    <a:pt x="253" y="54"/>
                    <a:pt x="253" y="54"/>
                  </a:cubicBezTo>
                  <a:cubicBezTo>
                    <a:pt x="252" y="56"/>
                    <a:pt x="252" y="56"/>
                    <a:pt x="252" y="56"/>
                  </a:cubicBezTo>
                  <a:cubicBezTo>
                    <a:pt x="258" y="59"/>
                    <a:pt x="258" y="59"/>
                    <a:pt x="258" y="59"/>
                  </a:cubicBezTo>
                  <a:cubicBezTo>
                    <a:pt x="258" y="60"/>
                    <a:pt x="259" y="59"/>
                    <a:pt x="260" y="58"/>
                  </a:cubicBezTo>
                  <a:cubicBezTo>
                    <a:pt x="260" y="58"/>
                    <a:pt x="260" y="58"/>
                    <a:pt x="260" y="58"/>
                  </a:cubicBezTo>
                  <a:cubicBezTo>
                    <a:pt x="258" y="63"/>
                    <a:pt x="258" y="63"/>
                    <a:pt x="258" y="63"/>
                  </a:cubicBezTo>
                  <a:cubicBezTo>
                    <a:pt x="257" y="63"/>
                    <a:pt x="257" y="63"/>
                    <a:pt x="257" y="63"/>
                  </a:cubicBezTo>
                  <a:cubicBezTo>
                    <a:pt x="258" y="62"/>
                    <a:pt x="258" y="62"/>
                    <a:pt x="257" y="61"/>
                  </a:cubicBezTo>
                  <a:cubicBezTo>
                    <a:pt x="251" y="58"/>
                    <a:pt x="251" y="58"/>
                    <a:pt x="251" y="58"/>
                  </a:cubicBezTo>
                  <a:cubicBezTo>
                    <a:pt x="250" y="60"/>
                    <a:pt x="250" y="60"/>
                    <a:pt x="250" y="60"/>
                  </a:cubicBezTo>
                  <a:cubicBezTo>
                    <a:pt x="250" y="59"/>
                    <a:pt x="250" y="59"/>
                    <a:pt x="250" y="59"/>
                  </a:cubicBezTo>
                  <a:cubicBezTo>
                    <a:pt x="250" y="58"/>
                    <a:pt x="250" y="58"/>
                    <a:pt x="250" y="58"/>
                  </a:cubicBezTo>
                  <a:cubicBezTo>
                    <a:pt x="250" y="57"/>
                    <a:pt x="250" y="57"/>
                    <a:pt x="250" y="57"/>
                  </a:cubicBezTo>
                  <a:cubicBezTo>
                    <a:pt x="249" y="57"/>
                    <a:pt x="248" y="56"/>
                    <a:pt x="248" y="55"/>
                  </a:cubicBezTo>
                  <a:cubicBezTo>
                    <a:pt x="247" y="54"/>
                    <a:pt x="247" y="53"/>
                    <a:pt x="248" y="52"/>
                  </a:cubicBezTo>
                  <a:cubicBezTo>
                    <a:pt x="248" y="52"/>
                    <a:pt x="249" y="51"/>
                    <a:pt x="250" y="51"/>
                  </a:cubicBezTo>
                  <a:cubicBezTo>
                    <a:pt x="250" y="51"/>
                    <a:pt x="250" y="51"/>
                    <a:pt x="250" y="51"/>
                  </a:cubicBezTo>
                  <a:close/>
                  <a:moveTo>
                    <a:pt x="14" y="15"/>
                  </a:moveTo>
                  <a:cubicBezTo>
                    <a:pt x="14" y="14"/>
                    <a:pt x="14" y="13"/>
                    <a:pt x="12" y="13"/>
                  </a:cubicBezTo>
                  <a:cubicBezTo>
                    <a:pt x="5" y="13"/>
                    <a:pt x="5" y="13"/>
                    <a:pt x="5" y="13"/>
                  </a:cubicBezTo>
                  <a:cubicBezTo>
                    <a:pt x="4" y="13"/>
                    <a:pt x="2" y="13"/>
                    <a:pt x="1" y="12"/>
                  </a:cubicBezTo>
                  <a:cubicBezTo>
                    <a:pt x="0" y="11"/>
                    <a:pt x="0" y="10"/>
                    <a:pt x="0" y="8"/>
                  </a:cubicBezTo>
                  <a:cubicBezTo>
                    <a:pt x="0" y="7"/>
                    <a:pt x="0" y="5"/>
                    <a:pt x="1" y="5"/>
                  </a:cubicBezTo>
                  <a:cubicBezTo>
                    <a:pt x="2" y="3"/>
                    <a:pt x="3" y="3"/>
                    <a:pt x="5" y="3"/>
                  </a:cubicBezTo>
                  <a:cubicBezTo>
                    <a:pt x="12" y="2"/>
                    <a:pt x="12" y="2"/>
                    <a:pt x="12" y="2"/>
                  </a:cubicBezTo>
                  <a:cubicBezTo>
                    <a:pt x="13" y="2"/>
                    <a:pt x="13" y="1"/>
                    <a:pt x="13" y="0"/>
                  </a:cubicBezTo>
                  <a:cubicBezTo>
                    <a:pt x="14" y="0"/>
                    <a:pt x="14" y="0"/>
                    <a:pt x="14" y="0"/>
                  </a:cubicBezTo>
                  <a:cubicBezTo>
                    <a:pt x="14" y="6"/>
                    <a:pt x="14" y="6"/>
                    <a:pt x="14" y="6"/>
                  </a:cubicBezTo>
                  <a:cubicBezTo>
                    <a:pt x="14" y="6"/>
                    <a:pt x="14" y="6"/>
                    <a:pt x="14" y="6"/>
                  </a:cubicBezTo>
                  <a:cubicBezTo>
                    <a:pt x="14" y="5"/>
                    <a:pt x="13" y="4"/>
                    <a:pt x="12" y="4"/>
                  </a:cubicBezTo>
                  <a:cubicBezTo>
                    <a:pt x="5" y="5"/>
                    <a:pt x="5" y="5"/>
                    <a:pt x="5" y="5"/>
                  </a:cubicBezTo>
                  <a:cubicBezTo>
                    <a:pt x="4" y="5"/>
                    <a:pt x="3" y="5"/>
                    <a:pt x="2" y="5"/>
                  </a:cubicBezTo>
                  <a:cubicBezTo>
                    <a:pt x="1" y="6"/>
                    <a:pt x="1" y="7"/>
                    <a:pt x="1" y="8"/>
                  </a:cubicBezTo>
                  <a:cubicBezTo>
                    <a:pt x="1" y="11"/>
                    <a:pt x="3" y="12"/>
                    <a:pt x="6" y="12"/>
                  </a:cubicBezTo>
                  <a:cubicBezTo>
                    <a:pt x="13" y="11"/>
                    <a:pt x="13" y="11"/>
                    <a:pt x="13" y="11"/>
                  </a:cubicBezTo>
                  <a:cubicBezTo>
                    <a:pt x="14" y="11"/>
                    <a:pt x="14" y="11"/>
                    <a:pt x="14" y="9"/>
                  </a:cubicBezTo>
                  <a:cubicBezTo>
                    <a:pt x="14" y="9"/>
                    <a:pt x="14" y="9"/>
                    <a:pt x="14" y="9"/>
                  </a:cubicBezTo>
                  <a:cubicBezTo>
                    <a:pt x="14" y="15"/>
                    <a:pt x="14" y="15"/>
                    <a:pt x="14" y="15"/>
                  </a:cubicBezTo>
                  <a:cubicBezTo>
                    <a:pt x="14" y="15"/>
                    <a:pt x="14" y="15"/>
                    <a:pt x="14" y="15"/>
                  </a:cubicBezTo>
                  <a:close/>
                  <a:moveTo>
                    <a:pt x="3" y="27"/>
                  </a:moveTo>
                  <a:cubicBezTo>
                    <a:pt x="2" y="23"/>
                    <a:pt x="2" y="23"/>
                    <a:pt x="2" y="23"/>
                  </a:cubicBezTo>
                  <a:cubicBezTo>
                    <a:pt x="2" y="23"/>
                    <a:pt x="2" y="23"/>
                    <a:pt x="2" y="23"/>
                  </a:cubicBezTo>
                  <a:cubicBezTo>
                    <a:pt x="2" y="23"/>
                    <a:pt x="3" y="24"/>
                    <a:pt x="4" y="24"/>
                  </a:cubicBezTo>
                  <a:cubicBezTo>
                    <a:pt x="9" y="23"/>
                    <a:pt x="9" y="23"/>
                    <a:pt x="9" y="23"/>
                  </a:cubicBezTo>
                  <a:cubicBezTo>
                    <a:pt x="10" y="23"/>
                    <a:pt x="10" y="23"/>
                    <a:pt x="10" y="22"/>
                  </a:cubicBezTo>
                  <a:cubicBezTo>
                    <a:pt x="11" y="22"/>
                    <a:pt x="11" y="21"/>
                    <a:pt x="10" y="21"/>
                  </a:cubicBezTo>
                  <a:cubicBezTo>
                    <a:pt x="10" y="20"/>
                    <a:pt x="10" y="19"/>
                    <a:pt x="9" y="19"/>
                  </a:cubicBezTo>
                  <a:cubicBezTo>
                    <a:pt x="3" y="20"/>
                    <a:pt x="3" y="20"/>
                    <a:pt x="3" y="20"/>
                  </a:cubicBezTo>
                  <a:cubicBezTo>
                    <a:pt x="2" y="20"/>
                    <a:pt x="2" y="21"/>
                    <a:pt x="2" y="21"/>
                  </a:cubicBezTo>
                  <a:cubicBezTo>
                    <a:pt x="2" y="21"/>
                    <a:pt x="2" y="21"/>
                    <a:pt x="2" y="21"/>
                  </a:cubicBezTo>
                  <a:cubicBezTo>
                    <a:pt x="1" y="17"/>
                    <a:pt x="1" y="17"/>
                    <a:pt x="1" y="17"/>
                  </a:cubicBezTo>
                  <a:cubicBezTo>
                    <a:pt x="1" y="17"/>
                    <a:pt x="1" y="17"/>
                    <a:pt x="1" y="17"/>
                  </a:cubicBezTo>
                  <a:cubicBezTo>
                    <a:pt x="1" y="18"/>
                    <a:pt x="2" y="18"/>
                    <a:pt x="3" y="18"/>
                  </a:cubicBezTo>
                  <a:cubicBezTo>
                    <a:pt x="8" y="17"/>
                    <a:pt x="8" y="17"/>
                    <a:pt x="8" y="17"/>
                  </a:cubicBezTo>
                  <a:cubicBezTo>
                    <a:pt x="9" y="17"/>
                    <a:pt x="9" y="17"/>
                    <a:pt x="9" y="17"/>
                  </a:cubicBezTo>
                  <a:cubicBezTo>
                    <a:pt x="9" y="17"/>
                    <a:pt x="9" y="17"/>
                    <a:pt x="9" y="16"/>
                  </a:cubicBezTo>
                  <a:cubicBezTo>
                    <a:pt x="10" y="16"/>
                    <a:pt x="10" y="16"/>
                    <a:pt x="10" y="16"/>
                  </a:cubicBezTo>
                  <a:cubicBezTo>
                    <a:pt x="11" y="19"/>
                    <a:pt x="11" y="19"/>
                    <a:pt x="11" y="19"/>
                  </a:cubicBezTo>
                  <a:cubicBezTo>
                    <a:pt x="10" y="19"/>
                    <a:pt x="10" y="19"/>
                    <a:pt x="10" y="19"/>
                  </a:cubicBezTo>
                  <a:cubicBezTo>
                    <a:pt x="11" y="20"/>
                    <a:pt x="12" y="21"/>
                    <a:pt x="12" y="22"/>
                  </a:cubicBezTo>
                  <a:cubicBezTo>
                    <a:pt x="12" y="23"/>
                    <a:pt x="11" y="24"/>
                    <a:pt x="9" y="25"/>
                  </a:cubicBezTo>
                  <a:cubicBezTo>
                    <a:pt x="4" y="25"/>
                    <a:pt x="4" y="25"/>
                    <a:pt x="4" y="25"/>
                  </a:cubicBezTo>
                  <a:cubicBezTo>
                    <a:pt x="3" y="26"/>
                    <a:pt x="3" y="26"/>
                    <a:pt x="3" y="27"/>
                  </a:cubicBezTo>
                  <a:cubicBezTo>
                    <a:pt x="3" y="27"/>
                    <a:pt x="3" y="27"/>
                    <a:pt x="3" y="27"/>
                  </a:cubicBezTo>
                  <a:close/>
                  <a:moveTo>
                    <a:pt x="16" y="29"/>
                  </a:moveTo>
                  <a:cubicBezTo>
                    <a:pt x="16" y="29"/>
                    <a:pt x="16" y="29"/>
                    <a:pt x="16" y="29"/>
                  </a:cubicBezTo>
                  <a:cubicBezTo>
                    <a:pt x="15" y="29"/>
                    <a:pt x="15" y="29"/>
                    <a:pt x="15" y="29"/>
                  </a:cubicBezTo>
                  <a:cubicBezTo>
                    <a:pt x="15" y="28"/>
                    <a:pt x="15" y="28"/>
                    <a:pt x="15" y="28"/>
                  </a:cubicBezTo>
                  <a:cubicBezTo>
                    <a:pt x="15" y="27"/>
                    <a:pt x="16" y="27"/>
                    <a:pt x="16" y="27"/>
                  </a:cubicBezTo>
                  <a:cubicBezTo>
                    <a:pt x="16" y="27"/>
                    <a:pt x="16" y="27"/>
                    <a:pt x="17" y="27"/>
                  </a:cubicBezTo>
                  <a:cubicBezTo>
                    <a:pt x="17" y="27"/>
                    <a:pt x="17" y="28"/>
                    <a:pt x="17" y="28"/>
                  </a:cubicBezTo>
                  <a:cubicBezTo>
                    <a:pt x="17" y="29"/>
                    <a:pt x="17" y="29"/>
                    <a:pt x="17" y="29"/>
                  </a:cubicBezTo>
                  <a:cubicBezTo>
                    <a:pt x="17" y="29"/>
                    <a:pt x="17" y="29"/>
                    <a:pt x="16" y="29"/>
                  </a:cubicBezTo>
                  <a:close/>
                  <a:moveTo>
                    <a:pt x="4" y="33"/>
                  </a:moveTo>
                  <a:cubicBezTo>
                    <a:pt x="3" y="29"/>
                    <a:pt x="3" y="29"/>
                    <a:pt x="3" y="29"/>
                  </a:cubicBezTo>
                  <a:cubicBezTo>
                    <a:pt x="4" y="29"/>
                    <a:pt x="4" y="29"/>
                    <a:pt x="4" y="29"/>
                  </a:cubicBezTo>
                  <a:cubicBezTo>
                    <a:pt x="4" y="30"/>
                    <a:pt x="4" y="30"/>
                    <a:pt x="5" y="30"/>
                  </a:cubicBezTo>
                  <a:cubicBezTo>
                    <a:pt x="10" y="29"/>
                    <a:pt x="10" y="29"/>
                    <a:pt x="10" y="29"/>
                  </a:cubicBezTo>
                  <a:cubicBezTo>
                    <a:pt x="11" y="29"/>
                    <a:pt x="11" y="28"/>
                    <a:pt x="11" y="28"/>
                  </a:cubicBezTo>
                  <a:cubicBezTo>
                    <a:pt x="11" y="27"/>
                    <a:pt x="11" y="27"/>
                    <a:pt x="11" y="27"/>
                  </a:cubicBezTo>
                  <a:cubicBezTo>
                    <a:pt x="11" y="27"/>
                    <a:pt x="11" y="27"/>
                    <a:pt x="11" y="27"/>
                  </a:cubicBezTo>
                  <a:cubicBezTo>
                    <a:pt x="13" y="30"/>
                    <a:pt x="13" y="30"/>
                    <a:pt x="13" y="30"/>
                  </a:cubicBezTo>
                  <a:cubicBezTo>
                    <a:pt x="5" y="32"/>
                    <a:pt x="5" y="32"/>
                    <a:pt x="5" y="32"/>
                  </a:cubicBezTo>
                  <a:cubicBezTo>
                    <a:pt x="5" y="32"/>
                    <a:pt x="4" y="33"/>
                    <a:pt x="4" y="33"/>
                  </a:cubicBezTo>
                  <a:cubicBezTo>
                    <a:pt x="4" y="33"/>
                    <a:pt x="4" y="33"/>
                    <a:pt x="4" y="33"/>
                  </a:cubicBezTo>
                  <a:close/>
                  <a:moveTo>
                    <a:pt x="16" y="42"/>
                  </a:moveTo>
                  <a:cubicBezTo>
                    <a:pt x="16" y="41"/>
                    <a:pt x="15" y="41"/>
                    <a:pt x="14" y="41"/>
                  </a:cubicBezTo>
                  <a:cubicBezTo>
                    <a:pt x="6" y="40"/>
                    <a:pt x="6" y="40"/>
                    <a:pt x="6" y="40"/>
                  </a:cubicBezTo>
                  <a:cubicBezTo>
                    <a:pt x="6" y="40"/>
                    <a:pt x="6" y="40"/>
                    <a:pt x="6" y="40"/>
                  </a:cubicBezTo>
                  <a:cubicBezTo>
                    <a:pt x="6" y="40"/>
                    <a:pt x="6" y="40"/>
                    <a:pt x="6" y="40"/>
                  </a:cubicBezTo>
                  <a:cubicBezTo>
                    <a:pt x="13" y="35"/>
                    <a:pt x="13" y="35"/>
                    <a:pt x="13" y="35"/>
                  </a:cubicBezTo>
                  <a:cubicBezTo>
                    <a:pt x="14" y="34"/>
                    <a:pt x="14" y="33"/>
                    <a:pt x="14" y="33"/>
                  </a:cubicBezTo>
                  <a:cubicBezTo>
                    <a:pt x="14" y="33"/>
                    <a:pt x="14" y="33"/>
                    <a:pt x="14" y="33"/>
                  </a:cubicBezTo>
                  <a:cubicBezTo>
                    <a:pt x="15" y="37"/>
                    <a:pt x="15" y="37"/>
                    <a:pt x="15" y="37"/>
                  </a:cubicBezTo>
                  <a:cubicBezTo>
                    <a:pt x="15" y="37"/>
                    <a:pt x="15" y="37"/>
                    <a:pt x="15" y="37"/>
                  </a:cubicBezTo>
                  <a:cubicBezTo>
                    <a:pt x="15" y="37"/>
                    <a:pt x="14" y="36"/>
                    <a:pt x="14" y="36"/>
                  </a:cubicBezTo>
                  <a:cubicBezTo>
                    <a:pt x="14" y="36"/>
                    <a:pt x="14" y="36"/>
                    <a:pt x="13" y="37"/>
                  </a:cubicBezTo>
                  <a:cubicBezTo>
                    <a:pt x="9" y="40"/>
                    <a:pt x="9" y="40"/>
                    <a:pt x="9" y="40"/>
                  </a:cubicBezTo>
                  <a:cubicBezTo>
                    <a:pt x="14" y="40"/>
                    <a:pt x="14" y="40"/>
                    <a:pt x="14" y="40"/>
                  </a:cubicBezTo>
                  <a:cubicBezTo>
                    <a:pt x="14" y="40"/>
                    <a:pt x="15" y="40"/>
                    <a:pt x="15" y="40"/>
                  </a:cubicBezTo>
                  <a:cubicBezTo>
                    <a:pt x="16" y="40"/>
                    <a:pt x="16" y="40"/>
                    <a:pt x="16" y="39"/>
                  </a:cubicBezTo>
                  <a:cubicBezTo>
                    <a:pt x="16" y="39"/>
                    <a:pt x="16" y="39"/>
                    <a:pt x="16" y="39"/>
                  </a:cubicBezTo>
                  <a:cubicBezTo>
                    <a:pt x="16" y="42"/>
                    <a:pt x="16" y="42"/>
                    <a:pt x="16" y="42"/>
                  </a:cubicBezTo>
                  <a:cubicBezTo>
                    <a:pt x="16" y="42"/>
                    <a:pt x="16" y="42"/>
                    <a:pt x="16" y="42"/>
                  </a:cubicBezTo>
                  <a:close/>
                  <a:moveTo>
                    <a:pt x="14" y="53"/>
                  </a:moveTo>
                  <a:cubicBezTo>
                    <a:pt x="13" y="53"/>
                    <a:pt x="12" y="53"/>
                    <a:pt x="11" y="52"/>
                  </a:cubicBezTo>
                  <a:cubicBezTo>
                    <a:pt x="10" y="51"/>
                    <a:pt x="10" y="51"/>
                    <a:pt x="9" y="50"/>
                  </a:cubicBezTo>
                  <a:cubicBezTo>
                    <a:pt x="9" y="49"/>
                    <a:pt x="9" y="48"/>
                    <a:pt x="9" y="47"/>
                  </a:cubicBezTo>
                  <a:cubicBezTo>
                    <a:pt x="10" y="46"/>
                    <a:pt x="11" y="45"/>
                    <a:pt x="12" y="45"/>
                  </a:cubicBezTo>
                  <a:cubicBezTo>
                    <a:pt x="13" y="44"/>
                    <a:pt x="14" y="44"/>
                    <a:pt x="16" y="45"/>
                  </a:cubicBezTo>
                  <a:cubicBezTo>
                    <a:pt x="17" y="45"/>
                    <a:pt x="18" y="46"/>
                    <a:pt x="18" y="47"/>
                  </a:cubicBezTo>
                  <a:cubicBezTo>
                    <a:pt x="18" y="48"/>
                    <a:pt x="18" y="49"/>
                    <a:pt x="18" y="50"/>
                  </a:cubicBezTo>
                  <a:cubicBezTo>
                    <a:pt x="18" y="51"/>
                    <a:pt x="17" y="51"/>
                    <a:pt x="16" y="52"/>
                  </a:cubicBezTo>
                  <a:cubicBezTo>
                    <a:pt x="14" y="46"/>
                    <a:pt x="14" y="46"/>
                    <a:pt x="14" y="46"/>
                  </a:cubicBezTo>
                  <a:cubicBezTo>
                    <a:pt x="12" y="46"/>
                    <a:pt x="12" y="47"/>
                    <a:pt x="11" y="48"/>
                  </a:cubicBezTo>
                  <a:cubicBezTo>
                    <a:pt x="10" y="49"/>
                    <a:pt x="10" y="49"/>
                    <a:pt x="10" y="51"/>
                  </a:cubicBezTo>
                  <a:cubicBezTo>
                    <a:pt x="11" y="51"/>
                    <a:pt x="11" y="52"/>
                    <a:pt x="12" y="52"/>
                  </a:cubicBezTo>
                  <a:cubicBezTo>
                    <a:pt x="13" y="52"/>
                    <a:pt x="14" y="52"/>
                    <a:pt x="14" y="53"/>
                  </a:cubicBezTo>
                  <a:cubicBezTo>
                    <a:pt x="14" y="53"/>
                    <a:pt x="14" y="53"/>
                    <a:pt x="14" y="53"/>
                  </a:cubicBezTo>
                  <a:close/>
                  <a:moveTo>
                    <a:pt x="16" y="49"/>
                  </a:moveTo>
                  <a:cubicBezTo>
                    <a:pt x="18" y="49"/>
                    <a:pt x="18" y="48"/>
                    <a:pt x="18" y="47"/>
                  </a:cubicBezTo>
                  <a:cubicBezTo>
                    <a:pt x="17" y="45"/>
                    <a:pt x="16" y="45"/>
                    <a:pt x="14" y="45"/>
                  </a:cubicBezTo>
                  <a:cubicBezTo>
                    <a:pt x="16" y="49"/>
                    <a:pt x="16" y="49"/>
                    <a:pt x="16" y="49"/>
                  </a:cubicBezTo>
                  <a:close/>
                  <a:moveTo>
                    <a:pt x="22" y="58"/>
                  </a:moveTo>
                  <a:cubicBezTo>
                    <a:pt x="22" y="58"/>
                    <a:pt x="21" y="58"/>
                    <a:pt x="21" y="57"/>
                  </a:cubicBezTo>
                  <a:cubicBezTo>
                    <a:pt x="21" y="57"/>
                    <a:pt x="21" y="57"/>
                    <a:pt x="21" y="57"/>
                  </a:cubicBezTo>
                  <a:cubicBezTo>
                    <a:pt x="21" y="56"/>
                    <a:pt x="21" y="56"/>
                    <a:pt x="21" y="56"/>
                  </a:cubicBezTo>
                  <a:cubicBezTo>
                    <a:pt x="21" y="55"/>
                    <a:pt x="21" y="55"/>
                    <a:pt x="20" y="55"/>
                  </a:cubicBezTo>
                  <a:cubicBezTo>
                    <a:pt x="20" y="55"/>
                    <a:pt x="20" y="55"/>
                    <a:pt x="19" y="55"/>
                  </a:cubicBezTo>
                  <a:cubicBezTo>
                    <a:pt x="15" y="57"/>
                    <a:pt x="15" y="57"/>
                    <a:pt x="15" y="57"/>
                  </a:cubicBezTo>
                  <a:cubicBezTo>
                    <a:pt x="14" y="58"/>
                    <a:pt x="14" y="59"/>
                    <a:pt x="14" y="59"/>
                  </a:cubicBezTo>
                  <a:cubicBezTo>
                    <a:pt x="14" y="59"/>
                    <a:pt x="14" y="59"/>
                    <a:pt x="14" y="59"/>
                  </a:cubicBezTo>
                  <a:cubicBezTo>
                    <a:pt x="12" y="55"/>
                    <a:pt x="12" y="55"/>
                    <a:pt x="12" y="55"/>
                  </a:cubicBezTo>
                  <a:cubicBezTo>
                    <a:pt x="12" y="55"/>
                    <a:pt x="12" y="55"/>
                    <a:pt x="12" y="55"/>
                  </a:cubicBezTo>
                  <a:cubicBezTo>
                    <a:pt x="13" y="56"/>
                    <a:pt x="14" y="56"/>
                    <a:pt x="14" y="56"/>
                  </a:cubicBezTo>
                  <a:cubicBezTo>
                    <a:pt x="19" y="54"/>
                    <a:pt x="19" y="54"/>
                    <a:pt x="19" y="54"/>
                  </a:cubicBezTo>
                  <a:cubicBezTo>
                    <a:pt x="20" y="53"/>
                    <a:pt x="20" y="53"/>
                    <a:pt x="20" y="53"/>
                  </a:cubicBezTo>
                  <a:cubicBezTo>
                    <a:pt x="20" y="53"/>
                    <a:pt x="20" y="52"/>
                    <a:pt x="20" y="52"/>
                  </a:cubicBezTo>
                  <a:cubicBezTo>
                    <a:pt x="20" y="52"/>
                    <a:pt x="20" y="52"/>
                    <a:pt x="20" y="52"/>
                  </a:cubicBezTo>
                  <a:cubicBezTo>
                    <a:pt x="22" y="54"/>
                    <a:pt x="22" y="54"/>
                    <a:pt x="22" y="54"/>
                  </a:cubicBezTo>
                  <a:cubicBezTo>
                    <a:pt x="21" y="55"/>
                    <a:pt x="21" y="55"/>
                    <a:pt x="21" y="55"/>
                  </a:cubicBezTo>
                  <a:cubicBezTo>
                    <a:pt x="22" y="55"/>
                    <a:pt x="23" y="56"/>
                    <a:pt x="24" y="57"/>
                  </a:cubicBezTo>
                  <a:cubicBezTo>
                    <a:pt x="24" y="57"/>
                    <a:pt x="24" y="57"/>
                    <a:pt x="24" y="57"/>
                  </a:cubicBezTo>
                  <a:cubicBezTo>
                    <a:pt x="23" y="58"/>
                    <a:pt x="22" y="58"/>
                    <a:pt x="22" y="58"/>
                  </a:cubicBezTo>
                  <a:close/>
                  <a:moveTo>
                    <a:pt x="21" y="67"/>
                  </a:moveTo>
                  <a:cubicBezTo>
                    <a:pt x="20" y="68"/>
                    <a:pt x="19" y="68"/>
                    <a:pt x="18" y="67"/>
                  </a:cubicBezTo>
                  <a:cubicBezTo>
                    <a:pt x="18" y="67"/>
                    <a:pt x="17" y="67"/>
                    <a:pt x="17" y="66"/>
                  </a:cubicBezTo>
                  <a:cubicBezTo>
                    <a:pt x="17" y="65"/>
                    <a:pt x="16" y="65"/>
                    <a:pt x="16" y="65"/>
                  </a:cubicBezTo>
                  <a:cubicBezTo>
                    <a:pt x="16" y="64"/>
                    <a:pt x="16" y="64"/>
                    <a:pt x="16" y="63"/>
                  </a:cubicBezTo>
                  <a:cubicBezTo>
                    <a:pt x="16" y="63"/>
                    <a:pt x="16" y="63"/>
                    <a:pt x="16" y="63"/>
                  </a:cubicBezTo>
                  <a:cubicBezTo>
                    <a:pt x="16" y="63"/>
                    <a:pt x="16" y="63"/>
                    <a:pt x="16" y="63"/>
                  </a:cubicBezTo>
                  <a:cubicBezTo>
                    <a:pt x="18" y="61"/>
                    <a:pt x="18" y="61"/>
                    <a:pt x="18" y="61"/>
                  </a:cubicBezTo>
                  <a:cubicBezTo>
                    <a:pt x="18" y="61"/>
                    <a:pt x="18" y="61"/>
                    <a:pt x="18" y="61"/>
                  </a:cubicBezTo>
                  <a:cubicBezTo>
                    <a:pt x="17" y="63"/>
                    <a:pt x="16" y="64"/>
                    <a:pt x="17" y="65"/>
                  </a:cubicBezTo>
                  <a:cubicBezTo>
                    <a:pt x="18" y="65"/>
                    <a:pt x="18" y="66"/>
                    <a:pt x="18" y="66"/>
                  </a:cubicBezTo>
                  <a:cubicBezTo>
                    <a:pt x="18" y="66"/>
                    <a:pt x="19" y="66"/>
                    <a:pt x="19" y="66"/>
                  </a:cubicBezTo>
                  <a:cubicBezTo>
                    <a:pt x="20" y="65"/>
                    <a:pt x="20" y="65"/>
                    <a:pt x="20" y="63"/>
                  </a:cubicBezTo>
                  <a:cubicBezTo>
                    <a:pt x="20" y="62"/>
                    <a:pt x="20" y="62"/>
                    <a:pt x="20" y="62"/>
                  </a:cubicBezTo>
                  <a:cubicBezTo>
                    <a:pt x="20" y="61"/>
                    <a:pt x="20" y="60"/>
                    <a:pt x="21" y="59"/>
                  </a:cubicBezTo>
                  <a:cubicBezTo>
                    <a:pt x="22" y="59"/>
                    <a:pt x="22" y="59"/>
                    <a:pt x="23" y="59"/>
                  </a:cubicBezTo>
                  <a:cubicBezTo>
                    <a:pt x="24" y="59"/>
                    <a:pt x="24" y="60"/>
                    <a:pt x="25" y="61"/>
                  </a:cubicBezTo>
                  <a:cubicBezTo>
                    <a:pt x="25" y="61"/>
                    <a:pt x="25" y="61"/>
                    <a:pt x="25" y="62"/>
                  </a:cubicBezTo>
                  <a:cubicBezTo>
                    <a:pt x="25" y="62"/>
                    <a:pt x="25" y="63"/>
                    <a:pt x="26" y="63"/>
                  </a:cubicBezTo>
                  <a:cubicBezTo>
                    <a:pt x="26" y="63"/>
                    <a:pt x="26" y="63"/>
                    <a:pt x="26" y="63"/>
                  </a:cubicBezTo>
                  <a:cubicBezTo>
                    <a:pt x="26" y="63"/>
                    <a:pt x="26" y="63"/>
                    <a:pt x="26" y="63"/>
                  </a:cubicBezTo>
                  <a:cubicBezTo>
                    <a:pt x="24" y="64"/>
                    <a:pt x="24" y="64"/>
                    <a:pt x="24" y="64"/>
                  </a:cubicBezTo>
                  <a:cubicBezTo>
                    <a:pt x="24" y="64"/>
                    <a:pt x="24" y="64"/>
                    <a:pt x="24" y="64"/>
                  </a:cubicBezTo>
                  <a:cubicBezTo>
                    <a:pt x="25" y="63"/>
                    <a:pt x="25" y="61"/>
                    <a:pt x="25" y="61"/>
                  </a:cubicBezTo>
                  <a:cubicBezTo>
                    <a:pt x="25" y="60"/>
                    <a:pt x="24" y="60"/>
                    <a:pt x="24" y="60"/>
                  </a:cubicBezTo>
                  <a:cubicBezTo>
                    <a:pt x="24" y="60"/>
                    <a:pt x="23" y="60"/>
                    <a:pt x="23" y="60"/>
                  </a:cubicBezTo>
                  <a:cubicBezTo>
                    <a:pt x="22" y="60"/>
                    <a:pt x="22" y="61"/>
                    <a:pt x="22" y="62"/>
                  </a:cubicBezTo>
                  <a:cubicBezTo>
                    <a:pt x="22" y="64"/>
                    <a:pt x="22" y="64"/>
                    <a:pt x="22" y="64"/>
                  </a:cubicBezTo>
                  <a:cubicBezTo>
                    <a:pt x="22" y="66"/>
                    <a:pt x="22" y="67"/>
                    <a:pt x="21" y="67"/>
                  </a:cubicBezTo>
                  <a:close/>
                  <a:moveTo>
                    <a:pt x="33" y="67"/>
                  </a:moveTo>
                  <a:cubicBezTo>
                    <a:pt x="32" y="67"/>
                    <a:pt x="32" y="67"/>
                    <a:pt x="32" y="67"/>
                  </a:cubicBezTo>
                  <a:cubicBezTo>
                    <a:pt x="32" y="67"/>
                    <a:pt x="32" y="66"/>
                    <a:pt x="31" y="66"/>
                  </a:cubicBezTo>
                  <a:cubicBezTo>
                    <a:pt x="31" y="66"/>
                    <a:pt x="31" y="66"/>
                    <a:pt x="31" y="65"/>
                  </a:cubicBezTo>
                  <a:cubicBezTo>
                    <a:pt x="31" y="65"/>
                    <a:pt x="32" y="65"/>
                    <a:pt x="32" y="65"/>
                  </a:cubicBezTo>
                  <a:cubicBezTo>
                    <a:pt x="32" y="65"/>
                    <a:pt x="32" y="64"/>
                    <a:pt x="32" y="65"/>
                  </a:cubicBezTo>
                  <a:cubicBezTo>
                    <a:pt x="33" y="65"/>
                    <a:pt x="33" y="65"/>
                    <a:pt x="33" y="65"/>
                  </a:cubicBezTo>
                  <a:cubicBezTo>
                    <a:pt x="33" y="65"/>
                    <a:pt x="34" y="65"/>
                    <a:pt x="33" y="66"/>
                  </a:cubicBezTo>
                  <a:cubicBezTo>
                    <a:pt x="33" y="66"/>
                    <a:pt x="33" y="66"/>
                    <a:pt x="33" y="67"/>
                  </a:cubicBezTo>
                  <a:close/>
                  <a:moveTo>
                    <a:pt x="22" y="75"/>
                  </a:moveTo>
                  <a:cubicBezTo>
                    <a:pt x="20" y="71"/>
                    <a:pt x="20" y="71"/>
                    <a:pt x="20" y="71"/>
                  </a:cubicBezTo>
                  <a:cubicBezTo>
                    <a:pt x="20" y="71"/>
                    <a:pt x="20" y="71"/>
                    <a:pt x="20" y="71"/>
                  </a:cubicBezTo>
                  <a:cubicBezTo>
                    <a:pt x="21" y="71"/>
                    <a:pt x="22" y="72"/>
                    <a:pt x="22" y="71"/>
                  </a:cubicBezTo>
                  <a:cubicBezTo>
                    <a:pt x="27" y="69"/>
                    <a:pt x="27" y="69"/>
                    <a:pt x="27" y="69"/>
                  </a:cubicBezTo>
                  <a:cubicBezTo>
                    <a:pt x="28" y="68"/>
                    <a:pt x="28" y="68"/>
                    <a:pt x="28" y="67"/>
                  </a:cubicBezTo>
                  <a:cubicBezTo>
                    <a:pt x="27" y="67"/>
                    <a:pt x="27" y="67"/>
                    <a:pt x="27" y="67"/>
                  </a:cubicBezTo>
                  <a:cubicBezTo>
                    <a:pt x="28" y="67"/>
                    <a:pt x="28" y="67"/>
                    <a:pt x="28" y="67"/>
                  </a:cubicBezTo>
                  <a:cubicBezTo>
                    <a:pt x="30" y="69"/>
                    <a:pt x="30" y="69"/>
                    <a:pt x="30" y="69"/>
                  </a:cubicBezTo>
                  <a:cubicBezTo>
                    <a:pt x="24" y="73"/>
                    <a:pt x="24" y="73"/>
                    <a:pt x="24" y="73"/>
                  </a:cubicBezTo>
                  <a:cubicBezTo>
                    <a:pt x="22" y="73"/>
                    <a:pt x="22" y="73"/>
                    <a:pt x="22" y="75"/>
                  </a:cubicBezTo>
                  <a:cubicBezTo>
                    <a:pt x="22" y="75"/>
                    <a:pt x="22" y="75"/>
                    <a:pt x="22" y="75"/>
                  </a:cubicBezTo>
                  <a:close/>
                  <a:moveTo>
                    <a:pt x="28" y="80"/>
                  </a:moveTo>
                  <a:cubicBezTo>
                    <a:pt x="27" y="80"/>
                    <a:pt x="26" y="80"/>
                    <a:pt x="26" y="79"/>
                  </a:cubicBezTo>
                  <a:cubicBezTo>
                    <a:pt x="26" y="79"/>
                    <a:pt x="25" y="79"/>
                    <a:pt x="25" y="79"/>
                  </a:cubicBezTo>
                  <a:cubicBezTo>
                    <a:pt x="24" y="78"/>
                    <a:pt x="24" y="77"/>
                    <a:pt x="26" y="76"/>
                  </a:cubicBezTo>
                  <a:cubicBezTo>
                    <a:pt x="31" y="73"/>
                    <a:pt x="31" y="73"/>
                    <a:pt x="31" y="73"/>
                  </a:cubicBezTo>
                  <a:cubicBezTo>
                    <a:pt x="30" y="71"/>
                    <a:pt x="30" y="71"/>
                    <a:pt x="30" y="71"/>
                  </a:cubicBezTo>
                  <a:cubicBezTo>
                    <a:pt x="30" y="71"/>
                    <a:pt x="30" y="71"/>
                    <a:pt x="30" y="71"/>
                  </a:cubicBezTo>
                  <a:cubicBezTo>
                    <a:pt x="30" y="71"/>
                    <a:pt x="30" y="71"/>
                    <a:pt x="30" y="71"/>
                  </a:cubicBezTo>
                  <a:cubicBezTo>
                    <a:pt x="31" y="72"/>
                    <a:pt x="32" y="72"/>
                    <a:pt x="34" y="72"/>
                  </a:cubicBezTo>
                  <a:cubicBezTo>
                    <a:pt x="34" y="72"/>
                    <a:pt x="34" y="72"/>
                    <a:pt x="34" y="72"/>
                  </a:cubicBezTo>
                  <a:cubicBezTo>
                    <a:pt x="32" y="73"/>
                    <a:pt x="32" y="73"/>
                    <a:pt x="32" y="73"/>
                  </a:cubicBezTo>
                  <a:cubicBezTo>
                    <a:pt x="33" y="75"/>
                    <a:pt x="33" y="75"/>
                    <a:pt x="33" y="75"/>
                  </a:cubicBezTo>
                  <a:cubicBezTo>
                    <a:pt x="33" y="75"/>
                    <a:pt x="33" y="75"/>
                    <a:pt x="33" y="75"/>
                  </a:cubicBezTo>
                  <a:cubicBezTo>
                    <a:pt x="32" y="74"/>
                    <a:pt x="32" y="74"/>
                    <a:pt x="32" y="74"/>
                  </a:cubicBezTo>
                  <a:cubicBezTo>
                    <a:pt x="27" y="77"/>
                    <a:pt x="27" y="77"/>
                    <a:pt x="27" y="77"/>
                  </a:cubicBezTo>
                  <a:cubicBezTo>
                    <a:pt x="26" y="78"/>
                    <a:pt x="26" y="79"/>
                    <a:pt x="26" y="79"/>
                  </a:cubicBezTo>
                  <a:cubicBezTo>
                    <a:pt x="27" y="79"/>
                    <a:pt x="27" y="79"/>
                    <a:pt x="28" y="80"/>
                  </a:cubicBezTo>
                  <a:cubicBezTo>
                    <a:pt x="28" y="80"/>
                    <a:pt x="28" y="80"/>
                    <a:pt x="28" y="80"/>
                  </a:cubicBezTo>
                  <a:close/>
                  <a:moveTo>
                    <a:pt x="40" y="84"/>
                  </a:moveTo>
                  <a:cubicBezTo>
                    <a:pt x="40" y="84"/>
                    <a:pt x="40" y="83"/>
                    <a:pt x="40" y="83"/>
                  </a:cubicBezTo>
                  <a:cubicBezTo>
                    <a:pt x="39" y="83"/>
                    <a:pt x="39" y="83"/>
                    <a:pt x="39" y="83"/>
                  </a:cubicBezTo>
                  <a:cubicBezTo>
                    <a:pt x="30" y="86"/>
                    <a:pt x="30" y="86"/>
                    <a:pt x="30" y="86"/>
                  </a:cubicBezTo>
                  <a:cubicBezTo>
                    <a:pt x="28" y="87"/>
                    <a:pt x="26" y="87"/>
                    <a:pt x="25" y="86"/>
                  </a:cubicBezTo>
                  <a:cubicBezTo>
                    <a:pt x="24" y="85"/>
                    <a:pt x="25" y="84"/>
                    <a:pt x="25" y="84"/>
                  </a:cubicBezTo>
                  <a:cubicBezTo>
                    <a:pt x="25" y="84"/>
                    <a:pt x="26" y="84"/>
                    <a:pt x="26" y="84"/>
                  </a:cubicBezTo>
                  <a:cubicBezTo>
                    <a:pt x="26" y="84"/>
                    <a:pt x="26" y="84"/>
                    <a:pt x="26" y="84"/>
                  </a:cubicBezTo>
                  <a:cubicBezTo>
                    <a:pt x="26" y="84"/>
                    <a:pt x="27" y="85"/>
                    <a:pt x="27" y="85"/>
                  </a:cubicBezTo>
                  <a:cubicBezTo>
                    <a:pt x="27" y="85"/>
                    <a:pt x="27" y="85"/>
                    <a:pt x="27" y="85"/>
                  </a:cubicBezTo>
                  <a:cubicBezTo>
                    <a:pt x="28" y="86"/>
                    <a:pt x="29" y="86"/>
                    <a:pt x="31" y="85"/>
                  </a:cubicBezTo>
                  <a:cubicBezTo>
                    <a:pt x="34" y="78"/>
                    <a:pt x="34" y="78"/>
                    <a:pt x="34" y="78"/>
                  </a:cubicBezTo>
                  <a:cubicBezTo>
                    <a:pt x="35" y="77"/>
                    <a:pt x="35" y="77"/>
                    <a:pt x="35" y="77"/>
                  </a:cubicBezTo>
                  <a:cubicBezTo>
                    <a:pt x="35" y="77"/>
                    <a:pt x="35" y="77"/>
                    <a:pt x="34" y="76"/>
                  </a:cubicBezTo>
                  <a:cubicBezTo>
                    <a:pt x="35" y="76"/>
                    <a:pt x="35" y="76"/>
                    <a:pt x="35" y="76"/>
                  </a:cubicBezTo>
                  <a:cubicBezTo>
                    <a:pt x="38" y="79"/>
                    <a:pt x="38" y="79"/>
                    <a:pt x="38" y="79"/>
                  </a:cubicBezTo>
                  <a:cubicBezTo>
                    <a:pt x="37" y="79"/>
                    <a:pt x="37" y="79"/>
                    <a:pt x="37" y="79"/>
                  </a:cubicBezTo>
                  <a:cubicBezTo>
                    <a:pt x="37" y="79"/>
                    <a:pt x="36" y="79"/>
                    <a:pt x="36" y="79"/>
                  </a:cubicBezTo>
                  <a:cubicBezTo>
                    <a:pt x="36" y="79"/>
                    <a:pt x="36" y="79"/>
                    <a:pt x="36" y="79"/>
                  </a:cubicBezTo>
                  <a:cubicBezTo>
                    <a:pt x="33" y="84"/>
                    <a:pt x="33" y="84"/>
                    <a:pt x="33" y="84"/>
                  </a:cubicBezTo>
                  <a:cubicBezTo>
                    <a:pt x="38" y="83"/>
                    <a:pt x="38" y="83"/>
                    <a:pt x="38" y="83"/>
                  </a:cubicBezTo>
                  <a:cubicBezTo>
                    <a:pt x="38" y="83"/>
                    <a:pt x="39" y="82"/>
                    <a:pt x="39" y="82"/>
                  </a:cubicBezTo>
                  <a:cubicBezTo>
                    <a:pt x="39" y="82"/>
                    <a:pt x="39" y="82"/>
                    <a:pt x="39" y="82"/>
                  </a:cubicBezTo>
                  <a:cubicBezTo>
                    <a:pt x="39" y="81"/>
                    <a:pt x="39" y="81"/>
                    <a:pt x="38" y="81"/>
                  </a:cubicBezTo>
                  <a:cubicBezTo>
                    <a:pt x="39" y="81"/>
                    <a:pt x="39" y="81"/>
                    <a:pt x="39" y="81"/>
                  </a:cubicBezTo>
                  <a:cubicBezTo>
                    <a:pt x="40" y="84"/>
                    <a:pt x="40" y="84"/>
                    <a:pt x="40" y="84"/>
                  </a:cubicBezTo>
                  <a:cubicBezTo>
                    <a:pt x="40" y="84"/>
                    <a:pt x="40" y="84"/>
                    <a:pt x="40" y="84"/>
                  </a:cubicBezTo>
                  <a:close/>
                  <a:moveTo>
                    <a:pt x="47" y="97"/>
                  </a:moveTo>
                  <a:cubicBezTo>
                    <a:pt x="46" y="97"/>
                    <a:pt x="45" y="98"/>
                    <a:pt x="44" y="98"/>
                  </a:cubicBezTo>
                  <a:cubicBezTo>
                    <a:pt x="42" y="98"/>
                    <a:pt x="41" y="98"/>
                    <a:pt x="40" y="97"/>
                  </a:cubicBezTo>
                  <a:cubicBezTo>
                    <a:pt x="40" y="96"/>
                    <a:pt x="39" y="95"/>
                    <a:pt x="39" y="94"/>
                  </a:cubicBezTo>
                  <a:cubicBezTo>
                    <a:pt x="39" y="93"/>
                    <a:pt x="40" y="91"/>
                    <a:pt x="41" y="91"/>
                  </a:cubicBezTo>
                  <a:cubicBezTo>
                    <a:pt x="42" y="90"/>
                    <a:pt x="43" y="89"/>
                    <a:pt x="44" y="89"/>
                  </a:cubicBezTo>
                  <a:cubicBezTo>
                    <a:pt x="45" y="89"/>
                    <a:pt x="46" y="89"/>
                    <a:pt x="47" y="90"/>
                  </a:cubicBezTo>
                  <a:cubicBezTo>
                    <a:pt x="48" y="91"/>
                    <a:pt x="49" y="92"/>
                    <a:pt x="49" y="93"/>
                  </a:cubicBezTo>
                  <a:cubicBezTo>
                    <a:pt x="49" y="95"/>
                    <a:pt x="48" y="95"/>
                    <a:pt x="47" y="97"/>
                  </a:cubicBezTo>
                  <a:close/>
                  <a:moveTo>
                    <a:pt x="45" y="96"/>
                  </a:moveTo>
                  <a:cubicBezTo>
                    <a:pt x="46" y="95"/>
                    <a:pt x="47" y="94"/>
                    <a:pt x="47" y="93"/>
                  </a:cubicBezTo>
                  <a:cubicBezTo>
                    <a:pt x="48" y="92"/>
                    <a:pt x="47" y="91"/>
                    <a:pt x="47" y="90"/>
                  </a:cubicBezTo>
                  <a:cubicBezTo>
                    <a:pt x="46" y="90"/>
                    <a:pt x="46" y="89"/>
                    <a:pt x="45" y="90"/>
                  </a:cubicBezTo>
                  <a:cubicBezTo>
                    <a:pt x="44" y="90"/>
                    <a:pt x="44" y="91"/>
                    <a:pt x="43" y="91"/>
                  </a:cubicBezTo>
                  <a:cubicBezTo>
                    <a:pt x="42" y="92"/>
                    <a:pt x="41" y="93"/>
                    <a:pt x="41" y="94"/>
                  </a:cubicBezTo>
                  <a:cubicBezTo>
                    <a:pt x="40" y="95"/>
                    <a:pt x="40" y="96"/>
                    <a:pt x="41" y="97"/>
                  </a:cubicBezTo>
                  <a:cubicBezTo>
                    <a:pt x="42" y="97"/>
                    <a:pt x="42" y="97"/>
                    <a:pt x="43" y="97"/>
                  </a:cubicBezTo>
                  <a:cubicBezTo>
                    <a:pt x="44" y="97"/>
                    <a:pt x="44" y="97"/>
                    <a:pt x="45" y="96"/>
                  </a:cubicBezTo>
                  <a:close/>
                  <a:moveTo>
                    <a:pt x="60" y="97"/>
                  </a:moveTo>
                  <a:cubicBezTo>
                    <a:pt x="59" y="97"/>
                    <a:pt x="59" y="97"/>
                    <a:pt x="59" y="97"/>
                  </a:cubicBezTo>
                  <a:cubicBezTo>
                    <a:pt x="59" y="97"/>
                    <a:pt x="59" y="97"/>
                    <a:pt x="59" y="97"/>
                  </a:cubicBezTo>
                  <a:cubicBezTo>
                    <a:pt x="58" y="97"/>
                    <a:pt x="58" y="97"/>
                    <a:pt x="58" y="96"/>
                  </a:cubicBezTo>
                  <a:cubicBezTo>
                    <a:pt x="58" y="96"/>
                    <a:pt x="58" y="95"/>
                    <a:pt x="58" y="95"/>
                  </a:cubicBezTo>
                  <a:cubicBezTo>
                    <a:pt x="58" y="95"/>
                    <a:pt x="58" y="95"/>
                    <a:pt x="58" y="95"/>
                  </a:cubicBezTo>
                  <a:cubicBezTo>
                    <a:pt x="58" y="94"/>
                    <a:pt x="57" y="94"/>
                    <a:pt x="56" y="95"/>
                  </a:cubicBezTo>
                  <a:cubicBezTo>
                    <a:pt x="54" y="97"/>
                    <a:pt x="54" y="97"/>
                    <a:pt x="54" y="97"/>
                  </a:cubicBezTo>
                  <a:cubicBezTo>
                    <a:pt x="56" y="99"/>
                    <a:pt x="56" y="99"/>
                    <a:pt x="56" y="99"/>
                  </a:cubicBezTo>
                  <a:cubicBezTo>
                    <a:pt x="56" y="99"/>
                    <a:pt x="56" y="99"/>
                    <a:pt x="56" y="99"/>
                  </a:cubicBezTo>
                  <a:cubicBezTo>
                    <a:pt x="54" y="97"/>
                    <a:pt x="54" y="97"/>
                    <a:pt x="54" y="97"/>
                  </a:cubicBezTo>
                  <a:cubicBezTo>
                    <a:pt x="50" y="103"/>
                    <a:pt x="50" y="103"/>
                    <a:pt x="50" y="103"/>
                  </a:cubicBezTo>
                  <a:cubicBezTo>
                    <a:pt x="49" y="103"/>
                    <a:pt x="49" y="104"/>
                    <a:pt x="50" y="105"/>
                  </a:cubicBezTo>
                  <a:cubicBezTo>
                    <a:pt x="50" y="105"/>
                    <a:pt x="50" y="105"/>
                    <a:pt x="50" y="105"/>
                  </a:cubicBezTo>
                  <a:cubicBezTo>
                    <a:pt x="46" y="102"/>
                    <a:pt x="46" y="102"/>
                    <a:pt x="46" y="102"/>
                  </a:cubicBezTo>
                  <a:cubicBezTo>
                    <a:pt x="46" y="101"/>
                    <a:pt x="46" y="101"/>
                    <a:pt x="46" y="101"/>
                  </a:cubicBezTo>
                  <a:cubicBezTo>
                    <a:pt x="47" y="102"/>
                    <a:pt x="48" y="102"/>
                    <a:pt x="48" y="101"/>
                  </a:cubicBezTo>
                  <a:cubicBezTo>
                    <a:pt x="52" y="96"/>
                    <a:pt x="52" y="96"/>
                    <a:pt x="52" y="96"/>
                  </a:cubicBezTo>
                  <a:cubicBezTo>
                    <a:pt x="51" y="95"/>
                    <a:pt x="51" y="95"/>
                    <a:pt x="51" y="95"/>
                  </a:cubicBezTo>
                  <a:cubicBezTo>
                    <a:pt x="52" y="95"/>
                    <a:pt x="52" y="95"/>
                    <a:pt x="52" y="95"/>
                  </a:cubicBezTo>
                  <a:cubicBezTo>
                    <a:pt x="53" y="96"/>
                    <a:pt x="53" y="96"/>
                    <a:pt x="53" y="96"/>
                  </a:cubicBezTo>
                  <a:cubicBezTo>
                    <a:pt x="53" y="95"/>
                    <a:pt x="53" y="95"/>
                    <a:pt x="53" y="95"/>
                  </a:cubicBezTo>
                  <a:cubicBezTo>
                    <a:pt x="54" y="95"/>
                    <a:pt x="55" y="94"/>
                    <a:pt x="56" y="94"/>
                  </a:cubicBezTo>
                  <a:cubicBezTo>
                    <a:pt x="57" y="94"/>
                    <a:pt x="58" y="94"/>
                    <a:pt x="59" y="95"/>
                  </a:cubicBezTo>
                  <a:cubicBezTo>
                    <a:pt x="59" y="95"/>
                    <a:pt x="60" y="95"/>
                    <a:pt x="60" y="96"/>
                  </a:cubicBezTo>
                  <a:cubicBezTo>
                    <a:pt x="60" y="96"/>
                    <a:pt x="60" y="96"/>
                    <a:pt x="60" y="97"/>
                  </a:cubicBezTo>
                  <a:close/>
                  <a:moveTo>
                    <a:pt x="65" y="111"/>
                  </a:moveTo>
                  <a:cubicBezTo>
                    <a:pt x="64" y="113"/>
                    <a:pt x="63" y="113"/>
                    <a:pt x="62" y="113"/>
                  </a:cubicBezTo>
                  <a:cubicBezTo>
                    <a:pt x="61" y="113"/>
                    <a:pt x="60" y="113"/>
                    <a:pt x="59" y="112"/>
                  </a:cubicBezTo>
                  <a:cubicBezTo>
                    <a:pt x="58" y="112"/>
                    <a:pt x="58" y="111"/>
                    <a:pt x="58" y="111"/>
                  </a:cubicBezTo>
                  <a:cubicBezTo>
                    <a:pt x="57" y="111"/>
                    <a:pt x="57" y="110"/>
                    <a:pt x="57" y="110"/>
                  </a:cubicBezTo>
                  <a:cubicBezTo>
                    <a:pt x="56" y="109"/>
                    <a:pt x="56" y="110"/>
                    <a:pt x="56" y="110"/>
                  </a:cubicBezTo>
                  <a:cubicBezTo>
                    <a:pt x="56" y="109"/>
                    <a:pt x="56" y="109"/>
                    <a:pt x="56" y="109"/>
                  </a:cubicBezTo>
                  <a:cubicBezTo>
                    <a:pt x="58" y="105"/>
                    <a:pt x="58" y="105"/>
                    <a:pt x="58" y="105"/>
                  </a:cubicBezTo>
                  <a:cubicBezTo>
                    <a:pt x="58" y="106"/>
                    <a:pt x="58" y="106"/>
                    <a:pt x="58" y="106"/>
                  </a:cubicBezTo>
                  <a:cubicBezTo>
                    <a:pt x="57" y="108"/>
                    <a:pt x="58" y="110"/>
                    <a:pt x="59" y="111"/>
                  </a:cubicBezTo>
                  <a:cubicBezTo>
                    <a:pt x="60" y="112"/>
                    <a:pt x="60" y="112"/>
                    <a:pt x="61" y="112"/>
                  </a:cubicBezTo>
                  <a:cubicBezTo>
                    <a:pt x="62" y="112"/>
                    <a:pt x="62" y="111"/>
                    <a:pt x="62" y="111"/>
                  </a:cubicBezTo>
                  <a:cubicBezTo>
                    <a:pt x="63" y="110"/>
                    <a:pt x="63" y="109"/>
                    <a:pt x="62" y="107"/>
                  </a:cubicBezTo>
                  <a:cubicBezTo>
                    <a:pt x="62" y="105"/>
                    <a:pt x="62" y="105"/>
                    <a:pt x="62" y="105"/>
                  </a:cubicBezTo>
                  <a:cubicBezTo>
                    <a:pt x="61" y="104"/>
                    <a:pt x="61" y="102"/>
                    <a:pt x="62" y="101"/>
                  </a:cubicBezTo>
                  <a:cubicBezTo>
                    <a:pt x="62" y="100"/>
                    <a:pt x="63" y="100"/>
                    <a:pt x="64" y="99"/>
                  </a:cubicBezTo>
                  <a:cubicBezTo>
                    <a:pt x="65" y="99"/>
                    <a:pt x="66" y="99"/>
                    <a:pt x="67" y="100"/>
                  </a:cubicBezTo>
                  <a:cubicBezTo>
                    <a:pt x="67" y="101"/>
                    <a:pt x="68" y="101"/>
                    <a:pt x="68" y="101"/>
                  </a:cubicBezTo>
                  <a:cubicBezTo>
                    <a:pt x="68" y="102"/>
                    <a:pt x="68" y="102"/>
                    <a:pt x="69" y="102"/>
                  </a:cubicBezTo>
                  <a:cubicBezTo>
                    <a:pt x="69" y="102"/>
                    <a:pt x="69" y="102"/>
                    <a:pt x="70" y="102"/>
                  </a:cubicBezTo>
                  <a:cubicBezTo>
                    <a:pt x="70" y="103"/>
                    <a:pt x="70" y="103"/>
                    <a:pt x="70" y="103"/>
                  </a:cubicBezTo>
                  <a:cubicBezTo>
                    <a:pt x="68" y="107"/>
                    <a:pt x="68" y="107"/>
                    <a:pt x="68" y="107"/>
                  </a:cubicBezTo>
                  <a:cubicBezTo>
                    <a:pt x="67" y="106"/>
                    <a:pt x="67" y="106"/>
                    <a:pt x="67" y="106"/>
                  </a:cubicBezTo>
                  <a:cubicBezTo>
                    <a:pt x="68" y="104"/>
                    <a:pt x="68" y="102"/>
                    <a:pt x="66" y="101"/>
                  </a:cubicBezTo>
                  <a:cubicBezTo>
                    <a:pt x="66" y="101"/>
                    <a:pt x="65" y="101"/>
                    <a:pt x="64" y="101"/>
                  </a:cubicBezTo>
                  <a:cubicBezTo>
                    <a:pt x="64" y="101"/>
                    <a:pt x="64" y="101"/>
                    <a:pt x="63" y="101"/>
                  </a:cubicBezTo>
                  <a:cubicBezTo>
                    <a:pt x="63" y="102"/>
                    <a:pt x="63" y="102"/>
                    <a:pt x="63" y="103"/>
                  </a:cubicBezTo>
                  <a:cubicBezTo>
                    <a:pt x="63" y="103"/>
                    <a:pt x="63" y="104"/>
                    <a:pt x="64" y="105"/>
                  </a:cubicBezTo>
                  <a:cubicBezTo>
                    <a:pt x="64" y="107"/>
                    <a:pt x="64" y="107"/>
                    <a:pt x="64" y="107"/>
                  </a:cubicBezTo>
                  <a:cubicBezTo>
                    <a:pt x="66" y="109"/>
                    <a:pt x="66" y="111"/>
                    <a:pt x="65" y="111"/>
                  </a:cubicBezTo>
                  <a:close/>
                  <a:moveTo>
                    <a:pt x="74" y="117"/>
                  </a:moveTo>
                  <a:cubicBezTo>
                    <a:pt x="73" y="118"/>
                    <a:pt x="72" y="119"/>
                    <a:pt x="71" y="119"/>
                  </a:cubicBezTo>
                  <a:cubicBezTo>
                    <a:pt x="70" y="119"/>
                    <a:pt x="69" y="119"/>
                    <a:pt x="68" y="118"/>
                  </a:cubicBezTo>
                  <a:cubicBezTo>
                    <a:pt x="68" y="118"/>
                    <a:pt x="67" y="117"/>
                    <a:pt x="67" y="116"/>
                  </a:cubicBezTo>
                  <a:cubicBezTo>
                    <a:pt x="66" y="115"/>
                    <a:pt x="67" y="113"/>
                    <a:pt x="68" y="112"/>
                  </a:cubicBezTo>
                  <a:cubicBezTo>
                    <a:pt x="68" y="111"/>
                    <a:pt x="69" y="110"/>
                    <a:pt x="70" y="110"/>
                  </a:cubicBezTo>
                  <a:cubicBezTo>
                    <a:pt x="72" y="109"/>
                    <a:pt x="73" y="109"/>
                    <a:pt x="74" y="110"/>
                  </a:cubicBezTo>
                  <a:cubicBezTo>
                    <a:pt x="75" y="111"/>
                    <a:pt x="75" y="111"/>
                    <a:pt x="76" y="112"/>
                  </a:cubicBezTo>
                  <a:cubicBezTo>
                    <a:pt x="76" y="113"/>
                    <a:pt x="76" y="113"/>
                    <a:pt x="76" y="113"/>
                  </a:cubicBezTo>
                  <a:cubicBezTo>
                    <a:pt x="76" y="114"/>
                    <a:pt x="75" y="114"/>
                    <a:pt x="75" y="114"/>
                  </a:cubicBezTo>
                  <a:cubicBezTo>
                    <a:pt x="75" y="114"/>
                    <a:pt x="75" y="114"/>
                    <a:pt x="74" y="114"/>
                  </a:cubicBezTo>
                  <a:cubicBezTo>
                    <a:pt x="74" y="114"/>
                    <a:pt x="74" y="113"/>
                    <a:pt x="74" y="113"/>
                  </a:cubicBezTo>
                  <a:cubicBezTo>
                    <a:pt x="74" y="113"/>
                    <a:pt x="74" y="113"/>
                    <a:pt x="74" y="113"/>
                  </a:cubicBezTo>
                  <a:cubicBezTo>
                    <a:pt x="74" y="112"/>
                    <a:pt x="74" y="112"/>
                    <a:pt x="74" y="111"/>
                  </a:cubicBezTo>
                  <a:cubicBezTo>
                    <a:pt x="74" y="111"/>
                    <a:pt x="74" y="111"/>
                    <a:pt x="73" y="111"/>
                  </a:cubicBezTo>
                  <a:cubicBezTo>
                    <a:pt x="72" y="110"/>
                    <a:pt x="72" y="110"/>
                    <a:pt x="70" y="111"/>
                  </a:cubicBezTo>
                  <a:cubicBezTo>
                    <a:pt x="70" y="111"/>
                    <a:pt x="69" y="111"/>
                    <a:pt x="69" y="112"/>
                  </a:cubicBezTo>
                  <a:cubicBezTo>
                    <a:pt x="68" y="113"/>
                    <a:pt x="68" y="114"/>
                    <a:pt x="68" y="115"/>
                  </a:cubicBezTo>
                  <a:cubicBezTo>
                    <a:pt x="68" y="116"/>
                    <a:pt x="68" y="117"/>
                    <a:pt x="69" y="117"/>
                  </a:cubicBezTo>
                  <a:cubicBezTo>
                    <a:pt x="71" y="118"/>
                    <a:pt x="72" y="118"/>
                    <a:pt x="74" y="117"/>
                  </a:cubicBezTo>
                  <a:cubicBezTo>
                    <a:pt x="74" y="117"/>
                    <a:pt x="74" y="117"/>
                    <a:pt x="74" y="117"/>
                  </a:cubicBezTo>
                  <a:close/>
                  <a:moveTo>
                    <a:pt x="83" y="111"/>
                  </a:moveTo>
                  <a:cubicBezTo>
                    <a:pt x="83" y="111"/>
                    <a:pt x="82" y="111"/>
                    <a:pt x="82" y="111"/>
                  </a:cubicBezTo>
                  <a:cubicBezTo>
                    <a:pt x="82" y="111"/>
                    <a:pt x="82" y="111"/>
                    <a:pt x="81" y="111"/>
                  </a:cubicBezTo>
                  <a:cubicBezTo>
                    <a:pt x="81" y="111"/>
                    <a:pt x="81" y="111"/>
                    <a:pt x="81" y="111"/>
                  </a:cubicBezTo>
                  <a:cubicBezTo>
                    <a:pt x="81" y="110"/>
                    <a:pt x="81" y="110"/>
                    <a:pt x="81" y="110"/>
                  </a:cubicBezTo>
                  <a:cubicBezTo>
                    <a:pt x="81" y="109"/>
                    <a:pt x="81" y="109"/>
                    <a:pt x="82" y="109"/>
                  </a:cubicBezTo>
                  <a:cubicBezTo>
                    <a:pt x="82" y="109"/>
                    <a:pt x="82" y="109"/>
                    <a:pt x="82" y="109"/>
                  </a:cubicBezTo>
                  <a:cubicBezTo>
                    <a:pt x="83" y="109"/>
                    <a:pt x="83" y="110"/>
                    <a:pt x="83" y="110"/>
                  </a:cubicBezTo>
                  <a:cubicBezTo>
                    <a:pt x="83" y="111"/>
                    <a:pt x="83" y="111"/>
                    <a:pt x="83" y="111"/>
                  </a:cubicBezTo>
                  <a:close/>
                  <a:moveTo>
                    <a:pt x="78" y="123"/>
                  </a:moveTo>
                  <a:cubicBezTo>
                    <a:pt x="74" y="121"/>
                    <a:pt x="74" y="121"/>
                    <a:pt x="74" y="121"/>
                  </a:cubicBezTo>
                  <a:cubicBezTo>
                    <a:pt x="74" y="121"/>
                    <a:pt x="74" y="121"/>
                    <a:pt x="74" y="121"/>
                  </a:cubicBezTo>
                  <a:cubicBezTo>
                    <a:pt x="75" y="121"/>
                    <a:pt x="76" y="121"/>
                    <a:pt x="76" y="120"/>
                  </a:cubicBezTo>
                  <a:cubicBezTo>
                    <a:pt x="78" y="115"/>
                    <a:pt x="78" y="115"/>
                    <a:pt x="78" y="115"/>
                  </a:cubicBezTo>
                  <a:cubicBezTo>
                    <a:pt x="79" y="115"/>
                    <a:pt x="79" y="114"/>
                    <a:pt x="78" y="114"/>
                  </a:cubicBezTo>
                  <a:cubicBezTo>
                    <a:pt x="78" y="114"/>
                    <a:pt x="78" y="114"/>
                    <a:pt x="78" y="114"/>
                  </a:cubicBezTo>
                  <a:cubicBezTo>
                    <a:pt x="78" y="113"/>
                    <a:pt x="78" y="113"/>
                    <a:pt x="78" y="113"/>
                  </a:cubicBezTo>
                  <a:cubicBezTo>
                    <a:pt x="81" y="114"/>
                    <a:pt x="81" y="114"/>
                    <a:pt x="81" y="114"/>
                  </a:cubicBezTo>
                  <a:cubicBezTo>
                    <a:pt x="78" y="121"/>
                    <a:pt x="78" y="121"/>
                    <a:pt x="78" y="121"/>
                  </a:cubicBezTo>
                  <a:cubicBezTo>
                    <a:pt x="77" y="122"/>
                    <a:pt x="78" y="123"/>
                    <a:pt x="78" y="123"/>
                  </a:cubicBezTo>
                  <a:cubicBezTo>
                    <a:pt x="78" y="123"/>
                    <a:pt x="78" y="123"/>
                    <a:pt x="78" y="123"/>
                  </a:cubicBezTo>
                  <a:close/>
                  <a:moveTo>
                    <a:pt x="89" y="124"/>
                  </a:moveTo>
                  <a:cubicBezTo>
                    <a:pt x="88" y="125"/>
                    <a:pt x="87" y="125"/>
                    <a:pt x="86" y="126"/>
                  </a:cubicBezTo>
                  <a:cubicBezTo>
                    <a:pt x="85" y="126"/>
                    <a:pt x="84" y="126"/>
                    <a:pt x="84" y="126"/>
                  </a:cubicBezTo>
                  <a:cubicBezTo>
                    <a:pt x="82" y="125"/>
                    <a:pt x="82" y="125"/>
                    <a:pt x="82" y="124"/>
                  </a:cubicBezTo>
                  <a:cubicBezTo>
                    <a:pt x="81" y="123"/>
                    <a:pt x="81" y="121"/>
                    <a:pt x="82" y="120"/>
                  </a:cubicBezTo>
                  <a:cubicBezTo>
                    <a:pt x="82" y="119"/>
                    <a:pt x="83" y="118"/>
                    <a:pt x="84" y="117"/>
                  </a:cubicBezTo>
                  <a:cubicBezTo>
                    <a:pt x="85" y="117"/>
                    <a:pt x="86" y="117"/>
                    <a:pt x="87" y="117"/>
                  </a:cubicBezTo>
                  <a:cubicBezTo>
                    <a:pt x="88" y="118"/>
                    <a:pt x="89" y="119"/>
                    <a:pt x="89" y="119"/>
                  </a:cubicBezTo>
                  <a:cubicBezTo>
                    <a:pt x="90" y="120"/>
                    <a:pt x="90" y="121"/>
                    <a:pt x="89" y="122"/>
                  </a:cubicBezTo>
                  <a:cubicBezTo>
                    <a:pt x="83" y="119"/>
                    <a:pt x="83" y="119"/>
                    <a:pt x="83" y="119"/>
                  </a:cubicBezTo>
                  <a:cubicBezTo>
                    <a:pt x="83" y="121"/>
                    <a:pt x="83" y="122"/>
                    <a:pt x="83" y="123"/>
                  </a:cubicBezTo>
                  <a:cubicBezTo>
                    <a:pt x="83" y="124"/>
                    <a:pt x="84" y="124"/>
                    <a:pt x="84" y="125"/>
                  </a:cubicBezTo>
                  <a:cubicBezTo>
                    <a:pt x="85" y="125"/>
                    <a:pt x="86" y="125"/>
                    <a:pt x="86" y="125"/>
                  </a:cubicBezTo>
                  <a:cubicBezTo>
                    <a:pt x="88" y="125"/>
                    <a:pt x="88" y="124"/>
                    <a:pt x="89" y="124"/>
                  </a:cubicBezTo>
                  <a:cubicBezTo>
                    <a:pt x="89" y="124"/>
                    <a:pt x="89" y="124"/>
                    <a:pt x="89" y="124"/>
                  </a:cubicBezTo>
                  <a:close/>
                  <a:moveTo>
                    <a:pt x="88" y="120"/>
                  </a:moveTo>
                  <a:cubicBezTo>
                    <a:pt x="88" y="119"/>
                    <a:pt x="88" y="118"/>
                    <a:pt x="87" y="117"/>
                  </a:cubicBezTo>
                  <a:cubicBezTo>
                    <a:pt x="86" y="117"/>
                    <a:pt x="84" y="117"/>
                    <a:pt x="84" y="119"/>
                  </a:cubicBezTo>
                  <a:cubicBezTo>
                    <a:pt x="88" y="120"/>
                    <a:pt x="88" y="120"/>
                    <a:pt x="88" y="120"/>
                  </a:cubicBezTo>
                  <a:close/>
                  <a:moveTo>
                    <a:pt x="98" y="131"/>
                  </a:moveTo>
                  <a:cubicBezTo>
                    <a:pt x="94" y="129"/>
                    <a:pt x="94" y="129"/>
                    <a:pt x="94" y="129"/>
                  </a:cubicBezTo>
                  <a:cubicBezTo>
                    <a:pt x="94" y="129"/>
                    <a:pt x="94" y="129"/>
                    <a:pt x="94" y="129"/>
                  </a:cubicBezTo>
                  <a:cubicBezTo>
                    <a:pt x="95" y="129"/>
                    <a:pt x="96" y="129"/>
                    <a:pt x="96" y="128"/>
                  </a:cubicBezTo>
                  <a:cubicBezTo>
                    <a:pt x="98" y="123"/>
                    <a:pt x="98" y="123"/>
                    <a:pt x="98" y="123"/>
                  </a:cubicBezTo>
                  <a:cubicBezTo>
                    <a:pt x="98" y="123"/>
                    <a:pt x="98" y="123"/>
                    <a:pt x="98" y="122"/>
                  </a:cubicBezTo>
                  <a:cubicBezTo>
                    <a:pt x="98" y="122"/>
                    <a:pt x="97" y="122"/>
                    <a:pt x="97" y="121"/>
                  </a:cubicBezTo>
                  <a:cubicBezTo>
                    <a:pt x="96" y="121"/>
                    <a:pt x="95" y="121"/>
                    <a:pt x="94" y="122"/>
                  </a:cubicBezTo>
                  <a:cubicBezTo>
                    <a:pt x="93" y="127"/>
                    <a:pt x="93" y="127"/>
                    <a:pt x="93" y="127"/>
                  </a:cubicBezTo>
                  <a:cubicBezTo>
                    <a:pt x="92" y="128"/>
                    <a:pt x="93" y="129"/>
                    <a:pt x="94" y="129"/>
                  </a:cubicBezTo>
                  <a:cubicBezTo>
                    <a:pt x="94" y="129"/>
                    <a:pt x="94" y="129"/>
                    <a:pt x="94" y="129"/>
                  </a:cubicBezTo>
                  <a:cubicBezTo>
                    <a:pt x="90" y="128"/>
                    <a:pt x="90" y="128"/>
                    <a:pt x="90" y="128"/>
                  </a:cubicBezTo>
                  <a:cubicBezTo>
                    <a:pt x="90" y="127"/>
                    <a:pt x="90" y="127"/>
                    <a:pt x="90" y="127"/>
                  </a:cubicBezTo>
                  <a:cubicBezTo>
                    <a:pt x="90" y="128"/>
                    <a:pt x="91" y="127"/>
                    <a:pt x="91" y="127"/>
                  </a:cubicBezTo>
                  <a:cubicBezTo>
                    <a:pt x="93" y="121"/>
                    <a:pt x="93" y="121"/>
                    <a:pt x="93" y="121"/>
                  </a:cubicBezTo>
                  <a:cubicBezTo>
                    <a:pt x="93" y="121"/>
                    <a:pt x="93" y="121"/>
                    <a:pt x="93" y="121"/>
                  </a:cubicBezTo>
                  <a:cubicBezTo>
                    <a:pt x="93" y="121"/>
                    <a:pt x="93" y="120"/>
                    <a:pt x="92" y="120"/>
                  </a:cubicBezTo>
                  <a:cubicBezTo>
                    <a:pt x="92" y="120"/>
                    <a:pt x="92" y="120"/>
                    <a:pt x="92" y="120"/>
                  </a:cubicBezTo>
                  <a:cubicBezTo>
                    <a:pt x="96" y="120"/>
                    <a:pt x="96" y="120"/>
                    <a:pt x="96" y="120"/>
                  </a:cubicBezTo>
                  <a:cubicBezTo>
                    <a:pt x="95" y="121"/>
                    <a:pt x="95" y="121"/>
                    <a:pt x="95" y="121"/>
                  </a:cubicBezTo>
                  <a:cubicBezTo>
                    <a:pt x="96" y="121"/>
                    <a:pt x="98" y="121"/>
                    <a:pt x="99" y="121"/>
                  </a:cubicBezTo>
                  <a:cubicBezTo>
                    <a:pt x="100" y="121"/>
                    <a:pt x="101" y="123"/>
                    <a:pt x="100" y="125"/>
                  </a:cubicBezTo>
                  <a:cubicBezTo>
                    <a:pt x="98" y="129"/>
                    <a:pt x="98" y="129"/>
                    <a:pt x="98" y="129"/>
                  </a:cubicBezTo>
                  <a:cubicBezTo>
                    <a:pt x="98" y="130"/>
                    <a:pt x="98" y="131"/>
                    <a:pt x="98" y="131"/>
                  </a:cubicBezTo>
                  <a:cubicBezTo>
                    <a:pt x="98" y="131"/>
                    <a:pt x="98" y="131"/>
                    <a:pt x="98" y="131"/>
                  </a:cubicBezTo>
                  <a:close/>
                  <a:moveTo>
                    <a:pt x="109" y="130"/>
                  </a:moveTo>
                  <a:cubicBezTo>
                    <a:pt x="108" y="131"/>
                    <a:pt x="107" y="132"/>
                    <a:pt x="107" y="132"/>
                  </a:cubicBezTo>
                  <a:cubicBezTo>
                    <a:pt x="106" y="133"/>
                    <a:pt x="105" y="133"/>
                    <a:pt x="104" y="133"/>
                  </a:cubicBezTo>
                  <a:cubicBezTo>
                    <a:pt x="103" y="132"/>
                    <a:pt x="102" y="132"/>
                    <a:pt x="102" y="131"/>
                  </a:cubicBezTo>
                  <a:cubicBezTo>
                    <a:pt x="101" y="129"/>
                    <a:pt x="101" y="128"/>
                    <a:pt x="101" y="127"/>
                  </a:cubicBezTo>
                  <a:cubicBezTo>
                    <a:pt x="102" y="126"/>
                    <a:pt x="102" y="125"/>
                    <a:pt x="103" y="124"/>
                  </a:cubicBezTo>
                  <a:cubicBezTo>
                    <a:pt x="104" y="123"/>
                    <a:pt x="106" y="123"/>
                    <a:pt x="107" y="123"/>
                  </a:cubicBezTo>
                  <a:cubicBezTo>
                    <a:pt x="108" y="123"/>
                    <a:pt x="108" y="123"/>
                    <a:pt x="109" y="124"/>
                  </a:cubicBezTo>
                  <a:cubicBezTo>
                    <a:pt x="109" y="125"/>
                    <a:pt x="110" y="125"/>
                    <a:pt x="109" y="126"/>
                  </a:cubicBezTo>
                  <a:cubicBezTo>
                    <a:pt x="109" y="126"/>
                    <a:pt x="109" y="126"/>
                    <a:pt x="109" y="126"/>
                  </a:cubicBezTo>
                  <a:cubicBezTo>
                    <a:pt x="108" y="126"/>
                    <a:pt x="108" y="126"/>
                    <a:pt x="108" y="126"/>
                  </a:cubicBezTo>
                  <a:cubicBezTo>
                    <a:pt x="108" y="126"/>
                    <a:pt x="108" y="126"/>
                    <a:pt x="108" y="126"/>
                  </a:cubicBezTo>
                  <a:cubicBezTo>
                    <a:pt x="108" y="125"/>
                    <a:pt x="108" y="125"/>
                    <a:pt x="108" y="125"/>
                  </a:cubicBezTo>
                  <a:cubicBezTo>
                    <a:pt x="108" y="125"/>
                    <a:pt x="108" y="124"/>
                    <a:pt x="108" y="124"/>
                  </a:cubicBezTo>
                  <a:cubicBezTo>
                    <a:pt x="107" y="123"/>
                    <a:pt x="107" y="123"/>
                    <a:pt x="107" y="123"/>
                  </a:cubicBezTo>
                  <a:cubicBezTo>
                    <a:pt x="106" y="123"/>
                    <a:pt x="105" y="123"/>
                    <a:pt x="104" y="124"/>
                  </a:cubicBezTo>
                  <a:cubicBezTo>
                    <a:pt x="104" y="124"/>
                    <a:pt x="104" y="125"/>
                    <a:pt x="103" y="126"/>
                  </a:cubicBezTo>
                  <a:cubicBezTo>
                    <a:pt x="103" y="127"/>
                    <a:pt x="103" y="128"/>
                    <a:pt x="104" y="129"/>
                  </a:cubicBezTo>
                  <a:cubicBezTo>
                    <a:pt x="104" y="129"/>
                    <a:pt x="105" y="130"/>
                    <a:pt x="106" y="130"/>
                  </a:cubicBezTo>
                  <a:cubicBezTo>
                    <a:pt x="106" y="131"/>
                    <a:pt x="107" y="131"/>
                    <a:pt x="109" y="130"/>
                  </a:cubicBezTo>
                  <a:cubicBezTo>
                    <a:pt x="109" y="130"/>
                    <a:pt x="109" y="130"/>
                    <a:pt x="109" y="130"/>
                  </a:cubicBezTo>
                  <a:close/>
                  <a:moveTo>
                    <a:pt x="119" y="132"/>
                  </a:moveTo>
                  <a:cubicBezTo>
                    <a:pt x="118" y="133"/>
                    <a:pt x="118" y="133"/>
                    <a:pt x="117" y="134"/>
                  </a:cubicBezTo>
                  <a:cubicBezTo>
                    <a:pt x="116" y="134"/>
                    <a:pt x="115" y="135"/>
                    <a:pt x="114" y="134"/>
                  </a:cubicBezTo>
                  <a:cubicBezTo>
                    <a:pt x="113" y="134"/>
                    <a:pt x="112" y="133"/>
                    <a:pt x="112" y="133"/>
                  </a:cubicBezTo>
                  <a:cubicBezTo>
                    <a:pt x="111" y="131"/>
                    <a:pt x="111" y="130"/>
                    <a:pt x="111" y="129"/>
                  </a:cubicBezTo>
                  <a:cubicBezTo>
                    <a:pt x="112" y="128"/>
                    <a:pt x="112" y="127"/>
                    <a:pt x="113" y="126"/>
                  </a:cubicBezTo>
                  <a:cubicBezTo>
                    <a:pt x="114" y="125"/>
                    <a:pt x="115" y="125"/>
                    <a:pt x="116" y="125"/>
                  </a:cubicBezTo>
                  <a:cubicBezTo>
                    <a:pt x="118" y="125"/>
                    <a:pt x="118" y="126"/>
                    <a:pt x="119" y="127"/>
                  </a:cubicBezTo>
                  <a:cubicBezTo>
                    <a:pt x="119" y="127"/>
                    <a:pt x="120" y="128"/>
                    <a:pt x="119" y="129"/>
                  </a:cubicBezTo>
                  <a:cubicBezTo>
                    <a:pt x="113" y="128"/>
                    <a:pt x="113" y="128"/>
                    <a:pt x="113" y="128"/>
                  </a:cubicBezTo>
                  <a:cubicBezTo>
                    <a:pt x="112" y="129"/>
                    <a:pt x="113" y="131"/>
                    <a:pt x="113" y="131"/>
                  </a:cubicBezTo>
                  <a:cubicBezTo>
                    <a:pt x="114" y="132"/>
                    <a:pt x="114" y="133"/>
                    <a:pt x="115" y="133"/>
                  </a:cubicBezTo>
                  <a:cubicBezTo>
                    <a:pt x="116" y="133"/>
                    <a:pt x="116" y="133"/>
                    <a:pt x="117" y="133"/>
                  </a:cubicBezTo>
                  <a:cubicBezTo>
                    <a:pt x="118" y="133"/>
                    <a:pt x="118" y="132"/>
                    <a:pt x="119" y="132"/>
                  </a:cubicBezTo>
                  <a:cubicBezTo>
                    <a:pt x="119" y="132"/>
                    <a:pt x="119" y="132"/>
                    <a:pt x="119" y="132"/>
                  </a:cubicBezTo>
                  <a:close/>
                  <a:moveTo>
                    <a:pt x="117" y="129"/>
                  </a:moveTo>
                  <a:cubicBezTo>
                    <a:pt x="117" y="127"/>
                    <a:pt x="116" y="126"/>
                    <a:pt x="115" y="126"/>
                  </a:cubicBezTo>
                  <a:cubicBezTo>
                    <a:pt x="114" y="125"/>
                    <a:pt x="113" y="126"/>
                    <a:pt x="112" y="128"/>
                  </a:cubicBezTo>
                  <a:cubicBezTo>
                    <a:pt x="117" y="129"/>
                    <a:pt x="117" y="129"/>
                    <a:pt x="117" y="129"/>
                  </a:cubicBezTo>
                  <a:close/>
                  <a:moveTo>
                    <a:pt x="133" y="135"/>
                  </a:moveTo>
                  <a:cubicBezTo>
                    <a:pt x="132" y="136"/>
                    <a:pt x="132" y="136"/>
                    <a:pt x="132" y="136"/>
                  </a:cubicBezTo>
                  <a:cubicBezTo>
                    <a:pt x="132" y="137"/>
                    <a:pt x="131" y="137"/>
                    <a:pt x="131" y="137"/>
                  </a:cubicBezTo>
                  <a:cubicBezTo>
                    <a:pt x="130" y="137"/>
                    <a:pt x="130" y="136"/>
                    <a:pt x="130" y="135"/>
                  </a:cubicBezTo>
                  <a:cubicBezTo>
                    <a:pt x="130" y="135"/>
                    <a:pt x="129" y="136"/>
                    <a:pt x="128" y="136"/>
                  </a:cubicBezTo>
                  <a:cubicBezTo>
                    <a:pt x="128" y="136"/>
                    <a:pt x="127" y="136"/>
                    <a:pt x="127" y="136"/>
                  </a:cubicBezTo>
                  <a:cubicBezTo>
                    <a:pt x="126" y="136"/>
                    <a:pt x="126" y="136"/>
                    <a:pt x="125" y="135"/>
                  </a:cubicBezTo>
                  <a:cubicBezTo>
                    <a:pt x="125" y="135"/>
                    <a:pt x="125" y="135"/>
                    <a:pt x="125" y="134"/>
                  </a:cubicBezTo>
                  <a:cubicBezTo>
                    <a:pt x="125" y="133"/>
                    <a:pt x="126" y="132"/>
                    <a:pt x="127" y="131"/>
                  </a:cubicBezTo>
                  <a:cubicBezTo>
                    <a:pt x="128" y="131"/>
                    <a:pt x="129" y="130"/>
                    <a:pt x="130" y="130"/>
                  </a:cubicBezTo>
                  <a:cubicBezTo>
                    <a:pt x="130" y="129"/>
                    <a:pt x="130" y="129"/>
                    <a:pt x="130" y="129"/>
                  </a:cubicBezTo>
                  <a:cubicBezTo>
                    <a:pt x="130" y="128"/>
                    <a:pt x="130" y="127"/>
                    <a:pt x="129" y="127"/>
                  </a:cubicBezTo>
                  <a:cubicBezTo>
                    <a:pt x="128" y="127"/>
                    <a:pt x="128" y="127"/>
                    <a:pt x="128" y="128"/>
                  </a:cubicBezTo>
                  <a:cubicBezTo>
                    <a:pt x="128" y="128"/>
                    <a:pt x="128" y="128"/>
                    <a:pt x="128" y="128"/>
                  </a:cubicBezTo>
                  <a:cubicBezTo>
                    <a:pt x="128" y="129"/>
                    <a:pt x="128" y="129"/>
                    <a:pt x="128" y="129"/>
                  </a:cubicBezTo>
                  <a:cubicBezTo>
                    <a:pt x="128" y="129"/>
                    <a:pt x="128" y="129"/>
                    <a:pt x="127" y="129"/>
                  </a:cubicBezTo>
                  <a:cubicBezTo>
                    <a:pt x="127" y="130"/>
                    <a:pt x="127" y="130"/>
                    <a:pt x="126" y="130"/>
                  </a:cubicBezTo>
                  <a:cubicBezTo>
                    <a:pt x="126" y="130"/>
                    <a:pt x="126" y="130"/>
                    <a:pt x="126" y="129"/>
                  </a:cubicBezTo>
                  <a:cubicBezTo>
                    <a:pt x="125" y="129"/>
                    <a:pt x="125" y="129"/>
                    <a:pt x="126" y="129"/>
                  </a:cubicBezTo>
                  <a:cubicBezTo>
                    <a:pt x="126" y="128"/>
                    <a:pt x="126" y="128"/>
                    <a:pt x="127" y="127"/>
                  </a:cubicBezTo>
                  <a:cubicBezTo>
                    <a:pt x="128" y="127"/>
                    <a:pt x="128" y="127"/>
                    <a:pt x="129" y="127"/>
                  </a:cubicBezTo>
                  <a:cubicBezTo>
                    <a:pt x="130" y="127"/>
                    <a:pt x="131" y="127"/>
                    <a:pt x="132" y="128"/>
                  </a:cubicBezTo>
                  <a:cubicBezTo>
                    <a:pt x="132" y="128"/>
                    <a:pt x="132" y="129"/>
                    <a:pt x="132" y="130"/>
                  </a:cubicBezTo>
                  <a:cubicBezTo>
                    <a:pt x="132" y="135"/>
                    <a:pt x="132" y="135"/>
                    <a:pt x="132" y="135"/>
                  </a:cubicBezTo>
                  <a:cubicBezTo>
                    <a:pt x="132" y="135"/>
                    <a:pt x="132" y="135"/>
                    <a:pt x="132" y="135"/>
                  </a:cubicBezTo>
                  <a:cubicBezTo>
                    <a:pt x="132" y="135"/>
                    <a:pt x="132" y="135"/>
                    <a:pt x="133" y="135"/>
                  </a:cubicBezTo>
                  <a:cubicBezTo>
                    <a:pt x="133" y="135"/>
                    <a:pt x="133" y="135"/>
                    <a:pt x="133" y="135"/>
                  </a:cubicBezTo>
                  <a:close/>
                  <a:moveTo>
                    <a:pt x="130" y="134"/>
                  </a:moveTo>
                  <a:cubicBezTo>
                    <a:pt x="130" y="131"/>
                    <a:pt x="130" y="131"/>
                    <a:pt x="130" y="131"/>
                  </a:cubicBezTo>
                  <a:cubicBezTo>
                    <a:pt x="129" y="131"/>
                    <a:pt x="128" y="131"/>
                    <a:pt x="128" y="131"/>
                  </a:cubicBezTo>
                  <a:cubicBezTo>
                    <a:pt x="127" y="132"/>
                    <a:pt x="126" y="132"/>
                    <a:pt x="126" y="133"/>
                  </a:cubicBezTo>
                  <a:cubicBezTo>
                    <a:pt x="126" y="134"/>
                    <a:pt x="127" y="135"/>
                    <a:pt x="128" y="135"/>
                  </a:cubicBezTo>
                  <a:cubicBezTo>
                    <a:pt x="128" y="135"/>
                    <a:pt x="129" y="135"/>
                    <a:pt x="130" y="134"/>
                  </a:cubicBezTo>
                  <a:close/>
                  <a:moveTo>
                    <a:pt x="144" y="136"/>
                  </a:moveTo>
                  <a:cubicBezTo>
                    <a:pt x="140" y="136"/>
                    <a:pt x="140" y="136"/>
                    <a:pt x="140" y="136"/>
                  </a:cubicBezTo>
                  <a:cubicBezTo>
                    <a:pt x="140" y="136"/>
                    <a:pt x="140" y="136"/>
                    <a:pt x="140" y="136"/>
                  </a:cubicBezTo>
                  <a:cubicBezTo>
                    <a:pt x="140" y="136"/>
                    <a:pt x="141" y="135"/>
                    <a:pt x="141" y="135"/>
                  </a:cubicBezTo>
                  <a:cubicBezTo>
                    <a:pt x="141" y="129"/>
                    <a:pt x="141" y="129"/>
                    <a:pt x="141" y="129"/>
                  </a:cubicBezTo>
                  <a:cubicBezTo>
                    <a:pt x="141" y="129"/>
                    <a:pt x="141" y="129"/>
                    <a:pt x="140" y="128"/>
                  </a:cubicBezTo>
                  <a:cubicBezTo>
                    <a:pt x="140" y="128"/>
                    <a:pt x="140" y="128"/>
                    <a:pt x="139" y="128"/>
                  </a:cubicBezTo>
                  <a:cubicBezTo>
                    <a:pt x="138" y="128"/>
                    <a:pt x="138" y="128"/>
                    <a:pt x="137" y="129"/>
                  </a:cubicBezTo>
                  <a:cubicBezTo>
                    <a:pt x="137" y="135"/>
                    <a:pt x="137" y="135"/>
                    <a:pt x="137" y="135"/>
                  </a:cubicBezTo>
                  <a:cubicBezTo>
                    <a:pt x="137" y="135"/>
                    <a:pt x="137" y="136"/>
                    <a:pt x="138" y="136"/>
                  </a:cubicBezTo>
                  <a:cubicBezTo>
                    <a:pt x="138" y="136"/>
                    <a:pt x="138" y="136"/>
                    <a:pt x="138" y="136"/>
                  </a:cubicBezTo>
                  <a:cubicBezTo>
                    <a:pt x="134" y="136"/>
                    <a:pt x="134" y="136"/>
                    <a:pt x="134" y="136"/>
                  </a:cubicBezTo>
                  <a:cubicBezTo>
                    <a:pt x="134" y="136"/>
                    <a:pt x="134" y="136"/>
                    <a:pt x="134" y="136"/>
                  </a:cubicBezTo>
                  <a:cubicBezTo>
                    <a:pt x="134" y="136"/>
                    <a:pt x="135" y="135"/>
                    <a:pt x="135" y="135"/>
                  </a:cubicBezTo>
                  <a:cubicBezTo>
                    <a:pt x="135" y="129"/>
                    <a:pt x="135" y="129"/>
                    <a:pt x="135" y="129"/>
                  </a:cubicBezTo>
                  <a:cubicBezTo>
                    <a:pt x="135" y="129"/>
                    <a:pt x="135" y="128"/>
                    <a:pt x="134" y="128"/>
                  </a:cubicBezTo>
                  <a:cubicBezTo>
                    <a:pt x="134" y="128"/>
                    <a:pt x="134" y="128"/>
                    <a:pt x="133" y="128"/>
                  </a:cubicBezTo>
                  <a:cubicBezTo>
                    <a:pt x="133" y="128"/>
                    <a:pt x="133" y="128"/>
                    <a:pt x="133" y="128"/>
                  </a:cubicBezTo>
                  <a:cubicBezTo>
                    <a:pt x="136" y="127"/>
                    <a:pt x="136" y="127"/>
                    <a:pt x="136" y="127"/>
                  </a:cubicBezTo>
                  <a:cubicBezTo>
                    <a:pt x="136" y="128"/>
                    <a:pt x="136" y="128"/>
                    <a:pt x="136" y="128"/>
                  </a:cubicBezTo>
                  <a:cubicBezTo>
                    <a:pt x="137" y="127"/>
                    <a:pt x="138" y="127"/>
                    <a:pt x="140" y="127"/>
                  </a:cubicBezTo>
                  <a:cubicBezTo>
                    <a:pt x="141" y="127"/>
                    <a:pt x="142" y="127"/>
                    <a:pt x="142" y="130"/>
                  </a:cubicBezTo>
                  <a:cubicBezTo>
                    <a:pt x="142" y="135"/>
                    <a:pt x="142" y="135"/>
                    <a:pt x="142" y="135"/>
                  </a:cubicBezTo>
                  <a:cubicBezTo>
                    <a:pt x="143" y="135"/>
                    <a:pt x="143" y="136"/>
                    <a:pt x="144" y="136"/>
                  </a:cubicBezTo>
                  <a:cubicBezTo>
                    <a:pt x="144" y="136"/>
                    <a:pt x="144" y="136"/>
                    <a:pt x="144" y="136"/>
                  </a:cubicBezTo>
                  <a:close/>
                  <a:moveTo>
                    <a:pt x="155" y="134"/>
                  </a:moveTo>
                  <a:cubicBezTo>
                    <a:pt x="154" y="135"/>
                    <a:pt x="153" y="135"/>
                    <a:pt x="152" y="136"/>
                  </a:cubicBezTo>
                  <a:cubicBezTo>
                    <a:pt x="152" y="134"/>
                    <a:pt x="152" y="134"/>
                    <a:pt x="152" y="134"/>
                  </a:cubicBezTo>
                  <a:cubicBezTo>
                    <a:pt x="151" y="135"/>
                    <a:pt x="150" y="136"/>
                    <a:pt x="149" y="136"/>
                  </a:cubicBezTo>
                  <a:cubicBezTo>
                    <a:pt x="148" y="136"/>
                    <a:pt x="148" y="136"/>
                    <a:pt x="147" y="135"/>
                  </a:cubicBezTo>
                  <a:cubicBezTo>
                    <a:pt x="146" y="134"/>
                    <a:pt x="145" y="133"/>
                    <a:pt x="145" y="131"/>
                  </a:cubicBezTo>
                  <a:cubicBezTo>
                    <a:pt x="145" y="130"/>
                    <a:pt x="146" y="129"/>
                    <a:pt x="146" y="128"/>
                  </a:cubicBezTo>
                  <a:cubicBezTo>
                    <a:pt x="146" y="127"/>
                    <a:pt x="148" y="126"/>
                    <a:pt x="149" y="126"/>
                  </a:cubicBezTo>
                  <a:cubicBezTo>
                    <a:pt x="150" y="126"/>
                    <a:pt x="150" y="126"/>
                    <a:pt x="151" y="127"/>
                  </a:cubicBezTo>
                  <a:cubicBezTo>
                    <a:pt x="150" y="124"/>
                    <a:pt x="150" y="124"/>
                    <a:pt x="150" y="124"/>
                  </a:cubicBezTo>
                  <a:cubicBezTo>
                    <a:pt x="150" y="123"/>
                    <a:pt x="150" y="123"/>
                    <a:pt x="150" y="123"/>
                  </a:cubicBezTo>
                  <a:cubicBezTo>
                    <a:pt x="150" y="123"/>
                    <a:pt x="150" y="123"/>
                    <a:pt x="149" y="123"/>
                  </a:cubicBezTo>
                  <a:cubicBezTo>
                    <a:pt x="149" y="123"/>
                    <a:pt x="149" y="123"/>
                    <a:pt x="149" y="123"/>
                  </a:cubicBezTo>
                  <a:cubicBezTo>
                    <a:pt x="150" y="123"/>
                    <a:pt x="150" y="122"/>
                    <a:pt x="152" y="121"/>
                  </a:cubicBezTo>
                  <a:cubicBezTo>
                    <a:pt x="153" y="133"/>
                    <a:pt x="153" y="133"/>
                    <a:pt x="153" y="133"/>
                  </a:cubicBezTo>
                  <a:cubicBezTo>
                    <a:pt x="153" y="134"/>
                    <a:pt x="153" y="134"/>
                    <a:pt x="153" y="134"/>
                  </a:cubicBezTo>
                  <a:cubicBezTo>
                    <a:pt x="154" y="134"/>
                    <a:pt x="155" y="134"/>
                    <a:pt x="155" y="134"/>
                  </a:cubicBezTo>
                  <a:cubicBezTo>
                    <a:pt x="155" y="134"/>
                    <a:pt x="155" y="134"/>
                    <a:pt x="155" y="134"/>
                  </a:cubicBezTo>
                  <a:close/>
                  <a:moveTo>
                    <a:pt x="152" y="133"/>
                  </a:moveTo>
                  <a:cubicBezTo>
                    <a:pt x="152" y="129"/>
                    <a:pt x="152" y="129"/>
                    <a:pt x="152" y="129"/>
                  </a:cubicBezTo>
                  <a:cubicBezTo>
                    <a:pt x="152" y="128"/>
                    <a:pt x="151" y="128"/>
                    <a:pt x="151" y="127"/>
                  </a:cubicBezTo>
                  <a:cubicBezTo>
                    <a:pt x="150" y="127"/>
                    <a:pt x="150" y="127"/>
                    <a:pt x="149" y="127"/>
                  </a:cubicBezTo>
                  <a:cubicBezTo>
                    <a:pt x="148" y="127"/>
                    <a:pt x="148" y="127"/>
                    <a:pt x="147" y="128"/>
                  </a:cubicBezTo>
                  <a:cubicBezTo>
                    <a:pt x="147" y="129"/>
                    <a:pt x="147" y="130"/>
                    <a:pt x="147" y="131"/>
                  </a:cubicBezTo>
                  <a:cubicBezTo>
                    <a:pt x="147" y="132"/>
                    <a:pt x="147" y="133"/>
                    <a:pt x="148" y="134"/>
                  </a:cubicBezTo>
                  <a:cubicBezTo>
                    <a:pt x="148" y="135"/>
                    <a:pt x="149" y="135"/>
                    <a:pt x="150" y="135"/>
                  </a:cubicBezTo>
                  <a:cubicBezTo>
                    <a:pt x="150" y="135"/>
                    <a:pt x="150" y="135"/>
                    <a:pt x="151" y="135"/>
                  </a:cubicBezTo>
                  <a:cubicBezTo>
                    <a:pt x="152" y="134"/>
                    <a:pt x="152" y="134"/>
                    <a:pt x="152" y="133"/>
                  </a:cubicBezTo>
                  <a:close/>
                  <a:moveTo>
                    <a:pt x="170" y="122"/>
                  </a:moveTo>
                  <a:cubicBezTo>
                    <a:pt x="170" y="122"/>
                    <a:pt x="170" y="122"/>
                    <a:pt x="170" y="122"/>
                  </a:cubicBezTo>
                  <a:cubicBezTo>
                    <a:pt x="169" y="121"/>
                    <a:pt x="169" y="120"/>
                    <a:pt x="169" y="120"/>
                  </a:cubicBezTo>
                  <a:cubicBezTo>
                    <a:pt x="168" y="120"/>
                    <a:pt x="168" y="120"/>
                    <a:pt x="167" y="120"/>
                  </a:cubicBezTo>
                  <a:cubicBezTo>
                    <a:pt x="165" y="120"/>
                    <a:pt x="165" y="120"/>
                    <a:pt x="165" y="120"/>
                  </a:cubicBezTo>
                  <a:cubicBezTo>
                    <a:pt x="167" y="131"/>
                    <a:pt x="167" y="131"/>
                    <a:pt x="167" y="131"/>
                  </a:cubicBezTo>
                  <a:cubicBezTo>
                    <a:pt x="168" y="132"/>
                    <a:pt x="168" y="132"/>
                    <a:pt x="170" y="132"/>
                  </a:cubicBezTo>
                  <a:cubicBezTo>
                    <a:pt x="170" y="132"/>
                    <a:pt x="170" y="132"/>
                    <a:pt x="170" y="132"/>
                  </a:cubicBezTo>
                  <a:cubicBezTo>
                    <a:pt x="164" y="133"/>
                    <a:pt x="164" y="133"/>
                    <a:pt x="164" y="133"/>
                  </a:cubicBezTo>
                  <a:cubicBezTo>
                    <a:pt x="164" y="133"/>
                    <a:pt x="164" y="133"/>
                    <a:pt x="164" y="133"/>
                  </a:cubicBezTo>
                  <a:cubicBezTo>
                    <a:pt x="165" y="133"/>
                    <a:pt x="166" y="132"/>
                    <a:pt x="165" y="131"/>
                  </a:cubicBezTo>
                  <a:cubicBezTo>
                    <a:pt x="163" y="121"/>
                    <a:pt x="163" y="121"/>
                    <a:pt x="163" y="121"/>
                  </a:cubicBezTo>
                  <a:cubicBezTo>
                    <a:pt x="161" y="121"/>
                    <a:pt x="161" y="121"/>
                    <a:pt x="161" y="121"/>
                  </a:cubicBezTo>
                  <a:cubicBezTo>
                    <a:pt x="160" y="121"/>
                    <a:pt x="160" y="122"/>
                    <a:pt x="159" y="122"/>
                  </a:cubicBezTo>
                  <a:cubicBezTo>
                    <a:pt x="159" y="123"/>
                    <a:pt x="159" y="123"/>
                    <a:pt x="159" y="124"/>
                  </a:cubicBezTo>
                  <a:cubicBezTo>
                    <a:pt x="159" y="124"/>
                    <a:pt x="159" y="124"/>
                    <a:pt x="159" y="124"/>
                  </a:cubicBezTo>
                  <a:cubicBezTo>
                    <a:pt x="158" y="121"/>
                    <a:pt x="158" y="121"/>
                    <a:pt x="158" y="121"/>
                  </a:cubicBezTo>
                  <a:cubicBezTo>
                    <a:pt x="169" y="118"/>
                    <a:pt x="169" y="118"/>
                    <a:pt x="169" y="118"/>
                  </a:cubicBezTo>
                  <a:cubicBezTo>
                    <a:pt x="170" y="122"/>
                    <a:pt x="170" y="122"/>
                    <a:pt x="170" y="122"/>
                  </a:cubicBezTo>
                  <a:close/>
                  <a:moveTo>
                    <a:pt x="181" y="125"/>
                  </a:moveTo>
                  <a:cubicBezTo>
                    <a:pt x="181" y="126"/>
                    <a:pt x="181" y="127"/>
                    <a:pt x="180" y="128"/>
                  </a:cubicBezTo>
                  <a:cubicBezTo>
                    <a:pt x="180" y="129"/>
                    <a:pt x="179" y="130"/>
                    <a:pt x="178" y="130"/>
                  </a:cubicBezTo>
                  <a:cubicBezTo>
                    <a:pt x="177" y="131"/>
                    <a:pt x="176" y="131"/>
                    <a:pt x="176" y="130"/>
                  </a:cubicBezTo>
                  <a:cubicBezTo>
                    <a:pt x="174" y="129"/>
                    <a:pt x="174" y="128"/>
                    <a:pt x="173" y="127"/>
                  </a:cubicBezTo>
                  <a:cubicBezTo>
                    <a:pt x="173" y="126"/>
                    <a:pt x="173" y="125"/>
                    <a:pt x="173" y="123"/>
                  </a:cubicBezTo>
                  <a:cubicBezTo>
                    <a:pt x="174" y="122"/>
                    <a:pt x="174" y="121"/>
                    <a:pt x="176" y="121"/>
                  </a:cubicBezTo>
                  <a:cubicBezTo>
                    <a:pt x="177" y="121"/>
                    <a:pt x="178" y="121"/>
                    <a:pt x="178" y="121"/>
                  </a:cubicBezTo>
                  <a:cubicBezTo>
                    <a:pt x="179" y="121"/>
                    <a:pt x="180" y="122"/>
                    <a:pt x="180" y="123"/>
                  </a:cubicBezTo>
                  <a:cubicBezTo>
                    <a:pt x="174" y="125"/>
                    <a:pt x="174" y="125"/>
                    <a:pt x="174" y="125"/>
                  </a:cubicBezTo>
                  <a:cubicBezTo>
                    <a:pt x="175" y="126"/>
                    <a:pt x="176" y="127"/>
                    <a:pt x="176" y="128"/>
                  </a:cubicBezTo>
                  <a:cubicBezTo>
                    <a:pt x="177" y="129"/>
                    <a:pt x="178" y="129"/>
                    <a:pt x="179" y="128"/>
                  </a:cubicBezTo>
                  <a:cubicBezTo>
                    <a:pt x="180" y="128"/>
                    <a:pt x="180" y="127"/>
                    <a:pt x="181" y="127"/>
                  </a:cubicBezTo>
                  <a:cubicBezTo>
                    <a:pt x="180" y="127"/>
                    <a:pt x="181" y="126"/>
                    <a:pt x="181" y="125"/>
                  </a:cubicBezTo>
                  <a:cubicBezTo>
                    <a:pt x="181" y="125"/>
                    <a:pt x="181" y="125"/>
                    <a:pt x="181" y="125"/>
                  </a:cubicBezTo>
                  <a:close/>
                  <a:moveTo>
                    <a:pt x="178" y="123"/>
                  </a:moveTo>
                  <a:cubicBezTo>
                    <a:pt x="177" y="122"/>
                    <a:pt x="176" y="121"/>
                    <a:pt x="175" y="122"/>
                  </a:cubicBezTo>
                  <a:cubicBezTo>
                    <a:pt x="174" y="122"/>
                    <a:pt x="173" y="123"/>
                    <a:pt x="173" y="125"/>
                  </a:cubicBezTo>
                  <a:cubicBezTo>
                    <a:pt x="178" y="123"/>
                    <a:pt x="178" y="123"/>
                    <a:pt x="178" y="123"/>
                  </a:cubicBezTo>
                  <a:close/>
                  <a:moveTo>
                    <a:pt x="190" y="122"/>
                  </a:moveTo>
                  <a:cubicBezTo>
                    <a:pt x="190" y="123"/>
                    <a:pt x="190" y="124"/>
                    <a:pt x="190" y="125"/>
                  </a:cubicBezTo>
                  <a:cubicBezTo>
                    <a:pt x="189" y="126"/>
                    <a:pt x="188" y="127"/>
                    <a:pt x="188" y="127"/>
                  </a:cubicBezTo>
                  <a:cubicBezTo>
                    <a:pt x="186" y="127"/>
                    <a:pt x="186" y="127"/>
                    <a:pt x="184" y="127"/>
                  </a:cubicBezTo>
                  <a:cubicBezTo>
                    <a:pt x="183" y="127"/>
                    <a:pt x="182" y="125"/>
                    <a:pt x="182" y="124"/>
                  </a:cubicBezTo>
                  <a:cubicBezTo>
                    <a:pt x="182" y="123"/>
                    <a:pt x="182" y="122"/>
                    <a:pt x="182" y="121"/>
                  </a:cubicBezTo>
                  <a:cubicBezTo>
                    <a:pt x="182" y="119"/>
                    <a:pt x="183" y="119"/>
                    <a:pt x="185" y="118"/>
                  </a:cubicBezTo>
                  <a:cubicBezTo>
                    <a:pt x="186" y="118"/>
                    <a:pt x="186" y="118"/>
                    <a:pt x="187" y="118"/>
                  </a:cubicBezTo>
                  <a:cubicBezTo>
                    <a:pt x="188" y="118"/>
                    <a:pt x="188" y="118"/>
                    <a:pt x="188" y="119"/>
                  </a:cubicBezTo>
                  <a:cubicBezTo>
                    <a:pt x="188" y="119"/>
                    <a:pt x="188" y="119"/>
                    <a:pt x="188" y="119"/>
                  </a:cubicBezTo>
                  <a:cubicBezTo>
                    <a:pt x="188" y="120"/>
                    <a:pt x="188" y="120"/>
                    <a:pt x="188" y="120"/>
                  </a:cubicBezTo>
                  <a:cubicBezTo>
                    <a:pt x="188" y="120"/>
                    <a:pt x="188" y="120"/>
                    <a:pt x="187" y="120"/>
                  </a:cubicBezTo>
                  <a:cubicBezTo>
                    <a:pt x="187" y="120"/>
                    <a:pt x="187" y="119"/>
                    <a:pt x="187" y="119"/>
                  </a:cubicBezTo>
                  <a:cubicBezTo>
                    <a:pt x="187" y="119"/>
                    <a:pt x="186" y="119"/>
                    <a:pt x="186" y="119"/>
                  </a:cubicBezTo>
                  <a:cubicBezTo>
                    <a:pt x="186" y="119"/>
                    <a:pt x="185" y="119"/>
                    <a:pt x="185" y="119"/>
                  </a:cubicBezTo>
                  <a:cubicBezTo>
                    <a:pt x="184" y="119"/>
                    <a:pt x="183" y="120"/>
                    <a:pt x="183" y="121"/>
                  </a:cubicBezTo>
                  <a:cubicBezTo>
                    <a:pt x="183" y="121"/>
                    <a:pt x="183" y="122"/>
                    <a:pt x="184" y="123"/>
                  </a:cubicBezTo>
                  <a:cubicBezTo>
                    <a:pt x="184" y="124"/>
                    <a:pt x="185" y="125"/>
                    <a:pt x="186" y="125"/>
                  </a:cubicBezTo>
                  <a:cubicBezTo>
                    <a:pt x="186" y="126"/>
                    <a:pt x="187" y="126"/>
                    <a:pt x="188" y="126"/>
                  </a:cubicBezTo>
                  <a:cubicBezTo>
                    <a:pt x="189" y="125"/>
                    <a:pt x="190" y="124"/>
                    <a:pt x="190" y="122"/>
                  </a:cubicBezTo>
                  <a:cubicBezTo>
                    <a:pt x="190" y="122"/>
                    <a:pt x="190" y="122"/>
                    <a:pt x="190" y="122"/>
                  </a:cubicBezTo>
                  <a:close/>
                  <a:moveTo>
                    <a:pt x="202" y="120"/>
                  </a:moveTo>
                  <a:cubicBezTo>
                    <a:pt x="198" y="122"/>
                    <a:pt x="198" y="122"/>
                    <a:pt x="198" y="122"/>
                  </a:cubicBezTo>
                  <a:cubicBezTo>
                    <a:pt x="198" y="121"/>
                    <a:pt x="198" y="121"/>
                    <a:pt x="198" y="121"/>
                  </a:cubicBezTo>
                  <a:cubicBezTo>
                    <a:pt x="199" y="121"/>
                    <a:pt x="199" y="121"/>
                    <a:pt x="198" y="120"/>
                  </a:cubicBezTo>
                  <a:cubicBezTo>
                    <a:pt x="196" y="115"/>
                    <a:pt x="196" y="115"/>
                    <a:pt x="196" y="115"/>
                  </a:cubicBezTo>
                  <a:cubicBezTo>
                    <a:pt x="195" y="114"/>
                    <a:pt x="195" y="114"/>
                    <a:pt x="194" y="115"/>
                  </a:cubicBezTo>
                  <a:cubicBezTo>
                    <a:pt x="193" y="115"/>
                    <a:pt x="192" y="116"/>
                    <a:pt x="192" y="117"/>
                  </a:cubicBezTo>
                  <a:cubicBezTo>
                    <a:pt x="194" y="121"/>
                    <a:pt x="194" y="121"/>
                    <a:pt x="194" y="121"/>
                  </a:cubicBezTo>
                  <a:cubicBezTo>
                    <a:pt x="195" y="122"/>
                    <a:pt x="196" y="122"/>
                    <a:pt x="196" y="122"/>
                  </a:cubicBezTo>
                  <a:cubicBezTo>
                    <a:pt x="196" y="122"/>
                    <a:pt x="196" y="122"/>
                    <a:pt x="196" y="122"/>
                  </a:cubicBezTo>
                  <a:cubicBezTo>
                    <a:pt x="192" y="124"/>
                    <a:pt x="192" y="124"/>
                    <a:pt x="192" y="124"/>
                  </a:cubicBezTo>
                  <a:cubicBezTo>
                    <a:pt x="192" y="124"/>
                    <a:pt x="192" y="124"/>
                    <a:pt x="192" y="124"/>
                  </a:cubicBezTo>
                  <a:cubicBezTo>
                    <a:pt x="193" y="123"/>
                    <a:pt x="193" y="123"/>
                    <a:pt x="192" y="122"/>
                  </a:cubicBezTo>
                  <a:cubicBezTo>
                    <a:pt x="188" y="113"/>
                    <a:pt x="188" y="113"/>
                    <a:pt x="188" y="113"/>
                  </a:cubicBezTo>
                  <a:cubicBezTo>
                    <a:pt x="187" y="113"/>
                    <a:pt x="187" y="113"/>
                    <a:pt x="187" y="113"/>
                  </a:cubicBezTo>
                  <a:cubicBezTo>
                    <a:pt x="187" y="113"/>
                    <a:pt x="186" y="113"/>
                    <a:pt x="186" y="113"/>
                  </a:cubicBezTo>
                  <a:cubicBezTo>
                    <a:pt x="186" y="113"/>
                    <a:pt x="186" y="113"/>
                    <a:pt x="186" y="113"/>
                  </a:cubicBezTo>
                  <a:cubicBezTo>
                    <a:pt x="186" y="112"/>
                    <a:pt x="187" y="111"/>
                    <a:pt x="188" y="110"/>
                  </a:cubicBezTo>
                  <a:cubicBezTo>
                    <a:pt x="191" y="116"/>
                    <a:pt x="191" y="116"/>
                    <a:pt x="191" y="116"/>
                  </a:cubicBezTo>
                  <a:cubicBezTo>
                    <a:pt x="192" y="114"/>
                    <a:pt x="192" y="113"/>
                    <a:pt x="193" y="113"/>
                  </a:cubicBezTo>
                  <a:cubicBezTo>
                    <a:pt x="195" y="112"/>
                    <a:pt x="196" y="113"/>
                    <a:pt x="197" y="115"/>
                  </a:cubicBezTo>
                  <a:cubicBezTo>
                    <a:pt x="199" y="119"/>
                    <a:pt x="199" y="119"/>
                    <a:pt x="199" y="119"/>
                  </a:cubicBezTo>
                  <a:cubicBezTo>
                    <a:pt x="200" y="120"/>
                    <a:pt x="201" y="120"/>
                    <a:pt x="202" y="120"/>
                  </a:cubicBezTo>
                  <a:cubicBezTo>
                    <a:pt x="202" y="120"/>
                    <a:pt x="202" y="120"/>
                    <a:pt x="202" y="120"/>
                  </a:cubicBezTo>
                  <a:close/>
                  <a:moveTo>
                    <a:pt x="212" y="114"/>
                  </a:moveTo>
                  <a:cubicBezTo>
                    <a:pt x="208" y="116"/>
                    <a:pt x="208" y="116"/>
                    <a:pt x="208" y="116"/>
                  </a:cubicBezTo>
                  <a:cubicBezTo>
                    <a:pt x="208" y="116"/>
                    <a:pt x="208" y="116"/>
                    <a:pt x="208" y="116"/>
                  </a:cubicBezTo>
                  <a:cubicBezTo>
                    <a:pt x="209" y="115"/>
                    <a:pt x="209" y="115"/>
                    <a:pt x="209" y="114"/>
                  </a:cubicBezTo>
                  <a:cubicBezTo>
                    <a:pt x="206" y="110"/>
                    <a:pt x="206" y="110"/>
                    <a:pt x="206" y="110"/>
                  </a:cubicBezTo>
                  <a:cubicBezTo>
                    <a:pt x="206" y="109"/>
                    <a:pt x="206" y="109"/>
                    <a:pt x="206" y="109"/>
                  </a:cubicBezTo>
                  <a:cubicBezTo>
                    <a:pt x="205" y="109"/>
                    <a:pt x="205" y="109"/>
                    <a:pt x="204" y="109"/>
                  </a:cubicBezTo>
                  <a:cubicBezTo>
                    <a:pt x="203" y="110"/>
                    <a:pt x="202" y="111"/>
                    <a:pt x="202" y="111"/>
                  </a:cubicBezTo>
                  <a:cubicBezTo>
                    <a:pt x="205" y="116"/>
                    <a:pt x="205" y="116"/>
                    <a:pt x="205" y="116"/>
                  </a:cubicBezTo>
                  <a:cubicBezTo>
                    <a:pt x="206" y="117"/>
                    <a:pt x="206" y="117"/>
                    <a:pt x="207" y="117"/>
                  </a:cubicBezTo>
                  <a:cubicBezTo>
                    <a:pt x="207" y="117"/>
                    <a:pt x="207" y="117"/>
                    <a:pt x="207" y="117"/>
                  </a:cubicBezTo>
                  <a:cubicBezTo>
                    <a:pt x="203" y="119"/>
                    <a:pt x="203" y="119"/>
                    <a:pt x="203" y="119"/>
                  </a:cubicBezTo>
                  <a:cubicBezTo>
                    <a:pt x="203" y="119"/>
                    <a:pt x="203" y="119"/>
                    <a:pt x="203" y="119"/>
                  </a:cubicBezTo>
                  <a:cubicBezTo>
                    <a:pt x="204" y="119"/>
                    <a:pt x="204" y="118"/>
                    <a:pt x="204" y="117"/>
                  </a:cubicBezTo>
                  <a:cubicBezTo>
                    <a:pt x="201" y="113"/>
                    <a:pt x="201" y="113"/>
                    <a:pt x="201" y="113"/>
                  </a:cubicBezTo>
                  <a:cubicBezTo>
                    <a:pt x="200" y="112"/>
                    <a:pt x="200" y="112"/>
                    <a:pt x="200" y="112"/>
                  </a:cubicBezTo>
                  <a:cubicBezTo>
                    <a:pt x="200" y="112"/>
                    <a:pt x="200" y="112"/>
                    <a:pt x="199" y="113"/>
                  </a:cubicBezTo>
                  <a:cubicBezTo>
                    <a:pt x="199" y="112"/>
                    <a:pt x="199" y="112"/>
                    <a:pt x="199" y="112"/>
                  </a:cubicBezTo>
                  <a:cubicBezTo>
                    <a:pt x="201" y="110"/>
                    <a:pt x="201" y="110"/>
                    <a:pt x="201" y="110"/>
                  </a:cubicBezTo>
                  <a:cubicBezTo>
                    <a:pt x="202" y="111"/>
                    <a:pt x="202" y="111"/>
                    <a:pt x="202" y="111"/>
                  </a:cubicBezTo>
                  <a:cubicBezTo>
                    <a:pt x="202" y="110"/>
                    <a:pt x="203" y="109"/>
                    <a:pt x="204" y="108"/>
                  </a:cubicBezTo>
                  <a:cubicBezTo>
                    <a:pt x="205" y="107"/>
                    <a:pt x="206" y="108"/>
                    <a:pt x="208" y="110"/>
                  </a:cubicBezTo>
                  <a:cubicBezTo>
                    <a:pt x="210" y="114"/>
                    <a:pt x="210" y="114"/>
                    <a:pt x="210" y="114"/>
                  </a:cubicBezTo>
                  <a:cubicBezTo>
                    <a:pt x="210" y="114"/>
                    <a:pt x="211" y="115"/>
                    <a:pt x="212" y="114"/>
                  </a:cubicBezTo>
                  <a:cubicBezTo>
                    <a:pt x="212" y="114"/>
                    <a:pt x="212" y="114"/>
                    <a:pt x="212" y="114"/>
                  </a:cubicBezTo>
                  <a:close/>
                  <a:moveTo>
                    <a:pt x="218" y="104"/>
                  </a:moveTo>
                  <a:cubicBezTo>
                    <a:pt x="219" y="105"/>
                    <a:pt x="219" y="107"/>
                    <a:pt x="219" y="108"/>
                  </a:cubicBezTo>
                  <a:cubicBezTo>
                    <a:pt x="219" y="109"/>
                    <a:pt x="218" y="110"/>
                    <a:pt x="217" y="111"/>
                  </a:cubicBezTo>
                  <a:cubicBezTo>
                    <a:pt x="216" y="112"/>
                    <a:pt x="215" y="112"/>
                    <a:pt x="214" y="112"/>
                  </a:cubicBezTo>
                  <a:cubicBezTo>
                    <a:pt x="212" y="111"/>
                    <a:pt x="211" y="111"/>
                    <a:pt x="210" y="110"/>
                  </a:cubicBezTo>
                  <a:cubicBezTo>
                    <a:pt x="210" y="109"/>
                    <a:pt x="209" y="107"/>
                    <a:pt x="209" y="106"/>
                  </a:cubicBezTo>
                  <a:cubicBezTo>
                    <a:pt x="209" y="105"/>
                    <a:pt x="210" y="104"/>
                    <a:pt x="211" y="103"/>
                  </a:cubicBezTo>
                  <a:cubicBezTo>
                    <a:pt x="212" y="102"/>
                    <a:pt x="214" y="102"/>
                    <a:pt x="215" y="102"/>
                  </a:cubicBezTo>
                  <a:cubicBezTo>
                    <a:pt x="216" y="102"/>
                    <a:pt x="217" y="103"/>
                    <a:pt x="218" y="104"/>
                  </a:cubicBezTo>
                  <a:close/>
                  <a:moveTo>
                    <a:pt x="217" y="106"/>
                  </a:moveTo>
                  <a:cubicBezTo>
                    <a:pt x="216" y="105"/>
                    <a:pt x="215" y="104"/>
                    <a:pt x="214" y="103"/>
                  </a:cubicBezTo>
                  <a:cubicBezTo>
                    <a:pt x="213" y="103"/>
                    <a:pt x="212" y="103"/>
                    <a:pt x="212" y="103"/>
                  </a:cubicBezTo>
                  <a:cubicBezTo>
                    <a:pt x="211" y="104"/>
                    <a:pt x="211" y="105"/>
                    <a:pt x="211" y="105"/>
                  </a:cubicBezTo>
                  <a:cubicBezTo>
                    <a:pt x="211" y="106"/>
                    <a:pt x="211" y="107"/>
                    <a:pt x="212" y="108"/>
                  </a:cubicBezTo>
                  <a:cubicBezTo>
                    <a:pt x="212" y="109"/>
                    <a:pt x="213" y="110"/>
                    <a:pt x="214" y="110"/>
                  </a:cubicBezTo>
                  <a:cubicBezTo>
                    <a:pt x="215" y="111"/>
                    <a:pt x="216" y="111"/>
                    <a:pt x="217" y="110"/>
                  </a:cubicBezTo>
                  <a:cubicBezTo>
                    <a:pt x="218" y="110"/>
                    <a:pt x="218" y="109"/>
                    <a:pt x="218" y="108"/>
                  </a:cubicBezTo>
                  <a:cubicBezTo>
                    <a:pt x="218" y="107"/>
                    <a:pt x="217" y="107"/>
                    <a:pt x="217" y="106"/>
                  </a:cubicBezTo>
                  <a:close/>
                  <a:moveTo>
                    <a:pt x="226" y="103"/>
                  </a:moveTo>
                  <a:cubicBezTo>
                    <a:pt x="222" y="107"/>
                    <a:pt x="222" y="107"/>
                    <a:pt x="222" y="107"/>
                  </a:cubicBezTo>
                  <a:cubicBezTo>
                    <a:pt x="222" y="106"/>
                    <a:pt x="222" y="106"/>
                    <a:pt x="222" y="106"/>
                  </a:cubicBezTo>
                  <a:cubicBezTo>
                    <a:pt x="223" y="105"/>
                    <a:pt x="223" y="105"/>
                    <a:pt x="223" y="104"/>
                  </a:cubicBezTo>
                  <a:cubicBezTo>
                    <a:pt x="216" y="97"/>
                    <a:pt x="216" y="97"/>
                    <a:pt x="216" y="97"/>
                  </a:cubicBezTo>
                  <a:cubicBezTo>
                    <a:pt x="216" y="96"/>
                    <a:pt x="216" y="96"/>
                    <a:pt x="215" y="96"/>
                  </a:cubicBezTo>
                  <a:cubicBezTo>
                    <a:pt x="215" y="96"/>
                    <a:pt x="215" y="96"/>
                    <a:pt x="214" y="97"/>
                  </a:cubicBezTo>
                  <a:cubicBezTo>
                    <a:pt x="214" y="97"/>
                    <a:pt x="214" y="97"/>
                    <a:pt x="214" y="97"/>
                  </a:cubicBezTo>
                  <a:cubicBezTo>
                    <a:pt x="214" y="97"/>
                    <a:pt x="214" y="97"/>
                    <a:pt x="214" y="97"/>
                  </a:cubicBezTo>
                  <a:cubicBezTo>
                    <a:pt x="214" y="96"/>
                    <a:pt x="215" y="95"/>
                    <a:pt x="216" y="94"/>
                  </a:cubicBezTo>
                  <a:cubicBezTo>
                    <a:pt x="224" y="103"/>
                    <a:pt x="224" y="103"/>
                    <a:pt x="224" y="103"/>
                  </a:cubicBezTo>
                  <a:cubicBezTo>
                    <a:pt x="224" y="104"/>
                    <a:pt x="225" y="104"/>
                    <a:pt x="226" y="103"/>
                  </a:cubicBezTo>
                  <a:cubicBezTo>
                    <a:pt x="226" y="103"/>
                    <a:pt x="226" y="103"/>
                    <a:pt x="226" y="103"/>
                  </a:cubicBezTo>
                  <a:close/>
                  <a:moveTo>
                    <a:pt x="231" y="93"/>
                  </a:moveTo>
                  <a:cubicBezTo>
                    <a:pt x="232" y="94"/>
                    <a:pt x="232" y="95"/>
                    <a:pt x="232" y="96"/>
                  </a:cubicBezTo>
                  <a:cubicBezTo>
                    <a:pt x="232" y="97"/>
                    <a:pt x="232" y="99"/>
                    <a:pt x="230" y="99"/>
                  </a:cubicBezTo>
                  <a:cubicBezTo>
                    <a:pt x="230" y="100"/>
                    <a:pt x="228" y="101"/>
                    <a:pt x="227" y="101"/>
                  </a:cubicBezTo>
                  <a:cubicBezTo>
                    <a:pt x="226" y="101"/>
                    <a:pt x="225" y="100"/>
                    <a:pt x="224" y="99"/>
                  </a:cubicBezTo>
                  <a:cubicBezTo>
                    <a:pt x="223" y="98"/>
                    <a:pt x="222" y="97"/>
                    <a:pt x="222" y="96"/>
                  </a:cubicBezTo>
                  <a:cubicBezTo>
                    <a:pt x="222" y="95"/>
                    <a:pt x="223" y="93"/>
                    <a:pt x="224" y="93"/>
                  </a:cubicBezTo>
                  <a:cubicBezTo>
                    <a:pt x="225" y="92"/>
                    <a:pt x="226" y="91"/>
                    <a:pt x="227" y="91"/>
                  </a:cubicBezTo>
                  <a:cubicBezTo>
                    <a:pt x="229" y="91"/>
                    <a:pt x="230" y="91"/>
                    <a:pt x="231" y="93"/>
                  </a:cubicBezTo>
                  <a:close/>
                  <a:moveTo>
                    <a:pt x="230" y="95"/>
                  </a:moveTo>
                  <a:cubicBezTo>
                    <a:pt x="229" y="94"/>
                    <a:pt x="228" y="93"/>
                    <a:pt x="227" y="93"/>
                  </a:cubicBezTo>
                  <a:cubicBezTo>
                    <a:pt x="226" y="92"/>
                    <a:pt x="225" y="92"/>
                    <a:pt x="224" y="93"/>
                  </a:cubicBezTo>
                  <a:cubicBezTo>
                    <a:pt x="224" y="93"/>
                    <a:pt x="224" y="94"/>
                    <a:pt x="224" y="95"/>
                  </a:cubicBezTo>
                  <a:cubicBezTo>
                    <a:pt x="224" y="96"/>
                    <a:pt x="224" y="96"/>
                    <a:pt x="225" y="97"/>
                  </a:cubicBezTo>
                  <a:cubicBezTo>
                    <a:pt x="226" y="98"/>
                    <a:pt x="227" y="99"/>
                    <a:pt x="228" y="99"/>
                  </a:cubicBezTo>
                  <a:cubicBezTo>
                    <a:pt x="229" y="99"/>
                    <a:pt x="230" y="99"/>
                    <a:pt x="231" y="99"/>
                  </a:cubicBezTo>
                  <a:cubicBezTo>
                    <a:pt x="232" y="98"/>
                    <a:pt x="232" y="97"/>
                    <a:pt x="231" y="97"/>
                  </a:cubicBezTo>
                  <a:cubicBezTo>
                    <a:pt x="231" y="96"/>
                    <a:pt x="231" y="95"/>
                    <a:pt x="230" y="95"/>
                  </a:cubicBezTo>
                  <a:close/>
                  <a:moveTo>
                    <a:pt x="236" y="82"/>
                  </a:moveTo>
                  <a:cubicBezTo>
                    <a:pt x="234" y="83"/>
                    <a:pt x="234" y="83"/>
                    <a:pt x="234" y="83"/>
                  </a:cubicBezTo>
                  <a:cubicBezTo>
                    <a:pt x="235" y="83"/>
                    <a:pt x="236" y="84"/>
                    <a:pt x="236" y="84"/>
                  </a:cubicBezTo>
                  <a:cubicBezTo>
                    <a:pt x="237" y="85"/>
                    <a:pt x="237" y="85"/>
                    <a:pt x="237" y="87"/>
                  </a:cubicBezTo>
                  <a:cubicBezTo>
                    <a:pt x="237" y="87"/>
                    <a:pt x="237" y="88"/>
                    <a:pt x="236" y="89"/>
                  </a:cubicBezTo>
                  <a:cubicBezTo>
                    <a:pt x="236" y="89"/>
                    <a:pt x="236" y="89"/>
                    <a:pt x="236" y="90"/>
                  </a:cubicBezTo>
                  <a:cubicBezTo>
                    <a:pt x="236" y="91"/>
                    <a:pt x="236" y="91"/>
                    <a:pt x="236" y="91"/>
                  </a:cubicBezTo>
                  <a:cubicBezTo>
                    <a:pt x="236" y="92"/>
                    <a:pt x="237" y="91"/>
                    <a:pt x="238" y="90"/>
                  </a:cubicBezTo>
                  <a:cubicBezTo>
                    <a:pt x="239" y="89"/>
                    <a:pt x="240" y="88"/>
                    <a:pt x="240" y="87"/>
                  </a:cubicBezTo>
                  <a:cubicBezTo>
                    <a:pt x="241" y="87"/>
                    <a:pt x="242" y="87"/>
                    <a:pt x="242" y="88"/>
                  </a:cubicBezTo>
                  <a:cubicBezTo>
                    <a:pt x="243" y="88"/>
                    <a:pt x="243" y="89"/>
                    <a:pt x="243" y="91"/>
                  </a:cubicBezTo>
                  <a:cubicBezTo>
                    <a:pt x="243" y="92"/>
                    <a:pt x="242" y="93"/>
                    <a:pt x="242" y="94"/>
                  </a:cubicBezTo>
                  <a:cubicBezTo>
                    <a:pt x="241" y="95"/>
                    <a:pt x="240" y="95"/>
                    <a:pt x="239" y="96"/>
                  </a:cubicBezTo>
                  <a:cubicBezTo>
                    <a:pt x="238" y="96"/>
                    <a:pt x="238" y="96"/>
                    <a:pt x="238" y="95"/>
                  </a:cubicBezTo>
                  <a:cubicBezTo>
                    <a:pt x="237" y="95"/>
                    <a:pt x="237" y="95"/>
                    <a:pt x="237" y="94"/>
                  </a:cubicBezTo>
                  <a:cubicBezTo>
                    <a:pt x="237" y="94"/>
                    <a:pt x="237" y="93"/>
                    <a:pt x="237" y="93"/>
                  </a:cubicBezTo>
                  <a:cubicBezTo>
                    <a:pt x="237" y="93"/>
                    <a:pt x="237" y="93"/>
                    <a:pt x="236" y="93"/>
                  </a:cubicBezTo>
                  <a:cubicBezTo>
                    <a:pt x="236" y="93"/>
                    <a:pt x="236" y="93"/>
                    <a:pt x="236" y="93"/>
                  </a:cubicBezTo>
                  <a:cubicBezTo>
                    <a:pt x="235" y="93"/>
                    <a:pt x="235" y="92"/>
                    <a:pt x="235" y="92"/>
                  </a:cubicBezTo>
                  <a:cubicBezTo>
                    <a:pt x="235" y="91"/>
                    <a:pt x="235" y="91"/>
                    <a:pt x="235" y="90"/>
                  </a:cubicBezTo>
                  <a:cubicBezTo>
                    <a:pt x="234" y="91"/>
                    <a:pt x="233" y="91"/>
                    <a:pt x="232" y="90"/>
                  </a:cubicBezTo>
                  <a:cubicBezTo>
                    <a:pt x="231" y="89"/>
                    <a:pt x="230" y="89"/>
                    <a:pt x="230" y="87"/>
                  </a:cubicBezTo>
                  <a:cubicBezTo>
                    <a:pt x="230" y="87"/>
                    <a:pt x="231" y="85"/>
                    <a:pt x="232" y="85"/>
                  </a:cubicBezTo>
                  <a:cubicBezTo>
                    <a:pt x="232" y="84"/>
                    <a:pt x="232" y="84"/>
                    <a:pt x="233" y="83"/>
                  </a:cubicBezTo>
                  <a:cubicBezTo>
                    <a:pt x="234" y="83"/>
                    <a:pt x="234" y="83"/>
                    <a:pt x="234" y="83"/>
                  </a:cubicBezTo>
                  <a:cubicBezTo>
                    <a:pt x="235" y="81"/>
                    <a:pt x="235" y="81"/>
                    <a:pt x="235" y="81"/>
                  </a:cubicBezTo>
                  <a:cubicBezTo>
                    <a:pt x="236" y="82"/>
                    <a:pt x="236" y="82"/>
                    <a:pt x="236" y="82"/>
                  </a:cubicBezTo>
                  <a:close/>
                  <a:moveTo>
                    <a:pt x="236" y="86"/>
                  </a:moveTo>
                  <a:cubicBezTo>
                    <a:pt x="235" y="86"/>
                    <a:pt x="234" y="85"/>
                    <a:pt x="234" y="85"/>
                  </a:cubicBezTo>
                  <a:cubicBezTo>
                    <a:pt x="233" y="85"/>
                    <a:pt x="232" y="85"/>
                    <a:pt x="232" y="85"/>
                  </a:cubicBezTo>
                  <a:cubicBezTo>
                    <a:pt x="231" y="86"/>
                    <a:pt x="231" y="86"/>
                    <a:pt x="231" y="87"/>
                  </a:cubicBezTo>
                  <a:cubicBezTo>
                    <a:pt x="231" y="87"/>
                    <a:pt x="232" y="87"/>
                    <a:pt x="232" y="88"/>
                  </a:cubicBezTo>
                  <a:cubicBezTo>
                    <a:pt x="233" y="88"/>
                    <a:pt x="233" y="89"/>
                    <a:pt x="234" y="89"/>
                  </a:cubicBezTo>
                  <a:cubicBezTo>
                    <a:pt x="235" y="89"/>
                    <a:pt x="235" y="89"/>
                    <a:pt x="236" y="89"/>
                  </a:cubicBezTo>
                  <a:cubicBezTo>
                    <a:pt x="237" y="88"/>
                    <a:pt x="236" y="87"/>
                    <a:pt x="236" y="86"/>
                  </a:cubicBezTo>
                  <a:close/>
                  <a:moveTo>
                    <a:pt x="242" y="89"/>
                  </a:moveTo>
                  <a:cubicBezTo>
                    <a:pt x="242" y="89"/>
                    <a:pt x="241" y="89"/>
                    <a:pt x="240" y="89"/>
                  </a:cubicBezTo>
                  <a:cubicBezTo>
                    <a:pt x="240" y="90"/>
                    <a:pt x="240" y="90"/>
                    <a:pt x="239" y="91"/>
                  </a:cubicBezTo>
                  <a:cubicBezTo>
                    <a:pt x="238" y="92"/>
                    <a:pt x="238" y="92"/>
                    <a:pt x="237" y="93"/>
                  </a:cubicBezTo>
                  <a:cubicBezTo>
                    <a:pt x="237" y="93"/>
                    <a:pt x="238" y="94"/>
                    <a:pt x="238" y="95"/>
                  </a:cubicBezTo>
                  <a:cubicBezTo>
                    <a:pt x="239" y="95"/>
                    <a:pt x="240" y="95"/>
                    <a:pt x="241" y="93"/>
                  </a:cubicBezTo>
                  <a:cubicBezTo>
                    <a:pt x="242" y="93"/>
                    <a:pt x="242" y="91"/>
                    <a:pt x="243" y="91"/>
                  </a:cubicBezTo>
                  <a:cubicBezTo>
                    <a:pt x="243" y="90"/>
                    <a:pt x="242" y="89"/>
                    <a:pt x="242" y="89"/>
                  </a:cubicBezTo>
                  <a:close/>
                  <a:moveTo>
                    <a:pt x="242" y="73"/>
                  </a:moveTo>
                  <a:cubicBezTo>
                    <a:pt x="242" y="73"/>
                    <a:pt x="242" y="73"/>
                    <a:pt x="242" y="74"/>
                  </a:cubicBezTo>
                  <a:cubicBezTo>
                    <a:pt x="242" y="74"/>
                    <a:pt x="242" y="74"/>
                    <a:pt x="242" y="75"/>
                  </a:cubicBezTo>
                  <a:cubicBezTo>
                    <a:pt x="247" y="83"/>
                    <a:pt x="247" y="83"/>
                    <a:pt x="247" y="83"/>
                  </a:cubicBezTo>
                  <a:cubicBezTo>
                    <a:pt x="248" y="85"/>
                    <a:pt x="248" y="86"/>
                    <a:pt x="247" y="87"/>
                  </a:cubicBezTo>
                  <a:cubicBezTo>
                    <a:pt x="246" y="88"/>
                    <a:pt x="246" y="88"/>
                    <a:pt x="245" y="87"/>
                  </a:cubicBezTo>
                  <a:cubicBezTo>
                    <a:pt x="245" y="87"/>
                    <a:pt x="245" y="87"/>
                    <a:pt x="245" y="87"/>
                  </a:cubicBezTo>
                  <a:cubicBezTo>
                    <a:pt x="245" y="86"/>
                    <a:pt x="245" y="86"/>
                    <a:pt x="245" y="86"/>
                  </a:cubicBezTo>
                  <a:cubicBezTo>
                    <a:pt x="245" y="86"/>
                    <a:pt x="246" y="85"/>
                    <a:pt x="246" y="85"/>
                  </a:cubicBezTo>
                  <a:cubicBezTo>
                    <a:pt x="246" y="85"/>
                    <a:pt x="246" y="85"/>
                    <a:pt x="246" y="85"/>
                  </a:cubicBezTo>
                  <a:cubicBezTo>
                    <a:pt x="247" y="85"/>
                    <a:pt x="246" y="83"/>
                    <a:pt x="245" y="81"/>
                  </a:cubicBezTo>
                  <a:cubicBezTo>
                    <a:pt x="238" y="80"/>
                    <a:pt x="238" y="80"/>
                    <a:pt x="238" y="80"/>
                  </a:cubicBezTo>
                  <a:cubicBezTo>
                    <a:pt x="237" y="80"/>
                    <a:pt x="237" y="80"/>
                    <a:pt x="236" y="80"/>
                  </a:cubicBezTo>
                  <a:cubicBezTo>
                    <a:pt x="236" y="80"/>
                    <a:pt x="236" y="80"/>
                    <a:pt x="236" y="80"/>
                  </a:cubicBezTo>
                  <a:cubicBezTo>
                    <a:pt x="235" y="80"/>
                    <a:pt x="235" y="80"/>
                    <a:pt x="235" y="80"/>
                  </a:cubicBezTo>
                  <a:cubicBezTo>
                    <a:pt x="238" y="77"/>
                    <a:pt x="238" y="77"/>
                    <a:pt x="238" y="77"/>
                  </a:cubicBezTo>
                  <a:cubicBezTo>
                    <a:pt x="238" y="77"/>
                    <a:pt x="238" y="77"/>
                    <a:pt x="238" y="77"/>
                  </a:cubicBezTo>
                  <a:cubicBezTo>
                    <a:pt x="238" y="78"/>
                    <a:pt x="238" y="78"/>
                    <a:pt x="238" y="78"/>
                  </a:cubicBezTo>
                  <a:cubicBezTo>
                    <a:pt x="238" y="78"/>
                    <a:pt x="238" y="79"/>
                    <a:pt x="239" y="79"/>
                  </a:cubicBezTo>
                  <a:cubicBezTo>
                    <a:pt x="244" y="80"/>
                    <a:pt x="244" y="80"/>
                    <a:pt x="244" y="80"/>
                  </a:cubicBezTo>
                  <a:cubicBezTo>
                    <a:pt x="242" y="75"/>
                    <a:pt x="242" y="75"/>
                    <a:pt x="242" y="75"/>
                  </a:cubicBezTo>
                  <a:cubicBezTo>
                    <a:pt x="241" y="75"/>
                    <a:pt x="241" y="75"/>
                    <a:pt x="241" y="75"/>
                  </a:cubicBezTo>
                  <a:cubicBezTo>
                    <a:pt x="241" y="75"/>
                    <a:pt x="241" y="75"/>
                    <a:pt x="241" y="75"/>
                  </a:cubicBezTo>
                  <a:cubicBezTo>
                    <a:pt x="240" y="75"/>
                    <a:pt x="240" y="75"/>
                    <a:pt x="240" y="75"/>
                  </a:cubicBezTo>
                  <a:cubicBezTo>
                    <a:pt x="240" y="75"/>
                    <a:pt x="240" y="75"/>
                    <a:pt x="240" y="75"/>
                  </a:cubicBezTo>
                  <a:cubicBezTo>
                    <a:pt x="242" y="73"/>
                    <a:pt x="242" y="73"/>
                    <a:pt x="242" y="73"/>
                  </a:cubicBezTo>
                  <a:cubicBezTo>
                    <a:pt x="242" y="73"/>
                    <a:pt x="242" y="73"/>
                    <a:pt x="242" y="73"/>
                  </a:cubicBezTo>
                  <a:close/>
                  <a:moveTo>
                    <a:pt x="253" y="63"/>
                  </a:moveTo>
                  <a:cubicBezTo>
                    <a:pt x="254" y="64"/>
                    <a:pt x="255" y="65"/>
                    <a:pt x="255" y="66"/>
                  </a:cubicBezTo>
                  <a:cubicBezTo>
                    <a:pt x="256" y="67"/>
                    <a:pt x="256" y="68"/>
                    <a:pt x="255" y="69"/>
                  </a:cubicBezTo>
                  <a:cubicBezTo>
                    <a:pt x="254" y="71"/>
                    <a:pt x="253" y="71"/>
                    <a:pt x="252" y="71"/>
                  </a:cubicBezTo>
                  <a:cubicBezTo>
                    <a:pt x="251" y="72"/>
                    <a:pt x="250" y="71"/>
                    <a:pt x="248" y="71"/>
                  </a:cubicBezTo>
                  <a:cubicBezTo>
                    <a:pt x="247" y="70"/>
                    <a:pt x="246" y="69"/>
                    <a:pt x="246" y="68"/>
                  </a:cubicBezTo>
                  <a:cubicBezTo>
                    <a:pt x="246" y="67"/>
                    <a:pt x="246" y="66"/>
                    <a:pt x="246" y="65"/>
                  </a:cubicBezTo>
                  <a:cubicBezTo>
                    <a:pt x="247" y="63"/>
                    <a:pt x="248" y="63"/>
                    <a:pt x="249" y="62"/>
                  </a:cubicBezTo>
                  <a:cubicBezTo>
                    <a:pt x="250" y="62"/>
                    <a:pt x="252" y="62"/>
                    <a:pt x="253" y="63"/>
                  </a:cubicBezTo>
                  <a:close/>
                  <a:moveTo>
                    <a:pt x="252" y="65"/>
                  </a:moveTo>
                  <a:cubicBezTo>
                    <a:pt x="251" y="64"/>
                    <a:pt x="250" y="64"/>
                    <a:pt x="249" y="64"/>
                  </a:cubicBezTo>
                  <a:cubicBezTo>
                    <a:pt x="248" y="64"/>
                    <a:pt x="247" y="64"/>
                    <a:pt x="247" y="65"/>
                  </a:cubicBezTo>
                  <a:cubicBezTo>
                    <a:pt x="246" y="66"/>
                    <a:pt x="246" y="66"/>
                    <a:pt x="247" y="67"/>
                  </a:cubicBezTo>
                  <a:cubicBezTo>
                    <a:pt x="247" y="68"/>
                    <a:pt x="248" y="68"/>
                    <a:pt x="249" y="69"/>
                  </a:cubicBezTo>
                  <a:cubicBezTo>
                    <a:pt x="250" y="69"/>
                    <a:pt x="251" y="69"/>
                    <a:pt x="252" y="70"/>
                  </a:cubicBezTo>
                  <a:cubicBezTo>
                    <a:pt x="253" y="70"/>
                    <a:pt x="254" y="69"/>
                    <a:pt x="254" y="69"/>
                  </a:cubicBezTo>
                  <a:cubicBezTo>
                    <a:pt x="255" y="68"/>
                    <a:pt x="255" y="67"/>
                    <a:pt x="254" y="66"/>
                  </a:cubicBezTo>
                  <a:cubicBezTo>
                    <a:pt x="254" y="66"/>
                    <a:pt x="253" y="65"/>
                    <a:pt x="252" y="65"/>
                  </a:cubicBezTo>
                  <a:close/>
                  <a:moveTo>
                    <a:pt x="266" y="40"/>
                  </a:moveTo>
                  <a:cubicBezTo>
                    <a:pt x="267" y="42"/>
                    <a:pt x="267" y="44"/>
                    <a:pt x="266" y="46"/>
                  </a:cubicBezTo>
                  <a:cubicBezTo>
                    <a:pt x="265" y="48"/>
                    <a:pt x="264" y="49"/>
                    <a:pt x="262" y="50"/>
                  </a:cubicBezTo>
                  <a:cubicBezTo>
                    <a:pt x="261" y="51"/>
                    <a:pt x="259" y="51"/>
                    <a:pt x="257" y="50"/>
                  </a:cubicBezTo>
                  <a:cubicBezTo>
                    <a:pt x="255" y="49"/>
                    <a:pt x="254" y="48"/>
                    <a:pt x="253" y="47"/>
                  </a:cubicBezTo>
                  <a:cubicBezTo>
                    <a:pt x="252" y="45"/>
                    <a:pt x="252" y="43"/>
                    <a:pt x="253" y="41"/>
                  </a:cubicBezTo>
                  <a:cubicBezTo>
                    <a:pt x="254" y="41"/>
                    <a:pt x="254" y="40"/>
                    <a:pt x="254" y="39"/>
                  </a:cubicBezTo>
                  <a:cubicBezTo>
                    <a:pt x="255" y="39"/>
                    <a:pt x="255" y="38"/>
                    <a:pt x="255" y="38"/>
                  </a:cubicBezTo>
                  <a:cubicBezTo>
                    <a:pt x="255" y="38"/>
                    <a:pt x="255" y="37"/>
                    <a:pt x="255" y="37"/>
                  </a:cubicBezTo>
                  <a:cubicBezTo>
                    <a:pt x="255" y="37"/>
                    <a:pt x="255" y="37"/>
                    <a:pt x="255" y="37"/>
                  </a:cubicBezTo>
                  <a:cubicBezTo>
                    <a:pt x="259" y="38"/>
                    <a:pt x="259" y="38"/>
                    <a:pt x="259" y="38"/>
                  </a:cubicBezTo>
                  <a:cubicBezTo>
                    <a:pt x="259" y="39"/>
                    <a:pt x="259" y="39"/>
                    <a:pt x="259" y="39"/>
                  </a:cubicBezTo>
                  <a:cubicBezTo>
                    <a:pt x="258" y="39"/>
                    <a:pt x="257" y="39"/>
                    <a:pt x="256" y="39"/>
                  </a:cubicBezTo>
                  <a:cubicBezTo>
                    <a:pt x="255" y="39"/>
                    <a:pt x="254" y="40"/>
                    <a:pt x="254" y="41"/>
                  </a:cubicBezTo>
                  <a:cubicBezTo>
                    <a:pt x="254" y="43"/>
                    <a:pt x="254" y="44"/>
                    <a:pt x="254" y="45"/>
                  </a:cubicBezTo>
                  <a:cubicBezTo>
                    <a:pt x="255" y="47"/>
                    <a:pt x="256" y="47"/>
                    <a:pt x="258" y="48"/>
                  </a:cubicBezTo>
                  <a:cubicBezTo>
                    <a:pt x="260" y="49"/>
                    <a:pt x="261" y="49"/>
                    <a:pt x="263" y="49"/>
                  </a:cubicBezTo>
                  <a:cubicBezTo>
                    <a:pt x="264" y="48"/>
                    <a:pt x="265" y="47"/>
                    <a:pt x="266" y="46"/>
                  </a:cubicBezTo>
                  <a:cubicBezTo>
                    <a:pt x="266" y="45"/>
                    <a:pt x="266" y="43"/>
                    <a:pt x="266" y="42"/>
                  </a:cubicBezTo>
                  <a:cubicBezTo>
                    <a:pt x="266" y="42"/>
                    <a:pt x="266" y="41"/>
                    <a:pt x="266" y="40"/>
                  </a:cubicBezTo>
                  <a:cubicBezTo>
                    <a:pt x="266" y="40"/>
                    <a:pt x="266" y="40"/>
                    <a:pt x="266" y="40"/>
                  </a:cubicBezTo>
                  <a:close/>
                  <a:moveTo>
                    <a:pt x="270" y="30"/>
                  </a:moveTo>
                  <a:cubicBezTo>
                    <a:pt x="269" y="34"/>
                    <a:pt x="269" y="34"/>
                    <a:pt x="269" y="34"/>
                  </a:cubicBezTo>
                  <a:cubicBezTo>
                    <a:pt x="269" y="34"/>
                    <a:pt x="269" y="34"/>
                    <a:pt x="269" y="34"/>
                  </a:cubicBezTo>
                  <a:cubicBezTo>
                    <a:pt x="269" y="33"/>
                    <a:pt x="269" y="33"/>
                    <a:pt x="268" y="32"/>
                  </a:cubicBezTo>
                  <a:cubicBezTo>
                    <a:pt x="263" y="31"/>
                    <a:pt x="263" y="31"/>
                    <a:pt x="263" y="31"/>
                  </a:cubicBezTo>
                  <a:cubicBezTo>
                    <a:pt x="262" y="31"/>
                    <a:pt x="261" y="31"/>
                    <a:pt x="261" y="32"/>
                  </a:cubicBezTo>
                  <a:cubicBezTo>
                    <a:pt x="260" y="33"/>
                    <a:pt x="261" y="33"/>
                    <a:pt x="261" y="34"/>
                  </a:cubicBezTo>
                  <a:cubicBezTo>
                    <a:pt x="266" y="36"/>
                    <a:pt x="266" y="36"/>
                    <a:pt x="266" y="36"/>
                  </a:cubicBezTo>
                  <a:cubicBezTo>
                    <a:pt x="267" y="36"/>
                    <a:pt x="268" y="36"/>
                    <a:pt x="268" y="35"/>
                  </a:cubicBezTo>
                  <a:cubicBezTo>
                    <a:pt x="268" y="35"/>
                    <a:pt x="268" y="35"/>
                    <a:pt x="268" y="35"/>
                  </a:cubicBezTo>
                  <a:cubicBezTo>
                    <a:pt x="267" y="39"/>
                    <a:pt x="267" y="39"/>
                    <a:pt x="267" y="39"/>
                  </a:cubicBezTo>
                  <a:cubicBezTo>
                    <a:pt x="267" y="39"/>
                    <a:pt x="267" y="39"/>
                    <a:pt x="267" y="39"/>
                  </a:cubicBezTo>
                  <a:cubicBezTo>
                    <a:pt x="267" y="38"/>
                    <a:pt x="267" y="38"/>
                    <a:pt x="266" y="37"/>
                  </a:cubicBezTo>
                  <a:cubicBezTo>
                    <a:pt x="256" y="35"/>
                    <a:pt x="256" y="35"/>
                    <a:pt x="256" y="35"/>
                  </a:cubicBezTo>
                  <a:cubicBezTo>
                    <a:pt x="256" y="35"/>
                    <a:pt x="255" y="35"/>
                    <a:pt x="255" y="35"/>
                  </a:cubicBezTo>
                  <a:cubicBezTo>
                    <a:pt x="255" y="35"/>
                    <a:pt x="255" y="35"/>
                    <a:pt x="255" y="35"/>
                  </a:cubicBezTo>
                  <a:cubicBezTo>
                    <a:pt x="254" y="35"/>
                    <a:pt x="254" y="35"/>
                    <a:pt x="254" y="35"/>
                  </a:cubicBezTo>
                  <a:cubicBezTo>
                    <a:pt x="254" y="35"/>
                    <a:pt x="254" y="34"/>
                    <a:pt x="254" y="32"/>
                  </a:cubicBezTo>
                  <a:cubicBezTo>
                    <a:pt x="260" y="34"/>
                    <a:pt x="260" y="34"/>
                    <a:pt x="260" y="34"/>
                  </a:cubicBezTo>
                  <a:cubicBezTo>
                    <a:pt x="260" y="33"/>
                    <a:pt x="259" y="31"/>
                    <a:pt x="260" y="31"/>
                  </a:cubicBezTo>
                  <a:cubicBezTo>
                    <a:pt x="260" y="29"/>
                    <a:pt x="261" y="28"/>
                    <a:pt x="263" y="29"/>
                  </a:cubicBezTo>
                  <a:cubicBezTo>
                    <a:pt x="268" y="30"/>
                    <a:pt x="268" y="30"/>
                    <a:pt x="268" y="30"/>
                  </a:cubicBezTo>
                  <a:cubicBezTo>
                    <a:pt x="270" y="31"/>
                    <a:pt x="270" y="31"/>
                    <a:pt x="270" y="30"/>
                  </a:cubicBezTo>
                  <a:cubicBezTo>
                    <a:pt x="270" y="30"/>
                    <a:pt x="270" y="30"/>
                    <a:pt x="270" y="30"/>
                  </a:cubicBezTo>
                  <a:close/>
                  <a:moveTo>
                    <a:pt x="259" y="22"/>
                  </a:moveTo>
                  <a:cubicBezTo>
                    <a:pt x="259" y="22"/>
                    <a:pt x="259" y="22"/>
                    <a:pt x="260" y="23"/>
                  </a:cubicBezTo>
                  <a:cubicBezTo>
                    <a:pt x="260" y="23"/>
                    <a:pt x="260" y="23"/>
                    <a:pt x="260" y="23"/>
                  </a:cubicBezTo>
                  <a:cubicBezTo>
                    <a:pt x="259" y="24"/>
                    <a:pt x="260" y="24"/>
                    <a:pt x="259" y="24"/>
                  </a:cubicBezTo>
                  <a:cubicBezTo>
                    <a:pt x="259" y="24"/>
                    <a:pt x="259" y="25"/>
                    <a:pt x="258" y="24"/>
                  </a:cubicBezTo>
                  <a:cubicBezTo>
                    <a:pt x="258" y="24"/>
                    <a:pt x="258" y="24"/>
                    <a:pt x="258" y="24"/>
                  </a:cubicBezTo>
                  <a:cubicBezTo>
                    <a:pt x="258" y="23"/>
                    <a:pt x="257" y="23"/>
                    <a:pt x="258" y="23"/>
                  </a:cubicBezTo>
                  <a:cubicBezTo>
                    <a:pt x="258" y="23"/>
                    <a:pt x="258" y="23"/>
                    <a:pt x="258" y="22"/>
                  </a:cubicBezTo>
                  <a:cubicBezTo>
                    <a:pt x="258" y="22"/>
                    <a:pt x="258" y="22"/>
                    <a:pt x="259" y="22"/>
                  </a:cubicBezTo>
                  <a:close/>
                  <a:moveTo>
                    <a:pt x="272" y="23"/>
                  </a:moveTo>
                  <a:cubicBezTo>
                    <a:pt x="271" y="28"/>
                    <a:pt x="271" y="28"/>
                    <a:pt x="271" y="28"/>
                  </a:cubicBezTo>
                  <a:cubicBezTo>
                    <a:pt x="270" y="28"/>
                    <a:pt x="270" y="28"/>
                    <a:pt x="270" y="28"/>
                  </a:cubicBezTo>
                  <a:cubicBezTo>
                    <a:pt x="270" y="27"/>
                    <a:pt x="270" y="26"/>
                    <a:pt x="269" y="26"/>
                  </a:cubicBezTo>
                  <a:cubicBezTo>
                    <a:pt x="264" y="25"/>
                    <a:pt x="264" y="25"/>
                    <a:pt x="264" y="25"/>
                  </a:cubicBezTo>
                  <a:cubicBezTo>
                    <a:pt x="263" y="25"/>
                    <a:pt x="262" y="25"/>
                    <a:pt x="262" y="26"/>
                  </a:cubicBezTo>
                  <a:cubicBezTo>
                    <a:pt x="262" y="26"/>
                    <a:pt x="262" y="26"/>
                    <a:pt x="262" y="27"/>
                  </a:cubicBezTo>
                  <a:cubicBezTo>
                    <a:pt x="262" y="27"/>
                    <a:pt x="262" y="27"/>
                    <a:pt x="262" y="27"/>
                  </a:cubicBezTo>
                  <a:cubicBezTo>
                    <a:pt x="262" y="23"/>
                    <a:pt x="262" y="23"/>
                    <a:pt x="262" y="23"/>
                  </a:cubicBezTo>
                  <a:cubicBezTo>
                    <a:pt x="269" y="24"/>
                    <a:pt x="269" y="24"/>
                    <a:pt x="269" y="24"/>
                  </a:cubicBezTo>
                  <a:cubicBezTo>
                    <a:pt x="271" y="25"/>
                    <a:pt x="271" y="24"/>
                    <a:pt x="272" y="23"/>
                  </a:cubicBezTo>
                  <a:cubicBezTo>
                    <a:pt x="272" y="23"/>
                    <a:pt x="272" y="23"/>
                    <a:pt x="272" y="23"/>
                  </a:cubicBezTo>
                  <a:close/>
                  <a:moveTo>
                    <a:pt x="273" y="12"/>
                  </a:moveTo>
                  <a:cubicBezTo>
                    <a:pt x="273" y="16"/>
                    <a:pt x="273" y="16"/>
                    <a:pt x="273" y="16"/>
                  </a:cubicBezTo>
                  <a:cubicBezTo>
                    <a:pt x="272" y="16"/>
                    <a:pt x="272" y="16"/>
                    <a:pt x="272" y="16"/>
                  </a:cubicBezTo>
                  <a:cubicBezTo>
                    <a:pt x="272" y="15"/>
                    <a:pt x="272" y="15"/>
                    <a:pt x="271" y="15"/>
                  </a:cubicBezTo>
                  <a:cubicBezTo>
                    <a:pt x="266" y="14"/>
                    <a:pt x="266" y="14"/>
                    <a:pt x="266" y="14"/>
                  </a:cubicBezTo>
                  <a:cubicBezTo>
                    <a:pt x="266" y="14"/>
                    <a:pt x="266" y="14"/>
                    <a:pt x="265" y="14"/>
                  </a:cubicBezTo>
                  <a:cubicBezTo>
                    <a:pt x="265" y="15"/>
                    <a:pt x="265" y="15"/>
                    <a:pt x="265" y="15"/>
                  </a:cubicBezTo>
                  <a:cubicBezTo>
                    <a:pt x="265" y="16"/>
                    <a:pt x="265" y="17"/>
                    <a:pt x="266" y="18"/>
                  </a:cubicBezTo>
                  <a:cubicBezTo>
                    <a:pt x="271" y="19"/>
                    <a:pt x="271" y="19"/>
                    <a:pt x="271" y="19"/>
                  </a:cubicBezTo>
                  <a:cubicBezTo>
                    <a:pt x="272" y="19"/>
                    <a:pt x="272" y="18"/>
                    <a:pt x="273" y="17"/>
                  </a:cubicBezTo>
                  <a:cubicBezTo>
                    <a:pt x="273" y="17"/>
                    <a:pt x="273" y="17"/>
                    <a:pt x="273" y="17"/>
                  </a:cubicBezTo>
                  <a:cubicBezTo>
                    <a:pt x="273" y="22"/>
                    <a:pt x="273" y="22"/>
                    <a:pt x="273" y="22"/>
                  </a:cubicBezTo>
                  <a:cubicBezTo>
                    <a:pt x="272" y="22"/>
                    <a:pt x="272" y="22"/>
                    <a:pt x="272" y="22"/>
                  </a:cubicBezTo>
                  <a:cubicBezTo>
                    <a:pt x="272" y="21"/>
                    <a:pt x="272" y="21"/>
                    <a:pt x="271" y="20"/>
                  </a:cubicBezTo>
                  <a:cubicBezTo>
                    <a:pt x="265" y="19"/>
                    <a:pt x="265" y="19"/>
                    <a:pt x="265" y="19"/>
                  </a:cubicBezTo>
                  <a:cubicBezTo>
                    <a:pt x="265" y="19"/>
                    <a:pt x="264" y="19"/>
                    <a:pt x="264" y="19"/>
                  </a:cubicBezTo>
                  <a:cubicBezTo>
                    <a:pt x="264" y="19"/>
                    <a:pt x="264" y="20"/>
                    <a:pt x="264" y="21"/>
                  </a:cubicBezTo>
                  <a:cubicBezTo>
                    <a:pt x="264" y="21"/>
                    <a:pt x="264" y="21"/>
                    <a:pt x="264" y="21"/>
                  </a:cubicBezTo>
                  <a:cubicBezTo>
                    <a:pt x="263" y="17"/>
                    <a:pt x="263" y="17"/>
                    <a:pt x="263" y="17"/>
                  </a:cubicBezTo>
                  <a:cubicBezTo>
                    <a:pt x="265" y="18"/>
                    <a:pt x="265" y="18"/>
                    <a:pt x="265" y="18"/>
                  </a:cubicBezTo>
                  <a:cubicBezTo>
                    <a:pt x="264" y="17"/>
                    <a:pt x="263" y="16"/>
                    <a:pt x="264" y="15"/>
                  </a:cubicBezTo>
                  <a:cubicBezTo>
                    <a:pt x="264" y="13"/>
                    <a:pt x="265" y="12"/>
                    <a:pt x="267" y="13"/>
                  </a:cubicBezTo>
                  <a:cubicBezTo>
                    <a:pt x="272" y="13"/>
                    <a:pt x="272" y="13"/>
                    <a:pt x="272" y="13"/>
                  </a:cubicBezTo>
                  <a:cubicBezTo>
                    <a:pt x="272" y="13"/>
                    <a:pt x="273" y="13"/>
                    <a:pt x="273" y="12"/>
                  </a:cubicBezTo>
                  <a:cubicBezTo>
                    <a:pt x="273" y="12"/>
                    <a:pt x="273" y="12"/>
                    <a:pt x="273" y="12"/>
                  </a:cubicBezTo>
                  <a:close/>
                  <a:moveTo>
                    <a:pt x="273" y="1"/>
                  </a:moveTo>
                  <a:cubicBezTo>
                    <a:pt x="273" y="2"/>
                    <a:pt x="273" y="2"/>
                    <a:pt x="274" y="2"/>
                  </a:cubicBezTo>
                  <a:cubicBezTo>
                    <a:pt x="274" y="3"/>
                    <a:pt x="274" y="3"/>
                    <a:pt x="274" y="3"/>
                  </a:cubicBezTo>
                  <a:cubicBezTo>
                    <a:pt x="274" y="4"/>
                    <a:pt x="274" y="4"/>
                    <a:pt x="272" y="5"/>
                  </a:cubicBezTo>
                  <a:cubicBezTo>
                    <a:pt x="273" y="5"/>
                    <a:pt x="273" y="5"/>
                    <a:pt x="274" y="6"/>
                  </a:cubicBezTo>
                  <a:cubicBezTo>
                    <a:pt x="274" y="7"/>
                    <a:pt x="274" y="7"/>
                    <a:pt x="274" y="7"/>
                  </a:cubicBezTo>
                  <a:cubicBezTo>
                    <a:pt x="274" y="8"/>
                    <a:pt x="274" y="9"/>
                    <a:pt x="273" y="9"/>
                  </a:cubicBezTo>
                  <a:cubicBezTo>
                    <a:pt x="273" y="9"/>
                    <a:pt x="272" y="10"/>
                    <a:pt x="272" y="10"/>
                  </a:cubicBezTo>
                  <a:cubicBezTo>
                    <a:pt x="270" y="10"/>
                    <a:pt x="270" y="9"/>
                    <a:pt x="269" y="8"/>
                  </a:cubicBezTo>
                  <a:cubicBezTo>
                    <a:pt x="268" y="7"/>
                    <a:pt x="268" y="6"/>
                    <a:pt x="268" y="5"/>
                  </a:cubicBezTo>
                  <a:cubicBezTo>
                    <a:pt x="267" y="5"/>
                    <a:pt x="267" y="5"/>
                    <a:pt x="267" y="5"/>
                  </a:cubicBezTo>
                  <a:cubicBezTo>
                    <a:pt x="265" y="5"/>
                    <a:pt x="264" y="5"/>
                    <a:pt x="264" y="6"/>
                  </a:cubicBezTo>
                  <a:cubicBezTo>
                    <a:pt x="264" y="7"/>
                    <a:pt x="265" y="7"/>
                    <a:pt x="265" y="7"/>
                  </a:cubicBezTo>
                  <a:cubicBezTo>
                    <a:pt x="266" y="7"/>
                    <a:pt x="266" y="7"/>
                    <a:pt x="266" y="7"/>
                  </a:cubicBezTo>
                  <a:cubicBezTo>
                    <a:pt x="266" y="7"/>
                    <a:pt x="266" y="7"/>
                    <a:pt x="266" y="7"/>
                  </a:cubicBezTo>
                  <a:cubicBezTo>
                    <a:pt x="266" y="7"/>
                    <a:pt x="266" y="7"/>
                    <a:pt x="267" y="8"/>
                  </a:cubicBezTo>
                  <a:cubicBezTo>
                    <a:pt x="267" y="8"/>
                    <a:pt x="267" y="8"/>
                    <a:pt x="267" y="9"/>
                  </a:cubicBezTo>
                  <a:cubicBezTo>
                    <a:pt x="267" y="9"/>
                    <a:pt x="267" y="9"/>
                    <a:pt x="267" y="9"/>
                  </a:cubicBezTo>
                  <a:cubicBezTo>
                    <a:pt x="266" y="10"/>
                    <a:pt x="266" y="10"/>
                    <a:pt x="266" y="10"/>
                  </a:cubicBezTo>
                  <a:cubicBezTo>
                    <a:pt x="266" y="10"/>
                    <a:pt x="265" y="9"/>
                    <a:pt x="265" y="9"/>
                  </a:cubicBezTo>
                  <a:cubicBezTo>
                    <a:pt x="264" y="8"/>
                    <a:pt x="264" y="7"/>
                    <a:pt x="264" y="7"/>
                  </a:cubicBezTo>
                  <a:cubicBezTo>
                    <a:pt x="264" y="5"/>
                    <a:pt x="265" y="5"/>
                    <a:pt x="265" y="4"/>
                  </a:cubicBezTo>
                  <a:cubicBezTo>
                    <a:pt x="266" y="4"/>
                    <a:pt x="266" y="3"/>
                    <a:pt x="268" y="3"/>
                  </a:cubicBezTo>
                  <a:cubicBezTo>
                    <a:pt x="272" y="3"/>
                    <a:pt x="272" y="3"/>
                    <a:pt x="272" y="3"/>
                  </a:cubicBezTo>
                  <a:cubicBezTo>
                    <a:pt x="272" y="3"/>
                    <a:pt x="273" y="3"/>
                    <a:pt x="273" y="3"/>
                  </a:cubicBezTo>
                  <a:cubicBezTo>
                    <a:pt x="273" y="3"/>
                    <a:pt x="273" y="3"/>
                    <a:pt x="272" y="2"/>
                  </a:cubicBezTo>
                  <a:cubicBezTo>
                    <a:pt x="273" y="1"/>
                    <a:pt x="273" y="1"/>
                    <a:pt x="273" y="1"/>
                  </a:cubicBezTo>
                  <a:close/>
                  <a:moveTo>
                    <a:pt x="272" y="5"/>
                  </a:moveTo>
                  <a:cubicBezTo>
                    <a:pt x="268" y="5"/>
                    <a:pt x="268" y="5"/>
                    <a:pt x="268" y="5"/>
                  </a:cubicBezTo>
                  <a:cubicBezTo>
                    <a:pt x="269" y="6"/>
                    <a:pt x="269" y="7"/>
                    <a:pt x="269" y="7"/>
                  </a:cubicBezTo>
                  <a:cubicBezTo>
                    <a:pt x="270" y="8"/>
                    <a:pt x="270" y="8"/>
                    <a:pt x="271" y="8"/>
                  </a:cubicBezTo>
                  <a:cubicBezTo>
                    <a:pt x="272" y="8"/>
                    <a:pt x="272" y="8"/>
                    <a:pt x="272" y="7"/>
                  </a:cubicBezTo>
                  <a:cubicBezTo>
                    <a:pt x="273" y="6"/>
                    <a:pt x="272" y="5"/>
                    <a:pt x="27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41"/>
            <p:cNvSpPr>
              <a:spLocks/>
            </p:cNvSpPr>
            <p:nvPr userDrawn="1"/>
          </p:nvSpPr>
          <p:spPr bwMode="auto">
            <a:xfrm>
              <a:off x="8913891" y="4711981"/>
              <a:ext cx="161925" cy="150812"/>
            </a:xfrm>
            <a:custGeom>
              <a:avLst/>
              <a:gdLst>
                <a:gd name="T0" fmla="*/ 86 w 108"/>
                <a:gd name="T1" fmla="*/ 99 h 100"/>
                <a:gd name="T2" fmla="*/ 46 w 108"/>
                <a:gd name="T3" fmla="*/ 0 h 100"/>
                <a:gd name="T4" fmla="*/ 56 w 108"/>
                <a:gd name="T5" fmla="*/ 58 h 100"/>
                <a:gd name="T6" fmla="*/ 0 w 108"/>
                <a:gd name="T7" fmla="*/ 100 h 100"/>
                <a:gd name="T8" fmla="*/ 57 w 108"/>
                <a:gd name="T9" fmla="*/ 59 h 100"/>
                <a:gd name="T10" fmla="*/ 65 w 108"/>
                <a:gd name="T11" fmla="*/ 18 h 100"/>
                <a:gd name="T12" fmla="*/ 41 w 108"/>
                <a:gd name="T13" fmla="*/ 97 h 100"/>
                <a:gd name="T14" fmla="*/ 64 w 108"/>
                <a:gd name="T15" fmla="*/ 14 h 100"/>
                <a:gd name="T16" fmla="*/ 65 w 108"/>
                <a:gd name="T17" fmla="*/ 98 h 100"/>
                <a:gd name="T18" fmla="*/ 62 w 108"/>
                <a:gd name="T19" fmla="*/ 9 h 100"/>
                <a:gd name="T20" fmla="*/ 86 w 108"/>
                <a:gd name="T21" fmla="*/ 9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100">
                  <a:moveTo>
                    <a:pt x="86" y="99"/>
                  </a:moveTo>
                  <a:cubicBezTo>
                    <a:pt x="108" y="48"/>
                    <a:pt x="88" y="16"/>
                    <a:pt x="46" y="0"/>
                  </a:cubicBezTo>
                  <a:cubicBezTo>
                    <a:pt x="71" y="10"/>
                    <a:pt x="66" y="42"/>
                    <a:pt x="56" y="58"/>
                  </a:cubicBezTo>
                  <a:cubicBezTo>
                    <a:pt x="45" y="74"/>
                    <a:pt x="28" y="87"/>
                    <a:pt x="0" y="100"/>
                  </a:cubicBezTo>
                  <a:cubicBezTo>
                    <a:pt x="30" y="88"/>
                    <a:pt x="48" y="73"/>
                    <a:pt x="57" y="59"/>
                  </a:cubicBezTo>
                  <a:cubicBezTo>
                    <a:pt x="65" y="44"/>
                    <a:pt x="67" y="32"/>
                    <a:pt x="65" y="18"/>
                  </a:cubicBezTo>
                  <a:cubicBezTo>
                    <a:pt x="78" y="47"/>
                    <a:pt x="67" y="72"/>
                    <a:pt x="41" y="97"/>
                  </a:cubicBezTo>
                  <a:cubicBezTo>
                    <a:pt x="71" y="71"/>
                    <a:pt x="81" y="43"/>
                    <a:pt x="64" y="14"/>
                  </a:cubicBezTo>
                  <a:cubicBezTo>
                    <a:pt x="89" y="42"/>
                    <a:pt x="82" y="72"/>
                    <a:pt x="65" y="98"/>
                  </a:cubicBezTo>
                  <a:cubicBezTo>
                    <a:pt x="86" y="68"/>
                    <a:pt x="90" y="36"/>
                    <a:pt x="62" y="9"/>
                  </a:cubicBezTo>
                  <a:cubicBezTo>
                    <a:pt x="96" y="30"/>
                    <a:pt x="101" y="59"/>
                    <a:pt x="86"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42"/>
            <p:cNvSpPr>
              <a:spLocks/>
            </p:cNvSpPr>
            <p:nvPr userDrawn="1"/>
          </p:nvSpPr>
          <p:spPr bwMode="auto">
            <a:xfrm>
              <a:off x="8942467" y="4694517"/>
              <a:ext cx="49213" cy="20638"/>
            </a:xfrm>
            <a:custGeom>
              <a:avLst/>
              <a:gdLst>
                <a:gd name="T0" fmla="*/ 19 w 33"/>
                <a:gd name="T1" fmla="*/ 14 h 14"/>
                <a:gd name="T2" fmla="*/ 0 w 33"/>
                <a:gd name="T3" fmla="*/ 0 h 14"/>
                <a:gd name="T4" fmla="*/ 33 w 33"/>
                <a:gd name="T5" fmla="*/ 5 h 14"/>
                <a:gd name="T6" fmla="*/ 18 w 33"/>
                <a:gd name="T7" fmla="*/ 6 h 14"/>
                <a:gd name="T8" fmla="*/ 19 w 33"/>
                <a:gd name="T9" fmla="*/ 14 h 14"/>
              </a:gdLst>
              <a:ahLst/>
              <a:cxnLst>
                <a:cxn ang="0">
                  <a:pos x="T0" y="T1"/>
                </a:cxn>
                <a:cxn ang="0">
                  <a:pos x="T2" y="T3"/>
                </a:cxn>
                <a:cxn ang="0">
                  <a:pos x="T4" y="T5"/>
                </a:cxn>
                <a:cxn ang="0">
                  <a:pos x="T6" y="T7"/>
                </a:cxn>
                <a:cxn ang="0">
                  <a:pos x="T8" y="T9"/>
                </a:cxn>
              </a:cxnLst>
              <a:rect l="0" t="0" r="r" b="b"/>
              <a:pathLst>
                <a:path w="33" h="14">
                  <a:moveTo>
                    <a:pt x="19" y="14"/>
                  </a:moveTo>
                  <a:cubicBezTo>
                    <a:pt x="13" y="8"/>
                    <a:pt x="8" y="4"/>
                    <a:pt x="0" y="0"/>
                  </a:cubicBezTo>
                  <a:cubicBezTo>
                    <a:pt x="11" y="0"/>
                    <a:pt x="25" y="3"/>
                    <a:pt x="33" y="5"/>
                  </a:cubicBezTo>
                  <a:cubicBezTo>
                    <a:pt x="24" y="4"/>
                    <a:pt x="20" y="5"/>
                    <a:pt x="18" y="6"/>
                  </a:cubicBezTo>
                  <a:cubicBezTo>
                    <a:pt x="16" y="8"/>
                    <a:pt x="17" y="10"/>
                    <a:pt x="19"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43"/>
            <p:cNvSpPr>
              <a:spLocks/>
            </p:cNvSpPr>
            <p:nvPr userDrawn="1"/>
          </p:nvSpPr>
          <p:spPr bwMode="auto">
            <a:xfrm>
              <a:off x="8867855" y="4856442"/>
              <a:ext cx="195263" cy="30163"/>
            </a:xfrm>
            <a:custGeom>
              <a:avLst/>
              <a:gdLst>
                <a:gd name="T0" fmla="*/ 70 w 131"/>
                <a:gd name="T1" fmla="*/ 20 h 20"/>
                <a:gd name="T2" fmla="*/ 77 w 131"/>
                <a:gd name="T3" fmla="*/ 12 h 20"/>
                <a:gd name="T4" fmla="*/ 100 w 131"/>
                <a:gd name="T5" fmla="*/ 12 h 20"/>
                <a:gd name="T6" fmla="*/ 131 w 131"/>
                <a:gd name="T7" fmla="*/ 14 h 20"/>
                <a:gd name="T8" fmla="*/ 124 w 131"/>
                <a:gd name="T9" fmla="*/ 8 h 20"/>
                <a:gd name="T10" fmla="*/ 101 w 131"/>
                <a:gd name="T11" fmla="*/ 5 h 20"/>
                <a:gd name="T12" fmla="*/ 77 w 131"/>
                <a:gd name="T13" fmla="*/ 0 h 20"/>
                <a:gd name="T14" fmla="*/ 65 w 131"/>
                <a:gd name="T15" fmla="*/ 12 h 20"/>
                <a:gd name="T16" fmla="*/ 53 w 131"/>
                <a:gd name="T17" fmla="*/ 0 h 20"/>
                <a:gd name="T18" fmla="*/ 30 w 131"/>
                <a:gd name="T19" fmla="*/ 5 h 20"/>
                <a:gd name="T20" fmla="*/ 7 w 131"/>
                <a:gd name="T21" fmla="*/ 8 h 20"/>
                <a:gd name="T22" fmla="*/ 0 w 131"/>
                <a:gd name="T23" fmla="*/ 14 h 20"/>
                <a:gd name="T24" fmla="*/ 31 w 131"/>
                <a:gd name="T25" fmla="*/ 12 h 20"/>
                <a:gd name="T26" fmla="*/ 54 w 131"/>
                <a:gd name="T27" fmla="*/ 12 h 20"/>
                <a:gd name="T28" fmla="*/ 61 w 131"/>
                <a:gd name="T29" fmla="*/ 20 h 20"/>
                <a:gd name="T30" fmla="*/ 70 w 131"/>
                <a:gd name="T3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1" h="20">
                  <a:moveTo>
                    <a:pt x="70" y="20"/>
                  </a:moveTo>
                  <a:cubicBezTo>
                    <a:pt x="70" y="16"/>
                    <a:pt x="71" y="14"/>
                    <a:pt x="77" y="12"/>
                  </a:cubicBezTo>
                  <a:cubicBezTo>
                    <a:pt x="83" y="10"/>
                    <a:pt x="89" y="11"/>
                    <a:pt x="100" y="12"/>
                  </a:cubicBezTo>
                  <a:cubicBezTo>
                    <a:pt x="111" y="14"/>
                    <a:pt x="120" y="15"/>
                    <a:pt x="131" y="14"/>
                  </a:cubicBezTo>
                  <a:cubicBezTo>
                    <a:pt x="127" y="12"/>
                    <a:pt x="126" y="10"/>
                    <a:pt x="124" y="8"/>
                  </a:cubicBezTo>
                  <a:cubicBezTo>
                    <a:pt x="115" y="8"/>
                    <a:pt x="109" y="7"/>
                    <a:pt x="101" y="5"/>
                  </a:cubicBezTo>
                  <a:cubicBezTo>
                    <a:pt x="93" y="2"/>
                    <a:pt x="83" y="0"/>
                    <a:pt x="77" y="0"/>
                  </a:cubicBezTo>
                  <a:cubicBezTo>
                    <a:pt x="71" y="1"/>
                    <a:pt x="67" y="4"/>
                    <a:pt x="65" y="12"/>
                  </a:cubicBezTo>
                  <a:cubicBezTo>
                    <a:pt x="63" y="4"/>
                    <a:pt x="59" y="1"/>
                    <a:pt x="53" y="0"/>
                  </a:cubicBezTo>
                  <a:cubicBezTo>
                    <a:pt x="47" y="0"/>
                    <a:pt x="38" y="2"/>
                    <a:pt x="30" y="5"/>
                  </a:cubicBezTo>
                  <a:cubicBezTo>
                    <a:pt x="22" y="7"/>
                    <a:pt x="16" y="8"/>
                    <a:pt x="7" y="8"/>
                  </a:cubicBezTo>
                  <a:cubicBezTo>
                    <a:pt x="5" y="10"/>
                    <a:pt x="4" y="12"/>
                    <a:pt x="0" y="14"/>
                  </a:cubicBezTo>
                  <a:cubicBezTo>
                    <a:pt x="11" y="15"/>
                    <a:pt x="20" y="14"/>
                    <a:pt x="31" y="12"/>
                  </a:cubicBezTo>
                  <a:cubicBezTo>
                    <a:pt x="41" y="11"/>
                    <a:pt x="48" y="10"/>
                    <a:pt x="54" y="12"/>
                  </a:cubicBezTo>
                  <a:cubicBezTo>
                    <a:pt x="60" y="14"/>
                    <a:pt x="61" y="16"/>
                    <a:pt x="61" y="20"/>
                  </a:cubicBezTo>
                  <a:cubicBezTo>
                    <a:pt x="70" y="20"/>
                    <a:pt x="70" y="20"/>
                    <a:pt x="7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44"/>
            <p:cNvSpPr>
              <a:spLocks noEditPoints="1"/>
            </p:cNvSpPr>
            <p:nvPr userDrawn="1"/>
          </p:nvSpPr>
          <p:spPr bwMode="auto">
            <a:xfrm>
              <a:off x="8840867" y="4681823"/>
              <a:ext cx="252414" cy="257174"/>
            </a:xfrm>
            <a:custGeom>
              <a:avLst/>
              <a:gdLst>
                <a:gd name="T0" fmla="*/ 85 w 170"/>
                <a:gd name="T1" fmla="*/ 0 h 171"/>
                <a:gd name="T2" fmla="*/ 0 w 170"/>
                <a:gd name="T3" fmla="*/ 86 h 171"/>
                <a:gd name="T4" fmla="*/ 85 w 170"/>
                <a:gd name="T5" fmla="*/ 171 h 171"/>
                <a:gd name="T6" fmla="*/ 170 w 170"/>
                <a:gd name="T7" fmla="*/ 86 h 171"/>
                <a:gd name="T8" fmla="*/ 85 w 170"/>
                <a:gd name="T9" fmla="*/ 0 h 171"/>
                <a:gd name="T10" fmla="*/ 85 w 170"/>
                <a:gd name="T11" fmla="*/ 168 h 171"/>
                <a:gd name="T12" fmla="*/ 2 w 170"/>
                <a:gd name="T13" fmla="*/ 85 h 171"/>
                <a:gd name="T14" fmla="*/ 85 w 170"/>
                <a:gd name="T15" fmla="*/ 3 h 171"/>
                <a:gd name="T16" fmla="*/ 167 w 170"/>
                <a:gd name="T17" fmla="*/ 85 h 171"/>
                <a:gd name="T18" fmla="*/ 85 w 170"/>
                <a:gd name="T19" fmla="*/ 168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71">
                  <a:moveTo>
                    <a:pt x="85" y="0"/>
                  </a:moveTo>
                  <a:cubicBezTo>
                    <a:pt x="38" y="0"/>
                    <a:pt x="0" y="38"/>
                    <a:pt x="0" y="86"/>
                  </a:cubicBezTo>
                  <a:cubicBezTo>
                    <a:pt x="0" y="132"/>
                    <a:pt x="38" y="171"/>
                    <a:pt x="85" y="171"/>
                  </a:cubicBezTo>
                  <a:cubicBezTo>
                    <a:pt x="132" y="171"/>
                    <a:pt x="170" y="133"/>
                    <a:pt x="170" y="86"/>
                  </a:cubicBezTo>
                  <a:cubicBezTo>
                    <a:pt x="170" y="38"/>
                    <a:pt x="132" y="0"/>
                    <a:pt x="85" y="0"/>
                  </a:cubicBezTo>
                  <a:close/>
                  <a:moveTo>
                    <a:pt x="85" y="168"/>
                  </a:moveTo>
                  <a:cubicBezTo>
                    <a:pt x="39" y="168"/>
                    <a:pt x="2" y="131"/>
                    <a:pt x="2" y="85"/>
                  </a:cubicBezTo>
                  <a:cubicBezTo>
                    <a:pt x="2" y="40"/>
                    <a:pt x="39" y="3"/>
                    <a:pt x="85" y="3"/>
                  </a:cubicBezTo>
                  <a:cubicBezTo>
                    <a:pt x="130" y="3"/>
                    <a:pt x="167" y="40"/>
                    <a:pt x="167" y="85"/>
                  </a:cubicBezTo>
                  <a:cubicBezTo>
                    <a:pt x="167" y="131"/>
                    <a:pt x="130" y="168"/>
                    <a:pt x="85" y="1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45"/>
            <p:cNvSpPr>
              <a:spLocks noEditPoints="1"/>
            </p:cNvSpPr>
            <p:nvPr userDrawn="1"/>
          </p:nvSpPr>
          <p:spPr bwMode="auto">
            <a:xfrm>
              <a:off x="9091692" y="4667536"/>
              <a:ext cx="39688" cy="36513"/>
            </a:xfrm>
            <a:custGeom>
              <a:avLst/>
              <a:gdLst>
                <a:gd name="T0" fmla="*/ 13 w 26"/>
                <a:gd name="T1" fmla="*/ 16 h 25"/>
                <a:gd name="T2" fmla="*/ 11 w 26"/>
                <a:gd name="T3" fmla="*/ 25 h 25"/>
                <a:gd name="T4" fmla="*/ 7 w 26"/>
                <a:gd name="T5" fmla="*/ 24 h 25"/>
                <a:gd name="T6" fmla="*/ 9 w 26"/>
                <a:gd name="T7" fmla="*/ 19 h 25"/>
                <a:gd name="T8" fmla="*/ 10 w 26"/>
                <a:gd name="T9" fmla="*/ 14 h 25"/>
                <a:gd name="T10" fmla="*/ 10 w 26"/>
                <a:gd name="T11" fmla="*/ 14 h 25"/>
                <a:gd name="T12" fmla="*/ 13 w 26"/>
                <a:gd name="T13" fmla="*/ 16 h 25"/>
                <a:gd name="T14" fmla="*/ 25 w 26"/>
                <a:gd name="T15" fmla="*/ 0 h 25"/>
                <a:gd name="T16" fmla="*/ 26 w 26"/>
                <a:gd name="T17" fmla="*/ 2 h 25"/>
                <a:gd name="T18" fmla="*/ 21 w 26"/>
                <a:gd name="T19" fmla="*/ 7 h 25"/>
                <a:gd name="T20" fmla="*/ 18 w 26"/>
                <a:gd name="T21" fmla="*/ 9 h 25"/>
                <a:gd name="T22" fmla="*/ 22 w 26"/>
                <a:gd name="T23" fmla="*/ 11 h 25"/>
                <a:gd name="T24" fmla="*/ 22 w 26"/>
                <a:gd name="T25" fmla="*/ 11 h 25"/>
                <a:gd name="T26" fmla="*/ 23 w 26"/>
                <a:gd name="T27" fmla="*/ 9 h 25"/>
                <a:gd name="T28" fmla="*/ 23 w 26"/>
                <a:gd name="T29" fmla="*/ 9 h 25"/>
                <a:gd name="T30" fmla="*/ 24 w 26"/>
                <a:gd name="T31" fmla="*/ 9 h 25"/>
                <a:gd name="T32" fmla="*/ 25 w 26"/>
                <a:gd name="T33" fmla="*/ 14 h 25"/>
                <a:gd name="T34" fmla="*/ 26 w 26"/>
                <a:gd name="T35" fmla="*/ 15 h 25"/>
                <a:gd name="T36" fmla="*/ 26 w 26"/>
                <a:gd name="T37" fmla="*/ 16 h 25"/>
                <a:gd name="T38" fmla="*/ 25 w 26"/>
                <a:gd name="T39" fmla="*/ 16 h 25"/>
                <a:gd name="T40" fmla="*/ 23 w 26"/>
                <a:gd name="T41" fmla="*/ 16 h 25"/>
                <a:gd name="T42" fmla="*/ 22 w 26"/>
                <a:gd name="T43" fmla="*/ 15 h 25"/>
                <a:gd name="T44" fmla="*/ 13 w 26"/>
                <a:gd name="T45" fmla="*/ 11 h 25"/>
                <a:gd name="T46" fmla="*/ 4 w 26"/>
                <a:gd name="T47" fmla="*/ 13 h 25"/>
                <a:gd name="T48" fmla="*/ 2 w 26"/>
                <a:gd name="T49" fmla="*/ 8 h 25"/>
                <a:gd name="T50" fmla="*/ 2 w 26"/>
                <a:gd name="T51" fmla="*/ 8 h 25"/>
                <a:gd name="T52" fmla="*/ 3 w 26"/>
                <a:gd name="T53" fmla="*/ 8 h 25"/>
                <a:gd name="T54" fmla="*/ 5 w 26"/>
                <a:gd name="T55" fmla="*/ 10 h 25"/>
                <a:gd name="T56" fmla="*/ 11 w 26"/>
                <a:gd name="T57" fmla="*/ 10 h 25"/>
                <a:gd name="T58" fmla="*/ 11 w 26"/>
                <a:gd name="T59" fmla="*/ 9 h 25"/>
                <a:gd name="T60" fmla="*/ 8 w 26"/>
                <a:gd name="T61" fmla="*/ 3 h 25"/>
                <a:gd name="T62" fmla="*/ 9 w 26"/>
                <a:gd name="T63" fmla="*/ 2 h 25"/>
                <a:gd name="T64" fmla="*/ 10 w 26"/>
                <a:gd name="T65" fmla="*/ 2 h 25"/>
                <a:gd name="T66" fmla="*/ 11 w 26"/>
                <a:gd name="T67" fmla="*/ 5 h 25"/>
                <a:gd name="T68" fmla="*/ 12 w 26"/>
                <a:gd name="T69" fmla="*/ 6 h 25"/>
                <a:gd name="T70" fmla="*/ 15 w 26"/>
                <a:gd name="T71" fmla="*/ 8 h 25"/>
                <a:gd name="T72" fmla="*/ 22 w 26"/>
                <a:gd name="T73" fmla="*/ 2 h 25"/>
                <a:gd name="T74" fmla="*/ 24 w 26"/>
                <a:gd name="T75" fmla="*/ 0 h 25"/>
                <a:gd name="T76" fmla="*/ 25 w 26"/>
                <a:gd name="T7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 h="25">
                  <a:moveTo>
                    <a:pt x="13" y="16"/>
                  </a:moveTo>
                  <a:cubicBezTo>
                    <a:pt x="14" y="18"/>
                    <a:pt x="13" y="24"/>
                    <a:pt x="11" y="25"/>
                  </a:cubicBezTo>
                  <a:cubicBezTo>
                    <a:pt x="10" y="25"/>
                    <a:pt x="7" y="25"/>
                    <a:pt x="7" y="24"/>
                  </a:cubicBezTo>
                  <a:cubicBezTo>
                    <a:pt x="7" y="22"/>
                    <a:pt x="8" y="21"/>
                    <a:pt x="9" y="19"/>
                  </a:cubicBezTo>
                  <a:cubicBezTo>
                    <a:pt x="10" y="18"/>
                    <a:pt x="9" y="16"/>
                    <a:pt x="10" y="14"/>
                  </a:cubicBezTo>
                  <a:cubicBezTo>
                    <a:pt x="10" y="14"/>
                    <a:pt x="10" y="14"/>
                    <a:pt x="10" y="14"/>
                  </a:cubicBezTo>
                  <a:cubicBezTo>
                    <a:pt x="11" y="15"/>
                    <a:pt x="12" y="15"/>
                    <a:pt x="13" y="16"/>
                  </a:cubicBezTo>
                  <a:close/>
                  <a:moveTo>
                    <a:pt x="25" y="0"/>
                  </a:moveTo>
                  <a:cubicBezTo>
                    <a:pt x="25" y="0"/>
                    <a:pt x="26" y="1"/>
                    <a:pt x="26" y="2"/>
                  </a:cubicBezTo>
                  <a:cubicBezTo>
                    <a:pt x="26" y="3"/>
                    <a:pt x="23" y="6"/>
                    <a:pt x="21" y="7"/>
                  </a:cubicBezTo>
                  <a:cubicBezTo>
                    <a:pt x="20" y="8"/>
                    <a:pt x="19" y="8"/>
                    <a:pt x="18" y="9"/>
                  </a:cubicBezTo>
                  <a:cubicBezTo>
                    <a:pt x="19" y="10"/>
                    <a:pt x="20" y="11"/>
                    <a:pt x="22" y="11"/>
                  </a:cubicBezTo>
                  <a:cubicBezTo>
                    <a:pt x="22" y="11"/>
                    <a:pt x="22" y="11"/>
                    <a:pt x="22" y="11"/>
                  </a:cubicBezTo>
                  <a:cubicBezTo>
                    <a:pt x="23" y="10"/>
                    <a:pt x="23" y="10"/>
                    <a:pt x="23" y="9"/>
                  </a:cubicBezTo>
                  <a:cubicBezTo>
                    <a:pt x="23" y="9"/>
                    <a:pt x="23" y="9"/>
                    <a:pt x="23" y="9"/>
                  </a:cubicBezTo>
                  <a:cubicBezTo>
                    <a:pt x="23" y="9"/>
                    <a:pt x="23" y="9"/>
                    <a:pt x="24" y="9"/>
                  </a:cubicBezTo>
                  <a:cubicBezTo>
                    <a:pt x="23" y="11"/>
                    <a:pt x="24" y="12"/>
                    <a:pt x="25" y="14"/>
                  </a:cubicBezTo>
                  <a:cubicBezTo>
                    <a:pt x="26" y="14"/>
                    <a:pt x="25" y="15"/>
                    <a:pt x="26" y="15"/>
                  </a:cubicBezTo>
                  <a:cubicBezTo>
                    <a:pt x="26" y="16"/>
                    <a:pt x="26" y="15"/>
                    <a:pt x="26" y="16"/>
                  </a:cubicBezTo>
                  <a:cubicBezTo>
                    <a:pt x="25" y="16"/>
                    <a:pt x="25" y="16"/>
                    <a:pt x="25" y="16"/>
                  </a:cubicBezTo>
                  <a:cubicBezTo>
                    <a:pt x="24" y="16"/>
                    <a:pt x="24" y="16"/>
                    <a:pt x="23" y="16"/>
                  </a:cubicBezTo>
                  <a:cubicBezTo>
                    <a:pt x="23" y="16"/>
                    <a:pt x="22" y="15"/>
                    <a:pt x="22" y="15"/>
                  </a:cubicBezTo>
                  <a:cubicBezTo>
                    <a:pt x="19" y="13"/>
                    <a:pt x="16" y="11"/>
                    <a:pt x="13" y="11"/>
                  </a:cubicBezTo>
                  <a:cubicBezTo>
                    <a:pt x="11" y="12"/>
                    <a:pt x="6" y="14"/>
                    <a:pt x="4" y="13"/>
                  </a:cubicBezTo>
                  <a:cubicBezTo>
                    <a:pt x="2" y="13"/>
                    <a:pt x="0" y="9"/>
                    <a:pt x="2" y="8"/>
                  </a:cubicBezTo>
                  <a:cubicBezTo>
                    <a:pt x="2" y="8"/>
                    <a:pt x="2" y="8"/>
                    <a:pt x="2" y="8"/>
                  </a:cubicBezTo>
                  <a:cubicBezTo>
                    <a:pt x="2" y="8"/>
                    <a:pt x="3" y="8"/>
                    <a:pt x="3" y="8"/>
                  </a:cubicBezTo>
                  <a:cubicBezTo>
                    <a:pt x="4" y="9"/>
                    <a:pt x="5" y="10"/>
                    <a:pt x="5" y="10"/>
                  </a:cubicBezTo>
                  <a:cubicBezTo>
                    <a:pt x="7" y="10"/>
                    <a:pt x="10" y="10"/>
                    <a:pt x="11" y="10"/>
                  </a:cubicBezTo>
                  <a:cubicBezTo>
                    <a:pt x="11" y="9"/>
                    <a:pt x="11" y="9"/>
                    <a:pt x="11" y="9"/>
                  </a:cubicBezTo>
                  <a:cubicBezTo>
                    <a:pt x="9" y="6"/>
                    <a:pt x="7" y="6"/>
                    <a:pt x="8" y="3"/>
                  </a:cubicBezTo>
                  <a:cubicBezTo>
                    <a:pt x="8" y="2"/>
                    <a:pt x="9" y="2"/>
                    <a:pt x="9" y="2"/>
                  </a:cubicBezTo>
                  <a:cubicBezTo>
                    <a:pt x="9" y="2"/>
                    <a:pt x="10" y="2"/>
                    <a:pt x="10" y="2"/>
                  </a:cubicBezTo>
                  <a:cubicBezTo>
                    <a:pt x="10" y="3"/>
                    <a:pt x="11" y="4"/>
                    <a:pt x="11" y="5"/>
                  </a:cubicBezTo>
                  <a:cubicBezTo>
                    <a:pt x="12" y="5"/>
                    <a:pt x="12" y="6"/>
                    <a:pt x="12" y="6"/>
                  </a:cubicBezTo>
                  <a:cubicBezTo>
                    <a:pt x="13" y="6"/>
                    <a:pt x="14" y="8"/>
                    <a:pt x="15" y="8"/>
                  </a:cubicBezTo>
                  <a:cubicBezTo>
                    <a:pt x="16" y="8"/>
                    <a:pt x="21" y="4"/>
                    <a:pt x="22" y="2"/>
                  </a:cubicBezTo>
                  <a:cubicBezTo>
                    <a:pt x="23" y="2"/>
                    <a:pt x="23" y="0"/>
                    <a:pt x="24" y="0"/>
                  </a:cubicBezTo>
                  <a:cubicBezTo>
                    <a:pt x="25" y="0"/>
                    <a:pt x="25" y="0"/>
                    <a:pt x="2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46"/>
            <p:cNvSpPr>
              <a:spLocks noEditPoints="1"/>
            </p:cNvSpPr>
            <p:nvPr userDrawn="1"/>
          </p:nvSpPr>
          <p:spPr bwMode="auto">
            <a:xfrm>
              <a:off x="9120267" y="4715161"/>
              <a:ext cx="53975" cy="44450"/>
            </a:xfrm>
            <a:custGeom>
              <a:avLst/>
              <a:gdLst>
                <a:gd name="T0" fmla="*/ 32 w 36"/>
                <a:gd name="T1" fmla="*/ 11 h 30"/>
                <a:gd name="T2" fmla="*/ 36 w 36"/>
                <a:gd name="T3" fmla="*/ 16 h 30"/>
                <a:gd name="T4" fmla="*/ 30 w 36"/>
                <a:gd name="T5" fmla="*/ 16 h 30"/>
                <a:gd name="T6" fmla="*/ 26 w 36"/>
                <a:gd name="T7" fmla="*/ 13 h 30"/>
                <a:gd name="T8" fmla="*/ 27 w 36"/>
                <a:gd name="T9" fmla="*/ 16 h 30"/>
                <a:gd name="T10" fmla="*/ 23 w 36"/>
                <a:gd name="T11" fmla="*/ 22 h 30"/>
                <a:gd name="T12" fmla="*/ 14 w 36"/>
                <a:gd name="T13" fmla="*/ 21 h 30"/>
                <a:gd name="T14" fmla="*/ 14 w 36"/>
                <a:gd name="T15" fmla="*/ 24 h 30"/>
                <a:gd name="T16" fmla="*/ 14 w 36"/>
                <a:gd name="T17" fmla="*/ 30 h 30"/>
                <a:gd name="T18" fmla="*/ 10 w 36"/>
                <a:gd name="T19" fmla="*/ 24 h 30"/>
                <a:gd name="T20" fmla="*/ 1 w 36"/>
                <a:gd name="T21" fmla="*/ 18 h 30"/>
                <a:gd name="T22" fmla="*/ 3 w 36"/>
                <a:gd name="T23" fmla="*/ 19 h 30"/>
                <a:gd name="T24" fmla="*/ 9 w 36"/>
                <a:gd name="T25" fmla="*/ 24 h 30"/>
                <a:gd name="T26" fmla="*/ 9 w 36"/>
                <a:gd name="T27" fmla="*/ 23 h 30"/>
                <a:gd name="T28" fmla="*/ 6 w 36"/>
                <a:gd name="T29" fmla="*/ 20 h 30"/>
                <a:gd name="T30" fmla="*/ 4 w 36"/>
                <a:gd name="T31" fmla="*/ 12 h 30"/>
                <a:gd name="T32" fmla="*/ 8 w 36"/>
                <a:gd name="T33" fmla="*/ 18 h 30"/>
                <a:gd name="T34" fmla="*/ 12 w 36"/>
                <a:gd name="T35" fmla="*/ 20 h 30"/>
                <a:gd name="T36" fmla="*/ 17 w 36"/>
                <a:gd name="T37" fmla="*/ 19 h 30"/>
                <a:gd name="T38" fmla="*/ 14 w 36"/>
                <a:gd name="T39" fmla="*/ 16 h 30"/>
                <a:gd name="T40" fmla="*/ 21 w 36"/>
                <a:gd name="T41" fmla="*/ 20 h 30"/>
                <a:gd name="T42" fmla="*/ 24 w 36"/>
                <a:gd name="T43" fmla="*/ 18 h 30"/>
                <a:gd name="T44" fmla="*/ 14 w 36"/>
                <a:gd name="T45" fmla="*/ 12 h 30"/>
                <a:gd name="T46" fmla="*/ 10 w 36"/>
                <a:gd name="T47" fmla="*/ 14 h 30"/>
                <a:gd name="T48" fmla="*/ 10 w 36"/>
                <a:gd name="T49" fmla="*/ 12 h 30"/>
                <a:gd name="T50" fmla="*/ 14 w 36"/>
                <a:gd name="T51" fmla="*/ 6 h 30"/>
                <a:gd name="T52" fmla="*/ 21 w 36"/>
                <a:gd name="T53" fmla="*/ 10 h 30"/>
                <a:gd name="T54" fmla="*/ 32 w 36"/>
                <a:gd name="T55" fmla="*/ 14 h 30"/>
                <a:gd name="T56" fmla="*/ 32 w 36"/>
                <a:gd name="T57" fmla="*/ 14 h 30"/>
                <a:gd name="T58" fmla="*/ 29 w 36"/>
                <a:gd name="T59" fmla="*/ 6 h 30"/>
                <a:gd name="T60" fmla="*/ 32 w 36"/>
                <a:gd name="T61" fmla="*/ 6 h 30"/>
                <a:gd name="T62" fmla="*/ 34 w 36"/>
                <a:gd name="T63" fmla="*/ 0 h 30"/>
                <a:gd name="T64" fmla="*/ 29 w 36"/>
                <a:gd name="T6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 h="30">
                  <a:moveTo>
                    <a:pt x="32" y="6"/>
                  </a:moveTo>
                  <a:cubicBezTo>
                    <a:pt x="33" y="8"/>
                    <a:pt x="31" y="10"/>
                    <a:pt x="32" y="11"/>
                  </a:cubicBezTo>
                  <a:cubicBezTo>
                    <a:pt x="32" y="11"/>
                    <a:pt x="32" y="12"/>
                    <a:pt x="32" y="12"/>
                  </a:cubicBezTo>
                  <a:cubicBezTo>
                    <a:pt x="34" y="12"/>
                    <a:pt x="36" y="14"/>
                    <a:pt x="36" y="16"/>
                  </a:cubicBezTo>
                  <a:cubicBezTo>
                    <a:pt x="36" y="17"/>
                    <a:pt x="34" y="19"/>
                    <a:pt x="33" y="19"/>
                  </a:cubicBezTo>
                  <a:cubicBezTo>
                    <a:pt x="32" y="18"/>
                    <a:pt x="30" y="16"/>
                    <a:pt x="30" y="16"/>
                  </a:cubicBezTo>
                  <a:cubicBezTo>
                    <a:pt x="29" y="14"/>
                    <a:pt x="27" y="14"/>
                    <a:pt x="26" y="13"/>
                  </a:cubicBezTo>
                  <a:cubicBezTo>
                    <a:pt x="26" y="13"/>
                    <a:pt x="26" y="13"/>
                    <a:pt x="26" y="13"/>
                  </a:cubicBezTo>
                  <a:cubicBezTo>
                    <a:pt x="26" y="13"/>
                    <a:pt x="26" y="13"/>
                    <a:pt x="26" y="13"/>
                  </a:cubicBezTo>
                  <a:cubicBezTo>
                    <a:pt x="26" y="14"/>
                    <a:pt x="27" y="14"/>
                    <a:pt x="27" y="16"/>
                  </a:cubicBezTo>
                  <a:cubicBezTo>
                    <a:pt x="27" y="18"/>
                    <a:pt x="28" y="21"/>
                    <a:pt x="24" y="23"/>
                  </a:cubicBezTo>
                  <a:cubicBezTo>
                    <a:pt x="24" y="22"/>
                    <a:pt x="24" y="22"/>
                    <a:pt x="23" y="22"/>
                  </a:cubicBezTo>
                  <a:cubicBezTo>
                    <a:pt x="22" y="22"/>
                    <a:pt x="21" y="20"/>
                    <a:pt x="20" y="20"/>
                  </a:cubicBezTo>
                  <a:cubicBezTo>
                    <a:pt x="19" y="22"/>
                    <a:pt x="16" y="21"/>
                    <a:pt x="14" y="21"/>
                  </a:cubicBezTo>
                  <a:cubicBezTo>
                    <a:pt x="13" y="21"/>
                    <a:pt x="13" y="22"/>
                    <a:pt x="13" y="22"/>
                  </a:cubicBezTo>
                  <a:cubicBezTo>
                    <a:pt x="14" y="22"/>
                    <a:pt x="14" y="23"/>
                    <a:pt x="14" y="24"/>
                  </a:cubicBezTo>
                  <a:cubicBezTo>
                    <a:pt x="15" y="24"/>
                    <a:pt x="18" y="26"/>
                    <a:pt x="18" y="28"/>
                  </a:cubicBezTo>
                  <a:cubicBezTo>
                    <a:pt x="18" y="29"/>
                    <a:pt x="16" y="30"/>
                    <a:pt x="14" y="30"/>
                  </a:cubicBezTo>
                  <a:cubicBezTo>
                    <a:pt x="14" y="28"/>
                    <a:pt x="13" y="26"/>
                    <a:pt x="11" y="25"/>
                  </a:cubicBezTo>
                  <a:cubicBezTo>
                    <a:pt x="10" y="25"/>
                    <a:pt x="11" y="24"/>
                    <a:pt x="10" y="24"/>
                  </a:cubicBezTo>
                  <a:cubicBezTo>
                    <a:pt x="9" y="25"/>
                    <a:pt x="8" y="26"/>
                    <a:pt x="7" y="26"/>
                  </a:cubicBezTo>
                  <a:cubicBezTo>
                    <a:pt x="3" y="25"/>
                    <a:pt x="0" y="22"/>
                    <a:pt x="1" y="18"/>
                  </a:cubicBezTo>
                  <a:cubicBezTo>
                    <a:pt x="2" y="17"/>
                    <a:pt x="2" y="16"/>
                    <a:pt x="2" y="15"/>
                  </a:cubicBezTo>
                  <a:cubicBezTo>
                    <a:pt x="3" y="16"/>
                    <a:pt x="3" y="18"/>
                    <a:pt x="3" y="19"/>
                  </a:cubicBezTo>
                  <a:cubicBezTo>
                    <a:pt x="3" y="19"/>
                    <a:pt x="3" y="20"/>
                    <a:pt x="4" y="20"/>
                  </a:cubicBezTo>
                  <a:cubicBezTo>
                    <a:pt x="5" y="22"/>
                    <a:pt x="7" y="23"/>
                    <a:pt x="9" y="24"/>
                  </a:cubicBezTo>
                  <a:cubicBezTo>
                    <a:pt x="9" y="24"/>
                    <a:pt x="9" y="24"/>
                    <a:pt x="9" y="23"/>
                  </a:cubicBezTo>
                  <a:cubicBezTo>
                    <a:pt x="9" y="23"/>
                    <a:pt x="9" y="23"/>
                    <a:pt x="9" y="23"/>
                  </a:cubicBezTo>
                  <a:cubicBezTo>
                    <a:pt x="9" y="22"/>
                    <a:pt x="8" y="22"/>
                    <a:pt x="8" y="21"/>
                  </a:cubicBezTo>
                  <a:cubicBezTo>
                    <a:pt x="8" y="21"/>
                    <a:pt x="7" y="20"/>
                    <a:pt x="6" y="20"/>
                  </a:cubicBezTo>
                  <a:cubicBezTo>
                    <a:pt x="5" y="19"/>
                    <a:pt x="3" y="14"/>
                    <a:pt x="4" y="13"/>
                  </a:cubicBezTo>
                  <a:cubicBezTo>
                    <a:pt x="4" y="13"/>
                    <a:pt x="4" y="12"/>
                    <a:pt x="4" y="12"/>
                  </a:cubicBezTo>
                  <a:cubicBezTo>
                    <a:pt x="5" y="12"/>
                    <a:pt x="5" y="12"/>
                    <a:pt x="5" y="13"/>
                  </a:cubicBezTo>
                  <a:cubicBezTo>
                    <a:pt x="6" y="14"/>
                    <a:pt x="7" y="16"/>
                    <a:pt x="8" y="18"/>
                  </a:cubicBezTo>
                  <a:cubicBezTo>
                    <a:pt x="9" y="18"/>
                    <a:pt x="10" y="19"/>
                    <a:pt x="11" y="20"/>
                  </a:cubicBezTo>
                  <a:cubicBezTo>
                    <a:pt x="11" y="20"/>
                    <a:pt x="11" y="20"/>
                    <a:pt x="12" y="20"/>
                  </a:cubicBezTo>
                  <a:cubicBezTo>
                    <a:pt x="13" y="19"/>
                    <a:pt x="14" y="19"/>
                    <a:pt x="16" y="19"/>
                  </a:cubicBezTo>
                  <a:cubicBezTo>
                    <a:pt x="16" y="19"/>
                    <a:pt x="17" y="19"/>
                    <a:pt x="17" y="19"/>
                  </a:cubicBezTo>
                  <a:cubicBezTo>
                    <a:pt x="17" y="18"/>
                    <a:pt x="15" y="17"/>
                    <a:pt x="15" y="17"/>
                  </a:cubicBezTo>
                  <a:cubicBezTo>
                    <a:pt x="14" y="16"/>
                    <a:pt x="14" y="16"/>
                    <a:pt x="14" y="16"/>
                  </a:cubicBezTo>
                  <a:cubicBezTo>
                    <a:pt x="16" y="14"/>
                    <a:pt x="17" y="16"/>
                    <a:pt x="19" y="18"/>
                  </a:cubicBezTo>
                  <a:cubicBezTo>
                    <a:pt x="20" y="19"/>
                    <a:pt x="20" y="19"/>
                    <a:pt x="21" y="20"/>
                  </a:cubicBezTo>
                  <a:cubicBezTo>
                    <a:pt x="22" y="20"/>
                    <a:pt x="23" y="21"/>
                    <a:pt x="24" y="20"/>
                  </a:cubicBezTo>
                  <a:cubicBezTo>
                    <a:pt x="24" y="19"/>
                    <a:pt x="24" y="19"/>
                    <a:pt x="24" y="18"/>
                  </a:cubicBezTo>
                  <a:cubicBezTo>
                    <a:pt x="24" y="15"/>
                    <a:pt x="20" y="12"/>
                    <a:pt x="17" y="12"/>
                  </a:cubicBezTo>
                  <a:cubicBezTo>
                    <a:pt x="16" y="11"/>
                    <a:pt x="14" y="10"/>
                    <a:pt x="14" y="12"/>
                  </a:cubicBezTo>
                  <a:cubicBezTo>
                    <a:pt x="14" y="12"/>
                    <a:pt x="13" y="14"/>
                    <a:pt x="13" y="14"/>
                  </a:cubicBezTo>
                  <a:cubicBezTo>
                    <a:pt x="12" y="14"/>
                    <a:pt x="11" y="14"/>
                    <a:pt x="10" y="14"/>
                  </a:cubicBezTo>
                  <a:cubicBezTo>
                    <a:pt x="10" y="14"/>
                    <a:pt x="10" y="14"/>
                    <a:pt x="10" y="14"/>
                  </a:cubicBezTo>
                  <a:cubicBezTo>
                    <a:pt x="10" y="13"/>
                    <a:pt x="10" y="13"/>
                    <a:pt x="10" y="12"/>
                  </a:cubicBezTo>
                  <a:cubicBezTo>
                    <a:pt x="10" y="12"/>
                    <a:pt x="9" y="12"/>
                    <a:pt x="9" y="11"/>
                  </a:cubicBezTo>
                  <a:cubicBezTo>
                    <a:pt x="9" y="10"/>
                    <a:pt x="13" y="6"/>
                    <a:pt x="14" y="6"/>
                  </a:cubicBezTo>
                  <a:cubicBezTo>
                    <a:pt x="16" y="8"/>
                    <a:pt x="17" y="8"/>
                    <a:pt x="19" y="9"/>
                  </a:cubicBezTo>
                  <a:cubicBezTo>
                    <a:pt x="20" y="9"/>
                    <a:pt x="21" y="10"/>
                    <a:pt x="21" y="10"/>
                  </a:cubicBezTo>
                  <a:cubicBezTo>
                    <a:pt x="23" y="11"/>
                    <a:pt x="24" y="11"/>
                    <a:pt x="26" y="12"/>
                  </a:cubicBezTo>
                  <a:cubicBezTo>
                    <a:pt x="28" y="12"/>
                    <a:pt x="30" y="14"/>
                    <a:pt x="32" y="14"/>
                  </a:cubicBezTo>
                  <a:cubicBezTo>
                    <a:pt x="32" y="14"/>
                    <a:pt x="32" y="14"/>
                    <a:pt x="32" y="14"/>
                  </a:cubicBezTo>
                  <a:cubicBezTo>
                    <a:pt x="32" y="14"/>
                    <a:pt x="32" y="14"/>
                    <a:pt x="32" y="14"/>
                  </a:cubicBezTo>
                  <a:cubicBezTo>
                    <a:pt x="30" y="13"/>
                    <a:pt x="27" y="12"/>
                    <a:pt x="28" y="10"/>
                  </a:cubicBezTo>
                  <a:cubicBezTo>
                    <a:pt x="28" y="8"/>
                    <a:pt x="30" y="8"/>
                    <a:pt x="29" y="6"/>
                  </a:cubicBezTo>
                  <a:cubicBezTo>
                    <a:pt x="30" y="6"/>
                    <a:pt x="30" y="6"/>
                    <a:pt x="30" y="6"/>
                  </a:cubicBezTo>
                  <a:cubicBezTo>
                    <a:pt x="31" y="6"/>
                    <a:pt x="31" y="6"/>
                    <a:pt x="32" y="6"/>
                  </a:cubicBezTo>
                  <a:close/>
                  <a:moveTo>
                    <a:pt x="34" y="0"/>
                  </a:moveTo>
                  <a:cubicBezTo>
                    <a:pt x="34" y="0"/>
                    <a:pt x="34" y="0"/>
                    <a:pt x="34" y="0"/>
                  </a:cubicBezTo>
                  <a:cubicBezTo>
                    <a:pt x="33" y="2"/>
                    <a:pt x="29" y="6"/>
                    <a:pt x="26" y="6"/>
                  </a:cubicBezTo>
                  <a:cubicBezTo>
                    <a:pt x="25" y="4"/>
                    <a:pt x="27" y="2"/>
                    <a:pt x="29" y="0"/>
                  </a:cubicBezTo>
                  <a:cubicBezTo>
                    <a:pt x="30" y="1"/>
                    <a:pt x="32"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47"/>
            <p:cNvSpPr>
              <a:spLocks noEditPoints="1"/>
            </p:cNvSpPr>
            <p:nvPr userDrawn="1"/>
          </p:nvSpPr>
          <p:spPr bwMode="auto">
            <a:xfrm>
              <a:off x="9037717" y="4621498"/>
              <a:ext cx="53975" cy="46038"/>
            </a:xfrm>
            <a:custGeom>
              <a:avLst/>
              <a:gdLst>
                <a:gd name="T0" fmla="*/ 13 w 36"/>
                <a:gd name="T1" fmla="*/ 14 h 30"/>
                <a:gd name="T2" fmla="*/ 10 w 36"/>
                <a:gd name="T3" fmla="*/ 17 h 30"/>
                <a:gd name="T4" fmla="*/ 10 w 36"/>
                <a:gd name="T5" fmla="*/ 17 h 30"/>
                <a:gd name="T6" fmla="*/ 13 w 36"/>
                <a:gd name="T7" fmla="*/ 14 h 30"/>
                <a:gd name="T8" fmla="*/ 13 w 36"/>
                <a:gd name="T9" fmla="*/ 14 h 30"/>
                <a:gd name="T10" fmla="*/ 26 w 36"/>
                <a:gd name="T11" fmla="*/ 1 h 30"/>
                <a:gd name="T12" fmla="*/ 27 w 36"/>
                <a:gd name="T13" fmla="*/ 1 h 30"/>
                <a:gd name="T14" fmla="*/ 25 w 36"/>
                <a:gd name="T15" fmla="*/ 7 h 30"/>
                <a:gd name="T16" fmla="*/ 22 w 36"/>
                <a:gd name="T17" fmla="*/ 10 h 30"/>
                <a:gd name="T18" fmla="*/ 22 w 36"/>
                <a:gd name="T19" fmla="*/ 11 h 30"/>
                <a:gd name="T20" fmla="*/ 25 w 36"/>
                <a:gd name="T21" fmla="*/ 11 h 30"/>
                <a:gd name="T22" fmla="*/ 26 w 36"/>
                <a:gd name="T23" fmla="*/ 10 h 30"/>
                <a:gd name="T24" fmla="*/ 29 w 36"/>
                <a:gd name="T25" fmla="*/ 13 h 30"/>
                <a:gd name="T26" fmla="*/ 28 w 36"/>
                <a:gd name="T27" fmla="*/ 14 h 30"/>
                <a:gd name="T28" fmla="*/ 21 w 36"/>
                <a:gd name="T29" fmla="*/ 14 h 30"/>
                <a:gd name="T30" fmla="*/ 19 w 36"/>
                <a:gd name="T31" fmla="*/ 13 h 30"/>
                <a:gd name="T32" fmla="*/ 16 w 36"/>
                <a:gd name="T33" fmla="*/ 18 h 30"/>
                <a:gd name="T34" fmla="*/ 16 w 36"/>
                <a:gd name="T35" fmla="*/ 18 h 30"/>
                <a:gd name="T36" fmla="*/ 21 w 36"/>
                <a:gd name="T37" fmla="*/ 20 h 30"/>
                <a:gd name="T38" fmla="*/ 20 w 36"/>
                <a:gd name="T39" fmla="*/ 24 h 30"/>
                <a:gd name="T40" fmla="*/ 20 w 36"/>
                <a:gd name="T41" fmla="*/ 27 h 30"/>
                <a:gd name="T42" fmla="*/ 14 w 36"/>
                <a:gd name="T43" fmla="*/ 27 h 30"/>
                <a:gd name="T44" fmla="*/ 15 w 36"/>
                <a:gd name="T45" fmla="*/ 21 h 30"/>
                <a:gd name="T46" fmla="*/ 14 w 36"/>
                <a:gd name="T47" fmla="*/ 21 h 30"/>
                <a:gd name="T48" fmla="*/ 9 w 36"/>
                <a:gd name="T49" fmla="*/ 28 h 30"/>
                <a:gd name="T50" fmla="*/ 9 w 36"/>
                <a:gd name="T51" fmla="*/ 28 h 30"/>
                <a:gd name="T52" fmla="*/ 9 w 36"/>
                <a:gd name="T53" fmla="*/ 22 h 30"/>
                <a:gd name="T54" fmla="*/ 11 w 36"/>
                <a:gd name="T55" fmla="*/ 20 h 30"/>
                <a:gd name="T56" fmla="*/ 8 w 36"/>
                <a:gd name="T57" fmla="*/ 20 h 30"/>
                <a:gd name="T58" fmla="*/ 6 w 36"/>
                <a:gd name="T59" fmla="*/ 21 h 30"/>
                <a:gd name="T60" fmla="*/ 1 w 36"/>
                <a:gd name="T61" fmla="*/ 23 h 30"/>
                <a:gd name="T62" fmla="*/ 0 w 36"/>
                <a:gd name="T63" fmla="*/ 22 h 30"/>
                <a:gd name="T64" fmla="*/ 1 w 36"/>
                <a:gd name="T65" fmla="*/ 19 h 30"/>
                <a:gd name="T66" fmla="*/ 3 w 36"/>
                <a:gd name="T67" fmla="*/ 15 h 30"/>
                <a:gd name="T68" fmla="*/ 13 w 36"/>
                <a:gd name="T69" fmla="*/ 13 h 30"/>
                <a:gd name="T70" fmla="*/ 16 w 36"/>
                <a:gd name="T71" fmla="*/ 14 h 30"/>
                <a:gd name="T72" fmla="*/ 16 w 36"/>
                <a:gd name="T73" fmla="*/ 14 h 30"/>
                <a:gd name="T74" fmla="*/ 16 w 36"/>
                <a:gd name="T75" fmla="*/ 13 h 30"/>
                <a:gd name="T76" fmla="*/ 15 w 36"/>
                <a:gd name="T77" fmla="*/ 13 h 30"/>
                <a:gd name="T78" fmla="*/ 13 w 36"/>
                <a:gd name="T79" fmla="*/ 8 h 30"/>
                <a:gd name="T80" fmla="*/ 13 w 36"/>
                <a:gd name="T81" fmla="*/ 8 h 30"/>
                <a:gd name="T82" fmla="*/ 18 w 36"/>
                <a:gd name="T83" fmla="*/ 11 h 30"/>
                <a:gd name="T84" fmla="*/ 20 w 36"/>
                <a:gd name="T85" fmla="*/ 9 h 30"/>
                <a:gd name="T86" fmla="*/ 21 w 36"/>
                <a:gd name="T87" fmla="*/ 7 h 30"/>
                <a:gd name="T88" fmla="*/ 24 w 36"/>
                <a:gd name="T89" fmla="*/ 4 h 30"/>
                <a:gd name="T90" fmla="*/ 26 w 36"/>
                <a:gd name="T91" fmla="*/ 1 h 30"/>
                <a:gd name="T92" fmla="*/ 26 w 36"/>
                <a:gd name="T93" fmla="*/ 1 h 30"/>
                <a:gd name="T94" fmla="*/ 31 w 36"/>
                <a:gd name="T95" fmla="*/ 3 h 30"/>
                <a:gd name="T96" fmla="*/ 35 w 36"/>
                <a:gd name="T97" fmla="*/ 7 h 30"/>
                <a:gd name="T98" fmla="*/ 36 w 36"/>
                <a:gd name="T99" fmla="*/ 9 h 30"/>
                <a:gd name="T100" fmla="*/ 31 w 36"/>
                <a:gd name="T101" fmla="*/ 10 h 30"/>
                <a:gd name="T102" fmla="*/ 31 w 36"/>
                <a:gd name="T103" fmla="*/ 8 h 30"/>
                <a:gd name="T104" fmla="*/ 30 w 36"/>
                <a:gd name="T105" fmla="*/ 8 h 30"/>
                <a:gd name="T106" fmla="*/ 31 w 36"/>
                <a:gd name="T107"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 h="30">
                  <a:moveTo>
                    <a:pt x="13" y="14"/>
                  </a:moveTo>
                  <a:cubicBezTo>
                    <a:pt x="13" y="14"/>
                    <a:pt x="10" y="16"/>
                    <a:pt x="10" y="17"/>
                  </a:cubicBezTo>
                  <a:cubicBezTo>
                    <a:pt x="10" y="17"/>
                    <a:pt x="10" y="17"/>
                    <a:pt x="10" y="17"/>
                  </a:cubicBezTo>
                  <a:cubicBezTo>
                    <a:pt x="13" y="19"/>
                    <a:pt x="14" y="17"/>
                    <a:pt x="13" y="14"/>
                  </a:cubicBezTo>
                  <a:cubicBezTo>
                    <a:pt x="13" y="14"/>
                    <a:pt x="13" y="14"/>
                    <a:pt x="13" y="14"/>
                  </a:cubicBezTo>
                  <a:close/>
                  <a:moveTo>
                    <a:pt x="26" y="1"/>
                  </a:moveTo>
                  <a:cubicBezTo>
                    <a:pt x="26" y="1"/>
                    <a:pt x="26" y="1"/>
                    <a:pt x="27" y="1"/>
                  </a:cubicBezTo>
                  <a:cubicBezTo>
                    <a:pt x="27" y="2"/>
                    <a:pt x="25" y="6"/>
                    <a:pt x="25" y="7"/>
                  </a:cubicBezTo>
                  <a:cubicBezTo>
                    <a:pt x="24" y="8"/>
                    <a:pt x="22" y="10"/>
                    <a:pt x="22" y="10"/>
                  </a:cubicBezTo>
                  <a:cubicBezTo>
                    <a:pt x="22" y="10"/>
                    <a:pt x="22" y="10"/>
                    <a:pt x="22" y="11"/>
                  </a:cubicBezTo>
                  <a:cubicBezTo>
                    <a:pt x="23" y="12"/>
                    <a:pt x="25" y="12"/>
                    <a:pt x="25" y="11"/>
                  </a:cubicBezTo>
                  <a:cubicBezTo>
                    <a:pt x="26" y="10"/>
                    <a:pt x="25" y="10"/>
                    <a:pt x="26" y="10"/>
                  </a:cubicBezTo>
                  <a:cubicBezTo>
                    <a:pt x="27" y="10"/>
                    <a:pt x="29" y="12"/>
                    <a:pt x="29" y="13"/>
                  </a:cubicBezTo>
                  <a:cubicBezTo>
                    <a:pt x="29" y="13"/>
                    <a:pt x="29" y="14"/>
                    <a:pt x="28" y="14"/>
                  </a:cubicBezTo>
                  <a:cubicBezTo>
                    <a:pt x="25" y="13"/>
                    <a:pt x="23" y="14"/>
                    <a:pt x="21" y="14"/>
                  </a:cubicBezTo>
                  <a:cubicBezTo>
                    <a:pt x="20" y="14"/>
                    <a:pt x="20" y="13"/>
                    <a:pt x="19" y="13"/>
                  </a:cubicBezTo>
                  <a:cubicBezTo>
                    <a:pt x="18" y="14"/>
                    <a:pt x="16" y="17"/>
                    <a:pt x="16" y="18"/>
                  </a:cubicBezTo>
                  <a:cubicBezTo>
                    <a:pt x="16" y="18"/>
                    <a:pt x="16" y="18"/>
                    <a:pt x="16" y="18"/>
                  </a:cubicBezTo>
                  <a:cubicBezTo>
                    <a:pt x="18" y="19"/>
                    <a:pt x="19" y="17"/>
                    <a:pt x="21" y="20"/>
                  </a:cubicBezTo>
                  <a:cubicBezTo>
                    <a:pt x="21" y="22"/>
                    <a:pt x="20" y="22"/>
                    <a:pt x="20" y="24"/>
                  </a:cubicBezTo>
                  <a:cubicBezTo>
                    <a:pt x="19" y="25"/>
                    <a:pt x="20" y="26"/>
                    <a:pt x="20" y="27"/>
                  </a:cubicBezTo>
                  <a:cubicBezTo>
                    <a:pt x="19" y="30"/>
                    <a:pt x="15" y="29"/>
                    <a:pt x="14" y="27"/>
                  </a:cubicBezTo>
                  <a:cubicBezTo>
                    <a:pt x="13" y="26"/>
                    <a:pt x="15" y="22"/>
                    <a:pt x="15" y="21"/>
                  </a:cubicBezTo>
                  <a:cubicBezTo>
                    <a:pt x="14" y="21"/>
                    <a:pt x="14" y="21"/>
                    <a:pt x="14" y="21"/>
                  </a:cubicBezTo>
                  <a:cubicBezTo>
                    <a:pt x="11" y="22"/>
                    <a:pt x="11" y="26"/>
                    <a:pt x="9" y="28"/>
                  </a:cubicBezTo>
                  <a:cubicBezTo>
                    <a:pt x="9" y="28"/>
                    <a:pt x="9" y="28"/>
                    <a:pt x="9" y="28"/>
                  </a:cubicBezTo>
                  <a:cubicBezTo>
                    <a:pt x="8" y="27"/>
                    <a:pt x="9" y="24"/>
                    <a:pt x="9" y="22"/>
                  </a:cubicBezTo>
                  <a:cubicBezTo>
                    <a:pt x="10" y="22"/>
                    <a:pt x="11" y="21"/>
                    <a:pt x="11" y="20"/>
                  </a:cubicBezTo>
                  <a:cubicBezTo>
                    <a:pt x="10" y="20"/>
                    <a:pt x="9" y="19"/>
                    <a:pt x="8" y="20"/>
                  </a:cubicBezTo>
                  <a:cubicBezTo>
                    <a:pt x="7" y="20"/>
                    <a:pt x="7" y="21"/>
                    <a:pt x="6" y="21"/>
                  </a:cubicBezTo>
                  <a:cubicBezTo>
                    <a:pt x="5" y="22"/>
                    <a:pt x="3" y="23"/>
                    <a:pt x="1" y="23"/>
                  </a:cubicBezTo>
                  <a:cubicBezTo>
                    <a:pt x="1" y="23"/>
                    <a:pt x="1" y="22"/>
                    <a:pt x="0" y="22"/>
                  </a:cubicBezTo>
                  <a:cubicBezTo>
                    <a:pt x="1" y="20"/>
                    <a:pt x="1" y="20"/>
                    <a:pt x="1" y="19"/>
                  </a:cubicBezTo>
                  <a:cubicBezTo>
                    <a:pt x="1" y="18"/>
                    <a:pt x="3" y="17"/>
                    <a:pt x="3" y="15"/>
                  </a:cubicBezTo>
                  <a:cubicBezTo>
                    <a:pt x="7" y="15"/>
                    <a:pt x="9" y="13"/>
                    <a:pt x="13" y="13"/>
                  </a:cubicBezTo>
                  <a:cubicBezTo>
                    <a:pt x="14" y="13"/>
                    <a:pt x="15" y="15"/>
                    <a:pt x="16" y="14"/>
                  </a:cubicBezTo>
                  <a:cubicBezTo>
                    <a:pt x="16" y="14"/>
                    <a:pt x="16" y="14"/>
                    <a:pt x="16" y="14"/>
                  </a:cubicBezTo>
                  <a:cubicBezTo>
                    <a:pt x="16" y="14"/>
                    <a:pt x="16" y="14"/>
                    <a:pt x="16" y="13"/>
                  </a:cubicBezTo>
                  <a:cubicBezTo>
                    <a:pt x="15" y="13"/>
                    <a:pt x="15" y="13"/>
                    <a:pt x="15" y="13"/>
                  </a:cubicBezTo>
                  <a:cubicBezTo>
                    <a:pt x="12" y="12"/>
                    <a:pt x="12" y="10"/>
                    <a:pt x="13" y="8"/>
                  </a:cubicBezTo>
                  <a:cubicBezTo>
                    <a:pt x="13" y="8"/>
                    <a:pt x="13" y="8"/>
                    <a:pt x="13" y="8"/>
                  </a:cubicBezTo>
                  <a:cubicBezTo>
                    <a:pt x="14" y="10"/>
                    <a:pt x="17" y="11"/>
                    <a:pt x="18" y="11"/>
                  </a:cubicBezTo>
                  <a:cubicBezTo>
                    <a:pt x="19" y="10"/>
                    <a:pt x="19" y="10"/>
                    <a:pt x="20" y="9"/>
                  </a:cubicBezTo>
                  <a:cubicBezTo>
                    <a:pt x="20" y="8"/>
                    <a:pt x="21" y="8"/>
                    <a:pt x="21" y="7"/>
                  </a:cubicBezTo>
                  <a:cubicBezTo>
                    <a:pt x="22" y="6"/>
                    <a:pt x="23" y="5"/>
                    <a:pt x="24" y="4"/>
                  </a:cubicBezTo>
                  <a:cubicBezTo>
                    <a:pt x="24" y="4"/>
                    <a:pt x="25" y="1"/>
                    <a:pt x="26" y="1"/>
                  </a:cubicBezTo>
                  <a:cubicBezTo>
                    <a:pt x="25" y="0"/>
                    <a:pt x="26" y="1"/>
                    <a:pt x="26" y="1"/>
                  </a:cubicBezTo>
                  <a:close/>
                  <a:moveTo>
                    <a:pt x="31" y="3"/>
                  </a:moveTo>
                  <a:cubicBezTo>
                    <a:pt x="32" y="4"/>
                    <a:pt x="34" y="5"/>
                    <a:pt x="35" y="7"/>
                  </a:cubicBezTo>
                  <a:cubicBezTo>
                    <a:pt x="35" y="8"/>
                    <a:pt x="36" y="9"/>
                    <a:pt x="36" y="9"/>
                  </a:cubicBezTo>
                  <a:cubicBezTo>
                    <a:pt x="35" y="12"/>
                    <a:pt x="32" y="12"/>
                    <a:pt x="31" y="10"/>
                  </a:cubicBezTo>
                  <a:cubicBezTo>
                    <a:pt x="31" y="10"/>
                    <a:pt x="31" y="9"/>
                    <a:pt x="31" y="8"/>
                  </a:cubicBezTo>
                  <a:cubicBezTo>
                    <a:pt x="30" y="8"/>
                    <a:pt x="30" y="8"/>
                    <a:pt x="30" y="8"/>
                  </a:cubicBezTo>
                  <a:cubicBezTo>
                    <a:pt x="31" y="6"/>
                    <a:pt x="29" y="4"/>
                    <a:pt x="3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48"/>
            <p:cNvSpPr>
              <a:spLocks noEditPoints="1"/>
            </p:cNvSpPr>
            <p:nvPr userDrawn="1"/>
          </p:nvSpPr>
          <p:spPr bwMode="auto">
            <a:xfrm>
              <a:off x="8913891" y="4588168"/>
              <a:ext cx="36513" cy="52388"/>
            </a:xfrm>
            <a:custGeom>
              <a:avLst/>
              <a:gdLst>
                <a:gd name="T0" fmla="*/ 14 w 24"/>
                <a:gd name="T1" fmla="*/ 5 h 34"/>
                <a:gd name="T2" fmla="*/ 14 w 24"/>
                <a:gd name="T3" fmla="*/ 5 h 34"/>
                <a:gd name="T4" fmla="*/ 14 w 24"/>
                <a:gd name="T5" fmla="*/ 5 h 34"/>
                <a:gd name="T6" fmla="*/ 14 w 24"/>
                <a:gd name="T7" fmla="*/ 4 h 34"/>
                <a:gd name="T8" fmla="*/ 14 w 24"/>
                <a:gd name="T9" fmla="*/ 4 h 34"/>
                <a:gd name="T10" fmla="*/ 14 w 24"/>
                <a:gd name="T11" fmla="*/ 4 h 34"/>
                <a:gd name="T12" fmla="*/ 14 w 24"/>
                <a:gd name="T13" fmla="*/ 4 h 34"/>
                <a:gd name="T14" fmla="*/ 20 w 24"/>
                <a:gd name="T15" fmla="*/ 2 h 34"/>
                <a:gd name="T16" fmla="*/ 14 w 24"/>
                <a:gd name="T17" fmla="*/ 7 h 34"/>
                <a:gd name="T18" fmla="*/ 22 w 24"/>
                <a:gd name="T19" fmla="*/ 15 h 34"/>
                <a:gd name="T20" fmla="*/ 16 w 24"/>
                <a:gd name="T21" fmla="*/ 18 h 34"/>
                <a:gd name="T22" fmla="*/ 15 w 24"/>
                <a:gd name="T23" fmla="*/ 23 h 34"/>
                <a:gd name="T24" fmla="*/ 17 w 24"/>
                <a:gd name="T25" fmla="*/ 22 h 34"/>
                <a:gd name="T26" fmla="*/ 24 w 24"/>
                <a:gd name="T27" fmla="*/ 24 h 34"/>
                <a:gd name="T28" fmla="*/ 18 w 24"/>
                <a:gd name="T29" fmla="*/ 26 h 34"/>
                <a:gd name="T30" fmla="*/ 9 w 24"/>
                <a:gd name="T31" fmla="*/ 32 h 34"/>
                <a:gd name="T32" fmla="*/ 16 w 24"/>
                <a:gd name="T33" fmla="*/ 27 h 34"/>
                <a:gd name="T34" fmla="*/ 10 w 24"/>
                <a:gd name="T35" fmla="*/ 29 h 34"/>
                <a:gd name="T36" fmla="*/ 7 w 24"/>
                <a:gd name="T37" fmla="*/ 28 h 34"/>
                <a:gd name="T38" fmla="*/ 14 w 24"/>
                <a:gd name="T39" fmla="*/ 25 h 34"/>
                <a:gd name="T40" fmla="*/ 13 w 24"/>
                <a:gd name="T41" fmla="*/ 24 h 34"/>
                <a:gd name="T42" fmla="*/ 14 w 24"/>
                <a:gd name="T43" fmla="*/ 19 h 34"/>
                <a:gd name="T44" fmla="*/ 9 w 24"/>
                <a:gd name="T45" fmla="*/ 22 h 34"/>
                <a:gd name="T46" fmla="*/ 9 w 24"/>
                <a:gd name="T47" fmla="*/ 20 h 34"/>
                <a:gd name="T48" fmla="*/ 17 w 24"/>
                <a:gd name="T49" fmla="*/ 16 h 34"/>
                <a:gd name="T50" fmla="*/ 14 w 24"/>
                <a:gd name="T51" fmla="*/ 10 h 34"/>
                <a:gd name="T52" fmla="*/ 7 w 24"/>
                <a:gd name="T53" fmla="*/ 17 h 34"/>
                <a:gd name="T54" fmla="*/ 4 w 24"/>
                <a:gd name="T55" fmla="*/ 26 h 34"/>
                <a:gd name="T56" fmla="*/ 2 w 24"/>
                <a:gd name="T57" fmla="*/ 19 h 34"/>
                <a:gd name="T58" fmla="*/ 6 w 24"/>
                <a:gd name="T59" fmla="*/ 12 h 34"/>
                <a:gd name="T60" fmla="*/ 12 w 24"/>
                <a:gd name="T61" fmla="*/ 7 h 34"/>
                <a:gd name="T62" fmla="*/ 8 w 24"/>
                <a:gd name="T63" fmla="*/ 6 h 34"/>
                <a:gd name="T64" fmla="*/ 1 w 24"/>
                <a:gd name="T65" fmla="*/ 3 h 34"/>
                <a:gd name="T66" fmla="*/ 4 w 24"/>
                <a:gd name="T67" fmla="*/ 7 h 34"/>
                <a:gd name="T68" fmla="*/ 0 w 24"/>
                <a:gd name="T69" fmla="*/ 5 h 34"/>
                <a:gd name="T70" fmla="*/ 1 w 24"/>
                <a:gd name="T71"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 h="34">
                  <a:moveTo>
                    <a:pt x="14" y="5"/>
                  </a:moveTo>
                  <a:cubicBezTo>
                    <a:pt x="14" y="5"/>
                    <a:pt x="14" y="5"/>
                    <a:pt x="14" y="5"/>
                  </a:cubicBezTo>
                  <a:cubicBezTo>
                    <a:pt x="14" y="5"/>
                    <a:pt x="14" y="5"/>
                    <a:pt x="14" y="5"/>
                  </a:cubicBezTo>
                  <a:cubicBezTo>
                    <a:pt x="14" y="5"/>
                    <a:pt x="14" y="5"/>
                    <a:pt x="14" y="5"/>
                  </a:cubicBezTo>
                  <a:cubicBezTo>
                    <a:pt x="14" y="5"/>
                    <a:pt x="14" y="5"/>
                    <a:pt x="14" y="5"/>
                  </a:cubicBezTo>
                  <a:cubicBezTo>
                    <a:pt x="14" y="5"/>
                    <a:pt x="14" y="5"/>
                    <a:pt x="14" y="5"/>
                  </a:cubicBezTo>
                  <a:cubicBezTo>
                    <a:pt x="14" y="5"/>
                    <a:pt x="14" y="5"/>
                    <a:pt x="14" y="5"/>
                  </a:cubicBezTo>
                  <a:close/>
                  <a:moveTo>
                    <a:pt x="14" y="4"/>
                  </a:move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lose/>
                  <a:moveTo>
                    <a:pt x="16" y="1"/>
                  </a:moveTo>
                  <a:cubicBezTo>
                    <a:pt x="17" y="0"/>
                    <a:pt x="19" y="1"/>
                    <a:pt x="20" y="2"/>
                  </a:cubicBezTo>
                  <a:cubicBezTo>
                    <a:pt x="20" y="2"/>
                    <a:pt x="21" y="2"/>
                    <a:pt x="20" y="2"/>
                  </a:cubicBezTo>
                  <a:cubicBezTo>
                    <a:pt x="20" y="4"/>
                    <a:pt x="16" y="5"/>
                    <a:pt x="14" y="7"/>
                  </a:cubicBezTo>
                  <a:cubicBezTo>
                    <a:pt x="15" y="8"/>
                    <a:pt x="16" y="7"/>
                    <a:pt x="18" y="8"/>
                  </a:cubicBezTo>
                  <a:cubicBezTo>
                    <a:pt x="20" y="8"/>
                    <a:pt x="24" y="12"/>
                    <a:pt x="22" y="15"/>
                  </a:cubicBezTo>
                  <a:cubicBezTo>
                    <a:pt x="21" y="16"/>
                    <a:pt x="20" y="16"/>
                    <a:pt x="19" y="16"/>
                  </a:cubicBezTo>
                  <a:cubicBezTo>
                    <a:pt x="18" y="17"/>
                    <a:pt x="17" y="16"/>
                    <a:pt x="16" y="18"/>
                  </a:cubicBezTo>
                  <a:cubicBezTo>
                    <a:pt x="16" y="18"/>
                    <a:pt x="16" y="19"/>
                    <a:pt x="17" y="20"/>
                  </a:cubicBezTo>
                  <a:cubicBezTo>
                    <a:pt x="16" y="21"/>
                    <a:pt x="16" y="22"/>
                    <a:pt x="15" y="23"/>
                  </a:cubicBezTo>
                  <a:cubicBezTo>
                    <a:pt x="16" y="24"/>
                    <a:pt x="16" y="24"/>
                    <a:pt x="17" y="24"/>
                  </a:cubicBezTo>
                  <a:cubicBezTo>
                    <a:pt x="17" y="23"/>
                    <a:pt x="17" y="23"/>
                    <a:pt x="17" y="22"/>
                  </a:cubicBezTo>
                  <a:cubicBezTo>
                    <a:pt x="18" y="22"/>
                    <a:pt x="21" y="22"/>
                    <a:pt x="22" y="22"/>
                  </a:cubicBezTo>
                  <a:cubicBezTo>
                    <a:pt x="23" y="22"/>
                    <a:pt x="23" y="24"/>
                    <a:pt x="24" y="24"/>
                  </a:cubicBezTo>
                  <a:cubicBezTo>
                    <a:pt x="23" y="25"/>
                    <a:pt x="23" y="25"/>
                    <a:pt x="23" y="26"/>
                  </a:cubicBezTo>
                  <a:cubicBezTo>
                    <a:pt x="21" y="27"/>
                    <a:pt x="20" y="24"/>
                    <a:pt x="18" y="26"/>
                  </a:cubicBezTo>
                  <a:cubicBezTo>
                    <a:pt x="17" y="27"/>
                    <a:pt x="19" y="29"/>
                    <a:pt x="19" y="31"/>
                  </a:cubicBezTo>
                  <a:cubicBezTo>
                    <a:pt x="18" y="34"/>
                    <a:pt x="11" y="34"/>
                    <a:pt x="9" y="32"/>
                  </a:cubicBezTo>
                  <a:cubicBezTo>
                    <a:pt x="9" y="32"/>
                    <a:pt x="9" y="32"/>
                    <a:pt x="9" y="32"/>
                  </a:cubicBezTo>
                  <a:cubicBezTo>
                    <a:pt x="12" y="30"/>
                    <a:pt x="16" y="30"/>
                    <a:pt x="16" y="27"/>
                  </a:cubicBezTo>
                  <a:cubicBezTo>
                    <a:pt x="16" y="27"/>
                    <a:pt x="16" y="27"/>
                    <a:pt x="16" y="27"/>
                  </a:cubicBezTo>
                  <a:cubicBezTo>
                    <a:pt x="14" y="27"/>
                    <a:pt x="12" y="29"/>
                    <a:pt x="10" y="29"/>
                  </a:cubicBezTo>
                  <a:cubicBezTo>
                    <a:pt x="10" y="29"/>
                    <a:pt x="8" y="29"/>
                    <a:pt x="8" y="29"/>
                  </a:cubicBezTo>
                  <a:cubicBezTo>
                    <a:pt x="8" y="28"/>
                    <a:pt x="7" y="28"/>
                    <a:pt x="7" y="28"/>
                  </a:cubicBezTo>
                  <a:cubicBezTo>
                    <a:pt x="7" y="28"/>
                    <a:pt x="7" y="28"/>
                    <a:pt x="7" y="28"/>
                  </a:cubicBezTo>
                  <a:cubicBezTo>
                    <a:pt x="9" y="27"/>
                    <a:pt x="14" y="26"/>
                    <a:pt x="14" y="25"/>
                  </a:cubicBezTo>
                  <a:cubicBezTo>
                    <a:pt x="14" y="24"/>
                    <a:pt x="14" y="24"/>
                    <a:pt x="14" y="24"/>
                  </a:cubicBezTo>
                  <a:cubicBezTo>
                    <a:pt x="14" y="24"/>
                    <a:pt x="13" y="24"/>
                    <a:pt x="13" y="24"/>
                  </a:cubicBezTo>
                  <a:cubicBezTo>
                    <a:pt x="13" y="23"/>
                    <a:pt x="13" y="22"/>
                    <a:pt x="13" y="22"/>
                  </a:cubicBezTo>
                  <a:cubicBezTo>
                    <a:pt x="13" y="21"/>
                    <a:pt x="14" y="20"/>
                    <a:pt x="14" y="19"/>
                  </a:cubicBezTo>
                  <a:cubicBezTo>
                    <a:pt x="14" y="19"/>
                    <a:pt x="14" y="19"/>
                    <a:pt x="13" y="19"/>
                  </a:cubicBezTo>
                  <a:cubicBezTo>
                    <a:pt x="12" y="18"/>
                    <a:pt x="10" y="21"/>
                    <a:pt x="9" y="22"/>
                  </a:cubicBezTo>
                  <a:cubicBezTo>
                    <a:pt x="9" y="22"/>
                    <a:pt x="9" y="22"/>
                    <a:pt x="9" y="22"/>
                  </a:cubicBezTo>
                  <a:cubicBezTo>
                    <a:pt x="9" y="22"/>
                    <a:pt x="9" y="21"/>
                    <a:pt x="9" y="20"/>
                  </a:cubicBezTo>
                  <a:cubicBezTo>
                    <a:pt x="9" y="18"/>
                    <a:pt x="12" y="16"/>
                    <a:pt x="14" y="17"/>
                  </a:cubicBezTo>
                  <a:cubicBezTo>
                    <a:pt x="15" y="17"/>
                    <a:pt x="16" y="16"/>
                    <a:pt x="17" y="16"/>
                  </a:cubicBezTo>
                  <a:cubicBezTo>
                    <a:pt x="17" y="15"/>
                    <a:pt x="18" y="14"/>
                    <a:pt x="18" y="14"/>
                  </a:cubicBezTo>
                  <a:cubicBezTo>
                    <a:pt x="19" y="11"/>
                    <a:pt x="16" y="10"/>
                    <a:pt x="14" y="10"/>
                  </a:cubicBezTo>
                  <a:cubicBezTo>
                    <a:pt x="12" y="10"/>
                    <a:pt x="10" y="12"/>
                    <a:pt x="10" y="13"/>
                  </a:cubicBezTo>
                  <a:cubicBezTo>
                    <a:pt x="9" y="14"/>
                    <a:pt x="8" y="16"/>
                    <a:pt x="7" y="17"/>
                  </a:cubicBezTo>
                  <a:cubicBezTo>
                    <a:pt x="6" y="18"/>
                    <a:pt x="6" y="19"/>
                    <a:pt x="5" y="20"/>
                  </a:cubicBezTo>
                  <a:cubicBezTo>
                    <a:pt x="4" y="22"/>
                    <a:pt x="5" y="24"/>
                    <a:pt x="4" y="26"/>
                  </a:cubicBezTo>
                  <a:cubicBezTo>
                    <a:pt x="1" y="26"/>
                    <a:pt x="0" y="24"/>
                    <a:pt x="0" y="21"/>
                  </a:cubicBezTo>
                  <a:cubicBezTo>
                    <a:pt x="0" y="21"/>
                    <a:pt x="1" y="20"/>
                    <a:pt x="2" y="19"/>
                  </a:cubicBezTo>
                  <a:cubicBezTo>
                    <a:pt x="2" y="18"/>
                    <a:pt x="3" y="17"/>
                    <a:pt x="3" y="16"/>
                  </a:cubicBezTo>
                  <a:cubicBezTo>
                    <a:pt x="4" y="15"/>
                    <a:pt x="5" y="14"/>
                    <a:pt x="6" y="12"/>
                  </a:cubicBezTo>
                  <a:cubicBezTo>
                    <a:pt x="8" y="11"/>
                    <a:pt x="11" y="9"/>
                    <a:pt x="12" y="7"/>
                  </a:cubicBezTo>
                  <a:cubicBezTo>
                    <a:pt x="12" y="7"/>
                    <a:pt x="12" y="7"/>
                    <a:pt x="12" y="7"/>
                  </a:cubicBezTo>
                  <a:cubicBezTo>
                    <a:pt x="10" y="7"/>
                    <a:pt x="8" y="7"/>
                    <a:pt x="8" y="6"/>
                  </a:cubicBezTo>
                  <a:cubicBezTo>
                    <a:pt x="8" y="6"/>
                    <a:pt x="8" y="6"/>
                    <a:pt x="8" y="6"/>
                  </a:cubicBezTo>
                  <a:cubicBezTo>
                    <a:pt x="12" y="4"/>
                    <a:pt x="14" y="2"/>
                    <a:pt x="16" y="1"/>
                  </a:cubicBezTo>
                  <a:close/>
                  <a:moveTo>
                    <a:pt x="1" y="3"/>
                  </a:moveTo>
                  <a:cubicBezTo>
                    <a:pt x="2" y="3"/>
                    <a:pt x="2" y="3"/>
                    <a:pt x="2" y="3"/>
                  </a:cubicBezTo>
                  <a:cubicBezTo>
                    <a:pt x="2" y="4"/>
                    <a:pt x="4" y="7"/>
                    <a:pt x="4" y="7"/>
                  </a:cubicBezTo>
                  <a:cubicBezTo>
                    <a:pt x="4" y="9"/>
                    <a:pt x="5" y="9"/>
                    <a:pt x="4" y="10"/>
                  </a:cubicBezTo>
                  <a:cubicBezTo>
                    <a:pt x="1" y="10"/>
                    <a:pt x="0" y="9"/>
                    <a:pt x="0" y="5"/>
                  </a:cubicBezTo>
                  <a:cubicBezTo>
                    <a:pt x="0" y="4"/>
                    <a:pt x="0" y="4"/>
                    <a:pt x="0" y="3"/>
                  </a:cubicBezTo>
                  <a:cubicBezTo>
                    <a:pt x="0" y="3"/>
                    <a:pt x="1" y="3"/>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49"/>
            <p:cNvSpPr>
              <a:spLocks noEditPoints="1"/>
            </p:cNvSpPr>
            <p:nvPr userDrawn="1"/>
          </p:nvSpPr>
          <p:spPr bwMode="auto">
            <a:xfrm>
              <a:off x="8971042" y="4589759"/>
              <a:ext cx="50800" cy="52388"/>
            </a:xfrm>
            <a:custGeom>
              <a:avLst/>
              <a:gdLst>
                <a:gd name="T0" fmla="*/ 17 w 34"/>
                <a:gd name="T1" fmla="*/ 16 h 34"/>
                <a:gd name="T2" fmla="*/ 20 w 34"/>
                <a:gd name="T3" fmla="*/ 27 h 34"/>
                <a:gd name="T4" fmla="*/ 18 w 34"/>
                <a:gd name="T5" fmla="*/ 21 h 34"/>
                <a:gd name="T6" fmla="*/ 20 w 34"/>
                <a:gd name="T7" fmla="*/ 21 h 34"/>
                <a:gd name="T8" fmla="*/ 25 w 34"/>
                <a:gd name="T9" fmla="*/ 18 h 34"/>
                <a:gd name="T10" fmla="*/ 22 w 34"/>
                <a:gd name="T11" fmla="*/ 20 h 34"/>
                <a:gd name="T12" fmla="*/ 21 w 34"/>
                <a:gd name="T13" fmla="*/ 14 h 34"/>
                <a:gd name="T14" fmla="*/ 28 w 34"/>
                <a:gd name="T15" fmla="*/ 6 h 34"/>
                <a:gd name="T16" fmla="*/ 26 w 34"/>
                <a:gd name="T17" fmla="*/ 10 h 34"/>
                <a:gd name="T18" fmla="*/ 28 w 34"/>
                <a:gd name="T19" fmla="*/ 6 h 34"/>
                <a:gd name="T20" fmla="*/ 26 w 34"/>
                <a:gd name="T21" fmla="*/ 0 h 34"/>
                <a:gd name="T22" fmla="*/ 28 w 34"/>
                <a:gd name="T23" fmla="*/ 5 h 34"/>
                <a:gd name="T24" fmla="*/ 34 w 34"/>
                <a:gd name="T25" fmla="*/ 9 h 34"/>
                <a:gd name="T26" fmla="*/ 28 w 34"/>
                <a:gd name="T27" fmla="*/ 13 h 34"/>
                <a:gd name="T28" fmla="*/ 28 w 34"/>
                <a:gd name="T29" fmla="*/ 17 h 34"/>
                <a:gd name="T30" fmla="*/ 27 w 34"/>
                <a:gd name="T31" fmla="*/ 25 h 34"/>
                <a:gd name="T32" fmla="*/ 32 w 34"/>
                <a:gd name="T33" fmla="*/ 31 h 34"/>
                <a:gd name="T34" fmla="*/ 26 w 34"/>
                <a:gd name="T35" fmla="*/ 30 h 34"/>
                <a:gd name="T36" fmla="*/ 22 w 34"/>
                <a:gd name="T37" fmla="*/ 30 h 34"/>
                <a:gd name="T38" fmla="*/ 15 w 34"/>
                <a:gd name="T39" fmla="*/ 29 h 34"/>
                <a:gd name="T40" fmla="*/ 13 w 34"/>
                <a:gd name="T41" fmla="*/ 26 h 34"/>
                <a:gd name="T42" fmla="*/ 13 w 34"/>
                <a:gd name="T43" fmla="*/ 31 h 34"/>
                <a:gd name="T44" fmla="*/ 10 w 34"/>
                <a:gd name="T45" fmla="*/ 27 h 34"/>
                <a:gd name="T46" fmla="*/ 8 w 34"/>
                <a:gd name="T47" fmla="*/ 23 h 34"/>
                <a:gd name="T48" fmla="*/ 2 w 34"/>
                <a:gd name="T49" fmla="*/ 19 h 34"/>
                <a:gd name="T50" fmla="*/ 4 w 34"/>
                <a:gd name="T51" fmla="*/ 16 h 34"/>
                <a:gd name="T52" fmla="*/ 13 w 34"/>
                <a:gd name="T53" fmla="*/ 15 h 34"/>
                <a:gd name="T54" fmla="*/ 16 w 34"/>
                <a:gd name="T55" fmla="*/ 9 h 34"/>
                <a:gd name="T56" fmla="*/ 11 w 34"/>
                <a:gd name="T57" fmla="*/ 7 h 34"/>
                <a:gd name="T58" fmla="*/ 10 w 34"/>
                <a:gd name="T59" fmla="*/ 5 h 34"/>
                <a:gd name="T60" fmla="*/ 12 w 34"/>
                <a:gd name="T61" fmla="*/ 6 h 34"/>
                <a:gd name="T62" fmla="*/ 20 w 34"/>
                <a:gd name="T63" fmla="*/ 0 h 34"/>
                <a:gd name="T64" fmla="*/ 23 w 34"/>
                <a:gd name="T65" fmla="*/ 1 h 34"/>
                <a:gd name="T66" fmla="*/ 17 w 34"/>
                <a:gd name="T67" fmla="*/ 11 h 34"/>
                <a:gd name="T68" fmla="*/ 19 w 34"/>
                <a:gd name="T69" fmla="*/ 11 h 34"/>
                <a:gd name="T70" fmla="*/ 23 w 34"/>
                <a:gd name="T71" fmla="*/ 7 h 34"/>
                <a:gd name="T72" fmla="*/ 26 w 34"/>
                <a:gd name="T7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 h="34">
                  <a:moveTo>
                    <a:pt x="21" y="13"/>
                  </a:moveTo>
                  <a:cubicBezTo>
                    <a:pt x="19" y="14"/>
                    <a:pt x="18" y="15"/>
                    <a:pt x="17" y="16"/>
                  </a:cubicBezTo>
                  <a:cubicBezTo>
                    <a:pt x="16" y="18"/>
                    <a:pt x="12" y="21"/>
                    <a:pt x="14" y="24"/>
                  </a:cubicBezTo>
                  <a:cubicBezTo>
                    <a:pt x="15" y="26"/>
                    <a:pt x="17" y="28"/>
                    <a:pt x="20" y="27"/>
                  </a:cubicBezTo>
                  <a:cubicBezTo>
                    <a:pt x="20" y="27"/>
                    <a:pt x="20" y="27"/>
                    <a:pt x="21" y="27"/>
                  </a:cubicBezTo>
                  <a:cubicBezTo>
                    <a:pt x="20" y="25"/>
                    <a:pt x="19" y="22"/>
                    <a:pt x="18" y="21"/>
                  </a:cubicBezTo>
                  <a:cubicBezTo>
                    <a:pt x="18" y="21"/>
                    <a:pt x="18" y="21"/>
                    <a:pt x="18" y="21"/>
                  </a:cubicBezTo>
                  <a:cubicBezTo>
                    <a:pt x="19" y="21"/>
                    <a:pt x="20" y="21"/>
                    <a:pt x="20" y="21"/>
                  </a:cubicBezTo>
                  <a:cubicBezTo>
                    <a:pt x="21" y="22"/>
                    <a:pt x="24" y="24"/>
                    <a:pt x="24" y="23"/>
                  </a:cubicBezTo>
                  <a:cubicBezTo>
                    <a:pt x="25" y="22"/>
                    <a:pt x="26" y="19"/>
                    <a:pt x="25" y="18"/>
                  </a:cubicBezTo>
                  <a:cubicBezTo>
                    <a:pt x="25" y="18"/>
                    <a:pt x="25" y="18"/>
                    <a:pt x="24" y="18"/>
                  </a:cubicBezTo>
                  <a:cubicBezTo>
                    <a:pt x="24" y="18"/>
                    <a:pt x="23" y="19"/>
                    <a:pt x="22" y="20"/>
                  </a:cubicBezTo>
                  <a:cubicBezTo>
                    <a:pt x="22" y="20"/>
                    <a:pt x="22" y="19"/>
                    <a:pt x="21" y="19"/>
                  </a:cubicBezTo>
                  <a:cubicBezTo>
                    <a:pt x="21" y="17"/>
                    <a:pt x="21" y="16"/>
                    <a:pt x="21" y="14"/>
                  </a:cubicBezTo>
                  <a:cubicBezTo>
                    <a:pt x="22" y="13"/>
                    <a:pt x="21" y="13"/>
                    <a:pt x="21" y="13"/>
                  </a:cubicBezTo>
                  <a:close/>
                  <a:moveTo>
                    <a:pt x="28" y="6"/>
                  </a:moveTo>
                  <a:cubicBezTo>
                    <a:pt x="28" y="7"/>
                    <a:pt x="26" y="9"/>
                    <a:pt x="26" y="10"/>
                  </a:cubicBezTo>
                  <a:cubicBezTo>
                    <a:pt x="26" y="10"/>
                    <a:pt x="26" y="10"/>
                    <a:pt x="26" y="10"/>
                  </a:cubicBezTo>
                  <a:cubicBezTo>
                    <a:pt x="27" y="10"/>
                    <a:pt x="30" y="9"/>
                    <a:pt x="30" y="9"/>
                  </a:cubicBezTo>
                  <a:cubicBezTo>
                    <a:pt x="30" y="8"/>
                    <a:pt x="29" y="7"/>
                    <a:pt x="28" y="6"/>
                  </a:cubicBezTo>
                  <a:cubicBezTo>
                    <a:pt x="28" y="6"/>
                    <a:pt x="28" y="6"/>
                    <a:pt x="28" y="6"/>
                  </a:cubicBezTo>
                  <a:close/>
                  <a:moveTo>
                    <a:pt x="26" y="0"/>
                  </a:moveTo>
                  <a:cubicBezTo>
                    <a:pt x="28" y="1"/>
                    <a:pt x="29" y="1"/>
                    <a:pt x="29" y="3"/>
                  </a:cubicBezTo>
                  <a:cubicBezTo>
                    <a:pt x="29" y="3"/>
                    <a:pt x="28" y="4"/>
                    <a:pt x="28" y="5"/>
                  </a:cubicBezTo>
                  <a:cubicBezTo>
                    <a:pt x="29" y="7"/>
                    <a:pt x="32" y="7"/>
                    <a:pt x="34" y="8"/>
                  </a:cubicBezTo>
                  <a:cubicBezTo>
                    <a:pt x="34" y="9"/>
                    <a:pt x="34" y="9"/>
                    <a:pt x="34" y="9"/>
                  </a:cubicBezTo>
                  <a:cubicBezTo>
                    <a:pt x="32" y="11"/>
                    <a:pt x="30" y="11"/>
                    <a:pt x="29" y="11"/>
                  </a:cubicBezTo>
                  <a:cubicBezTo>
                    <a:pt x="28" y="12"/>
                    <a:pt x="28" y="12"/>
                    <a:pt x="28" y="13"/>
                  </a:cubicBezTo>
                  <a:cubicBezTo>
                    <a:pt x="26" y="13"/>
                    <a:pt x="25" y="13"/>
                    <a:pt x="24" y="15"/>
                  </a:cubicBezTo>
                  <a:cubicBezTo>
                    <a:pt x="25" y="16"/>
                    <a:pt x="28" y="16"/>
                    <a:pt x="28" y="17"/>
                  </a:cubicBezTo>
                  <a:cubicBezTo>
                    <a:pt x="28" y="18"/>
                    <a:pt x="28" y="21"/>
                    <a:pt x="28" y="22"/>
                  </a:cubicBezTo>
                  <a:cubicBezTo>
                    <a:pt x="27" y="23"/>
                    <a:pt x="26" y="24"/>
                    <a:pt x="27" y="25"/>
                  </a:cubicBezTo>
                  <a:cubicBezTo>
                    <a:pt x="27" y="26"/>
                    <a:pt x="29" y="26"/>
                    <a:pt x="30" y="27"/>
                  </a:cubicBezTo>
                  <a:cubicBezTo>
                    <a:pt x="31" y="28"/>
                    <a:pt x="32" y="29"/>
                    <a:pt x="32" y="31"/>
                  </a:cubicBezTo>
                  <a:cubicBezTo>
                    <a:pt x="32" y="32"/>
                    <a:pt x="30" y="34"/>
                    <a:pt x="28" y="33"/>
                  </a:cubicBezTo>
                  <a:cubicBezTo>
                    <a:pt x="27" y="33"/>
                    <a:pt x="26" y="31"/>
                    <a:pt x="26" y="30"/>
                  </a:cubicBezTo>
                  <a:cubicBezTo>
                    <a:pt x="25" y="30"/>
                    <a:pt x="25" y="30"/>
                    <a:pt x="24" y="29"/>
                  </a:cubicBezTo>
                  <a:cubicBezTo>
                    <a:pt x="24" y="29"/>
                    <a:pt x="22" y="30"/>
                    <a:pt x="22" y="30"/>
                  </a:cubicBezTo>
                  <a:cubicBezTo>
                    <a:pt x="21" y="30"/>
                    <a:pt x="21" y="30"/>
                    <a:pt x="20" y="30"/>
                  </a:cubicBezTo>
                  <a:cubicBezTo>
                    <a:pt x="19" y="30"/>
                    <a:pt x="17" y="30"/>
                    <a:pt x="15" y="29"/>
                  </a:cubicBezTo>
                  <a:cubicBezTo>
                    <a:pt x="15" y="28"/>
                    <a:pt x="14" y="27"/>
                    <a:pt x="14" y="26"/>
                  </a:cubicBezTo>
                  <a:cubicBezTo>
                    <a:pt x="14" y="26"/>
                    <a:pt x="14" y="26"/>
                    <a:pt x="13" y="26"/>
                  </a:cubicBezTo>
                  <a:cubicBezTo>
                    <a:pt x="13" y="26"/>
                    <a:pt x="13" y="26"/>
                    <a:pt x="13" y="26"/>
                  </a:cubicBezTo>
                  <a:cubicBezTo>
                    <a:pt x="13" y="27"/>
                    <a:pt x="14" y="31"/>
                    <a:pt x="13" y="31"/>
                  </a:cubicBezTo>
                  <a:cubicBezTo>
                    <a:pt x="12" y="31"/>
                    <a:pt x="12" y="30"/>
                    <a:pt x="11" y="30"/>
                  </a:cubicBezTo>
                  <a:cubicBezTo>
                    <a:pt x="10" y="29"/>
                    <a:pt x="11" y="28"/>
                    <a:pt x="10" y="27"/>
                  </a:cubicBezTo>
                  <a:cubicBezTo>
                    <a:pt x="10" y="26"/>
                    <a:pt x="9" y="25"/>
                    <a:pt x="9" y="25"/>
                  </a:cubicBezTo>
                  <a:cubicBezTo>
                    <a:pt x="8" y="24"/>
                    <a:pt x="9" y="23"/>
                    <a:pt x="8" y="23"/>
                  </a:cubicBezTo>
                  <a:cubicBezTo>
                    <a:pt x="8" y="23"/>
                    <a:pt x="4" y="24"/>
                    <a:pt x="3" y="23"/>
                  </a:cubicBezTo>
                  <a:cubicBezTo>
                    <a:pt x="2" y="23"/>
                    <a:pt x="0" y="21"/>
                    <a:pt x="2" y="19"/>
                  </a:cubicBezTo>
                  <a:cubicBezTo>
                    <a:pt x="2" y="19"/>
                    <a:pt x="3" y="19"/>
                    <a:pt x="3" y="18"/>
                  </a:cubicBezTo>
                  <a:cubicBezTo>
                    <a:pt x="4" y="18"/>
                    <a:pt x="3" y="17"/>
                    <a:pt x="4" y="16"/>
                  </a:cubicBezTo>
                  <a:cubicBezTo>
                    <a:pt x="4" y="16"/>
                    <a:pt x="6" y="17"/>
                    <a:pt x="6" y="17"/>
                  </a:cubicBezTo>
                  <a:cubicBezTo>
                    <a:pt x="8" y="17"/>
                    <a:pt x="12" y="16"/>
                    <a:pt x="13" y="15"/>
                  </a:cubicBezTo>
                  <a:cubicBezTo>
                    <a:pt x="13" y="14"/>
                    <a:pt x="14" y="12"/>
                    <a:pt x="14" y="11"/>
                  </a:cubicBezTo>
                  <a:cubicBezTo>
                    <a:pt x="14" y="10"/>
                    <a:pt x="15" y="10"/>
                    <a:pt x="16" y="9"/>
                  </a:cubicBezTo>
                  <a:cubicBezTo>
                    <a:pt x="16" y="9"/>
                    <a:pt x="16" y="9"/>
                    <a:pt x="15" y="8"/>
                  </a:cubicBezTo>
                  <a:cubicBezTo>
                    <a:pt x="14" y="8"/>
                    <a:pt x="13" y="8"/>
                    <a:pt x="11" y="7"/>
                  </a:cubicBezTo>
                  <a:cubicBezTo>
                    <a:pt x="11" y="7"/>
                    <a:pt x="11" y="7"/>
                    <a:pt x="10" y="6"/>
                  </a:cubicBezTo>
                  <a:cubicBezTo>
                    <a:pt x="10" y="6"/>
                    <a:pt x="10" y="6"/>
                    <a:pt x="10" y="5"/>
                  </a:cubicBezTo>
                  <a:cubicBezTo>
                    <a:pt x="10" y="5"/>
                    <a:pt x="10" y="5"/>
                    <a:pt x="11" y="5"/>
                  </a:cubicBezTo>
                  <a:cubicBezTo>
                    <a:pt x="12" y="5"/>
                    <a:pt x="12" y="6"/>
                    <a:pt x="12" y="6"/>
                  </a:cubicBezTo>
                  <a:cubicBezTo>
                    <a:pt x="13" y="6"/>
                    <a:pt x="17" y="5"/>
                    <a:pt x="17" y="4"/>
                  </a:cubicBezTo>
                  <a:cubicBezTo>
                    <a:pt x="18" y="3"/>
                    <a:pt x="18" y="1"/>
                    <a:pt x="20" y="0"/>
                  </a:cubicBezTo>
                  <a:cubicBezTo>
                    <a:pt x="21" y="0"/>
                    <a:pt x="22" y="0"/>
                    <a:pt x="23" y="1"/>
                  </a:cubicBezTo>
                  <a:cubicBezTo>
                    <a:pt x="23" y="1"/>
                    <a:pt x="23" y="1"/>
                    <a:pt x="23" y="1"/>
                  </a:cubicBezTo>
                  <a:cubicBezTo>
                    <a:pt x="22" y="3"/>
                    <a:pt x="21" y="3"/>
                    <a:pt x="20" y="5"/>
                  </a:cubicBezTo>
                  <a:cubicBezTo>
                    <a:pt x="18" y="6"/>
                    <a:pt x="18" y="9"/>
                    <a:pt x="17" y="11"/>
                  </a:cubicBezTo>
                  <a:cubicBezTo>
                    <a:pt x="17" y="11"/>
                    <a:pt x="16" y="12"/>
                    <a:pt x="16" y="13"/>
                  </a:cubicBezTo>
                  <a:cubicBezTo>
                    <a:pt x="18" y="13"/>
                    <a:pt x="18" y="11"/>
                    <a:pt x="19" y="11"/>
                  </a:cubicBezTo>
                  <a:cubicBezTo>
                    <a:pt x="20" y="11"/>
                    <a:pt x="22" y="11"/>
                    <a:pt x="22" y="10"/>
                  </a:cubicBezTo>
                  <a:cubicBezTo>
                    <a:pt x="23" y="9"/>
                    <a:pt x="22" y="8"/>
                    <a:pt x="23" y="7"/>
                  </a:cubicBezTo>
                  <a:cubicBezTo>
                    <a:pt x="24" y="6"/>
                    <a:pt x="24" y="4"/>
                    <a:pt x="25" y="3"/>
                  </a:cubicBezTo>
                  <a:cubicBezTo>
                    <a:pt x="26" y="2"/>
                    <a:pt x="25" y="1"/>
                    <a:pt x="2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50"/>
            <p:cNvSpPr>
              <a:spLocks noEditPoints="1"/>
            </p:cNvSpPr>
            <p:nvPr userDrawn="1"/>
          </p:nvSpPr>
          <p:spPr bwMode="auto">
            <a:xfrm>
              <a:off x="8756730" y="4715171"/>
              <a:ext cx="52389" cy="44450"/>
            </a:xfrm>
            <a:custGeom>
              <a:avLst/>
              <a:gdLst>
                <a:gd name="T0" fmla="*/ 15 w 35"/>
                <a:gd name="T1" fmla="*/ 20 h 30"/>
                <a:gd name="T2" fmla="*/ 16 w 35"/>
                <a:gd name="T3" fmla="*/ 24 h 30"/>
                <a:gd name="T4" fmla="*/ 18 w 35"/>
                <a:gd name="T5" fmla="*/ 23 h 30"/>
                <a:gd name="T6" fmla="*/ 20 w 35"/>
                <a:gd name="T7" fmla="*/ 24 h 30"/>
                <a:gd name="T8" fmla="*/ 20 w 35"/>
                <a:gd name="T9" fmla="*/ 24 h 30"/>
                <a:gd name="T10" fmla="*/ 21 w 35"/>
                <a:gd name="T11" fmla="*/ 22 h 30"/>
                <a:gd name="T12" fmla="*/ 16 w 35"/>
                <a:gd name="T13" fmla="*/ 20 h 30"/>
                <a:gd name="T14" fmla="*/ 15 w 35"/>
                <a:gd name="T15" fmla="*/ 20 h 30"/>
                <a:gd name="T16" fmla="*/ 14 w 35"/>
                <a:gd name="T17" fmla="*/ 7 h 30"/>
                <a:gd name="T18" fmla="*/ 16 w 35"/>
                <a:gd name="T19" fmla="*/ 13 h 30"/>
                <a:gd name="T20" fmla="*/ 18 w 35"/>
                <a:gd name="T21" fmla="*/ 13 h 30"/>
                <a:gd name="T22" fmla="*/ 18 w 35"/>
                <a:gd name="T23" fmla="*/ 13 h 30"/>
                <a:gd name="T24" fmla="*/ 14 w 35"/>
                <a:gd name="T25" fmla="*/ 6 h 30"/>
                <a:gd name="T26" fmla="*/ 14 w 35"/>
                <a:gd name="T27" fmla="*/ 6 h 30"/>
                <a:gd name="T28" fmla="*/ 14 w 35"/>
                <a:gd name="T29" fmla="*/ 7 h 30"/>
                <a:gd name="T30" fmla="*/ 0 w 35"/>
                <a:gd name="T31" fmla="*/ 14 h 30"/>
                <a:gd name="T32" fmla="*/ 6 w 35"/>
                <a:gd name="T33" fmla="*/ 9 h 30"/>
                <a:gd name="T34" fmla="*/ 11 w 35"/>
                <a:gd name="T35" fmla="*/ 10 h 30"/>
                <a:gd name="T36" fmla="*/ 12 w 35"/>
                <a:gd name="T37" fmla="*/ 3 h 30"/>
                <a:gd name="T38" fmla="*/ 15 w 35"/>
                <a:gd name="T39" fmla="*/ 0 h 30"/>
                <a:gd name="T40" fmla="*/ 18 w 35"/>
                <a:gd name="T41" fmla="*/ 6 h 30"/>
                <a:gd name="T42" fmla="*/ 20 w 35"/>
                <a:gd name="T43" fmla="*/ 10 h 30"/>
                <a:gd name="T44" fmla="*/ 20 w 35"/>
                <a:gd name="T45" fmla="*/ 9 h 30"/>
                <a:gd name="T46" fmla="*/ 22 w 35"/>
                <a:gd name="T47" fmla="*/ 5 h 30"/>
                <a:gd name="T48" fmla="*/ 24 w 35"/>
                <a:gd name="T49" fmla="*/ 5 h 30"/>
                <a:gd name="T50" fmla="*/ 24 w 35"/>
                <a:gd name="T51" fmla="*/ 9 h 30"/>
                <a:gd name="T52" fmla="*/ 25 w 35"/>
                <a:gd name="T53" fmla="*/ 14 h 30"/>
                <a:gd name="T54" fmla="*/ 25 w 35"/>
                <a:gd name="T55" fmla="*/ 16 h 30"/>
                <a:gd name="T56" fmla="*/ 30 w 35"/>
                <a:gd name="T57" fmla="*/ 18 h 30"/>
                <a:gd name="T58" fmla="*/ 31 w 35"/>
                <a:gd name="T59" fmla="*/ 20 h 30"/>
                <a:gd name="T60" fmla="*/ 34 w 35"/>
                <a:gd name="T61" fmla="*/ 22 h 30"/>
                <a:gd name="T62" fmla="*/ 35 w 35"/>
                <a:gd name="T63" fmla="*/ 23 h 30"/>
                <a:gd name="T64" fmla="*/ 35 w 35"/>
                <a:gd name="T65" fmla="*/ 23 h 30"/>
                <a:gd name="T66" fmla="*/ 29 w 35"/>
                <a:gd name="T67" fmla="*/ 23 h 30"/>
                <a:gd name="T68" fmla="*/ 26 w 35"/>
                <a:gd name="T69" fmla="*/ 23 h 30"/>
                <a:gd name="T70" fmla="*/ 25 w 35"/>
                <a:gd name="T71" fmla="*/ 24 h 30"/>
                <a:gd name="T72" fmla="*/ 21 w 35"/>
                <a:gd name="T73" fmla="*/ 26 h 30"/>
                <a:gd name="T74" fmla="*/ 21 w 35"/>
                <a:gd name="T75" fmla="*/ 28 h 30"/>
                <a:gd name="T76" fmla="*/ 19 w 35"/>
                <a:gd name="T77" fmla="*/ 28 h 30"/>
                <a:gd name="T78" fmla="*/ 17 w 35"/>
                <a:gd name="T79" fmla="*/ 30 h 30"/>
                <a:gd name="T80" fmla="*/ 14 w 35"/>
                <a:gd name="T81" fmla="*/ 30 h 30"/>
                <a:gd name="T82" fmla="*/ 14 w 35"/>
                <a:gd name="T83" fmla="*/ 30 h 30"/>
                <a:gd name="T84" fmla="*/ 9 w 35"/>
                <a:gd name="T85" fmla="*/ 28 h 30"/>
                <a:gd name="T86" fmla="*/ 11 w 35"/>
                <a:gd name="T87" fmla="*/ 26 h 30"/>
                <a:gd name="T88" fmla="*/ 11 w 35"/>
                <a:gd name="T89" fmla="*/ 23 h 30"/>
                <a:gd name="T90" fmla="*/ 10 w 35"/>
                <a:gd name="T91" fmla="*/ 17 h 30"/>
                <a:gd name="T92" fmla="*/ 8 w 35"/>
                <a:gd name="T93" fmla="*/ 16 h 30"/>
                <a:gd name="T94" fmla="*/ 6 w 35"/>
                <a:gd name="T95" fmla="*/ 16 h 30"/>
                <a:gd name="T96" fmla="*/ 4 w 35"/>
                <a:gd name="T97" fmla="*/ 15 h 30"/>
                <a:gd name="T98" fmla="*/ 0 w 35"/>
                <a:gd name="T99" fmla="*/ 14 h 30"/>
                <a:gd name="T100" fmla="*/ 0 w 35"/>
                <a:gd name="T101"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 h="30">
                  <a:moveTo>
                    <a:pt x="15" y="20"/>
                  </a:moveTo>
                  <a:cubicBezTo>
                    <a:pt x="15" y="22"/>
                    <a:pt x="16" y="22"/>
                    <a:pt x="16" y="24"/>
                  </a:cubicBezTo>
                  <a:cubicBezTo>
                    <a:pt x="18" y="24"/>
                    <a:pt x="18" y="23"/>
                    <a:pt x="18" y="23"/>
                  </a:cubicBezTo>
                  <a:cubicBezTo>
                    <a:pt x="19" y="23"/>
                    <a:pt x="20" y="24"/>
                    <a:pt x="20" y="24"/>
                  </a:cubicBezTo>
                  <a:cubicBezTo>
                    <a:pt x="20" y="24"/>
                    <a:pt x="20" y="24"/>
                    <a:pt x="20" y="24"/>
                  </a:cubicBezTo>
                  <a:cubicBezTo>
                    <a:pt x="20" y="24"/>
                    <a:pt x="21" y="23"/>
                    <a:pt x="21" y="22"/>
                  </a:cubicBezTo>
                  <a:cubicBezTo>
                    <a:pt x="20" y="21"/>
                    <a:pt x="18" y="20"/>
                    <a:pt x="16" y="20"/>
                  </a:cubicBezTo>
                  <a:cubicBezTo>
                    <a:pt x="15" y="20"/>
                    <a:pt x="15" y="20"/>
                    <a:pt x="15" y="20"/>
                  </a:cubicBezTo>
                  <a:close/>
                  <a:moveTo>
                    <a:pt x="14" y="7"/>
                  </a:moveTo>
                  <a:cubicBezTo>
                    <a:pt x="14" y="10"/>
                    <a:pt x="12" y="12"/>
                    <a:pt x="16" y="13"/>
                  </a:cubicBezTo>
                  <a:cubicBezTo>
                    <a:pt x="17" y="13"/>
                    <a:pt x="17" y="13"/>
                    <a:pt x="18" y="13"/>
                  </a:cubicBezTo>
                  <a:cubicBezTo>
                    <a:pt x="18" y="13"/>
                    <a:pt x="18" y="13"/>
                    <a:pt x="18" y="13"/>
                  </a:cubicBezTo>
                  <a:cubicBezTo>
                    <a:pt x="16" y="11"/>
                    <a:pt x="16" y="8"/>
                    <a:pt x="14" y="6"/>
                  </a:cubicBezTo>
                  <a:cubicBezTo>
                    <a:pt x="14" y="6"/>
                    <a:pt x="14" y="6"/>
                    <a:pt x="14" y="6"/>
                  </a:cubicBezTo>
                  <a:cubicBezTo>
                    <a:pt x="14" y="6"/>
                    <a:pt x="14" y="6"/>
                    <a:pt x="14" y="7"/>
                  </a:cubicBezTo>
                  <a:close/>
                  <a:moveTo>
                    <a:pt x="0" y="14"/>
                  </a:moveTo>
                  <a:cubicBezTo>
                    <a:pt x="1" y="13"/>
                    <a:pt x="5" y="9"/>
                    <a:pt x="6" y="9"/>
                  </a:cubicBezTo>
                  <a:cubicBezTo>
                    <a:pt x="8" y="9"/>
                    <a:pt x="9" y="10"/>
                    <a:pt x="11" y="10"/>
                  </a:cubicBezTo>
                  <a:cubicBezTo>
                    <a:pt x="12" y="8"/>
                    <a:pt x="12" y="6"/>
                    <a:pt x="12" y="3"/>
                  </a:cubicBezTo>
                  <a:cubicBezTo>
                    <a:pt x="12" y="2"/>
                    <a:pt x="14" y="0"/>
                    <a:pt x="15" y="0"/>
                  </a:cubicBezTo>
                  <a:cubicBezTo>
                    <a:pt x="16" y="2"/>
                    <a:pt x="17" y="4"/>
                    <a:pt x="18" y="6"/>
                  </a:cubicBezTo>
                  <a:cubicBezTo>
                    <a:pt x="18" y="7"/>
                    <a:pt x="18" y="9"/>
                    <a:pt x="20" y="10"/>
                  </a:cubicBezTo>
                  <a:cubicBezTo>
                    <a:pt x="20" y="10"/>
                    <a:pt x="20" y="10"/>
                    <a:pt x="20" y="9"/>
                  </a:cubicBezTo>
                  <a:cubicBezTo>
                    <a:pt x="21" y="9"/>
                    <a:pt x="21" y="6"/>
                    <a:pt x="22" y="5"/>
                  </a:cubicBezTo>
                  <a:cubicBezTo>
                    <a:pt x="22" y="5"/>
                    <a:pt x="23" y="5"/>
                    <a:pt x="24" y="5"/>
                  </a:cubicBezTo>
                  <a:cubicBezTo>
                    <a:pt x="25" y="6"/>
                    <a:pt x="24" y="8"/>
                    <a:pt x="24" y="9"/>
                  </a:cubicBezTo>
                  <a:cubicBezTo>
                    <a:pt x="24" y="11"/>
                    <a:pt x="25" y="12"/>
                    <a:pt x="25" y="14"/>
                  </a:cubicBezTo>
                  <a:cubicBezTo>
                    <a:pt x="26" y="15"/>
                    <a:pt x="25" y="15"/>
                    <a:pt x="25" y="16"/>
                  </a:cubicBezTo>
                  <a:cubicBezTo>
                    <a:pt x="26" y="18"/>
                    <a:pt x="29" y="17"/>
                    <a:pt x="30" y="18"/>
                  </a:cubicBezTo>
                  <a:cubicBezTo>
                    <a:pt x="31" y="19"/>
                    <a:pt x="31" y="20"/>
                    <a:pt x="31" y="20"/>
                  </a:cubicBezTo>
                  <a:cubicBezTo>
                    <a:pt x="32" y="21"/>
                    <a:pt x="33" y="21"/>
                    <a:pt x="34" y="22"/>
                  </a:cubicBezTo>
                  <a:cubicBezTo>
                    <a:pt x="34" y="22"/>
                    <a:pt x="35" y="22"/>
                    <a:pt x="35" y="23"/>
                  </a:cubicBezTo>
                  <a:cubicBezTo>
                    <a:pt x="35" y="23"/>
                    <a:pt x="35" y="23"/>
                    <a:pt x="35" y="23"/>
                  </a:cubicBezTo>
                  <a:cubicBezTo>
                    <a:pt x="33" y="22"/>
                    <a:pt x="31" y="23"/>
                    <a:pt x="29" y="23"/>
                  </a:cubicBezTo>
                  <a:cubicBezTo>
                    <a:pt x="28" y="23"/>
                    <a:pt x="27" y="22"/>
                    <a:pt x="26" y="23"/>
                  </a:cubicBezTo>
                  <a:cubicBezTo>
                    <a:pt x="26" y="23"/>
                    <a:pt x="25" y="24"/>
                    <a:pt x="25" y="24"/>
                  </a:cubicBezTo>
                  <a:cubicBezTo>
                    <a:pt x="24" y="25"/>
                    <a:pt x="22" y="24"/>
                    <a:pt x="21" y="26"/>
                  </a:cubicBezTo>
                  <a:cubicBezTo>
                    <a:pt x="21" y="26"/>
                    <a:pt x="21" y="27"/>
                    <a:pt x="21" y="28"/>
                  </a:cubicBezTo>
                  <a:cubicBezTo>
                    <a:pt x="20" y="28"/>
                    <a:pt x="20" y="28"/>
                    <a:pt x="19" y="28"/>
                  </a:cubicBezTo>
                  <a:cubicBezTo>
                    <a:pt x="18" y="28"/>
                    <a:pt x="18" y="29"/>
                    <a:pt x="17" y="30"/>
                  </a:cubicBezTo>
                  <a:cubicBezTo>
                    <a:pt x="16" y="30"/>
                    <a:pt x="15" y="28"/>
                    <a:pt x="14" y="30"/>
                  </a:cubicBezTo>
                  <a:cubicBezTo>
                    <a:pt x="14" y="30"/>
                    <a:pt x="14" y="30"/>
                    <a:pt x="14" y="30"/>
                  </a:cubicBezTo>
                  <a:cubicBezTo>
                    <a:pt x="13" y="28"/>
                    <a:pt x="11" y="28"/>
                    <a:pt x="9" y="28"/>
                  </a:cubicBezTo>
                  <a:cubicBezTo>
                    <a:pt x="10" y="26"/>
                    <a:pt x="11" y="26"/>
                    <a:pt x="11" y="26"/>
                  </a:cubicBezTo>
                  <a:cubicBezTo>
                    <a:pt x="12" y="25"/>
                    <a:pt x="11" y="24"/>
                    <a:pt x="11" y="23"/>
                  </a:cubicBezTo>
                  <a:cubicBezTo>
                    <a:pt x="10" y="21"/>
                    <a:pt x="10" y="19"/>
                    <a:pt x="10" y="17"/>
                  </a:cubicBezTo>
                  <a:cubicBezTo>
                    <a:pt x="9" y="17"/>
                    <a:pt x="9" y="17"/>
                    <a:pt x="8" y="16"/>
                  </a:cubicBezTo>
                  <a:cubicBezTo>
                    <a:pt x="7" y="16"/>
                    <a:pt x="6" y="16"/>
                    <a:pt x="6" y="16"/>
                  </a:cubicBezTo>
                  <a:cubicBezTo>
                    <a:pt x="5" y="16"/>
                    <a:pt x="4" y="15"/>
                    <a:pt x="4" y="15"/>
                  </a:cubicBezTo>
                  <a:cubicBezTo>
                    <a:pt x="2" y="14"/>
                    <a:pt x="1" y="15"/>
                    <a:pt x="0" y="14"/>
                  </a:cubicBezTo>
                  <a:cubicBezTo>
                    <a:pt x="0" y="14"/>
                    <a:pt x="0" y="14"/>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51"/>
            <p:cNvSpPr>
              <a:spLocks noEditPoints="1"/>
            </p:cNvSpPr>
            <p:nvPr userDrawn="1"/>
          </p:nvSpPr>
          <p:spPr bwMode="auto">
            <a:xfrm>
              <a:off x="8791655" y="4653259"/>
              <a:ext cx="50800" cy="55563"/>
            </a:xfrm>
            <a:custGeom>
              <a:avLst/>
              <a:gdLst>
                <a:gd name="T0" fmla="*/ 20 w 34"/>
                <a:gd name="T1" fmla="*/ 18 h 37"/>
                <a:gd name="T2" fmla="*/ 22 w 34"/>
                <a:gd name="T3" fmla="*/ 19 h 37"/>
                <a:gd name="T4" fmla="*/ 20 w 34"/>
                <a:gd name="T5" fmla="*/ 17 h 37"/>
                <a:gd name="T6" fmla="*/ 14 w 34"/>
                <a:gd name="T7" fmla="*/ 22 h 37"/>
                <a:gd name="T8" fmla="*/ 14 w 34"/>
                <a:gd name="T9" fmla="*/ 24 h 37"/>
                <a:gd name="T10" fmla="*/ 15 w 34"/>
                <a:gd name="T11" fmla="*/ 22 h 37"/>
                <a:gd name="T12" fmla="*/ 14 w 34"/>
                <a:gd name="T13" fmla="*/ 22 h 37"/>
                <a:gd name="T14" fmla="*/ 16 w 34"/>
                <a:gd name="T15" fmla="*/ 20 h 37"/>
                <a:gd name="T16" fmla="*/ 16 w 34"/>
                <a:gd name="T17" fmla="*/ 20 h 37"/>
                <a:gd name="T18" fmla="*/ 16 w 34"/>
                <a:gd name="T19" fmla="*/ 19 h 37"/>
                <a:gd name="T20" fmla="*/ 10 w 34"/>
                <a:gd name="T21" fmla="*/ 5 h 37"/>
                <a:gd name="T22" fmla="*/ 6 w 34"/>
                <a:gd name="T23" fmla="*/ 17 h 37"/>
                <a:gd name="T24" fmla="*/ 8 w 34"/>
                <a:gd name="T25" fmla="*/ 20 h 37"/>
                <a:gd name="T26" fmla="*/ 15 w 34"/>
                <a:gd name="T27" fmla="*/ 16 h 37"/>
                <a:gd name="T28" fmla="*/ 20 w 34"/>
                <a:gd name="T29" fmla="*/ 14 h 37"/>
                <a:gd name="T30" fmla="*/ 25 w 34"/>
                <a:gd name="T31" fmla="*/ 15 h 37"/>
                <a:gd name="T32" fmla="*/ 23 w 34"/>
                <a:gd name="T33" fmla="*/ 27 h 37"/>
                <a:gd name="T34" fmla="*/ 18 w 34"/>
                <a:gd name="T35" fmla="*/ 27 h 37"/>
                <a:gd name="T36" fmla="*/ 17 w 34"/>
                <a:gd name="T37" fmla="*/ 24 h 37"/>
                <a:gd name="T38" fmla="*/ 13 w 34"/>
                <a:gd name="T39" fmla="*/ 25 h 37"/>
                <a:gd name="T40" fmla="*/ 12 w 34"/>
                <a:gd name="T41" fmla="*/ 17 h 37"/>
                <a:gd name="T42" fmla="*/ 10 w 34"/>
                <a:gd name="T43" fmla="*/ 22 h 37"/>
                <a:gd name="T44" fmla="*/ 17 w 34"/>
                <a:gd name="T45" fmla="*/ 32 h 37"/>
                <a:gd name="T46" fmla="*/ 20 w 34"/>
                <a:gd name="T47" fmla="*/ 33 h 37"/>
                <a:gd name="T48" fmla="*/ 24 w 34"/>
                <a:gd name="T49" fmla="*/ 29 h 37"/>
                <a:gd name="T50" fmla="*/ 23 w 34"/>
                <a:gd name="T51" fmla="*/ 28 h 37"/>
                <a:gd name="T52" fmla="*/ 26 w 34"/>
                <a:gd name="T53" fmla="*/ 25 h 37"/>
                <a:gd name="T54" fmla="*/ 21 w 34"/>
                <a:gd name="T55" fmla="*/ 10 h 37"/>
                <a:gd name="T56" fmla="*/ 17 w 34"/>
                <a:gd name="T57" fmla="*/ 6 h 37"/>
                <a:gd name="T58" fmla="*/ 10 w 34"/>
                <a:gd name="T59" fmla="*/ 5 h 37"/>
                <a:gd name="T60" fmla="*/ 12 w 34"/>
                <a:gd name="T61" fmla="*/ 1 h 37"/>
                <a:gd name="T62" fmla="*/ 27 w 34"/>
                <a:gd name="T63" fmla="*/ 12 h 37"/>
                <a:gd name="T64" fmla="*/ 31 w 34"/>
                <a:gd name="T65" fmla="*/ 27 h 37"/>
                <a:gd name="T66" fmla="*/ 26 w 34"/>
                <a:gd name="T67" fmla="*/ 30 h 37"/>
                <a:gd name="T68" fmla="*/ 20 w 34"/>
                <a:gd name="T69" fmla="*/ 35 h 37"/>
                <a:gd name="T70" fmla="*/ 19 w 34"/>
                <a:gd name="T71" fmla="*/ 37 h 37"/>
                <a:gd name="T72" fmla="*/ 14 w 34"/>
                <a:gd name="T73" fmla="*/ 35 h 37"/>
                <a:gd name="T74" fmla="*/ 8 w 34"/>
                <a:gd name="T75" fmla="*/ 27 h 37"/>
                <a:gd name="T76" fmla="*/ 3 w 34"/>
                <a:gd name="T77" fmla="*/ 23 h 37"/>
                <a:gd name="T78" fmla="*/ 4 w 34"/>
                <a:gd name="T79" fmla="*/ 8 h 37"/>
                <a:gd name="T80" fmla="*/ 5 w 34"/>
                <a:gd name="T81" fmla="*/ 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 h="37">
                  <a:moveTo>
                    <a:pt x="20" y="17"/>
                  </a:moveTo>
                  <a:cubicBezTo>
                    <a:pt x="20" y="17"/>
                    <a:pt x="20" y="18"/>
                    <a:pt x="20" y="18"/>
                  </a:cubicBezTo>
                  <a:cubicBezTo>
                    <a:pt x="20" y="18"/>
                    <a:pt x="21" y="19"/>
                    <a:pt x="22" y="19"/>
                  </a:cubicBezTo>
                  <a:cubicBezTo>
                    <a:pt x="22" y="19"/>
                    <a:pt x="22" y="19"/>
                    <a:pt x="22" y="19"/>
                  </a:cubicBezTo>
                  <a:cubicBezTo>
                    <a:pt x="22" y="18"/>
                    <a:pt x="22" y="18"/>
                    <a:pt x="22" y="18"/>
                  </a:cubicBezTo>
                  <a:cubicBezTo>
                    <a:pt x="21" y="17"/>
                    <a:pt x="21" y="17"/>
                    <a:pt x="20" y="17"/>
                  </a:cubicBezTo>
                  <a:cubicBezTo>
                    <a:pt x="20" y="17"/>
                    <a:pt x="20" y="17"/>
                    <a:pt x="20" y="17"/>
                  </a:cubicBezTo>
                  <a:close/>
                  <a:moveTo>
                    <a:pt x="14" y="22"/>
                  </a:moveTo>
                  <a:cubicBezTo>
                    <a:pt x="14" y="23"/>
                    <a:pt x="14" y="23"/>
                    <a:pt x="14" y="24"/>
                  </a:cubicBezTo>
                  <a:cubicBezTo>
                    <a:pt x="14" y="24"/>
                    <a:pt x="14" y="24"/>
                    <a:pt x="14" y="24"/>
                  </a:cubicBezTo>
                  <a:cubicBezTo>
                    <a:pt x="14" y="24"/>
                    <a:pt x="14" y="24"/>
                    <a:pt x="14" y="24"/>
                  </a:cubicBezTo>
                  <a:cubicBezTo>
                    <a:pt x="15" y="23"/>
                    <a:pt x="14" y="23"/>
                    <a:pt x="15" y="22"/>
                  </a:cubicBezTo>
                  <a:cubicBezTo>
                    <a:pt x="15" y="22"/>
                    <a:pt x="14" y="22"/>
                    <a:pt x="14" y="22"/>
                  </a:cubicBezTo>
                  <a:cubicBezTo>
                    <a:pt x="14" y="22"/>
                    <a:pt x="14" y="22"/>
                    <a:pt x="14" y="22"/>
                  </a:cubicBezTo>
                  <a:close/>
                  <a:moveTo>
                    <a:pt x="16" y="19"/>
                  </a:moveTo>
                  <a:cubicBezTo>
                    <a:pt x="16" y="19"/>
                    <a:pt x="16" y="19"/>
                    <a:pt x="16" y="20"/>
                  </a:cubicBezTo>
                  <a:cubicBezTo>
                    <a:pt x="16" y="20"/>
                    <a:pt x="16" y="20"/>
                    <a:pt x="16" y="20"/>
                  </a:cubicBezTo>
                  <a:cubicBezTo>
                    <a:pt x="16" y="20"/>
                    <a:pt x="16" y="20"/>
                    <a:pt x="16" y="20"/>
                  </a:cubicBezTo>
                  <a:cubicBezTo>
                    <a:pt x="16" y="19"/>
                    <a:pt x="16" y="19"/>
                    <a:pt x="16" y="19"/>
                  </a:cubicBezTo>
                  <a:cubicBezTo>
                    <a:pt x="16" y="19"/>
                    <a:pt x="16" y="19"/>
                    <a:pt x="16" y="19"/>
                  </a:cubicBezTo>
                  <a:cubicBezTo>
                    <a:pt x="16" y="19"/>
                    <a:pt x="16" y="19"/>
                    <a:pt x="16" y="19"/>
                  </a:cubicBezTo>
                  <a:close/>
                  <a:moveTo>
                    <a:pt x="10" y="5"/>
                  </a:moveTo>
                  <a:cubicBezTo>
                    <a:pt x="9" y="6"/>
                    <a:pt x="8" y="7"/>
                    <a:pt x="7" y="8"/>
                  </a:cubicBezTo>
                  <a:cubicBezTo>
                    <a:pt x="5" y="11"/>
                    <a:pt x="6" y="14"/>
                    <a:pt x="6" y="17"/>
                  </a:cubicBezTo>
                  <a:cubicBezTo>
                    <a:pt x="6" y="18"/>
                    <a:pt x="7" y="20"/>
                    <a:pt x="8" y="20"/>
                  </a:cubicBezTo>
                  <a:cubicBezTo>
                    <a:pt x="8" y="20"/>
                    <a:pt x="8" y="20"/>
                    <a:pt x="8" y="20"/>
                  </a:cubicBezTo>
                  <a:cubicBezTo>
                    <a:pt x="9" y="19"/>
                    <a:pt x="8" y="12"/>
                    <a:pt x="12" y="12"/>
                  </a:cubicBezTo>
                  <a:cubicBezTo>
                    <a:pt x="13" y="12"/>
                    <a:pt x="14" y="15"/>
                    <a:pt x="15" y="16"/>
                  </a:cubicBezTo>
                  <a:cubicBezTo>
                    <a:pt x="16" y="16"/>
                    <a:pt x="18" y="16"/>
                    <a:pt x="19" y="15"/>
                  </a:cubicBezTo>
                  <a:cubicBezTo>
                    <a:pt x="19" y="15"/>
                    <a:pt x="19" y="15"/>
                    <a:pt x="20" y="14"/>
                  </a:cubicBezTo>
                  <a:cubicBezTo>
                    <a:pt x="21" y="14"/>
                    <a:pt x="22" y="13"/>
                    <a:pt x="24" y="13"/>
                  </a:cubicBezTo>
                  <a:cubicBezTo>
                    <a:pt x="24" y="14"/>
                    <a:pt x="24" y="14"/>
                    <a:pt x="25" y="15"/>
                  </a:cubicBezTo>
                  <a:cubicBezTo>
                    <a:pt x="25" y="16"/>
                    <a:pt x="24" y="17"/>
                    <a:pt x="24" y="18"/>
                  </a:cubicBezTo>
                  <a:cubicBezTo>
                    <a:pt x="24" y="21"/>
                    <a:pt x="24" y="24"/>
                    <a:pt x="23" y="27"/>
                  </a:cubicBezTo>
                  <a:cubicBezTo>
                    <a:pt x="22" y="27"/>
                    <a:pt x="22" y="28"/>
                    <a:pt x="21" y="29"/>
                  </a:cubicBezTo>
                  <a:cubicBezTo>
                    <a:pt x="20" y="28"/>
                    <a:pt x="19" y="28"/>
                    <a:pt x="18" y="27"/>
                  </a:cubicBezTo>
                  <a:cubicBezTo>
                    <a:pt x="18" y="26"/>
                    <a:pt x="18" y="25"/>
                    <a:pt x="18" y="25"/>
                  </a:cubicBezTo>
                  <a:cubicBezTo>
                    <a:pt x="18" y="25"/>
                    <a:pt x="17" y="25"/>
                    <a:pt x="17" y="24"/>
                  </a:cubicBezTo>
                  <a:cubicBezTo>
                    <a:pt x="17" y="24"/>
                    <a:pt x="17" y="25"/>
                    <a:pt x="16" y="25"/>
                  </a:cubicBezTo>
                  <a:cubicBezTo>
                    <a:pt x="15" y="25"/>
                    <a:pt x="14" y="26"/>
                    <a:pt x="13" y="25"/>
                  </a:cubicBezTo>
                  <a:cubicBezTo>
                    <a:pt x="13" y="25"/>
                    <a:pt x="12" y="24"/>
                    <a:pt x="12" y="24"/>
                  </a:cubicBezTo>
                  <a:cubicBezTo>
                    <a:pt x="12" y="23"/>
                    <a:pt x="15" y="17"/>
                    <a:pt x="12" y="17"/>
                  </a:cubicBezTo>
                  <a:cubicBezTo>
                    <a:pt x="12" y="17"/>
                    <a:pt x="12" y="17"/>
                    <a:pt x="12" y="17"/>
                  </a:cubicBezTo>
                  <a:cubicBezTo>
                    <a:pt x="12" y="18"/>
                    <a:pt x="10" y="21"/>
                    <a:pt x="10" y="22"/>
                  </a:cubicBezTo>
                  <a:cubicBezTo>
                    <a:pt x="10" y="23"/>
                    <a:pt x="11" y="23"/>
                    <a:pt x="11" y="25"/>
                  </a:cubicBezTo>
                  <a:cubicBezTo>
                    <a:pt x="12" y="27"/>
                    <a:pt x="15" y="30"/>
                    <a:pt x="17" y="32"/>
                  </a:cubicBezTo>
                  <a:cubicBezTo>
                    <a:pt x="18" y="33"/>
                    <a:pt x="18" y="33"/>
                    <a:pt x="18" y="33"/>
                  </a:cubicBezTo>
                  <a:cubicBezTo>
                    <a:pt x="19" y="33"/>
                    <a:pt x="20" y="33"/>
                    <a:pt x="20" y="33"/>
                  </a:cubicBezTo>
                  <a:cubicBezTo>
                    <a:pt x="21" y="33"/>
                    <a:pt x="23" y="29"/>
                    <a:pt x="24" y="29"/>
                  </a:cubicBezTo>
                  <a:cubicBezTo>
                    <a:pt x="24" y="29"/>
                    <a:pt x="24" y="29"/>
                    <a:pt x="24" y="29"/>
                  </a:cubicBezTo>
                  <a:cubicBezTo>
                    <a:pt x="24" y="29"/>
                    <a:pt x="24" y="29"/>
                    <a:pt x="23" y="28"/>
                  </a:cubicBezTo>
                  <a:cubicBezTo>
                    <a:pt x="23" y="28"/>
                    <a:pt x="23" y="28"/>
                    <a:pt x="23" y="28"/>
                  </a:cubicBezTo>
                  <a:cubicBezTo>
                    <a:pt x="24" y="27"/>
                    <a:pt x="25" y="28"/>
                    <a:pt x="26" y="27"/>
                  </a:cubicBezTo>
                  <a:cubicBezTo>
                    <a:pt x="26" y="26"/>
                    <a:pt x="26" y="25"/>
                    <a:pt x="26" y="25"/>
                  </a:cubicBezTo>
                  <a:cubicBezTo>
                    <a:pt x="27" y="24"/>
                    <a:pt x="29" y="24"/>
                    <a:pt x="30" y="23"/>
                  </a:cubicBezTo>
                  <a:cubicBezTo>
                    <a:pt x="31" y="19"/>
                    <a:pt x="25" y="12"/>
                    <a:pt x="21" y="10"/>
                  </a:cubicBezTo>
                  <a:cubicBezTo>
                    <a:pt x="21" y="9"/>
                    <a:pt x="20" y="8"/>
                    <a:pt x="19" y="7"/>
                  </a:cubicBezTo>
                  <a:cubicBezTo>
                    <a:pt x="18" y="7"/>
                    <a:pt x="18" y="7"/>
                    <a:pt x="17" y="6"/>
                  </a:cubicBezTo>
                  <a:cubicBezTo>
                    <a:pt x="15" y="5"/>
                    <a:pt x="14" y="3"/>
                    <a:pt x="12" y="3"/>
                  </a:cubicBezTo>
                  <a:cubicBezTo>
                    <a:pt x="11" y="3"/>
                    <a:pt x="10" y="4"/>
                    <a:pt x="10" y="5"/>
                  </a:cubicBezTo>
                  <a:close/>
                  <a:moveTo>
                    <a:pt x="7" y="5"/>
                  </a:moveTo>
                  <a:cubicBezTo>
                    <a:pt x="9" y="3"/>
                    <a:pt x="10" y="1"/>
                    <a:pt x="12" y="1"/>
                  </a:cubicBezTo>
                  <a:cubicBezTo>
                    <a:pt x="16" y="0"/>
                    <a:pt x="20" y="5"/>
                    <a:pt x="24" y="9"/>
                  </a:cubicBezTo>
                  <a:cubicBezTo>
                    <a:pt x="25" y="10"/>
                    <a:pt x="26" y="11"/>
                    <a:pt x="27" y="12"/>
                  </a:cubicBezTo>
                  <a:cubicBezTo>
                    <a:pt x="29" y="15"/>
                    <a:pt x="33" y="17"/>
                    <a:pt x="34" y="20"/>
                  </a:cubicBezTo>
                  <a:cubicBezTo>
                    <a:pt x="34" y="21"/>
                    <a:pt x="33" y="27"/>
                    <a:pt x="31" y="27"/>
                  </a:cubicBezTo>
                  <a:cubicBezTo>
                    <a:pt x="30" y="28"/>
                    <a:pt x="27" y="27"/>
                    <a:pt x="26" y="29"/>
                  </a:cubicBezTo>
                  <a:cubicBezTo>
                    <a:pt x="26" y="29"/>
                    <a:pt x="26" y="30"/>
                    <a:pt x="26" y="30"/>
                  </a:cubicBezTo>
                  <a:cubicBezTo>
                    <a:pt x="26" y="31"/>
                    <a:pt x="23" y="34"/>
                    <a:pt x="22" y="35"/>
                  </a:cubicBezTo>
                  <a:cubicBezTo>
                    <a:pt x="21" y="35"/>
                    <a:pt x="20" y="35"/>
                    <a:pt x="20" y="35"/>
                  </a:cubicBezTo>
                  <a:cubicBezTo>
                    <a:pt x="19" y="36"/>
                    <a:pt x="20" y="37"/>
                    <a:pt x="19" y="37"/>
                  </a:cubicBezTo>
                  <a:cubicBezTo>
                    <a:pt x="19" y="37"/>
                    <a:pt x="19" y="37"/>
                    <a:pt x="19" y="37"/>
                  </a:cubicBezTo>
                  <a:cubicBezTo>
                    <a:pt x="18" y="37"/>
                    <a:pt x="17" y="37"/>
                    <a:pt x="16" y="37"/>
                  </a:cubicBezTo>
                  <a:cubicBezTo>
                    <a:pt x="16" y="37"/>
                    <a:pt x="14" y="35"/>
                    <a:pt x="14" y="35"/>
                  </a:cubicBezTo>
                  <a:cubicBezTo>
                    <a:pt x="14" y="33"/>
                    <a:pt x="12" y="31"/>
                    <a:pt x="11" y="29"/>
                  </a:cubicBezTo>
                  <a:cubicBezTo>
                    <a:pt x="10" y="28"/>
                    <a:pt x="8" y="27"/>
                    <a:pt x="8" y="27"/>
                  </a:cubicBezTo>
                  <a:cubicBezTo>
                    <a:pt x="7" y="26"/>
                    <a:pt x="6" y="25"/>
                    <a:pt x="5" y="25"/>
                  </a:cubicBezTo>
                  <a:cubicBezTo>
                    <a:pt x="5" y="24"/>
                    <a:pt x="4" y="23"/>
                    <a:pt x="3" y="23"/>
                  </a:cubicBezTo>
                  <a:cubicBezTo>
                    <a:pt x="0" y="18"/>
                    <a:pt x="1" y="17"/>
                    <a:pt x="2" y="12"/>
                  </a:cubicBezTo>
                  <a:cubicBezTo>
                    <a:pt x="2" y="11"/>
                    <a:pt x="3" y="9"/>
                    <a:pt x="4" y="8"/>
                  </a:cubicBezTo>
                  <a:cubicBezTo>
                    <a:pt x="4" y="8"/>
                    <a:pt x="4" y="8"/>
                    <a:pt x="4" y="8"/>
                  </a:cubicBezTo>
                  <a:cubicBezTo>
                    <a:pt x="4" y="7"/>
                    <a:pt x="5" y="6"/>
                    <a:pt x="5" y="5"/>
                  </a:cubicBezTo>
                  <a:cubicBezTo>
                    <a:pt x="6" y="5"/>
                    <a:pt x="7" y="5"/>
                    <a:pt x="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52"/>
            <p:cNvSpPr>
              <a:spLocks noEditPoints="1"/>
            </p:cNvSpPr>
            <p:nvPr userDrawn="1"/>
          </p:nvSpPr>
          <p:spPr bwMode="auto">
            <a:xfrm>
              <a:off x="8847216" y="4611977"/>
              <a:ext cx="46038" cy="58738"/>
            </a:xfrm>
            <a:custGeom>
              <a:avLst/>
              <a:gdLst>
                <a:gd name="T0" fmla="*/ 8 w 31"/>
                <a:gd name="T1" fmla="*/ 31 h 39"/>
                <a:gd name="T2" fmla="*/ 9 w 31"/>
                <a:gd name="T3" fmla="*/ 30 h 39"/>
                <a:gd name="T4" fmla="*/ 8 w 31"/>
                <a:gd name="T5" fmla="*/ 26 h 39"/>
                <a:gd name="T6" fmla="*/ 18 w 31"/>
                <a:gd name="T7" fmla="*/ 18 h 39"/>
                <a:gd name="T8" fmla="*/ 18 w 31"/>
                <a:gd name="T9" fmla="*/ 21 h 39"/>
                <a:gd name="T10" fmla="*/ 19 w 31"/>
                <a:gd name="T11" fmla="*/ 18 h 39"/>
                <a:gd name="T12" fmla="*/ 7 w 31"/>
                <a:gd name="T13" fmla="*/ 22 h 39"/>
                <a:gd name="T14" fmla="*/ 6 w 31"/>
                <a:gd name="T15" fmla="*/ 23 h 39"/>
                <a:gd name="T16" fmla="*/ 7 w 31"/>
                <a:gd name="T17" fmla="*/ 22 h 39"/>
                <a:gd name="T18" fmla="*/ 7 w 31"/>
                <a:gd name="T19" fmla="*/ 22 h 39"/>
                <a:gd name="T20" fmla="*/ 23 w 31"/>
                <a:gd name="T21" fmla="*/ 12 h 39"/>
                <a:gd name="T22" fmla="*/ 23 w 31"/>
                <a:gd name="T23" fmla="*/ 12 h 39"/>
                <a:gd name="T24" fmla="*/ 23 w 31"/>
                <a:gd name="T25" fmla="*/ 11 h 39"/>
                <a:gd name="T26" fmla="*/ 10 w 31"/>
                <a:gd name="T27" fmla="*/ 19 h 39"/>
                <a:gd name="T28" fmla="*/ 10 w 31"/>
                <a:gd name="T29" fmla="*/ 23 h 39"/>
                <a:gd name="T30" fmla="*/ 10 w 31"/>
                <a:gd name="T31" fmla="*/ 19 h 39"/>
                <a:gd name="T32" fmla="*/ 15 w 31"/>
                <a:gd name="T33" fmla="*/ 13 h 39"/>
                <a:gd name="T34" fmla="*/ 16 w 31"/>
                <a:gd name="T35" fmla="*/ 14 h 39"/>
                <a:gd name="T36" fmla="*/ 15 w 31"/>
                <a:gd name="T37" fmla="*/ 13 h 39"/>
                <a:gd name="T38" fmla="*/ 9 w 31"/>
                <a:gd name="T39" fmla="*/ 16 h 39"/>
                <a:gd name="T40" fmla="*/ 9 w 31"/>
                <a:gd name="T41" fmla="*/ 18 h 39"/>
                <a:gd name="T42" fmla="*/ 9 w 31"/>
                <a:gd name="T43" fmla="*/ 16 h 39"/>
                <a:gd name="T44" fmla="*/ 19 w 31"/>
                <a:gd name="T45" fmla="*/ 4 h 39"/>
                <a:gd name="T46" fmla="*/ 23 w 31"/>
                <a:gd name="T47" fmla="*/ 7 h 39"/>
                <a:gd name="T48" fmla="*/ 29 w 31"/>
                <a:gd name="T49" fmla="*/ 9 h 39"/>
                <a:gd name="T50" fmla="*/ 25 w 31"/>
                <a:gd name="T51" fmla="*/ 16 h 39"/>
                <a:gd name="T52" fmla="*/ 29 w 31"/>
                <a:gd name="T53" fmla="*/ 26 h 39"/>
                <a:gd name="T54" fmla="*/ 30 w 31"/>
                <a:gd name="T55" fmla="*/ 30 h 39"/>
                <a:gd name="T56" fmla="*/ 31 w 31"/>
                <a:gd name="T57" fmla="*/ 32 h 39"/>
                <a:gd name="T58" fmla="*/ 22 w 31"/>
                <a:gd name="T59" fmla="*/ 23 h 39"/>
                <a:gd name="T60" fmla="*/ 16 w 31"/>
                <a:gd name="T61" fmla="*/ 29 h 39"/>
                <a:gd name="T62" fmla="*/ 15 w 31"/>
                <a:gd name="T63" fmla="*/ 22 h 39"/>
                <a:gd name="T64" fmla="*/ 15 w 31"/>
                <a:gd name="T65" fmla="*/ 19 h 39"/>
                <a:gd name="T66" fmla="*/ 12 w 31"/>
                <a:gd name="T67" fmla="*/ 19 h 39"/>
                <a:gd name="T68" fmla="*/ 13 w 31"/>
                <a:gd name="T69" fmla="*/ 29 h 39"/>
                <a:gd name="T70" fmla="*/ 17 w 31"/>
                <a:gd name="T71" fmla="*/ 34 h 39"/>
                <a:gd name="T72" fmla="*/ 14 w 31"/>
                <a:gd name="T73" fmla="*/ 33 h 39"/>
                <a:gd name="T74" fmla="*/ 12 w 31"/>
                <a:gd name="T75" fmla="*/ 32 h 39"/>
                <a:gd name="T76" fmla="*/ 7 w 31"/>
                <a:gd name="T77" fmla="*/ 39 h 39"/>
                <a:gd name="T78" fmla="*/ 6 w 31"/>
                <a:gd name="T79" fmla="*/ 33 h 39"/>
                <a:gd name="T80" fmla="*/ 6 w 31"/>
                <a:gd name="T81" fmla="*/ 26 h 39"/>
                <a:gd name="T82" fmla="*/ 2 w 31"/>
                <a:gd name="T83" fmla="*/ 29 h 39"/>
                <a:gd name="T84" fmla="*/ 4 w 31"/>
                <a:gd name="T85" fmla="*/ 13 h 39"/>
                <a:gd name="T86" fmla="*/ 6 w 31"/>
                <a:gd name="T87" fmla="*/ 9 h 39"/>
                <a:gd name="T88" fmla="*/ 3 w 31"/>
                <a:gd name="T89" fmla="*/ 23 h 39"/>
                <a:gd name="T90" fmla="*/ 3 w 31"/>
                <a:gd name="T91" fmla="*/ 27 h 39"/>
                <a:gd name="T92" fmla="*/ 9 w 31"/>
                <a:gd name="T93" fmla="*/ 14 h 39"/>
                <a:gd name="T94" fmla="*/ 13 w 31"/>
                <a:gd name="T95" fmla="*/ 15 h 39"/>
                <a:gd name="T96" fmla="*/ 12 w 31"/>
                <a:gd name="T97" fmla="*/ 9 h 39"/>
                <a:gd name="T98" fmla="*/ 11 w 31"/>
                <a:gd name="T99"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 h="39">
                  <a:moveTo>
                    <a:pt x="8" y="26"/>
                  </a:moveTo>
                  <a:cubicBezTo>
                    <a:pt x="8" y="27"/>
                    <a:pt x="8" y="30"/>
                    <a:pt x="8" y="31"/>
                  </a:cubicBezTo>
                  <a:cubicBezTo>
                    <a:pt x="8" y="31"/>
                    <a:pt x="8" y="31"/>
                    <a:pt x="8" y="31"/>
                  </a:cubicBezTo>
                  <a:cubicBezTo>
                    <a:pt x="8" y="31"/>
                    <a:pt x="9" y="31"/>
                    <a:pt x="9" y="30"/>
                  </a:cubicBezTo>
                  <a:cubicBezTo>
                    <a:pt x="9" y="29"/>
                    <a:pt x="11" y="27"/>
                    <a:pt x="9" y="26"/>
                  </a:cubicBezTo>
                  <a:cubicBezTo>
                    <a:pt x="9" y="26"/>
                    <a:pt x="9" y="26"/>
                    <a:pt x="8" y="26"/>
                  </a:cubicBezTo>
                  <a:cubicBezTo>
                    <a:pt x="9" y="26"/>
                    <a:pt x="8" y="26"/>
                    <a:pt x="8" y="26"/>
                  </a:cubicBezTo>
                  <a:close/>
                  <a:moveTo>
                    <a:pt x="18" y="18"/>
                  </a:moveTo>
                  <a:cubicBezTo>
                    <a:pt x="18" y="19"/>
                    <a:pt x="17" y="20"/>
                    <a:pt x="17" y="21"/>
                  </a:cubicBezTo>
                  <a:cubicBezTo>
                    <a:pt x="17" y="21"/>
                    <a:pt x="17" y="21"/>
                    <a:pt x="18" y="21"/>
                  </a:cubicBezTo>
                  <a:cubicBezTo>
                    <a:pt x="18" y="21"/>
                    <a:pt x="18" y="21"/>
                    <a:pt x="18" y="21"/>
                  </a:cubicBezTo>
                  <a:cubicBezTo>
                    <a:pt x="19" y="21"/>
                    <a:pt x="21" y="19"/>
                    <a:pt x="19" y="18"/>
                  </a:cubicBezTo>
                  <a:cubicBezTo>
                    <a:pt x="19" y="17"/>
                    <a:pt x="19" y="17"/>
                    <a:pt x="18" y="18"/>
                  </a:cubicBezTo>
                  <a:close/>
                  <a:moveTo>
                    <a:pt x="7" y="22"/>
                  </a:moveTo>
                  <a:cubicBezTo>
                    <a:pt x="7" y="22"/>
                    <a:pt x="7" y="23"/>
                    <a:pt x="6" y="23"/>
                  </a:cubicBezTo>
                  <a:cubicBezTo>
                    <a:pt x="6" y="23"/>
                    <a:pt x="6" y="23"/>
                    <a:pt x="6" y="23"/>
                  </a:cubicBezTo>
                  <a:cubicBezTo>
                    <a:pt x="7" y="23"/>
                    <a:pt x="7" y="23"/>
                    <a:pt x="7" y="23"/>
                  </a:cubicBezTo>
                  <a:cubicBezTo>
                    <a:pt x="7" y="22"/>
                    <a:pt x="7" y="22"/>
                    <a:pt x="7" y="22"/>
                  </a:cubicBezTo>
                  <a:cubicBezTo>
                    <a:pt x="7" y="22"/>
                    <a:pt x="7" y="22"/>
                    <a:pt x="7" y="22"/>
                  </a:cubicBezTo>
                  <a:cubicBezTo>
                    <a:pt x="7" y="22"/>
                    <a:pt x="7" y="22"/>
                    <a:pt x="7" y="22"/>
                  </a:cubicBezTo>
                  <a:close/>
                  <a:moveTo>
                    <a:pt x="23" y="11"/>
                  </a:moveTo>
                  <a:cubicBezTo>
                    <a:pt x="23" y="12"/>
                    <a:pt x="23" y="12"/>
                    <a:pt x="23" y="12"/>
                  </a:cubicBezTo>
                  <a:cubicBezTo>
                    <a:pt x="23" y="12"/>
                    <a:pt x="23" y="12"/>
                    <a:pt x="23" y="12"/>
                  </a:cubicBezTo>
                  <a:cubicBezTo>
                    <a:pt x="23" y="12"/>
                    <a:pt x="23" y="12"/>
                    <a:pt x="23" y="12"/>
                  </a:cubicBezTo>
                  <a:cubicBezTo>
                    <a:pt x="23" y="12"/>
                    <a:pt x="23" y="12"/>
                    <a:pt x="23" y="11"/>
                  </a:cubicBezTo>
                  <a:cubicBezTo>
                    <a:pt x="23" y="11"/>
                    <a:pt x="23" y="11"/>
                    <a:pt x="23" y="11"/>
                  </a:cubicBezTo>
                  <a:cubicBezTo>
                    <a:pt x="23" y="11"/>
                    <a:pt x="23" y="11"/>
                    <a:pt x="23" y="11"/>
                  </a:cubicBezTo>
                  <a:close/>
                  <a:moveTo>
                    <a:pt x="10" y="19"/>
                  </a:moveTo>
                  <a:cubicBezTo>
                    <a:pt x="9" y="20"/>
                    <a:pt x="9" y="23"/>
                    <a:pt x="10" y="23"/>
                  </a:cubicBezTo>
                  <a:cubicBezTo>
                    <a:pt x="10" y="23"/>
                    <a:pt x="10" y="23"/>
                    <a:pt x="10" y="23"/>
                  </a:cubicBezTo>
                  <a:cubicBezTo>
                    <a:pt x="11" y="22"/>
                    <a:pt x="11" y="20"/>
                    <a:pt x="11" y="19"/>
                  </a:cubicBezTo>
                  <a:cubicBezTo>
                    <a:pt x="11" y="19"/>
                    <a:pt x="10" y="19"/>
                    <a:pt x="10" y="19"/>
                  </a:cubicBezTo>
                  <a:close/>
                  <a:moveTo>
                    <a:pt x="15" y="13"/>
                  </a:moveTo>
                  <a:cubicBezTo>
                    <a:pt x="15" y="13"/>
                    <a:pt x="15" y="13"/>
                    <a:pt x="15" y="13"/>
                  </a:cubicBezTo>
                  <a:cubicBezTo>
                    <a:pt x="15" y="14"/>
                    <a:pt x="15" y="14"/>
                    <a:pt x="15" y="14"/>
                  </a:cubicBezTo>
                  <a:cubicBezTo>
                    <a:pt x="16" y="14"/>
                    <a:pt x="16" y="14"/>
                    <a:pt x="16" y="14"/>
                  </a:cubicBezTo>
                  <a:cubicBezTo>
                    <a:pt x="16" y="14"/>
                    <a:pt x="16" y="13"/>
                    <a:pt x="16" y="13"/>
                  </a:cubicBezTo>
                  <a:cubicBezTo>
                    <a:pt x="16" y="13"/>
                    <a:pt x="16" y="13"/>
                    <a:pt x="15" y="13"/>
                  </a:cubicBezTo>
                  <a:cubicBezTo>
                    <a:pt x="16" y="13"/>
                    <a:pt x="16" y="13"/>
                    <a:pt x="15" y="13"/>
                  </a:cubicBezTo>
                  <a:close/>
                  <a:moveTo>
                    <a:pt x="9" y="16"/>
                  </a:moveTo>
                  <a:cubicBezTo>
                    <a:pt x="8" y="17"/>
                    <a:pt x="8" y="18"/>
                    <a:pt x="9" y="18"/>
                  </a:cubicBezTo>
                  <a:cubicBezTo>
                    <a:pt x="9" y="18"/>
                    <a:pt x="9" y="18"/>
                    <a:pt x="9" y="18"/>
                  </a:cubicBezTo>
                  <a:cubicBezTo>
                    <a:pt x="9" y="17"/>
                    <a:pt x="9" y="17"/>
                    <a:pt x="9" y="16"/>
                  </a:cubicBezTo>
                  <a:cubicBezTo>
                    <a:pt x="9" y="15"/>
                    <a:pt x="9" y="16"/>
                    <a:pt x="9" y="16"/>
                  </a:cubicBezTo>
                  <a:close/>
                  <a:moveTo>
                    <a:pt x="11" y="1"/>
                  </a:moveTo>
                  <a:cubicBezTo>
                    <a:pt x="13" y="0"/>
                    <a:pt x="17" y="2"/>
                    <a:pt x="19" y="4"/>
                  </a:cubicBezTo>
                  <a:cubicBezTo>
                    <a:pt x="19" y="5"/>
                    <a:pt x="19" y="6"/>
                    <a:pt x="20" y="6"/>
                  </a:cubicBezTo>
                  <a:cubicBezTo>
                    <a:pt x="21" y="7"/>
                    <a:pt x="22" y="7"/>
                    <a:pt x="23" y="7"/>
                  </a:cubicBezTo>
                  <a:cubicBezTo>
                    <a:pt x="24" y="8"/>
                    <a:pt x="25" y="9"/>
                    <a:pt x="25" y="9"/>
                  </a:cubicBezTo>
                  <a:cubicBezTo>
                    <a:pt x="27" y="9"/>
                    <a:pt x="28" y="9"/>
                    <a:pt x="29" y="9"/>
                  </a:cubicBezTo>
                  <a:cubicBezTo>
                    <a:pt x="29" y="9"/>
                    <a:pt x="29" y="9"/>
                    <a:pt x="29" y="10"/>
                  </a:cubicBezTo>
                  <a:cubicBezTo>
                    <a:pt x="28" y="12"/>
                    <a:pt x="25" y="14"/>
                    <a:pt x="25" y="16"/>
                  </a:cubicBezTo>
                  <a:cubicBezTo>
                    <a:pt x="25" y="18"/>
                    <a:pt x="27" y="19"/>
                    <a:pt x="27" y="21"/>
                  </a:cubicBezTo>
                  <a:cubicBezTo>
                    <a:pt x="28" y="23"/>
                    <a:pt x="29" y="24"/>
                    <a:pt x="29" y="26"/>
                  </a:cubicBezTo>
                  <a:cubicBezTo>
                    <a:pt x="29" y="26"/>
                    <a:pt x="29" y="27"/>
                    <a:pt x="30" y="27"/>
                  </a:cubicBezTo>
                  <a:cubicBezTo>
                    <a:pt x="30" y="28"/>
                    <a:pt x="30" y="29"/>
                    <a:pt x="30" y="30"/>
                  </a:cubicBezTo>
                  <a:cubicBezTo>
                    <a:pt x="30" y="31"/>
                    <a:pt x="31" y="31"/>
                    <a:pt x="31" y="32"/>
                  </a:cubicBezTo>
                  <a:cubicBezTo>
                    <a:pt x="31" y="32"/>
                    <a:pt x="31" y="32"/>
                    <a:pt x="31" y="32"/>
                  </a:cubicBezTo>
                  <a:cubicBezTo>
                    <a:pt x="29" y="31"/>
                    <a:pt x="27" y="30"/>
                    <a:pt x="25" y="28"/>
                  </a:cubicBezTo>
                  <a:cubicBezTo>
                    <a:pt x="24" y="26"/>
                    <a:pt x="23" y="24"/>
                    <a:pt x="22" y="23"/>
                  </a:cubicBezTo>
                  <a:cubicBezTo>
                    <a:pt x="22" y="23"/>
                    <a:pt x="22" y="23"/>
                    <a:pt x="22" y="23"/>
                  </a:cubicBezTo>
                  <a:cubicBezTo>
                    <a:pt x="20" y="25"/>
                    <a:pt x="19" y="27"/>
                    <a:pt x="16" y="29"/>
                  </a:cubicBezTo>
                  <a:cubicBezTo>
                    <a:pt x="15" y="28"/>
                    <a:pt x="13" y="26"/>
                    <a:pt x="14" y="25"/>
                  </a:cubicBezTo>
                  <a:cubicBezTo>
                    <a:pt x="14" y="24"/>
                    <a:pt x="15" y="23"/>
                    <a:pt x="15" y="22"/>
                  </a:cubicBezTo>
                  <a:cubicBezTo>
                    <a:pt x="15" y="22"/>
                    <a:pt x="14" y="21"/>
                    <a:pt x="14" y="21"/>
                  </a:cubicBezTo>
                  <a:cubicBezTo>
                    <a:pt x="14" y="20"/>
                    <a:pt x="14" y="19"/>
                    <a:pt x="15" y="19"/>
                  </a:cubicBezTo>
                  <a:cubicBezTo>
                    <a:pt x="15" y="18"/>
                    <a:pt x="14" y="15"/>
                    <a:pt x="13" y="16"/>
                  </a:cubicBezTo>
                  <a:cubicBezTo>
                    <a:pt x="12" y="16"/>
                    <a:pt x="12" y="18"/>
                    <a:pt x="12" y="19"/>
                  </a:cubicBezTo>
                  <a:cubicBezTo>
                    <a:pt x="12" y="20"/>
                    <a:pt x="13" y="21"/>
                    <a:pt x="13" y="23"/>
                  </a:cubicBezTo>
                  <a:cubicBezTo>
                    <a:pt x="13" y="25"/>
                    <a:pt x="11" y="26"/>
                    <a:pt x="13" y="29"/>
                  </a:cubicBezTo>
                  <a:cubicBezTo>
                    <a:pt x="14" y="31"/>
                    <a:pt x="17" y="33"/>
                    <a:pt x="17" y="34"/>
                  </a:cubicBezTo>
                  <a:cubicBezTo>
                    <a:pt x="17" y="34"/>
                    <a:pt x="17" y="34"/>
                    <a:pt x="17" y="34"/>
                  </a:cubicBezTo>
                  <a:cubicBezTo>
                    <a:pt x="17" y="35"/>
                    <a:pt x="17" y="35"/>
                    <a:pt x="17" y="35"/>
                  </a:cubicBezTo>
                  <a:cubicBezTo>
                    <a:pt x="16" y="34"/>
                    <a:pt x="15" y="34"/>
                    <a:pt x="14" y="33"/>
                  </a:cubicBezTo>
                  <a:cubicBezTo>
                    <a:pt x="13" y="33"/>
                    <a:pt x="13" y="32"/>
                    <a:pt x="12" y="32"/>
                  </a:cubicBezTo>
                  <a:cubicBezTo>
                    <a:pt x="12" y="32"/>
                    <a:pt x="12" y="32"/>
                    <a:pt x="12" y="32"/>
                  </a:cubicBezTo>
                  <a:cubicBezTo>
                    <a:pt x="11" y="34"/>
                    <a:pt x="11" y="37"/>
                    <a:pt x="8" y="39"/>
                  </a:cubicBezTo>
                  <a:cubicBezTo>
                    <a:pt x="7" y="39"/>
                    <a:pt x="7" y="39"/>
                    <a:pt x="7" y="39"/>
                  </a:cubicBezTo>
                  <a:cubicBezTo>
                    <a:pt x="7" y="38"/>
                    <a:pt x="5" y="36"/>
                    <a:pt x="5" y="35"/>
                  </a:cubicBezTo>
                  <a:cubicBezTo>
                    <a:pt x="5" y="34"/>
                    <a:pt x="5" y="33"/>
                    <a:pt x="6" y="33"/>
                  </a:cubicBezTo>
                  <a:cubicBezTo>
                    <a:pt x="6" y="31"/>
                    <a:pt x="6" y="28"/>
                    <a:pt x="6" y="26"/>
                  </a:cubicBezTo>
                  <a:cubicBezTo>
                    <a:pt x="6" y="26"/>
                    <a:pt x="6" y="26"/>
                    <a:pt x="6" y="26"/>
                  </a:cubicBezTo>
                  <a:cubicBezTo>
                    <a:pt x="6" y="26"/>
                    <a:pt x="6" y="26"/>
                    <a:pt x="6" y="26"/>
                  </a:cubicBezTo>
                  <a:cubicBezTo>
                    <a:pt x="5" y="27"/>
                    <a:pt x="3" y="29"/>
                    <a:pt x="2" y="29"/>
                  </a:cubicBezTo>
                  <a:cubicBezTo>
                    <a:pt x="0" y="27"/>
                    <a:pt x="2" y="23"/>
                    <a:pt x="3" y="21"/>
                  </a:cubicBezTo>
                  <a:cubicBezTo>
                    <a:pt x="3" y="19"/>
                    <a:pt x="4" y="14"/>
                    <a:pt x="4" y="13"/>
                  </a:cubicBezTo>
                  <a:cubicBezTo>
                    <a:pt x="3" y="12"/>
                    <a:pt x="3" y="11"/>
                    <a:pt x="3" y="11"/>
                  </a:cubicBezTo>
                  <a:cubicBezTo>
                    <a:pt x="3" y="9"/>
                    <a:pt x="5" y="9"/>
                    <a:pt x="6" y="9"/>
                  </a:cubicBezTo>
                  <a:cubicBezTo>
                    <a:pt x="7" y="11"/>
                    <a:pt x="6" y="12"/>
                    <a:pt x="6" y="14"/>
                  </a:cubicBezTo>
                  <a:cubicBezTo>
                    <a:pt x="5" y="17"/>
                    <a:pt x="4" y="21"/>
                    <a:pt x="3" y="23"/>
                  </a:cubicBezTo>
                  <a:cubicBezTo>
                    <a:pt x="3" y="24"/>
                    <a:pt x="3" y="25"/>
                    <a:pt x="3" y="26"/>
                  </a:cubicBezTo>
                  <a:cubicBezTo>
                    <a:pt x="3" y="26"/>
                    <a:pt x="3" y="26"/>
                    <a:pt x="3" y="27"/>
                  </a:cubicBezTo>
                  <a:cubicBezTo>
                    <a:pt x="3" y="26"/>
                    <a:pt x="8" y="22"/>
                    <a:pt x="8" y="22"/>
                  </a:cubicBezTo>
                  <a:cubicBezTo>
                    <a:pt x="9" y="20"/>
                    <a:pt x="5" y="15"/>
                    <a:pt x="9" y="14"/>
                  </a:cubicBezTo>
                  <a:cubicBezTo>
                    <a:pt x="10" y="15"/>
                    <a:pt x="12" y="15"/>
                    <a:pt x="13" y="15"/>
                  </a:cubicBezTo>
                  <a:cubicBezTo>
                    <a:pt x="13" y="15"/>
                    <a:pt x="13" y="15"/>
                    <a:pt x="13" y="15"/>
                  </a:cubicBezTo>
                  <a:cubicBezTo>
                    <a:pt x="13" y="13"/>
                    <a:pt x="13" y="13"/>
                    <a:pt x="11" y="12"/>
                  </a:cubicBezTo>
                  <a:cubicBezTo>
                    <a:pt x="11" y="11"/>
                    <a:pt x="11" y="10"/>
                    <a:pt x="12" y="9"/>
                  </a:cubicBezTo>
                  <a:cubicBezTo>
                    <a:pt x="13" y="10"/>
                    <a:pt x="14" y="10"/>
                    <a:pt x="15" y="10"/>
                  </a:cubicBezTo>
                  <a:cubicBezTo>
                    <a:pt x="15" y="7"/>
                    <a:pt x="11" y="3"/>
                    <a:pt x="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2984517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目录页">
    <p:bg>
      <p:bgPr>
        <a:solidFill>
          <a:schemeClr val="accent1"/>
        </a:solidFill>
        <a:effectLst/>
      </p:bgPr>
    </p:bg>
    <p:spTree>
      <p:nvGrpSpPr>
        <p:cNvPr id="1" name=""/>
        <p:cNvGrpSpPr/>
        <p:nvPr/>
      </p:nvGrpSpPr>
      <p:grpSpPr>
        <a:xfrm>
          <a:off x="0" y="0"/>
          <a:ext cx="0" cy="0"/>
          <a:chOff x="0" y="0"/>
          <a:chExt cx="0" cy="0"/>
        </a:xfrm>
      </p:grpSpPr>
      <p:sp>
        <p:nvSpPr>
          <p:cNvPr id="71" name="矩形 70"/>
          <p:cNvSpPr/>
          <p:nvPr userDrawn="1"/>
        </p:nvSpPr>
        <p:spPr>
          <a:xfrm>
            <a:off x="0" y="0"/>
            <a:ext cx="12192000" cy="6861175"/>
          </a:xfrm>
          <a:prstGeom prst="rect">
            <a:avLst/>
          </a:prstGeom>
          <a:blipFill dpi="0" rotWithShape="1">
            <a:blip r:embed="rId2">
              <a:alphaModFix amt="10000"/>
            </a:blip>
            <a:srcRect/>
            <a:stretch>
              <a:fillRect l="-65111" t="-46" r="65111" b="4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任意多边形 74"/>
          <p:cNvSpPr/>
          <p:nvPr userDrawn="1"/>
        </p:nvSpPr>
        <p:spPr>
          <a:xfrm>
            <a:off x="3515360" y="-7017"/>
            <a:ext cx="8546252" cy="6865015"/>
          </a:xfrm>
          <a:custGeom>
            <a:avLst/>
            <a:gdLst>
              <a:gd name="connsiteX0" fmla="*/ 9869717 w 9869717"/>
              <a:gd name="connsiteY0" fmla="*/ 0 h 6865015"/>
              <a:gd name="connsiteX1" fmla="*/ 9869717 w 9869717"/>
              <a:gd name="connsiteY1" fmla="*/ 6865015 h 6865015"/>
              <a:gd name="connsiteX2" fmla="*/ 0 w 9869717"/>
              <a:gd name="connsiteY2" fmla="*/ 6865015 h 6865015"/>
              <a:gd name="connsiteX3" fmla="*/ 736287 w 9869717"/>
              <a:gd name="connsiteY3" fmla="*/ 3840 h 6865015"/>
            </a:gdLst>
            <a:ahLst/>
            <a:cxnLst>
              <a:cxn ang="0">
                <a:pos x="connsiteX0" y="connsiteY0"/>
              </a:cxn>
              <a:cxn ang="0">
                <a:pos x="connsiteX1" y="connsiteY1"/>
              </a:cxn>
              <a:cxn ang="0">
                <a:pos x="connsiteX2" y="connsiteY2"/>
              </a:cxn>
              <a:cxn ang="0">
                <a:pos x="connsiteX3" y="connsiteY3"/>
              </a:cxn>
            </a:cxnLst>
            <a:rect l="l" t="t" r="r" b="b"/>
            <a:pathLst>
              <a:path w="9869717" h="6865015">
                <a:moveTo>
                  <a:pt x="9869717" y="0"/>
                </a:moveTo>
                <a:lnTo>
                  <a:pt x="9869717" y="6865015"/>
                </a:lnTo>
                <a:lnTo>
                  <a:pt x="0" y="6865015"/>
                </a:lnTo>
                <a:lnTo>
                  <a:pt x="736287" y="384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任意多边形 73"/>
          <p:cNvSpPr/>
          <p:nvPr userDrawn="1"/>
        </p:nvSpPr>
        <p:spPr>
          <a:xfrm>
            <a:off x="3679375" y="-7017"/>
            <a:ext cx="8546252" cy="6865015"/>
          </a:xfrm>
          <a:custGeom>
            <a:avLst/>
            <a:gdLst>
              <a:gd name="connsiteX0" fmla="*/ 9869717 w 9869717"/>
              <a:gd name="connsiteY0" fmla="*/ 0 h 6865015"/>
              <a:gd name="connsiteX1" fmla="*/ 9869717 w 9869717"/>
              <a:gd name="connsiteY1" fmla="*/ 6865015 h 6865015"/>
              <a:gd name="connsiteX2" fmla="*/ 0 w 9869717"/>
              <a:gd name="connsiteY2" fmla="*/ 6865015 h 6865015"/>
              <a:gd name="connsiteX3" fmla="*/ 736287 w 9869717"/>
              <a:gd name="connsiteY3" fmla="*/ 3840 h 6865015"/>
            </a:gdLst>
            <a:ahLst/>
            <a:cxnLst>
              <a:cxn ang="0">
                <a:pos x="connsiteX0" y="connsiteY0"/>
              </a:cxn>
              <a:cxn ang="0">
                <a:pos x="connsiteX1" y="connsiteY1"/>
              </a:cxn>
              <a:cxn ang="0">
                <a:pos x="connsiteX2" y="connsiteY2"/>
              </a:cxn>
              <a:cxn ang="0">
                <a:pos x="connsiteX3" y="connsiteY3"/>
              </a:cxn>
            </a:cxnLst>
            <a:rect l="l" t="t" r="r" b="b"/>
            <a:pathLst>
              <a:path w="9869717" h="6865015">
                <a:moveTo>
                  <a:pt x="9869717" y="0"/>
                </a:moveTo>
                <a:lnTo>
                  <a:pt x="9869717" y="6865015"/>
                </a:lnTo>
                <a:lnTo>
                  <a:pt x="0" y="6865015"/>
                </a:lnTo>
                <a:lnTo>
                  <a:pt x="736287" y="384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任意多边形 76"/>
          <p:cNvSpPr/>
          <p:nvPr userDrawn="1"/>
        </p:nvSpPr>
        <p:spPr>
          <a:xfrm>
            <a:off x="11350755" y="6058959"/>
            <a:ext cx="874872" cy="662516"/>
          </a:xfrm>
          <a:custGeom>
            <a:avLst/>
            <a:gdLst>
              <a:gd name="connsiteX0" fmla="*/ 60660 w 874872"/>
              <a:gd name="connsiteY0" fmla="*/ 0 h 662516"/>
              <a:gd name="connsiteX1" fmla="*/ 874872 w 874872"/>
              <a:gd name="connsiteY1" fmla="*/ 0 h 662516"/>
              <a:gd name="connsiteX2" fmla="*/ 874872 w 874872"/>
              <a:gd name="connsiteY2" fmla="*/ 464985 h 662516"/>
              <a:gd name="connsiteX3" fmla="*/ 856786 w 874872"/>
              <a:gd name="connsiteY3" fmla="*/ 662516 h 662516"/>
              <a:gd name="connsiteX4" fmla="*/ 0 w 874872"/>
              <a:gd name="connsiteY4" fmla="*/ 662516 h 662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4872" h="662516">
                <a:moveTo>
                  <a:pt x="60660" y="0"/>
                </a:moveTo>
                <a:lnTo>
                  <a:pt x="874872" y="0"/>
                </a:lnTo>
                <a:lnTo>
                  <a:pt x="874872" y="464985"/>
                </a:lnTo>
                <a:lnTo>
                  <a:pt x="856786" y="662516"/>
                </a:lnTo>
                <a:lnTo>
                  <a:pt x="0" y="66251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76" name="任意多边形 75"/>
          <p:cNvSpPr/>
          <p:nvPr userDrawn="1"/>
        </p:nvSpPr>
        <p:spPr>
          <a:xfrm>
            <a:off x="11463205" y="6010275"/>
            <a:ext cx="762423" cy="662516"/>
          </a:xfrm>
          <a:custGeom>
            <a:avLst/>
            <a:gdLst>
              <a:gd name="connsiteX0" fmla="*/ 60660 w 762423"/>
              <a:gd name="connsiteY0" fmla="*/ 0 h 662516"/>
              <a:gd name="connsiteX1" fmla="*/ 762423 w 762423"/>
              <a:gd name="connsiteY1" fmla="*/ 0 h 662516"/>
              <a:gd name="connsiteX2" fmla="*/ 762423 w 762423"/>
              <a:gd name="connsiteY2" fmla="*/ 662516 h 662516"/>
              <a:gd name="connsiteX3" fmla="*/ 0 w 762423"/>
              <a:gd name="connsiteY3" fmla="*/ 662516 h 662516"/>
            </a:gdLst>
            <a:ahLst/>
            <a:cxnLst>
              <a:cxn ang="0">
                <a:pos x="connsiteX0" y="connsiteY0"/>
              </a:cxn>
              <a:cxn ang="0">
                <a:pos x="connsiteX1" y="connsiteY1"/>
              </a:cxn>
              <a:cxn ang="0">
                <a:pos x="connsiteX2" y="connsiteY2"/>
              </a:cxn>
              <a:cxn ang="0">
                <a:pos x="connsiteX3" y="connsiteY3"/>
              </a:cxn>
            </a:cxnLst>
            <a:rect l="l" t="t" r="r" b="b"/>
            <a:pathLst>
              <a:path w="762423" h="662516">
                <a:moveTo>
                  <a:pt x="60660" y="0"/>
                </a:moveTo>
                <a:lnTo>
                  <a:pt x="762423" y="0"/>
                </a:lnTo>
                <a:lnTo>
                  <a:pt x="762423" y="662516"/>
                </a:lnTo>
                <a:lnTo>
                  <a:pt x="0" y="662516"/>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72" name="任意多边形 71"/>
          <p:cNvSpPr/>
          <p:nvPr userDrawn="1"/>
        </p:nvSpPr>
        <p:spPr>
          <a:xfrm>
            <a:off x="0" y="1479303"/>
            <a:ext cx="3351345" cy="1040377"/>
          </a:xfrm>
          <a:custGeom>
            <a:avLst/>
            <a:gdLst>
              <a:gd name="connsiteX0" fmla="*/ 0 w 1724201"/>
              <a:gd name="connsiteY0" fmla="*/ 0 h 1253737"/>
              <a:gd name="connsiteX1" fmla="*/ 1724201 w 1724201"/>
              <a:gd name="connsiteY1" fmla="*/ 0 h 1253737"/>
              <a:gd name="connsiteX2" fmla="*/ 1609409 w 1724201"/>
              <a:gd name="connsiteY2" fmla="*/ 1253737 h 1253737"/>
              <a:gd name="connsiteX3" fmla="*/ 0 w 1724201"/>
              <a:gd name="connsiteY3" fmla="*/ 1253737 h 1253737"/>
            </a:gdLst>
            <a:ahLst/>
            <a:cxnLst>
              <a:cxn ang="0">
                <a:pos x="connsiteX0" y="connsiteY0"/>
              </a:cxn>
              <a:cxn ang="0">
                <a:pos x="connsiteX1" y="connsiteY1"/>
              </a:cxn>
              <a:cxn ang="0">
                <a:pos x="connsiteX2" y="connsiteY2"/>
              </a:cxn>
              <a:cxn ang="0">
                <a:pos x="connsiteX3" y="connsiteY3"/>
              </a:cxn>
            </a:cxnLst>
            <a:rect l="l" t="t" r="r" b="b"/>
            <a:pathLst>
              <a:path w="1724201" h="1253737">
                <a:moveTo>
                  <a:pt x="0" y="0"/>
                </a:moveTo>
                <a:lnTo>
                  <a:pt x="1724201" y="0"/>
                </a:lnTo>
                <a:lnTo>
                  <a:pt x="1609409" y="1253737"/>
                </a:lnTo>
                <a:lnTo>
                  <a:pt x="0" y="1253737"/>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46" name="任意多边形 45"/>
          <p:cNvSpPr/>
          <p:nvPr userDrawn="1"/>
        </p:nvSpPr>
        <p:spPr>
          <a:xfrm>
            <a:off x="0" y="1376196"/>
            <a:ext cx="3112008" cy="1050059"/>
          </a:xfrm>
          <a:custGeom>
            <a:avLst/>
            <a:gdLst>
              <a:gd name="connsiteX0" fmla="*/ 0 w 1523014"/>
              <a:gd name="connsiteY0" fmla="*/ 0 h 1265404"/>
              <a:gd name="connsiteX1" fmla="*/ 1523014 w 1523014"/>
              <a:gd name="connsiteY1" fmla="*/ 0 h 1265404"/>
              <a:gd name="connsiteX2" fmla="*/ 1407154 w 1523014"/>
              <a:gd name="connsiteY2" fmla="*/ 1265404 h 1265404"/>
              <a:gd name="connsiteX3" fmla="*/ 0 w 1523014"/>
              <a:gd name="connsiteY3" fmla="*/ 1265404 h 1265404"/>
            </a:gdLst>
            <a:ahLst/>
            <a:cxnLst>
              <a:cxn ang="0">
                <a:pos x="connsiteX0" y="connsiteY0"/>
              </a:cxn>
              <a:cxn ang="0">
                <a:pos x="connsiteX1" y="connsiteY1"/>
              </a:cxn>
              <a:cxn ang="0">
                <a:pos x="connsiteX2" y="connsiteY2"/>
              </a:cxn>
              <a:cxn ang="0">
                <a:pos x="connsiteX3" y="connsiteY3"/>
              </a:cxn>
            </a:cxnLst>
            <a:rect l="l" t="t" r="r" b="b"/>
            <a:pathLst>
              <a:path w="1523014" h="1265404">
                <a:moveTo>
                  <a:pt x="0" y="0"/>
                </a:moveTo>
                <a:lnTo>
                  <a:pt x="1523014" y="0"/>
                </a:lnTo>
                <a:lnTo>
                  <a:pt x="1407154" y="1265404"/>
                </a:lnTo>
                <a:lnTo>
                  <a:pt x="0" y="1265404"/>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41" name="标题 1"/>
          <p:cNvSpPr>
            <a:spLocks noGrp="1"/>
          </p:cNvSpPr>
          <p:nvPr>
            <p:ph type="title" hasCustomPrompt="1"/>
          </p:nvPr>
        </p:nvSpPr>
        <p:spPr>
          <a:xfrm>
            <a:off x="1" y="1376196"/>
            <a:ext cx="2861352" cy="1050059"/>
          </a:xfrm>
        </p:spPr>
        <p:txBody>
          <a:bodyPr anchor="ctr">
            <a:normAutofit/>
          </a:bodyPr>
          <a:lstStyle>
            <a:lvl1pPr algn="r">
              <a:defRPr sz="4400" b="1">
                <a:solidFill>
                  <a:schemeClr val="accent3"/>
                </a:solidFill>
              </a:defRPr>
            </a:lvl1pPr>
          </a:lstStyle>
          <a:p>
            <a:r>
              <a:rPr lang="zh-CN" altLang="en-US" dirty="0"/>
              <a:t>目录</a:t>
            </a:r>
          </a:p>
        </p:txBody>
      </p:sp>
      <p:sp>
        <p:nvSpPr>
          <p:cNvPr id="7" name="灯片编号占位符 6"/>
          <p:cNvSpPr>
            <a:spLocks noGrp="1"/>
          </p:cNvSpPr>
          <p:nvPr>
            <p:ph type="sldNum" sz="quarter" idx="12"/>
          </p:nvPr>
        </p:nvSpPr>
        <p:spPr/>
        <p:txBody>
          <a:bodyPr/>
          <a:lstStyle/>
          <a:p>
            <a:fld id="{27C45CD9-0508-4D1E-923D-4DFDAA610D19}" type="slidenum">
              <a:rPr lang="zh-CN" altLang="en-US" smtClean="0"/>
              <a:t>‹#›</a:t>
            </a:fld>
            <a:endParaRPr lang="zh-CN" altLang="en-US" dirty="0"/>
          </a:p>
        </p:txBody>
      </p:sp>
      <p:sp>
        <p:nvSpPr>
          <p:cNvPr id="5" name="内容占位符 4"/>
          <p:cNvSpPr>
            <a:spLocks noGrp="1"/>
          </p:cNvSpPr>
          <p:nvPr>
            <p:ph sz="quarter" idx="13"/>
          </p:nvPr>
        </p:nvSpPr>
        <p:spPr>
          <a:xfrm>
            <a:off x="4745168" y="1487414"/>
            <a:ext cx="6605587" cy="4343400"/>
          </a:xfrm>
        </p:spPr>
        <p:txBody>
          <a:bodyPr>
            <a:normAutofit/>
          </a:bodyPr>
          <a:lstStyle>
            <a:lvl1pPr marL="571500" indent="-571500">
              <a:lnSpc>
                <a:spcPct val="120000"/>
              </a:lnSpc>
              <a:buClr>
                <a:schemeClr val="accent2"/>
              </a:buClr>
              <a:buSzPct val="75000"/>
              <a:buFont typeface="Wingdings" panose="05000000000000000000" pitchFamily="2" charset="2"/>
              <a:buChar char="n"/>
              <a:defRPr sz="4000"/>
            </a:lvl1pPr>
            <a:lvl2pPr>
              <a:defRPr sz="3200"/>
            </a:lvl2pPr>
          </a:lstStyle>
          <a:p>
            <a:pPr lvl="0"/>
            <a:r>
              <a:rPr lang="zh-CN" altLang="en-US" dirty="0"/>
              <a:t>编辑母版文本样式</a:t>
            </a:r>
            <a:endParaRPr lang="en-US" altLang="zh-CN" dirty="0"/>
          </a:p>
        </p:txBody>
      </p:sp>
    </p:spTree>
    <p:extLst>
      <p:ext uri="{BB962C8B-B14F-4D97-AF65-F5344CB8AC3E}">
        <p14:creationId xmlns:p14="http://schemas.microsoft.com/office/powerpoint/2010/main" val="445223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标题幻灯片-多行">
    <p:bg>
      <p:bgPr>
        <a:solidFill>
          <a:schemeClr val="accent1"/>
        </a:solidFill>
        <a:effectLst/>
      </p:bgPr>
    </p:bg>
    <p:spTree>
      <p:nvGrpSpPr>
        <p:cNvPr id="1" name=""/>
        <p:cNvGrpSpPr/>
        <p:nvPr/>
      </p:nvGrpSpPr>
      <p:grpSpPr>
        <a:xfrm>
          <a:off x="0" y="0"/>
          <a:ext cx="0" cy="0"/>
          <a:chOff x="0" y="0"/>
          <a:chExt cx="0" cy="0"/>
        </a:xfrm>
      </p:grpSpPr>
      <p:sp>
        <p:nvSpPr>
          <p:cNvPr id="71" name="矩形 70"/>
          <p:cNvSpPr/>
          <p:nvPr userDrawn="1"/>
        </p:nvSpPr>
        <p:spPr>
          <a:xfrm>
            <a:off x="0" y="-3177"/>
            <a:ext cx="12192000" cy="6861175"/>
          </a:xfrm>
          <a:prstGeom prst="rect">
            <a:avLst/>
          </a:prstGeom>
          <a:blipFill dpi="0" rotWithShape="1">
            <a:blip r:embed="rId2">
              <a:alphaModFix amt="10000"/>
            </a:blip>
            <a:srcRect/>
            <a:stretch>
              <a:fillRect l="-69930" r="6993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任意多边形 74"/>
          <p:cNvSpPr/>
          <p:nvPr userDrawn="1"/>
        </p:nvSpPr>
        <p:spPr>
          <a:xfrm>
            <a:off x="2191895" y="-7017"/>
            <a:ext cx="9869717" cy="6865015"/>
          </a:xfrm>
          <a:custGeom>
            <a:avLst/>
            <a:gdLst>
              <a:gd name="connsiteX0" fmla="*/ 9869717 w 9869717"/>
              <a:gd name="connsiteY0" fmla="*/ 0 h 6865015"/>
              <a:gd name="connsiteX1" fmla="*/ 9869717 w 9869717"/>
              <a:gd name="connsiteY1" fmla="*/ 6865015 h 6865015"/>
              <a:gd name="connsiteX2" fmla="*/ 0 w 9869717"/>
              <a:gd name="connsiteY2" fmla="*/ 6865015 h 6865015"/>
              <a:gd name="connsiteX3" fmla="*/ 736287 w 9869717"/>
              <a:gd name="connsiteY3" fmla="*/ 3840 h 6865015"/>
            </a:gdLst>
            <a:ahLst/>
            <a:cxnLst>
              <a:cxn ang="0">
                <a:pos x="connsiteX0" y="connsiteY0"/>
              </a:cxn>
              <a:cxn ang="0">
                <a:pos x="connsiteX1" y="connsiteY1"/>
              </a:cxn>
              <a:cxn ang="0">
                <a:pos x="connsiteX2" y="connsiteY2"/>
              </a:cxn>
              <a:cxn ang="0">
                <a:pos x="connsiteX3" y="connsiteY3"/>
              </a:cxn>
            </a:cxnLst>
            <a:rect l="l" t="t" r="r" b="b"/>
            <a:pathLst>
              <a:path w="9869717" h="6865015">
                <a:moveTo>
                  <a:pt x="9869717" y="0"/>
                </a:moveTo>
                <a:lnTo>
                  <a:pt x="9869717" y="6865015"/>
                </a:lnTo>
                <a:lnTo>
                  <a:pt x="0" y="6865015"/>
                </a:lnTo>
                <a:lnTo>
                  <a:pt x="736287" y="384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任意多边形 73"/>
          <p:cNvSpPr/>
          <p:nvPr userDrawn="1"/>
        </p:nvSpPr>
        <p:spPr>
          <a:xfrm>
            <a:off x="2355910" y="-7017"/>
            <a:ext cx="9869717" cy="6865015"/>
          </a:xfrm>
          <a:custGeom>
            <a:avLst/>
            <a:gdLst>
              <a:gd name="connsiteX0" fmla="*/ 9869717 w 9869717"/>
              <a:gd name="connsiteY0" fmla="*/ 0 h 6865015"/>
              <a:gd name="connsiteX1" fmla="*/ 9869717 w 9869717"/>
              <a:gd name="connsiteY1" fmla="*/ 6865015 h 6865015"/>
              <a:gd name="connsiteX2" fmla="*/ 0 w 9869717"/>
              <a:gd name="connsiteY2" fmla="*/ 6865015 h 6865015"/>
              <a:gd name="connsiteX3" fmla="*/ 736287 w 9869717"/>
              <a:gd name="connsiteY3" fmla="*/ 3840 h 6865015"/>
            </a:gdLst>
            <a:ahLst/>
            <a:cxnLst>
              <a:cxn ang="0">
                <a:pos x="connsiteX0" y="connsiteY0"/>
              </a:cxn>
              <a:cxn ang="0">
                <a:pos x="connsiteX1" y="connsiteY1"/>
              </a:cxn>
              <a:cxn ang="0">
                <a:pos x="connsiteX2" y="connsiteY2"/>
              </a:cxn>
              <a:cxn ang="0">
                <a:pos x="connsiteX3" y="connsiteY3"/>
              </a:cxn>
            </a:cxnLst>
            <a:rect l="l" t="t" r="r" b="b"/>
            <a:pathLst>
              <a:path w="9869717" h="6865015">
                <a:moveTo>
                  <a:pt x="9869717" y="0"/>
                </a:moveTo>
                <a:lnTo>
                  <a:pt x="9869717" y="6865015"/>
                </a:lnTo>
                <a:lnTo>
                  <a:pt x="0" y="6865015"/>
                </a:lnTo>
                <a:lnTo>
                  <a:pt x="736287" y="384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任意多边形 76"/>
          <p:cNvSpPr/>
          <p:nvPr userDrawn="1"/>
        </p:nvSpPr>
        <p:spPr>
          <a:xfrm>
            <a:off x="11350755" y="6058959"/>
            <a:ext cx="874872" cy="662516"/>
          </a:xfrm>
          <a:custGeom>
            <a:avLst/>
            <a:gdLst>
              <a:gd name="connsiteX0" fmla="*/ 60660 w 874872"/>
              <a:gd name="connsiteY0" fmla="*/ 0 h 662516"/>
              <a:gd name="connsiteX1" fmla="*/ 874872 w 874872"/>
              <a:gd name="connsiteY1" fmla="*/ 0 h 662516"/>
              <a:gd name="connsiteX2" fmla="*/ 874872 w 874872"/>
              <a:gd name="connsiteY2" fmla="*/ 464985 h 662516"/>
              <a:gd name="connsiteX3" fmla="*/ 856786 w 874872"/>
              <a:gd name="connsiteY3" fmla="*/ 662516 h 662516"/>
              <a:gd name="connsiteX4" fmla="*/ 0 w 874872"/>
              <a:gd name="connsiteY4" fmla="*/ 662516 h 662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4872" h="662516">
                <a:moveTo>
                  <a:pt x="60660" y="0"/>
                </a:moveTo>
                <a:lnTo>
                  <a:pt x="874872" y="0"/>
                </a:lnTo>
                <a:lnTo>
                  <a:pt x="874872" y="464985"/>
                </a:lnTo>
                <a:lnTo>
                  <a:pt x="856786" y="662516"/>
                </a:lnTo>
                <a:lnTo>
                  <a:pt x="0" y="66251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76" name="任意多边形 75"/>
          <p:cNvSpPr/>
          <p:nvPr userDrawn="1"/>
        </p:nvSpPr>
        <p:spPr>
          <a:xfrm>
            <a:off x="11463205" y="6010275"/>
            <a:ext cx="762423" cy="662516"/>
          </a:xfrm>
          <a:custGeom>
            <a:avLst/>
            <a:gdLst>
              <a:gd name="connsiteX0" fmla="*/ 60660 w 762423"/>
              <a:gd name="connsiteY0" fmla="*/ 0 h 662516"/>
              <a:gd name="connsiteX1" fmla="*/ 762423 w 762423"/>
              <a:gd name="connsiteY1" fmla="*/ 0 h 662516"/>
              <a:gd name="connsiteX2" fmla="*/ 762423 w 762423"/>
              <a:gd name="connsiteY2" fmla="*/ 662516 h 662516"/>
              <a:gd name="connsiteX3" fmla="*/ 0 w 762423"/>
              <a:gd name="connsiteY3" fmla="*/ 662516 h 662516"/>
            </a:gdLst>
            <a:ahLst/>
            <a:cxnLst>
              <a:cxn ang="0">
                <a:pos x="connsiteX0" y="connsiteY0"/>
              </a:cxn>
              <a:cxn ang="0">
                <a:pos x="connsiteX1" y="connsiteY1"/>
              </a:cxn>
              <a:cxn ang="0">
                <a:pos x="connsiteX2" y="connsiteY2"/>
              </a:cxn>
              <a:cxn ang="0">
                <a:pos x="connsiteX3" y="connsiteY3"/>
              </a:cxn>
            </a:cxnLst>
            <a:rect l="l" t="t" r="r" b="b"/>
            <a:pathLst>
              <a:path w="762423" h="662516">
                <a:moveTo>
                  <a:pt x="60660" y="0"/>
                </a:moveTo>
                <a:lnTo>
                  <a:pt x="762423" y="0"/>
                </a:lnTo>
                <a:lnTo>
                  <a:pt x="762423" y="662516"/>
                </a:lnTo>
                <a:lnTo>
                  <a:pt x="0" y="662516"/>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72" name="任意多边形 71"/>
          <p:cNvSpPr/>
          <p:nvPr userDrawn="1"/>
        </p:nvSpPr>
        <p:spPr>
          <a:xfrm>
            <a:off x="0" y="1479303"/>
            <a:ext cx="1724201" cy="1253737"/>
          </a:xfrm>
          <a:custGeom>
            <a:avLst/>
            <a:gdLst>
              <a:gd name="connsiteX0" fmla="*/ 0 w 1724201"/>
              <a:gd name="connsiteY0" fmla="*/ 0 h 1253737"/>
              <a:gd name="connsiteX1" fmla="*/ 1724201 w 1724201"/>
              <a:gd name="connsiteY1" fmla="*/ 0 h 1253737"/>
              <a:gd name="connsiteX2" fmla="*/ 1609409 w 1724201"/>
              <a:gd name="connsiteY2" fmla="*/ 1253737 h 1253737"/>
              <a:gd name="connsiteX3" fmla="*/ 0 w 1724201"/>
              <a:gd name="connsiteY3" fmla="*/ 1253737 h 1253737"/>
            </a:gdLst>
            <a:ahLst/>
            <a:cxnLst>
              <a:cxn ang="0">
                <a:pos x="connsiteX0" y="connsiteY0"/>
              </a:cxn>
              <a:cxn ang="0">
                <a:pos x="connsiteX1" y="connsiteY1"/>
              </a:cxn>
              <a:cxn ang="0">
                <a:pos x="connsiteX2" y="connsiteY2"/>
              </a:cxn>
              <a:cxn ang="0">
                <a:pos x="connsiteX3" y="connsiteY3"/>
              </a:cxn>
            </a:cxnLst>
            <a:rect l="l" t="t" r="r" b="b"/>
            <a:pathLst>
              <a:path w="1724201" h="1253737">
                <a:moveTo>
                  <a:pt x="0" y="0"/>
                </a:moveTo>
                <a:lnTo>
                  <a:pt x="1724201" y="0"/>
                </a:lnTo>
                <a:lnTo>
                  <a:pt x="1609409" y="1253737"/>
                </a:lnTo>
                <a:lnTo>
                  <a:pt x="0" y="1253737"/>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46" name="任意多边形 45"/>
          <p:cNvSpPr/>
          <p:nvPr userDrawn="1"/>
        </p:nvSpPr>
        <p:spPr>
          <a:xfrm>
            <a:off x="0" y="1376196"/>
            <a:ext cx="1523014" cy="1265404"/>
          </a:xfrm>
          <a:custGeom>
            <a:avLst/>
            <a:gdLst>
              <a:gd name="connsiteX0" fmla="*/ 0 w 1523014"/>
              <a:gd name="connsiteY0" fmla="*/ 0 h 1265404"/>
              <a:gd name="connsiteX1" fmla="*/ 1523014 w 1523014"/>
              <a:gd name="connsiteY1" fmla="*/ 0 h 1265404"/>
              <a:gd name="connsiteX2" fmla="*/ 1407154 w 1523014"/>
              <a:gd name="connsiteY2" fmla="*/ 1265404 h 1265404"/>
              <a:gd name="connsiteX3" fmla="*/ 0 w 1523014"/>
              <a:gd name="connsiteY3" fmla="*/ 1265404 h 1265404"/>
            </a:gdLst>
            <a:ahLst/>
            <a:cxnLst>
              <a:cxn ang="0">
                <a:pos x="connsiteX0" y="connsiteY0"/>
              </a:cxn>
              <a:cxn ang="0">
                <a:pos x="connsiteX1" y="connsiteY1"/>
              </a:cxn>
              <a:cxn ang="0">
                <a:pos x="connsiteX2" y="connsiteY2"/>
              </a:cxn>
              <a:cxn ang="0">
                <a:pos x="connsiteX3" y="connsiteY3"/>
              </a:cxn>
            </a:cxnLst>
            <a:rect l="l" t="t" r="r" b="b"/>
            <a:pathLst>
              <a:path w="1523014" h="1265404">
                <a:moveTo>
                  <a:pt x="0" y="0"/>
                </a:moveTo>
                <a:lnTo>
                  <a:pt x="1523014" y="0"/>
                </a:lnTo>
                <a:lnTo>
                  <a:pt x="1407154" y="1265404"/>
                </a:lnTo>
                <a:lnTo>
                  <a:pt x="0" y="1265404"/>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41" name="标题 1"/>
          <p:cNvSpPr>
            <a:spLocks noGrp="1"/>
          </p:cNvSpPr>
          <p:nvPr>
            <p:ph type="title" hasCustomPrompt="1"/>
          </p:nvPr>
        </p:nvSpPr>
        <p:spPr>
          <a:xfrm>
            <a:off x="3426832" y="1206856"/>
            <a:ext cx="8281907" cy="1152806"/>
          </a:xfrm>
        </p:spPr>
        <p:txBody>
          <a:bodyPr anchor="b"/>
          <a:lstStyle>
            <a:lvl1pPr>
              <a:defRPr sz="6000" b="1"/>
            </a:lvl1pPr>
          </a:lstStyle>
          <a:p>
            <a:r>
              <a:rPr lang="zh-CN" altLang="en-US" dirty="0"/>
              <a:t>小节标题</a:t>
            </a:r>
          </a:p>
        </p:txBody>
      </p:sp>
      <p:sp>
        <p:nvSpPr>
          <p:cNvPr id="42" name="文本占位符 2"/>
          <p:cNvSpPr>
            <a:spLocks noGrp="1"/>
          </p:cNvSpPr>
          <p:nvPr>
            <p:ph type="body" idx="1" hasCustomPrompt="1"/>
          </p:nvPr>
        </p:nvSpPr>
        <p:spPr>
          <a:xfrm>
            <a:off x="3426832" y="2386651"/>
            <a:ext cx="8281907" cy="51377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小节副标题</a:t>
            </a:r>
          </a:p>
        </p:txBody>
      </p:sp>
      <p:sp>
        <p:nvSpPr>
          <p:cNvPr id="10" name="文本占位符 9"/>
          <p:cNvSpPr>
            <a:spLocks noGrp="1"/>
          </p:cNvSpPr>
          <p:nvPr>
            <p:ph type="body" sz="quarter" idx="13" hasCustomPrompt="1"/>
          </p:nvPr>
        </p:nvSpPr>
        <p:spPr>
          <a:xfrm>
            <a:off x="0" y="1479303"/>
            <a:ext cx="1339403" cy="1049700"/>
          </a:xfrm>
        </p:spPr>
        <p:txBody>
          <a:bodyPr anchor="ctr">
            <a:noAutofit/>
          </a:bodyPr>
          <a:lstStyle>
            <a:lvl1pPr marL="0" indent="0" algn="ctr">
              <a:buNone/>
              <a:defRPr sz="7200" b="1">
                <a:solidFill>
                  <a:schemeClr val="accent3"/>
                </a:solidFill>
                <a:latin typeface="+mj-lt"/>
              </a:defRPr>
            </a:lvl1pPr>
          </a:lstStyle>
          <a:p>
            <a:pPr lvl="0"/>
            <a:r>
              <a:rPr lang="en-US" altLang="zh-CN" dirty="0"/>
              <a:t>01</a:t>
            </a:r>
            <a:endParaRPr lang="zh-CN" altLang="en-US" dirty="0"/>
          </a:p>
        </p:txBody>
      </p:sp>
      <p:sp>
        <p:nvSpPr>
          <p:cNvPr id="7" name="灯片编号占位符 6"/>
          <p:cNvSpPr>
            <a:spLocks noGrp="1"/>
          </p:cNvSpPr>
          <p:nvPr>
            <p:ph type="sldNum" sz="quarter" idx="12"/>
          </p:nvPr>
        </p:nvSpPr>
        <p:spPr/>
        <p:txBody>
          <a:bodyPr/>
          <a:lstStyle/>
          <a:p>
            <a:fld id="{27C45CD9-0508-4D1E-923D-4DFDAA610D19}" type="slidenum">
              <a:rPr lang="zh-CN" altLang="en-US" smtClean="0"/>
              <a:t>‹#›</a:t>
            </a:fld>
            <a:endParaRPr lang="zh-CN" altLang="en-US" dirty="0"/>
          </a:p>
        </p:txBody>
      </p:sp>
    </p:spTree>
    <p:extLst>
      <p:ext uri="{BB962C8B-B14F-4D97-AF65-F5344CB8AC3E}">
        <p14:creationId xmlns:p14="http://schemas.microsoft.com/office/powerpoint/2010/main" val="3354693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6" name="任意多边形 25"/>
          <p:cNvSpPr/>
          <p:nvPr userDrawn="1"/>
        </p:nvSpPr>
        <p:spPr>
          <a:xfrm>
            <a:off x="1" y="6477000"/>
            <a:ext cx="10559881" cy="381000"/>
          </a:xfrm>
          <a:custGeom>
            <a:avLst/>
            <a:gdLst>
              <a:gd name="connsiteX0" fmla="*/ 0 w 10559881"/>
              <a:gd name="connsiteY0" fmla="*/ 0 h 381000"/>
              <a:gd name="connsiteX1" fmla="*/ 10559881 w 10559881"/>
              <a:gd name="connsiteY1" fmla="*/ 0 h 381000"/>
              <a:gd name="connsiteX2" fmla="*/ 10519784 w 10559881"/>
              <a:gd name="connsiteY2" fmla="*/ 381000 h 381000"/>
              <a:gd name="connsiteX3" fmla="*/ 0 w 10559881"/>
              <a:gd name="connsiteY3" fmla="*/ 381000 h 381000"/>
            </a:gdLst>
            <a:ahLst/>
            <a:cxnLst>
              <a:cxn ang="0">
                <a:pos x="connsiteX0" y="connsiteY0"/>
              </a:cxn>
              <a:cxn ang="0">
                <a:pos x="connsiteX1" y="connsiteY1"/>
              </a:cxn>
              <a:cxn ang="0">
                <a:pos x="connsiteX2" y="connsiteY2"/>
              </a:cxn>
              <a:cxn ang="0">
                <a:pos x="connsiteX3" y="connsiteY3"/>
              </a:cxn>
            </a:cxnLst>
            <a:rect l="l" t="t" r="r" b="b"/>
            <a:pathLst>
              <a:path w="10559881" h="381000">
                <a:moveTo>
                  <a:pt x="0" y="0"/>
                </a:moveTo>
                <a:lnTo>
                  <a:pt x="10559881" y="0"/>
                </a:lnTo>
                <a:lnTo>
                  <a:pt x="10519784" y="381000"/>
                </a:lnTo>
                <a:lnTo>
                  <a:pt x="0" y="38100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6"/>
          <p:cNvSpPr/>
          <p:nvPr userDrawn="1"/>
        </p:nvSpPr>
        <p:spPr>
          <a:xfrm>
            <a:off x="11350755" y="6058959"/>
            <a:ext cx="874872" cy="662516"/>
          </a:xfrm>
          <a:custGeom>
            <a:avLst/>
            <a:gdLst>
              <a:gd name="connsiteX0" fmla="*/ 60660 w 874872"/>
              <a:gd name="connsiteY0" fmla="*/ 0 h 662516"/>
              <a:gd name="connsiteX1" fmla="*/ 874872 w 874872"/>
              <a:gd name="connsiteY1" fmla="*/ 0 h 662516"/>
              <a:gd name="connsiteX2" fmla="*/ 874872 w 874872"/>
              <a:gd name="connsiteY2" fmla="*/ 464985 h 662516"/>
              <a:gd name="connsiteX3" fmla="*/ 856786 w 874872"/>
              <a:gd name="connsiteY3" fmla="*/ 662516 h 662516"/>
              <a:gd name="connsiteX4" fmla="*/ 0 w 874872"/>
              <a:gd name="connsiteY4" fmla="*/ 662516 h 662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4872" h="662516">
                <a:moveTo>
                  <a:pt x="60660" y="0"/>
                </a:moveTo>
                <a:lnTo>
                  <a:pt x="874872" y="0"/>
                </a:lnTo>
                <a:lnTo>
                  <a:pt x="874872" y="464985"/>
                </a:lnTo>
                <a:lnTo>
                  <a:pt x="856786" y="662516"/>
                </a:lnTo>
                <a:lnTo>
                  <a:pt x="0" y="66251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8" name="任意多边形 7"/>
          <p:cNvSpPr/>
          <p:nvPr userDrawn="1"/>
        </p:nvSpPr>
        <p:spPr>
          <a:xfrm>
            <a:off x="11463205" y="6010275"/>
            <a:ext cx="762423" cy="662516"/>
          </a:xfrm>
          <a:custGeom>
            <a:avLst/>
            <a:gdLst>
              <a:gd name="connsiteX0" fmla="*/ 60660 w 762423"/>
              <a:gd name="connsiteY0" fmla="*/ 0 h 662516"/>
              <a:gd name="connsiteX1" fmla="*/ 762423 w 762423"/>
              <a:gd name="connsiteY1" fmla="*/ 0 h 662516"/>
              <a:gd name="connsiteX2" fmla="*/ 762423 w 762423"/>
              <a:gd name="connsiteY2" fmla="*/ 662516 h 662516"/>
              <a:gd name="connsiteX3" fmla="*/ 0 w 762423"/>
              <a:gd name="connsiteY3" fmla="*/ 662516 h 662516"/>
            </a:gdLst>
            <a:ahLst/>
            <a:cxnLst>
              <a:cxn ang="0">
                <a:pos x="connsiteX0" y="connsiteY0"/>
              </a:cxn>
              <a:cxn ang="0">
                <a:pos x="connsiteX1" y="connsiteY1"/>
              </a:cxn>
              <a:cxn ang="0">
                <a:pos x="connsiteX2" y="connsiteY2"/>
              </a:cxn>
              <a:cxn ang="0">
                <a:pos x="connsiteX3" y="connsiteY3"/>
              </a:cxn>
            </a:cxnLst>
            <a:rect l="l" t="t" r="r" b="b"/>
            <a:pathLst>
              <a:path w="762423" h="662516">
                <a:moveTo>
                  <a:pt x="60660" y="0"/>
                </a:moveTo>
                <a:lnTo>
                  <a:pt x="762423" y="0"/>
                </a:lnTo>
                <a:lnTo>
                  <a:pt x="762423" y="662516"/>
                </a:lnTo>
                <a:lnTo>
                  <a:pt x="0" y="662516"/>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2" name="标题 1"/>
          <p:cNvSpPr>
            <a:spLocks noGrp="1"/>
          </p:cNvSpPr>
          <p:nvPr>
            <p:ph type="title"/>
          </p:nvPr>
        </p:nvSpPr>
        <p:spPr>
          <a:xfrm>
            <a:off x="609600" y="264459"/>
            <a:ext cx="10744200" cy="665816"/>
          </a:xfrm>
        </p:spPr>
        <p:txBody>
          <a:bodyPr>
            <a:noAutofit/>
          </a:bodyPr>
          <a:lstStyle>
            <a:lvl1pPr>
              <a:defRPr sz="3600" b="1"/>
            </a:lvl1pPr>
          </a:lstStyle>
          <a:p>
            <a:r>
              <a:rPr lang="zh-CN" altLang="en-US" dirty="0"/>
              <a:t>单击此处编辑母版标题样式</a:t>
            </a:r>
          </a:p>
        </p:txBody>
      </p:sp>
      <p:sp>
        <p:nvSpPr>
          <p:cNvPr id="3" name="内容占位符 2"/>
          <p:cNvSpPr>
            <a:spLocks noGrp="1"/>
          </p:cNvSpPr>
          <p:nvPr>
            <p:ph idx="1"/>
          </p:nvPr>
        </p:nvSpPr>
        <p:spPr>
          <a:xfrm>
            <a:off x="609599" y="1227667"/>
            <a:ext cx="10741155" cy="4698999"/>
          </a:xfrm>
        </p:spPr>
        <p:txBody>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灯片编号占位符 5"/>
          <p:cNvSpPr>
            <a:spLocks noGrp="1"/>
          </p:cNvSpPr>
          <p:nvPr>
            <p:ph type="sldNum" sz="quarter" idx="12"/>
          </p:nvPr>
        </p:nvSpPr>
        <p:spPr/>
        <p:txBody>
          <a:bodyPr/>
          <a:lstStyle/>
          <a:p>
            <a:fld id="{27C45CD9-0508-4D1E-923D-4DFDAA610D19}" type="slidenum">
              <a:rPr lang="zh-CN" altLang="en-US" smtClean="0"/>
              <a:t>‹#›</a:t>
            </a:fld>
            <a:endParaRPr lang="zh-CN" altLang="en-US"/>
          </a:p>
        </p:txBody>
      </p:sp>
      <p:sp>
        <p:nvSpPr>
          <p:cNvPr id="16" name="任意多边形 15"/>
          <p:cNvSpPr/>
          <p:nvPr userDrawn="1"/>
        </p:nvSpPr>
        <p:spPr>
          <a:xfrm>
            <a:off x="0" y="316846"/>
            <a:ext cx="366713" cy="613429"/>
          </a:xfrm>
          <a:custGeom>
            <a:avLst/>
            <a:gdLst>
              <a:gd name="connsiteX0" fmla="*/ 0 w 366713"/>
              <a:gd name="connsiteY0" fmla="*/ 0 h 613429"/>
              <a:gd name="connsiteX1" fmla="*/ 366713 w 366713"/>
              <a:gd name="connsiteY1" fmla="*/ 0 h 613429"/>
              <a:gd name="connsiteX2" fmla="*/ 315070 w 366713"/>
              <a:gd name="connsiteY2" fmla="*/ 613429 h 613429"/>
              <a:gd name="connsiteX3" fmla="*/ 0 w 366713"/>
              <a:gd name="connsiteY3" fmla="*/ 613429 h 613429"/>
            </a:gdLst>
            <a:ahLst/>
            <a:cxnLst>
              <a:cxn ang="0">
                <a:pos x="connsiteX0" y="connsiteY0"/>
              </a:cxn>
              <a:cxn ang="0">
                <a:pos x="connsiteX1" y="connsiteY1"/>
              </a:cxn>
              <a:cxn ang="0">
                <a:pos x="connsiteX2" y="connsiteY2"/>
              </a:cxn>
              <a:cxn ang="0">
                <a:pos x="connsiteX3" y="connsiteY3"/>
              </a:cxn>
            </a:cxnLst>
            <a:rect l="l" t="t" r="r" b="b"/>
            <a:pathLst>
              <a:path w="366713" h="613429">
                <a:moveTo>
                  <a:pt x="0" y="0"/>
                </a:moveTo>
                <a:lnTo>
                  <a:pt x="366713" y="0"/>
                </a:lnTo>
                <a:lnTo>
                  <a:pt x="315070" y="613429"/>
                </a:lnTo>
                <a:lnTo>
                  <a:pt x="0" y="61342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userDrawn="1"/>
        </p:nvSpPr>
        <p:spPr>
          <a:xfrm>
            <a:off x="0" y="264459"/>
            <a:ext cx="271463" cy="613429"/>
          </a:xfrm>
          <a:custGeom>
            <a:avLst/>
            <a:gdLst>
              <a:gd name="connsiteX0" fmla="*/ 0 w 271463"/>
              <a:gd name="connsiteY0" fmla="*/ 0 h 613429"/>
              <a:gd name="connsiteX1" fmla="*/ 271463 w 271463"/>
              <a:gd name="connsiteY1" fmla="*/ 0 h 613429"/>
              <a:gd name="connsiteX2" fmla="*/ 219820 w 271463"/>
              <a:gd name="connsiteY2" fmla="*/ 613429 h 613429"/>
              <a:gd name="connsiteX3" fmla="*/ 0 w 271463"/>
              <a:gd name="connsiteY3" fmla="*/ 613429 h 613429"/>
            </a:gdLst>
            <a:ahLst/>
            <a:cxnLst>
              <a:cxn ang="0">
                <a:pos x="connsiteX0" y="connsiteY0"/>
              </a:cxn>
              <a:cxn ang="0">
                <a:pos x="connsiteX1" y="connsiteY1"/>
              </a:cxn>
              <a:cxn ang="0">
                <a:pos x="connsiteX2" y="connsiteY2"/>
              </a:cxn>
              <a:cxn ang="0">
                <a:pos x="connsiteX3" y="connsiteY3"/>
              </a:cxn>
            </a:cxnLst>
            <a:rect l="l" t="t" r="r" b="b"/>
            <a:pathLst>
              <a:path w="271463" h="613429">
                <a:moveTo>
                  <a:pt x="0" y="0"/>
                </a:moveTo>
                <a:lnTo>
                  <a:pt x="271463" y="0"/>
                </a:lnTo>
                <a:lnTo>
                  <a:pt x="219820" y="613429"/>
                </a:lnTo>
                <a:lnTo>
                  <a:pt x="0" y="613429"/>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userDrawn="1"/>
        </p:nvSpPr>
        <p:spPr>
          <a:xfrm>
            <a:off x="0" y="6336063"/>
            <a:ext cx="10388896" cy="521937"/>
          </a:xfrm>
          <a:custGeom>
            <a:avLst/>
            <a:gdLst>
              <a:gd name="connsiteX0" fmla="*/ 0 w 10388896"/>
              <a:gd name="connsiteY0" fmla="*/ 0 h 521937"/>
              <a:gd name="connsiteX1" fmla="*/ 10388896 w 10388896"/>
              <a:gd name="connsiteY1" fmla="*/ 0 h 521937"/>
              <a:gd name="connsiteX2" fmla="*/ 10333967 w 10388896"/>
              <a:gd name="connsiteY2" fmla="*/ 521937 h 521937"/>
              <a:gd name="connsiteX3" fmla="*/ 0 w 10388896"/>
              <a:gd name="connsiteY3" fmla="*/ 521937 h 521937"/>
            </a:gdLst>
            <a:ahLst/>
            <a:cxnLst>
              <a:cxn ang="0">
                <a:pos x="connsiteX0" y="connsiteY0"/>
              </a:cxn>
              <a:cxn ang="0">
                <a:pos x="connsiteX1" y="connsiteY1"/>
              </a:cxn>
              <a:cxn ang="0">
                <a:pos x="connsiteX2" y="connsiteY2"/>
              </a:cxn>
              <a:cxn ang="0">
                <a:pos x="connsiteX3" y="connsiteY3"/>
              </a:cxn>
            </a:cxnLst>
            <a:rect l="l" t="t" r="r" b="b"/>
            <a:pathLst>
              <a:path w="10388896" h="521937">
                <a:moveTo>
                  <a:pt x="0" y="0"/>
                </a:moveTo>
                <a:lnTo>
                  <a:pt x="10388896" y="0"/>
                </a:lnTo>
                <a:lnTo>
                  <a:pt x="10333967" y="521937"/>
                </a:lnTo>
                <a:lnTo>
                  <a:pt x="0" y="521937"/>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0" name="组合 49"/>
          <p:cNvGrpSpPr/>
          <p:nvPr userDrawn="1"/>
        </p:nvGrpSpPr>
        <p:grpSpPr>
          <a:xfrm>
            <a:off x="183356" y="6466052"/>
            <a:ext cx="1663478" cy="280823"/>
            <a:chOff x="8729742" y="4570696"/>
            <a:chExt cx="2830517" cy="477836"/>
          </a:xfrm>
          <a:solidFill>
            <a:schemeClr val="accent4"/>
          </a:solidFill>
        </p:grpSpPr>
        <p:sp>
          <p:nvSpPr>
            <p:cNvPr id="51" name="Freeform 34"/>
            <p:cNvSpPr>
              <a:spLocks noEditPoints="1"/>
            </p:cNvSpPr>
            <p:nvPr userDrawn="1"/>
          </p:nvSpPr>
          <p:spPr bwMode="auto">
            <a:xfrm>
              <a:off x="9304417" y="4945345"/>
              <a:ext cx="1363665" cy="101600"/>
            </a:xfrm>
            <a:custGeom>
              <a:avLst/>
              <a:gdLst>
                <a:gd name="T0" fmla="*/ 15 w 915"/>
                <a:gd name="T1" fmla="*/ 51 h 68"/>
                <a:gd name="T2" fmla="*/ 14 w 915"/>
                <a:gd name="T3" fmla="*/ 11 h 68"/>
                <a:gd name="T4" fmla="*/ 35 w 915"/>
                <a:gd name="T5" fmla="*/ 4 h 68"/>
                <a:gd name="T6" fmla="*/ 77 w 915"/>
                <a:gd name="T7" fmla="*/ 51 h 68"/>
                <a:gd name="T8" fmla="*/ 74 w 915"/>
                <a:gd name="T9" fmla="*/ 51 h 68"/>
                <a:gd name="T10" fmla="*/ 57 w 915"/>
                <a:gd name="T11" fmla="*/ 21 h 68"/>
                <a:gd name="T12" fmla="*/ 108 w 915"/>
                <a:gd name="T13" fmla="*/ 0 h 68"/>
                <a:gd name="T14" fmla="*/ 104 w 915"/>
                <a:gd name="T15" fmla="*/ 32 h 68"/>
                <a:gd name="T16" fmla="*/ 134 w 915"/>
                <a:gd name="T17" fmla="*/ 21 h 68"/>
                <a:gd name="T18" fmla="*/ 155 w 915"/>
                <a:gd name="T19" fmla="*/ 21 h 68"/>
                <a:gd name="T20" fmla="*/ 187 w 915"/>
                <a:gd name="T21" fmla="*/ 46 h 68"/>
                <a:gd name="T22" fmla="*/ 169 w 915"/>
                <a:gd name="T23" fmla="*/ 29 h 68"/>
                <a:gd name="T24" fmla="*/ 221 w 915"/>
                <a:gd name="T25" fmla="*/ 24 h 68"/>
                <a:gd name="T26" fmla="*/ 198 w 915"/>
                <a:gd name="T27" fmla="*/ 52 h 68"/>
                <a:gd name="T28" fmla="*/ 209 w 915"/>
                <a:gd name="T29" fmla="*/ 18 h 68"/>
                <a:gd name="T30" fmla="*/ 247 w 915"/>
                <a:gd name="T31" fmla="*/ 51 h 68"/>
                <a:gd name="T32" fmla="*/ 244 w 915"/>
                <a:gd name="T33" fmla="*/ 42 h 68"/>
                <a:gd name="T34" fmla="*/ 271 w 915"/>
                <a:gd name="T35" fmla="*/ 1 h 68"/>
                <a:gd name="T36" fmla="*/ 276 w 915"/>
                <a:gd name="T37" fmla="*/ 51 h 68"/>
                <a:gd name="T38" fmla="*/ 259 w 915"/>
                <a:gd name="T39" fmla="*/ 22 h 68"/>
                <a:gd name="T40" fmla="*/ 301 w 915"/>
                <a:gd name="T41" fmla="*/ 46 h 68"/>
                <a:gd name="T42" fmla="*/ 292 w 915"/>
                <a:gd name="T43" fmla="*/ 7 h 68"/>
                <a:gd name="T44" fmla="*/ 333 w 915"/>
                <a:gd name="T45" fmla="*/ 20 h 68"/>
                <a:gd name="T46" fmla="*/ 309 w 915"/>
                <a:gd name="T47" fmla="*/ 67 h 68"/>
                <a:gd name="T48" fmla="*/ 305 w 915"/>
                <a:gd name="T49" fmla="*/ 19 h 68"/>
                <a:gd name="T50" fmla="*/ 379 w 915"/>
                <a:gd name="T51" fmla="*/ 18 h 68"/>
                <a:gd name="T52" fmla="*/ 415 w 915"/>
                <a:gd name="T53" fmla="*/ 44 h 68"/>
                <a:gd name="T54" fmla="*/ 403 w 915"/>
                <a:gd name="T55" fmla="*/ 21 h 68"/>
                <a:gd name="T56" fmla="*/ 425 w 915"/>
                <a:gd name="T57" fmla="*/ 5 h 68"/>
                <a:gd name="T58" fmla="*/ 475 w 915"/>
                <a:gd name="T59" fmla="*/ 19 h 68"/>
                <a:gd name="T60" fmla="*/ 465 w 915"/>
                <a:gd name="T61" fmla="*/ 54 h 68"/>
                <a:gd name="T62" fmla="*/ 471 w 915"/>
                <a:gd name="T63" fmla="*/ 48 h 68"/>
                <a:gd name="T64" fmla="*/ 474 w 915"/>
                <a:gd name="T65" fmla="*/ 4 h 68"/>
                <a:gd name="T66" fmla="*/ 516 w 915"/>
                <a:gd name="T67" fmla="*/ 28 h 68"/>
                <a:gd name="T68" fmla="*/ 517 w 915"/>
                <a:gd name="T69" fmla="*/ 40 h 68"/>
                <a:gd name="T70" fmla="*/ 537 w 915"/>
                <a:gd name="T71" fmla="*/ 49 h 68"/>
                <a:gd name="T72" fmla="*/ 528 w 915"/>
                <a:gd name="T73" fmla="*/ 23 h 68"/>
                <a:gd name="T74" fmla="*/ 565 w 915"/>
                <a:gd name="T75" fmla="*/ 53 h 68"/>
                <a:gd name="T76" fmla="*/ 563 w 915"/>
                <a:gd name="T77" fmla="*/ 21 h 68"/>
                <a:gd name="T78" fmla="*/ 620 w 915"/>
                <a:gd name="T79" fmla="*/ 52 h 68"/>
                <a:gd name="T80" fmla="*/ 596 w 915"/>
                <a:gd name="T81" fmla="*/ 49 h 68"/>
                <a:gd name="T82" fmla="*/ 587 w 915"/>
                <a:gd name="T83" fmla="*/ 22 h 68"/>
                <a:gd name="T84" fmla="*/ 642 w 915"/>
                <a:gd name="T85" fmla="*/ 17 h 68"/>
                <a:gd name="T86" fmla="*/ 643 w 915"/>
                <a:gd name="T87" fmla="*/ 48 h 68"/>
                <a:gd name="T88" fmla="*/ 667 w 915"/>
                <a:gd name="T89" fmla="*/ 49 h 68"/>
                <a:gd name="T90" fmla="*/ 671 w 915"/>
                <a:gd name="T91" fmla="*/ 23 h 68"/>
                <a:gd name="T92" fmla="*/ 726 w 915"/>
                <a:gd name="T93" fmla="*/ 20 h 68"/>
                <a:gd name="T94" fmla="*/ 739 w 915"/>
                <a:gd name="T95" fmla="*/ 29 h 68"/>
                <a:gd name="T96" fmla="*/ 731 w 915"/>
                <a:gd name="T97" fmla="*/ 33 h 68"/>
                <a:gd name="T98" fmla="*/ 778 w 915"/>
                <a:gd name="T99" fmla="*/ 45 h 68"/>
                <a:gd name="T100" fmla="*/ 771 w 915"/>
                <a:gd name="T101" fmla="*/ 24 h 68"/>
                <a:gd name="T102" fmla="*/ 753 w 915"/>
                <a:gd name="T103" fmla="*/ 45 h 68"/>
                <a:gd name="T104" fmla="*/ 803 w 915"/>
                <a:gd name="T105" fmla="*/ 54 h 68"/>
                <a:gd name="T106" fmla="*/ 816 w 915"/>
                <a:gd name="T107" fmla="*/ 0 h 68"/>
                <a:gd name="T108" fmla="*/ 812 w 915"/>
                <a:gd name="T109" fmla="*/ 29 h 68"/>
                <a:gd name="T110" fmla="*/ 881 w 915"/>
                <a:gd name="T111" fmla="*/ 10 h 68"/>
                <a:gd name="T112" fmla="*/ 859 w 915"/>
                <a:gd name="T113" fmla="*/ 49 h 68"/>
                <a:gd name="T114" fmla="*/ 903 w 915"/>
                <a:gd name="T115" fmla="*/ 48 h 68"/>
                <a:gd name="T116" fmla="*/ 891 w 915"/>
                <a:gd name="T117" fmla="*/ 3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15" h="68">
                  <a:moveTo>
                    <a:pt x="35" y="4"/>
                  </a:moveTo>
                  <a:cubicBezTo>
                    <a:pt x="35" y="3"/>
                    <a:pt x="35" y="3"/>
                    <a:pt x="35" y="3"/>
                  </a:cubicBezTo>
                  <a:cubicBezTo>
                    <a:pt x="53" y="3"/>
                    <a:pt x="53" y="3"/>
                    <a:pt x="53" y="3"/>
                  </a:cubicBezTo>
                  <a:cubicBezTo>
                    <a:pt x="53" y="4"/>
                    <a:pt x="53" y="4"/>
                    <a:pt x="53" y="4"/>
                  </a:cubicBezTo>
                  <a:cubicBezTo>
                    <a:pt x="51" y="4"/>
                    <a:pt x="51" y="4"/>
                    <a:pt x="51" y="4"/>
                  </a:cubicBezTo>
                  <a:cubicBezTo>
                    <a:pt x="49" y="4"/>
                    <a:pt x="47" y="5"/>
                    <a:pt x="46" y="6"/>
                  </a:cubicBezTo>
                  <a:cubicBezTo>
                    <a:pt x="46" y="7"/>
                    <a:pt x="45" y="9"/>
                    <a:pt x="45" y="11"/>
                  </a:cubicBezTo>
                  <a:cubicBezTo>
                    <a:pt x="45" y="32"/>
                    <a:pt x="45" y="32"/>
                    <a:pt x="45" y="32"/>
                  </a:cubicBezTo>
                  <a:cubicBezTo>
                    <a:pt x="45" y="37"/>
                    <a:pt x="45" y="41"/>
                    <a:pt x="44" y="43"/>
                  </a:cubicBezTo>
                  <a:cubicBezTo>
                    <a:pt x="43" y="46"/>
                    <a:pt x="41" y="49"/>
                    <a:pt x="38" y="51"/>
                  </a:cubicBezTo>
                  <a:cubicBezTo>
                    <a:pt x="35" y="53"/>
                    <a:pt x="31" y="53"/>
                    <a:pt x="27" y="53"/>
                  </a:cubicBezTo>
                  <a:cubicBezTo>
                    <a:pt x="21" y="53"/>
                    <a:pt x="17" y="53"/>
                    <a:pt x="15" y="51"/>
                  </a:cubicBezTo>
                  <a:cubicBezTo>
                    <a:pt x="12" y="49"/>
                    <a:pt x="10" y="46"/>
                    <a:pt x="9" y="43"/>
                  </a:cubicBezTo>
                  <a:cubicBezTo>
                    <a:pt x="8" y="41"/>
                    <a:pt x="7" y="37"/>
                    <a:pt x="7" y="31"/>
                  </a:cubicBezTo>
                  <a:cubicBezTo>
                    <a:pt x="7" y="11"/>
                    <a:pt x="7" y="11"/>
                    <a:pt x="7" y="11"/>
                  </a:cubicBezTo>
                  <a:cubicBezTo>
                    <a:pt x="7" y="8"/>
                    <a:pt x="7" y="6"/>
                    <a:pt x="6" y="5"/>
                  </a:cubicBezTo>
                  <a:cubicBezTo>
                    <a:pt x="5" y="4"/>
                    <a:pt x="4" y="3"/>
                    <a:pt x="2" y="3"/>
                  </a:cubicBezTo>
                  <a:cubicBezTo>
                    <a:pt x="0" y="3"/>
                    <a:pt x="0" y="3"/>
                    <a:pt x="0" y="3"/>
                  </a:cubicBezTo>
                  <a:cubicBezTo>
                    <a:pt x="0" y="2"/>
                    <a:pt x="0" y="2"/>
                    <a:pt x="0" y="2"/>
                  </a:cubicBezTo>
                  <a:cubicBezTo>
                    <a:pt x="21" y="2"/>
                    <a:pt x="21" y="2"/>
                    <a:pt x="21" y="2"/>
                  </a:cubicBezTo>
                  <a:cubicBezTo>
                    <a:pt x="21" y="3"/>
                    <a:pt x="21" y="3"/>
                    <a:pt x="21" y="3"/>
                  </a:cubicBezTo>
                  <a:cubicBezTo>
                    <a:pt x="19" y="3"/>
                    <a:pt x="19" y="3"/>
                    <a:pt x="19" y="3"/>
                  </a:cubicBezTo>
                  <a:cubicBezTo>
                    <a:pt x="17" y="3"/>
                    <a:pt x="15" y="4"/>
                    <a:pt x="15" y="5"/>
                  </a:cubicBezTo>
                  <a:cubicBezTo>
                    <a:pt x="14" y="6"/>
                    <a:pt x="14" y="8"/>
                    <a:pt x="14" y="11"/>
                  </a:cubicBezTo>
                  <a:cubicBezTo>
                    <a:pt x="14" y="33"/>
                    <a:pt x="14" y="33"/>
                    <a:pt x="14" y="33"/>
                  </a:cubicBezTo>
                  <a:cubicBezTo>
                    <a:pt x="14" y="35"/>
                    <a:pt x="14" y="37"/>
                    <a:pt x="14" y="40"/>
                  </a:cubicBezTo>
                  <a:cubicBezTo>
                    <a:pt x="15" y="43"/>
                    <a:pt x="15" y="45"/>
                    <a:pt x="16" y="46"/>
                  </a:cubicBezTo>
                  <a:cubicBezTo>
                    <a:pt x="17" y="48"/>
                    <a:pt x="19" y="49"/>
                    <a:pt x="20" y="50"/>
                  </a:cubicBezTo>
                  <a:cubicBezTo>
                    <a:pt x="22" y="51"/>
                    <a:pt x="24" y="51"/>
                    <a:pt x="27" y="51"/>
                  </a:cubicBezTo>
                  <a:cubicBezTo>
                    <a:pt x="30" y="51"/>
                    <a:pt x="33" y="50"/>
                    <a:pt x="35" y="49"/>
                  </a:cubicBezTo>
                  <a:cubicBezTo>
                    <a:pt x="37" y="47"/>
                    <a:pt x="39" y="46"/>
                    <a:pt x="40" y="43"/>
                  </a:cubicBezTo>
                  <a:cubicBezTo>
                    <a:pt x="41" y="41"/>
                    <a:pt x="41" y="37"/>
                    <a:pt x="41" y="32"/>
                  </a:cubicBezTo>
                  <a:cubicBezTo>
                    <a:pt x="41" y="12"/>
                    <a:pt x="41" y="12"/>
                    <a:pt x="41" y="12"/>
                  </a:cubicBezTo>
                  <a:cubicBezTo>
                    <a:pt x="41" y="9"/>
                    <a:pt x="41" y="7"/>
                    <a:pt x="40" y="6"/>
                  </a:cubicBezTo>
                  <a:cubicBezTo>
                    <a:pt x="39" y="5"/>
                    <a:pt x="38" y="4"/>
                    <a:pt x="36" y="4"/>
                  </a:cubicBezTo>
                  <a:cubicBezTo>
                    <a:pt x="35" y="4"/>
                    <a:pt x="35" y="4"/>
                    <a:pt x="35" y="4"/>
                  </a:cubicBezTo>
                  <a:close/>
                  <a:moveTo>
                    <a:pt x="69" y="25"/>
                  </a:moveTo>
                  <a:cubicBezTo>
                    <a:pt x="73" y="20"/>
                    <a:pt x="76" y="18"/>
                    <a:pt x="79" y="18"/>
                  </a:cubicBezTo>
                  <a:cubicBezTo>
                    <a:pt x="81" y="18"/>
                    <a:pt x="83" y="18"/>
                    <a:pt x="84" y="19"/>
                  </a:cubicBezTo>
                  <a:cubicBezTo>
                    <a:pt x="85" y="20"/>
                    <a:pt x="87" y="21"/>
                    <a:pt x="87" y="23"/>
                  </a:cubicBezTo>
                  <a:cubicBezTo>
                    <a:pt x="88" y="25"/>
                    <a:pt x="88" y="27"/>
                    <a:pt x="88" y="30"/>
                  </a:cubicBezTo>
                  <a:cubicBezTo>
                    <a:pt x="88" y="45"/>
                    <a:pt x="88" y="45"/>
                    <a:pt x="88" y="45"/>
                  </a:cubicBezTo>
                  <a:cubicBezTo>
                    <a:pt x="88" y="47"/>
                    <a:pt x="88" y="48"/>
                    <a:pt x="89" y="49"/>
                  </a:cubicBezTo>
                  <a:cubicBezTo>
                    <a:pt x="89" y="50"/>
                    <a:pt x="89" y="50"/>
                    <a:pt x="90" y="51"/>
                  </a:cubicBezTo>
                  <a:cubicBezTo>
                    <a:pt x="90" y="51"/>
                    <a:pt x="91" y="51"/>
                    <a:pt x="93" y="51"/>
                  </a:cubicBezTo>
                  <a:cubicBezTo>
                    <a:pt x="93" y="52"/>
                    <a:pt x="93" y="52"/>
                    <a:pt x="93" y="52"/>
                  </a:cubicBezTo>
                  <a:cubicBezTo>
                    <a:pt x="77" y="52"/>
                    <a:pt x="77" y="52"/>
                    <a:pt x="77" y="52"/>
                  </a:cubicBezTo>
                  <a:cubicBezTo>
                    <a:pt x="77" y="51"/>
                    <a:pt x="77" y="51"/>
                    <a:pt x="77" y="51"/>
                  </a:cubicBezTo>
                  <a:cubicBezTo>
                    <a:pt x="78" y="51"/>
                    <a:pt x="78" y="51"/>
                    <a:pt x="78" y="51"/>
                  </a:cubicBezTo>
                  <a:cubicBezTo>
                    <a:pt x="79" y="51"/>
                    <a:pt x="80" y="51"/>
                    <a:pt x="81" y="50"/>
                  </a:cubicBezTo>
                  <a:cubicBezTo>
                    <a:pt x="82" y="50"/>
                    <a:pt x="82" y="49"/>
                    <a:pt x="82" y="48"/>
                  </a:cubicBezTo>
                  <a:cubicBezTo>
                    <a:pt x="82" y="48"/>
                    <a:pt x="82" y="47"/>
                    <a:pt x="82" y="45"/>
                  </a:cubicBezTo>
                  <a:cubicBezTo>
                    <a:pt x="82" y="31"/>
                    <a:pt x="82" y="31"/>
                    <a:pt x="82" y="31"/>
                  </a:cubicBezTo>
                  <a:cubicBezTo>
                    <a:pt x="82" y="27"/>
                    <a:pt x="82" y="25"/>
                    <a:pt x="81" y="24"/>
                  </a:cubicBezTo>
                  <a:cubicBezTo>
                    <a:pt x="80" y="23"/>
                    <a:pt x="79" y="22"/>
                    <a:pt x="77" y="22"/>
                  </a:cubicBezTo>
                  <a:cubicBezTo>
                    <a:pt x="74" y="22"/>
                    <a:pt x="71" y="23"/>
                    <a:pt x="69" y="27"/>
                  </a:cubicBezTo>
                  <a:cubicBezTo>
                    <a:pt x="69" y="45"/>
                    <a:pt x="69" y="45"/>
                    <a:pt x="69" y="45"/>
                  </a:cubicBezTo>
                  <a:cubicBezTo>
                    <a:pt x="69" y="47"/>
                    <a:pt x="69" y="48"/>
                    <a:pt x="69" y="49"/>
                  </a:cubicBezTo>
                  <a:cubicBezTo>
                    <a:pt x="69" y="50"/>
                    <a:pt x="70" y="50"/>
                    <a:pt x="70" y="51"/>
                  </a:cubicBezTo>
                  <a:cubicBezTo>
                    <a:pt x="71" y="51"/>
                    <a:pt x="72" y="51"/>
                    <a:pt x="74" y="51"/>
                  </a:cubicBezTo>
                  <a:cubicBezTo>
                    <a:pt x="74" y="52"/>
                    <a:pt x="74" y="52"/>
                    <a:pt x="74" y="52"/>
                  </a:cubicBezTo>
                  <a:cubicBezTo>
                    <a:pt x="58" y="52"/>
                    <a:pt x="58" y="52"/>
                    <a:pt x="58" y="52"/>
                  </a:cubicBezTo>
                  <a:cubicBezTo>
                    <a:pt x="58" y="51"/>
                    <a:pt x="58" y="51"/>
                    <a:pt x="58" y="51"/>
                  </a:cubicBezTo>
                  <a:cubicBezTo>
                    <a:pt x="59" y="51"/>
                    <a:pt x="59" y="51"/>
                    <a:pt x="59" y="51"/>
                  </a:cubicBezTo>
                  <a:cubicBezTo>
                    <a:pt x="60" y="51"/>
                    <a:pt x="61" y="51"/>
                    <a:pt x="62" y="50"/>
                  </a:cubicBezTo>
                  <a:cubicBezTo>
                    <a:pt x="62" y="49"/>
                    <a:pt x="63" y="47"/>
                    <a:pt x="63" y="45"/>
                  </a:cubicBezTo>
                  <a:cubicBezTo>
                    <a:pt x="63" y="32"/>
                    <a:pt x="63" y="32"/>
                    <a:pt x="63" y="32"/>
                  </a:cubicBezTo>
                  <a:cubicBezTo>
                    <a:pt x="63" y="28"/>
                    <a:pt x="63" y="25"/>
                    <a:pt x="62" y="24"/>
                  </a:cubicBezTo>
                  <a:cubicBezTo>
                    <a:pt x="62" y="23"/>
                    <a:pt x="62" y="23"/>
                    <a:pt x="61" y="22"/>
                  </a:cubicBezTo>
                  <a:cubicBezTo>
                    <a:pt x="61" y="22"/>
                    <a:pt x="61" y="22"/>
                    <a:pt x="60" y="22"/>
                  </a:cubicBezTo>
                  <a:cubicBezTo>
                    <a:pt x="59" y="22"/>
                    <a:pt x="58" y="22"/>
                    <a:pt x="57" y="22"/>
                  </a:cubicBezTo>
                  <a:cubicBezTo>
                    <a:pt x="57" y="21"/>
                    <a:pt x="57" y="21"/>
                    <a:pt x="57" y="21"/>
                  </a:cubicBezTo>
                  <a:cubicBezTo>
                    <a:pt x="67" y="17"/>
                    <a:pt x="67" y="17"/>
                    <a:pt x="67" y="17"/>
                  </a:cubicBezTo>
                  <a:cubicBezTo>
                    <a:pt x="69" y="17"/>
                    <a:pt x="69" y="17"/>
                    <a:pt x="69" y="17"/>
                  </a:cubicBezTo>
                  <a:cubicBezTo>
                    <a:pt x="69" y="25"/>
                    <a:pt x="69" y="25"/>
                    <a:pt x="69" y="25"/>
                  </a:cubicBezTo>
                  <a:close/>
                  <a:moveTo>
                    <a:pt x="108" y="0"/>
                  </a:moveTo>
                  <a:cubicBezTo>
                    <a:pt x="109" y="0"/>
                    <a:pt x="110" y="0"/>
                    <a:pt x="110" y="1"/>
                  </a:cubicBezTo>
                  <a:cubicBezTo>
                    <a:pt x="111" y="2"/>
                    <a:pt x="111" y="3"/>
                    <a:pt x="111" y="4"/>
                  </a:cubicBezTo>
                  <a:cubicBezTo>
                    <a:pt x="111" y="5"/>
                    <a:pt x="111" y="6"/>
                    <a:pt x="110" y="7"/>
                  </a:cubicBezTo>
                  <a:cubicBezTo>
                    <a:pt x="109" y="7"/>
                    <a:pt x="109" y="8"/>
                    <a:pt x="108" y="8"/>
                  </a:cubicBezTo>
                  <a:cubicBezTo>
                    <a:pt x="107" y="8"/>
                    <a:pt x="106" y="7"/>
                    <a:pt x="105" y="7"/>
                  </a:cubicBezTo>
                  <a:cubicBezTo>
                    <a:pt x="105" y="6"/>
                    <a:pt x="104" y="5"/>
                    <a:pt x="104" y="4"/>
                  </a:cubicBezTo>
                  <a:cubicBezTo>
                    <a:pt x="104" y="3"/>
                    <a:pt x="105" y="2"/>
                    <a:pt x="105" y="1"/>
                  </a:cubicBezTo>
                  <a:cubicBezTo>
                    <a:pt x="106" y="0"/>
                    <a:pt x="107" y="0"/>
                    <a:pt x="108" y="0"/>
                  </a:cubicBezTo>
                  <a:close/>
                  <a:moveTo>
                    <a:pt x="111" y="18"/>
                  </a:moveTo>
                  <a:cubicBezTo>
                    <a:pt x="111" y="45"/>
                    <a:pt x="111" y="45"/>
                    <a:pt x="111" y="45"/>
                  </a:cubicBezTo>
                  <a:cubicBezTo>
                    <a:pt x="111" y="47"/>
                    <a:pt x="111" y="49"/>
                    <a:pt x="111" y="49"/>
                  </a:cubicBezTo>
                  <a:cubicBezTo>
                    <a:pt x="111" y="50"/>
                    <a:pt x="112" y="51"/>
                    <a:pt x="112" y="51"/>
                  </a:cubicBezTo>
                  <a:cubicBezTo>
                    <a:pt x="113" y="51"/>
                    <a:pt x="114" y="51"/>
                    <a:pt x="115" y="51"/>
                  </a:cubicBezTo>
                  <a:cubicBezTo>
                    <a:pt x="115" y="53"/>
                    <a:pt x="115" y="53"/>
                    <a:pt x="115" y="53"/>
                  </a:cubicBezTo>
                  <a:cubicBezTo>
                    <a:pt x="99" y="53"/>
                    <a:pt x="99" y="53"/>
                    <a:pt x="99" y="53"/>
                  </a:cubicBezTo>
                  <a:cubicBezTo>
                    <a:pt x="99" y="51"/>
                    <a:pt x="99" y="51"/>
                    <a:pt x="99" y="51"/>
                  </a:cubicBezTo>
                  <a:cubicBezTo>
                    <a:pt x="101" y="51"/>
                    <a:pt x="102" y="51"/>
                    <a:pt x="103" y="51"/>
                  </a:cubicBezTo>
                  <a:cubicBezTo>
                    <a:pt x="103" y="51"/>
                    <a:pt x="103" y="50"/>
                    <a:pt x="104" y="49"/>
                  </a:cubicBezTo>
                  <a:cubicBezTo>
                    <a:pt x="104" y="49"/>
                    <a:pt x="104" y="47"/>
                    <a:pt x="104" y="45"/>
                  </a:cubicBezTo>
                  <a:cubicBezTo>
                    <a:pt x="104" y="32"/>
                    <a:pt x="104" y="32"/>
                    <a:pt x="104" y="32"/>
                  </a:cubicBezTo>
                  <a:cubicBezTo>
                    <a:pt x="104" y="28"/>
                    <a:pt x="104" y="26"/>
                    <a:pt x="104" y="25"/>
                  </a:cubicBezTo>
                  <a:cubicBezTo>
                    <a:pt x="104" y="24"/>
                    <a:pt x="103" y="23"/>
                    <a:pt x="103" y="23"/>
                  </a:cubicBezTo>
                  <a:cubicBezTo>
                    <a:pt x="103" y="23"/>
                    <a:pt x="102" y="23"/>
                    <a:pt x="101" y="23"/>
                  </a:cubicBezTo>
                  <a:cubicBezTo>
                    <a:pt x="101" y="23"/>
                    <a:pt x="100" y="23"/>
                    <a:pt x="99" y="23"/>
                  </a:cubicBezTo>
                  <a:cubicBezTo>
                    <a:pt x="99" y="22"/>
                    <a:pt x="99" y="22"/>
                    <a:pt x="99" y="22"/>
                  </a:cubicBezTo>
                  <a:cubicBezTo>
                    <a:pt x="109" y="18"/>
                    <a:pt x="109" y="18"/>
                    <a:pt x="109" y="18"/>
                  </a:cubicBezTo>
                  <a:cubicBezTo>
                    <a:pt x="111" y="18"/>
                    <a:pt x="111" y="18"/>
                    <a:pt x="111" y="18"/>
                  </a:cubicBezTo>
                  <a:close/>
                  <a:moveTo>
                    <a:pt x="122" y="19"/>
                  </a:moveTo>
                  <a:cubicBezTo>
                    <a:pt x="137" y="19"/>
                    <a:pt x="137" y="19"/>
                    <a:pt x="137" y="19"/>
                  </a:cubicBezTo>
                  <a:cubicBezTo>
                    <a:pt x="137" y="20"/>
                    <a:pt x="137" y="20"/>
                    <a:pt x="137" y="20"/>
                  </a:cubicBezTo>
                  <a:cubicBezTo>
                    <a:pt x="136" y="20"/>
                    <a:pt x="136" y="20"/>
                    <a:pt x="136" y="20"/>
                  </a:cubicBezTo>
                  <a:cubicBezTo>
                    <a:pt x="135" y="20"/>
                    <a:pt x="134" y="20"/>
                    <a:pt x="134" y="21"/>
                  </a:cubicBezTo>
                  <a:cubicBezTo>
                    <a:pt x="133" y="21"/>
                    <a:pt x="133" y="22"/>
                    <a:pt x="133" y="23"/>
                  </a:cubicBezTo>
                  <a:cubicBezTo>
                    <a:pt x="133" y="23"/>
                    <a:pt x="133" y="25"/>
                    <a:pt x="134" y="26"/>
                  </a:cubicBezTo>
                  <a:cubicBezTo>
                    <a:pt x="141" y="45"/>
                    <a:pt x="141" y="45"/>
                    <a:pt x="141" y="45"/>
                  </a:cubicBezTo>
                  <a:cubicBezTo>
                    <a:pt x="149" y="25"/>
                    <a:pt x="149" y="25"/>
                    <a:pt x="149" y="25"/>
                  </a:cubicBezTo>
                  <a:cubicBezTo>
                    <a:pt x="149" y="24"/>
                    <a:pt x="150" y="23"/>
                    <a:pt x="150" y="22"/>
                  </a:cubicBezTo>
                  <a:cubicBezTo>
                    <a:pt x="150" y="21"/>
                    <a:pt x="150" y="21"/>
                    <a:pt x="149" y="21"/>
                  </a:cubicBezTo>
                  <a:cubicBezTo>
                    <a:pt x="149" y="21"/>
                    <a:pt x="149" y="20"/>
                    <a:pt x="149" y="20"/>
                  </a:cubicBezTo>
                  <a:cubicBezTo>
                    <a:pt x="148" y="20"/>
                    <a:pt x="147" y="20"/>
                    <a:pt x="146" y="20"/>
                  </a:cubicBezTo>
                  <a:cubicBezTo>
                    <a:pt x="146" y="19"/>
                    <a:pt x="146" y="19"/>
                    <a:pt x="146" y="19"/>
                  </a:cubicBezTo>
                  <a:cubicBezTo>
                    <a:pt x="157" y="19"/>
                    <a:pt x="157" y="19"/>
                    <a:pt x="157" y="19"/>
                  </a:cubicBezTo>
                  <a:cubicBezTo>
                    <a:pt x="157" y="20"/>
                    <a:pt x="157" y="20"/>
                    <a:pt x="157" y="20"/>
                  </a:cubicBezTo>
                  <a:cubicBezTo>
                    <a:pt x="156" y="20"/>
                    <a:pt x="155" y="20"/>
                    <a:pt x="155" y="21"/>
                  </a:cubicBezTo>
                  <a:cubicBezTo>
                    <a:pt x="154" y="21"/>
                    <a:pt x="153" y="23"/>
                    <a:pt x="152" y="24"/>
                  </a:cubicBezTo>
                  <a:cubicBezTo>
                    <a:pt x="141" y="53"/>
                    <a:pt x="141" y="53"/>
                    <a:pt x="141" y="53"/>
                  </a:cubicBezTo>
                  <a:cubicBezTo>
                    <a:pt x="139" y="53"/>
                    <a:pt x="139" y="53"/>
                    <a:pt x="139" y="53"/>
                  </a:cubicBezTo>
                  <a:cubicBezTo>
                    <a:pt x="127" y="25"/>
                    <a:pt x="127" y="25"/>
                    <a:pt x="127" y="25"/>
                  </a:cubicBezTo>
                  <a:cubicBezTo>
                    <a:pt x="127" y="23"/>
                    <a:pt x="126" y="22"/>
                    <a:pt x="126" y="22"/>
                  </a:cubicBezTo>
                  <a:cubicBezTo>
                    <a:pt x="125" y="21"/>
                    <a:pt x="125" y="21"/>
                    <a:pt x="124" y="20"/>
                  </a:cubicBezTo>
                  <a:cubicBezTo>
                    <a:pt x="123" y="20"/>
                    <a:pt x="123" y="20"/>
                    <a:pt x="121" y="19"/>
                  </a:cubicBezTo>
                  <a:cubicBezTo>
                    <a:pt x="122" y="19"/>
                    <a:pt x="122" y="19"/>
                    <a:pt x="122" y="19"/>
                  </a:cubicBezTo>
                  <a:close/>
                  <a:moveTo>
                    <a:pt x="169" y="31"/>
                  </a:moveTo>
                  <a:cubicBezTo>
                    <a:pt x="169" y="37"/>
                    <a:pt x="170" y="40"/>
                    <a:pt x="173" y="43"/>
                  </a:cubicBezTo>
                  <a:cubicBezTo>
                    <a:pt x="175" y="46"/>
                    <a:pt x="178" y="48"/>
                    <a:pt x="181" y="48"/>
                  </a:cubicBezTo>
                  <a:cubicBezTo>
                    <a:pt x="183" y="48"/>
                    <a:pt x="185" y="47"/>
                    <a:pt x="187" y="46"/>
                  </a:cubicBezTo>
                  <a:cubicBezTo>
                    <a:pt x="188" y="45"/>
                    <a:pt x="189" y="43"/>
                    <a:pt x="191" y="39"/>
                  </a:cubicBezTo>
                  <a:cubicBezTo>
                    <a:pt x="192" y="40"/>
                    <a:pt x="192" y="40"/>
                    <a:pt x="192" y="40"/>
                  </a:cubicBezTo>
                  <a:cubicBezTo>
                    <a:pt x="191" y="43"/>
                    <a:pt x="190" y="47"/>
                    <a:pt x="187" y="49"/>
                  </a:cubicBezTo>
                  <a:cubicBezTo>
                    <a:pt x="185" y="52"/>
                    <a:pt x="182" y="53"/>
                    <a:pt x="178" y="53"/>
                  </a:cubicBezTo>
                  <a:cubicBezTo>
                    <a:pt x="174" y="53"/>
                    <a:pt x="171" y="52"/>
                    <a:pt x="168" y="49"/>
                  </a:cubicBezTo>
                  <a:cubicBezTo>
                    <a:pt x="165" y="45"/>
                    <a:pt x="164" y="41"/>
                    <a:pt x="164" y="36"/>
                  </a:cubicBezTo>
                  <a:cubicBezTo>
                    <a:pt x="164" y="30"/>
                    <a:pt x="166" y="25"/>
                    <a:pt x="169" y="22"/>
                  </a:cubicBezTo>
                  <a:cubicBezTo>
                    <a:pt x="171" y="19"/>
                    <a:pt x="175" y="17"/>
                    <a:pt x="179" y="17"/>
                  </a:cubicBezTo>
                  <a:cubicBezTo>
                    <a:pt x="183" y="17"/>
                    <a:pt x="186" y="19"/>
                    <a:pt x="189" y="21"/>
                  </a:cubicBezTo>
                  <a:cubicBezTo>
                    <a:pt x="191" y="23"/>
                    <a:pt x="192" y="27"/>
                    <a:pt x="192" y="31"/>
                  </a:cubicBezTo>
                  <a:cubicBezTo>
                    <a:pt x="169" y="31"/>
                    <a:pt x="169" y="31"/>
                    <a:pt x="169" y="31"/>
                  </a:cubicBezTo>
                  <a:close/>
                  <a:moveTo>
                    <a:pt x="169" y="29"/>
                  </a:moveTo>
                  <a:cubicBezTo>
                    <a:pt x="184" y="29"/>
                    <a:pt x="184" y="29"/>
                    <a:pt x="184" y="29"/>
                  </a:cubicBezTo>
                  <a:cubicBezTo>
                    <a:pt x="184" y="27"/>
                    <a:pt x="184" y="26"/>
                    <a:pt x="183" y="25"/>
                  </a:cubicBezTo>
                  <a:cubicBezTo>
                    <a:pt x="183" y="24"/>
                    <a:pt x="182" y="23"/>
                    <a:pt x="181" y="22"/>
                  </a:cubicBezTo>
                  <a:cubicBezTo>
                    <a:pt x="179" y="21"/>
                    <a:pt x="178" y="21"/>
                    <a:pt x="177" y="21"/>
                  </a:cubicBezTo>
                  <a:cubicBezTo>
                    <a:pt x="175" y="21"/>
                    <a:pt x="173" y="21"/>
                    <a:pt x="172" y="23"/>
                  </a:cubicBezTo>
                  <a:cubicBezTo>
                    <a:pt x="170" y="24"/>
                    <a:pt x="169" y="27"/>
                    <a:pt x="169" y="29"/>
                  </a:cubicBezTo>
                  <a:close/>
                  <a:moveTo>
                    <a:pt x="209" y="18"/>
                  </a:moveTo>
                  <a:cubicBezTo>
                    <a:pt x="209" y="25"/>
                    <a:pt x="209" y="25"/>
                    <a:pt x="209" y="25"/>
                  </a:cubicBezTo>
                  <a:cubicBezTo>
                    <a:pt x="212" y="20"/>
                    <a:pt x="215" y="18"/>
                    <a:pt x="218" y="18"/>
                  </a:cubicBezTo>
                  <a:cubicBezTo>
                    <a:pt x="219" y="18"/>
                    <a:pt x="220" y="18"/>
                    <a:pt x="221" y="19"/>
                  </a:cubicBezTo>
                  <a:cubicBezTo>
                    <a:pt x="222" y="20"/>
                    <a:pt x="222" y="21"/>
                    <a:pt x="222" y="22"/>
                  </a:cubicBezTo>
                  <a:cubicBezTo>
                    <a:pt x="222" y="23"/>
                    <a:pt x="222" y="23"/>
                    <a:pt x="221" y="24"/>
                  </a:cubicBezTo>
                  <a:cubicBezTo>
                    <a:pt x="221" y="25"/>
                    <a:pt x="220" y="25"/>
                    <a:pt x="219" y="25"/>
                  </a:cubicBezTo>
                  <a:cubicBezTo>
                    <a:pt x="218" y="25"/>
                    <a:pt x="217" y="25"/>
                    <a:pt x="216" y="24"/>
                  </a:cubicBezTo>
                  <a:cubicBezTo>
                    <a:pt x="215" y="23"/>
                    <a:pt x="214" y="23"/>
                    <a:pt x="214" y="23"/>
                  </a:cubicBezTo>
                  <a:cubicBezTo>
                    <a:pt x="213" y="23"/>
                    <a:pt x="213" y="23"/>
                    <a:pt x="213" y="24"/>
                  </a:cubicBezTo>
                  <a:cubicBezTo>
                    <a:pt x="211" y="25"/>
                    <a:pt x="211" y="27"/>
                    <a:pt x="209" y="29"/>
                  </a:cubicBezTo>
                  <a:cubicBezTo>
                    <a:pt x="209" y="45"/>
                    <a:pt x="209" y="45"/>
                    <a:pt x="209" y="45"/>
                  </a:cubicBezTo>
                  <a:cubicBezTo>
                    <a:pt x="209" y="47"/>
                    <a:pt x="210" y="49"/>
                    <a:pt x="210" y="50"/>
                  </a:cubicBezTo>
                  <a:cubicBezTo>
                    <a:pt x="211" y="51"/>
                    <a:pt x="211" y="51"/>
                    <a:pt x="212" y="51"/>
                  </a:cubicBezTo>
                  <a:cubicBezTo>
                    <a:pt x="213" y="52"/>
                    <a:pt x="214" y="52"/>
                    <a:pt x="215" y="52"/>
                  </a:cubicBezTo>
                  <a:cubicBezTo>
                    <a:pt x="215" y="53"/>
                    <a:pt x="215" y="53"/>
                    <a:pt x="215" y="53"/>
                  </a:cubicBezTo>
                  <a:cubicBezTo>
                    <a:pt x="198" y="53"/>
                    <a:pt x="198" y="53"/>
                    <a:pt x="198" y="53"/>
                  </a:cubicBezTo>
                  <a:cubicBezTo>
                    <a:pt x="198" y="52"/>
                    <a:pt x="198" y="52"/>
                    <a:pt x="198" y="52"/>
                  </a:cubicBezTo>
                  <a:cubicBezTo>
                    <a:pt x="200" y="52"/>
                    <a:pt x="201" y="52"/>
                    <a:pt x="202" y="51"/>
                  </a:cubicBezTo>
                  <a:cubicBezTo>
                    <a:pt x="202" y="51"/>
                    <a:pt x="203" y="50"/>
                    <a:pt x="203" y="49"/>
                  </a:cubicBezTo>
                  <a:cubicBezTo>
                    <a:pt x="203" y="49"/>
                    <a:pt x="203" y="48"/>
                    <a:pt x="203" y="46"/>
                  </a:cubicBezTo>
                  <a:cubicBezTo>
                    <a:pt x="203" y="33"/>
                    <a:pt x="203" y="33"/>
                    <a:pt x="203" y="33"/>
                  </a:cubicBezTo>
                  <a:cubicBezTo>
                    <a:pt x="203" y="29"/>
                    <a:pt x="203" y="26"/>
                    <a:pt x="203" y="25"/>
                  </a:cubicBezTo>
                  <a:cubicBezTo>
                    <a:pt x="203" y="25"/>
                    <a:pt x="202" y="24"/>
                    <a:pt x="202" y="24"/>
                  </a:cubicBezTo>
                  <a:cubicBezTo>
                    <a:pt x="201" y="23"/>
                    <a:pt x="201" y="23"/>
                    <a:pt x="200" y="23"/>
                  </a:cubicBezTo>
                  <a:cubicBezTo>
                    <a:pt x="199" y="23"/>
                    <a:pt x="199" y="23"/>
                    <a:pt x="198" y="24"/>
                  </a:cubicBezTo>
                  <a:cubicBezTo>
                    <a:pt x="197" y="23"/>
                    <a:pt x="197" y="23"/>
                    <a:pt x="197" y="23"/>
                  </a:cubicBezTo>
                  <a:cubicBezTo>
                    <a:pt x="207" y="19"/>
                    <a:pt x="207" y="19"/>
                    <a:pt x="207" y="19"/>
                  </a:cubicBezTo>
                  <a:cubicBezTo>
                    <a:pt x="209" y="19"/>
                    <a:pt x="209" y="19"/>
                    <a:pt x="209" y="19"/>
                  </a:cubicBezTo>
                  <a:cubicBezTo>
                    <a:pt x="209" y="18"/>
                    <a:pt x="209" y="18"/>
                    <a:pt x="209" y="18"/>
                  </a:cubicBezTo>
                  <a:close/>
                  <a:moveTo>
                    <a:pt x="249" y="18"/>
                  </a:moveTo>
                  <a:cubicBezTo>
                    <a:pt x="249" y="29"/>
                    <a:pt x="249" y="29"/>
                    <a:pt x="249" y="29"/>
                  </a:cubicBezTo>
                  <a:cubicBezTo>
                    <a:pt x="247" y="29"/>
                    <a:pt x="247" y="29"/>
                    <a:pt x="247" y="29"/>
                  </a:cubicBezTo>
                  <a:cubicBezTo>
                    <a:pt x="247" y="26"/>
                    <a:pt x="245" y="23"/>
                    <a:pt x="244" y="22"/>
                  </a:cubicBezTo>
                  <a:cubicBezTo>
                    <a:pt x="242" y="21"/>
                    <a:pt x="241" y="20"/>
                    <a:pt x="238" y="20"/>
                  </a:cubicBezTo>
                  <a:cubicBezTo>
                    <a:pt x="237" y="20"/>
                    <a:pt x="235" y="20"/>
                    <a:pt x="234" y="21"/>
                  </a:cubicBezTo>
                  <a:cubicBezTo>
                    <a:pt x="233" y="22"/>
                    <a:pt x="233" y="23"/>
                    <a:pt x="233" y="24"/>
                  </a:cubicBezTo>
                  <a:cubicBezTo>
                    <a:pt x="233" y="25"/>
                    <a:pt x="233" y="27"/>
                    <a:pt x="234" y="28"/>
                  </a:cubicBezTo>
                  <a:cubicBezTo>
                    <a:pt x="235" y="29"/>
                    <a:pt x="236" y="30"/>
                    <a:pt x="238" y="31"/>
                  </a:cubicBezTo>
                  <a:cubicBezTo>
                    <a:pt x="243" y="34"/>
                    <a:pt x="243" y="34"/>
                    <a:pt x="243" y="34"/>
                  </a:cubicBezTo>
                  <a:cubicBezTo>
                    <a:pt x="248" y="36"/>
                    <a:pt x="251" y="39"/>
                    <a:pt x="251" y="43"/>
                  </a:cubicBezTo>
                  <a:cubicBezTo>
                    <a:pt x="251" y="47"/>
                    <a:pt x="249" y="49"/>
                    <a:pt x="247" y="51"/>
                  </a:cubicBezTo>
                  <a:cubicBezTo>
                    <a:pt x="245" y="53"/>
                    <a:pt x="243" y="54"/>
                    <a:pt x="240" y="54"/>
                  </a:cubicBezTo>
                  <a:cubicBezTo>
                    <a:pt x="238" y="54"/>
                    <a:pt x="235" y="53"/>
                    <a:pt x="233" y="53"/>
                  </a:cubicBezTo>
                  <a:cubicBezTo>
                    <a:pt x="232" y="52"/>
                    <a:pt x="231" y="52"/>
                    <a:pt x="231" y="52"/>
                  </a:cubicBezTo>
                  <a:cubicBezTo>
                    <a:pt x="231" y="52"/>
                    <a:pt x="230" y="53"/>
                    <a:pt x="230" y="53"/>
                  </a:cubicBezTo>
                  <a:cubicBezTo>
                    <a:pt x="229" y="53"/>
                    <a:pt x="229" y="53"/>
                    <a:pt x="229" y="53"/>
                  </a:cubicBezTo>
                  <a:cubicBezTo>
                    <a:pt x="229" y="41"/>
                    <a:pt x="229" y="41"/>
                    <a:pt x="229" y="41"/>
                  </a:cubicBezTo>
                  <a:cubicBezTo>
                    <a:pt x="230" y="41"/>
                    <a:pt x="230" y="41"/>
                    <a:pt x="230" y="41"/>
                  </a:cubicBezTo>
                  <a:cubicBezTo>
                    <a:pt x="231" y="45"/>
                    <a:pt x="232" y="47"/>
                    <a:pt x="234" y="49"/>
                  </a:cubicBezTo>
                  <a:cubicBezTo>
                    <a:pt x="236" y="51"/>
                    <a:pt x="238" y="52"/>
                    <a:pt x="240" y="52"/>
                  </a:cubicBezTo>
                  <a:cubicBezTo>
                    <a:pt x="242" y="52"/>
                    <a:pt x="243" y="51"/>
                    <a:pt x="244" y="50"/>
                  </a:cubicBezTo>
                  <a:cubicBezTo>
                    <a:pt x="245" y="49"/>
                    <a:pt x="246" y="48"/>
                    <a:pt x="246" y="47"/>
                  </a:cubicBezTo>
                  <a:cubicBezTo>
                    <a:pt x="246" y="45"/>
                    <a:pt x="245" y="43"/>
                    <a:pt x="244" y="42"/>
                  </a:cubicBezTo>
                  <a:cubicBezTo>
                    <a:pt x="243" y="41"/>
                    <a:pt x="241" y="39"/>
                    <a:pt x="237" y="38"/>
                  </a:cubicBezTo>
                  <a:cubicBezTo>
                    <a:pt x="234" y="36"/>
                    <a:pt x="232" y="35"/>
                    <a:pt x="231" y="33"/>
                  </a:cubicBezTo>
                  <a:cubicBezTo>
                    <a:pt x="229" y="31"/>
                    <a:pt x="229" y="30"/>
                    <a:pt x="229" y="28"/>
                  </a:cubicBezTo>
                  <a:cubicBezTo>
                    <a:pt x="229" y="25"/>
                    <a:pt x="230" y="23"/>
                    <a:pt x="232" y="21"/>
                  </a:cubicBezTo>
                  <a:cubicBezTo>
                    <a:pt x="234" y="19"/>
                    <a:pt x="236" y="18"/>
                    <a:pt x="239" y="18"/>
                  </a:cubicBezTo>
                  <a:cubicBezTo>
                    <a:pt x="240" y="18"/>
                    <a:pt x="242" y="18"/>
                    <a:pt x="244" y="19"/>
                  </a:cubicBezTo>
                  <a:cubicBezTo>
                    <a:pt x="245" y="19"/>
                    <a:pt x="246" y="19"/>
                    <a:pt x="246" y="19"/>
                  </a:cubicBezTo>
                  <a:cubicBezTo>
                    <a:pt x="247" y="19"/>
                    <a:pt x="247" y="19"/>
                    <a:pt x="247" y="19"/>
                  </a:cubicBezTo>
                  <a:cubicBezTo>
                    <a:pt x="247" y="19"/>
                    <a:pt x="247" y="18"/>
                    <a:pt x="248" y="17"/>
                  </a:cubicBezTo>
                  <a:cubicBezTo>
                    <a:pt x="249" y="18"/>
                    <a:pt x="249" y="18"/>
                    <a:pt x="249" y="18"/>
                  </a:cubicBezTo>
                  <a:close/>
                  <a:moveTo>
                    <a:pt x="268" y="0"/>
                  </a:moveTo>
                  <a:cubicBezTo>
                    <a:pt x="269" y="0"/>
                    <a:pt x="270" y="0"/>
                    <a:pt x="271" y="1"/>
                  </a:cubicBezTo>
                  <a:cubicBezTo>
                    <a:pt x="271" y="2"/>
                    <a:pt x="272" y="3"/>
                    <a:pt x="272" y="4"/>
                  </a:cubicBezTo>
                  <a:cubicBezTo>
                    <a:pt x="272" y="5"/>
                    <a:pt x="271" y="6"/>
                    <a:pt x="271" y="7"/>
                  </a:cubicBezTo>
                  <a:cubicBezTo>
                    <a:pt x="270" y="7"/>
                    <a:pt x="269" y="8"/>
                    <a:pt x="268" y="8"/>
                  </a:cubicBezTo>
                  <a:cubicBezTo>
                    <a:pt x="267" y="8"/>
                    <a:pt x="266" y="7"/>
                    <a:pt x="266" y="7"/>
                  </a:cubicBezTo>
                  <a:cubicBezTo>
                    <a:pt x="265" y="6"/>
                    <a:pt x="265" y="5"/>
                    <a:pt x="265" y="4"/>
                  </a:cubicBezTo>
                  <a:cubicBezTo>
                    <a:pt x="265" y="3"/>
                    <a:pt x="265" y="2"/>
                    <a:pt x="266" y="1"/>
                  </a:cubicBezTo>
                  <a:cubicBezTo>
                    <a:pt x="266" y="0"/>
                    <a:pt x="267" y="0"/>
                    <a:pt x="268" y="0"/>
                  </a:cubicBezTo>
                  <a:close/>
                  <a:moveTo>
                    <a:pt x="271" y="18"/>
                  </a:moveTo>
                  <a:cubicBezTo>
                    <a:pt x="271" y="45"/>
                    <a:pt x="271" y="45"/>
                    <a:pt x="271" y="45"/>
                  </a:cubicBezTo>
                  <a:cubicBezTo>
                    <a:pt x="271" y="47"/>
                    <a:pt x="271" y="49"/>
                    <a:pt x="271" y="49"/>
                  </a:cubicBezTo>
                  <a:cubicBezTo>
                    <a:pt x="272" y="50"/>
                    <a:pt x="272" y="51"/>
                    <a:pt x="273" y="51"/>
                  </a:cubicBezTo>
                  <a:cubicBezTo>
                    <a:pt x="273" y="51"/>
                    <a:pt x="274" y="51"/>
                    <a:pt x="276" y="51"/>
                  </a:cubicBezTo>
                  <a:cubicBezTo>
                    <a:pt x="276" y="53"/>
                    <a:pt x="276" y="53"/>
                    <a:pt x="276" y="53"/>
                  </a:cubicBezTo>
                  <a:cubicBezTo>
                    <a:pt x="260" y="53"/>
                    <a:pt x="260" y="53"/>
                    <a:pt x="260" y="53"/>
                  </a:cubicBezTo>
                  <a:cubicBezTo>
                    <a:pt x="260" y="51"/>
                    <a:pt x="260" y="51"/>
                    <a:pt x="260" y="51"/>
                  </a:cubicBezTo>
                  <a:cubicBezTo>
                    <a:pt x="261" y="51"/>
                    <a:pt x="263" y="51"/>
                    <a:pt x="263" y="51"/>
                  </a:cubicBezTo>
                  <a:cubicBezTo>
                    <a:pt x="263" y="51"/>
                    <a:pt x="264" y="50"/>
                    <a:pt x="264" y="49"/>
                  </a:cubicBezTo>
                  <a:cubicBezTo>
                    <a:pt x="265" y="49"/>
                    <a:pt x="265" y="47"/>
                    <a:pt x="265" y="45"/>
                  </a:cubicBezTo>
                  <a:cubicBezTo>
                    <a:pt x="265" y="32"/>
                    <a:pt x="265" y="32"/>
                    <a:pt x="265" y="32"/>
                  </a:cubicBezTo>
                  <a:cubicBezTo>
                    <a:pt x="265" y="28"/>
                    <a:pt x="265" y="26"/>
                    <a:pt x="264" y="25"/>
                  </a:cubicBezTo>
                  <a:cubicBezTo>
                    <a:pt x="264" y="24"/>
                    <a:pt x="264" y="23"/>
                    <a:pt x="263" y="23"/>
                  </a:cubicBezTo>
                  <a:cubicBezTo>
                    <a:pt x="263" y="23"/>
                    <a:pt x="263" y="23"/>
                    <a:pt x="262" y="23"/>
                  </a:cubicBezTo>
                  <a:cubicBezTo>
                    <a:pt x="261" y="23"/>
                    <a:pt x="260" y="23"/>
                    <a:pt x="259" y="23"/>
                  </a:cubicBezTo>
                  <a:cubicBezTo>
                    <a:pt x="259" y="22"/>
                    <a:pt x="259" y="22"/>
                    <a:pt x="259" y="22"/>
                  </a:cubicBezTo>
                  <a:cubicBezTo>
                    <a:pt x="269" y="18"/>
                    <a:pt x="269" y="18"/>
                    <a:pt x="269" y="18"/>
                  </a:cubicBezTo>
                  <a:cubicBezTo>
                    <a:pt x="271" y="18"/>
                    <a:pt x="271" y="18"/>
                    <a:pt x="271" y="18"/>
                  </a:cubicBezTo>
                  <a:close/>
                  <a:moveTo>
                    <a:pt x="293" y="7"/>
                  </a:moveTo>
                  <a:cubicBezTo>
                    <a:pt x="293" y="19"/>
                    <a:pt x="293" y="19"/>
                    <a:pt x="293" y="19"/>
                  </a:cubicBezTo>
                  <a:cubicBezTo>
                    <a:pt x="301" y="19"/>
                    <a:pt x="301" y="19"/>
                    <a:pt x="301" y="19"/>
                  </a:cubicBezTo>
                  <a:cubicBezTo>
                    <a:pt x="301" y="21"/>
                    <a:pt x="301" y="21"/>
                    <a:pt x="301" y="21"/>
                  </a:cubicBezTo>
                  <a:cubicBezTo>
                    <a:pt x="293" y="21"/>
                    <a:pt x="293" y="21"/>
                    <a:pt x="293" y="21"/>
                  </a:cubicBezTo>
                  <a:cubicBezTo>
                    <a:pt x="293" y="43"/>
                    <a:pt x="293" y="43"/>
                    <a:pt x="293" y="43"/>
                  </a:cubicBezTo>
                  <a:cubicBezTo>
                    <a:pt x="293" y="45"/>
                    <a:pt x="294" y="47"/>
                    <a:pt x="294" y="48"/>
                  </a:cubicBezTo>
                  <a:cubicBezTo>
                    <a:pt x="295" y="49"/>
                    <a:pt x="295" y="49"/>
                    <a:pt x="297" y="49"/>
                  </a:cubicBezTo>
                  <a:cubicBezTo>
                    <a:pt x="297" y="49"/>
                    <a:pt x="298" y="49"/>
                    <a:pt x="299" y="48"/>
                  </a:cubicBezTo>
                  <a:cubicBezTo>
                    <a:pt x="300" y="48"/>
                    <a:pt x="300" y="47"/>
                    <a:pt x="301" y="46"/>
                  </a:cubicBezTo>
                  <a:cubicBezTo>
                    <a:pt x="302" y="46"/>
                    <a:pt x="302" y="46"/>
                    <a:pt x="302" y="46"/>
                  </a:cubicBezTo>
                  <a:cubicBezTo>
                    <a:pt x="301" y="48"/>
                    <a:pt x="300" y="50"/>
                    <a:pt x="298" y="51"/>
                  </a:cubicBezTo>
                  <a:cubicBezTo>
                    <a:pt x="297" y="53"/>
                    <a:pt x="295" y="53"/>
                    <a:pt x="293" y="53"/>
                  </a:cubicBezTo>
                  <a:cubicBezTo>
                    <a:pt x="292" y="53"/>
                    <a:pt x="291" y="53"/>
                    <a:pt x="290" y="53"/>
                  </a:cubicBezTo>
                  <a:cubicBezTo>
                    <a:pt x="289" y="52"/>
                    <a:pt x="288" y="51"/>
                    <a:pt x="288" y="50"/>
                  </a:cubicBezTo>
                  <a:cubicBezTo>
                    <a:pt x="287" y="49"/>
                    <a:pt x="287" y="47"/>
                    <a:pt x="287" y="44"/>
                  </a:cubicBezTo>
                  <a:cubicBezTo>
                    <a:pt x="287" y="21"/>
                    <a:pt x="287" y="21"/>
                    <a:pt x="287" y="21"/>
                  </a:cubicBezTo>
                  <a:cubicBezTo>
                    <a:pt x="282" y="21"/>
                    <a:pt x="282" y="21"/>
                    <a:pt x="282" y="21"/>
                  </a:cubicBezTo>
                  <a:cubicBezTo>
                    <a:pt x="282" y="20"/>
                    <a:pt x="282" y="20"/>
                    <a:pt x="282" y="20"/>
                  </a:cubicBezTo>
                  <a:cubicBezTo>
                    <a:pt x="283" y="20"/>
                    <a:pt x="285" y="19"/>
                    <a:pt x="286" y="17"/>
                  </a:cubicBezTo>
                  <a:cubicBezTo>
                    <a:pt x="287" y="16"/>
                    <a:pt x="288" y="15"/>
                    <a:pt x="289" y="13"/>
                  </a:cubicBezTo>
                  <a:cubicBezTo>
                    <a:pt x="290" y="12"/>
                    <a:pt x="291" y="10"/>
                    <a:pt x="292" y="7"/>
                  </a:cubicBezTo>
                  <a:cubicBezTo>
                    <a:pt x="293" y="7"/>
                    <a:pt x="293" y="7"/>
                    <a:pt x="293" y="7"/>
                  </a:cubicBezTo>
                  <a:close/>
                  <a:moveTo>
                    <a:pt x="306" y="19"/>
                  </a:moveTo>
                  <a:cubicBezTo>
                    <a:pt x="321" y="19"/>
                    <a:pt x="321" y="19"/>
                    <a:pt x="321" y="19"/>
                  </a:cubicBezTo>
                  <a:cubicBezTo>
                    <a:pt x="321" y="20"/>
                    <a:pt x="321" y="20"/>
                    <a:pt x="321" y="20"/>
                  </a:cubicBezTo>
                  <a:cubicBezTo>
                    <a:pt x="320" y="20"/>
                    <a:pt x="320" y="20"/>
                    <a:pt x="320" y="20"/>
                  </a:cubicBezTo>
                  <a:cubicBezTo>
                    <a:pt x="319" y="20"/>
                    <a:pt x="318" y="20"/>
                    <a:pt x="318" y="21"/>
                  </a:cubicBezTo>
                  <a:cubicBezTo>
                    <a:pt x="317" y="21"/>
                    <a:pt x="317" y="22"/>
                    <a:pt x="317" y="22"/>
                  </a:cubicBezTo>
                  <a:cubicBezTo>
                    <a:pt x="317" y="23"/>
                    <a:pt x="317" y="25"/>
                    <a:pt x="318" y="26"/>
                  </a:cubicBezTo>
                  <a:cubicBezTo>
                    <a:pt x="326" y="43"/>
                    <a:pt x="326" y="43"/>
                    <a:pt x="326" y="43"/>
                  </a:cubicBezTo>
                  <a:cubicBezTo>
                    <a:pt x="333" y="25"/>
                    <a:pt x="333" y="25"/>
                    <a:pt x="333" y="25"/>
                  </a:cubicBezTo>
                  <a:cubicBezTo>
                    <a:pt x="334" y="23"/>
                    <a:pt x="334" y="23"/>
                    <a:pt x="334" y="21"/>
                  </a:cubicBezTo>
                  <a:cubicBezTo>
                    <a:pt x="334" y="21"/>
                    <a:pt x="334" y="21"/>
                    <a:pt x="333" y="20"/>
                  </a:cubicBezTo>
                  <a:cubicBezTo>
                    <a:pt x="333" y="20"/>
                    <a:pt x="333" y="20"/>
                    <a:pt x="333" y="19"/>
                  </a:cubicBezTo>
                  <a:cubicBezTo>
                    <a:pt x="332" y="19"/>
                    <a:pt x="331" y="19"/>
                    <a:pt x="331" y="19"/>
                  </a:cubicBezTo>
                  <a:cubicBezTo>
                    <a:pt x="331" y="18"/>
                    <a:pt x="331" y="18"/>
                    <a:pt x="331" y="18"/>
                  </a:cubicBezTo>
                  <a:cubicBezTo>
                    <a:pt x="341" y="18"/>
                    <a:pt x="341" y="18"/>
                    <a:pt x="341" y="18"/>
                  </a:cubicBezTo>
                  <a:cubicBezTo>
                    <a:pt x="341" y="19"/>
                    <a:pt x="341" y="19"/>
                    <a:pt x="341" y="19"/>
                  </a:cubicBezTo>
                  <a:cubicBezTo>
                    <a:pt x="341" y="19"/>
                    <a:pt x="340" y="19"/>
                    <a:pt x="339" y="19"/>
                  </a:cubicBezTo>
                  <a:cubicBezTo>
                    <a:pt x="339" y="20"/>
                    <a:pt x="338" y="20"/>
                    <a:pt x="338" y="21"/>
                  </a:cubicBezTo>
                  <a:cubicBezTo>
                    <a:pt x="337" y="21"/>
                    <a:pt x="337" y="22"/>
                    <a:pt x="337" y="24"/>
                  </a:cubicBezTo>
                  <a:cubicBezTo>
                    <a:pt x="323" y="58"/>
                    <a:pt x="323" y="58"/>
                    <a:pt x="323" y="58"/>
                  </a:cubicBezTo>
                  <a:cubicBezTo>
                    <a:pt x="322" y="61"/>
                    <a:pt x="321" y="63"/>
                    <a:pt x="318" y="65"/>
                  </a:cubicBezTo>
                  <a:cubicBezTo>
                    <a:pt x="316" y="67"/>
                    <a:pt x="314" y="68"/>
                    <a:pt x="312" y="68"/>
                  </a:cubicBezTo>
                  <a:cubicBezTo>
                    <a:pt x="311" y="68"/>
                    <a:pt x="310" y="67"/>
                    <a:pt x="309" y="67"/>
                  </a:cubicBezTo>
                  <a:cubicBezTo>
                    <a:pt x="308" y="66"/>
                    <a:pt x="307" y="65"/>
                    <a:pt x="307" y="64"/>
                  </a:cubicBezTo>
                  <a:cubicBezTo>
                    <a:pt x="307" y="63"/>
                    <a:pt x="308" y="62"/>
                    <a:pt x="308" y="61"/>
                  </a:cubicBezTo>
                  <a:cubicBezTo>
                    <a:pt x="309" y="61"/>
                    <a:pt x="310" y="61"/>
                    <a:pt x="311" y="61"/>
                  </a:cubicBezTo>
                  <a:cubicBezTo>
                    <a:pt x="312" y="61"/>
                    <a:pt x="313" y="61"/>
                    <a:pt x="314" y="61"/>
                  </a:cubicBezTo>
                  <a:cubicBezTo>
                    <a:pt x="315" y="62"/>
                    <a:pt x="316" y="62"/>
                    <a:pt x="316" y="62"/>
                  </a:cubicBezTo>
                  <a:cubicBezTo>
                    <a:pt x="317" y="62"/>
                    <a:pt x="317" y="61"/>
                    <a:pt x="318" y="61"/>
                  </a:cubicBezTo>
                  <a:cubicBezTo>
                    <a:pt x="319" y="60"/>
                    <a:pt x="320" y="58"/>
                    <a:pt x="321" y="56"/>
                  </a:cubicBezTo>
                  <a:cubicBezTo>
                    <a:pt x="323" y="50"/>
                    <a:pt x="323" y="50"/>
                    <a:pt x="323" y="50"/>
                  </a:cubicBezTo>
                  <a:cubicBezTo>
                    <a:pt x="311" y="25"/>
                    <a:pt x="311" y="25"/>
                    <a:pt x="311" y="25"/>
                  </a:cubicBezTo>
                  <a:cubicBezTo>
                    <a:pt x="311" y="24"/>
                    <a:pt x="311" y="23"/>
                    <a:pt x="310" y="22"/>
                  </a:cubicBezTo>
                  <a:cubicBezTo>
                    <a:pt x="309" y="21"/>
                    <a:pt x="309" y="20"/>
                    <a:pt x="308" y="20"/>
                  </a:cubicBezTo>
                  <a:cubicBezTo>
                    <a:pt x="308" y="20"/>
                    <a:pt x="307" y="19"/>
                    <a:pt x="305" y="19"/>
                  </a:cubicBezTo>
                  <a:cubicBezTo>
                    <a:pt x="306" y="19"/>
                    <a:pt x="306" y="19"/>
                    <a:pt x="306" y="19"/>
                  </a:cubicBezTo>
                  <a:close/>
                  <a:moveTo>
                    <a:pt x="379" y="18"/>
                  </a:moveTo>
                  <a:cubicBezTo>
                    <a:pt x="383" y="18"/>
                    <a:pt x="387" y="20"/>
                    <a:pt x="391" y="24"/>
                  </a:cubicBezTo>
                  <a:cubicBezTo>
                    <a:pt x="393" y="27"/>
                    <a:pt x="395" y="31"/>
                    <a:pt x="395" y="35"/>
                  </a:cubicBezTo>
                  <a:cubicBezTo>
                    <a:pt x="395" y="39"/>
                    <a:pt x="394" y="41"/>
                    <a:pt x="393" y="45"/>
                  </a:cubicBezTo>
                  <a:cubicBezTo>
                    <a:pt x="391" y="48"/>
                    <a:pt x="389" y="50"/>
                    <a:pt x="387" y="52"/>
                  </a:cubicBezTo>
                  <a:cubicBezTo>
                    <a:pt x="385" y="53"/>
                    <a:pt x="382" y="54"/>
                    <a:pt x="379" y="54"/>
                  </a:cubicBezTo>
                  <a:cubicBezTo>
                    <a:pt x="374" y="54"/>
                    <a:pt x="370" y="52"/>
                    <a:pt x="367" y="48"/>
                  </a:cubicBezTo>
                  <a:cubicBezTo>
                    <a:pt x="365" y="45"/>
                    <a:pt x="363" y="41"/>
                    <a:pt x="363" y="37"/>
                  </a:cubicBezTo>
                  <a:cubicBezTo>
                    <a:pt x="363" y="33"/>
                    <a:pt x="364" y="30"/>
                    <a:pt x="366" y="27"/>
                  </a:cubicBezTo>
                  <a:cubicBezTo>
                    <a:pt x="367" y="24"/>
                    <a:pt x="369" y="22"/>
                    <a:pt x="372" y="21"/>
                  </a:cubicBezTo>
                  <a:cubicBezTo>
                    <a:pt x="373" y="19"/>
                    <a:pt x="376" y="18"/>
                    <a:pt x="379" y="18"/>
                  </a:cubicBezTo>
                  <a:close/>
                  <a:moveTo>
                    <a:pt x="377" y="20"/>
                  </a:moveTo>
                  <a:cubicBezTo>
                    <a:pt x="376" y="20"/>
                    <a:pt x="375" y="21"/>
                    <a:pt x="373" y="21"/>
                  </a:cubicBezTo>
                  <a:cubicBezTo>
                    <a:pt x="372" y="22"/>
                    <a:pt x="371" y="23"/>
                    <a:pt x="370" y="25"/>
                  </a:cubicBezTo>
                  <a:cubicBezTo>
                    <a:pt x="369" y="27"/>
                    <a:pt x="369" y="30"/>
                    <a:pt x="369" y="33"/>
                  </a:cubicBezTo>
                  <a:cubicBezTo>
                    <a:pt x="369" y="38"/>
                    <a:pt x="370" y="42"/>
                    <a:pt x="372" y="46"/>
                  </a:cubicBezTo>
                  <a:cubicBezTo>
                    <a:pt x="374" y="49"/>
                    <a:pt x="376" y="51"/>
                    <a:pt x="379" y="51"/>
                  </a:cubicBezTo>
                  <a:cubicBezTo>
                    <a:pt x="382" y="51"/>
                    <a:pt x="384" y="50"/>
                    <a:pt x="385" y="48"/>
                  </a:cubicBezTo>
                  <a:cubicBezTo>
                    <a:pt x="387" y="46"/>
                    <a:pt x="387" y="43"/>
                    <a:pt x="387" y="38"/>
                  </a:cubicBezTo>
                  <a:cubicBezTo>
                    <a:pt x="387" y="32"/>
                    <a:pt x="386" y="27"/>
                    <a:pt x="384" y="24"/>
                  </a:cubicBezTo>
                  <a:cubicBezTo>
                    <a:pt x="382" y="21"/>
                    <a:pt x="380" y="20"/>
                    <a:pt x="377" y="20"/>
                  </a:cubicBezTo>
                  <a:close/>
                  <a:moveTo>
                    <a:pt x="415" y="21"/>
                  </a:moveTo>
                  <a:cubicBezTo>
                    <a:pt x="415" y="44"/>
                    <a:pt x="415" y="44"/>
                    <a:pt x="415" y="44"/>
                  </a:cubicBezTo>
                  <a:cubicBezTo>
                    <a:pt x="415" y="47"/>
                    <a:pt x="416" y="49"/>
                    <a:pt x="416" y="50"/>
                  </a:cubicBezTo>
                  <a:cubicBezTo>
                    <a:pt x="417" y="51"/>
                    <a:pt x="418" y="51"/>
                    <a:pt x="420" y="51"/>
                  </a:cubicBezTo>
                  <a:cubicBezTo>
                    <a:pt x="423" y="51"/>
                    <a:pt x="423" y="51"/>
                    <a:pt x="423" y="51"/>
                  </a:cubicBezTo>
                  <a:cubicBezTo>
                    <a:pt x="423" y="53"/>
                    <a:pt x="423" y="53"/>
                    <a:pt x="423" y="53"/>
                  </a:cubicBezTo>
                  <a:cubicBezTo>
                    <a:pt x="403" y="53"/>
                    <a:pt x="403" y="53"/>
                    <a:pt x="403" y="53"/>
                  </a:cubicBezTo>
                  <a:cubicBezTo>
                    <a:pt x="403" y="51"/>
                    <a:pt x="403" y="51"/>
                    <a:pt x="403" y="51"/>
                  </a:cubicBezTo>
                  <a:cubicBezTo>
                    <a:pt x="405" y="51"/>
                    <a:pt x="405" y="51"/>
                    <a:pt x="405" y="51"/>
                  </a:cubicBezTo>
                  <a:cubicBezTo>
                    <a:pt x="406" y="51"/>
                    <a:pt x="407" y="51"/>
                    <a:pt x="408" y="51"/>
                  </a:cubicBezTo>
                  <a:cubicBezTo>
                    <a:pt x="409" y="50"/>
                    <a:pt x="409" y="49"/>
                    <a:pt x="409" y="49"/>
                  </a:cubicBezTo>
                  <a:cubicBezTo>
                    <a:pt x="410" y="48"/>
                    <a:pt x="410" y="46"/>
                    <a:pt x="410" y="44"/>
                  </a:cubicBezTo>
                  <a:cubicBezTo>
                    <a:pt x="410" y="21"/>
                    <a:pt x="410" y="21"/>
                    <a:pt x="410" y="21"/>
                  </a:cubicBezTo>
                  <a:cubicBezTo>
                    <a:pt x="403" y="21"/>
                    <a:pt x="403" y="21"/>
                    <a:pt x="403" y="21"/>
                  </a:cubicBezTo>
                  <a:cubicBezTo>
                    <a:pt x="403" y="19"/>
                    <a:pt x="403" y="19"/>
                    <a:pt x="403" y="19"/>
                  </a:cubicBezTo>
                  <a:cubicBezTo>
                    <a:pt x="410" y="19"/>
                    <a:pt x="410" y="19"/>
                    <a:pt x="410" y="19"/>
                  </a:cubicBezTo>
                  <a:cubicBezTo>
                    <a:pt x="410" y="16"/>
                    <a:pt x="410" y="16"/>
                    <a:pt x="410" y="16"/>
                  </a:cubicBezTo>
                  <a:cubicBezTo>
                    <a:pt x="410" y="13"/>
                    <a:pt x="410" y="10"/>
                    <a:pt x="411" y="7"/>
                  </a:cubicBezTo>
                  <a:cubicBezTo>
                    <a:pt x="413" y="5"/>
                    <a:pt x="414" y="3"/>
                    <a:pt x="416" y="2"/>
                  </a:cubicBezTo>
                  <a:cubicBezTo>
                    <a:pt x="418" y="0"/>
                    <a:pt x="421" y="0"/>
                    <a:pt x="423" y="0"/>
                  </a:cubicBezTo>
                  <a:cubicBezTo>
                    <a:pt x="426" y="0"/>
                    <a:pt x="428" y="1"/>
                    <a:pt x="430" y="2"/>
                  </a:cubicBezTo>
                  <a:cubicBezTo>
                    <a:pt x="431" y="3"/>
                    <a:pt x="432" y="5"/>
                    <a:pt x="432" y="6"/>
                  </a:cubicBezTo>
                  <a:cubicBezTo>
                    <a:pt x="432" y="7"/>
                    <a:pt x="432" y="7"/>
                    <a:pt x="431" y="8"/>
                  </a:cubicBezTo>
                  <a:cubicBezTo>
                    <a:pt x="431" y="9"/>
                    <a:pt x="430" y="9"/>
                    <a:pt x="429" y="9"/>
                  </a:cubicBezTo>
                  <a:cubicBezTo>
                    <a:pt x="429" y="9"/>
                    <a:pt x="428" y="8"/>
                    <a:pt x="428" y="8"/>
                  </a:cubicBezTo>
                  <a:cubicBezTo>
                    <a:pt x="427" y="7"/>
                    <a:pt x="427" y="7"/>
                    <a:pt x="425" y="5"/>
                  </a:cubicBezTo>
                  <a:cubicBezTo>
                    <a:pt x="425" y="4"/>
                    <a:pt x="424" y="3"/>
                    <a:pt x="423" y="2"/>
                  </a:cubicBezTo>
                  <a:cubicBezTo>
                    <a:pt x="422" y="2"/>
                    <a:pt x="421" y="1"/>
                    <a:pt x="421" y="1"/>
                  </a:cubicBezTo>
                  <a:cubicBezTo>
                    <a:pt x="419" y="1"/>
                    <a:pt x="419" y="2"/>
                    <a:pt x="418" y="2"/>
                  </a:cubicBezTo>
                  <a:cubicBezTo>
                    <a:pt x="417" y="3"/>
                    <a:pt x="417" y="4"/>
                    <a:pt x="416" y="5"/>
                  </a:cubicBezTo>
                  <a:cubicBezTo>
                    <a:pt x="416" y="6"/>
                    <a:pt x="416" y="9"/>
                    <a:pt x="416" y="15"/>
                  </a:cubicBezTo>
                  <a:cubicBezTo>
                    <a:pt x="416" y="17"/>
                    <a:pt x="416" y="17"/>
                    <a:pt x="416" y="17"/>
                  </a:cubicBezTo>
                  <a:cubicBezTo>
                    <a:pt x="424" y="17"/>
                    <a:pt x="424" y="17"/>
                    <a:pt x="424" y="17"/>
                  </a:cubicBezTo>
                  <a:cubicBezTo>
                    <a:pt x="424" y="21"/>
                    <a:pt x="424" y="21"/>
                    <a:pt x="424" y="21"/>
                  </a:cubicBezTo>
                  <a:cubicBezTo>
                    <a:pt x="415" y="21"/>
                    <a:pt x="415" y="21"/>
                    <a:pt x="415" y="21"/>
                  </a:cubicBezTo>
                  <a:close/>
                  <a:moveTo>
                    <a:pt x="477" y="1"/>
                  </a:moveTo>
                  <a:cubicBezTo>
                    <a:pt x="477" y="19"/>
                    <a:pt x="477" y="19"/>
                    <a:pt x="477" y="19"/>
                  </a:cubicBezTo>
                  <a:cubicBezTo>
                    <a:pt x="475" y="19"/>
                    <a:pt x="475" y="19"/>
                    <a:pt x="475" y="19"/>
                  </a:cubicBezTo>
                  <a:cubicBezTo>
                    <a:pt x="475" y="15"/>
                    <a:pt x="474" y="13"/>
                    <a:pt x="473" y="11"/>
                  </a:cubicBezTo>
                  <a:cubicBezTo>
                    <a:pt x="472" y="9"/>
                    <a:pt x="470" y="7"/>
                    <a:pt x="468" y="6"/>
                  </a:cubicBezTo>
                  <a:cubicBezTo>
                    <a:pt x="466" y="5"/>
                    <a:pt x="464" y="4"/>
                    <a:pt x="462" y="4"/>
                  </a:cubicBezTo>
                  <a:cubicBezTo>
                    <a:pt x="459" y="4"/>
                    <a:pt x="457" y="5"/>
                    <a:pt x="456" y="7"/>
                  </a:cubicBezTo>
                  <a:cubicBezTo>
                    <a:pt x="454" y="8"/>
                    <a:pt x="453" y="10"/>
                    <a:pt x="453" y="12"/>
                  </a:cubicBezTo>
                  <a:cubicBezTo>
                    <a:pt x="453" y="13"/>
                    <a:pt x="454" y="15"/>
                    <a:pt x="455" y="16"/>
                  </a:cubicBezTo>
                  <a:cubicBezTo>
                    <a:pt x="457" y="18"/>
                    <a:pt x="460" y="20"/>
                    <a:pt x="465" y="23"/>
                  </a:cubicBezTo>
                  <a:cubicBezTo>
                    <a:pt x="470" y="26"/>
                    <a:pt x="473" y="28"/>
                    <a:pt x="475" y="29"/>
                  </a:cubicBezTo>
                  <a:cubicBezTo>
                    <a:pt x="476" y="31"/>
                    <a:pt x="477" y="32"/>
                    <a:pt x="479" y="34"/>
                  </a:cubicBezTo>
                  <a:cubicBezTo>
                    <a:pt x="479" y="36"/>
                    <a:pt x="480" y="38"/>
                    <a:pt x="480" y="40"/>
                  </a:cubicBezTo>
                  <a:cubicBezTo>
                    <a:pt x="480" y="44"/>
                    <a:pt x="478" y="47"/>
                    <a:pt x="475" y="50"/>
                  </a:cubicBezTo>
                  <a:cubicBezTo>
                    <a:pt x="473" y="53"/>
                    <a:pt x="469" y="54"/>
                    <a:pt x="465" y="54"/>
                  </a:cubicBezTo>
                  <a:cubicBezTo>
                    <a:pt x="463" y="54"/>
                    <a:pt x="462" y="54"/>
                    <a:pt x="461" y="53"/>
                  </a:cubicBezTo>
                  <a:cubicBezTo>
                    <a:pt x="460" y="53"/>
                    <a:pt x="458" y="53"/>
                    <a:pt x="456" y="52"/>
                  </a:cubicBezTo>
                  <a:cubicBezTo>
                    <a:pt x="454" y="51"/>
                    <a:pt x="453" y="51"/>
                    <a:pt x="452" y="51"/>
                  </a:cubicBezTo>
                  <a:cubicBezTo>
                    <a:pt x="451" y="51"/>
                    <a:pt x="451" y="51"/>
                    <a:pt x="450" y="51"/>
                  </a:cubicBezTo>
                  <a:cubicBezTo>
                    <a:pt x="450" y="52"/>
                    <a:pt x="450" y="53"/>
                    <a:pt x="449" y="54"/>
                  </a:cubicBezTo>
                  <a:cubicBezTo>
                    <a:pt x="448" y="54"/>
                    <a:pt x="448" y="54"/>
                    <a:pt x="448" y="54"/>
                  </a:cubicBezTo>
                  <a:cubicBezTo>
                    <a:pt x="448" y="37"/>
                    <a:pt x="448" y="37"/>
                    <a:pt x="448" y="37"/>
                  </a:cubicBezTo>
                  <a:cubicBezTo>
                    <a:pt x="449" y="37"/>
                    <a:pt x="449" y="37"/>
                    <a:pt x="449" y="37"/>
                  </a:cubicBezTo>
                  <a:cubicBezTo>
                    <a:pt x="450" y="40"/>
                    <a:pt x="451" y="43"/>
                    <a:pt x="452" y="45"/>
                  </a:cubicBezTo>
                  <a:cubicBezTo>
                    <a:pt x="453" y="46"/>
                    <a:pt x="455" y="48"/>
                    <a:pt x="457" y="49"/>
                  </a:cubicBezTo>
                  <a:cubicBezTo>
                    <a:pt x="459" y="50"/>
                    <a:pt x="461" y="51"/>
                    <a:pt x="464" y="51"/>
                  </a:cubicBezTo>
                  <a:cubicBezTo>
                    <a:pt x="467" y="51"/>
                    <a:pt x="469" y="50"/>
                    <a:pt x="471" y="48"/>
                  </a:cubicBezTo>
                  <a:cubicBezTo>
                    <a:pt x="473" y="47"/>
                    <a:pt x="473" y="45"/>
                    <a:pt x="473" y="43"/>
                  </a:cubicBezTo>
                  <a:cubicBezTo>
                    <a:pt x="473" y="41"/>
                    <a:pt x="473" y="40"/>
                    <a:pt x="473" y="39"/>
                  </a:cubicBezTo>
                  <a:cubicBezTo>
                    <a:pt x="472" y="38"/>
                    <a:pt x="471" y="37"/>
                    <a:pt x="469" y="35"/>
                  </a:cubicBezTo>
                  <a:cubicBezTo>
                    <a:pt x="469" y="35"/>
                    <a:pt x="466" y="33"/>
                    <a:pt x="462" y="31"/>
                  </a:cubicBezTo>
                  <a:cubicBezTo>
                    <a:pt x="458" y="28"/>
                    <a:pt x="455" y="26"/>
                    <a:pt x="453" y="25"/>
                  </a:cubicBezTo>
                  <a:cubicBezTo>
                    <a:pt x="451" y="23"/>
                    <a:pt x="450" y="22"/>
                    <a:pt x="449" y="20"/>
                  </a:cubicBezTo>
                  <a:cubicBezTo>
                    <a:pt x="448" y="19"/>
                    <a:pt x="448" y="17"/>
                    <a:pt x="448" y="15"/>
                  </a:cubicBezTo>
                  <a:cubicBezTo>
                    <a:pt x="448" y="11"/>
                    <a:pt x="449" y="8"/>
                    <a:pt x="452" y="5"/>
                  </a:cubicBezTo>
                  <a:cubicBezTo>
                    <a:pt x="455" y="3"/>
                    <a:pt x="458" y="1"/>
                    <a:pt x="462" y="1"/>
                  </a:cubicBezTo>
                  <a:cubicBezTo>
                    <a:pt x="464" y="1"/>
                    <a:pt x="467" y="2"/>
                    <a:pt x="470" y="3"/>
                  </a:cubicBezTo>
                  <a:cubicBezTo>
                    <a:pt x="471" y="4"/>
                    <a:pt x="472" y="4"/>
                    <a:pt x="473" y="4"/>
                  </a:cubicBezTo>
                  <a:cubicBezTo>
                    <a:pt x="473" y="4"/>
                    <a:pt x="474" y="4"/>
                    <a:pt x="474" y="4"/>
                  </a:cubicBezTo>
                  <a:cubicBezTo>
                    <a:pt x="475" y="3"/>
                    <a:pt x="475" y="3"/>
                    <a:pt x="475" y="1"/>
                  </a:cubicBezTo>
                  <a:cubicBezTo>
                    <a:pt x="477" y="1"/>
                    <a:pt x="477" y="1"/>
                    <a:pt x="477" y="1"/>
                  </a:cubicBezTo>
                  <a:close/>
                  <a:moveTo>
                    <a:pt x="517" y="40"/>
                  </a:moveTo>
                  <a:cubicBezTo>
                    <a:pt x="517" y="44"/>
                    <a:pt x="515" y="48"/>
                    <a:pt x="512" y="50"/>
                  </a:cubicBezTo>
                  <a:cubicBezTo>
                    <a:pt x="510" y="53"/>
                    <a:pt x="507" y="54"/>
                    <a:pt x="504" y="54"/>
                  </a:cubicBezTo>
                  <a:cubicBezTo>
                    <a:pt x="500" y="54"/>
                    <a:pt x="497" y="52"/>
                    <a:pt x="494" y="49"/>
                  </a:cubicBezTo>
                  <a:cubicBezTo>
                    <a:pt x="491" y="46"/>
                    <a:pt x="490" y="41"/>
                    <a:pt x="490" y="36"/>
                  </a:cubicBezTo>
                  <a:cubicBezTo>
                    <a:pt x="490" y="31"/>
                    <a:pt x="492" y="26"/>
                    <a:pt x="495" y="23"/>
                  </a:cubicBezTo>
                  <a:cubicBezTo>
                    <a:pt x="498" y="19"/>
                    <a:pt x="501" y="17"/>
                    <a:pt x="506" y="17"/>
                  </a:cubicBezTo>
                  <a:cubicBezTo>
                    <a:pt x="509" y="17"/>
                    <a:pt x="512" y="18"/>
                    <a:pt x="514" y="20"/>
                  </a:cubicBezTo>
                  <a:cubicBezTo>
                    <a:pt x="516" y="22"/>
                    <a:pt x="517" y="24"/>
                    <a:pt x="517" y="26"/>
                  </a:cubicBezTo>
                  <a:cubicBezTo>
                    <a:pt x="517" y="27"/>
                    <a:pt x="517" y="27"/>
                    <a:pt x="516" y="28"/>
                  </a:cubicBezTo>
                  <a:cubicBezTo>
                    <a:pt x="516" y="29"/>
                    <a:pt x="515" y="29"/>
                    <a:pt x="514" y="29"/>
                  </a:cubicBezTo>
                  <a:cubicBezTo>
                    <a:pt x="512" y="29"/>
                    <a:pt x="511" y="29"/>
                    <a:pt x="511" y="27"/>
                  </a:cubicBezTo>
                  <a:cubicBezTo>
                    <a:pt x="510" y="27"/>
                    <a:pt x="510" y="26"/>
                    <a:pt x="510" y="25"/>
                  </a:cubicBezTo>
                  <a:cubicBezTo>
                    <a:pt x="510" y="23"/>
                    <a:pt x="509" y="22"/>
                    <a:pt x="508" y="21"/>
                  </a:cubicBezTo>
                  <a:cubicBezTo>
                    <a:pt x="507" y="21"/>
                    <a:pt x="506" y="20"/>
                    <a:pt x="505" y="20"/>
                  </a:cubicBezTo>
                  <a:cubicBezTo>
                    <a:pt x="502" y="20"/>
                    <a:pt x="500" y="21"/>
                    <a:pt x="499" y="23"/>
                  </a:cubicBezTo>
                  <a:cubicBezTo>
                    <a:pt x="497" y="25"/>
                    <a:pt x="496" y="29"/>
                    <a:pt x="496" y="33"/>
                  </a:cubicBezTo>
                  <a:cubicBezTo>
                    <a:pt x="496" y="37"/>
                    <a:pt x="497" y="40"/>
                    <a:pt x="499" y="43"/>
                  </a:cubicBezTo>
                  <a:cubicBezTo>
                    <a:pt x="501" y="47"/>
                    <a:pt x="503" y="48"/>
                    <a:pt x="507" y="48"/>
                  </a:cubicBezTo>
                  <a:cubicBezTo>
                    <a:pt x="509" y="48"/>
                    <a:pt x="511" y="47"/>
                    <a:pt x="513" y="46"/>
                  </a:cubicBezTo>
                  <a:cubicBezTo>
                    <a:pt x="514" y="45"/>
                    <a:pt x="515" y="43"/>
                    <a:pt x="517" y="40"/>
                  </a:cubicBezTo>
                  <a:cubicBezTo>
                    <a:pt x="517" y="40"/>
                    <a:pt x="517" y="40"/>
                    <a:pt x="517" y="40"/>
                  </a:cubicBezTo>
                  <a:close/>
                  <a:moveTo>
                    <a:pt x="534" y="0"/>
                  </a:moveTo>
                  <a:cubicBezTo>
                    <a:pt x="535" y="0"/>
                    <a:pt x="536" y="0"/>
                    <a:pt x="537" y="1"/>
                  </a:cubicBezTo>
                  <a:cubicBezTo>
                    <a:pt x="537" y="2"/>
                    <a:pt x="538" y="3"/>
                    <a:pt x="538" y="4"/>
                  </a:cubicBezTo>
                  <a:cubicBezTo>
                    <a:pt x="538" y="5"/>
                    <a:pt x="537" y="6"/>
                    <a:pt x="537" y="7"/>
                  </a:cubicBezTo>
                  <a:cubicBezTo>
                    <a:pt x="536" y="7"/>
                    <a:pt x="535" y="8"/>
                    <a:pt x="534" y="8"/>
                  </a:cubicBezTo>
                  <a:cubicBezTo>
                    <a:pt x="533" y="8"/>
                    <a:pt x="532" y="7"/>
                    <a:pt x="532" y="7"/>
                  </a:cubicBezTo>
                  <a:cubicBezTo>
                    <a:pt x="531" y="6"/>
                    <a:pt x="531" y="5"/>
                    <a:pt x="531" y="4"/>
                  </a:cubicBezTo>
                  <a:cubicBezTo>
                    <a:pt x="531" y="3"/>
                    <a:pt x="531" y="2"/>
                    <a:pt x="532" y="1"/>
                  </a:cubicBezTo>
                  <a:cubicBezTo>
                    <a:pt x="532" y="0"/>
                    <a:pt x="533" y="0"/>
                    <a:pt x="534" y="0"/>
                  </a:cubicBezTo>
                  <a:close/>
                  <a:moveTo>
                    <a:pt x="537" y="18"/>
                  </a:moveTo>
                  <a:cubicBezTo>
                    <a:pt x="537" y="45"/>
                    <a:pt x="537" y="45"/>
                    <a:pt x="537" y="45"/>
                  </a:cubicBezTo>
                  <a:cubicBezTo>
                    <a:pt x="537" y="47"/>
                    <a:pt x="537" y="49"/>
                    <a:pt x="537" y="49"/>
                  </a:cubicBezTo>
                  <a:cubicBezTo>
                    <a:pt x="538" y="50"/>
                    <a:pt x="538" y="51"/>
                    <a:pt x="539" y="51"/>
                  </a:cubicBezTo>
                  <a:cubicBezTo>
                    <a:pt x="539" y="51"/>
                    <a:pt x="540" y="51"/>
                    <a:pt x="542" y="51"/>
                  </a:cubicBezTo>
                  <a:cubicBezTo>
                    <a:pt x="542" y="53"/>
                    <a:pt x="542" y="53"/>
                    <a:pt x="542" y="53"/>
                  </a:cubicBezTo>
                  <a:cubicBezTo>
                    <a:pt x="526" y="53"/>
                    <a:pt x="526" y="53"/>
                    <a:pt x="526" y="53"/>
                  </a:cubicBezTo>
                  <a:cubicBezTo>
                    <a:pt x="526" y="51"/>
                    <a:pt x="526" y="51"/>
                    <a:pt x="526" y="51"/>
                  </a:cubicBezTo>
                  <a:cubicBezTo>
                    <a:pt x="527" y="51"/>
                    <a:pt x="529" y="51"/>
                    <a:pt x="529" y="51"/>
                  </a:cubicBezTo>
                  <a:cubicBezTo>
                    <a:pt x="529" y="51"/>
                    <a:pt x="530" y="50"/>
                    <a:pt x="530" y="49"/>
                  </a:cubicBezTo>
                  <a:cubicBezTo>
                    <a:pt x="531" y="49"/>
                    <a:pt x="531" y="47"/>
                    <a:pt x="531" y="45"/>
                  </a:cubicBezTo>
                  <a:cubicBezTo>
                    <a:pt x="531" y="32"/>
                    <a:pt x="531" y="32"/>
                    <a:pt x="531" y="32"/>
                  </a:cubicBezTo>
                  <a:cubicBezTo>
                    <a:pt x="531" y="28"/>
                    <a:pt x="531" y="26"/>
                    <a:pt x="530" y="25"/>
                  </a:cubicBezTo>
                  <a:cubicBezTo>
                    <a:pt x="530" y="24"/>
                    <a:pt x="530" y="23"/>
                    <a:pt x="529" y="23"/>
                  </a:cubicBezTo>
                  <a:cubicBezTo>
                    <a:pt x="529" y="23"/>
                    <a:pt x="529" y="23"/>
                    <a:pt x="528" y="23"/>
                  </a:cubicBezTo>
                  <a:cubicBezTo>
                    <a:pt x="527" y="23"/>
                    <a:pt x="526" y="23"/>
                    <a:pt x="525" y="23"/>
                  </a:cubicBezTo>
                  <a:cubicBezTo>
                    <a:pt x="525" y="22"/>
                    <a:pt x="525" y="22"/>
                    <a:pt x="525" y="22"/>
                  </a:cubicBezTo>
                  <a:cubicBezTo>
                    <a:pt x="535" y="18"/>
                    <a:pt x="535" y="18"/>
                    <a:pt x="535" y="18"/>
                  </a:cubicBezTo>
                  <a:cubicBezTo>
                    <a:pt x="537" y="18"/>
                    <a:pt x="537" y="18"/>
                    <a:pt x="537" y="18"/>
                  </a:cubicBezTo>
                  <a:close/>
                  <a:moveTo>
                    <a:pt x="555" y="31"/>
                  </a:moveTo>
                  <a:cubicBezTo>
                    <a:pt x="555" y="37"/>
                    <a:pt x="557" y="40"/>
                    <a:pt x="559" y="43"/>
                  </a:cubicBezTo>
                  <a:cubicBezTo>
                    <a:pt x="561" y="46"/>
                    <a:pt x="564" y="48"/>
                    <a:pt x="567" y="48"/>
                  </a:cubicBezTo>
                  <a:cubicBezTo>
                    <a:pt x="569" y="48"/>
                    <a:pt x="571" y="47"/>
                    <a:pt x="573" y="46"/>
                  </a:cubicBezTo>
                  <a:cubicBezTo>
                    <a:pt x="575" y="45"/>
                    <a:pt x="576" y="43"/>
                    <a:pt x="577" y="39"/>
                  </a:cubicBezTo>
                  <a:cubicBezTo>
                    <a:pt x="578" y="40"/>
                    <a:pt x="578" y="40"/>
                    <a:pt x="578" y="40"/>
                  </a:cubicBezTo>
                  <a:cubicBezTo>
                    <a:pt x="578" y="43"/>
                    <a:pt x="576" y="47"/>
                    <a:pt x="574" y="49"/>
                  </a:cubicBezTo>
                  <a:cubicBezTo>
                    <a:pt x="571" y="52"/>
                    <a:pt x="568" y="53"/>
                    <a:pt x="565" y="53"/>
                  </a:cubicBezTo>
                  <a:cubicBezTo>
                    <a:pt x="561" y="53"/>
                    <a:pt x="557" y="52"/>
                    <a:pt x="555" y="49"/>
                  </a:cubicBezTo>
                  <a:cubicBezTo>
                    <a:pt x="552" y="45"/>
                    <a:pt x="551" y="41"/>
                    <a:pt x="551" y="36"/>
                  </a:cubicBezTo>
                  <a:cubicBezTo>
                    <a:pt x="551" y="30"/>
                    <a:pt x="552" y="25"/>
                    <a:pt x="555" y="22"/>
                  </a:cubicBezTo>
                  <a:cubicBezTo>
                    <a:pt x="558" y="19"/>
                    <a:pt x="561" y="17"/>
                    <a:pt x="566" y="17"/>
                  </a:cubicBezTo>
                  <a:cubicBezTo>
                    <a:pt x="569" y="17"/>
                    <a:pt x="573" y="19"/>
                    <a:pt x="575" y="21"/>
                  </a:cubicBezTo>
                  <a:cubicBezTo>
                    <a:pt x="577" y="23"/>
                    <a:pt x="579" y="27"/>
                    <a:pt x="579" y="31"/>
                  </a:cubicBezTo>
                  <a:cubicBezTo>
                    <a:pt x="555" y="31"/>
                    <a:pt x="555" y="31"/>
                    <a:pt x="555" y="31"/>
                  </a:cubicBezTo>
                  <a:close/>
                  <a:moveTo>
                    <a:pt x="555" y="29"/>
                  </a:moveTo>
                  <a:cubicBezTo>
                    <a:pt x="571" y="29"/>
                    <a:pt x="571" y="29"/>
                    <a:pt x="571" y="29"/>
                  </a:cubicBezTo>
                  <a:cubicBezTo>
                    <a:pt x="571" y="27"/>
                    <a:pt x="570" y="26"/>
                    <a:pt x="570" y="25"/>
                  </a:cubicBezTo>
                  <a:cubicBezTo>
                    <a:pt x="569" y="24"/>
                    <a:pt x="568" y="23"/>
                    <a:pt x="567" y="22"/>
                  </a:cubicBezTo>
                  <a:cubicBezTo>
                    <a:pt x="566" y="21"/>
                    <a:pt x="565" y="21"/>
                    <a:pt x="563" y="21"/>
                  </a:cubicBezTo>
                  <a:cubicBezTo>
                    <a:pt x="561" y="21"/>
                    <a:pt x="560" y="21"/>
                    <a:pt x="558" y="23"/>
                  </a:cubicBezTo>
                  <a:cubicBezTo>
                    <a:pt x="557" y="24"/>
                    <a:pt x="555" y="27"/>
                    <a:pt x="555" y="29"/>
                  </a:cubicBezTo>
                  <a:close/>
                  <a:moveTo>
                    <a:pt x="595" y="25"/>
                  </a:moveTo>
                  <a:cubicBezTo>
                    <a:pt x="599" y="20"/>
                    <a:pt x="603" y="18"/>
                    <a:pt x="606" y="18"/>
                  </a:cubicBezTo>
                  <a:cubicBezTo>
                    <a:pt x="608" y="18"/>
                    <a:pt x="609" y="18"/>
                    <a:pt x="611" y="19"/>
                  </a:cubicBezTo>
                  <a:cubicBezTo>
                    <a:pt x="612" y="20"/>
                    <a:pt x="613" y="21"/>
                    <a:pt x="614" y="23"/>
                  </a:cubicBezTo>
                  <a:cubicBezTo>
                    <a:pt x="615" y="25"/>
                    <a:pt x="615" y="27"/>
                    <a:pt x="615" y="30"/>
                  </a:cubicBezTo>
                  <a:cubicBezTo>
                    <a:pt x="615" y="45"/>
                    <a:pt x="615" y="45"/>
                    <a:pt x="615" y="45"/>
                  </a:cubicBezTo>
                  <a:cubicBezTo>
                    <a:pt x="615" y="47"/>
                    <a:pt x="615" y="48"/>
                    <a:pt x="615" y="49"/>
                  </a:cubicBezTo>
                  <a:cubicBezTo>
                    <a:pt x="616" y="50"/>
                    <a:pt x="616" y="50"/>
                    <a:pt x="617" y="51"/>
                  </a:cubicBezTo>
                  <a:cubicBezTo>
                    <a:pt x="617" y="51"/>
                    <a:pt x="618" y="51"/>
                    <a:pt x="620" y="51"/>
                  </a:cubicBezTo>
                  <a:cubicBezTo>
                    <a:pt x="620" y="52"/>
                    <a:pt x="620" y="52"/>
                    <a:pt x="620" y="52"/>
                  </a:cubicBezTo>
                  <a:cubicBezTo>
                    <a:pt x="604" y="52"/>
                    <a:pt x="604" y="52"/>
                    <a:pt x="604" y="52"/>
                  </a:cubicBezTo>
                  <a:cubicBezTo>
                    <a:pt x="604" y="51"/>
                    <a:pt x="604" y="51"/>
                    <a:pt x="604" y="51"/>
                  </a:cubicBezTo>
                  <a:cubicBezTo>
                    <a:pt x="605" y="51"/>
                    <a:pt x="605" y="51"/>
                    <a:pt x="605" y="51"/>
                  </a:cubicBezTo>
                  <a:cubicBezTo>
                    <a:pt x="606" y="51"/>
                    <a:pt x="607" y="51"/>
                    <a:pt x="608" y="50"/>
                  </a:cubicBezTo>
                  <a:cubicBezTo>
                    <a:pt x="609" y="50"/>
                    <a:pt x="609" y="49"/>
                    <a:pt x="609" y="48"/>
                  </a:cubicBezTo>
                  <a:cubicBezTo>
                    <a:pt x="609" y="48"/>
                    <a:pt x="609" y="47"/>
                    <a:pt x="609" y="45"/>
                  </a:cubicBezTo>
                  <a:cubicBezTo>
                    <a:pt x="609" y="31"/>
                    <a:pt x="609" y="31"/>
                    <a:pt x="609" y="31"/>
                  </a:cubicBezTo>
                  <a:cubicBezTo>
                    <a:pt x="609" y="27"/>
                    <a:pt x="609" y="25"/>
                    <a:pt x="608" y="24"/>
                  </a:cubicBezTo>
                  <a:cubicBezTo>
                    <a:pt x="607" y="23"/>
                    <a:pt x="606" y="22"/>
                    <a:pt x="604" y="22"/>
                  </a:cubicBezTo>
                  <a:cubicBezTo>
                    <a:pt x="601" y="22"/>
                    <a:pt x="598" y="23"/>
                    <a:pt x="595" y="27"/>
                  </a:cubicBezTo>
                  <a:cubicBezTo>
                    <a:pt x="595" y="45"/>
                    <a:pt x="595" y="45"/>
                    <a:pt x="595" y="45"/>
                  </a:cubicBezTo>
                  <a:cubicBezTo>
                    <a:pt x="595" y="47"/>
                    <a:pt x="595" y="48"/>
                    <a:pt x="596" y="49"/>
                  </a:cubicBezTo>
                  <a:cubicBezTo>
                    <a:pt x="596" y="50"/>
                    <a:pt x="597" y="50"/>
                    <a:pt x="597" y="51"/>
                  </a:cubicBezTo>
                  <a:cubicBezTo>
                    <a:pt x="597" y="51"/>
                    <a:pt x="599" y="51"/>
                    <a:pt x="601" y="51"/>
                  </a:cubicBezTo>
                  <a:cubicBezTo>
                    <a:pt x="601" y="52"/>
                    <a:pt x="601" y="52"/>
                    <a:pt x="601" y="52"/>
                  </a:cubicBezTo>
                  <a:cubicBezTo>
                    <a:pt x="585" y="52"/>
                    <a:pt x="585" y="52"/>
                    <a:pt x="585" y="52"/>
                  </a:cubicBezTo>
                  <a:cubicBezTo>
                    <a:pt x="585" y="51"/>
                    <a:pt x="585" y="51"/>
                    <a:pt x="585" y="51"/>
                  </a:cubicBezTo>
                  <a:cubicBezTo>
                    <a:pt x="585" y="51"/>
                    <a:pt x="585" y="51"/>
                    <a:pt x="585" y="51"/>
                  </a:cubicBezTo>
                  <a:cubicBezTo>
                    <a:pt x="587" y="51"/>
                    <a:pt x="588" y="51"/>
                    <a:pt x="589" y="50"/>
                  </a:cubicBezTo>
                  <a:cubicBezTo>
                    <a:pt x="589" y="49"/>
                    <a:pt x="589" y="47"/>
                    <a:pt x="589" y="45"/>
                  </a:cubicBezTo>
                  <a:cubicBezTo>
                    <a:pt x="589" y="32"/>
                    <a:pt x="589" y="32"/>
                    <a:pt x="589" y="32"/>
                  </a:cubicBezTo>
                  <a:cubicBezTo>
                    <a:pt x="589" y="28"/>
                    <a:pt x="589" y="25"/>
                    <a:pt x="589" y="24"/>
                  </a:cubicBezTo>
                  <a:cubicBezTo>
                    <a:pt x="589" y="23"/>
                    <a:pt x="589" y="23"/>
                    <a:pt x="588" y="22"/>
                  </a:cubicBezTo>
                  <a:cubicBezTo>
                    <a:pt x="588" y="22"/>
                    <a:pt x="587" y="22"/>
                    <a:pt x="587" y="22"/>
                  </a:cubicBezTo>
                  <a:cubicBezTo>
                    <a:pt x="586" y="22"/>
                    <a:pt x="585" y="22"/>
                    <a:pt x="584" y="22"/>
                  </a:cubicBezTo>
                  <a:cubicBezTo>
                    <a:pt x="584" y="21"/>
                    <a:pt x="584" y="21"/>
                    <a:pt x="584" y="21"/>
                  </a:cubicBezTo>
                  <a:cubicBezTo>
                    <a:pt x="594" y="17"/>
                    <a:pt x="594" y="17"/>
                    <a:pt x="594" y="17"/>
                  </a:cubicBezTo>
                  <a:cubicBezTo>
                    <a:pt x="595" y="17"/>
                    <a:pt x="595" y="17"/>
                    <a:pt x="595" y="17"/>
                  </a:cubicBezTo>
                  <a:cubicBezTo>
                    <a:pt x="595" y="25"/>
                    <a:pt x="595" y="25"/>
                    <a:pt x="595" y="25"/>
                  </a:cubicBezTo>
                  <a:close/>
                  <a:moveTo>
                    <a:pt x="654" y="40"/>
                  </a:moveTo>
                  <a:cubicBezTo>
                    <a:pt x="653" y="44"/>
                    <a:pt x="651" y="48"/>
                    <a:pt x="649" y="50"/>
                  </a:cubicBezTo>
                  <a:cubicBezTo>
                    <a:pt x="646" y="53"/>
                    <a:pt x="643" y="54"/>
                    <a:pt x="640" y="54"/>
                  </a:cubicBezTo>
                  <a:cubicBezTo>
                    <a:pt x="637" y="54"/>
                    <a:pt x="633" y="52"/>
                    <a:pt x="631" y="49"/>
                  </a:cubicBezTo>
                  <a:cubicBezTo>
                    <a:pt x="628" y="46"/>
                    <a:pt x="627" y="41"/>
                    <a:pt x="627" y="36"/>
                  </a:cubicBezTo>
                  <a:cubicBezTo>
                    <a:pt x="627" y="31"/>
                    <a:pt x="628" y="26"/>
                    <a:pt x="631" y="23"/>
                  </a:cubicBezTo>
                  <a:cubicBezTo>
                    <a:pt x="634" y="19"/>
                    <a:pt x="638" y="17"/>
                    <a:pt x="642" y="17"/>
                  </a:cubicBezTo>
                  <a:cubicBezTo>
                    <a:pt x="645" y="17"/>
                    <a:pt x="648" y="18"/>
                    <a:pt x="650" y="20"/>
                  </a:cubicBezTo>
                  <a:cubicBezTo>
                    <a:pt x="652" y="22"/>
                    <a:pt x="653" y="24"/>
                    <a:pt x="653" y="26"/>
                  </a:cubicBezTo>
                  <a:cubicBezTo>
                    <a:pt x="653" y="27"/>
                    <a:pt x="653" y="27"/>
                    <a:pt x="653" y="28"/>
                  </a:cubicBezTo>
                  <a:cubicBezTo>
                    <a:pt x="652" y="29"/>
                    <a:pt x="651" y="29"/>
                    <a:pt x="650" y="29"/>
                  </a:cubicBezTo>
                  <a:cubicBezTo>
                    <a:pt x="649" y="29"/>
                    <a:pt x="648" y="29"/>
                    <a:pt x="647" y="27"/>
                  </a:cubicBezTo>
                  <a:cubicBezTo>
                    <a:pt x="647" y="27"/>
                    <a:pt x="646" y="26"/>
                    <a:pt x="646" y="25"/>
                  </a:cubicBezTo>
                  <a:cubicBezTo>
                    <a:pt x="646" y="23"/>
                    <a:pt x="645" y="22"/>
                    <a:pt x="645" y="21"/>
                  </a:cubicBezTo>
                  <a:cubicBezTo>
                    <a:pt x="644" y="21"/>
                    <a:pt x="643" y="20"/>
                    <a:pt x="641" y="20"/>
                  </a:cubicBezTo>
                  <a:cubicBezTo>
                    <a:pt x="639" y="20"/>
                    <a:pt x="637" y="21"/>
                    <a:pt x="635" y="23"/>
                  </a:cubicBezTo>
                  <a:cubicBezTo>
                    <a:pt x="633" y="25"/>
                    <a:pt x="633" y="29"/>
                    <a:pt x="633" y="33"/>
                  </a:cubicBezTo>
                  <a:cubicBezTo>
                    <a:pt x="633" y="37"/>
                    <a:pt x="633" y="40"/>
                    <a:pt x="635" y="43"/>
                  </a:cubicBezTo>
                  <a:cubicBezTo>
                    <a:pt x="637" y="47"/>
                    <a:pt x="640" y="48"/>
                    <a:pt x="643" y="48"/>
                  </a:cubicBezTo>
                  <a:cubicBezTo>
                    <a:pt x="645" y="48"/>
                    <a:pt x="647" y="47"/>
                    <a:pt x="649" y="46"/>
                  </a:cubicBezTo>
                  <a:cubicBezTo>
                    <a:pt x="651" y="45"/>
                    <a:pt x="652" y="43"/>
                    <a:pt x="654" y="40"/>
                  </a:cubicBezTo>
                  <a:cubicBezTo>
                    <a:pt x="654" y="40"/>
                    <a:pt x="654" y="40"/>
                    <a:pt x="654" y="40"/>
                  </a:cubicBezTo>
                  <a:close/>
                  <a:moveTo>
                    <a:pt x="668" y="31"/>
                  </a:moveTo>
                  <a:cubicBezTo>
                    <a:pt x="668" y="37"/>
                    <a:pt x="669" y="40"/>
                    <a:pt x="671" y="43"/>
                  </a:cubicBezTo>
                  <a:cubicBezTo>
                    <a:pt x="674" y="46"/>
                    <a:pt x="677" y="48"/>
                    <a:pt x="680" y="48"/>
                  </a:cubicBezTo>
                  <a:cubicBezTo>
                    <a:pt x="682" y="48"/>
                    <a:pt x="684" y="47"/>
                    <a:pt x="685" y="46"/>
                  </a:cubicBezTo>
                  <a:cubicBezTo>
                    <a:pt x="687" y="45"/>
                    <a:pt x="688" y="43"/>
                    <a:pt x="689" y="39"/>
                  </a:cubicBezTo>
                  <a:cubicBezTo>
                    <a:pt x="691" y="40"/>
                    <a:pt x="691" y="40"/>
                    <a:pt x="691" y="40"/>
                  </a:cubicBezTo>
                  <a:cubicBezTo>
                    <a:pt x="690" y="43"/>
                    <a:pt x="689" y="47"/>
                    <a:pt x="686" y="49"/>
                  </a:cubicBezTo>
                  <a:cubicBezTo>
                    <a:pt x="684" y="52"/>
                    <a:pt x="681" y="53"/>
                    <a:pt x="677" y="53"/>
                  </a:cubicBezTo>
                  <a:cubicBezTo>
                    <a:pt x="673" y="53"/>
                    <a:pt x="670" y="52"/>
                    <a:pt x="667" y="49"/>
                  </a:cubicBezTo>
                  <a:cubicBezTo>
                    <a:pt x="664" y="45"/>
                    <a:pt x="663" y="41"/>
                    <a:pt x="663" y="36"/>
                  </a:cubicBezTo>
                  <a:cubicBezTo>
                    <a:pt x="663" y="30"/>
                    <a:pt x="665" y="25"/>
                    <a:pt x="667" y="22"/>
                  </a:cubicBezTo>
                  <a:cubicBezTo>
                    <a:pt x="670" y="19"/>
                    <a:pt x="674" y="17"/>
                    <a:pt x="678" y="17"/>
                  </a:cubicBezTo>
                  <a:cubicBezTo>
                    <a:pt x="682" y="17"/>
                    <a:pt x="685" y="19"/>
                    <a:pt x="687" y="21"/>
                  </a:cubicBezTo>
                  <a:cubicBezTo>
                    <a:pt x="690" y="23"/>
                    <a:pt x="691" y="27"/>
                    <a:pt x="691" y="31"/>
                  </a:cubicBezTo>
                  <a:cubicBezTo>
                    <a:pt x="668" y="31"/>
                    <a:pt x="668" y="31"/>
                    <a:pt x="668" y="31"/>
                  </a:cubicBezTo>
                  <a:close/>
                  <a:moveTo>
                    <a:pt x="668" y="29"/>
                  </a:moveTo>
                  <a:cubicBezTo>
                    <a:pt x="683" y="29"/>
                    <a:pt x="683" y="29"/>
                    <a:pt x="683" y="29"/>
                  </a:cubicBezTo>
                  <a:cubicBezTo>
                    <a:pt x="683" y="27"/>
                    <a:pt x="683" y="26"/>
                    <a:pt x="682" y="25"/>
                  </a:cubicBezTo>
                  <a:cubicBezTo>
                    <a:pt x="682" y="24"/>
                    <a:pt x="681" y="23"/>
                    <a:pt x="679" y="22"/>
                  </a:cubicBezTo>
                  <a:cubicBezTo>
                    <a:pt x="678" y="21"/>
                    <a:pt x="677" y="21"/>
                    <a:pt x="676" y="21"/>
                  </a:cubicBezTo>
                  <a:cubicBezTo>
                    <a:pt x="674" y="21"/>
                    <a:pt x="672" y="21"/>
                    <a:pt x="671" y="23"/>
                  </a:cubicBezTo>
                  <a:cubicBezTo>
                    <a:pt x="669" y="24"/>
                    <a:pt x="668" y="27"/>
                    <a:pt x="668" y="29"/>
                  </a:cubicBezTo>
                  <a:close/>
                  <a:moveTo>
                    <a:pt x="731" y="48"/>
                  </a:moveTo>
                  <a:cubicBezTo>
                    <a:pt x="728" y="51"/>
                    <a:pt x="726" y="52"/>
                    <a:pt x="725" y="53"/>
                  </a:cubicBezTo>
                  <a:cubicBezTo>
                    <a:pt x="724" y="53"/>
                    <a:pt x="722" y="53"/>
                    <a:pt x="721" y="53"/>
                  </a:cubicBezTo>
                  <a:cubicBezTo>
                    <a:pt x="719" y="53"/>
                    <a:pt x="717" y="53"/>
                    <a:pt x="715" y="51"/>
                  </a:cubicBezTo>
                  <a:cubicBezTo>
                    <a:pt x="714" y="49"/>
                    <a:pt x="713" y="47"/>
                    <a:pt x="713" y="45"/>
                  </a:cubicBezTo>
                  <a:cubicBezTo>
                    <a:pt x="713" y="43"/>
                    <a:pt x="714" y="41"/>
                    <a:pt x="715" y="40"/>
                  </a:cubicBezTo>
                  <a:cubicBezTo>
                    <a:pt x="715" y="39"/>
                    <a:pt x="717" y="37"/>
                    <a:pt x="720" y="35"/>
                  </a:cubicBezTo>
                  <a:cubicBezTo>
                    <a:pt x="722" y="34"/>
                    <a:pt x="726" y="32"/>
                    <a:pt x="732" y="30"/>
                  </a:cubicBezTo>
                  <a:cubicBezTo>
                    <a:pt x="732" y="29"/>
                    <a:pt x="732" y="29"/>
                    <a:pt x="732" y="29"/>
                  </a:cubicBezTo>
                  <a:cubicBezTo>
                    <a:pt x="732" y="25"/>
                    <a:pt x="731" y="23"/>
                    <a:pt x="730" y="22"/>
                  </a:cubicBezTo>
                  <a:cubicBezTo>
                    <a:pt x="729" y="21"/>
                    <a:pt x="728" y="20"/>
                    <a:pt x="726" y="20"/>
                  </a:cubicBezTo>
                  <a:cubicBezTo>
                    <a:pt x="724" y="20"/>
                    <a:pt x="723" y="20"/>
                    <a:pt x="722" y="21"/>
                  </a:cubicBezTo>
                  <a:cubicBezTo>
                    <a:pt x="721" y="22"/>
                    <a:pt x="721" y="23"/>
                    <a:pt x="721" y="24"/>
                  </a:cubicBezTo>
                  <a:cubicBezTo>
                    <a:pt x="721" y="26"/>
                    <a:pt x="721" y="26"/>
                    <a:pt x="721" y="26"/>
                  </a:cubicBezTo>
                  <a:cubicBezTo>
                    <a:pt x="721" y="27"/>
                    <a:pt x="721" y="28"/>
                    <a:pt x="720" y="29"/>
                  </a:cubicBezTo>
                  <a:cubicBezTo>
                    <a:pt x="720" y="29"/>
                    <a:pt x="719" y="29"/>
                    <a:pt x="718" y="29"/>
                  </a:cubicBezTo>
                  <a:cubicBezTo>
                    <a:pt x="717" y="29"/>
                    <a:pt x="717" y="29"/>
                    <a:pt x="716" y="29"/>
                  </a:cubicBezTo>
                  <a:cubicBezTo>
                    <a:pt x="716" y="28"/>
                    <a:pt x="715" y="27"/>
                    <a:pt x="715" y="26"/>
                  </a:cubicBezTo>
                  <a:cubicBezTo>
                    <a:pt x="715" y="24"/>
                    <a:pt x="717" y="22"/>
                    <a:pt x="719" y="20"/>
                  </a:cubicBezTo>
                  <a:cubicBezTo>
                    <a:pt x="721" y="18"/>
                    <a:pt x="724" y="17"/>
                    <a:pt x="727" y="17"/>
                  </a:cubicBezTo>
                  <a:cubicBezTo>
                    <a:pt x="730" y="17"/>
                    <a:pt x="733" y="17"/>
                    <a:pt x="735" y="19"/>
                  </a:cubicBezTo>
                  <a:cubicBezTo>
                    <a:pt x="736" y="19"/>
                    <a:pt x="737" y="21"/>
                    <a:pt x="738" y="22"/>
                  </a:cubicBezTo>
                  <a:cubicBezTo>
                    <a:pt x="738" y="23"/>
                    <a:pt x="739" y="25"/>
                    <a:pt x="739" y="29"/>
                  </a:cubicBezTo>
                  <a:cubicBezTo>
                    <a:pt x="739" y="40"/>
                    <a:pt x="739" y="40"/>
                    <a:pt x="739" y="40"/>
                  </a:cubicBezTo>
                  <a:cubicBezTo>
                    <a:pt x="739" y="43"/>
                    <a:pt x="739" y="45"/>
                    <a:pt x="739" y="46"/>
                  </a:cubicBezTo>
                  <a:cubicBezTo>
                    <a:pt x="739" y="47"/>
                    <a:pt x="739" y="47"/>
                    <a:pt x="739" y="48"/>
                  </a:cubicBezTo>
                  <a:cubicBezTo>
                    <a:pt x="739" y="48"/>
                    <a:pt x="739" y="48"/>
                    <a:pt x="740" y="48"/>
                  </a:cubicBezTo>
                  <a:cubicBezTo>
                    <a:pt x="740" y="48"/>
                    <a:pt x="741" y="48"/>
                    <a:pt x="741" y="48"/>
                  </a:cubicBezTo>
                  <a:cubicBezTo>
                    <a:pt x="741" y="47"/>
                    <a:pt x="743" y="47"/>
                    <a:pt x="744" y="45"/>
                  </a:cubicBezTo>
                  <a:cubicBezTo>
                    <a:pt x="744" y="47"/>
                    <a:pt x="744" y="47"/>
                    <a:pt x="744" y="47"/>
                  </a:cubicBezTo>
                  <a:cubicBezTo>
                    <a:pt x="741" y="51"/>
                    <a:pt x="739" y="53"/>
                    <a:pt x="736" y="53"/>
                  </a:cubicBezTo>
                  <a:cubicBezTo>
                    <a:pt x="735" y="53"/>
                    <a:pt x="734" y="52"/>
                    <a:pt x="733" y="51"/>
                  </a:cubicBezTo>
                  <a:cubicBezTo>
                    <a:pt x="732" y="51"/>
                    <a:pt x="731" y="50"/>
                    <a:pt x="731" y="48"/>
                  </a:cubicBezTo>
                  <a:close/>
                  <a:moveTo>
                    <a:pt x="731" y="45"/>
                  </a:moveTo>
                  <a:cubicBezTo>
                    <a:pt x="731" y="33"/>
                    <a:pt x="731" y="33"/>
                    <a:pt x="731" y="33"/>
                  </a:cubicBezTo>
                  <a:cubicBezTo>
                    <a:pt x="728" y="34"/>
                    <a:pt x="725" y="35"/>
                    <a:pt x="725" y="36"/>
                  </a:cubicBezTo>
                  <a:cubicBezTo>
                    <a:pt x="723" y="37"/>
                    <a:pt x="721" y="38"/>
                    <a:pt x="721" y="39"/>
                  </a:cubicBezTo>
                  <a:cubicBezTo>
                    <a:pt x="720" y="41"/>
                    <a:pt x="719" y="42"/>
                    <a:pt x="719" y="43"/>
                  </a:cubicBezTo>
                  <a:cubicBezTo>
                    <a:pt x="719" y="45"/>
                    <a:pt x="720" y="47"/>
                    <a:pt x="721" y="48"/>
                  </a:cubicBezTo>
                  <a:cubicBezTo>
                    <a:pt x="722" y="49"/>
                    <a:pt x="723" y="49"/>
                    <a:pt x="725" y="49"/>
                  </a:cubicBezTo>
                  <a:cubicBezTo>
                    <a:pt x="726" y="49"/>
                    <a:pt x="729" y="48"/>
                    <a:pt x="731" y="45"/>
                  </a:cubicBezTo>
                  <a:close/>
                  <a:moveTo>
                    <a:pt x="759" y="25"/>
                  </a:moveTo>
                  <a:cubicBezTo>
                    <a:pt x="763" y="20"/>
                    <a:pt x="766" y="18"/>
                    <a:pt x="769" y="18"/>
                  </a:cubicBezTo>
                  <a:cubicBezTo>
                    <a:pt x="771" y="18"/>
                    <a:pt x="773" y="18"/>
                    <a:pt x="774" y="19"/>
                  </a:cubicBezTo>
                  <a:cubicBezTo>
                    <a:pt x="775" y="20"/>
                    <a:pt x="777" y="21"/>
                    <a:pt x="777" y="23"/>
                  </a:cubicBezTo>
                  <a:cubicBezTo>
                    <a:pt x="778" y="25"/>
                    <a:pt x="778" y="27"/>
                    <a:pt x="778" y="30"/>
                  </a:cubicBezTo>
                  <a:cubicBezTo>
                    <a:pt x="778" y="45"/>
                    <a:pt x="778" y="45"/>
                    <a:pt x="778" y="45"/>
                  </a:cubicBezTo>
                  <a:cubicBezTo>
                    <a:pt x="778" y="47"/>
                    <a:pt x="778" y="48"/>
                    <a:pt x="779" y="49"/>
                  </a:cubicBezTo>
                  <a:cubicBezTo>
                    <a:pt x="779" y="50"/>
                    <a:pt x="779" y="50"/>
                    <a:pt x="780" y="51"/>
                  </a:cubicBezTo>
                  <a:cubicBezTo>
                    <a:pt x="780" y="51"/>
                    <a:pt x="781" y="51"/>
                    <a:pt x="783" y="51"/>
                  </a:cubicBezTo>
                  <a:cubicBezTo>
                    <a:pt x="783" y="52"/>
                    <a:pt x="783" y="52"/>
                    <a:pt x="783" y="52"/>
                  </a:cubicBezTo>
                  <a:cubicBezTo>
                    <a:pt x="767" y="52"/>
                    <a:pt x="767" y="52"/>
                    <a:pt x="767" y="52"/>
                  </a:cubicBezTo>
                  <a:cubicBezTo>
                    <a:pt x="767" y="51"/>
                    <a:pt x="767" y="51"/>
                    <a:pt x="767" y="51"/>
                  </a:cubicBezTo>
                  <a:cubicBezTo>
                    <a:pt x="768" y="51"/>
                    <a:pt x="768" y="51"/>
                    <a:pt x="768" y="51"/>
                  </a:cubicBezTo>
                  <a:cubicBezTo>
                    <a:pt x="769" y="51"/>
                    <a:pt x="770" y="51"/>
                    <a:pt x="771" y="50"/>
                  </a:cubicBezTo>
                  <a:cubicBezTo>
                    <a:pt x="772" y="50"/>
                    <a:pt x="772" y="49"/>
                    <a:pt x="772" y="48"/>
                  </a:cubicBezTo>
                  <a:cubicBezTo>
                    <a:pt x="772" y="48"/>
                    <a:pt x="772" y="47"/>
                    <a:pt x="772" y="45"/>
                  </a:cubicBezTo>
                  <a:cubicBezTo>
                    <a:pt x="772" y="31"/>
                    <a:pt x="772" y="31"/>
                    <a:pt x="772" y="31"/>
                  </a:cubicBezTo>
                  <a:cubicBezTo>
                    <a:pt x="772" y="27"/>
                    <a:pt x="772" y="25"/>
                    <a:pt x="771" y="24"/>
                  </a:cubicBezTo>
                  <a:cubicBezTo>
                    <a:pt x="770" y="23"/>
                    <a:pt x="769" y="22"/>
                    <a:pt x="767" y="22"/>
                  </a:cubicBezTo>
                  <a:cubicBezTo>
                    <a:pt x="764" y="22"/>
                    <a:pt x="761" y="23"/>
                    <a:pt x="759" y="27"/>
                  </a:cubicBezTo>
                  <a:cubicBezTo>
                    <a:pt x="759" y="45"/>
                    <a:pt x="759" y="45"/>
                    <a:pt x="759" y="45"/>
                  </a:cubicBezTo>
                  <a:cubicBezTo>
                    <a:pt x="759" y="47"/>
                    <a:pt x="759" y="48"/>
                    <a:pt x="759" y="49"/>
                  </a:cubicBezTo>
                  <a:cubicBezTo>
                    <a:pt x="759" y="50"/>
                    <a:pt x="760" y="50"/>
                    <a:pt x="760" y="51"/>
                  </a:cubicBezTo>
                  <a:cubicBezTo>
                    <a:pt x="761" y="51"/>
                    <a:pt x="762" y="51"/>
                    <a:pt x="764" y="51"/>
                  </a:cubicBezTo>
                  <a:cubicBezTo>
                    <a:pt x="764" y="52"/>
                    <a:pt x="764" y="52"/>
                    <a:pt x="764" y="52"/>
                  </a:cubicBezTo>
                  <a:cubicBezTo>
                    <a:pt x="748" y="52"/>
                    <a:pt x="748" y="52"/>
                    <a:pt x="748" y="52"/>
                  </a:cubicBezTo>
                  <a:cubicBezTo>
                    <a:pt x="748" y="51"/>
                    <a:pt x="748" y="51"/>
                    <a:pt x="748" y="51"/>
                  </a:cubicBezTo>
                  <a:cubicBezTo>
                    <a:pt x="749" y="51"/>
                    <a:pt x="749" y="51"/>
                    <a:pt x="749" y="51"/>
                  </a:cubicBezTo>
                  <a:cubicBezTo>
                    <a:pt x="750" y="51"/>
                    <a:pt x="751" y="51"/>
                    <a:pt x="752" y="50"/>
                  </a:cubicBezTo>
                  <a:cubicBezTo>
                    <a:pt x="752" y="49"/>
                    <a:pt x="753" y="47"/>
                    <a:pt x="753" y="45"/>
                  </a:cubicBezTo>
                  <a:cubicBezTo>
                    <a:pt x="753" y="32"/>
                    <a:pt x="753" y="32"/>
                    <a:pt x="753" y="32"/>
                  </a:cubicBezTo>
                  <a:cubicBezTo>
                    <a:pt x="753" y="28"/>
                    <a:pt x="753" y="25"/>
                    <a:pt x="752" y="24"/>
                  </a:cubicBezTo>
                  <a:cubicBezTo>
                    <a:pt x="752" y="23"/>
                    <a:pt x="752" y="23"/>
                    <a:pt x="751" y="22"/>
                  </a:cubicBezTo>
                  <a:cubicBezTo>
                    <a:pt x="751" y="22"/>
                    <a:pt x="751" y="22"/>
                    <a:pt x="750" y="22"/>
                  </a:cubicBezTo>
                  <a:cubicBezTo>
                    <a:pt x="749" y="22"/>
                    <a:pt x="748" y="22"/>
                    <a:pt x="747" y="22"/>
                  </a:cubicBezTo>
                  <a:cubicBezTo>
                    <a:pt x="747" y="21"/>
                    <a:pt x="747" y="21"/>
                    <a:pt x="747" y="21"/>
                  </a:cubicBezTo>
                  <a:cubicBezTo>
                    <a:pt x="757" y="17"/>
                    <a:pt x="757" y="17"/>
                    <a:pt x="757" y="17"/>
                  </a:cubicBezTo>
                  <a:cubicBezTo>
                    <a:pt x="759" y="17"/>
                    <a:pt x="759" y="17"/>
                    <a:pt x="759" y="17"/>
                  </a:cubicBezTo>
                  <a:cubicBezTo>
                    <a:pt x="759" y="25"/>
                    <a:pt x="759" y="25"/>
                    <a:pt x="759" y="25"/>
                  </a:cubicBezTo>
                  <a:close/>
                  <a:moveTo>
                    <a:pt x="812" y="49"/>
                  </a:moveTo>
                  <a:cubicBezTo>
                    <a:pt x="811" y="51"/>
                    <a:pt x="809" y="52"/>
                    <a:pt x="807" y="53"/>
                  </a:cubicBezTo>
                  <a:cubicBezTo>
                    <a:pt x="806" y="53"/>
                    <a:pt x="804" y="54"/>
                    <a:pt x="803" y="54"/>
                  </a:cubicBezTo>
                  <a:cubicBezTo>
                    <a:pt x="799" y="54"/>
                    <a:pt x="796" y="52"/>
                    <a:pt x="793" y="49"/>
                  </a:cubicBezTo>
                  <a:cubicBezTo>
                    <a:pt x="791" y="46"/>
                    <a:pt x="789" y="42"/>
                    <a:pt x="789" y="37"/>
                  </a:cubicBezTo>
                  <a:cubicBezTo>
                    <a:pt x="789" y="32"/>
                    <a:pt x="791" y="28"/>
                    <a:pt x="794" y="24"/>
                  </a:cubicBezTo>
                  <a:cubicBezTo>
                    <a:pt x="797" y="20"/>
                    <a:pt x="801" y="18"/>
                    <a:pt x="805" y="18"/>
                  </a:cubicBezTo>
                  <a:cubicBezTo>
                    <a:pt x="808" y="18"/>
                    <a:pt x="810" y="19"/>
                    <a:pt x="812" y="21"/>
                  </a:cubicBezTo>
                  <a:cubicBezTo>
                    <a:pt x="812" y="14"/>
                    <a:pt x="812" y="14"/>
                    <a:pt x="812" y="14"/>
                  </a:cubicBezTo>
                  <a:cubicBezTo>
                    <a:pt x="812" y="10"/>
                    <a:pt x="812" y="8"/>
                    <a:pt x="812" y="7"/>
                  </a:cubicBezTo>
                  <a:cubicBezTo>
                    <a:pt x="812" y="6"/>
                    <a:pt x="811" y="5"/>
                    <a:pt x="811" y="5"/>
                  </a:cubicBezTo>
                  <a:cubicBezTo>
                    <a:pt x="811" y="5"/>
                    <a:pt x="810" y="5"/>
                    <a:pt x="809" y="5"/>
                  </a:cubicBezTo>
                  <a:cubicBezTo>
                    <a:pt x="809" y="5"/>
                    <a:pt x="808" y="5"/>
                    <a:pt x="807" y="5"/>
                  </a:cubicBezTo>
                  <a:cubicBezTo>
                    <a:pt x="807" y="4"/>
                    <a:pt x="807" y="4"/>
                    <a:pt x="807" y="4"/>
                  </a:cubicBezTo>
                  <a:cubicBezTo>
                    <a:pt x="816" y="0"/>
                    <a:pt x="816" y="0"/>
                    <a:pt x="816" y="0"/>
                  </a:cubicBezTo>
                  <a:cubicBezTo>
                    <a:pt x="818" y="0"/>
                    <a:pt x="818" y="0"/>
                    <a:pt x="818" y="0"/>
                  </a:cubicBezTo>
                  <a:cubicBezTo>
                    <a:pt x="818" y="39"/>
                    <a:pt x="818" y="39"/>
                    <a:pt x="818" y="39"/>
                  </a:cubicBezTo>
                  <a:cubicBezTo>
                    <a:pt x="818" y="43"/>
                    <a:pt x="818" y="45"/>
                    <a:pt x="818" y="46"/>
                  </a:cubicBezTo>
                  <a:cubicBezTo>
                    <a:pt x="818" y="47"/>
                    <a:pt x="819" y="48"/>
                    <a:pt x="819" y="48"/>
                  </a:cubicBezTo>
                  <a:cubicBezTo>
                    <a:pt x="819" y="49"/>
                    <a:pt x="820" y="49"/>
                    <a:pt x="820" y="49"/>
                  </a:cubicBezTo>
                  <a:cubicBezTo>
                    <a:pt x="821" y="49"/>
                    <a:pt x="822" y="48"/>
                    <a:pt x="823" y="48"/>
                  </a:cubicBezTo>
                  <a:cubicBezTo>
                    <a:pt x="823" y="49"/>
                    <a:pt x="823" y="49"/>
                    <a:pt x="823" y="49"/>
                  </a:cubicBezTo>
                  <a:cubicBezTo>
                    <a:pt x="813" y="53"/>
                    <a:pt x="813" y="53"/>
                    <a:pt x="813" y="53"/>
                  </a:cubicBezTo>
                  <a:cubicBezTo>
                    <a:pt x="812" y="53"/>
                    <a:pt x="812" y="53"/>
                    <a:pt x="812" y="53"/>
                  </a:cubicBezTo>
                  <a:cubicBezTo>
                    <a:pt x="812" y="49"/>
                    <a:pt x="812" y="49"/>
                    <a:pt x="812" y="49"/>
                  </a:cubicBezTo>
                  <a:close/>
                  <a:moveTo>
                    <a:pt x="812" y="46"/>
                  </a:moveTo>
                  <a:cubicBezTo>
                    <a:pt x="812" y="29"/>
                    <a:pt x="812" y="29"/>
                    <a:pt x="812" y="29"/>
                  </a:cubicBezTo>
                  <a:cubicBezTo>
                    <a:pt x="812" y="27"/>
                    <a:pt x="812" y="25"/>
                    <a:pt x="811" y="24"/>
                  </a:cubicBezTo>
                  <a:cubicBezTo>
                    <a:pt x="810" y="23"/>
                    <a:pt x="809" y="22"/>
                    <a:pt x="808" y="21"/>
                  </a:cubicBezTo>
                  <a:cubicBezTo>
                    <a:pt x="807" y="20"/>
                    <a:pt x="806" y="20"/>
                    <a:pt x="805" y="20"/>
                  </a:cubicBezTo>
                  <a:cubicBezTo>
                    <a:pt x="803" y="20"/>
                    <a:pt x="801" y="21"/>
                    <a:pt x="799" y="23"/>
                  </a:cubicBezTo>
                  <a:cubicBezTo>
                    <a:pt x="797" y="25"/>
                    <a:pt x="796" y="29"/>
                    <a:pt x="796" y="34"/>
                  </a:cubicBezTo>
                  <a:cubicBezTo>
                    <a:pt x="796" y="39"/>
                    <a:pt x="797" y="43"/>
                    <a:pt x="799" y="45"/>
                  </a:cubicBezTo>
                  <a:cubicBezTo>
                    <a:pt x="801" y="48"/>
                    <a:pt x="803" y="49"/>
                    <a:pt x="806" y="49"/>
                  </a:cubicBezTo>
                  <a:cubicBezTo>
                    <a:pt x="808" y="50"/>
                    <a:pt x="810" y="49"/>
                    <a:pt x="812" y="46"/>
                  </a:cubicBezTo>
                  <a:close/>
                  <a:moveTo>
                    <a:pt x="883" y="3"/>
                  </a:moveTo>
                  <a:cubicBezTo>
                    <a:pt x="883" y="14"/>
                    <a:pt x="883" y="14"/>
                    <a:pt x="883" y="14"/>
                  </a:cubicBezTo>
                  <a:cubicBezTo>
                    <a:pt x="882" y="14"/>
                    <a:pt x="882" y="14"/>
                    <a:pt x="882" y="14"/>
                  </a:cubicBezTo>
                  <a:cubicBezTo>
                    <a:pt x="882" y="12"/>
                    <a:pt x="881" y="11"/>
                    <a:pt x="881" y="10"/>
                  </a:cubicBezTo>
                  <a:cubicBezTo>
                    <a:pt x="880" y="8"/>
                    <a:pt x="879" y="7"/>
                    <a:pt x="878" y="7"/>
                  </a:cubicBezTo>
                  <a:cubicBezTo>
                    <a:pt x="877" y="6"/>
                    <a:pt x="875" y="5"/>
                    <a:pt x="873" y="5"/>
                  </a:cubicBezTo>
                  <a:cubicBezTo>
                    <a:pt x="867" y="5"/>
                    <a:pt x="867" y="5"/>
                    <a:pt x="867" y="5"/>
                  </a:cubicBezTo>
                  <a:cubicBezTo>
                    <a:pt x="867" y="44"/>
                    <a:pt x="867" y="44"/>
                    <a:pt x="867" y="44"/>
                  </a:cubicBezTo>
                  <a:cubicBezTo>
                    <a:pt x="867" y="47"/>
                    <a:pt x="867" y="49"/>
                    <a:pt x="867" y="49"/>
                  </a:cubicBezTo>
                  <a:cubicBezTo>
                    <a:pt x="868" y="51"/>
                    <a:pt x="870" y="51"/>
                    <a:pt x="871" y="51"/>
                  </a:cubicBezTo>
                  <a:cubicBezTo>
                    <a:pt x="873" y="51"/>
                    <a:pt x="873" y="51"/>
                    <a:pt x="873" y="51"/>
                  </a:cubicBezTo>
                  <a:cubicBezTo>
                    <a:pt x="873" y="52"/>
                    <a:pt x="873" y="52"/>
                    <a:pt x="873" y="52"/>
                  </a:cubicBezTo>
                  <a:cubicBezTo>
                    <a:pt x="853" y="52"/>
                    <a:pt x="853" y="52"/>
                    <a:pt x="853" y="52"/>
                  </a:cubicBezTo>
                  <a:cubicBezTo>
                    <a:pt x="853" y="51"/>
                    <a:pt x="853" y="51"/>
                    <a:pt x="853" y="51"/>
                  </a:cubicBezTo>
                  <a:cubicBezTo>
                    <a:pt x="854" y="51"/>
                    <a:pt x="854" y="51"/>
                    <a:pt x="854" y="51"/>
                  </a:cubicBezTo>
                  <a:cubicBezTo>
                    <a:pt x="856" y="51"/>
                    <a:pt x="858" y="50"/>
                    <a:pt x="859" y="49"/>
                  </a:cubicBezTo>
                  <a:cubicBezTo>
                    <a:pt x="859" y="48"/>
                    <a:pt x="859" y="47"/>
                    <a:pt x="859" y="43"/>
                  </a:cubicBezTo>
                  <a:cubicBezTo>
                    <a:pt x="859" y="5"/>
                    <a:pt x="859" y="5"/>
                    <a:pt x="859" y="5"/>
                  </a:cubicBezTo>
                  <a:cubicBezTo>
                    <a:pt x="853" y="5"/>
                    <a:pt x="853" y="5"/>
                    <a:pt x="853" y="5"/>
                  </a:cubicBezTo>
                  <a:cubicBezTo>
                    <a:pt x="851" y="5"/>
                    <a:pt x="849" y="5"/>
                    <a:pt x="849" y="6"/>
                  </a:cubicBezTo>
                  <a:cubicBezTo>
                    <a:pt x="847" y="6"/>
                    <a:pt x="846" y="7"/>
                    <a:pt x="845" y="9"/>
                  </a:cubicBezTo>
                  <a:cubicBezTo>
                    <a:pt x="845" y="10"/>
                    <a:pt x="844" y="12"/>
                    <a:pt x="844" y="14"/>
                  </a:cubicBezTo>
                  <a:cubicBezTo>
                    <a:pt x="843" y="14"/>
                    <a:pt x="843" y="14"/>
                    <a:pt x="843" y="14"/>
                  </a:cubicBezTo>
                  <a:cubicBezTo>
                    <a:pt x="843" y="3"/>
                    <a:pt x="843" y="3"/>
                    <a:pt x="843" y="3"/>
                  </a:cubicBezTo>
                  <a:cubicBezTo>
                    <a:pt x="883" y="3"/>
                    <a:pt x="883" y="3"/>
                    <a:pt x="883" y="3"/>
                  </a:cubicBezTo>
                  <a:close/>
                  <a:moveTo>
                    <a:pt x="891" y="31"/>
                  </a:moveTo>
                  <a:cubicBezTo>
                    <a:pt x="891" y="37"/>
                    <a:pt x="893" y="40"/>
                    <a:pt x="895" y="43"/>
                  </a:cubicBezTo>
                  <a:cubicBezTo>
                    <a:pt x="897" y="46"/>
                    <a:pt x="900" y="48"/>
                    <a:pt x="903" y="48"/>
                  </a:cubicBezTo>
                  <a:cubicBezTo>
                    <a:pt x="905" y="48"/>
                    <a:pt x="907" y="47"/>
                    <a:pt x="909" y="46"/>
                  </a:cubicBezTo>
                  <a:cubicBezTo>
                    <a:pt x="911" y="45"/>
                    <a:pt x="912" y="43"/>
                    <a:pt x="913" y="39"/>
                  </a:cubicBezTo>
                  <a:cubicBezTo>
                    <a:pt x="914" y="40"/>
                    <a:pt x="914" y="40"/>
                    <a:pt x="914" y="40"/>
                  </a:cubicBezTo>
                  <a:cubicBezTo>
                    <a:pt x="914" y="43"/>
                    <a:pt x="912" y="47"/>
                    <a:pt x="910" y="49"/>
                  </a:cubicBezTo>
                  <a:cubicBezTo>
                    <a:pt x="907" y="52"/>
                    <a:pt x="904" y="53"/>
                    <a:pt x="901" y="53"/>
                  </a:cubicBezTo>
                  <a:cubicBezTo>
                    <a:pt x="897" y="53"/>
                    <a:pt x="893" y="52"/>
                    <a:pt x="891" y="49"/>
                  </a:cubicBezTo>
                  <a:cubicBezTo>
                    <a:pt x="888" y="45"/>
                    <a:pt x="887" y="41"/>
                    <a:pt x="887" y="36"/>
                  </a:cubicBezTo>
                  <a:cubicBezTo>
                    <a:pt x="887" y="30"/>
                    <a:pt x="888" y="25"/>
                    <a:pt x="891" y="22"/>
                  </a:cubicBezTo>
                  <a:cubicBezTo>
                    <a:pt x="894" y="19"/>
                    <a:pt x="897" y="17"/>
                    <a:pt x="902" y="17"/>
                  </a:cubicBezTo>
                  <a:cubicBezTo>
                    <a:pt x="905" y="17"/>
                    <a:pt x="909" y="19"/>
                    <a:pt x="911" y="21"/>
                  </a:cubicBezTo>
                  <a:cubicBezTo>
                    <a:pt x="913" y="23"/>
                    <a:pt x="915" y="27"/>
                    <a:pt x="915" y="31"/>
                  </a:cubicBezTo>
                  <a:cubicBezTo>
                    <a:pt x="891" y="31"/>
                    <a:pt x="891" y="31"/>
                    <a:pt x="891" y="31"/>
                  </a:cubicBezTo>
                  <a:close/>
                  <a:moveTo>
                    <a:pt x="891" y="29"/>
                  </a:moveTo>
                  <a:cubicBezTo>
                    <a:pt x="907" y="29"/>
                    <a:pt x="907" y="29"/>
                    <a:pt x="907" y="29"/>
                  </a:cubicBezTo>
                  <a:cubicBezTo>
                    <a:pt x="907" y="27"/>
                    <a:pt x="906" y="26"/>
                    <a:pt x="906" y="25"/>
                  </a:cubicBezTo>
                  <a:cubicBezTo>
                    <a:pt x="905" y="24"/>
                    <a:pt x="904" y="23"/>
                    <a:pt x="903" y="22"/>
                  </a:cubicBezTo>
                  <a:cubicBezTo>
                    <a:pt x="902" y="21"/>
                    <a:pt x="901" y="21"/>
                    <a:pt x="899" y="21"/>
                  </a:cubicBezTo>
                  <a:cubicBezTo>
                    <a:pt x="897" y="21"/>
                    <a:pt x="896" y="21"/>
                    <a:pt x="894" y="23"/>
                  </a:cubicBezTo>
                  <a:cubicBezTo>
                    <a:pt x="893" y="24"/>
                    <a:pt x="892" y="27"/>
                    <a:pt x="891"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35"/>
            <p:cNvSpPr>
              <a:spLocks noEditPoints="1"/>
            </p:cNvSpPr>
            <p:nvPr userDrawn="1"/>
          </p:nvSpPr>
          <p:spPr bwMode="auto">
            <a:xfrm>
              <a:off x="10679194" y="4943758"/>
              <a:ext cx="873127" cy="103187"/>
            </a:xfrm>
            <a:custGeom>
              <a:avLst/>
              <a:gdLst>
                <a:gd name="T0" fmla="*/ 23 w 586"/>
                <a:gd name="T1" fmla="*/ 21 h 69"/>
                <a:gd name="T2" fmla="*/ 8 w 586"/>
                <a:gd name="T3" fmla="*/ 24 h 69"/>
                <a:gd name="T4" fmla="*/ 45 w 586"/>
                <a:gd name="T5" fmla="*/ 26 h 69"/>
                <a:gd name="T6" fmla="*/ 66 w 586"/>
                <a:gd name="T7" fmla="*/ 52 h 69"/>
                <a:gd name="T8" fmla="*/ 58 w 586"/>
                <a:gd name="T9" fmla="*/ 46 h 69"/>
                <a:gd name="T10" fmla="*/ 46 w 586"/>
                <a:gd name="T11" fmla="*/ 50 h 69"/>
                <a:gd name="T12" fmla="*/ 40 w 586"/>
                <a:gd name="T13" fmla="*/ 46 h 69"/>
                <a:gd name="T14" fmla="*/ 45 w 586"/>
                <a:gd name="T15" fmla="*/ 1 h 69"/>
                <a:gd name="T16" fmla="*/ 106 w 586"/>
                <a:gd name="T17" fmla="*/ 52 h 69"/>
                <a:gd name="T18" fmla="*/ 98 w 586"/>
                <a:gd name="T19" fmla="*/ 46 h 69"/>
                <a:gd name="T20" fmla="*/ 90 w 586"/>
                <a:gd name="T21" fmla="*/ 52 h 69"/>
                <a:gd name="T22" fmla="*/ 78 w 586"/>
                <a:gd name="T23" fmla="*/ 25 h 69"/>
                <a:gd name="T24" fmla="*/ 132 w 586"/>
                <a:gd name="T25" fmla="*/ 19 h 69"/>
                <a:gd name="T26" fmla="*/ 118 w 586"/>
                <a:gd name="T27" fmla="*/ 28 h 69"/>
                <a:gd name="T28" fmla="*/ 133 w 586"/>
                <a:gd name="T29" fmla="*/ 52 h 69"/>
                <a:gd name="T30" fmla="*/ 169 w 586"/>
                <a:gd name="T31" fmla="*/ 52 h 69"/>
                <a:gd name="T32" fmla="*/ 161 w 586"/>
                <a:gd name="T33" fmla="*/ 15 h 69"/>
                <a:gd name="T34" fmla="*/ 167 w 586"/>
                <a:gd name="T35" fmla="*/ 1 h 69"/>
                <a:gd name="T36" fmla="*/ 181 w 586"/>
                <a:gd name="T37" fmla="*/ 38 h 69"/>
                <a:gd name="T38" fmla="*/ 189 w 586"/>
                <a:gd name="T39" fmla="*/ 47 h 69"/>
                <a:gd name="T40" fmla="*/ 222 w 586"/>
                <a:gd name="T41" fmla="*/ 31 h 69"/>
                <a:gd name="T42" fmla="*/ 252 w 586"/>
                <a:gd name="T43" fmla="*/ 24 h 69"/>
                <a:gd name="T44" fmla="*/ 228 w 586"/>
                <a:gd name="T45" fmla="*/ 44 h 69"/>
                <a:gd name="T46" fmla="*/ 249 w 586"/>
                <a:gd name="T47" fmla="*/ 64 h 69"/>
                <a:gd name="T48" fmla="*/ 223 w 586"/>
                <a:gd name="T49" fmla="*/ 48 h 69"/>
                <a:gd name="T50" fmla="*/ 240 w 586"/>
                <a:gd name="T51" fmla="*/ 39 h 69"/>
                <a:gd name="T52" fmla="*/ 238 w 586"/>
                <a:gd name="T53" fmla="*/ 66 h 69"/>
                <a:gd name="T54" fmla="*/ 274 w 586"/>
                <a:gd name="T55" fmla="*/ 21 h 69"/>
                <a:gd name="T56" fmla="*/ 286 w 586"/>
                <a:gd name="T57" fmla="*/ 21 h 69"/>
                <a:gd name="T58" fmla="*/ 290 w 586"/>
                <a:gd name="T59" fmla="*/ 25 h 69"/>
                <a:gd name="T60" fmla="*/ 267 w 586"/>
                <a:gd name="T61" fmla="*/ 62 h 69"/>
                <a:gd name="T62" fmla="*/ 258 w 586"/>
                <a:gd name="T63" fmla="*/ 20 h 69"/>
                <a:gd name="T64" fmla="*/ 319 w 586"/>
                <a:gd name="T65" fmla="*/ 49 h 69"/>
                <a:gd name="T66" fmla="*/ 322 w 586"/>
                <a:gd name="T67" fmla="*/ 34 h 69"/>
                <a:gd name="T68" fmla="*/ 368 w 586"/>
                <a:gd name="T69" fmla="*/ 45 h 69"/>
                <a:gd name="T70" fmla="*/ 360 w 586"/>
                <a:gd name="T71" fmla="*/ 52 h 69"/>
                <a:gd name="T72" fmla="*/ 364 w 586"/>
                <a:gd name="T73" fmla="*/ 8 h 69"/>
                <a:gd name="T74" fmla="*/ 378 w 586"/>
                <a:gd name="T75" fmla="*/ 6 h 69"/>
                <a:gd name="T76" fmla="*/ 377 w 586"/>
                <a:gd name="T77" fmla="*/ 22 h 69"/>
                <a:gd name="T78" fmla="*/ 408 w 586"/>
                <a:gd name="T79" fmla="*/ 16 h 69"/>
                <a:gd name="T80" fmla="*/ 433 w 586"/>
                <a:gd name="T81" fmla="*/ 52 h 69"/>
                <a:gd name="T82" fmla="*/ 435 w 586"/>
                <a:gd name="T83" fmla="*/ 6 h 69"/>
                <a:gd name="T84" fmla="*/ 476 w 586"/>
                <a:gd name="T85" fmla="*/ 20 h 69"/>
                <a:gd name="T86" fmla="*/ 468 w 586"/>
                <a:gd name="T87" fmla="*/ 54 h 69"/>
                <a:gd name="T88" fmla="*/ 472 w 586"/>
                <a:gd name="T89" fmla="*/ 24 h 69"/>
                <a:gd name="T90" fmla="*/ 466 w 586"/>
                <a:gd name="T91" fmla="*/ 54 h 69"/>
                <a:gd name="T92" fmla="*/ 454 w 586"/>
                <a:gd name="T93" fmla="*/ 6 h 69"/>
                <a:gd name="T94" fmla="*/ 502 w 586"/>
                <a:gd name="T95" fmla="*/ 5 h 69"/>
                <a:gd name="T96" fmla="*/ 502 w 586"/>
                <a:gd name="T97" fmla="*/ 46 h 69"/>
                <a:gd name="T98" fmla="*/ 495 w 586"/>
                <a:gd name="T99" fmla="*/ 50 h 69"/>
                <a:gd name="T100" fmla="*/ 500 w 586"/>
                <a:gd name="T101" fmla="*/ 19 h 69"/>
                <a:gd name="T102" fmla="*/ 544 w 586"/>
                <a:gd name="T103" fmla="*/ 50 h 69"/>
                <a:gd name="T104" fmla="*/ 538 w 586"/>
                <a:gd name="T105" fmla="*/ 49 h 69"/>
                <a:gd name="T106" fmla="*/ 526 w 586"/>
                <a:gd name="T107" fmla="*/ 52 h 69"/>
                <a:gd name="T108" fmla="*/ 518 w 586"/>
                <a:gd name="T109" fmla="*/ 33 h 69"/>
                <a:gd name="T110" fmla="*/ 524 w 586"/>
                <a:gd name="T111" fmla="*/ 26 h 69"/>
                <a:gd name="T112" fmla="*/ 574 w 586"/>
                <a:gd name="T113" fmla="*/ 31 h 69"/>
                <a:gd name="T114" fmla="*/ 560 w 586"/>
                <a:gd name="T115" fmla="*/ 30 h 69"/>
                <a:gd name="T116" fmla="*/ 580 w 586"/>
                <a:gd name="T117" fmla="*/ 41 h 69"/>
                <a:gd name="T118" fmla="*/ 575 w 586"/>
                <a:gd name="T119" fmla="*/ 52 h 69"/>
                <a:gd name="T120" fmla="*/ 566 w 586"/>
                <a:gd name="T121" fmla="*/ 5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6" h="69">
                  <a:moveTo>
                    <a:pt x="27" y="41"/>
                  </a:moveTo>
                  <a:cubicBezTo>
                    <a:pt x="26" y="45"/>
                    <a:pt x="24" y="49"/>
                    <a:pt x="22" y="51"/>
                  </a:cubicBezTo>
                  <a:cubicBezTo>
                    <a:pt x="19" y="54"/>
                    <a:pt x="16" y="55"/>
                    <a:pt x="13" y="55"/>
                  </a:cubicBezTo>
                  <a:cubicBezTo>
                    <a:pt x="10" y="55"/>
                    <a:pt x="6" y="53"/>
                    <a:pt x="4" y="50"/>
                  </a:cubicBezTo>
                  <a:cubicBezTo>
                    <a:pt x="1" y="47"/>
                    <a:pt x="0" y="42"/>
                    <a:pt x="0" y="37"/>
                  </a:cubicBezTo>
                  <a:cubicBezTo>
                    <a:pt x="0" y="32"/>
                    <a:pt x="1" y="27"/>
                    <a:pt x="4" y="24"/>
                  </a:cubicBezTo>
                  <a:cubicBezTo>
                    <a:pt x="7" y="20"/>
                    <a:pt x="11" y="18"/>
                    <a:pt x="15" y="18"/>
                  </a:cubicBezTo>
                  <a:cubicBezTo>
                    <a:pt x="18" y="18"/>
                    <a:pt x="21" y="19"/>
                    <a:pt x="23" y="21"/>
                  </a:cubicBezTo>
                  <a:cubicBezTo>
                    <a:pt x="25" y="23"/>
                    <a:pt x="26" y="25"/>
                    <a:pt x="26" y="27"/>
                  </a:cubicBezTo>
                  <a:cubicBezTo>
                    <a:pt x="26" y="28"/>
                    <a:pt x="26" y="28"/>
                    <a:pt x="26" y="29"/>
                  </a:cubicBezTo>
                  <a:cubicBezTo>
                    <a:pt x="25" y="30"/>
                    <a:pt x="24" y="30"/>
                    <a:pt x="23" y="30"/>
                  </a:cubicBezTo>
                  <a:cubicBezTo>
                    <a:pt x="22" y="30"/>
                    <a:pt x="21" y="30"/>
                    <a:pt x="20" y="28"/>
                  </a:cubicBezTo>
                  <a:cubicBezTo>
                    <a:pt x="20" y="28"/>
                    <a:pt x="19" y="27"/>
                    <a:pt x="19" y="26"/>
                  </a:cubicBezTo>
                  <a:cubicBezTo>
                    <a:pt x="19" y="24"/>
                    <a:pt x="18" y="23"/>
                    <a:pt x="18" y="22"/>
                  </a:cubicBezTo>
                  <a:cubicBezTo>
                    <a:pt x="17" y="22"/>
                    <a:pt x="16" y="21"/>
                    <a:pt x="14" y="21"/>
                  </a:cubicBezTo>
                  <a:cubicBezTo>
                    <a:pt x="12" y="21"/>
                    <a:pt x="10" y="22"/>
                    <a:pt x="8" y="24"/>
                  </a:cubicBezTo>
                  <a:cubicBezTo>
                    <a:pt x="6" y="26"/>
                    <a:pt x="6" y="30"/>
                    <a:pt x="6" y="34"/>
                  </a:cubicBezTo>
                  <a:cubicBezTo>
                    <a:pt x="6" y="38"/>
                    <a:pt x="6" y="41"/>
                    <a:pt x="8" y="44"/>
                  </a:cubicBezTo>
                  <a:cubicBezTo>
                    <a:pt x="10" y="48"/>
                    <a:pt x="13" y="49"/>
                    <a:pt x="16" y="49"/>
                  </a:cubicBezTo>
                  <a:cubicBezTo>
                    <a:pt x="18" y="49"/>
                    <a:pt x="20" y="48"/>
                    <a:pt x="22" y="47"/>
                  </a:cubicBezTo>
                  <a:cubicBezTo>
                    <a:pt x="24" y="46"/>
                    <a:pt x="25" y="44"/>
                    <a:pt x="27" y="41"/>
                  </a:cubicBezTo>
                  <a:cubicBezTo>
                    <a:pt x="27" y="41"/>
                    <a:pt x="27" y="41"/>
                    <a:pt x="27" y="41"/>
                  </a:cubicBezTo>
                  <a:close/>
                  <a:moveTo>
                    <a:pt x="45" y="1"/>
                  </a:moveTo>
                  <a:cubicBezTo>
                    <a:pt x="45" y="26"/>
                    <a:pt x="45" y="26"/>
                    <a:pt x="45" y="26"/>
                  </a:cubicBezTo>
                  <a:cubicBezTo>
                    <a:pt x="48" y="22"/>
                    <a:pt x="50" y="21"/>
                    <a:pt x="51" y="20"/>
                  </a:cubicBezTo>
                  <a:cubicBezTo>
                    <a:pt x="53" y="19"/>
                    <a:pt x="54" y="18"/>
                    <a:pt x="56" y="18"/>
                  </a:cubicBezTo>
                  <a:cubicBezTo>
                    <a:pt x="58" y="18"/>
                    <a:pt x="60" y="19"/>
                    <a:pt x="61" y="20"/>
                  </a:cubicBezTo>
                  <a:cubicBezTo>
                    <a:pt x="62" y="21"/>
                    <a:pt x="63" y="23"/>
                    <a:pt x="64" y="25"/>
                  </a:cubicBezTo>
                  <a:cubicBezTo>
                    <a:pt x="64" y="27"/>
                    <a:pt x="64" y="30"/>
                    <a:pt x="64" y="34"/>
                  </a:cubicBezTo>
                  <a:cubicBezTo>
                    <a:pt x="64" y="46"/>
                    <a:pt x="64" y="46"/>
                    <a:pt x="64" y="46"/>
                  </a:cubicBezTo>
                  <a:cubicBezTo>
                    <a:pt x="64" y="48"/>
                    <a:pt x="64" y="50"/>
                    <a:pt x="65" y="50"/>
                  </a:cubicBezTo>
                  <a:cubicBezTo>
                    <a:pt x="65" y="51"/>
                    <a:pt x="66" y="52"/>
                    <a:pt x="66" y="52"/>
                  </a:cubicBezTo>
                  <a:cubicBezTo>
                    <a:pt x="66" y="52"/>
                    <a:pt x="68" y="52"/>
                    <a:pt x="69" y="52"/>
                  </a:cubicBezTo>
                  <a:cubicBezTo>
                    <a:pt x="69" y="54"/>
                    <a:pt x="69" y="54"/>
                    <a:pt x="69" y="54"/>
                  </a:cubicBezTo>
                  <a:cubicBezTo>
                    <a:pt x="53" y="54"/>
                    <a:pt x="53" y="54"/>
                    <a:pt x="53" y="54"/>
                  </a:cubicBezTo>
                  <a:cubicBezTo>
                    <a:pt x="53" y="52"/>
                    <a:pt x="53" y="52"/>
                    <a:pt x="53" y="52"/>
                  </a:cubicBezTo>
                  <a:cubicBezTo>
                    <a:pt x="54" y="52"/>
                    <a:pt x="54" y="52"/>
                    <a:pt x="54" y="52"/>
                  </a:cubicBezTo>
                  <a:cubicBezTo>
                    <a:pt x="56" y="52"/>
                    <a:pt x="56" y="52"/>
                    <a:pt x="57" y="52"/>
                  </a:cubicBezTo>
                  <a:cubicBezTo>
                    <a:pt x="58" y="51"/>
                    <a:pt x="58" y="50"/>
                    <a:pt x="58" y="50"/>
                  </a:cubicBezTo>
                  <a:cubicBezTo>
                    <a:pt x="58" y="49"/>
                    <a:pt x="58" y="48"/>
                    <a:pt x="58" y="46"/>
                  </a:cubicBezTo>
                  <a:cubicBezTo>
                    <a:pt x="58" y="34"/>
                    <a:pt x="58" y="34"/>
                    <a:pt x="58" y="34"/>
                  </a:cubicBezTo>
                  <a:cubicBezTo>
                    <a:pt x="58" y="30"/>
                    <a:pt x="58" y="28"/>
                    <a:pt x="58" y="27"/>
                  </a:cubicBezTo>
                  <a:cubicBezTo>
                    <a:pt x="58" y="26"/>
                    <a:pt x="57" y="25"/>
                    <a:pt x="56" y="24"/>
                  </a:cubicBezTo>
                  <a:cubicBezTo>
                    <a:pt x="56" y="24"/>
                    <a:pt x="55" y="23"/>
                    <a:pt x="54" y="23"/>
                  </a:cubicBezTo>
                  <a:cubicBezTo>
                    <a:pt x="52" y="23"/>
                    <a:pt x="51" y="24"/>
                    <a:pt x="50" y="24"/>
                  </a:cubicBezTo>
                  <a:cubicBezTo>
                    <a:pt x="49" y="25"/>
                    <a:pt x="47" y="26"/>
                    <a:pt x="46" y="28"/>
                  </a:cubicBezTo>
                  <a:cubicBezTo>
                    <a:pt x="46" y="46"/>
                    <a:pt x="46" y="46"/>
                    <a:pt x="46" y="46"/>
                  </a:cubicBezTo>
                  <a:cubicBezTo>
                    <a:pt x="46" y="48"/>
                    <a:pt x="46" y="50"/>
                    <a:pt x="46" y="50"/>
                  </a:cubicBezTo>
                  <a:cubicBezTo>
                    <a:pt x="46" y="51"/>
                    <a:pt x="47" y="52"/>
                    <a:pt x="47" y="52"/>
                  </a:cubicBezTo>
                  <a:cubicBezTo>
                    <a:pt x="48" y="52"/>
                    <a:pt x="49" y="52"/>
                    <a:pt x="51" y="52"/>
                  </a:cubicBezTo>
                  <a:cubicBezTo>
                    <a:pt x="51" y="54"/>
                    <a:pt x="51" y="54"/>
                    <a:pt x="51" y="54"/>
                  </a:cubicBezTo>
                  <a:cubicBezTo>
                    <a:pt x="34" y="54"/>
                    <a:pt x="34" y="54"/>
                    <a:pt x="34" y="54"/>
                  </a:cubicBezTo>
                  <a:cubicBezTo>
                    <a:pt x="34" y="52"/>
                    <a:pt x="34" y="52"/>
                    <a:pt x="34" y="52"/>
                  </a:cubicBezTo>
                  <a:cubicBezTo>
                    <a:pt x="36" y="52"/>
                    <a:pt x="37" y="52"/>
                    <a:pt x="38" y="52"/>
                  </a:cubicBezTo>
                  <a:cubicBezTo>
                    <a:pt x="38" y="51"/>
                    <a:pt x="39" y="51"/>
                    <a:pt x="39" y="50"/>
                  </a:cubicBezTo>
                  <a:cubicBezTo>
                    <a:pt x="40" y="49"/>
                    <a:pt x="40" y="48"/>
                    <a:pt x="40" y="46"/>
                  </a:cubicBezTo>
                  <a:cubicBezTo>
                    <a:pt x="40" y="15"/>
                    <a:pt x="40" y="15"/>
                    <a:pt x="40" y="15"/>
                  </a:cubicBezTo>
                  <a:cubicBezTo>
                    <a:pt x="40" y="11"/>
                    <a:pt x="40" y="8"/>
                    <a:pt x="39" y="8"/>
                  </a:cubicBezTo>
                  <a:cubicBezTo>
                    <a:pt x="39" y="7"/>
                    <a:pt x="39" y="6"/>
                    <a:pt x="38" y="6"/>
                  </a:cubicBezTo>
                  <a:cubicBezTo>
                    <a:pt x="38" y="5"/>
                    <a:pt x="38" y="5"/>
                    <a:pt x="37" y="5"/>
                  </a:cubicBezTo>
                  <a:cubicBezTo>
                    <a:pt x="36" y="5"/>
                    <a:pt x="36" y="5"/>
                    <a:pt x="34" y="6"/>
                  </a:cubicBezTo>
                  <a:cubicBezTo>
                    <a:pt x="34" y="4"/>
                    <a:pt x="34" y="4"/>
                    <a:pt x="34" y="4"/>
                  </a:cubicBezTo>
                  <a:cubicBezTo>
                    <a:pt x="44" y="0"/>
                    <a:pt x="44" y="0"/>
                    <a:pt x="44" y="0"/>
                  </a:cubicBezTo>
                  <a:cubicBezTo>
                    <a:pt x="45" y="1"/>
                    <a:pt x="45" y="1"/>
                    <a:pt x="45" y="1"/>
                  </a:cubicBezTo>
                  <a:close/>
                  <a:moveTo>
                    <a:pt x="85" y="26"/>
                  </a:moveTo>
                  <a:cubicBezTo>
                    <a:pt x="89" y="21"/>
                    <a:pt x="92" y="19"/>
                    <a:pt x="96" y="19"/>
                  </a:cubicBezTo>
                  <a:cubicBezTo>
                    <a:pt x="97" y="19"/>
                    <a:pt x="99" y="19"/>
                    <a:pt x="100" y="20"/>
                  </a:cubicBezTo>
                  <a:cubicBezTo>
                    <a:pt x="102" y="21"/>
                    <a:pt x="103" y="22"/>
                    <a:pt x="104" y="24"/>
                  </a:cubicBezTo>
                  <a:cubicBezTo>
                    <a:pt x="104" y="26"/>
                    <a:pt x="104" y="28"/>
                    <a:pt x="104" y="31"/>
                  </a:cubicBezTo>
                  <a:cubicBezTo>
                    <a:pt x="104" y="46"/>
                    <a:pt x="104" y="46"/>
                    <a:pt x="104" y="46"/>
                  </a:cubicBezTo>
                  <a:cubicBezTo>
                    <a:pt x="104" y="48"/>
                    <a:pt x="104" y="49"/>
                    <a:pt x="105" y="50"/>
                  </a:cubicBezTo>
                  <a:cubicBezTo>
                    <a:pt x="105" y="51"/>
                    <a:pt x="106" y="51"/>
                    <a:pt x="106" y="52"/>
                  </a:cubicBezTo>
                  <a:cubicBezTo>
                    <a:pt x="106" y="52"/>
                    <a:pt x="108" y="52"/>
                    <a:pt x="109" y="52"/>
                  </a:cubicBezTo>
                  <a:cubicBezTo>
                    <a:pt x="109" y="53"/>
                    <a:pt x="109" y="53"/>
                    <a:pt x="109" y="53"/>
                  </a:cubicBezTo>
                  <a:cubicBezTo>
                    <a:pt x="93" y="53"/>
                    <a:pt x="93" y="53"/>
                    <a:pt x="93" y="53"/>
                  </a:cubicBezTo>
                  <a:cubicBezTo>
                    <a:pt x="93" y="52"/>
                    <a:pt x="93" y="52"/>
                    <a:pt x="93" y="52"/>
                  </a:cubicBezTo>
                  <a:cubicBezTo>
                    <a:pt x="94" y="52"/>
                    <a:pt x="94" y="52"/>
                    <a:pt x="94" y="52"/>
                  </a:cubicBezTo>
                  <a:cubicBezTo>
                    <a:pt x="96" y="52"/>
                    <a:pt x="96" y="52"/>
                    <a:pt x="97" y="51"/>
                  </a:cubicBezTo>
                  <a:cubicBezTo>
                    <a:pt x="98" y="51"/>
                    <a:pt x="98" y="50"/>
                    <a:pt x="98" y="49"/>
                  </a:cubicBezTo>
                  <a:cubicBezTo>
                    <a:pt x="98" y="49"/>
                    <a:pt x="98" y="48"/>
                    <a:pt x="98" y="46"/>
                  </a:cubicBezTo>
                  <a:cubicBezTo>
                    <a:pt x="98" y="32"/>
                    <a:pt x="98" y="32"/>
                    <a:pt x="98" y="32"/>
                  </a:cubicBezTo>
                  <a:cubicBezTo>
                    <a:pt x="98" y="28"/>
                    <a:pt x="98" y="26"/>
                    <a:pt x="97" y="25"/>
                  </a:cubicBezTo>
                  <a:cubicBezTo>
                    <a:pt x="96" y="24"/>
                    <a:pt x="95" y="23"/>
                    <a:pt x="93" y="23"/>
                  </a:cubicBezTo>
                  <a:cubicBezTo>
                    <a:pt x="90" y="23"/>
                    <a:pt x="88" y="24"/>
                    <a:pt x="85" y="28"/>
                  </a:cubicBezTo>
                  <a:cubicBezTo>
                    <a:pt x="85" y="46"/>
                    <a:pt x="85" y="46"/>
                    <a:pt x="85" y="46"/>
                  </a:cubicBezTo>
                  <a:cubicBezTo>
                    <a:pt x="85" y="48"/>
                    <a:pt x="85" y="49"/>
                    <a:pt x="85" y="50"/>
                  </a:cubicBezTo>
                  <a:cubicBezTo>
                    <a:pt x="86" y="51"/>
                    <a:pt x="86" y="51"/>
                    <a:pt x="86" y="52"/>
                  </a:cubicBezTo>
                  <a:cubicBezTo>
                    <a:pt x="87" y="52"/>
                    <a:pt x="88" y="52"/>
                    <a:pt x="90" y="52"/>
                  </a:cubicBezTo>
                  <a:cubicBezTo>
                    <a:pt x="90" y="53"/>
                    <a:pt x="90" y="53"/>
                    <a:pt x="90" y="53"/>
                  </a:cubicBezTo>
                  <a:cubicBezTo>
                    <a:pt x="74" y="53"/>
                    <a:pt x="74" y="53"/>
                    <a:pt x="74" y="53"/>
                  </a:cubicBezTo>
                  <a:cubicBezTo>
                    <a:pt x="74" y="52"/>
                    <a:pt x="74" y="52"/>
                    <a:pt x="74" y="52"/>
                  </a:cubicBezTo>
                  <a:cubicBezTo>
                    <a:pt x="75" y="52"/>
                    <a:pt x="75" y="52"/>
                    <a:pt x="75" y="52"/>
                  </a:cubicBezTo>
                  <a:cubicBezTo>
                    <a:pt x="76" y="52"/>
                    <a:pt x="78" y="52"/>
                    <a:pt x="78" y="51"/>
                  </a:cubicBezTo>
                  <a:cubicBezTo>
                    <a:pt x="78" y="50"/>
                    <a:pt x="79" y="48"/>
                    <a:pt x="79" y="46"/>
                  </a:cubicBezTo>
                  <a:cubicBezTo>
                    <a:pt x="79" y="33"/>
                    <a:pt x="79" y="33"/>
                    <a:pt x="79" y="33"/>
                  </a:cubicBezTo>
                  <a:cubicBezTo>
                    <a:pt x="79" y="29"/>
                    <a:pt x="79" y="26"/>
                    <a:pt x="78" y="25"/>
                  </a:cubicBezTo>
                  <a:cubicBezTo>
                    <a:pt x="78" y="24"/>
                    <a:pt x="78" y="24"/>
                    <a:pt x="78" y="23"/>
                  </a:cubicBezTo>
                  <a:cubicBezTo>
                    <a:pt x="77" y="23"/>
                    <a:pt x="77" y="23"/>
                    <a:pt x="76" y="23"/>
                  </a:cubicBezTo>
                  <a:cubicBezTo>
                    <a:pt x="75" y="23"/>
                    <a:pt x="74" y="23"/>
                    <a:pt x="74" y="23"/>
                  </a:cubicBezTo>
                  <a:cubicBezTo>
                    <a:pt x="73" y="22"/>
                    <a:pt x="73" y="22"/>
                    <a:pt x="73" y="22"/>
                  </a:cubicBezTo>
                  <a:cubicBezTo>
                    <a:pt x="83" y="18"/>
                    <a:pt x="83" y="18"/>
                    <a:pt x="83" y="18"/>
                  </a:cubicBezTo>
                  <a:cubicBezTo>
                    <a:pt x="85" y="18"/>
                    <a:pt x="85" y="18"/>
                    <a:pt x="85" y="18"/>
                  </a:cubicBezTo>
                  <a:cubicBezTo>
                    <a:pt x="85" y="26"/>
                    <a:pt x="85" y="26"/>
                    <a:pt x="85" y="26"/>
                  </a:cubicBezTo>
                  <a:close/>
                  <a:moveTo>
                    <a:pt x="132" y="19"/>
                  </a:moveTo>
                  <a:cubicBezTo>
                    <a:pt x="136" y="19"/>
                    <a:pt x="140" y="21"/>
                    <a:pt x="144" y="25"/>
                  </a:cubicBezTo>
                  <a:cubicBezTo>
                    <a:pt x="146" y="28"/>
                    <a:pt x="148" y="32"/>
                    <a:pt x="148" y="36"/>
                  </a:cubicBezTo>
                  <a:cubicBezTo>
                    <a:pt x="148" y="40"/>
                    <a:pt x="147" y="42"/>
                    <a:pt x="146" y="46"/>
                  </a:cubicBezTo>
                  <a:cubicBezTo>
                    <a:pt x="144" y="49"/>
                    <a:pt x="142" y="51"/>
                    <a:pt x="140" y="53"/>
                  </a:cubicBezTo>
                  <a:cubicBezTo>
                    <a:pt x="137" y="54"/>
                    <a:pt x="134" y="55"/>
                    <a:pt x="131" y="55"/>
                  </a:cubicBezTo>
                  <a:cubicBezTo>
                    <a:pt x="126" y="55"/>
                    <a:pt x="122" y="53"/>
                    <a:pt x="120" y="49"/>
                  </a:cubicBezTo>
                  <a:cubicBezTo>
                    <a:pt x="117" y="46"/>
                    <a:pt x="116" y="42"/>
                    <a:pt x="116" y="38"/>
                  </a:cubicBezTo>
                  <a:cubicBezTo>
                    <a:pt x="116" y="34"/>
                    <a:pt x="117" y="31"/>
                    <a:pt x="118" y="28"/>
                  </a:cubicBezTo>
                  <a:cubicBezTo>
                    <a:pt x="120" y="26"/>
                    <a:pt x="122" y="23"/>
                    <a:pt x="124" y="22"/>
                  </a:cubicBezTo>
                  <a:cubicBezTo>
                    <a:pt x="126" y="20"/>
                    <a:pt x="129" y="19"/>
                    <a:pt x="132" y="19"/>
                  </a:cubicBezTo>
                  <a:close/>
                  <a:moveTo>
                    <a:pt x="130" y="21"/>
                  </a:moveTo>
                  <a:cubicBezTo>
                    <a:pt x="129" y="21"/>
                    <a:pt x="128" y="22"/>
                    <a:pt x="127" y="22"/>
                  </a:cubicBezTo>
                  <a:cubicBezTo>
                    <a:pt x="126" y="23"/>
                    <a:pt x="124" y="24"/>
                    <a:pt x="124" y="26"/>
                  </a:cubicBezTo>
                  <a:cubicBezTo>
                    <a:pt x="123" y="28"/>
                    <a:pt x="122" y="31"/>
                    <a:pt x="122" y="34"/>
                  </a:cubicBezTo>
                  <a:cubicBezTo>
                    <a:pt x="122" y="39"/>
                    <a:pt x="123" y="43"/>
                    <a:pt x="125" y="47"/>
                  </a:cubicBezTo>
                  <a:cubicBezTo>
                    <a:pt x="127" y="50"/>
                    <a:pt x="130" y="52"/>
                    <a:pt x="133" y="52"/>
                  </a:cubicBezTo>
                  <a:cubicBezTo>
                    <a:pt x="135" y="52"/>
                    <a:pt x="137" y="51"/>
                    <a:pt x="138" y="49"/>
                  </a:cubicBezTo>
                  <a:cubicBezTo>
                    <a:pt x="140" y="47"/>
                    <a:pt x="141" y="44"/>
                    <a:pt x="141" y="39"/>
                  </a:cubicBezTo>
                  <a:cubicBezTo>
                    <a:pt x="141" y="33"/>
                    <a:pt x="140" y="28"/>
                    <a:pt x="137" y="25"/>
                  </a:cubicBezTo>
                  <a:cubicBezTo>
                    <a:pt x="135" y="22"/>
                    <a:pt x="133" y="21"/>
                    <a:pt x="130" y="21"/>
                  </a:cubicBezTo>
                  <a:close/>
                  <a:moveTo>
                    <a:pt x="167" y="1"/>
                  </a:moveTo>
                  <a:cubicBezTo>
                    <a:pt x="167" y="46"/>
                    <a:pt x="167" y="46"/>
                    <a:pt x="167" y="46"/>
                  </a:cubicBezTo>
                  <a:cubicBezTo>
                    <a:pt x="167" y="48"/>
                    <a:pt x="167" y="50"/>
                    <a:pt x="168" y="50"/>
                  </a:cubicBezTo>
                  <a:cubicBezTo>
                    <a:pt x="168" y="51"/>
                    <a:pt x="168" y="52"/>
                    <a:pt x="169" y="52"/>
                  </a:cubicBezTo>
                  <a:cubicBezTo>
                    <a:pt x="170" y="52"/>
                    <a:pt x="170" y="52"/>
                    <a:pt x="172" y="52"/>
                  </a:cubicBezTo>
                  <a:cubicBezTo>
                    <a:pt x="172" y="54"/>
                    <a:pt x="172" y="54"/>
                    <a:pt x="172" y="54"/>
                  </a:cubicBezTo>
                  <a:cubicBezTo>
                    <a:pt x="156" y="54"/>
                    <a:pt x="156" y="54"/>
                    <a:pt x="156" y="54"/>
                  </a:cubicBezTo>
                  <a:cubicBezTo>
                    <a:pt x="156" y="52"/>
                    <a:pt x="156" y="52"/>
                    <a:pt x="156" y="52"/>
                  </a:cubicBezTo>
                  <a:cubicBezTo>
                    <a:pt x="158" y="52"/>
                    <a:pt x="159" y="52"/>
                    <a:pt x="160" y="52"/>
                  </a:cubicBezTo>
                  <a:cubicBezTo>
                    <a:pt x="160" y="52"/>
                    <a:pt x="160" y="51"/>
                    <a:pt x="161" y="50"/>
                  </a:cubicBezTo>
                  <a:cubicBezTo>
                    <a:pt x="161" y="50"/>
                    <a:pt x="161" y="48"/>
                    <a:pt x="161" y="46"/>
                  </a:cubicBezTo>
                  <a:cubicBezTo>
                    <a:pt x="161" y="15"/>
                    <a:pt x="161" y="15"/>
                    <a:pt x="161" y="15"/>
                  </a:cubicBezTo>
                  <a:cubicBezTo>
                    <a:pt x="161" y="11"/>
                    <a:pt x="161" y="9"/>
                    <a:pt x="161" y="8"/>
                  </a:cubicBezTo>
                  <a:cubicBezTo>
                    <a:pt x="161" y="7"/>
                    <a:pt x="160" y="6"/>
                    <a:pt x="160" y="6"/>
                  </a:cubicBezTo>
                  <a:cubicBezTo>
                    <a:pt x="160" y="6"/>
                    <a:pt x="159" y="6"/>
                    <a:pt x="158" y="6"/>
                  </a:cubicBezTo>
                  <a:cubicBezTo>
                    <a:pt x="158" y="6"/>
                    <a:pt x="157" y="6"/>
                    <a:pt x="156" y="6"/>
                  </a:cubicBezTo>
                  <a:cubicBezTo>
                    <a:pt x="155" y="5"/>
                    <a:pt x="155" y="5"/>
                    <a:pt x="155" y="5"/>
                  </a:cubicBezTo>
                  <a:cubicBezTo>
                    <a:pt x="165" y="1"/>
                    <a:pt x="165" y="1"/>
                    <a:pt x="165" y="1"/>
                  </a:cubicBezTo>
                  <a:cubicBezTo>
                    <a:pt x="167" y="1"/>
                    <a:pt x="167" y="1"/>
                    <a:pt x="167" y="1"/>
                  </a:cubicBezTo>
                  <a:cubicBezTo>
                    <a:pt x="167" y="1"/>
                    <a:pt x="167" y="1"/>
                    <a:pt x="167" y="1"/>
                  </a:cubicBezTo>
                  <a:close/>
                  <a:moveTo>
                    <a:pt x="196" y="19"/>
                  </a:moveTo>
                  <a:cubicBezTo>
                    <a:pt x="201" y="19"/>
                    <a:pt x="205" y="21"/>
                    <a:pt x="208" y="25"/>
                  </a:cubicBezTo>
                  <a:cubicBezTo>
                    <a:pt x="210" y="28"/>
                    <a:pt x="212" y="32"/>
                    <a:pt x="212" y="36"/>
                  </a:cubicBezTo>
                  <a:cubicBezTo>
                    <a:pt x="212" y="40"/>
                    <a:pt x="211" y="42"/>
                    <a:pt x="210" y="46"/>
                  </a:cubicBezTo>
                  <a:cubicBezTo>
                    <a:pt x="209" y="49"/>
                    <a:pt x="207" y="51"/>
                    <a:pt x="204" y="53"/>
                  </a:cubicBezTo>
                  <a:cubicBezTo>
                    <a:pt x="202" y="54"/>
                    <a:pt x="199" y="55"/>
                    <a:pt x="196" y="55"/>
                  </a:cubicBezTo>
                  <a:cubicBezTo>
                    <a:pt x="191" y="55"/>
                    <a:pt x="187" y="53"/>
                    <a:pt x="184" y="49"/>
                  </a:cubicBezTo>
                  <a:cubicBezTo>
                    <a:pt x="182" y="46"/>
                    <a:pt x="181" y="42"/>
                    <a:pt x="181" y="38"/>
                  </a:cubicBezTo>
                  <a:cubicBezTo>
                    <a:pt x="181" y="34"/>
                    <a:pt x="182" y="31"/>
                    <a:pt x="183" y="28"/>
                  </a:cubicBezTo>
                  <a:cubicBezTo>
                    <a:pt x="185" y="26"/>
                    <a:pt x="187" y="23"/>
                    <a:pt x="189" y="22"/>
                  </a:cubicBezTo>
                  <a:cubicBezTo>
                    <a:pt x="190" y="20"/>
                    <a:pt x="193" y="19"/>
                    <a:pt x="196" y="19"/>
                  </a:cubicBezTo>
                  <a:close/>
                  <a:moveTo>
                    <a:pt x="195" y="21"/>
                  </a:moveTo>
                  <a:cubicBezTo>
                    <a:pt x="194" y="21"/>
                    <a:pt x="192" y="22"/>
                    <a:pt x="191" y="22"/>
                  </a:cubicBezTo>
                  <a:cubicBezTo>
                    <a:pt x="190" y="23"/>
                    <a:pt x="188" y="24"/>
                    <a:pt x="188" y="26"/>
                  </a:cubicBezTo>
                  <a:cubicBezTo>
                    <a:pt x="187" y="28"/>
                    <a:pt x="186" y="31"/>
                    <a:pt x="186" y="34"/>
                  </a:cubicBezTo>
                  <a:cubicBezTo>
                    <a:pt x="186" y="39"/>
                    <a:pt x="187" y="43"/>
                    <a:pt x="189" y="47"/>
                  </a:cubicBezTo>
                  <a:cubicBezTo>
                    <a:pt x="191" y="50"/>
                    <a:pt x="194" y="52"/>
                    <a:pt x="197" y="52"/>
                  </a:cubicBezTo>
                  <a:cubicBezTo>
                    <a:pt x="199" y="52"/>
                    <a:pt x="201" y="51"/>
                    <a:pt x="202" y="49"/>
                  </a:cubicBezTo>
                  <a:cubicBezTo>
                    <a:pt x="204" y="47"/>
                    <a:pt x="205" y="44"/>
                    <a:pt x="205" y="39"/>
                  </a:cubicBezTo>
                  <a:cubicBezTo>
                    <a:pt x="205" y="33"/>
                    <a:pt x="204" y="28"/>
                    <a:pt x="201" y="25"/>
                  </a:cubicBezTo>
                  <a:cubicBezTo>
                    <a:pt x="200" y="22"/>
                    <a:pt x="197" y="21"/>
                    <a:pt x="195" y="21"/>
                  </a:cubicBezTo>
                  <a:close/>
                  <a:moveTo>
                    <a:pt x="229" y="41"/>
                  </a:moveTo>
                  <a:cubicBezTo>
                    <a:pt x="227" y="40"/>
                    <a:pt x="225" y="39"/>
                    <a:pt x="224" y="37"/>
                  </a:cubicBezTo>
                  <a:cubicBezTo>
                    <a:pt x="223" y="35"/>
                    <a:pt x="222" y="33"/>
                    <a:pt x="222" y="31"/>
                  </a:cubicBezTo>
                  <a:cubicBezTo>
                    <a:pt x="222" y="28"/>
                    <a:pt x="224" y="24"/>
                    <a:pt x="226" y="22"/>
                  </a:cubicBezTo>
                  <a:cubicBezTo>
                    <a:pt x="228" y="20"/>
                    <a:pt x="232" y="18"/>
                    <a:pt x="235" y="18"/>
                  </a:cubicBezTo>
                  <a:cubicBezTo>
                    <a:pt x="238" y="18"/>
                    <a:pt x="241" y="19"/>
                    <a:pt x="243" y="21"/>
                  </a:cubicBezTo>
                  <a:cubicBezTo>
                    <a:pt x="250" y="21"/>
                    <a:pt x="250" y="21"/>
                    <a:pt x="250" y="21"/>
                  </a:cubicBezTo>
                  <a:cubicBezTo>
                    <a:pt x="251" y="21"/>
                    <a:pt x="252" y="21"/>
                    <a:pt x="252" y="21"/>
                  </a:cubicBezTo>
                  <a:cubicBezTo>
                    <a:pt x="252" y="21"/>
                    <a:pt x="252" y="21"/>
                    <a:pt x="252" y="21"/>
                  </a:cubicBezTo>
                  <a:cubicBezTo>
                    <a:pt x="252" y="22"/>
                    <a:pt x="252" y="22"/>
                    <a:pt x="252" y="22"/>
                  </a:cubicBezTo>
                  <a:cubicBezTo>
                    <a:pt x="252" y="23"/>
                    <a:pt x="252" y="24"/>
                    <a:pt x="252" y="24"/>
                  </a:cubicBezTo>
                  <a:cubicBezTo>
                    <a:pt x="252" y="24"/>
                    <a:pt x="252" y="24"/>
                    <a:pt x="252" y="24"/>
                  </a:cubicBezTo>
                  <a:cubicBezTo>
                    <a:pt x="252" y="24"/>
                    <a:pt x="251" y="24"/>
                    <a:pt x="250" y="24"/>
                  </a:cubicBezTo>
                  <a:cubicBezTo>
                    <a:pt x="246" y="24"/>
                    <a:pt x="246" y="24"/>
                    <a:pt x="246" y="24"/>
                  </a:cubicBezTo>
                  <a:cubicBezTo>
                    <a:pt x="247" y="26"/>
                    <a:pt x="248" y="28"/>
                    <a:pt x="248" y="31"/>
                  </a:cubicBezTo>
                  <a:cubicBezTo>
                    <a:pt x="248" y="34"/>
                    <a:pt x="246" y="37"/>
                    <a:pt x="244" y="39"/>
                  </a:cubicBezTo>
                  <a:cubicBezTo>
                    <a:pt x="242" y="41"/>
                    <a:pt x="238" y="42"/>
                    <a:pt x="235" y="42"/>
                  </a:cubicBezTo>
                  <a:cubicBezTo>
                    <a:pt x="233" y="42"/>
                    <a:pt x="232" y="42"/>
                    <a:pt x="230" y="41"/>
                  </a:cubicBezTo>
                  <a:cubicBezTo>
                    <a:pt x="229" y="42"/>
                    <a:pt x="228" y="43"/>
                    <a:pt x="228" y="44"/>
                  </a:cubicBezTo>
                  <a:cubicBezTo>
                    <a:pt x="228" y="44"/>
                    <a:pt x="228" y="45"/>
                    <a:pt x="228" y="45"/>
                  </a:cubicBezTo>
                  <a:cubicBezTo>
                    <a:pt x="228" y="46"/>
                    <a:pt x="228" y="46"/>
                    <a:pt x="228" y="46"/>
                  </a:cubicBezTo>
                  <a:cubicBezTo>
                    <a:pt x="228" y="47"/>
                    <a:pt x="229" y="47"/>
                    <a:pt x="230" y="47"/>
                  </a:cubicBezTo>
                  <a:cubicBezTo>
                    <a:pt x="231" y="47"/>
                    <a:pt x="233" y="47"/>
                    <a:pt x="236" y="48"/>
                  </a:cubicBezTo>
                  <a:cubicBezTo>
                    <a:pt x="240" y="48"/>
                    <a:pt x="244" y="48"/>
                    <a:pt x="245" y="48"/>
                  </a:cubicBezTo>
                  <a:cubicBezTo>
                    <a:pt x="248" y="48"/>
                    <a:pt x="249" y="49"/>
                    <a:pt x="250" y="50"/>
                  </a:cubicBezTo>
                  <a:cubicBezTo>
                    <a:pt x="252" y="52"/>
                    <a:pt x="252" y="54"/>
                    <a:pt x="252" y="56"/>
                  </a:cubicBezTo>
                  <a:cubicBezTo>
                    <a:pt x="252" y="58"/>
                    <a:pt x="251" y="61"/>
                    <a:pt x="249" y="64"/>
                  </a:cubicBezTo>
                  <a:cubicBezTo>
                    <a:pt x="245" y="67"/>
                    <a:pt x="240" y="69"/>
                    <a:pt x="234" y="69"/>
                  </a:cubicBezTo>
                  <a:cubicBezTo>
                    <a:pt x="230" y="69"/>
                    <a:pt x="226" y="68"/>
                    <a:pt x="223" y="66"/>
                  </a:cubicBezTo>
                  <a:cubicBezTo>
                    <a:pt x="221" y="65"/>
                    <a:pt x="220" y="64"/>
                    <a:pt x="220" y="62"/>
                  </a:cubicBezTo>
                  <a:cubicBezTo>
                    <a:pt x="220" y="62"/>
                    <a:pt x="220" y="61"/>
                    <a:pt x="220" y="60"/>
                  </a:cubicBezTo>
                  <a:cubicBezTo>
                    <a:pt x="221" y="60"/>
                    <a:pt x="222" y="58"/>
                    <a:pt x="223" y="56"/>
                  </a:cubicBezTo>
                  <a:cubicBezTo>
                    <a:pt x="223" y="56"/>
                    <a:pt x="224" y="55"/>
                    <a:pt x="226" y="52"/>
                  </a:cubicBezTo>
                  <a:cubicBezTo>
                    <a:pt x="225" y="52"/>
                    <a:pt x="224" y="51"/>
                    <a:pt x="224" y="50"/>
                  </a:cubicBezTo>
                  <a:cubicBezTo>
                    <a:pt x="223" y="50"/>
                    <a:pt x="223" y="49"/>
                    <a:pt x="223" y="48"/>
                  </a:cubicBezTo>
                  <a:cubicBezTo>
                    <a:pt x="223" y="48"/>
                    <a:pt x="223" y="46"/>
                    <a:pt x="224" y="45"/>
                  </a:cubicBezTo>
                  <a:cubicBezTo>
                    <a:pt x="225" y="45"/>
                    <a:pt x="226" y="44"/>
                    <a:pt x="229" y="41"/>
                  </a:cubicBezTo>
                  <a:close/>
                  <a:moveTo>
                    <a:pt x="235" y="20"/>
                  </a:moveTo>
                  <a:cubicBezTo>
                    <a:pt x="233" y="20"/>
                    <a:pt x="232" y="21"/>
                    <a:pt x="230" y="22"/>
                  </a:cubicBezTo>
                  <a:cubicBezTo>
                    <a:pt x="229" y="24"/>
                    <a:pt x="229" y="26"/>
                    <a:pt x="229" y="29"/>
                  </a:cubicBezTo>
                  <a:cubicBezTo>
                    <a:pt x="229" y="33"/>
                    <a:pt x="230" y="36"/>
                    <a:pt x="231" y="38"/>
                  </a:cubicBezTo>
                  <a:cubicBezTo>
                    <a:pt x="232" y="40"/>
                    <a:pt x="234" y="41"/>
                    <a:pt x="236" y="41"/>
                  </a:cubicBezTo>
                  <a:cubicBezTo>
                    <a:pt x="238" y="41"/>
                    <a:pt x="239" y="40"/>
                    <a:pt x="240" y="39"/>
                  </a:cubicBezTo>
                  <a:cubicBezTo>
                    <a:pt x="242" y="37"/>
                    <a:pt x="242" y="35"/>
                    <a:pt x="242" y="32"/>
                  </a:cubicBezTo>
                  <a:cubicBezTo>
                    <a:pt x="242" y="28"/>
                    <a:pt x="241" y="25"/>
                    <a:pt x="240" y="23"/>
                  </a:cubicBezTo>
                  <a:cubicBezTo>
                    <a:pt x="238" y="21"/>
                    <a:pt x="237" y="20"/>
                    <a:pt x="235" y="20"/>
                  </a:cubicBezTo>
                  <a:close/>
                  <a:moveTo>
                    <a:pt x="228" y="54"/>
                  </a:moveTo>
                  <a:cubicBezTo>
                    <a:pt x="227" y="55"/>
                    <a:pt x="226" y="56"/>
                    <a:pt x="226" y="57"/>
                  </a:cubicBezTo>
                  <a:cubicBezTo>
                    <a:pt x="226" y="58"/>
                    <a:pt x="225" y="59"/>
                    <a:pt x="225" y="60"/>
                  </a:cubicBezTo>
                  <a:cubicBezTo>
                    <a:pt x="225" y="62"/>
                    <a:pt x="226" y="63"/>
                    <a:pt x="227" y="64"/>
                  </a:cubicBezTo>
                  <a:cubicBezTo>
                    <a:pt x="230" y="65"/>
                    <a:pt x="233" y="66"/>
                    <a:pt x="238" y="66"/>
                  </a:cubicBezTo>
                  <a:cubicBezTo>
                    <a:pt x="242" y="66"/>
                    <a:pt x="245" y="65"/>
                    <a:pt x="247" y="64"/>
                  </a:cubicBezTo>
                  <a:cubicBezTo>
                    <a:pt x="249" y="62"/>
                    <a:pt x="250" y="60"/>
                    <a:pt x="250" y="58"/>
                  </a:cubicBezTo>
                  <a:cubicBezTo>
                    <a:pt x="250" y="57"/>
                    <a:pt x="250" y="56"/>
                    <a:pt x="248" y="56"/>
                  </a:cubicBezTo>
                  <a:cubicBezTo>
                    <a:pt x="247" y="55"/>
                    <a:pt x="245" y="55"/>
                    <a:pt x="241" y="55"/>
                  </a:cubicBezTo>
                  <a:cubicBezTo>
                    <a:pt x="236" y="54"/>
                    <a:pt x="231" y="54"/>
                    <a:pt x="228" y="54"/>
                  </a:cubicBezTo>
                  <a:close/>
                  <a:moveTo>
                    <a:pt x="258" y="20"/>
                  </a:moveTo>
                  <a:cubicBezTo>
                    <a:pt x="274" y="20"/>
                    <a:pt x="274" y="20"/>
                    <a:pt x="274" y="20"/>
                  </a:cubicBezTo>
                  <a:cubicBezTo>
                    <a:pt x="274" y="21"/>
                    <a:pt x="274" y="21"/>
                    <a:pt x="274" y="21"/>
                  </a:cubicBezTo>
                  <a:cubicBezTo>
                    <a:pt x="273" y="21"/>
                    <a:pt x="273" y="21"/>
                    <a:pt x="273" y="21"/>
                  </a:cubicBezTo>
                  <a:cubicBezTo>
                    <a:pt x="272" y="21"/>
                    <a:pt x="271" y="21"/>
                    <a:pt x="270" y="22"/>
                  </a:cubicBezTo>
                  <a:cubicBezTo>
                    <a:pt x="270" y="22"/>
                    <a:pt x="270" y="23"/>
                    <a:pt x="270" y="23"/>
                  </a:cubicBezTo>
                  <a:cubicBezTo>
                    <a:pt x="270" y="24"/>
                    <a:pt x="270" y="26"/>
                    <a:pt x="271" y="27"/>
                  </a:cubicBezTo>
                  <a:cubicBezTo>
                    <a:pt x="279" y="44"/>
                    <a:pt x="279" y="44"/>
                    <a:pt x="279" y="44"/>
                  </a:cubicBezTo>
                  <a:cubicBezTo>
                    <a:pt x="286" y="26"/>
                    <a:pt x="286" y="26"/>
                    <a:pt x="286" y="26"/>
                  </a:cubicBezTo>
                  <a:cubicBezTo>
                    <a:pt x="286" y="24"/>
                    <a:pt x="287" y="24"/>
                    <a:pt x="287" y="22"/>
                  </a:cubicBezTo>
                  <a:cubicBezTo>
                    <a:pt x="287" y="22"/>
                    <a:pt x="287" y="22"/>
                    <a:pt x="286" y="21"/>
                  </a:cubicBezTo>
                  <a:cubicBezTo>
                    <a:pt x="286" y="21"/>
                    <a:pt x="286" y="21"/>
                    <a:pt x="286" y="20"/>
                  </a:cubicBezTo>
                  <a:cubicBezTo>
                    <a:pt x="285" y="20"/>
                    <a:pt x="284" y="20"/>
                    <a:pt x="284" y="20"/>
                  </a:cubicBezTo>
                  <a:cubicBezTo>
                    <a:pt x="284" y="19"/>
                    <a:pt x="284" y="19"/>
                    <a:pt x="284" y="19"/>
                  </a:cubicBezTo>
                  <a:cubicBezTo>
                    <a:pt x="294" y="19"/>
                    <a:pt x="294" y="19"/>
                    <a:pt x="294" y="19"/>
                  </a:cubicBezTo>
                  <a:cubicBezTo>
                    <a:pt x="294" y="20"/>
                    <a:pt x="294" y="20"/>
                    <a:pt x="294" y="20"/>
                  </a:cubicBezTo>
                  <a:cubicBezTo>
                    <a:pt x="294" y="20"/>
                    <a:pt x="293" y="20"/>
                    <a:pt x="292" y="20"/>
                  </a:cubicBezTo>
                  <a:cubicBezTo>
                    <a:pt x="292" y="21"/>
                    <a:pt x="292" y="21"/>
                    <a:pt x="291" y="22"/>
                  </a:cubicBezTo>
                  <a:cubicBezTo>
                    <a:pt x="290" y="22"/>
                    <a:pt x="290" y="23"/>
                    <a:pt x="290" y="25"/>
                  </a:cubicBezTo>
                  <a:cubicBezTo>
                    <a:pt x="276" y="59"/>
                    <a:pt x="276" y="59"/>
                    <a:pt x="276" y="59"/>
                  </a:cubicBezTo>
                  <a:cubicBezTo>
                    <a:pt x="275" y="62"/>
                    <a:pt x="274" y="64"/>
                    <a:pt x="271" y="66"/>
                  </a:cubicBezTo>
                  <a:cubicBezTo>
                    <a:pt x="269" y="68"/>
                    <a:pt x="267" y="69"/>
                    <a:pt x="265" y="69"/>
                  </a:cubicBezTo>
                  <a:cubicBezTo>
                    <a:pt x="264" y="69"/>
                    <a:pt x="263" y="68"/>
                    <a:pt x="262" y="68"/>
                  </a:cubicBezTo>
                  <a:cubicBezTo>
                    <a:pt x="261" y="67"/>
                    <a:pt x="260" y="66"/>
                    <a:pt x="260" y="65"/>
                  </a:cubicBezTo>
                  <a:cubicBezTo>
                    <a:pt x="260" y="64"/>
                    <a:pt x="261" y="63"/>
                    <a:pt x="261" y="62"/>
                  </a:cubicBezTo>
                  <a:cubicBezTo>
                    <a:pt x="262" y="62"/>
                    <a:pt x="263" y="62"/>
                    <a:pt x="264" y="62"/>
                  </a:cubicBezTo>
                  <a:cubicBezTo>
                    <a:pt x="265" y="62"/>
                    <a:pt x="266" y="62"/>
                    <a:pt x="267" y="62"/>
                  </a:cubicBezTo>
                  <a:cubicBezTo>
                    <a:pt x="268" y="63"/>
                    <a:pt x="269" y="63"/>
                    <a:pt x="269" y="63"/>
                  </a:cubicBezTo>
                  <a:cubicBezTo>
                    <a:pt x="270" y="63"/>
                    <a:pt x="270" y="62"/>
                    <a:pt x="271" y="62"/>
                  </a:cubicBezTo>
                  <a:cubicBezTo>
                    <a:pt x="272" y="61"/>
                    <a:pt x="273" y="59"/>
                    <a:pt x="274" y="57"/>
                  </a:cubicBezTo>
                  <a:cubicBezTo>
                    <a:pt x="276" y="51"/>
                    <a:pt x="276" y="51"/>
                    <a:pt x="276" y="51"/>
                  </a:cubicBezTo>
                  <a:cubicBezTo>
                    <a:pt x="264" y="26"/>
                    <a:pt x="264" y="26"/>
                    <a:pt x="264" y="26"/>
                  </a:cubicBezTo>
                  <a:cubicBezTo>
                    <a:pt x="264" y="25"/>
                    <a:pt x="264" y="24"/>
                    <a:pt x="263" y="23"/>
                  </a:cubicBezTo>
                  <a:cubicBezTo>
                    <a:pt x="262" y="22"/>
                    <a:pt x="262" y="21"/>
                    <a:pt x="261" y="21"/>
                  </a:cubicBezTo>
                  <a:cubicBezTo>
                    <a:pt x="261" y="21"/>
                    <a:pt x="260" y="20"/>
                    <a:pt x="258" y="20"/>
                  </a:cubicBezTo>
                  <a:cubicBezTo>
                    <a:pt x="258" y="20"/>
                    <a:pt x="258" y="20"/>
                    <a:pt x="258" y="20"/>
                  </a:cubicBezTo>
                  <a:close/>
                  <a:moveTo>
                    <a:pt x="331" y="19"/>
                  </a:moveTo>
                  <a:cubicBezTo>
                    <a:pt x="336" y="19"/>
                    <a:pt x="340" y="21"/>
                    <a:pt x="343" y="25"/>
                  </a:cubicBezTo>
                  <a:cubicBezTo>
                    <a:pt x="346" y="28"/>
                    <a:pt x="347" y="32"/>
                    <a:pt x="347" y="36"/>
                  </a:cubicBezTo>
                  <a:cubicBezTo>
                    <a:pt x="347" y="40"/>
                    <a:pt x="346" y="42"/>
                    <a:pt x="345" y="46"/>
                  </a:cubicBezTo>
                  <a:cubicBezTo>
                    <a:pt x="344" y="49"/>
                    <a:pt x="342" y="51"/>
                    <a:pt x="339" y="53"/>
                  </a:cubicBezTo>
                  <a:cubicBezTo>
                    <a:pt x="336" y="54"/>
                    <a:pt x="334" y="55"/>
                    <a:pt x="331" y="55"/>
                  </a:cubicBezTo>
                  <a:cubicBezTo>
                    <a:pt x="326" y="55"/>
                    <a:pt x="322" y="53"/>
                    <a:pt x="319" y="49"/>
                  </a:cubicBezTo>
                  <a:cubicBezTo>
                    <a:pt x="317" y="46"/>
                    <a:pt x="316" y="42"/>
                    <a:pt x="316" y="38"/>
                  </a:cubicBezTo>
                  <a:cubicBezTo>
                    <a:pt x="316" y="34"/>
                    <a:pt x="316" y="31"/>
                    <a:pt x="318" y="28"/>
                  </a:cubicBezTo>
                  <a:cubicBezTo>
                    <a:pt x="320" y="26"/>
                    <a:pt x="322" y="23"/>
                    <a:pt x="324" y="22"/>
                  </a:cubicBezTo>
                  <a:cubicBezTo>
                    <a:pt x="326" y="20"/>
                    <a:pt x="328" y="19"/>
                    <a:pt x="331" y="19"/>
                  </a:cubicBezTo>
                  <a:close/>
                  <a:moveTo>
                    <a:pt x="330" y="21"/>
                  </a:moveTo>
                  <a:cubicBezTo>
                    <a:pt x="329" y="21"/>
                    <a:pt x="328" y="22"/>
                    <a:pt x="326" y="22"/>
                  </a:cubicBezTo>
                  <a:cubicBezTo>
                    <a:pt x="325" y="23"/>
                    <a:pt x="324" y="24"/>
                    <a:pt x="323" y="26"/>
                  </a:cubicBezTo>
                  <a:cubicBezTo>
                    <a:pt x="322" y="28"/>
                    <a:pt x="322" y="31"/>
                    <a:pt x="322" y="34"/>
                  </a:cubicBezTo>
                  <a:cubicBezTo>
                    <a:pt x="322" y="39"/>
                    <a:pt x="323" y="43"/>
                    <a:pt x="325" y="47"/>
                  </a:cubicBezTo>
                  <a:cubicBezTo>
                    <a:pt x="327" y="50"/>
                    <a:pt x="329" y="52"/>
                    <a:pt x="332" y="52"/>
                  </a:cubicBezTo>
                  <a:cubicBezTo>
                    <a:pt x="335" y="52"/>
                    <a:pt x="337" y="51"/>
                    <a:pt x="338" y="49"/>
                  </a:cubicBezTo>
                  <a:cubicBezTo>
                    <a:pt x="340" y="47"/>
                    <a:pt x="340" y="44"/>
                    <a:pt x="340" y="39"/>
                  </a:cubicBezTo>
                  <a:cubicBezTo>
                    <a:pt x="340" y="33"/>
                    <a:pt x="339" y="28"/>
                    <a:pt x="337" y="25"/>
                  </a:cubicBezTo>
                  <a:cubicBezTo>
                    <a:pt x="335" y="22"/>
                    <a:pt x="332" y="21"/>
                    <a:pt x="330" y="21"/>
                  </a:cubicBezTo>
                  <a:close/>
                  <a:moveTo>
                    <a:pt x="368" y="22"/>
                  </a:moveTo>
                  <a:cubicBezTo>
                    <a:pt x="368" y="45"/>
                    <a:pt x="368" y="45"/>
                    <a:pt x="368" y="45"/>
                  </a:cubicBezTo>
                  <a:cubicBezTo>
                    <a:pt x="368" y="48"/>
                    <a:pt x="368" y="50"/>
                    <a:pt x="369" y="51"/>
                  </a:cubicBezTo>
                  <a:cubicBezTo>
                    <a:pt x="370" y="52"/>
                    <a:pt x="371" y="52"/>
                    <a:pt x="373" y="52"/>
                  </a:cubicBezTo>
                  <a:cubicBezTo>
                    <a:pt x="376" y="52"/>
                    <a:pt x="376" y="52"/>
                    <a:pt x="376" y="52"/>
                  </a:cubicBezTo>
                  <a:cubicBezTo>
                    <a:pt x="376" y="54"/>
                    <a:pt x="376" y="54"/>
                    <a:pt x="376" y="54"/>
                  </a:cubicBezTo>
                  <a:cubicBezTo>
                    <a:pt x="356" y="54"/>
                    <a:pt x="356" y="54"/>
                    <a:pt x="356" y="54"/>
                  </a:cubicBezTo>
                  <a:cubicBezTo>
                    <a:pt x="356" y="52"/>
                    <a:pt x="356" y="52"/>
                    <a:pt x="356" y="52"/>
                  </a:cubicBezTo>
                  <a:cubicBezTo>
                    <a:pt x="358" y="52"/>
                    <a:pt x="358" y="52"/>
                    <a:pt x="358" y="52"/>
                  </a:cubicBezTo>
                  <a:cubicBezTo>
                    <a:pt x="358" y="52"/>
                    <a:pt x="360" y="52"/>
                    <a:pt x="360" y="52"/>
                  </a:cubicBezTo>
                  <a:cubicBezTo>
                    <a:pt x="361" y="51"/>
                    <a:pt x="362" y="50"/>
                    <a:pt x="362" y="50"/>
                  </a:cubicBezTo>
                  <a:cubicBezTo>
                    <a:pt x="362" y="49"/>
                    <a:pt x="362" y="47"/>
                    <a:pt x="362" y="45"/>
                  </a:cubicBezTo>
                  <a:cubicBezTo>
                    <a:pt x="362" y="22"/>
                    <a:pt x="362" y="22"/>
                    <a:pt x="362" y="22"/>
                  </a:cubicBezTo>
                  <a:cubicBezTo>
                    <a:pt x="356" y="22"/>
                    <a:pt x="356" y="22"/>
                    <a:pt x="356" y="22"/>
                  </a:cubicBezTo>
                  <a:cubicBezTo>
                    <a:pt x="356" y="20"/>
                    <a:pt x="356" y="20"/>
                    <a:pt x="356" y="20"/>
                  </a:cubicBezTo>
                  <a:cubicBezTo>
                    <a:pt x="362" y="20"/>
                    <a:pt x="362" y="20"/>
                    <a:pt x="362" y="20"/>
                  </a:cubicBezTo>
                  <a:cubicBezTo>
                    <a:pt x="362" y="17"/>
                    <a:pt x="362" y="17"/>
                    <a:pt x="362" y="17"/>
                  </a:cubicBezTo>
                  <a:cubicBezTo>
                    <a:pt x="362" y="14"/>
                    <a:pt x="363" y="11"/>
                    <a:pt x="364" y="8"/>
                  </a:cubicBezTo>
                  <a:cubicBezTo>
                    <a:pt x="365" y="6"/>
                    <a:pt x="367" y="4"/>
                    <a:pt x="369" y="3"/>
                  </a:cubicBezTo>
                  <a:cubicBezTo>
                    <a:pt x="371" y="2"/>
                    <a:pt x="373" y="1"/>
                    <a:pt x="376" y="1"/>
                  </a:cubicBezTo>
                  <a:cubicBezTo>
                    <a:pt x="378" y="1"/>
                    <a:pt x="381" y="2"/>
                    <a:pt x="383" y="3"/>
                  </a:cubicBezTo>
                  <a:cubicBezTo>
                    <a:pt x="384" y="4"/>
                    <a:pt x="385" y="6"/>
                    <a:pt x="385" y="7"/>
                  </a:cubicBezTo>
                  <a:cubicBezTo>
                    <a:pt x="385" y="8"/>
                    <a:pt x="384" y="8"/>
                    <a:pt x="384" y="9"/>
                  </a:cubicBezTo>
                  <a:cubicBezTo>
                    <a:pt x="383" y="10"/>
                    <a:pt x="383" y="10"/>
                    <a:pt x="382" y="10"/>
                  </a:cubicBezTo>
                  <a:cubicBezTo>
                    <a:pt x="382" y="10"/>
                    <a:pt x="381" y="9"/>
                    <a:pt x="380" y="9"/>
                  </a:cubicBezTo>
                  <a:cubicBezTo>
                    <a:pt x="380" y="8"/>
                    <a:pt x="379" y="8"/>
                    <a:pt x="378" y="6"/>
                  </a:cubicBezTo>
                  <a:cubicBezTo>
                    <a:pt x="377" y="5"/>
                    <a:pt x="376" y="4"/>
                    <a:pt x="376" y="3"/>
                  </a:cubicBezTo>
                  <a:cubicBezTo>
                    <a:pt x="375" y="3"/>
                    <a:pt x="374" y="2"/>
                    <a:pt x="373" y="2"/>
                  </a:cubicBezTo>
                  <a:cubicBezTo>
                    <a:pt x="372" y="2"/>
                    <a:pt x="371" y="3"/>
                    <a:pt x="370" y="3"/>
                  </a:cubicBezTo>
                  <a:cubicBezTo>
                    <a:pt x="370" y="4"/>
                    <a:pt x="369" y="5"/>
                    <a:pt x="369" y="6"/>
                  </a:cubicBezTo>
                  <a:cubicBezTo>
                    <a:pt x="368" y="7"/>
                    <a:pt x="368" y="10"/>
                    <a:pt x="368" y="16"/>
                  </a:cubicBezTo>
                  <a:cubicBezTo>
                    <a:pt x="368" y="18"/>
                    <a:pt x="368" y="18"/>
                    <a:pt x="368" y="18"/>
                  </a:cubicBezTo>
                  <a:cubicBezTo>
                    <a:pt x="377" y="18"/>
                    <a:pt x="377" y="18"/>
                    <a:pt x="377" y="18"/>
                  </a:cubicBezTo>
                  <a:cubicBezTo>
                    <a:pt x="377" y="22"/>
                    <a:pt x="377" y="22"/>
                    <a:pt x="377" y="22"/>
                  </a:cubicBezTo>
                  <a:cubicBezTo>
                    <a:pt x="368" y="22"/>
                    <a:pt x="368" y="22"/>
                    <a:pt x="368" y="22"/>
                  </a:cubicBezTo>
                  <a:close/>
                  <a:moveTo>
                    <a:pt x="440" y="2"/>
                  </a:moveTo>
                  <a:cubicBezTo>
                    <a:pt x="441" y="20"/>
                    <a:pt x="441" y="20"/>
                    <a:pt x="441" y="20"/>
                  </a:cubicBezTo>
                  <a:cubicBezTo>
                    <a:pt x="440" y="20"/>
                    <a:pt x="440" y="20"/>
                    <a:pt x="440" y="20"/>
                  </a:cubicBezTo>
                  <a:cubicBezTo>
                    <a:pt x="438" y="14"/>
                    <a:pt x="436" y="11"/>
                    <a:pt x="433" y="8"/>
                  </a:cubicBezTo>
                  <a:cubicBezTo>
                    <a:pt x="430" y="6"/>
                    <a:pt x="427" y="5"/>
                    <a:pt x="423" y="5"/>
                  </a:cubicBezTo>
                  <a:cubicBezTo>
                    <a:pt x="420" y="5"/>
                    <a:pt x="417" y="6"/>
                    <a:pt x="414" y="8"/>
                  </a:cubicBezTo>
                  <a:cubicBezTo>
                    <a:pt x="412" y="9"/>
                    <a:pt x="410" y="12"/>
                    <a:pt x="408" y="16"/>
                  </a:cubicBezTo>
                  <a:cubicBezTo>
                    <a:pt x="407" y="19"/>
                    <a:pt x="406" y="24"/>
                    <a:pt x="406" y="30"/>
                  </a:cubicBezTo>
                  <a:cubicBezTo>
                    <a:pt x="406" y="34"/>
                    <a:pt x="407" y="38"/>
                    <a:pt x="408" y="42"/>
                  </a:cubicBezTo>
                  <a:cubicBezTo>
                    <a:pt x="409" y="45"/>
                    <a:pt x="412" y="48"/>
                    <a:pt x="414" y="49"/>
                  </a:cubicBezTo>
                  <a:cubicBezTo>
                    <a:pt x="417" y="51"/>
                    <a:pt x="420" y="52"/>
                    <a:pt x="424" y="52"/>
                  </a:cubicBezTo>
                  <a:cubicBezTo>
                    <a:pt x="427" y="52"/>
                    <a:pt x="430" y="51"/>
                    <a:pt x="432" y="50"/>
                  </a:cubicBezTo>
                  <a:cubicBezTo>
                    <a:pt x="435" y="49"/>
                    <a:pt x="438" y="46"/>
                    <a:pt x="440" y="42"/>
                  </a:cubicBezTo>
                  <a:cubicBezTo>
                    <a:pt x="442" y="42"/>
                    <a:pt x="442" y="42"/>
                    <a:pt x="442" y="42"/>
                  </a:cubicBezTo>
                  <a:cubicBezTo>
                    <a:pt x="439" y="47"/>
                    <a:pt x="436" y="50"/>
                    <a:pt x="433" y="52"/>
                  </a:cubicBezTo>
                  <a:cubicBezTo>
                    <a:pt x="430" y="54"/>
                    <a:pt x="426" y="56"/>
                    <a:pt x="422" y="56"/>
                  </a:cubicBezTo>
                  <a:cubicBezTo>
                    <a:pt x="414" y="56"/>
                    <a:pt x="407" y="52"/>
                    <a:pt x="403" y="46"/>
                  </a:cubicBezTo>
                  <a:cubicBezTo>
                    <a:pt x="400" y="42"/>
                    <a:pt x="398" y="36"/>
                    <a:pt x="398" y="30"/>
                  </a:cubicBezTo>
                  <a:cubicBezTo>
                    <a:pt x="398" y="25"/>
                    <a:pt x="399" y="20"/>
                    <a:pt x="401" y="16"/>
                  </a:cubicBezTo>
                  <a:cubicBezTo>
                    <a:pt x="403" y="12"/>
                    <a:pt x="406" y="8"/>
                    <a:pt x="410" y="6"/>
                  </a:cubicBezTo>
                  <a:cubicBezTo>
                    <a:pt x="414" y="4"/>
                    <a:pt x="418" y="3"/>
                    <a:pt x="422" y="3"/>
                  </a:cubicBezTo>
                  <a:cubicBezTo>
                    <a:pt x="426" y="3"/>
                    <a:pt x="429" y="4"/>
                    <a:pt x="433" y="6"/>
                  </a:cubicBezTo>
                  <a:cubicBezTo>
                    <a:pt x="434" y="6"/>
                    <a:pt x="434" y="6"/>
                    <a:pt x="435" y="6"/>
                  </a:cubicBezTo>
                  <a:cubicBezTo>
                    <a:pt x="436" y="6"/>
                    <a:pt x="436" y="6"/>
                    <a:pt x="436" y="6"/>
                  </a:cubicBezTo>
                  <a:cubicBezTo>
                    <a:pt x="437" y="5"/>
                    <a:pt x="438" y="4"/>
                    <a:pt x="438" y="3"/>
                  </a:cubicBezTo>
                  <a:cubicBezTo>
                    <a:pt x="440" y="2"/>
                    <a:pt x="440" y="2"/>
                    <a:pt x="440" y="2"/>
                  </a:cubicBezTo>
                  <a:close/>
                  <a:moveTo>
                    <a:pt x="460" y="1"/>
                  </a:moveTo>
                  <a:cubicBezTo>
                    <a:pt x="460" y="26"/>
                    <a:pt x="460" y="26"/>
                    <a:pt x="460" y="26"/>
                  </a:cubicBezTo>
                  <a:cubicBezTo>
                    <a:pt x="463" y="22"/>
                    <a:pt x="465" y="21"/>
                    <a:pt x="466" y="20"/>
                  </a:cubicBezTo>
                  <a:cubicBezTo>
                    <a:pt x="468" y="19"/>
                    <a:pt x="470" y="18"/>
                    <a:pt x="471" y="18"/>
                  </a:cubicBezTo>
                  <a:cubicBezTo>
                    <a:pt x="473" y="18"/>
                    <a:pt x="475" y="19"/>
                    <a:pt x="476" y="20"/>
                  </a:cubicBezTo>
                  <a:cubicBezTo>
                    <a:pt x="477" y="21"/>
                    <a:pt x="478" y="23"/>
                    <a:pt x="479" y="25"/>
                  </a:cubicBezTo>
                  <a:cubicBezTo>
                    <a:pt x="479" y="27"/>
                    <a:pt x="480" y="30"/>
                    <a:pt x="480" y="34"/>
                  </a:cubicBezTo>
                  <a:cubicBezTo>
                    <a:pt x="480" y="46"/>
                    <a:pt x="480" y="46"/>
                    <a:pt x="480" y="46"/>
                  </a:cubicBezTo>
                  <a:cubicBezTo>
                    <a:pt x="480" y="48"/>
                    <a:pt x="480" y="50"/>
                    <a:pt x="480" y="50"/>
                  </a:cubicBezTo>
                  <a:cubicBezTo>
                    <a:pt x="480" y="51"/>
                    <a:pt x="481" y="52"/>
                    <a:pt x="481" y="52"/>
                  </a:cubicBezTo>
                  <a:cubicBezTo>
                    <a:pt x="482" y="52"/>
                    <a:pt x="483" y="52"/>
                    <a:pt x="484" y="52"/>
                  </a:cubicBezTo>
                  <a:cubicBezTo>
                    <a:pt x="484" y="54"/>
                    <a:pt x="484" y="54"/>
                    <a:pt x="484" y="54"/>
                  </a:cubicBezTo>
                  <a:cubicBezTo>
                    <a:pt x="468" y="54"/>
                    <a:pt x="468" y="54"/>
                    <a:pt x="468" y="54"/>
                  </a:cubicBezTo>
                  <a:cubicBezTo>
                    <a:pt x="468" y="52"/>
                    <a:pt x="468" y="52"/>
                    <a:pt x="468" y="52"/>
                  </a:cubicBezTo>
                  <a:cubicBezTo>
                    <a:pt x="469" y="52"/>
                    <a:pt x="469" y="52"/>
                    <a:pt x="469" y="52"/>
                  </a:cubicBezTo>
                  <a:cubicBezTo>
                    <a:pt x="471" y="52"/>
                    <a:pt x="472" y="52"/>
                    <a:pt x="472" y="52"/>
                  </a:cubicBezTo>
                  <a:cubicBezTo>
                    <a:pt x="473" y="51"/>
                    <a:pt x="474" y="50"/>
                    <a:pt x="474" y="50"/>
                  </a:cubicBezTo>
                  <a:cubicBezTo>
                    <a:pt x="474" y="49"/>
                    <a:pt x="474" y="48"/>
                    <a:pt x="474" y="46"/>
                  </a:cubicBezTo>
                  <a:cubicBezTo>
                    <a:pt x="474" y="34"/>
                    <a:pt x="474" y="34"/>
                    <a:pt x="474" y="34"/>
                  </a:cubicBezTo>
                  <a:cubicBezTo>
                    <a:pt x="474" y="30"/>
                    <a:pt x="474" y="28"/>
                    <a:pt x="473" y="27"/>
                  </a:cubicBezTo>
                  <a:cubicBezTo>
                    <a:pt x="473" y="26"/>
                    <a:pt x="472" y="25"/>
                    <a:pt x="472" y="24"/>
                  </a:cubicBezTo>
                  <a:cubicBezTo>
                    <a:pt x="471" y="24"/>
                    <a:pt x="470" y="23"/>
                    <a:pt x="469" y="23"/>
                  </a:cubicBezTo>
                  <a:cubicBezTo>
                    <a:pt x="468" y="23"/>
                    <a:pt x="466" y="24"/>
                    <a:pt x="465" y="24"/>
                  </a:cubicBezTo>
                  <a:cubicBezTo>
                    <a:pt x="464" y="25"/>
                    <a:pt x="462" y="26"/>
                    <a:pt x="461" y="28"/>
                  </a:cubicBezTo>
                  <a:cubicBezTo>
                    <a:pt x="461" y="46"/>
                    <a:pt x="461" y="46"/>
                    <a:pt x="461" y="46"/>
                  </a:cubicBezTo>
                  <a:cubicBezTo>
                    <a:pt x="461" y="48"/>
                    <a:pt x="461" y="50"/>
                    <a:pt x="461" y="50"/>
                  </a:cubicBezTo>
                  <a:cubicBezTo>
                    <a:pt x="462" y="51"/>
                    <a:pt x="462" y="52"/>
                    <a:pt x="462" y="52"/>
                  </a:cubicBezTo>
                  <a:cubicBezTo>
                    <a:pt x="463" y="52"/>
                    <a:pt x="464" y="52"/>
                    <a:pt x="466" y="52"/>
                  </a:cubicBezTo>
                  <a:cubicBezTo>
                    <a:pt x="466" y="54"/>
                    <a:pt x="466" y="54"/>
                    <a:pt x="466" y="54"/>
                  </a:cubicBezTo>
                  <a:cubicBezTo>
                    <a:pt x="450" y="54"/>
                    <a:pt x="450" y="54"/>
                    <a:pt x="450" y="54"/>
                  </a:cubicBezTo>
                  <a:cubicBezTo>
                    <a:pt x="450" y="52"/>
                    <a:pt x="450" y="52"/>
                    <a:pt x="450" y="52"/>
                  </a:cubicBezTo>
                  <a:cubicBezTo>
                    <a:pt x="451" y="52"/>
                    <a:pt x="452" y="52"/>
                    <a:pt x="453" y="52"/>
                  </a:cubicBezTo>
                  <a:cubicBezTo>
                    <a:pt x="454" y="51"/>
                    <a:pt x="454" y="51"/>
                    <a:pt x="454" y="50"/>
                  </a:cubicBezTo>
                  <a:cubicBezTo>
                    <a:pt x="455" y="49"/>
                    <a:pt x="455" y="48"/>
                    <a:pt x="455" y="46"/>
                  </a:cubicBezTo>
                  <a:cubicBezTo>
                    <a:pt x="455" y="15"/>
                    <a:pt x="455" y="15"/>
                    <a:pt x="455" y="15"/>
                  </a:cubicBezTo>
                  <a:cubicBezTo>
                    <a:pt x="455" y="11"/>
                    <a:pt x="455" y="8"/>
                    <a:pt x="454" y="8"/>
                  </a:cubicBezTo>
                  <a:cubicBezTo>
                    <a:pt x="454" y="7"/>
                    <a:pt x="454" y="6"/>
                    <a:pt x="454" y="6"/>
                  </a:cubicBezTo>
                  <a:cubicBezTo>
                    <a:pt x="453" y="5"/>
                    <a:pt x="453" y="5"/>
                    <a:pt x="452" y="5"/>
                  </a:cubicBezTo>
                  <a:cubicBezTo>
                    <a:pt x="452" y="5"/>
                    <a:pt x="451" y="5"/>
                    <a:pt x="450" y="6"/>
                  </a:cubicBezTo>
                  <a:cubicBezTo>
                    <a:pt x="449" y="4"/>
                    <a:pt x="449" y="4"/>
                    <a:pt x="449" y="4"/>
                  </a:cubicBezTo>
                  <a:cubicBezTo>
                    <a:pt x="459" y="0"/>
                    <a:pt x="459" y="0"/>
                    <a:pt x="459" y="0"/>
                  </a:cubicBezTo>
                  <a:cubicBezTo>
                    <a:pt x="460" y="1"/>
                    <a:pt x="460" y="1"/>
                    <a:pt x="460" y="1"/>
                  </a:cubicBezTo>
                  <a:close/>
                  <a:moveTo>
                    <a:pt x="499" y="1"/>
                  </a:moveTo>
                  <a:cubicBezTo>
                    <a:pt x="500" y="1"/>
                    <a:pt x="501" y="1"/>
                    <a:pt x="501" y="2"/>
                  </a:cubicBezTo>
                  <a:cubicBezTo>
                    <a:pt x="502" y="3"/>
                    <a:pt x="502" y="4"/>
                    <a:pt x="502" y="5"/>
                  </a:cubicBezTo>
                  <a:cubicBezTo>
                    <a:pt x="502" y="6"/>
                    <a:pt x="502" y="7"/>
                    <a:pt x="501" y="8"/>
                  </a:cubicBezTo>
                  <a:cubicBezTo>
                    <a:pt x="500" y="8"/>
                    <a:pt x="500" y="9"/>
                    <a:pt x="499" y="9"/>
                  </a:cubicBezTo>
                  <a:cubicBezTo>
                    <a:pt x="498" y="9"/>
                    <a:pt x="497" y="8"/>
                    <a:pt x="496" y="8"/>
                  </a:cubicBezTo>
                  <a:cubicBezTo>
                    <a:pt x="496" y="7"/>
                    <a:pt x="495" y="6"/>
                    <a:pt x="495" y="5"/>
                  </a:cubicBezTo>
                  <a:cubicBezTo>
                    <a:pt x="495" y="4"/>
                    <a:pt x="496" y="3"/>
                    <a:pt x="496" y="2"/>
                  </a:cubicBezTo>
                  <a:cubicBezTo>
                    <a:pt x="497" y="1"/>
                    <a:pt x="498" y="1"/>
                    <a:pt x="499" y="1"/>
                  </a:cubicBezTo>
                  <a:close/>
                  <a:moveTo>
                    <a:pt x="502" y="19"/>
                  </a:moveTo>
                  <a:cubicBezTo>
                    <a:pt x="502" y="46"/>
                    <a:pt x="502" y="46"/>
                    <a:pt x="502" y="46"/>
                  </a:cubicBezTo>
                  <a:cubicBezTo>
                    <a:pt x="502" y="48"/>
                    <a:pt x="502" y="50"/>
                    <a:pt x="502" y="50"/>
                  </a:cubicBezTo>
                  <a:cubicBezTo>
                    <a:pt x="503" y="51"/>
                    <a:pt x="503" y="52"/>
                    <a:pt x="504" y="52"/>
                  </a:cubicBezTo>
                  <a:cubicBezTo>
                    <a:pt x="504" y="52"/>
                    <a:pt x="505" y="52"/>
                    <a:pt x="507" y="52"/>
                  </a:cubicBezTo>
                  <a:cubicBezTo>
                    <a:pt x="507" y="54"/>
                    <a:pt x="507" y="54"/>
                    <a:pt x="507" y="54"/>
                  </a:cubicBezTo>
                  <a:cubicBezTo>
                    <a:pt x="491" y="54"/>
                    <a:pt x="491" y="54"/>
                    <a:pt x="491" y="54"/>
                  </a:cubicBezTo>
                  <a:cubicBezTo>
                    <a:pt x="491" y="52"/>
                    <a:pt x="491" y="52"/>
                    <a:pt x="491" y="52"/>
                  </a:cubicBezTo>
                  <a:cubicBezTo>
                    <a:pt x="492" y="52"/>
                    <a:pt x="494" y="52"/>
                    <a:pt x="494" y="52"/>
                  </a:cubicBezTo>
                  <a:cubicBezTo>
                    <a:pt x="494" y="52"/>
                    <a:pt x="495" y="51"/>
                    <a:pt x="495" y="50"/>
                  </a:cubicBezTo>
                  <a:cubicBezTo>
                    <a:pt x="496" y="50"/>
                    <a:pt x="496" y="48"/>
                    <a:pt x="496" y="46"/>
                  </a:cubicBezTo>
                  <a:cubicBezTo>
                    <a:pt x="496" y="33"/>
                    <a:pt x="496" y="33"/>
                    <a:pt x="496" y="33"/>
                  </a:cubicBezTo>
                  <a:cubicBezTo>
                    <a:pt x="496" y="29"/>
                    <a:pt x="496" y="27"/>
                    <a:pt x="495" y="26"/>
                  </a:cubicBezTo>
                  <a:cubicBezTo>
                    <a:pt x="495" y="25"/>
                    <a:pt x="495" y="24"/>
                    <a:pt x="494" y="24"/>
                  </a:cubicBezTo>
                  <a:cubicBezTo>
                    <a:pt x="494" y="24"/>
                    <a:pt x="494" y="24"/>
                    <a:pt x="493" y="24"/>
                  </a:cubicBezTo>
                  <a:cubicBezTo>
                    <a:pt x="492" y="24"/>
                    <a:pt x="491" y="24"/>
                    <a:pt x="490" y="24"/>
                  </a:cubicBezTo>
                  <a:cubicBezTo>
                    <a:pt x="490" y="23"/>
                    <a:pt x="490" y="23"/>
                    <a:pt x="490" y="23"/>
                  </a:cubicBezTo>
                  <a:cubicBezTo>
                    <a:pt x="500" y="19"/>
                    <a:pt x="500" y="19"/>
                    <a:pt x="500" y="19"/>
                  </a:cubicBezTo>
                  <a:cubicBezTo>
                    <a:pt x="502" y="19"/>
                    <a:pt x="502" y="19"/>
                    <a:pt x="502" y="19"/>
                  </a:cubicBezTo>
                  <a:close/>
                  <a:moveTo>
                    <a:pt x="524" y="26"/>
                  </a:moveTo>
                  <a:cubicBezTo>
                    <a:pt x="528" y="21"/>
                    <a:pt x="532" y="19"/>
                    <a:pt x="535" y="19"/>
                  </a:cubicBezTo>
                  <a:cubicBezTo>
                    <a:pt x="536" y="19"/>
                    <a:pt x="538" y="19"/>
                    <a:pt x="540" y="20"/>
                  </a:cubicBezTo>
                  <a:cubicBezTo>
                    <a:pt x="541" y="21"/>
                    <a:pt x="542" y="22"/>
                    <a:pt x="543" y="24"/>
                  </a:cubicBezTo>
                  <a:cubicBezTo>
                    <a:pt x="543" y="26"/>
                    <a:pt x="544" y="28"/>
                    <a:pt x="544" y="31"/>
                  </a:cubicBezTo>
                  <a:cubicBezTo>
                    <a:pt x="544" y="46"/>
                    <a:pt x="544" y="46"/>
                    <a:pt x="544" y="46"/>
                  </a:cubicBezTo>
                  <a:cubicBezTo>
                    <a:pt x="544" y="48"/>
                    <a:pt x="544" y="49"/>
                    <a:pt x="544" y="50"/>
                  </a:cubicBezTo>
                  <a:cubicBezTo>
                    <a:pt x="544" y="51"/>
                    <a:pt x="545" y="51"/>
                    <a:pt x="545" y="52"/>
                  </a:cubicBezTo>
                  <a:cubicBezTo>
                    <a:pt x="546" y="52"/>
                    <a:pt x="547" y="52"/>
                    <a:pt x="548" y="52"/>
                  </a:cubicBezTo>
                  <a:cubicBezTo>
                    <a:pt x="548" y="53"/>
                    <a:pt x="548" y="53"/>
                    <a:pt x="548" y="53"/>
                  </a:cubicBezTo>
                  <a:cubicBezTo>
                    <a:pt x="532" y="53"/>
                    <a:pt x="532" y="53"/>
                    <a:pt x="532" y="53"/>
                  </a:cubicBezTo>
                  <a:cubicBezTo>
                    <a:pt x="532" y="52"/>
                    <a:pt x="532" y="52"/>
                    <a:pt x="532" y="52"/>
                  </a:cubicBezTo>
                  <a:cubicBezTo>
                    <a:pt x="533" y="52"/>
                    <a:pt x="533" y="52"/>
                    <a:pt x="533" y="52"/>
                  </a:cubicBezTo>
                  <a:cubicBezTo>
                    <a:pt x="535" y="52"/>
                    <a:pt x="536" y="52"/>
                    <a:pt x="536" y="51"/>
                  </a:cubicBezTo>
                  <a:cubicBezTo>
                    <a:pt x="537" y="51"/>
                    <a:pt x="538" y="50"/>
                    <a:pt x="538" y="49"/>
                  </a:cubicBezTo>
                  <a:cubicBezTo>
                    <a:pt x="538" y="49"/>
                    <a:pt x="538" y="48"/>
                    <a:pt x="538" y="46"/>
                  </a:cubicBezTo>
                  <a:cubicBezTo>
                    <a:pt x="538" y="32"/>
                    <a:pt x="538" y="32"/>
                    <a:pt x="538" y="32"/>
                  </a:cubicBezTo>
                  <a:cubicBezTo>
                    <a:pt x="538" y="28"/>
                    <a:pt x="537" y="26"/>
                    <a:pt x="536" y="25"/>
                  </a:cubicBezTo>
                  <a:cubicBezTo>
                    <a:pt x="536" y="24"/>
                    <a:pt x="534" y="23"/>
                    <a:pt x="532" y="23"/>
                  </a:cubicBezTo>
                  <a:cubicBezTo>
                    <a:pt x="530" y="23"/>
                    <a:pt x="527" y="24"/>
                    <a:pt x="524" y="28"/>
                  </a:cubicBezTo>
                  <a:cubicBezTo>
                    <a:pt x="524" y="46"/>
                    <a:pt x="524" y="46"/>
                    <a:pt x="524" y="46"/>
                  </a:cubicBezTo>
                  <a:cubicBezTo>
                    <a:pt x="524" y="48"/>
                    <a:pt x="524" y="49"/>
                    <a:pt x="524" y="50"/>
                  </a:cubicBezTo>
                  <a:cubicBezTo>
                    <a:pt x="525" y="51"/>
                    <a:pt x="525" y="51"/>
                    <a:pt x="526" y="52"/>
                  </a:cubicBezTo>
                  <a:cubicBezTo>
                    <a:pt x="526" y="52"/>
                    <a:pt x="527" y="52"/>
                    <a:pt x="529" y="52"/>
                  </a:cubicBezTo>
                  <a:cubicBezTo>
                    <a:pt x="529" y="53"/>
                    <a:pt x="529" y="53"/>
                    <a:pt x="529" y="53"/>
                  </a:cubicBezTo>
                  <a:cubicBezTo>
                    <a:pt x="513" y="53"/>
                    <a:pt x="513" y="53"/>
                    <a:pt x="513" y="53"/>
                  </a:cubicBezTo>
                  <a:cubicBezTo>
                    <a:pt x="513" y="52"/>
                    <a:pt x="513" y="52"/>
                    <a:pt x="513" y="52"/>
                  </a:cubicBezTo>
                  <a:cubicBezTo>
                    <a:pt x="514" y="52"/>
                    <a:pt x="514" y="52"/>
                    <a:pt x="514" y="52"/>
                  </a:cubicBezTo>
                  <a:cubicBezTo>
                    <a:pt x="516" y="52"/>
                    <a:pt x="517" y="52"/>
                    <a:pt x="517" y="51"/>
                  </a:cubicBezTo>
                  <a:cubicBezTo>
                    <a:pt x="518" y="50"/>
                    <a:pt x="518" y="48"/>
                    <a:pt x="518" y="46"/>
                  </a:cubicBezTo>
                  <a:cubicBezTo>
                    <a:pt x="518" y="33"/>
                    <a:pt x="518" y="33"/>
                    <a:pt x="518" y="33"/>
                  </a:cubicBezTo>
                  <a:cubicBezTo>
                    <a:pt x="518" y="29"/>
                    <a:pt x="518" y="26"/>
                    <a:pt x="518" y="25"/>
                  </a:cubicBezTo>
                  <a:cubicBezTo>
                    <a:pt x="518" y="24"/>
                    <a:pt x="517" y="24"/>
                    <a:pt x="517" y="23"/>
                  </a:cubicBezTo>
                  <a:cubicBezTo>
                    <a:pt x="516" y="23"/>
                    <a:pt x="516" y="23"/>
                    <a:pt x="515" y="23"/>
                  </a:cubicBezTo>
                  <a:cubicBezTo>
                    <a:pt x="514" y="23"/>
                    <a:pt x="514" y="23"/>
                    <a:pt x="513" y="23"/>
                  </a:cubicBezTo>
                  <a:cubicBezTo>
                    <a:pt x="512" y="22"/>
                    <a:pt x="512" y="22"/>
                    <a:pt x="512" y="22"/>
                  </a:cubicBezTo>
                  <a:cubicBezTo>
                    <a:pt x="522" y="18"/>
                    <a:pt x="522" y="18"/>
                    <a:pt x="522" y="18"/>
                  </a:cubicBezTo>
                  <a:cubicBezTo>
                    <a:pt x="524" y="18"/>
                    <a:pt x="524" y="18"/>
                    <a:pt x="524" y="18"/>
                  </a:cubicBezTo>
                  <a:cubicBezTo>
                    <a:pt x="524" y="26"/>
                    <a:pt x="524" y="26"/>
                    <a:pt x="524" y="26"/>
                  </a:cubicBezTo>
                  <a:close/>
                  <a:moveTo>
                    <a:pt x="573" y="49"/>
                  </a:moveTo>
                  <a:cubicBezTo>
                    <a:pt x="570" y="52"/>
                    <a:pt x="568" y="53"/>
                    <a:pt x="567" y="54"/>
                  </a:cubicBezTo>
                  <a:cubicBezTo>
                    <a:pt x="566" y="54"/>
                    <a:pt x="564" y="54"/>
                    <a:pt x="563" y="54"/>
                  </a:cubicBezTo>
                  <a:cubicBezTo>
                    <a:pt x="560" y="54"/>
                    <a:pt x="559" y="54"/>
                    <a:pt x="557" y="52"/>
                  </a:cubicBezTo>
                  <a:cubicBezTo>
                    <a:pt x="556" y="50"/>
                    <a:pt x="555" y="48"/>
                    <a:pt x="555" y="46"/>
                  </a:cubicBezTo>
                  <a:cubicBezTo>
                    <a:pt x="555" y="44"/>
                    <a:pt x="556" y="42"/>
                    <a:pt x="556" y="41"/>
                  </a:cubicBezTo>
                  <a:cubicBezTo>
                    <a:pt x="557" y="40"/>
                    <a:pt x="559" y="38"/>
                    <a:pt x="562" y="36"/>
                  </a:cubicBezTo>
                  <a:cubicBezTo>
                    <a:pt x="564" y="35"/>
                    <a:pt x="568" y="33"/>
                    <a:pt x="574" y="31"/>
                  </a:cubicBezTo>
                  <a:cubicBezTo>
                    <a:pt x="574" y="30"/>
                    <a:pt x="574" y="30"/>
                    <a:pt x="574" y="30"/>
                  </a:cubicBezTo>
                  <a:cubicBezTo>
                    <a:pt x="574" y="26"/>
                    <a:pt x="573" y="24"/>
                    <a:pt x="572" y="23"/>
                  </a:cubicBezTo>
                  <a:cubicBezTo>
                    <a:pt x="571" y="22"/>
                    <a:pt x="570" y="21"/>
                    <a:pt x="568" y="21"/>
                  </a:cubicBezTo>
                  <a:cubicBezTo>
                    <a:pt x="566" y="21"/>
                    <a:pt x="565" y="21"/>
                    <a:pt x="564" y="22"/>
                  </a:cubicBezTo>
                  <a:cubicBezTo>
                    <a:pt x="563" y="23"/>
                    <a:pt x="563" y="24"/>
                    <a:pt x="563" y="25"/>
                  </a:cubicBezTo>
                  <a:cubicBezTo>
                    <a:pt x="563" y="27"/>
                    <a:pt x="563" y="27"/>
                    <a:pt x="563" y="27"/>
                  </a:cubicBezTo>
                  <a:cubicBezTo>
                    <a:pt x="563" y="28"/>
                    <a:pt x="562" y="29"/>
                    <a:pt x="562" y="30"/>
                  </a:cubicBezTo>
                  <a:cubicBezTo>
                    <a:pt x="562" y="30"/>
                    <a:pt x="561" y="30"/>
                    <a:pt x="560" y="30"/>
                  </a:cubicBezTo>
                  <a:cubicBezTo>
                    <a:pt x="559" y="30"/>
                    <a:pt x="558" y="30"/>
                    <a:pt x="558" y="30"/>
                  </a:cubicBezTo>
                  <a:cubicBezTo>
                    <a:pt x="558" y="29"/>
                    <a:pt x="557" y="28"/>
                    <a:pt x="557" y="27"/>
                  </a:cubicBezTo>
                  <a:cubicBezTo>
                    <a:pt x="557" y="25"/>
                    <a:pt x="558" y="23"/>
                    <a:pt x="560" y="21"/>
                  </a:cubicBezTo>
                  <a:cubicBezTo>
                    <a:pt x="562" y="19"/>
                    <a:pt x="566" y="18"/>
                    <a:pt x="569" y="18"/>
                  </a:cubicBezTo>
                  <a:cubicBezTo>
                    <a:pt x="572" y="18"/>
                    <a:pt x="574" y="18"/>
                    <a:pt x="576" y="20"/>
                  </a:cubicBezTo>
                  <a:cubicBezTo>
                    <a:pt x="578" y="20"/>
                    <a:pt x="579" y="22"/>
                    <a:pt x="580" y="23"/>
                  </a:cubicBezTo>
                  <a:cubicBezTo>
                    <a:pt x="580" y="24"/>
                    <a:pt x="580" y="26"/>
                    <a:pt x="580" y="30"/>
                  </a:cubicBezTo>
                  <a:cubicBezTo>
                    <a:pt x="580" y="41"/>
                    <a:pt x="580" y="41"/>
                    <a:pt x="580" y="41"/>
                  </a:cubicBezTo>
                  <a:cubicBezTo>
                    <a:pt x="580" y="44"/>
                    <a:pt x="580" y="46"/>
                    <a:pt x="580" y="47"/>
                  </a:cubicBezTo>
                  <a:cubicBezTo>
                    <a:pt x="580" y="48"/>
                    <a:pt x="581" y="48"/>
                    <a:pt x="581" y="49"/>
                  </a:cubicBezTo>
                  <a:cubicBezTo>
                    <a:pt x="581" y="49"/>
                    <a:pt x="581" y="49"/>
                    <a:pt x="582" y="49"/>
                  </a:cubicBezTo>
                  <a:cubicBezTo>
                    <a:pt x="582" y="49"/>
                    <a:pt x="582" y="49"/>
                    <a:pt x="583" y="49"/>
                  </a:cubicBezTo>
                  <a:cubicBezTo>
                    <a:pt x="583" y="48"/>
                    <a:pt x="584" y="48"/>
                    <a:pt x="586" y="46"/>
                  </a:cubicBezTo>
                  <a:cubicBezTo>
                    <a:pt x="586" y="48"/>
                    <a:pt x="586" y="48"/>
                    <a:pt x="586" y="48"/>
                  </a:cubicBezTo>
                  <a:cubicBezTo>
                    <a:pt x="583" y="52"/>
                    <a:pt x="580" y="54"/>
                    <a:pt x="578" y="54"/>
                  </a:cubicBezTo>
                  <a:cubicBezTo>
                    <a:pt x="577" y="54"/>
                    <a:pt x="576" y="53"/>
                    <a:pt x="575" y="52"/>
                  </a:cubicBezTo>
                  <a:cubicBezTo>
                    <a:pt x="574" y="52"/>
                    <a:pt x="573" y="51"/>
                    <a:pt x="573" y="49"/>
                  </a:cubicBezTo>
                  <a:close/>
                  <a:moveTo>
                    <a:pt x="573" y="46"/>
                  </a:moveTo>
                  <a:cubicBezTo>
                    <a:pt x="573" y="34"/>
                    <a:pt x="573" y="34"/>
                    <a:pt x="573" y="34"/>
                  </a:cubicBezTo>
                  <a:cubicBezTo>
                    <a:pt x="570" y="35"/>
                    <a:pt x="567" y="36"/>
                    <a:pt x="566" y="37"/>
                  </a:cubicBezTo>
                  <a:cubicBezTo>
                    <a:pt x="564" y="38"/>
                    <a:pt x="563" y="39"/>
                    <a:pt x="562" y="40"/>
                  </a:cubicBezTo>
                  <a:cubicBezTo>
                    <a:pt x="562" y="42"/>
                    <a:pt x="561" y="43"/>
                    <a:pt x="561" y="44"/>
                  </a:cubicBezTo>
                  <a:cubicBezTo>
                    <a:pt x="561" y="46"/>
                    <a:pt x="562" y="48"/>
                    <a:pt x="563" y="49"/>
                  </a:cubicBezTo>
                  <a:cubicBezTo>
                    <a:pt x="564" y="50"/>
                    <a:pt x="565" y="50"/>
                    <a:pt x="566" y="50"/>
                  </a:cubicBezTo>
                  <a:cubicBezTo>
                    <a:pt x="568" y="50"/>
                    <a:pt x="570" y="49"/>
                    <a:pt x="573"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36"/>
            <p:cNvSpPr>
              <a:spLocks noEditPoints="1"/>
            </p:cNvSpPr>
            <p:nvPr userDrawn="1"/>
          </p:nvSpPr>
          <p:spPr bwMode="auto">
            <a:xfrm>
              <a:off x="9304417" y="4596096"/>
              <a:ext cx="2255842" cy="300036"/>
            </a:xfrm>
            <a:custGeom>
              <a:avLst/>
              <a:gdLst>
                <a:gd name="T0" fmla="*/ 1465 w 1513"/>
                <a:gd name="T1" fmla="*/ 107 h 200"/>
                <a:gd name="T2" fmla="*/ 1416 w 1513"/>
                <a:gd name="T3" fmla="*/ 130 h 200"/>
                <a:gd name="T4" fmla="*/ 1450 w 1513"/>
                <a:gd name="T5" fmla="*/ 47 h 200"/>
                <a:gd name="T6" fmla="*/ 1458 w 1513"/>
                <a:gd name="T7" fmla="*/ 70 h 200"/>
                <a:gd name="T8" fmla="*/ 1467 w 1513"/>
                <a:gd name="T9" fmla="*/ 146 h 200"/>
                <a:gd name="T10" fmla="*/ 1410 w 1513"/>
                <a:gd name="T11" fmla="*/ 171 h 200"/>
                <a:gd name="T12" fmla="*/ 1408 w 1513"/>
                <a:gd name="T13" fmla="*/ 153 h 200"/>
                <a:gd name="T14" fmla="*/ 1272 w 1513"/>
                <a:gd name="T15" fmla="*/ 125 h 200"/>
                <a:gd name="T16" fmla="*/ 1257 w 1513"/>
                <a:gd name="T17" fmla="*/ 79 h 200"/>
                <a:gd name="T18" fmla="*/ 1298 w 1513"/>
                <a:gd name="T19" fmla="*/ 59 h 200"/>
                <a:gd name="T20" fmla="*/ 1220 w 1513"/>
                <a:gd name="T21" fmla="*/ 139 h 200"/>
                <a:gd name="T22" fmla="*/ 1112 w 1513"/>
                <a:gd name="T23" fmla="*/ 16 h 200"/>
                <a:gd name="T24" fmla="*/ 1064 w 1513"/>
                <a:gd name="T25" fmla="*/ 107 h 200"/>
                <a:gd name="T26" fmla="*/ 1074 w 1513"/>
                <a:gd name="T27" fmla="*/ 95 h 200"/>
                <a:gd name="T28" fmla="*/ 1096 w 1513"/>
                <a:gd name="T29" fmla="*/ 49 h 200"/>
                <a:gd name="T30" fmla="*/ 1098 w 1513"/>
                <a:gd name="T31" fmla="*/ 84 h 200"/>
                <a:gd name="T32" fmla="*/ 1101 w 1513"/>
                <a:gd name="T33" fmla="*/ 154 h 200"/>
                <a:gd name="T34" fmla="*/ 1038 w 1513"/>
                <a:gd name="T35" fmla="*/ 172 h 200"/>
                <a:gd name="T36" fmla="*/ 862 w 1513"/>
                <a:gd name="T37" fmla="*/ 136 h 200"/>
                <a:gd name="T38" fmla="*/ 895 w 1513"/>
                <a:gd name="T39" fmla="*/ 103 h 200"/>
                <a:gd name="T40" fmla="*/ 856 w 1513"/>
                <a:gd name="T41" fmla="*/ 83 h 200"/>
                <a:gd name="T42" fmla="*/ 873 w 1513"/>
                <a:gd name="T43" fmla="*/ 80 h 200"/>
                <a:gd name="T44" fmla="*/ 905 w 1513"/>
                <a:gd name="T45" fmla="*/ 38 h 200"/>
                <a:gd name="T46" fmla="*/ 908 w 1513"/>
                <a:gd name="T47" fmla="*/ 83 h 200"/>
                <a:gd name="T48" fmla="*/ 874 w 1513"/>
                <a:gd name="T49" fmla="*/ 168 h 200"/>
                <a:gd name="T50" fmla="*/ 809 w 1513"/>
                <a:gd name="T51" fmla="*/ 149 h 200"/>
                <a:gd name="T52" fmla="*/ 704 w 1513"/>
                <a:gd name="T53" fmla="*/ 45 h 200"/>
                <a:gd name="T54" fmla="*/ 658 w 1513"/>
                <a:gd name="T55" fmla="*/ 45 h 200"/>
                <a:gd name="T56" fmla="*/ 694 w 1513"/>
                <a:gd name="T57" fmla="*/ 50 h 200"/>
                <a:gd name="T58" fmla="*/ 705 w 1513"/>
                <a:gd name="T59" fmla="*/ 55 h 200"/>
                <a:gd name="T60" fmla="*/ 697 w 1513"/>
                <a:gd name="T61" fmla="*/ 139 h 200"/>
                <a:gd name="T62" fmla="*/ 662 w 1513"/>
                <a:gd name="T63" fmla="*/ 179 h 200"/>
                <a:gd name="T64" fmla="*/ 686 w 1513"/>
                <a:gd name="T65" fmla="*/ 141 h 200"/>
                <a:gd name="T66" fmla="*/ 720 w 1513"/>
                <a:gd name="T67" fmla="*/ 90 h 200"/>
                <a:gd name="T68" fmla="*/ 540 w 1513"/>
                <a:gd name="T69" fmla="*/ 92 h 200"/>
                <a:gd name="T70" fmla="*/ 491 w 1513"/>
                <a:gd name="T71" fmla="*/ 115 h 200"/>
                <a:gd name="T72" fmla="*/ 466 w 1513"/>
                <a:gd name="T73" fmla="*/ 70 h 200"/>
                <a:gd name="T74" fmla="*/ 444 w 1513"/>
                <a:gd name="T75" fmla="*/ 90 h 200"/>
                <a:gd name="T76" fmla="*/ 426 w 1513"/>
                <a:gd name="T77" fmla="*/ 96 h 200"/>
                <a:gd name="T78" fmla="*/ 414 w 1513"/>
                <a:gd name="T79" fmla="*/ 90 h 200"/>
                <a:gd name="T80" fmla="*/ 502 w 1513"/>
                <a:gd name="T81" fmla="*/ 43 h 200"/>
                <a:gd name="T82" fmla="*/ 560 w 1513"/>
                <a:gd name="T83" fmla="*/ 85 h 200"/>
                <a:gd name="T84" fmla="*/ 520 w 1513"/>
                <a:gd name="T85" fmla="*/ 187 h 200"/>
                <a:gd name="T86" fmla="*/ 465 w 1513"/>
                <a:gd name="T87" fmla="*/ 119 h 200"/>
                <a:gd name="T88" fmla="*/ 442 w 1513"/>
                <a:gd name="T89" fmla="*/ 153 h 200"/>
                <a:gd name="T90" fmla="*/ 282 w 1513"/>
                <a:gd name="T91" fmla="*/ 98 h 200"/>
                <a:gd name="T92" fmla="*/ 259 w 1513"/>
                <a:gd name="T93" fmla="*/ 93 h 200"/>
                <a:gd name="T94" fmla="*/ 226 w 1513"/>
                <a:gd name="T95" fmla="*/ 158 h 200"/>
                <a:gd name="T96" fmla="*/ 307 w 1513"/>
                <a:gd name="T97" fmla="*/ 43 h 200"/>
                <a:gd name="T98" fmla="*/ 290 w 1513"/>
                <a:gd name="T99" fmla="*/ 120 h 200"/>
                <a:gd name="T100" fmla="*/ 234 w 1513"/>
                <a:gd name="T101" fmla="*/ 93 h 200"/>
                <a:gd name="T102" fmla="*/ 205 w 1513"/>
                <a:gd name="T103" fmla="*/ 107 h 200"/>
                <a:gd name="T104" fmla="*/ 226 w 1513"/>
                <a:gd name="T105" fmla="*/ 171 h 200"/>
                <a:gd name="T106" fmla="*/ 101 w 1513"/>
                <a:gd name="T107" fmla="*/ 63 h 200"/>
                <a:gd name="T108" fmla="*/ 32 w 1513"/>
                <a:gd name="T109" fmla="*/ 94 h 200"/>
                <a:gd name="T110" fmla="*/ 58 w 1513"/>
                <a:gd name="T111" fmla="*/ 7 h 200"/>
                <a:gd name="T112" fmla="*/ 104 w 1513"/>
                <a:gd name="T113" fmla="*/ 90 h 200"/>
                <a:gd name="T114" fmla="*/ 48 w 1513"/>
                <a:gd name="T115" fmla="*/ 152 h 200"/>
                <a:gd name="T116" fmla="*/ 3 w 1513"/>
                <a:gd name="T117" fmla="*/ 6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13" h="200">
                  <a:moveTo>
                    <a:pt x="1410" y="31"/>
                  </a:moveTo>
                  <a:cubicBezTo>
                    <a:pt x="1410" y="28"/>
                    <a:pt x="1410" y="26"/>
                    <a:pt x="1410" y="23"/>
                  </a:cubicBezTo>
                  <a:cubicBezTo>
                    <a:pt x="1418" y="21"/>
                    <a:pt x="1413" y="3"/>
                    <a:pt x="1421" y="0"/>
                  </a:cubicBezTo>
                  <a:cubicBezTo>
                    <a:pt x="1424" y="0"/>
                    <a:pt x="1424" y="0"/>
                    <a:pt x="1424" y="0"/>
                  </a:cubicBezTo>
                  <a:cubicBezTo>
                    <a:pt x="1425" y="3"/>
                    <a:pt x="1427" y="7"/>
                    <a:pt x="1428" y="11"/>
                  </a:cubicBezTo>
                  <a:cubicBezTo>
                    <a:pt x="1428" y="13"/>
                    <a:pt x="1428" y="15"/>
                    <a:pt x="1428" y="17"/>
                  </a:cubicBezTo>
                  <a:cubicBezTo>
                    <a:pt x="1431" y="30"/>
                    <a:pt x="1429" y="36"/>
                    <a:pt x="1427" y="47"/>
                  </a:cubicBezTo>
                  <a:cubicBezTo>
                    <a:pt x="1414" y="49"/>
                    <a:pt x="1415" y="38"/>
                    <a:pt x="1410" y="31"/>
                  </a:cubicBezTo>
                  <a:close/>
                  <a:moveTo>
                    <a:pt x="1442" y="122"/>
                  </a:moveTo>
                  <a:cubicBezTo>
                    <a:pt x="1442" y="107"/>
                    <a:pt x="1454" y="110"/>
                    <a:pt x="1465" y="107"/>
                  </a:cubicBezTo>
                  <a:cubicBezTo>
                    <a:pt x="1470" y="105"/>
                    <a:pt x="1478" y="101"/>
                    <a:pt x="1482" y="97"/>
                  </a:cubicBezTo>
                  <a:cubicBezTo>
                    <a:pt x="1484" y="95"/>
                    <a:pt x="1484" y="93"/>
                    <a:pt x="1486" y="91"/>
                  </a:cubicBezTo>
                  <a:cubicBezTo>
                    <a:pt x="1485" y="90"/>
                    <a:pt x="1485" y="88"/>
                    <a:pt x="1484" y="87"/>
                  </a:cubicBezTo>
                  <a:cubicBezTo>
                    <a:pt x="1482" y="86"/>
                    <a:pt x="1479" y="83"/>
                    <a:pt x="1477" y="83"/>
                  </a:cubicBezTo>
                  <a:cubicBezTo>
                    <a:pt x="1474" y="81"/>
                    <a:pt x="1470" y="82"/>
                    <a:pt x="1468" y="81"/>
                  </a:cubicBezTo>
                  <a:cubicBezTo>
                    <a:pt x="1452" y="83"/>
                    <a:pt x="1429" y="95"/>
                    <a:pt x="1424" y="105"/>
                  </a:cubicBezTo>
                  <a:cubicBezTo>
                    <a:pt x="1424" y="108"/>
                    <a:pt x="1424" y="111"/>
                    <a:pt x="1424" y="113"/>
                  </a:cubicBezTo>
                  <a:cubicBezTo>
                    <a:pt x="1426" y="115"/>
                    <a:pt x="1428" y="117"/>
                    <a:pt x="1430" y="119"/>
                  </a:cubicBezTo>
                  <a:cubicBezTo>
                    <a:pt x="1430" y="126"/>
                    <a:pt x="1430" y="134"/>
                    <a:pt x="1422" y="135"/>
                  </a:cubicBezTo>
                  <a:cubicBezTo>
                    <a:pt x="1420" y="133"/>
                    <a:pt x="1418" y="132"/>
                    <a:pt x="1416" y="130"/>
                  </a:cubicBezTo>
                  <a:cubicBezTo>
                    <a:pt x="1414" y="132"/>
                    <a:pt x="1413" y="133"/>
                    <a:pt x="1409" y="132"/>
                  </a:cubicBezTo>
                  <a:cubicBezTo>
                    <a:pt x="1407" y="128"/>
                    <a:pt x="1397" y="105"/>
                    <a:pt x="1398" y="102"/>
                  </a:cubicBezTo>
                  <a:cubicBezTo>
                    <a:pt x="1399" y="99"/>
                    <a:pt x="1405" y="97"/>
                    <a:pt x="1408" y="96"/>
                  </a:cubicBezTo>
                  <a:cubicBezTo>
                    <a:pt x="1414" y="93"/>
                    <a:pt x="1418" y="86"/>
                    <a:pt x="1423" y="82"/>
                  </a:cubicBezTo>
                  <a:cubicBezTo>
                    <a:pt x="1426" y="80"/>
                    <a:pt x="1430" y="80"/>
                    <a:pt x="1433" y="79"/>
                  </a:cubicBezTo>
                  <a:cubicBezTo>
                    <a:pt x="1441" y="75"/>
                    <a:pt x="1447" y="65"/>
                    <a:pt x="1454" y="59"/>
                  </a:cubicBezTo>
                  <a:cubicBezTo>
                    <a:pt x="1462" y="51"/>
                    <a:pt x="1472" y="50"/>
                    <a:pt x="1478" y="41"/>
                  </a:cubicBezTo>
                  <a:cubicBezTo>
                    <a:pt x="1478" y="41"/>
                    <a:pt x="1478" y="41"/>
                    <a:pt x="1478" y="40"/>
                  </a:cubicBezTo>
                  <a:cubicBezTo>
                    <a:pt x="1477" y="40"/>
                    <a:pt x="1477" y="40"/>
                    <a:pt x="1477" y="40"/>
                  </a:cubicBezTo>
                  <a:cubicBezTo>
                    <a:pt x="1472" y="45"/>
                    <a:pt x="1459" y="54"/>
                    <a:pt x="1450" y="47"/>
                  </a:cubicBezTo>
                  <a:cubicBezTo>
                    <a:pt x="1446" y="45"/>
                    <a:pt x="1447" y="40"/>
                    <a:pt x="1444" y="37"/>
                  </a:cubicBezTo>
                  <a:cubicBezTo>
                    <a:pt x="1443" y="35"/>
                    <a:pt x="1440" y="34"/>
                    <a:pt x="1440" y="31"/>
                  </a:cubicBezTo>
                  <a:cubicBezTo>
                    <a:pt x="1440" y="29"/>
                    <a:pt x="1441" y="28"/>
                    <a:pt x="1441" y="27"/>
                  </a:cubicBezTo>
                  <a:cubicBezTo>
                    <a:pt x="1447" y="27"/>
                    <a:pt x="1459" y="35"/>
                    <a:pt x="1462" y="38"/>
                  </a:cubicBezTo>
                  <a:cubicBezTo>
                    <a:pt x="1471" y="35"/>
                    <a:pt x="1480" y="33"/>
                    <a:pt x="1488" y="28"/>
                  </a:cubicBezTo>
                  <a:cubicBezTo>
                    <a:pt x="1491" y="26"/>
                    <a:pt x="1496" y="30"/>
                    <a:pt x="1498" y="29"/>
                  </a:cubicBezTo>
                  <a:cubicBezTo>
                    <a:pt x="1502" y="32"/>
                    <a:pt x="1508" y="48"/>
                    <a:pt x="1500" y="52"/>
                  </a:cubicBezTo>
                  <a:cubicBezTo>
                    <a:pt x="1496" y="53"/>
                    <a:pt x="1490" y="53"/>
                    <a:pt x="1486" y="54"/>
                  </a:cubicBezTo>
                  <a:cubicBezTo>
                    <a:pt x="1476" y="56"/>
                    <a:pt x="1464" y="63"/>
                    <a:pt x="1457" y="69"/>
                  </a:cubicBezTo>
                  <a:cubicBezTo>
                    <a:pt x="1457" y="69"/>
                    <a:pt x="1458" y="69"/>
                    <a:pt x="1458" y="70"/>
                  </a:cubicBezTo>
                  <a:cubicBezTo>
                    <a:pt x="1458" y="70"/>
                    <a:pt x="1458" y="70"/>
                    <a:pt x="1458" y="70"/>
                  </a:cubicBezTo>
                  <a:cubicBezTo>
                    <a:pt x="1462" y="71"/>
                    <a:pt x="1469" y="68"/>
                    <a:pt x="1474" y="71"/>
                  </a:cubicBezTo>
                  <a:cubicBezTo>
                    <a:pt x="1485" y="76"/>
                    <a:pt x="1500" y="81"/>
                    <a:pt x="1500" y="99"/>
                  </a:cubicBezTo>
                  <a:cubicBezTo>
                    <a:pt x="1497" y="100"/>
                    <a:pt x="1496" y="102"/>
                    <a:pt x="1494" y="103"/>
                  </a:cubicBezTo>
                  <a:cubicBezTo>
                    <a:pt x="1488" y="105"/>
                    <a:pt x="1482" y="105"/>
                    <a:pt x="1477" y="108"/>
                  </a:cubicBezTo>
                  <a:cubicBezTo>
                    <a:pt x="1477" y="109"/>
                    <a:pt x="1477" y="109"/>
                    <a:pt x="1477" y="110"/>
                  </a:cubicBezTo>
                  <a:cubicBezTo>
                    <a:pt x="1478" y="112"/>
                    <a:pt x="1479" y="113"/>
                    <a:pt x="1479" y="118"/>
                  </a:cubicBezTo>
                  <a:cubicBezTo>
                    <a:pt x="1477" y="119"/>
                    <a:pt x="1478" y="122"/>
                    <a:pt x="1476" y="123"/>
                  </a:cubicBezTo>
                  <a:cubicBezTo>
                    <a:pt x="1472" y="130"/>
                    <a:pt x="1465" y="135"/>
                    <a:pt x="1463" y="142"/>
                  </a:cubicBezTo>
                  <a:cubicBezTo>
                    <a:pt x="1464" y="143"/>
                    <a:pt x="1466" y="145"/>
                    <a:pt x="1467" y="146"/>
                  </a:cubicBezTo>
                  <a:cubicBezTo>
                    <a:pt x="1476" y="149"/>
                    <a:pt x="1513" y="129"/>
                    <a:pt x="1508" y="151"/>
                  </a:cubicBezTo>
                  <a:cubicBezTo>
                    <a:pt x="1507" y="154"/>
                    <a:pt x="1505" y="156"/>
                    <a:pt x="1504" y="158"/>
                  </a:cubicBezTo>
                  <a:cubicBezTo>
                    <a:pt x="1500" y="158"/>
                    <a:pt x="1498" y="157"/>
                    <a:pt x="1495" y="157"/>
                  </a:cubicBezTo>
                  <a:cubicBezTo>
                    <a:pt x="1490" y="155"/>
                    <a:pt x="1472" y="161"/>
                    <a:pt x="1469" y="163"/>
                  </a:cubicBezTo>
                  <a:cubicBezTo>
                    <a:pt x="1470" y="169"/>
                    <a:pt x="1471" y="175"/>
                    <a:pt x="1471" y="182"/>
                  </a:cubicBezTo>
                  <a:cubicBezTo>
                    <a:pt x="1469" y="183"/>
                    <a:pt x="1469" y="185"/>
                    <a:pt x="1468" y="186"/>
                  </a:cubicBezTo>
                  <a:cubicBezTo>
                    <a:pt x="1465" y="188"/>
                    <a:pt x="1462" y="187"/>
                    <a:pt x="1458" y="189"/>
                  </a:cubicBezTo>
                  <a:cubicBezTo>
                    <a:pt x="1456" y="190"/>
                    <a:pt x="1453" y="193"/>
                    <a:pt x="1450" y="193"/>
                  </a:cubicBezTo>
                  <a:cubicBezTo>
                    <a:pt x="1432" y="200"/>
                    <a:pt x="1414" y="183"/>
                    <a:pt x="1410" y="171"/>
                  </a:cubicBezTo>
                  <a:cubicBezTo>
                    <a:pt x="1410" y="171"/>
                    <a:pt x="1410" y="171"/>
                    <a:pt x="1410" y="171"/>
                  </a:cubicBezTo>
                  <a:cubicBezTo>
                    <a:pt x="1416" y="171"/>
                    <a:pt x="1423" y="177"/>
                    <a:pt x="1428" y="179"/>
                  </a:cubicBezTo>
                  <a:cubicBezTo>
                    <a:pt x="1430" y="179"/>
                    <a:pt x="1433" y="179"/>
                    <a:pt x="1435" y="179"/>
                  </a:cubicBezTo>
                  <a:cubicBezTo>
                    <a:pt x="1449" y="179"/>
                    <a:pt x="1457" y="174"/>
                    <a:pt x="1463" y="165"/>
                  </a:cubicBezTo>
                  <a:cubicBezTo>
                    <a:pt x="1463" y="164"/>
                    <a:pt x="1463" y="163"/>
                    <a:pt x="1463" y="162"/>
                  </a:cubicBezTo>
                  <a:cubicBezTo>
                    <a:pt x="1462" y="162"/>
                    <a:pt x="1461" y="161"/>
                    <a:pt x="1460" y="161"/>
                  </a:cubicBezTo>
                  <a:cubicBezTo>
                    <a:pt x="1453" y="158"/>
                    <a:pt x="1440" y="165"/>
                    <a:pt x="1434" y="166"/>
                  </a:cubicBezTo>
                  <a:cubicBezTo>
                    <a:pt x="1428" y="167"/>
                    <a:pt x="1413" y="167"/>
                    <a:pt x="1408" y="164"/>
                  </a:cubicBezTo>
                  <a:cubicBezTo>
                    <a:pt x="1406" y="163"/>
                    <a:pt x="1405" y="161"/>
                    <a:pt x="1404" y="160"/>
                  </a:cubicBezTo>
                  <a:cubicBezTo>
                    <a:pt x="1404" y="159"/>
                    <a:pt x="1404" y="157"/>
                    <a:pt x="1404" y="156"/>
                  </a:cubicBezTo>
                  <a:cubicBezTo>
                    <a:pt x="1406" y="155"/>
                    <a:pt x="1407" y="154"/>
                    <a:pt x="1408" y="153"/>
                  </a:cubicBezTo>
                  <a:cubicBezTo>
                    <a:pt x="1418" y="153"/>
                    <a:pt x="1426" y="153"/>
                    <a:pt x="1436" y="153"/>
                  </a:cubicBezTo>
                  <a:cubicBezTo>
                    <a:pt x="1438" y="152"/>
                    <a:pt x="1442" y="149"/>
                    <a:pt x="1444" y="149"/>
                  </a:cubicBezTo>
                  <a:cubicBezTo>
                    <a:pt x="1448" y="147"/>
                    <a:pt x="1452" y="148"/>
                    <a:pt x="1455" y="147"/>
                  </a:cubicBezTo>
                  <a:cubicBezTo>
                    <a:pt x="1456" y="146"/>
                    <a:pt x="1456" y="146"/>
                    <a:pt x="1457" y="145"/>
                  </a:cubicBezTo>
                  <a:cubicBezTo>
                    <a:pt x="1456" y="143"/>
                    <a:pt x="1454" y="139"/>
                    <a:pt x="1456" y="136"/>
                  </a:cubicBezTo>
                  <a:cubicBezTo>
                    <a:pt x="1458" y="129"/>
                    <a:pt x="1460" y="125"/>
                    <a:pt x="1464" y="118"/>
                  </a:cubicBezTo>
                  <a:cubicBezTo>
                    <a:pt x="1463" y="117"/>
                    <a:pt x="1462" y="117"/>
                    <a:pt x="1461" y="117"/>
                  </a:cubicBezTo>
                  <a:cubicBezTo>
                    <a:pt x="1455" y="118"/>
                    <a:pt x="1451" y="121"/>
                    <a:pt x="1442" y="122"/>
                  </a:cubicBezTo>
                  <a:close/>
                  <a:moveTo>
                    <a:pt x="1272" y="127"/>
                  </a:moveTo>
                  <a:cubicBezTo>
                    <a:pt x="1272" y="125"/>
                    <a:pt x="1271" y="126"/>
                    <a:pt x="1272" y="125"/>
                  </a:cubicBezTo>
                  <a:cubicBezTo>
                    <a:pt x="1274" y="119"/>
                    <a:pt x="1285" y="115"/>
                    <a:pt x="1292" y="119"/>
                  </a:cubicBezTo>
                  <a:cubicBezTo>
                    <a:pt x="1301" y="125"/>
                    <a:pt x="1318" y="137"/>
                    <a:pt x="1316" y="154"/>
                  </a:cubicBezTo>
                  <a:cubicBezTo>
                    <a:pt x="1310" y="157"/>
                    <a:pt x="1309" y="164"/>
                    <a:pt x="1298" y="164"/>
                  </a:cubicBezTo>
                  <a:cubicBezTo>
                    <a:pt x="1298" y="161"/>
                    <a:pt x="1294" y="159"/>
                    <a:pt x="1293" y="157"/>
                  </a:cubicBezTo>
                  <a:cubicBezTo>
                    <a:pt x="1292" y="155"/>
                    <a:pt x="1292" y="152"/>
                    <a:pt x="1291" y="149"/>
                  </a:cubicBezTo>
                  <a:cubicBezTo>
                    <a:pt x="1288" y="143"/>
                    <a:pt x="1279" y="128"/>
                    <a:pt x="1272" y="127"/>
                  </a:cubicBezTo>
                  <a:close/>
                  <a:moveTo>
                    <a:pt x="1216" y="87"/>
                  </a:moveTo>
                  <a:cubicBezTo>
                    <a:pt x="1216" y="86"/>
                    <a:pt x="1217" y="85"/>
                    <a:pt x="1217" y="84"/>
                  </a:cubicBezTo>
                  <a:cubicBezTo>
                    <a:pt x="1222" y="85"/>
                    <a:pt x="1227" y="86"/>
                    <a:pt x="1232" y="87"/>
                  </a:cubicBezTo>
                  <a:cubicBezTo>
                    <a:pt x="1237" y="89"/>
                    <a:pt x="1256" y="82"/>
                    <a:pt x="1257" y="79"/>
                  </a:cubicBezTo>
                  <a:cubicBezTo>
                    <a:pt x="1260" y="74"/>
                    <a:pt x="1260" y="41"/>
                    <a:pt x="1257" y="36"/>
                  </a:cubicBezTo>
                  <a:cubicBezTo>
                    <a:pt x="1255" y="31"/>
                    <a:pt x="1252" y="30"/>
                    <a:pt x="1252" y="23"/>
                  </a:cubicBezTo>
                  <a:cubicBezTo>
                    <a:pt x="1256" y="21"/>
                    <a:pt x="1256" y="20"/>
                    <a:pt x="1264" y="20"/>
                  </a:cubicBezTo>
                  <a:cubicBezTo>
                    <a:pt x="1272" y="26"/>
                    <a:pt x="1273" y="39"/>
                    <a:pt x="1273" y="54"/>
                  </a:cubicBezTo>
                  <a:cubicBezTo>
                    <a:pt x="1273" y="59"/>
                    <a:pt x="1271" y="74"/>
                    <a:pt x="1272" y="74"/>
                  </a:cubicBezTo>
                  <a:cubicBezTo>
                    <a:pt x="1276" y="75"/>
                    <a:pt x="1290" y="70"/>
                    <a:pt x="1293" y="68"/>
                  </a:cubicBezTo>
                  <a:cubicBezTo>
                    <a:pt x="1293" y="63"/>
                    <a:pt x="1292" y="61"/>
                    <a:pt x="1288" y="58"/>
                  </a:cubicBezTo>
                  <a:cubicBezTo>
                    <a:pt x="1288" y="57"/>
                    <a:pt x="1288" y="55"/>
                    <a:pt x="1288" y="53"/>
                  </a:cubicBezTo>
                  <a:cubicBezTo>
                    <a:pt x="1289" y="53"/>
                    <a:pt x="1290" y="54"/>
                    <a:pt x="1290" y="54"/>
                  </a:cubicBezTo>
                  <a:cubicBezTo>
                    <a:pt x="1293" y="55"/>
                    <a:pt x="1295" y="59"/>
                    <a:pt x="1298" y="59"/>
                  </a:cubicBezTo>
                  <a:cubicBezTo>
                    <a:pt x="1306" y="62"/>
                    <a:pt x="1314" y="60"/>
                    <a:pt x="1321" y="63"/>
                  </a:cubicBezTo>
                  <a:cubicBezTo>
                    <a:pt x="1322" y="64"/>
                    <a:pt x="1322" y="63"/>
                    <a:pt x="1322" y="65"/>
                  </a:cubicBezTo>
                  <a:cubicBezTo>
                    <a:pt x="1322" y="67"/>
                    <a:pt x="1322" y="69"/>
                    <a:pt x="1322" y="71"/>
                  </a:cubicBezTo>
                  <a:cubicBezTo>
                    <a:pt x="1321" y="71"/>
                    <a:pt x="1320" y="74"/>
                    <a:pt x="1319" y="75"/>
                  </a:cubicBezTo>
                  <a:cubicBezTo>
                    <a:pt x="1317" y="76"/>
                    <a:pt x="1310" y="75"/>
                    <a:pt x="1308" y="76"/>
                  </a:cubicBezTo>
                  <a:cubicBezTo>
                    <a:pt x="1301" y="79"/>
                    <a:pt x="1273" y="90"/>
                    <a:pt x="1268" y="95"/>
                  </a:cubicBezTo>
                  <a:cubicBezTo>
                    <a:pt x="1264" y="99"/>
                    <a:pt x="1266" y="105"/>
                    <a:pt x="1264" y="110"/>
                  </a:cubicBezTo>
                  <a:cubicBezTo>
                    <a:pt x="1260" y="123"/>
                    <a:pt x="1250" y="153"/>
                    <a:pt x="1232" y="145"/>
                  </a:cubicBezTo>
                  <a:cubicBezTo>
                    <a:pt x="1230" y="145"/>
                    <a:pt x="1229" y="145"/>
                    <a:pt x="1228" y="145"/>
                  </a:cubicBezTo>
                  <a:cubicBezTo>
                    <a:pt x="1225" y="143"/>
                    <a:pt x="1223" y="141"/>
                    <a:pt x="1220" y="139"/>
                  </a:cubicBezTo>
                  <a:cubicBezTo>
                    <a:pt x="1220" y="138"/>
                    <a:pt x="1220" y="137"/>
                    <a:pt x="1220" y="135"/>
                  </a:cubicBezTo>
                  <a:cubicBezTo>
                    <a:pt x="1222" y="135"/>
                    <a:pt x="1225" y="131"/>
                    <a:pt x="1227" y="130"/>
                  </a:cubicBezTo>
                  <a:cubicBezTo>
                    <a:pt x="1232" y="128"/>
                    <a:pt x="1236" y="129"/>
                    <a:pt x="1240" y="127"/>
                  </a:cubicBezTo>
                  <a:cubicBezTo>
                    <a:pt x="1246" y="125"/>
                    <a:pt x="1256" y="107"/>
                    <a:pt x="1254" y="101"/>
                  </a:cubicBezTo>
                  <a:cubicBezTo>
                    <a:pt x="1246" y="100"/>
                    <a:pt x="1236" y="101"/>
                    <a:pt x="1228" y="101"/>
                  </a:cubicBezTo>
                  <a:cubicBezTo>
                    <a:pt x="1225" y="98"/>
                    <a:pt x="1222" y="96"/>
                    <a:pt x="1219" y="93"/>
                  </a:cubicBezTo>
                  <a:cubicBezTo>
                    <a:pt x="1217" y="91"/>
                    <a:pt x="1217" y="88"/>
                    <a:pt x="1216" y="87"/>
                  </a:cubicBezTo>
                  <a:close/>
                  <a:moveTo>
                    <a:pt x="1110" y="21"/>
                  </a:moveTo>
                  <a:cubicBezTo>
                    <a:pt x="1110" y="20"/>
                    <a:pt x="1110" y="19"/>
                    <a:pt x="1110" y="17"/>
                  </a:cubicBezTo>
                  <a:cubicBezTo>
                    <a:pt x="1110" y="17"/>
                    <a:pt x="1111" y="16"/>
                    <a:pt x="1112" y="16"/>
                  </a:cubicBezTo>
                  <a:cubicBezTo>
                    <a:pt x="1124" y="17"/>
                    <a:pt x="1148" y="19"/>
                    <a:pt x="1147" y="35"/>
                  </a:cubicBezTo>
                  <a:cubicBezTo>
                    <a:pt x="1142" y="43"/>
                    <a:pt x="1140" y="49"/>
                    <a:pt x="1128" y="45"/>
                  </a:cubicBezTo>
                  <a:cubicBezTo>
                    <a:pt x="1127" y="43"/>
                    <a:pt x="1126" y="41"/>
                    <a:pt x="1124" y="39"/>
                  </a:cubicBezTo>
                  <a:cubicBezTo>
                    <a:pt x="1123" y="38"/>
                    <a:pt x="1121" y="38"/>
                    <a:pt x="1119" y="37"/>
                  </a:cubicBezTo>
                  <a:cubicBezTo>
                    <a:pt x="1119" y="31"/>
                    <a:pt x="1113" y="23"/>
                    <a:pt x="1110" y="21"/>
                  </a:cubicBezTo>
                  <a:close/>
                  <a:moveTo>
                    <a:pt x="1055" y="126"/>
                  </a:moveTo>
                  <a:cubicBezTo>
                    <a:pt x="1058" y="127"/>
                    <a:pt x="1062" y="127"/>
                    <a:pt x="1064" y="125"/>
                  </a:cubicBezTo>
                  <a:cubicBezTo>
                    <a:pt x="1066" y="124"/>
                    <a:pt x="1068" y="125"/>
                    <a:pt x="1070" y="123"/>
                  </a:cubicBezTo>
                  <a:cubicBezTo>
                    <a:pt x="1074" y="119"/>
                    <a:pt x="1070" y="109"/>
                    <a:pt x="1066" y="107"/>
                  </a:cubicBezTo>
                  <a:cubicBezTo>
                    <a:pt x="1066" y="107"/>
                    <a:pt x="1064" y="107"/>
                    <a:pt x="1064" y="107"/>
                  </a:cubicBezTo>
                  <a:cubicBezTo>
                    <a:pt x="1056" y="125"/>
                    <a:pt x="1056" y="125"/>
                    <a:pt x="1056" y="125"/>
                  </a:cubicBezTo>
                  <a:cubicBezTo>
                    <a:pt x="1056" y="125"/>
                    <a:pt x="1056" y="126"/>
                    <a:pt x="1055" y="126"/>
                  </a:cubicBezTo>
                  <a:close/>
                  <a:moveTo>
                    <a:pt x="1021" y="158"/>
                  </a:moveTo>
                  <a:cubicBezTo>
                    <a:pt x="1021" y="153"/>
                    <a:pt x="1024" y="148"/>
                    <a:pt x="1024" y="143"/>
                  </a:cubicBezTo>
                  <a:cubicBezTo>
                    <a:pt x="1025" y="140"/>
                    <a:pt x="1023" y="136"/>
                    <a:pt x="1024" y="133"/>
                  </a:cubicBezTo>
                  <a:cubicBezTo>
                    <a:pt x="1031" y="132"/>
                    <a:pt x="1042" y="114"/>
                    <a:pt x="1048" y="108"/>
                  </a:cubicBezTo>
                  <a:cubicBezTo>
                    <a:pt x="1051" y="106"/>
                    <a:pt x="1056" y="103"/>
                    <a:pt x="1059" y="102"/>
                  </a:cubicBezTo>
                  <a:cubicBezTo>
                    <a:pt x="1060" y="102"/>
                    <a:pt x="1062" y="102"/>
                    <a:pt x="1063" y="103"/>
                  </a:cubicBezTo>
                  <a:cubicBezTo>
                    <a:pt x="1068" y="104"/>
                    <a:pt x="1072" y="102"/>
                    <a:pt x="1075" y="101"/>
                  </a:cubicBezTo>
                  <a:cubicBezTo>
                    <a:pt x="1075" y="99"/>
                    <a:pt x="1075" y="97"/>
                    <a:pt x="1074" y="95"/>
                  </a:cubicBezTo>
                  <a:cubicBezTo>
                    <a:pt x="1074" y="95"/>
                    <a:pt x="1072" y="92"/>
                    <a:pt x="1072" y="93"/>
                  </a:cubicBezTo>
                  <a:cubicBezTo>
                    <a:pt x="1069" y="93"/>
                    <a:pt x="1067" y="96"/>
                    <a:pt x="1065" y="97"/>
                  </a:cubicBezTo>
                  <a:cubicBezTo>
                    <a:pt x="1064" y="97"/>
                    <a:pt x="1062" y="97"/>
                    <a:pt x="1060" y="97"/>
                  </a:cubicBezTo>
                  <a:cubicBezTo>
                    <a:pt x="1051" y="97"/>
                    <a:pt x="1045" y="88"/>
                    <a:pt x="1047" y="79"/>
                  </a:cubicBezTo>
                  <a:cubicBezTo>
                    <a:pt x="1056" y="81"/>
                    <a:pt x="1069" y="81"/>
                    <a:pt x="1076" y="76"/>
                  </a:cubicBezTo>
                  <a:cubicBezTo>
                    <a:pt x="1078" y="64"/>
                    <a:pt x="1079" y="47"/>
                    <a:pt x="1083" y="37"/>
                  </a:cubicBezTo>
                  <a:cubicBezTo>
                    <a:pt x="1085" y="34"/>
                    <a:pt x="1081" y="25"/>
                    <a:pt x="1084" y="18"/>
                  </a:cubicBezTo>
                  <a:cubicBezTo>
                    <a:pt x="1085" y="18"/>
                    <a:pt x="1087" y="18"/>
                    <a:pt x="1089" y="18"/>
                  </a:cubicBezTo>
                  <a:cubicBezTo>
                    <a:pt x="1090" y="19"/>
                    <a:pt x="1091" y="21"/>
                    <a:pt x="1092" y="22"/>
                  </a:cubicBezTo>
                  <a:cubicBezTo>
                    <a:pt x="1092" y="24"/>
                    <a:pt x="1097" y="47"/>
                    <a:pt x="1096" y="49"/>
                  </a:cubicBezTo>
                  <a:cubicBezTo>
                    <a:pt x="1095" y="53"/>
                    <a:pt x="1090" y="67"/>
                    <a:pt x="1092" y="70"/>
                  </a:cubicBezTo>
                  <a:cubicBezTo>
                    <a:pt x="1092" y="71"/>
                    <a:pt x="1092" y="71"/>
                    <a:pt x="1093" y="71"/>
                  </a:cubicBezTo>
                  <a:cubicBezTo>
                    <a:pt x="1099" y="71"/>
                    <a:pt x="1107" y="67"/>
                    <a:pt x="1109" y="62"/>
                  </a:cubicBezTo>
                  <a:cubicBezTo>
                    <a:pt x="1110" y="58"/>
                    <a:pt x="1107" y="56"/>
                    <a:pt x="1108" y="54"/>
                  </a:cubicBezTo>
                  <a:cubicBezTo>
                    <a:pt x="1108" y="54"/>
                    <a:pt x="1109" y="54"/>
                    <a:pt x="1109" y="54"/>
                  </a:cubicBezTo>
                  <a:cubicBezTo>
                    <a:pt x="1113" y="56"/>
                    <a:pt x="1126" y="58"/>
                    <a:pt x="1132" y="59"/>
                  </a:cubicBezTo>
                  <a:cubicBezTo>
                    <a:pt x="1132" y="61"/>
                    <a:pt x="1132" y="63"/>
                    <a:pt x="1132" y="65"/>
                  </a:cubicBezTo>
                  <a:cubicBezTo>
                    <a:pt x="1131" y="65"/>
                    <a:pt x="1130" y="66"/>
                    <a:pt x="1130" y="66"/>
                  </a:cubicBezTo>
                  <a:cubicBezTo>
                    <a:pt x="1129" y="66"/>
                    <a:pt x="1129" y="65"/>
                    <a:pt x="1129" y="65"/>
                  </a:cubicBezTo>
                  <a:cubicBezTo>
                    <a:pt x="1120" y="68"/>
                    <a:pt x="1100" y="77"/>
                    <a:pt x="1098" y="84"/>
                  </a:cubicBezTo>
                  <a:cubicBezTo>
                    <a:pt x="1096" y="84"/>
                    <a:pt x="1093" y="83"/>
                    <a:pt x="1092" y="85"/>
                  </a:cubicBezTo>
                  <a:cubicBezTo>
                    <a:pt x="1085" y="89"/>
                    <a:pt x="1090" y="98"/>
                    <a:pt x="1088" y="106"/>
                  </a:cubicBezTo>
                  <a:cubicBezTo>
                    <a:pt x="1087" y="109"/>
                    <a:pt x="1086" y="112"/>
                    <a:pt x="1087" y="115"/>
                  </a:cubicBezTo>
                  <a:cubicBezTo>
                    <a:pt x="1088" y="115"/>
                    <a:pt x="1089" y="116"/>
                    <a:pt x="1090" y="116"/>
                  </a:cubicBezTo>
                  <a:cubicBezTo>
                    <a:pt x="1095" y="108"/>
                    <a:pt x="1106" y="105"/>
                    <a:pt x="1114" y="111"/>
                  </a:cubicBezTo>
                  <a:cubicBezTo>
                    <a:pt x="1122" y="117"/>
                    <a:pt x="1116" y="123"/>
                    <a:pt x="1119" y="131"/>
                  </a:cubicBezTo>
                  <a:cubicBezTo>
                    <a:pt x="1120" y="136"/>
                    <a:pt x="1126" y="139"/>
                    <a:pt x="1128" y="145"/>
                  </a:cubicBezTo>
                  <a:cubicBezTo>
                    <a:pt x="1128" y="145"/>
                    <a:pt x="1128" y="147"/>
                    <a:pt x="1129" y="146"/>
                  </a:cubicBezTo>
                  <a:cubicBezTo>
                    <a:pt x="1134" y="161"/>
                    <a:pt x="1113" y="161"/>
                    <a:pt x="1105" y="160"/>
                  </a:cubicBezTo>
                  <a:cubicBezTo>
                    <a:pt x="1104" y="158"/>
                    <a:pt x="1102" y="156"/>
                    <a:pt x="1101" y="154"/>
                  </a:cubicBezTo>
                  <a:cubicBezTo>
                    <a:pt x="1098" y="145"/>
                    <a:pt x="1098" y="133"/>
                    <a:pt x="1090" y="130"/>
                  </a:cubicBezTo>
                  <a:cubicBezTo>
                    <a:pt x="1076" y="139"/>
                    <a:pt x="1092" y="160"/>
                    <a:pt x="1085" y="177"/>
                  </a:cubicBezTo>
                  <a:cubicBezTo>
                    <a:pt x="1085" y="177"/>
                    <a:pt x="1085" y="177"/>
                    <a:pt x="1085" y="177"/>
                  </a:cubicBezTo>
                  <a:cubicBezTo>
                    <a:pt x="1083" y="175"/>
                    <a:pt x="1080" y="175"/>
                    <a:pt x="1079" y="173"/>
                  </a:cubicBezTo>
                  <a:cubicBezTo>
                    <a:pt x="1075" y="170"/>
                    <a:pt x="1072" y="163"/>
                    <a:pt x="1070" y="156"/>
                  </a:cubicBezTo>
                  <a:cubicBezTo>
                    <a:pt x="1068" y="149"/>
                    <a:pt x="1074" y="143"/>
                    <a:pt x="1072" y="139"/>
                  </a:cubicBezTo>
                  <a:cubicBezTo>
                    <a:pt x="1071" y="139"/>
                    <a:pt x="1071" y="138"/>
                    <a:pt x="1070" y="137"/>
                  </a:cubicBezTo>
                  <a:cubicBezTo>
                    <a:pt x="1065" y="137"/>
                    <a:pt x="1056" y="139"/>
                    <a:pt x="1054" y="144"/>
                  </a:cubicBezTo>
                  <a:cubicBezTo>
                    <a:pt x="1053" y="147"/>
                    <a:pt x="1054" y="149"/>
                    <a:pt x="1053" y="151"/>
                  </a:cubicBezTo>
                  <a:cubicBezTo>
                    <a:pt x="1050" y="156"/>
                    <a:pt x="1042" y="170"/>
                    <a:pt x="1038" y="172"/>
                  </a:cubicBezTo>
                  <a:cubicBezTo>
                    <a:pt x="1034" y="173"/>
                    <a:pt x="1030" y="171"/>
                    <a:pt x="1027" y="169"/>
                  </a:cubicBezTo>
                  <a:cubicBezTo>
                    <a:pt x="1028" y="163"/>
                    <a:pt x="1024" y="158"/>
                    <a:pt x="1021" y="158"/>
                  </a:cubicBezTo>
                  <a:close/>
                  <a:moveTo>
                    <a:pt x="913" y="65"/>
                  </a:moveTo>
                  <a:cubicBezTo>
                    <a:pt x="914" y="65"/>
                    <a:pt x="913" y="65"/>
                    <a:pt x="915" y="65"/>
                  </a:cubicBezTo>
                  <a:cubicBezTo>
                    <a:pt x="919" y="64"/>
                    <a:pt x="929" y="61"/>
                    <a:pt x="931" y="58"/>
                  </a:cubicBezTo>
                  <a:cubicBezTo>
                    <a:pt x="931" y="57"/>
                    <a:pt x="931" y="55"/>
                    <a:pt x="931" y="54"/>
                  </a:cubicBezTo>
                  <a:cubicBezTo>
                    <a:pt x="929" y="49"/>
                    <a:pt x="924" y="45"/>
                    <a:pt x="920" y="43"/>
                  </a:cubicBezTo>
                  <a:cubicBezTo>
                    <a:pt x="920" y="43"/>
                    <a:pt x="920" y="43"/>
                    <a:pt x="919" y="43"/>
                  </a:cubicBezTo>
                  <a:cubicBezTo>
                    <a:pt x="917" y="47"/>
                    <a:pt x="913" y="58"/>
                    <a:pt x="913" y="65"/>
                  </a:cubicBezTo>
                  <a:close/>
                  <a:moveTo>
                    <a:pt x="862" y="136"/>
                  </a:moveTo>
                  <a:cubicBezTo>
                    <a:pt x="863" y="139"/>
                    <a:pt x="864" y="143"/>
                    <a:pt x="865" y="147"/>
                  </a:cubicBezTo>
                  <a:cubicBezTo>
                    <a:pt x="870" y="155"/>
                    <a:pt x="887" y="161"/>
                    <a:pt x="898" y="154"/>
                  </a:cubicBezTo>
                  <a:cubicBezTo>
                    <a:pt x="900" y="149"/>
                    <a:pt x="886" y="129"/>
                    <a:pt x="882" y="126"/>
                  </a:cubicBezTo>
                  <a:cubicBezTo>
                    <a:pt x="886" y="126"/>
                    <a:pt x="890" y="126"/>
                    <a:pt x="894" y="126"/>
                  </a:cubicBezTo>
                  <a:cubicBezTo>
                    <a:pt x="896" y="127"/>
                    <a:pt x="913" y="133"/>
                    <a:pt x="914" y="132"/>
                  </a:cubicBezTo>
                  <a:cubicBezTo>
                    <a:pt x="918" y="129"/>
                    <a:pt x="918" y="106"/>
                    <a:pt x="916" y="105"/>
                  </a:cubicBezTo>
                  <a:cubicBezTo>
                    <a:pt x="914" y="104"/>
                    <a:pt x="913" y="104"/>
                    <a:pt x="912" y="104"/>
                  </a:cubicBezTo>
                  <a:cubicBezTo>
                    <a:pt x="910" y="107"/>
                    <a:pt x="907" y="113"/>
                    <a:pt x="904" y="116"/>
                  </a:cubicBezTo>
                  <a:cubicBezTo>
                    <a:pt x="903" y="116"/>
                    <a:pt x="902" y="116"/>
                    <a:pt x="902" y="116"/>
                  </a:cubicBezTo>
                  <a:cubicBezTo>
                    <a:pt x="900" y="112"/>
                    <a:pt x="897" y="108"/>
                    <a:pt x="895" y="103"/>
                  </a:cubicBezTo>
                  <a:cubicBezTo>
                    <a:pt x="893" y="99"/>
                    <a:pt x="896" y="91"/>
                    <a:pt x="894" y="87"/>
                  </a:cubicBezTo>
                  <a:cubicBezTo>
                    <a:pt x="881" y="85"/>
                    <a:pt x="881" y="95"/>
                    <a:pt x="876" y="101"/>
                  </a:cubicBezTo>
                  <a:cubicBezTo>
                    <a:pt x="869" y="111"/>
                    <a:pt x="862" y="119"/>
                    <a:pt x="862" y="136"/>
                  </a:cubicBezTo>
                  <a:close/>
                  <a:moveTo>
                    <a:pt x="801" y="141"/>
                  </a:moveTo>
                  <a:cubicBezTo>
                    <a:pt x="801" y="139"/>
                    <a:pt x="801" y="137"/>
                    <a:pt x="801" y="134"/>
                  </a:cubicBezTo>
                  <a:cubicBezTo>
                    <a:pt x="804" y="132"/>
                    <a:pt x="806" y="128"/>
                    <a:pt x="810" y="126"/>
                  </a:cubicBezTo>
                  <a:cubicBezTo>
                    <a:pt x="808" y="123"/>
                    <a:pt x="808" y="120"/>
                    <a:pt x="808" y="116"/>
                  </a:cubicBezTo>
                  <a:cubicBezTo>
                    <a:pt x="811" y="116"/>
                    <a:pt x="820" y="118"/>
                    <a:pt x="825" y="116"/>
                  </a:cubicBezTo>
                  <a:cubicBezTo>
                    <a:pt x="830" y="115"/>
                    <a:pt x="851" y="107"/>
                    <a:pt x="854" y="104"/>
                  </a:cubicBezTo>
                  <a:cubicBezTo>
                    <a:pt x="856" y="100"/>
                    <a:pt x="854" y="87"/>
                    <a:pt x="856" y="83"/>
                  </a:cubicBezTo>
                  <a:cubicBezTo>
                    <a:pt x="857" y="81"/>
                    <a:pt x="863" y="72"/>
                    <a:pt x="861" y="69"/>
                  </a:cubicBezTo>
                  <a:cubicBezTo>
                    <a:pt x="856" y="62"/>
                    <a:pt x="835" y="75"/>
                    <a:pt x="835" y="59"/>
                  </a:cubicBezTo>
                  <a:cubicBezTo>
                    <a:pt x="836" y="59"/>
                    <a:pt x="836" y="59"/>
                    <a:pt x="837" y="58"/>
                  </a:cubicBezTo>
                  <a:cubicBezTo>
                    <a:pt x="840" y="58"/>
                    <a:pt x="843" y="59"/>
                    <a:pt x="845" y="60"/>
                  </a:cubicBezTo>
                  <a:cubicBezTo>
                    <a:pt x="850" y="57"/>
                    <a:pt x="865" y="52"/>
                    <a:pt x="868" y="47"/>
                  </a:cubicBezTo>
                  <a:cubicBezTo>
                    <a:pt x="873" y="39"/>
                    <a:pt x="871" y="30"/>
                    <a:pt x="878" y="23"/>
                  </a:cubicBezTo>
                  <a:cubicBezTo>
                    <a:pt x="884" y="23"/>
                    <a:pt x="888" y="24"/>
                    <a:pt x="893" y="26"/>
                  </a:cubicBezTo>
                  <a:cubicBezTo>
                    <a:pt x="890" y="36"/>
                    <a:pt x="882" y="41"/>
                    <a:pt x="878" y="49"/>
                  </a:cubicBezTo>
                  <a:cubicBezTo>
                    <a:pt x="875" y="56"/>
                    <a:pt x="874" y="68"/>
                    <a:pt x="873" y="74"/>
                  </a:cubicBezTo>
                  <a:cubicBezTo>
                    <a:pt x="873" y="76"/>
                    <a:pt x="873" y="78"/>
                    <a:pt x="873" y="80"/>
                  </a:cubicBezTo>
                  <a:cubicBezTo>
                    <a:pt x="872" y="80"/>
                    <a:pt x="870" y="88"/>
                    <a:pt x="870" y="90"/>
                  </a:cubicBezTo>
                  <a:cubicBezTo>
                    <a:pt x="871" y="90"/>
                    <a:pt x="871" y="91"/>
                    <a:pt x="871" y="91"/>
                  </a:cubicBezTo>
                  <a:cubicBezTo>
                    <a:pt x="872" y="91"/>
                    <a:pt x="872" y="90"/>
                    <a:pt x="873" y="90"/>
                  </a:cubicBezTo>
                  <a:cubicBezTo>
                    <a:pt x="873" y="90"/>
                    <a:pt x="873" y="90"/>
                    <a:pt x="874" y="90"/>
                  </a:cubicBezTo>
                  <a:cubicBezTo>
                    <a:pt x="875" y="89"/>
                    <a:pt x="877" y="87"/>
                    <a:pt x="877" y="85"/>
                  </a:cubicBezTo>
                  <a:cubicBezTo>
                    <a:pt x="877" y="84"/>
                    <a:pt x="877" y="83"/>
                    <a:pt x="877" y="82"/>
                  </a:cubicBezTo>
                  <a:cubicBezTo>
                    <a:pt x="878" y="80"/>
                    <a:pt x="880" y="79"/>
                    <a:pt x="881" y="77"/>
                  </a:cubicBezTo>
                  <a:cubicBezTo>
                    <a:pt x="887" y="77"/>
                    <a:pt x="895" y="75"/>
                    <a:pt x="897" y="72"/>
                  </a:cubicBezTo>
                  <a:cubicBezTo>
                    <a:pt x="899" y="67"/>
                    <a:pt x="897" y="58"/>
                    <a:pt x="899" y="55"/>
                  </a:cubicBezTo>
                  <a:cubicBezTo>
                    <a:pt x="901" y="51"/>
                    <a:pt x="904" y="42"/>
                    <a:pt x="905" y="38"/>
                  </a:cubicBezTo>
                  <a:cubicBezTo>
                    <a:pt x="907" y="29"/>
                    <a:pt x="898" y="22"/>
                    <a:pt x="903" y="17"/>
                  </a:cubicBezTo>
                  <a:cubicBezTo>
                    <a:pt x="907" y="13"/>
                    <a:pt x="915" y="19"/>
                    <a:pt x="917" y="21"/>
                  </a:cubicBezTo>
                  <a:cubicBezTo>
                    <a:pt x="921" y="25"/>
                    <a:pt x="916" y="31"/>
                    <a:pt x="918" y="36"/>
                  </a:cubicBezTo>
                  <a:cubicBezTo>
                    <a:pt x="920" y="41"/>
                    <a:pt x="930" y="45"/>
                    <a:pt x="934" y="47"/>
                  </a:cubicBezTo>
                  <a:cubicBezTo>
                    <a:pt x="938" y="48"/>
                    <a:pt x="943" y="48"/>
                    <a:pt x="948" y="49"/>
                  </a:cubicBezTo>
                  <a:cubicBezTo>
                    <a:pt x="948" y="49"/>
                    <a:pt x="949" y="50"/>
                    <a:pt x="949" y="50"/>
                  </a:cubicBezTo>
                  <a:cubicBezTo>
                    <a:pt x="949" y="51"/>
                    <a:pt x="948" y="53"/>
                    <a:pt x="948" y="54"/>
                  </a:cubicBezTo>
                  <a:cubicBezTo>
                    <a:pt x="945" y="60"/>
                    <a:pt x="935" y="64"/>
                    <a:pt x="930" y="67"/>
                  </a:cubicBezTo>
                  <a:cubicBezTo>
                    <a:pt x="926" y="70"/>
                    <a:pt x="924" y="75"/>
                    <a:pt x="921" y="77"/>
                  </a:cubicBezTo>
                  <a:cubicBezTo>
                    <a:pt x="916" y="80"/>
                    <a:pt x="910" y="79"/>
                    <a:pt x="908" y="83"/>
                  </a:cubicBezTo>
                  <a:cubicBezTo>
                    <a:pt x="908" y="85"/>
                    <a:pt x="907" y="85"/>
                    <a:pt x="907" y="87"/>
                  </a:cubicBezTo>
                  <a:cubicBezTo>
                    <a:pt x="905" y="86"/>
                    <a:pt x="906" y="90"/>
                    <a:pt x="906" y="91"/>
                  </a:cubicBezTo>
                  <a:cubicBezTo>
                    <a:pt x="910" y="93"/>
                    <a:pt x="924" y="95"/>
                    <a:pt x="926" y="99"/>
                  </a:cubicBezTo>
                  <a:cubicBezTo>
                    <a:pt x="930" y="105"/>
                    <a:pt x="930" y="119"/>
                    <a:pt x="928" y="129"/>
                  </a:cubicBezTo>
                  <a:cubicBezTo>
                    <a:pt x="927" y="131"/>
                    <a:pt x="926" y="134"/>
                    <a:pt x="927" y="138"/>
                  </a:cubicBezTo>
                  <a:cubicBezTo>
                    <a:pt x="944" y="144"/>
                    <a:pt x="968" y="157"/>
                    <a:pt x="946" y="175"/>
                  </a:cubicBezTo>
                  <a:cubicBezTo>
                    <a:pt x="930" y="175"/>
                    <a:pt x="930" y="166"/>
                    <a:pt x="917" y="161"/>
                  </a:cubicBezTo>
                  <a:cubicBezTo>
                    <a:pt x="915" y="161"/>
                    <a:pt x="906" y="165"/>
                    <a:pt x="905" y="165"/>
                  </a:cubicBezTo>
                  <a:cubicBezTo>
                    <a:pt x="903" y="165"/>
                    <a:pt x="901" y="165"/>
                    <a:pt x="899" y="165"/>
                  </a:cubicBezTo>
                  <a:cubicBezTo>
                    <a:pt x="892" y="168"/>
                    <a:pt x="882" y="170"/>
                    <a:pt x="874" y="168"/>
                  </a:cubicBezTo>
                  <a:cubicBezTo>
                    <a:pt x="872" y="163"/>
                    <a:pt x="867" y="157"/>
                    <a:pt x="863" y="153"/>
                  </a:cubicBezTo>
                  <a:cubicBezTo>
                    <a:pt x="863" y="153"/>
                    <a:pt x="863" y="153"/>
                    <a:pt x="863" y="153"/>
                  </a:cubicBezTo>
                  <a:cubicBezTo>
                    <a:pt x="862" y="154"/>
                    <a:pt x="862" y="154"/>
                    <a:pt x="862" y="154"/>
                  </a:cubicBezTo>
                  <a:cubicBezTo>
                    <a:pt x="862" y="162"/>
                    <a:pt x="869" y="172"/>
                    <a:pt x="864" y="179"/>
                  </a:cubicBezTo>
                  <a:cubicBezTo>
                    <a:pt x="863" y="179"/>
                    <a:pt x="861" y="179"/>
                    <a:pt x="859" y="178"/>
                  </a:cubicBezTo>
                  <a:cubicBezTo>
                    <a:pt x="855" y="176"/>
                    <a:pt x="854" y="171"/>
                    <a:pt x="851" y="167"/>
                  </a:cubicBezTo>
                  <a:cubicBezTo>
                    <a:pt x="850" y="165"/>
                    <a:pt x="850" y="163"/>
                    <a:pt x="849" y="161"/>
                  </a:cubicBezTo>
                  <a:cubicBezTo>
                    <a:pt x="846" y="159"/>
                    <a:pt x="844" y="156"/>
                    <a:pt x="841" y="153"/>
                  </a:cubicBezTo>
                  <a:cubicBezTo>
                    <a:pt x="839" y="151"/>
                    <a:pt x="840" y="146"/>
                    <a:pt x="837" y="144"/>
                  </a:cubicBezTo>
                  <a:cubicBezTo>
                    <a:pt x="834" y="141"/>
                    <a:pt x="817" y="153"/>
                    <a:pt x="809" y="149"/>
                  </a:cubicBezTo>
                  <a:cubicBezTo>
                    <a:pt x="806" y="147"/>
                    <a:pt x="803" y="144"/>
                    <a:pt x="801" y="141"/>
                  </a:cubicBezTo>
                  <a:close/>
                  <a:moveTo>
                    <a:pt x="704" y="44"/>
                  </a:moveTo>
                  <a:cubicBezTo>
                    <a:pt x="705" y="43"/>
                    <a:pt x="706" y="43"/>
                    <a:pt x="707" y="42"/>
                  </a:cubicBezTo>
                  <a:cubicBezTo>
                    <a:pt x="707" y="41"/>
                    <a:pt x="707" y="41"/>
                    <a:pt x="706" y="40"/>
                  </a:cubicBezTo>
                  <a:cubicBezTo>
                    <a:pt x="706" y="40"/>
                    <a:pt x="706" y="40"/>
                    <a:pt x="706" y="40"/>
                  </a:cubicBezTo>
                  <a:cubicBezTo>
                    <a:pt x="706" y="40"/>
                    <a:pt x="706" y="40"/>
                    <a:pt x="705" y="40"/>
                  </a:cubicBezTo>
                  <a:cubicBezTo>
                    <a:pt x="705" y="41"/>
                    <a:pt x="705" y="43"/>
                    <a:pt x="704" y="44"/>
                  </a:cubicBezTo>
                  <a:close/>
                  <a:moveTo>
                    <a:pt x="702" y="45"/>
                  </a:moveTo>
                  <a:cubicBezTo>
                    <a:pt x="702" y="46"/>
                    <a:pt x="703" y="46"/>
                    <a:pt x="703" y="46"/>
                  </a:cubicBezTo>
                  <a:cubicBezTo>
                    <a:pt x="704" y="46"/>
                    <a:pt x="704" y="46"/>
                    <a:pt x="704" y="45"/>
                  </a:cubicBezTo>
                  <a:cubicBezTo>
                    <a:pt x="704" y="45"/>
                    <a:pt x="704" y="45"/>
                    <a:pt x="704" y="45"/>
                  </a:cubicBezTo>
                  <a:cubicBezTo>
                    <a:pt x="704" y="45"/>
                    <a:pt x="704" y="44"/>
                    <a:pt x="704" y="44"/>
                  </a:cubicBezTo>
                  <a:cubicBezTo>
                    <a:pt x="704" y="44"/>
                    <a:pt x="703" y="43"/>
                    <a:pt x="703" y="43"/>
                  </a:cubicBezTo>
                  <a:cubicBezTo>
                    <a:pt x="703" y="43"/>
                    <a:pt x="703" y="44"/>
                    <a:pt x="702" y="44"/>
                  </a:cubicBezTo>
                  <a:cubicBezTo>
                    <a:pt x="702" y="45"/>
                    <a:pt x="702" y="45"/>
                    <a:pt x="702" y="45"/>
                  </a:cubicBezTo>
                  <a:close/>
                  <a:moveTo>
                    <a:pt x="637" y="47"/>
                  </a:moveTo>
                  <a:cubicBezTo>
                    <a:pt x="637" y="41"/>
                    <a:pt x="637" y="35"/>
                    <a:pt x="639" y="30"/>
                  </a:cubicBezTo>
                  <a:cubicBezTo>
                    <a:pt x="639" y="27"/>
                    <a:pt x="639" y="25"/>
                    <a:pt x="638" y="23"/>
                  </a:cubicBezTo>
                  <a:cubicBezTo>
                    <a:pt x="640" y="23"/>
                    <a:pt x="647" y="21"/>
                    <a:pt x="647" y="21"/>
                  </a:cubicBezTo>
                  <a:cubicBezTo>
                    <a:pt x="652" y="29"/>
                    <a:pt x="651" y="39"/>
                    <a:pt x="658" y="45"/>
                  </a:cubicBezTo>
                  <a:cubicBezTo>
                    <a:pt x="658" y="48"/>
                    <a:pt x="658" y="51"/>
                    <a:pt x="658" y="55"/>
                  </a:cubicBezTo>
                  <a:cubicBezTo>
                    <a:pt x="656" y="55"/>
                    <a:pt x="654" y="58"/>
                    <a:pt x="653" y="59"/>
                  </a:cubicBezTo>
                  <a:cubicBezTo>
                    <a:pt x="643" y="59"/>
                    <a:pt x="640" y="53"/>
                    <a:pt x="637" y="47"/>
                  </a:cubicBezTo>
                  <a:close/>
                  <a:moveTo>
                    <a:pt x="621" y="118"/>
                  </a:moveTo>
                  <a:cubicBezTo>
                    <a:pt x="621" y="113"/>
                    <a:pt x="621" y="109"/>
                    <a:pt x="621" y="105"/>
                  </a:cubicBezTo>
                  <a:cubicBezTo>
                    <a:pt x="628" y="104"/>
                    <a:pt x="632" y="97"/>
                    <a:pt x="636" y="92"/>
                  </a:cubicBezTo>
                  <a:cubicBezTo>
                    <a:pt x="640" y="85"/>
                    <a:pt x="652" y="76"/>
                    <a:pt x="660" y="71"/>
                  </a:cubicBezTo>
                  <a:cubicBezTo>
                    <a:pt x="663" y="70"/>
                    <a:pt x="678" y="62"/>
                    <a:pt x="677" y="61"/>
                  </a:cubicBezTo>
                  <a:cubicBezTo>
                    <a:pt x="680" y="60"/>
                    <a:pt x="693" y="54"/>
                    <a:pt x="694" y="51"/>
                  </a:cubicBezTo>
                  <a:cubicBezTo>
                    <a:pt x="694" y="50"/>
                    <a:pt x="694" y="50"/>
                    <a:pt x="694" y="50"/>
                  </a:cubicBezTo>
                  <a:cubicBezTo>
                    <a:pt x="692" y="49"/>
                    <a:pt x="681" y="45"/>
                    <a:pt x="680" y="44"/>
                  </a:cubicBezTo>
                  <a:cubicBezTo>
                    <a:pt x="678" y="43"/>
                    <a:pt x="676" y="39"/>
                    <a:pt x="675" y="39"/>
                  </a:cubicBezTo>
                  <a:cubicBezTo>
                    <a:pt x="675" y="38"/>
                    <a:pt x="675" y="37"/>
                    <a:pt x="675" y="37"/>
                  </a:cubicBezTo>
                  <a:cubicBezTo>
                    <a:pt x="684" y="39"/>
                    <a:pt x="702" y="36"/>
                    <a:pt x="707" y="33"/>
                  </a:cubicBezTo>
                  <a:cubicBezTo>
                    <a:pt x="709" y="31"/>
                    <a:pt x="712" y="28"/>
                    <a:pt x="716" y="27"/>
                  </a:cubicBezTo>
                  <a:cubicBezTo>
                    <a:pt x="721" y="26"/>
                    <a:pt x="736" y="34"/>
                    <a:pt x="739" y="36"/>
                  </a:cubicBezTo>
                  <a:cubicBezTo>
                    <a:pt x="739" y="38"/>
                    <a:pt x="738" y="39"/>
                    <a:pt x="738" y="41"/>
                  </a:cubicBezTo>
                  <a:cubicBezTo>
                    <a:pt x="736" y="42"/>
                    <a:pt x="734" y="44"/>
                    <a:pt x="732" y="45"/>
                  </a:cubicBezTo>
                  <a:cubicBezTo>
                    <a:pt x="731" y="45"/>
                    <a:pt x="730" y="45"/>
                    <a:pt x="730" y="45"/>
                  </a:cubicBezTo>
                  <a:cubicBezTo>
                    <a:pt x="724" y="47"/>
                    <a:pt x="709" y="51"/>
                    <a:pt x="705" y="55"/>
                  </a:cubicBezTo>
                  <a:cubicBezTo>
                    <a:pt x="706" y="56"/>
                    <a:pt x="706" y="57"/>
                    <a:pt x="706" y="58"/>
                  </a:cubicBezTo>
                  <a:cubicBezTo>
                    <a:pt x="708" y="59"/>
                    <a:pt x="710" y="60"/>
                    <a:pt x="712" y="61"/>
                  </a:cubicBezTo>
                  <a:cubicBezTo>
                    <a:pt x="713" y="61"/>
                    <a:pt x="715" y="61"/>
                    <a:pt x="717" y="61"/>
                  </a:cubicBezTo>
                  <a:cubicBezTo>
                    <a:pt x="724" y="65"/>
                    <a:pt x="744" y="92"/>
                    <a:pt x="730" y="103"/>
                  </a:cubicBezTo>
                  <a:cubicBezTo>
                    <a:pt x="728" y="104"/>
                    <a:pt x="716" y="108"/>
                    <a:pt x="717" y="108"/>
                  </a:cubicBezTo>
                  <a:cubicBezTo>
                    <a:pt x="711" y="111"/>
                    <a:pt x="705" y="106"/>
                    <a:pt x="702" y="111"/>
                  </a:cubicBezTo>
                  <a:cubicBezTo>
                    <a:pt x="702" y="114"/>
                    <a:pt x="702" y="117"/>
                    <a:pt x="702" y="120"/>
                  </a:cubicBezTo>
                  <a:cubicBezTo>
                    <a:pt x="699" y="125"/>
                    <a:pt x="694" y="130"/>
                    <a:pt x="690" y="134"/>
                  </a:cubicBezTo>
                  <a:cubicBezTo>
                    <a:pt x="690" y="136"/>
                    <a:pt x="690" y="137"/>
                    <a:pt x="691" y="137"/>
                  </a:cubicBezTo>
                  <a:cubicBezTo>
                    <a:pt x="692" y="139"/>
                    <a:pt x="695" y="139"/>
                    <a:pt x="697" y="139"/>
                  </a:cubicBezTo>
                  <a:cubicBezTo>
                    <a:pt x="698" y="138"/>
                    <a:pt x="699" y="137"/>
                    <a:pt x="700" y="134"/>
                  </a:cubicBezTo>
                  <a:cubicBezTo>
                    <a:pt x="711" y="134"/>
                    <a:pt x="716" y="138"/>
                    <a:pt x="726" y="140"/>
                  </a:cubicBezTo>
                  <a:cubicBezTo>
                    <a:pt x="727" y="143"/>
                    <a:pt x="730" y="149"/>
                    <a:pt x="729" y="151"/>
                  </a:cubicBezTo>
                  <a:cubicBezTo>
                    <a:pt x="728" y="152"/>
                    <a:pt x="727" y="154"/>
                    <a:pt x="725" y="155"/>
                  </a:cubicBezTo>
                  <a:cubicBezTo>
                    <a:pt x="716" y="158"/>
                    <a:pt x="712" y="149"/>
                    <a:pt x="705" y="150"/>
                  </a:cubicBezTo>
                  <a:cubicBezTo>
                    <a:pt x="704" y="149"/>
                    <a:pt x="700" y="153"/>
                    <a:pt x="699" y="155"/>
                  </a:cubicBezTo>
                  <a:cubicBezTo>
                    <a:pt x="698" y="157"/>
                    <a:pt x="700" y="159"/>
                    <a:pt x="700" y="160"/>
                  </a:cubicBezTo>
                  <a:cubicBezTo>
                    <a:pt x="700" y="162"/>
                    <a:pt x="700" y="164"/>
                    <a:pt x="700" y="166"/>
                  </a:cubicBezTo>
                  <a:cubicBezTo>
                    <a:pt x="702" y="174"/>
                    <a:pt x="698" y="180"/>
                    <a:pt x="692" y="183"/>
                  </a:cubicBezTo>
                  <a:cubicBezTo>
                    <a:pt x="685" y="187"/>
                    <a:pt x="666" y="181"/>
                    <a:pt x="662" y="179"/>
                  </a:cubicBezTo>
                  <a:cubicBezTo>
                    <a:pt x="662" y="177"/>
                    <a:pt x="653" y="173"/>
                    <a:pt x="651" y="173"/>
                  </a:cubicBezTo>
                  <a:cubicBezTo>
                    <a:pt x="651" y="172"/>
                    <a:pt x="652" y="172"/>
                    <a:pt x="652" y="172"/>
                  </a:cubicBezTo>
                  <a:cubicBezTo>
                    <a:pt x="660" y="170"/>
                    <a:pt x="676" y="168"/>
                    <a:pt x="683" y="163"/>
                  </a:cubicBezTo>
                  <a:cubicBezTo>
                    <a:pt x="685" y="162"/>
                    <a:pt x="692" y="157"/>
                    <a:pt x="689" y="155"/>
                  </a:cubicBezTo>
                  <a:cubicBezTo>
                    <a:pt x="685" y="154"/>
                    <a:pt x="675" y="155"/>
                    <a:pt x="672" y="157"/>
                  </a:cubicBezTo>
                  <a:cubicBezTo>
                    <a:pt x="668" y="159"/>
                    <a:pt x="653" y="154"/>
                    <a:pt x="652" y="153"/>
                  </a:cubicBezTo>
                  <a:cubicBezTo>
                    <a:pt x="650" y="152"/>
                    <a:pt x="650" y="151"/>
                    <a:pt x="649" y="149"/>
                  </a:cubicBezTo>
                  <a:cubicBezTo>
                    <a:pt x="649" y="148"/>
                    <a:pt x="649" y="148"/>
                    <a:pt x="650" y="147"/>
                  </a:cubicBezTo>
                  <a:cubicBezTo>
                    <a:pt x="660" y="147"/>
                    <a:pt x="674" y="146"/>
                    <a:pt x="684" y="144"/>
                  </a:cubicBezTo>
                  <a:cubicBezTo>
                    <a:pt x="685" y="143"/>
                    <a:pt x="685" y="142"/>
                    <a:pt x="686" y="141"/>
                  </a:cubicBezTo>
                  <a:cubicBezTo>
                    <a:pt x="686" y="141"/>
                    <a:pt x="686" y="141"/>
                    <a:pt x="686" y="140"/>
                  </a:cubicBezTo>
                  <a:cubicBezTo>
                    <a:pt x="684" y="139"/>
                    <a:pt x="684" y="138"/>
                    <a:pt x="682" y="137"/>
                  </a:cubicBezTo>
                  <a:cubicBezTo>
                    <a:pt x="682" y="133"/>
                    <a:pt x="681" y="129"/>
                    <a:pt x="683" y="125"/>
                  </a:cubicBezTo>
                  <a:cubicBezTo>
                    <a:pt x="685" y="122"/>
                    <a:pt x="691" y="115"/>
                    <a:pt x="690" y="111"/>
                  </a:cubicBezTo>
                  <a:cubicBezTo>
                    <a:pt x="690" y="109"/>
                    <a:pt x="689" y="109"/>
                    <a:pt x="688" y="109"/>
                  </a:cubicBezTo>
                  <a:cubicBezTo>
                    <a:pt x="680" y="105"/>
                    <a:pt x="670" y="123"/>
                    <a:pt x="665" y="118"/>
                  </a:cubicBezTo>
                  <a:cubicBezTo>
                    <a:pt x="666" y="112"/>
                    <a:pt x="667" y="106"/>
                    <a:pt x="670" y="102"/>
                  </a:cubicBezTo>
                  <a:cubicBezTo>
                    <a:pt x="675" y="96"/>
                    <a:pt x="690" y="97"/>
                    <a:pt x="695" y="102"/>
                  </a:cubicBezTo>
                  <a:cubicBezTo>
                    <a:pt x="701" y="102"/>
                    <a:pt x="703" y="100"/>
                    <a:pt x="707" y="98"/>
                  </a:cubicBezTo>
                  <a:cubicBezTo>
                    <a:pt x="711" y="95"/>
                    <a:pt x="717" y="94"/>
                    <a:pt x="720" y="90"/>
                  </a:cubicBezTo>
                  <a:cubicBezTo>
                    <a:pt x="720" y="89"/>
                    <a:pt x="720" y="88"/>
                    <a:pt x="720" y="89"/>
                  </a:cubicBezTo>
                  <a:cubicBezTo>
                    <a:pt x="726" y="78"/>
                    <a:pt x="710" y="68"/>
                    <a:pt x="705" y="66"/>
                  </a:cubicBezTo>
                  <a:cubicBezTo>
                    <a:pt x="694" y="63"/>
                    <a:pt x="681" y="76"/>
                    <a:pt x="678" y="81"/>
                  </a:cubicBezTo>
                  <a:cubicBezTo>
                    <a:pt x="670" y="91"/>
                    <a:pt x="657" y="97"/>
                    <a:pt x="649" y="107"/>
                  </a:cubicBezTo>
                  <a:cubicBezTo>
                    <a:pt x="645" y="112"/>
                    <a:pt x="646" y="118"/>
                    <a:pt x="644" y="123"/>
                  </a:cubicBezTo>
                  <a:cubicBezTo>
                    <a:pt x="643" y="127"/>
                    <a:pt x="640" y="131"/>
                    <a:pt x="639" y="133"/>
                  </a:cubicBezTo>
                  <a:cubicBezTo>
                    <a:pt x="632" y="134"/>
                    <a:pt x="625" y="130"/>
                    <a:pt x="623" y="125"/>
                  </a:cubicBezTo>
                  <a:cubicBezTo>
                    <a:pt x="621" y="123"/>
                    <a:pt x="623" y="120"/>
                    <a:pt x="621" y="118"/>
                  </a:cubicBezTo>
                  <a:close/>
                  <a:moveTo>
                    <a:pt x="537" y="94"/>
                  </a:moveTo>
                  <a:cubicBezTo>
                    <a:pt x="538" y="94"/>
                    <a:pt x="540" y="93"/>
                    <a:pt x="540" y="92"/>
                  </a:cubicBezTo>
                  <a:cubicBezTo>
                    <a:pt x="541" y="91"/>
                    <a:pt x="540" y="90"/>
                    <a:pt x="540" y="89"/>
                  </a:cubicBezTo>
                  <a:cubicBezTo>
                    <a:pt x="539" y="90"/>
                    <a:pt x="539" y="90"/>
                    <a:pt x="539" y="90"/>
                  </a:cubicBezTo>
                  <a:cubicBezTo>
                    <a:pt x="538" y="91"/>
                    <a:pt x="538" y="93"/>
                    <a:pt x="537" y="94"/>
                  </a:cubicBezTo>
                  <a:close/>
                  <a:moveTo>
                    <a:pt x="503" y="79"/>
                  </a:moveTo>
                  <a:cubicBezTo>
                    <a:pt x="504" y="80"/>
                    <a:pt x="505" y="81"/>
                    <a:pt x="507" y="79"/>
                  </a:cubicBezTo>
                  <a:cubicBezTo>
                    <a:pt x="507" y="77"/>
                    <a:pt x="508" y="77"/>
                    <a:pt x="508" y="75"/>
                  </a:cubicBezTo>
                  <a:cubicBezTo>
                    <a:pt x="508" y="75"/>
                    <a:pt x="507" y="75"/>
                    <a:pt x="507" y="74"/>
                  </a:cubicBezTo>
                  <a:cubicBezTo>
                    <a:pt x="506" y="75"/>
                    <a:pt x="505" y="75"/>
                    <a:pt x="504" y="75"/>
                  </a:cubicBezTo>
                  <a:cubicBezTo>
                    <a:pt x="504" y="77"/>
                    <a:pt x="504" y="77"/>
                    <a:pt x="503" y="79"/>
                  </a:cubicBezTo>
                  <a:close/>
                  <a:moveTo>
                    <a:pt x="491" y="115"/>
                  </a:moveTo>
                  <a:cubicBezTo>
                    <a:pt x="496" y="117"/>
                    <a:pt x="504" y="111"/>
                    <a:pt x="507" y="108"/>
                  </a:cubicBezTo>
                  <a:cubicBezTo>
                    <a:pt x="506" y="107"/>
                    <a:pt x="506" y="105"/>
                    <a:pt x="506" y="104"/>
                  </a:cubicBezTo>
                  <a:cubicBezTo>
                    <a:pt x="505" y="104"/>
                    <a:pt x="505" y="103"/>
                    <a:pt x="504" y="103"/>
                  </a:cubicBezTo>
                  <a:cubicBezTo>
                    <a:pt x="501" y="105"/>
                    <a:pt x="494" y="109"/>
                    <a:pt x="491" y="113"/>
                  </a:cubicBezTo>
                  <a:cubicBezTo>
                    <a:pt x="491" y="113"/>
                    <a:pt x="491" y="114"/>
                    <a:pt x="491" y="115"/>
                  </a:cubicBezTo>
                  <a:close/>
                  <a:moveTo>
                    <a:pt x="460" y="78"/>
                  </a:moveTo>
                  <a:cubicBezTo>
                    <a:pt x="461" y="79"/>
                    <a:pt x="462" y="79"/>
                    <a:pt x="463" y="79"/>
                  </a:cubicBezTo>
                  <a:cubicBezTo>
                    <a:pt x="466" y="77"/>
                    <a:pt x="468" y="75"/>
                    <a:pt x="470" y="73"/>
                  </a:cubicBezTo>
                  <a:cubicBezTo>
                    <a:pt x="470" y="71"/>
                    <a:pt x="470" y="71"/>
                    <a:pt x="470" y="69"/>
                  </a:cubicBezTo>
                  <a:cubicBezTo>
                    <a:pt x="468" y="69"/>
                    <a:pt x="467" y="70"/>
                    <a:pt x="466" y="70"/>
                  </a:cubicBezTo>
                  <a:cubicBezTo>
                    <a:pt x="464" y="71"/>
                    <a:pt x="461" y="74"/>
                    <a:pt x="460" y="78"/>
                  </a:cubicBezTo>
                  <a:close/>
                  <a:moveTo>
                    <a:pt x="453" y="106"/>
                  </a:moveTo>
                  <a:cubicBezTo>
                    <a:pt x="454" y="106"/>
                    <a:pt x="454" y="106"/>
                    <a:pt x="455" y="106"/>
                  </a:cubicBezTo>
                  <a:cubicBezTo>
                    <a:pt x="457" y="103"/>
                    <a:pt x="473" y="90"/>
                    <a:pt x="469" y="87"/>
                  </a:cubicBezTo>
                  <a:cubicBezTo>
                    <a:pt x="458" y="82"/>
                    <a:pt x="453" y="96"/>
                    <a:pt x="453" y="106"/>
                  </a:cubicBezTo>
                  <a:close/>
                  <a:moveTo>
                    <a:pt x="438" y="93"/>
                  </a:moveTo>
                  <a:cubicBezTo>
                    <a:pt x="439" y="93"/>
                    <a:pt x="440" y="94"/>
                    <a:pt x="440" y="95"/>
                  </a:cubicBezTo>
                  <a:cubicBezTo>
                    <a:pt x="442" y="95"/>
                    <a:pt x="443" y="95"/>
                    <a:pt x="444" y="95"/>
                  </a:cubicBezTo>
                  <a:cubicBezTo>
                    <a:pt x="445" y="94"/>
                    <a:pt x="446" y="93"/>
                    <a:pt x="446" y="92"/>
                  </a:cubicBezTo>
                  <a:cubicBezTo>
                    <a:pt x="445" y="91"/>
                    <a:pt x="444" y="91"/>
                    <a:pt x="444" y="90"/>
                  </a:cubicBezTo>
                  <a:cubicBezTo>
                    <a:pt x="444" y="91"/>
                    <a:pt x="439" y="91"/>
                    <a:pt x="438" y="92"/>
                  </a:cubicBezTo>
                  <a:cubicBezTo>
                    <a:pt x="438" y="92"/>
                    <a:pt x="438" y="92"/>
                    <a:pt x="438" y="93"/>
                  </a:cubicBezTo>
                  <a:close/>
                  <a:moveTo>
                    <a:pt x="425" y="130"/>
                  </a:moveTo>
                  <a:cubicBezTo>
                    <a:pt x="429" y="129"/>
                    <a:pt x="448" y="117"/>
                    <a:pt x="439" y="112"/>
                  </a:cubicBezTo>
                  <a:cubicBezTo>
                    <a:pt x="438" y="112"/>
                    <a:pt x="438" y="112"/>
                    <a:pt x="437" y="112"/>
                  </a:cubicBezTo>
                  <a:cubicBezTo>
                    <a:pt x="435" y="119"/>
                    <a:pt x="428" y="123"/>
                    <a:pt x="425" y="130"/>
                  </a:cubicBezTo>
                  <a:close/>
                  <a:moveTo>
                    <a:pt x="398" y="150"/>
                  </a:moveTo>
                  <a:cubicBezTo>
                    <a:pt x="398" y="144"/>
                    <a:pt x="399" y="138"/>
                    <a:pt x="399" y="133"/>
                  </a:cubicBezTo>
                  <a:cubicBezTo>
                    <a:pt x="403" y="131"/>
                    <a:pt x="426" y="102"/>
                    <a:pt x="429" y="97"/>
                  </a:cubicBezTo>
                  <a:cubicBezTo>
                    <a:pt x="428" y="96"/>
                    <a:pt x="428" y="96"/>
                    <a:pt x="426" y="96"/>
                  </a:cubicBezTo>
                  <a:cubicBezTo>
                    <a:pt x="424" y="97"/>
                    <a:pt x="405" y="104"/>
                    <a:pt x="401" y="101"/>
                  </a:cubicBezTo>
                  <a:cubicBezTo>
                    <a:pt x="400" y="100"/>
                    <a:pt x="400" y="100"/>
                    <a:pt x="400" y="100"/>
                  </a:cubicBezTo>
                  <a:cubicBezTo>
                    <a:pt x="400" y="86"/>
                    <a:pt x="411" y="79"/>
                    <a:pt x="418" y="74"/>
                  </a:cubicBezTo>
                  <a:cubicBezTo>
                    <a:pt x="424" y="70"/>
                    <a:pt x="428" y="65"/>
                    <a:pt x="432" y="60"/>
                  </a:cubicBezTo>
                  <a:cubicBezTo>
                    <a:pt x="437" y="54"/>
                    <a:pt x="450" y="45"/>
                    <a:pt x="453" y="38"/>
                  </a:cubicBezTo>
                  <a:cubicBezTo>
                    <a:pt x="454" y="34"/>
                    <a:pt x="454" y="29"/>
                    <a:pt x="454" y="25"/>
                  </a:cubicBezTo>
                  <a:cubicBezTo>
                    <a:pt x="462" y="22"/>
                    <a:pt x="468" y="24"/>
                    <a:pt x="473" y="28"/>
                  </a:cubicBezTo>
                  <a:cubicBezTo>
                    <a:pt x="468" y="46"/>
                    <a:pt x="437" y="68"/>
                    <a:pt x="423" y="81"/>
                  </a:cubicBezTo>
                  <a:cubicBezTo>
                    <a:pt x="420" y="84"/>
                    <a:pt x="416" y="86"/>
                    <a:pt x="413" y="89"/>
                  </a:cubicBezTo>
                  <a:cubicBezTo>
                    <a:pt x="413" y="90"/>
                    <a:pt x="413" y="90"/>
                    <a:pt x="414" y="90"/>
                  </a:cubicBezTo>
                  <a:cubicBezTo>
                    <a:pt x="419" y="90"/>
                    <a:pt x="426" y="88"/>
                    <a:pt x="430" y="86"/>
                  </a:cubicBezTo>
                  <a:cubicBezTo>
                    <a:pt x="436" y="85"/>
                    <a:pt x="441" y="85"/>
                    <a:pt x="447" y="84"/>
                  </a:cubicBezTo>
                  <a:cubicBezTo>
                    <a:pt x="451" y="81"/>
                    <a:pt x="451" y="77"/>
                    <a:pt x="453" y="73"/>
                  </a:cubicBezTo>
                  <a:cubicBezTo>
                    <a:pt x="457" y="67"/>
                    <a:pt x="460" y="60"/>
                    <a:pt x="466" y="55"/>
                  </a:cubicBezTo>
                  <a:cubicBezTo>
                    <a:pt x="469" y="55"/>
                    <a:pt x="472" y="55"/>
                    <a:pt x="474" y="55"/>
                  </a:cubicBezTo>
                  <a:cubicBezTo>
                    <a:pt x="475" y="57"/>
                    <a:pt x="477" y="58"/>
                    <a:pt x="478" y="59"/>
                  </a:cubicBezTo>
                  <a:cubicBezTo>
                    <a:pt x="481" y="63"/>
                    <a:pt x="483" y="67"/>
                    <a:pt x="485" y="71"/>
                  </a:cubicBezTo>
                  <a:cubicBezTo>
                    <a:pt x="488" y="69"/>
                    <a:pt x="495" y="62"/>
                    <a:pt x="492" y="57"/>
                  </a:cubicBezTo>
                  <a:cubicBezTo>
                    <a:pt x="491" y="54"/>
                    <a:pt x="488" y="53"/>
                    <a:pt x="490" y="49"/>
                  </a:cubicBezTo>
                  <a:cubicBezTo>
                    <a:pt x="490" y="46"/>
                    <a:pt x="498" y="42"/>
                    <a:pt x="502" y="43"/>
                  </a:cubicBezTo>
                  <a:cubicBezTo>
                    <a:pt x="502" y="47"/>
                    <a:pt x="506" y="51"/>
                    <a:pt x="508" y="53"/>
                  </a:cubicBezTo>
                  <a:cubicBezTo>
                    <a:pt x="515" y="55"/>
                    <a:pt x="513" y="47"/>
                    <a:pt x="514" y="43"/>
                  </a:cubicBezTo>
                  <a:cubicBezTo>
                    <a:pt x="517" y="34"/>
                    <a:pt x="512" y="13"/>
                    <a:pt x="524" y="13"/>
                  </a:cubicBezTo>
                  <a:cubicBezTo>
                    <a:pt x="525" y="15"/>
                    <a:pt x="530" y="19"/>
                    <a:pt x="532" y="21"/>
                  </a:cubicBezTo>
                  <a:cubicBezTo>
                    <a:pt x="532" y="21"/>
                    <a:pt x="532" y="21"/>
                    <a:pt x="533" y="21"/>
                  </a:cubicBezTo>
                  <a:cubicBezTo>
                    <a:pt x="535" y="25"/>
                    <a:pt x="536" y="27"/>
                    <a:pt x="539" y="30"/>
                  </a:cubicBezTo>
                  <a:cubicBezTo>
                    <a:pt x="541" y="34"/>
                    <a:pt x="544" y="42"/>
                    <a:pt x="545" y="47"/>
                  </a:cubicBezTo>
                  <a:cubicBezTo>
                    <a:pt x="546" y="51"/>
                    <a:pt x="542" y="54"/>
                    <a:pt x="543" y="59"/>
                  </a:cubicBezTo>
                  <a:cubicBezTo>
                    <a:pt x="546" y="65"/>
                    <a:pt x="553" y="69"/>
                    <a:pt x="556" y="75"/>
                  </a:cubicBezTo>
                  <a:cubicBezTo>
                    <a:pt x="558" y="79"/>
                    <a:pt x="558" y="83"/>
                    <a:pt x="560" y="85"/>
                  </a:cubicBezTo>
                  <a:cubicBezTo>
                    <a:pt x="564" y="89"/>
                    <a:pt x="570" y="91"/>
                    <a:pt x="574" y="95"/>
                  </a:cubicBezTo>
                  <a:cubicBezTo>
                    <a:pt x="574" y="97"/>
                    <a:pt x="574" y="98"/>
                    <a:pt x="574" y="99"/>
                  </a:cubicBezTo>
                  <a:cubicBezTo>
                    <a:pt x="572" y="100"/>
                    <a:pt x="570" y="102"/>
                    <a:pt x="568" y="103"/>
                  </a:cubicBezTo>
                  <a:cubicBezTo>
                    <a:pt x="565" y="105"/>
                    <a:pt x="561" y="104"/>
                    <a:pt x="559" y="105"/>
                  </a:cubicBezTo>
                  <a:cubicBezTo>
                    <a:pt x="552" y="106"/>
                    <a:pt x="543" y="109"/>
                    <a:pt x="539" y="114"/>
                  </a:cubicBezTo>
                  <a:cubicBezTo>
                    <a:pt x="536" y="117"/>
                    <a:pt x="536" y="135"/>
                    <a:pt x="535" y="141"/>
                  </a:cubicBezTo>
                  <a:cubicBezTo>
                    <a:pt x="535" y="143"/>
                    <a:pt x="534" y="145"/>
                    <a:pt x="534" y="148"/>
                  </a:cubicBezTo>
                  <a:cubicBezTo>
                    <a:pt x="532" y="152"/>
                    <a:pt x="531" y="158"/>
                    <a:pt x="530" y="163"/>
                  </a:cubicBezTo>
                  <a:cubicBezTo>
                    <a:pt x="530" y="164"/>
                    <a:pt x="530" y="165"/>
                    <a:pt x="530" y="166"/>
                  </a:cubicBezTo>
                  <a:cubicBezTo>
                    <a:pt x="526" y="174"/>
                    <a:pt x="524" y="181"/>
                    <a:pt x="520" y="187"/>
                  </a:cubicBezTo>
                  <a:cubicBezTo>
                    <a:pt x="520" y="190"/>
                    <a:pt x="520" y="193"/>
                    <a:pt x="520" y="195"/>
                  </a:cubicBezTo>
                  <a:cubicBezTo>
                    <a:pt x="519" y="195"/>
                    <a:pt x="519" y="195"/>
                    <a:pt x="519" y="195"/>
                  </a:cubicBezTo>
                  <a:cubicBezTo>
                    <a:pt x="518" y="193"/>
                    <a:pt x="515" y="191"/>
                    <a:pt x="514" y="189"/>
                  </a:cubicBezTo>
                  <a:cubicBezTo>
                    <a:pt x="511" y="185"/>
                    <a:pt x="511" y="181"/>
                    <a:pt x="509" y="177"/>
                  </a:cubicBezTo>
                  <a:cubicBezTo>
                    <a:pt x="509" y="175"/>
                    <a:pt x="509" y="173"/>
                    <a:pt x="509" y="171"/>
                  </a:cubicBezTo>
                  <a:cubicBezTo>
                    <a:pt x="507" y="163"/>
                    <a:pt x="509" y="147"/>
                    <a:pt x="508" y="135"/>
                  </a:cubicBezTo>
                  <a:cubicBezTo>
                    <a:pt x="507" y="135"/>
                    <a:pt x="506" y="135"/>
                    <a:pt x="507" y="134"/>
                  </a:cubicBezTo>
                  <a:cubicBezTo>
                    <a:pt x="497" y="136"/>
                    <a:pt x="489" y="139"/>
                    <a:pt x="481" y="142"/>
                  </a:cubicBezTo>
                  <a:cubicBezTo>
                    <a:pt x="476" y="142"/>
                    <a:pt x="472" y="143"/>
                    <a:pt x="467" y="143"/>
                  </a:cubicBezTo>
                  <a:cubicBezTo>
                    <a:pt x="462" y="138"/>
                    <a:pt x="463" y="125"/>
                    <a:pt x="465" y="119"/>
                  </a:cubicBezTo>
                  <a:cubicBezTo>
                    <a:pt x="470" y="117"/>
                    <a:pt x="476" y="112"/>
                    <a:pt x="478" y="108"/>
                  </a:cubicBezTo>
                  <a:cubicBezTo>
                    <a:pt x="478" y="107"/>
                    <a:pt x="478" y="105"/>
                    <a:pt x="478" y="104"/>
                  </a:cubicBezTo>
                  <a:cubicBezTo>
                    <a:pt x="484" y="97"/>
                    <a:pt x="492" y="90"/>
                    <a:pt x="488" y="77"/>
                  </a:cubicBezTo>
                  <a:cubicBezTo>
                    <a:pt x="488" y="77"/>
                    <a:pt x="488" y="77"/>
                    <a:pt x="487" y="77"/>
                  </a:cubicBezTo>
                  <a:cubicBezTo>
                    <a:pt x="473" y="87"/>
                    <a:pt x="476" y="96"/>
                    <a:pt x="467" y="109"/>
                  </a:cubicBezTo>
                  <a:cubicBezTo>
                    <a:pt x="461" y="117"/>
                    <a:pt x="456" y="117"/>
                    <a:pt x="452" y="129"/>
                  </a:cubicBezTo>
                  <a:cubicBezTo>
                    <a:pt x="448" y="140"/>
                    <a:pt x="457" y="156"/>
                    <a:pt x="457" y="165"/>
                  </a:cubicBezTo>
                  <a:cubicBezTo>
                    <a:pt x="455" y="165"/>
                    <a:pt x="455" y="167"/>
                    <a:pt x="454" y="167"/>
                  </a:cubicBezTo>
                  <a:cubicBezTo>
                    <a:pt x="452" y="167"/>
                    <a:pt x="452" y="167"/>
                    <a:pt x="450" y="167"/>
                  </a:cubicBezTo>
                  <a:cubicBezTo>
                    <a:pt x="447" y="163"/>
                    <a:pt x="444" y="159"/>
                    <a:pt x="442" y="153"/>
                  </a:cubicBezTo>
                  <a:cubicBezTo>
                    <a:pt x="440" y="149"/>
                    <a:pt x="441" y="145"/>
                    <a:pt x="439" y="141"/>
                  </a:cubicBezTo>
                  <a:cubicBezTo>
                    <a:pt x="438" y="141"/>
                    <a:pt x="438" y="141"/>
                    <a:pt x="437" y="141"/>
                  </a:cubicBezTo>
                  <a:cubicBezTo>
                    <a:pt x="431" y="151"/>
                    <a:pt x="418" y="157"/>
                    <a:pt x="402" y="157"/>
                  </a:cubicBezTo>
                  <a:cubicBezTo>
                    <a:pt x="402" y="156"/>
                    <a:pt x="400" y="155"/>
                    <a:pt x="400" y="155"/>
                  </a:cubicBezTo>
                  <a:cubicBezTo>
                    <a:pt x="398" y="153"/>
                    <a:pt x="398" y="151"/>
                    <a:pt x="398" y="150"/>
                  </a:cubicBezTo>
                  <a:close/>
                  <a:moveTo>
                    <a:pt x="278" y="104"/>
                  </a:moveTo>
                  <a:cubicBezTo>
                    <a:pt x="279" y="106"/>
                    <a:pt x="280" y="109"/>
                    <a:pt x="281" y="111"/>
                  </a:cubicBezTo>
                  <a:cubicBezTo>
                    <a:pt x="282" y="111"/>
                    <a:pt x="282" y="111"/>
                    <a:pt x="282" y="111"/>
                  </a:cubicBezTo>
                  <a:cubicBezTo>
                    <a:pt x="283" y="108"/>
                    <a:pt x="286" y="101"/>
                    <a:pt x="283" y="99"/>
                  </a:cubicBezTo>
                  <a:cubicBezTo>
                    <a:pt x="283" y="99"/>
                    <a:pt x="282" y="99"/>
                    <a:pt x="282" y="98"/>
                  </a:cubicBezTo>
                  <a:cubicBezTo>
                    <a:pt x="281" y="98"/>
                    <a:pt x="280" y="98"/>
                    <a:pt x="279" y="99"/>
                  </a:cubicBezTo>
                  <a:cubicBezTo>
                    <a:pt x="279" y="102"/>
                    <a:pt x="278" y="101"/>
                    <a:pt x="278" y="104"/>
                  </a:cubicBezTo>
                  <a:close/>
                  <a:moveTo>
                    <a:pt x="257" y="97"/>
                  </a:moveTo>
                  <a:cubicBezTo>
                    <a:pt x="257" y="97"/>
                    <a:pt x="257" y="98"/>
                    <a:pt x="257" y="99"/>
                  </a:cubicBezTo>
                  <a:cubicBezTo>
                    <a:pt x="258" y="99"/>
                    <a:pt x="258" y="99"/>
                    <a:pt x="258" y="99"/>
                  </a:cubicBezTo>
                  <a:cubicBezTo>
                    <a:pt x="258" y="99"/>
                    <a:pt x="259" y="99"/>
                    <a:pt x="259" y="99"/>
                  </a:cubicBezTo>
                  <a:cubicBezTo>
                    <a:pt x="260" y="98"/>
                    <a:pt x="260" y="97"/>
                    <a:pt x="261" y="97"/>
                  </a:cubicBezTo>
                  <a:cubicBezTo>
                    <a:pt x="261" y="95"/>
                    <a:pt x="261" y="95"/>
                    <a:pt x="260" y="93"/>
                  </a:cubicBezTo>
                  <a:cubicBezTo>
                    <a:pt x="260" y="93"/>
                    <a:pt x="260" y="93"/>
                    <a:pt x="260" y="93"/>
                  </a:cubicBezTo>
                  <a:cubicBezTo>
                    <a:pt x="259" y="93"/>
                    <a:pt x="259" y="93"/>
                    <a:pt x="259" y="93"/>
                  </a:cubicBezTo>
                  <a:cubicBezTo>
                    <a:pt x="258" y="94"/>
                    <a:pt x="258" y="95"/>
                    <a:pt x="257" y="97"/>
                  </a:cubicBezTo>
                  <a:close/>
                  <a:moveTo>
                    <a:pt x="236" y="104"/>
                  </a:moveTo>
                  <a:cubicBezTo>
                    <a:pt x="236" y="105"/>
                    <a:pt x="237" y="105"/>
                    <a:pt x="238" y="105"/>
                  </a:cubicBezTo>
                  <a:cubicBezTo>
                    <a:pt x="241" y="104"/>
                    <a:pt x="242" y="102"/>
                    <a:pt x="245" y="100"/>
                  </a:cubicBezTo>
                  <a:cubicBezTo>
                    <a:pt x="245" y="99"/>
                    <a:pt x="245" y="98"/>
                    <a:pt x="245" y="97"/>
                  </a:cubicBezTo>
                  <a:cubicBezTo>
                    <a:pt x="244" y="97"/>
                    <a:pt x="244" y="97"/>
                    <a:pt x="244" y="97"/>
                  </a:cubicBezTo>
                  <a:cubicBezTo>
                    <a:pt x="244" y="97"/>
                    <a:pt x="243" y="97"/>
                    <a:pt x="242" y="97"/>
                  </a:cubicBezTo>
                  <a:cubicBezTo>
                    <a:pt x="240" y="99"/>
                    <a:pt x="238" y="101"/>
                    <a:pt x="236" y="104"/>
                  </a:cubicBezTo>
                  <a:close/>
                  <a:moveTo>
                    <a:pt x="216" y="151"/>
                  </a:moveTo>
                  <a:cubicBezTo>
                    <a:pt x="217" y="152"/>
                    <a:pt x="225" y="157"/>
                    <a:pt x="226" y="158"/>
                  </a:cubicBezTo>
                  <a:cubicBezTo>
                    <a:pt x="230" y="159"/>
                    <a:pt x="253" y="155"/>
                    <a:pt x="254" y="154"/>
                  </a:cubicBezTo>
                  <a:cubicBezTo>
                    <a:pt x="254" y="153"/>
                    <a:pt x="253" y="151"/>
                    <a:pt x="252" y="149"/>
                  </a:cubicBezTo>
                  <a:cubicBezTo>
                    <a:pt x="253" y="149"/>
                    <a:pt x="253" y="149"/>
                    <a:pt x="253" y="149"/>
                  </a:cubicBezTo>
                  <a:cubicBezTo>
                    <a:pt x="259" y="147"/>
                    <a:pt x="266" y="162"/>
                    <a:pt x="274" y="147"/>
                  </a:cubicBezTo>
                  <a:cubicBezTo>
                    <a:pt x="280" y="149"/>
                    <a:pt x="289" y="157"/>
                    <a:pt x="296" y="153"/>
                  </a:cubicBezTo>
                  <a:cubicBezTo>
                    <a:pt x="309" y="147"/>
                    <a:pt x="312" y="126"/>
                    <a:pt x="312" y="104"/>
                  </a:cubicBezTo>
                  <a:cubicBezTo>
                    <a:pt x="312" y="97"/>
                    <a:pt x="313" y="86"/>
                    <a:pt x="310" y="81"/>
                  </a:cubicBezTo>
                  <a:cubicBezTo>
                    <a:pt x="310" y="78"/>
                    <a:pt x="310" y="75"/>
                    <a:pt x="310" y="73"/>
                  </a:cubicBezTo>
                  <a:cubicBezTo>
                    <a:pt x="310" y="67"/>
                    <a:pt x="310" y="56"/>
                    <a:pt x="308" y="51"/>
                  </a:cubicBezTo>
                  <a:cubicBezTo>
                    <a:pt x="308" y="49"/>
                    <a:pt x="307" y="45"/>
                    <a:pt x="307" y="43"/>
                  </a:cubicBezTo>
                  <a:cubicBezTo>
                    <a:pt x="305" y="35"/>
                    <a:pt x="304" y="27"/>
                    <a:pt x="301" y="21"/>
                  </a:cubicBezTo>
                  <a:cubicBezTo>
                    <a:pt x="270" y="17"/>
                    <a:pt x="248" y="27"/>
                    <a:pt x="235" y="46"/>
                  </a:cubicBezTo>
                  <a:cubicBezTo>
                    <a:pt x="232" y="50"/>
                    <a:pt x="222" y="63"/>
                    <a:pt x="225" y="70"/>
                  </a:cubicBezTo>
                  <a:cubicBezTo>
                    <a:pt x="233" y="70"/>
                    <a:pt x="243" y="58"/>
                    <a:pt x="249" y="54"/>
                  </a:cubicBezTo>
                  <a:cubicBezTo>
                    <a:pt x="250" y="54"/>
                    <a:pt x="254" y="53"/>
                    <a:pt x="254" y="53"/>
                  </a:cubicBezTo>
                  <a:cubicBezTo>
                    <a:pt x="280" y="51"/>
                    <a:pt x="264" y="71"/>
                    <a:pt x="264" y="83"/>
                  </a:cubicBezTo>
                  <a:cubicBezTo>
                    <a:pt x="268" y="85"/>
                    <a:pt x="278" y="95"/>
                    <a:pt x="284" y="92"/>
                  </a:cubicBezTo>
                  <a:cubicBezTo>
                    <a:pt x="284" y="91"/>
                    <a:pt x="285" y="90"/>
                    <a:pt x="286" y="90"/>
                  </a:cubicBezTo>
                  <a:cubicBezTo>
                    <a:pt x="293" y="90"/>
                    <a:pt x="311" y="103"/>
                    <a:pt x="302" y="112"/>
                  </a:cubicBezTo>
                  <a:cubicBezTo>
                    <a:pt x="299" y="115"/>
                    <a:pt x="294" y="117"/>
                    <a:pt x="290" y="120"/>
                  </a:cubicBezTo>
                  <a:cubicBezTo>
                    <a:pt x="285" y="123"/>
                    <a:pt x="280" y="129"/>
                    <a:pt x="274" y="133"/>
                  </a:cubicBezTo>
                  <a:cubicBezTo>
                    <a:pt x="274" y="133"/>
                    <a:pt x="272" y="133"/>
                    <a:pt x="273" y="134"/>
                  </a:cubicBezTo>
                  <a:cubicBezTo>
                    <a:pt x="268" y="137"/>
                    <a:pt x="260" y="139"/>
                    <a:pt x="254" y="143"/>
                  </a:cubicBezTo>
                  <a:cubicBezTo>
                    <a:pt x="251" y="145"/>
                    <a:pt x="243" y="143"/>
                    <a:pt x="240" y="143"/>
                  </a:cubicBezTo>
                  <a:cubicBezTo>
                    <a:pt x="238" y="140"/>
                    <a:pt x="232" y="133"/>
                    <a:pt x="236" y="127"/>
                  </a:cubicBezTo>
                  <a:cubicBezTo>
                    <a:pt x="237" y="124"/>
                    <a:pt x="242" y="120"/>
                    <a:pt x="244" y="119"/>
                  </a:cubicBezTo>
                  <a:cubicBezTo>
                    <a:pt x="244" y="116"/>
                    <a:pt x="243" y="116"/>
                    <a:pt x="241" y="116"/>
                  </a:cubicBezTo>
                  <a:cubicBezTo>
                    <a:pt x="238" y="121"/>
                    <a:pt x="227" y="110"/>
                    <a:pt x="226" y="108"/>
                  </a:cubicBezTo>
                  <a:cubicBezTo>
                    <a:pt x="226" y="105"/>
                    <a:pt x="226" y="102"/>
                    <a:pt x="226" y="99"/>
                  </a:cubicBezTo>
                  <a:cubicBezTo>
                    <a:pt x="229" y="98"/>
                    <a:pt x="231" y="95"/>
                    <a:pt x="234" y="93"/>
                  </a:cubicBezTo>
                  <a:cubicBezTo>
                    <a:pt x="242" y="89"/>
                    <a:pt x="256" y="87"/>
                    <a:pt x="252" y="74"/>
                  </a:cubicBezTo>
                  <a:cubicBezTo>
                    <a:pt x="252" y="74"/>
                    <a:pt x="251" y="74"/>
                    <a:pt x="250" y="74"/>
                  </a:cubicBezTo>
                  <a:cubicBezTo>
                    <a:pt x="246" y="78"/>
                    <a:pt x="227" y="77"/>
                    <a:pt x="223" y="83"/>
                  </a:cubicBezTo>
                  <a:cubicBezTo>
                    <a:pt x="220" y="86"/>
                    <a:pt x="223" y="93"/>
                    <a:pt x="221" y="97"/>
                  </a:cubicBezTo>
                  <a:cubicBezTo>
                    <a:pt x="219" y="97"/>
                    <a:pt x="220" y="103"/>
                    <a:pt x="218" y="105"/>
                  </a:cubicBezTo>
                  <a:cubicBezTo>
                    <a:pt x="214" y="114"/>
                    <a:pt x="219" y="132"/>
                    <a:pt x="217" y="141"/>
                  </a:cubicBezTo>
                  <a:cubicBezTo>
                    <a:pt x="217" y="144"/>
                    <a:pt x="216" y="149"/>
                    <a:pt x="216" y="151"/>
                  </a:cubicBezTo>
                  <a:close/>
                  <a:moveTo>
                    <a:pt x="197" y="154"/>
                  </a:moveTo>
                  <a:cubicBezTo>
                    <a:pt x="197" y="141"/>
                    <a:pt x="202" y="127"/>
                    <a:pt x="205" y="115"/>
                  </a:cubicBezTo>
                  <a:cubicBezTo>
                    <a:pt x="205" y="113"/>
                    <a:pt x="205" y="110"/>
                    <a:pt x="205" y="107"/>
                  </a:cubicBezTo>
                  <a:cubicBezTo>
                    <a:pt x="205" y="93"/>
                    <a:pt x="199" y="79"/>
                    <a:pt x="201" y="66"/>
                  </a:cubicBezTo>
                  <a:cubicBezTo>
                    <a:pt x="205" y="39"/>
                    <a:pt x="229" y="25"/>
                    <a:pt x="252" y="17"/>
                  </a:cubicBezTo>
                  <a:cubicBezTo>
                    <a:pt x="261" y="15"/>
                    <a:pt x="289" y="6"/>
                    <a:pt x="300" y="13"/>
                  </a:cubicBezTo>
                  <a:cubicBezTo>
                    <a:pt x="302" y="13"/>
                    <a:pt x="306" y="13"/>
                    <a:pt x="308" y="15"/>
                  </a:cubicBezTo>
                  <a:cubicBezTo>
                    <a:pt x="330" y="29"/>
                    <a:pt x="324" y="79"/>
                    <a:pt x="325" y="113"/>
                  </a:cubicBezTo>
                  <a:cubicBezTo>
                    <a:pt x="325" y="129"/>
                    <a:pt x="328" y="154"/>
                    <a:pt x="320" y="163"/>
                  </a:cubicBezTo>
                  <a:cubicBezTo>
                    <a:pt x="318" y="166"/>
                    <a:pt x="294" y="183"/>
                    <a:pt x="287" y="179"/>
                  </a:cubicBezTo>
                  <a:cubicBezTo>
                    <a:pt x="280" y="175"/>
                    <a:pt x="274" y="165"/>
                    <a:pt x="264" y="164"/>
                  </a:cubicBezTo>
                  <a:cubicBezTo>
                    <a:pt x="261" y="163"/>
                    <a:pt x="257" y="167"/>
                    <a:pt x="254" y="168"/>
                  </a:cubicBezTo>
                  <a:cubicBezTo>
                    <a:pt x="252" y="169"/>
                    <a:pt x="230" y="173"/>
                    <a:pt x="226" y="171"/>
                  </a:cubicBezTo>
                  <a:cubicBezTo>
                    <a:pt x="221" y="170"/>
                    <a:pt x="220" y="167"/>
                    <a:pt x="216" y="164"/>
                  </a:cubicBezTo>
                  <a:cubicBezTo>
                    <a:pt x="216" y="164"/>
                    <a:pt x="216" y="164"/>
                    <a:pt x="216" y="164"/>
                  </a:cubicBezTo>
                  <a:cubicBezTo>
                    <a:pt x="213" y="166"/>
                    <a:pt x="211" y="170"/>
                    <a:pt x="206" y="170"/>
                  </a:cubicBezTo>
                  <a:cubicBezTo>
                    <a:pt x="204" y="168"/>
                    <a:pt x="202" y="166"/>
                    <a:pt x="201" y="164"/>
                  </a:cubicBezTo>
                  <a:cubicBezTo>
                    <a:pt x="199" y="161"/>
                    <a:pt x="199" y="158"/>
                    <a:pt x="197" y="154"/>
                  </a:cubicBezTo>
                  <a:close/>
                  <a:moveTo>
                    <a:pt x="83" y="79"/>
                  </a:moveTo>
                  <a:cubicBezTo>
                    <a:pt x="84" y="83"/>
                    <a:pt x="84" y="85"/>
                    <a:pt x="85" y="87"/>
                  </a:cubicBezTo>
                  <a:cubicBezTo>
                    <a:pt x="92" y="84"/>
                    <a:pt x="115" y="69"/>
                    <a:pt x="116" y="62"/>
                  </a:cubicBezTo>
                  <a:cubicBezTo>
                    <a:pt x="116" y="62"/>
                    <a:pt x="116" y="62"/>
                    <a:pt x="115" y="62"/>
                  </a:cubicBezTo>
                  <a:cubicBezTo>
                    <a:pt x="111" y="60"/>
                    <a:pt x="105" y="62"/>
                    <a:pt x="101" y="63"/>
                  </a:cubicBezTo>
                  <a:cubicBezTo>
                    <a:pt x="98" y="63"/>
                    <a:pt x="96" y="63"/>
                    <a:pt x="93" y="63"/>
                  </a:cubicBezTo>
                  <a:cubicBezTo>
                    <a:pt x="84" y="65"/>
                    <a:pt x="82" y="70"/>
                    <a:pt x="83" y="79"/>
                  </a:cubicBezTo>
                  <a:close/>
                  <a:moveTo>
                    <a:pt x="32" y="97"/>
                  </a:moveTo>
                  <a:cubicBezTo>
                    <a:pt x="36" y="101"/>
                    <a:pt x="36" y="104"/>
                    <a:pt x="36" y="112"/>
                  </a:cubicBezTo>
                  <a:cubicBezTo>
                    <a:pt x="38" y="113"/>
                    <a:pt x="38" y="113"/>
                    <a:pt x="38" y="114"/>
                  </a:cubicBezTo>
                  <a:cubicBezTo>
                    <a:pt x="41" y="114"/>
                    <a:pt x="44" y="114"/>
                    <a:pt x="46" y="113"/>
                  </a:cubicBezTo>
                  <a:cubicBezTo>
                    <a:pt x="47" y="111"/>
                    <a:pt x="50" y="108"/>
                    <a:pt x="50" y="106"/>
                  </a:cubicBezTo>
                  <a:cubicBezTo>
                    <a:pt x="52" y="100"/>
                    <a:pt x="53" y="86"/>
                    <a:pt x="49" y="83"/>
                  </a:cubicBezTo>
                  <a:cubicBezTo>
                    <a:pt x="49" y="83"/>
                    <a:pt x="49" y="82"/>
                    <a:pt x="48" y="82"/>
                  </a:cubicBezTo>
                  <a:cubicBezTo>
                    <a:pt x="42" y="82"/>
                    <a:pt x="34" y="89"/>
                    <a:pt x="32" y="94"/>
                  </a:cubicBezTo>
                  <a:cubicBezTo>
                    <a:pt x="32" y="95"/>
                    <a:pt x="32" y="96"/>
                    <a:pt x="32" y="97"/>
                  </a:cubicBezTo>
                  <a:close/>
                  <a:moveTo>
                    <a:pt x="3" y="66"/>
                  </a:moveTo>
                  <a:cubicBezTo>
                    <a:pt x="9" y="66"/>
                    <a:pt x="12" y="70"/>
                    <a:pt x="14" y="73"/>
                  </a:cubicBezTo>
                  <a:cubicBezTo>
                    <a:pt x="16" y="73"/>
                    <a:pt x="18" y="73"/>
                    <a:pt x="19" y="73"/>
                  </a:cubicBezTo>
                  <a:cubicBezTo>
                    <a:pt x="22" y="71"/>
                    <a:pt x="24" y="69"/>
                    <a:pt x="26" y="67"/>
                  </a:cubicBezTo>
                  <a:cubicBezTo>
                    <a:pt x="31" y="64"/>
                    <a:pt x="38" y="63"/>
                    <a:pt x="44" y="60"/>
                  </a:cubicBezTo>
                  <a:cubicBezTo>
                    <a:pt x="48" y="57"/>
                    <a:pt x="51" y="59"/>
                    <a:pt x="54" y="55"/>
                  </a:cubicBezTo>
                  <a:cubicBezTo>
                    <a:pt x="57" y="47"/>
                    <a:pt x="51" y="40"/>
                    <a:pt x="54" y="31"/>
                  </a:cubicBezTo>
                  <a:cubicBezTo>
                    <a:pt x="55" y="26"/>
                    <a:pt x="56" y="23"/>
                    <a:pt x="57" y="17"/>
                  </a:cubicBezTo>
                  <a:cubicBezTo>
                    <a:pt x="57" y="17"/>
                    <a:pt x="56" y="5"/>
                    <a:pt x="58" y="7"/>
                  </a:cubicBezTo>
                  <a:cubicBezTo>
                    <a:pt x="58" y="6"/>
                    <a:pt x="58" y="6"/>
                    <a:pt x="59" y="6"/>
                  </a:cubicBezTo>
                  <a:cubicBezTo>
                    <a:pt x="69" y="5"/>
                    <a:pt x="83" y="21"/>
                    <a:pt x="92" y="27"/>
                  </a:cubicBezTo>
                  <a:cubicBezTo>
                    <a:pt x="92" y="35"/>
                    <a:pt x="89" y="43"/>
                    <a:pt x="90" y="51"/>
                  </a:cubicBezTo>
                  <a:cubicBezTo>
                    <a:pt x="100" y="55"/>
                    <a:pt x="115" y="50"/>
                    <a:pt x="126" y="48"/>
                  </a:cubicBezTo>
                  <a:cubicBezTo>
                    <a:pt x="130" y="48"/>
                    <a:pt x="134" y="48"/>
                    <a:pt x="138" y="49"/>
                  </a:cubicBezTo>
                  <a:cubicBezTo>
                    <a:pt x="140" y="50"/>
                    <a:pt x="142" y="53"/>
                    <a:pt x="144" y="53"/>
                  </a:cubicBezTo>
                  <a:cubicBezTo>
                    <a:pt x="144" y="53"/>
                    <a:pt x="144" y="55"/>
                    <a:pt x="144" y="55"/>
                  </a:cubicBezTo>
                  <a:cubicBezTo>
                    <a:pt x="140" y="59"/>
                    <a:pt x="136" y="64"/>
                    <a:pt x="133" y="68"/>
                  </a:cubicBezTo>
                  <a:cubicBezTo>
                    <a:pt x="130" y="71"/>
                    <a:pt x="120" y="76"/>
                    <a:pt x="114" y="79"/>
                  </a:cubicBezTo>
                  <a:cubicBezTo>
                    <a:pt x="110" y="82"/>
                    <a:pt x="104" y="83"/>
                    <a:pt x="104" y="90"/>
                  </a:cubicBezTo>
                  <a:cubicBezTo>
                    <a:pt x="105" y="91"/>
                    <a:pt x="106" y="91"/>
                    <a:pt x="106" y="92"/>
                  </a:cubicBezTo>
                  <a:cubicBezTo>
                    <a:pt x="114" y="95"/>
                    <a:pt x="125" y="91"/>
                    <a:pt x="128" y="99"/>
                  </a:cubicBezTo>
                  <a:cubicBezTo>
                    <a:pt x="129" y="101"/>
                    <a:pt x="130" y="103"/>
                    <a:pt x="129" y="105"/>
                  </a:cubicBezTo>
                  <a:cubicBezTo>
                    <a:pt x="124" y="112"/>
                    <a:pt x="112" y="106"/>
                    <a:pt x="105" y="111"/>
                  </a:cubicBezTo>
                  <a:cubicBezTo>
                    <a:pt x="99" y="115"/>
                    <a:pt x="94" y="120"/>
                    <a:pt x="89" y="124"/>
                  </a:cubicBezTo>
                  <a:cubicBezTo>
                    <a:pt x="84" y="127"/>
                    <a:pt x="79" y="125"/>
                    <a:pt x="76" y="130"/>
                  </a:cubicBezTo>
                  <a:cubicBezTo>
                    <a:pt x="72" y="136"/>
                    <a:pt x="76" y="147"/>
                    <a:pt x="74" y="153"/>
                  </a:cubicBezTo>
                  <a:cubicBezTo>
                    <a:pt x="74" y="155"/>
                    <a:pt x="73" y="156"/>
                    <a:pt x="73" y="157"/>
                  </a:cubicBezTo>
                  <a:cubicBezTo>
                    <a:pt x="64" y="159"/>
                    <a:pt x="66" y="177"/>
                    <a:pt x="59" y="183"/>
                  </a:cubicBezTo>
                  <a:cubicBezTo>
                    <a:pt x="57" y="172"/>
                    <a:pt x="50" y="162"/>
                    <a:pt x="48" y="152"/>
                  </a:cubicBezTo>
                  <a:cubicBezTo>
                    <a:pt x="48" y="147"/>
                    <a:pt x="50" y="142"/>
                    <a:pt x="46" y="139"/>
                  </a:cubicBezTo>
                  <a:cubicBezTo>
                    <a:pt x="44" y="138"/>
                    <a:pt x="40" y="139"/>
                    <a:pt x="38" y="138"/>
                  </a:cubicBezTo>
                  <a:cubicBezTo>
                    <a:pt x="36" y="132"/>
                    <a:pt x="34" y="123"/>
                    <a:pt x="26" y="121"/>
                  </a:cubicBezTo>
                  <a:cubicBezTo>
                    <a:pt x="23" y="120"/>
                    <a:pt x="22" y="122"/>
                    <a:pt x="17" y="122"/>
                  </a:cubicBezTo>
                  <a:cubicBezTo>
                    <a:pt x="16" y="120"/>
                    <a:pt x="15" y="116"/>
                    <a:pt x="14" y="114"/>
                  </a:cubicBezTo>
                  <a:cubicBezTo>
                    <a:pt x="12" y="111"/>
                    <a:pt x="7" y="110"/>
                    <a:pt x="5" y="107"/>
                  </a:cubicBezTo>
                  <a:cubicBezTo>
                    <a:pt x="5" y="107"/>
                    <a:pt x="5" y="107"/>
                    <a:pt x="5" y="107"/>
                  </a:cubicBezTo>
                  <a:cubicBezTo>
                    <a:pt x="3" y="102"/>
                    <a:pt x="5" y="99"/>
                    <a:pt x="4" y="96"/>
                  </a:cubicBezTo>
                  <a:cubicBezTo>
                    <a:pt x="4" y="94"/>
                    <a:pt x="1" y="93"/>
                    <a:pt x="0" y="90"/>
                  </a:cubicBezTo>
                  <a:cubicBezTo>
                    <a:pt x="4" y="85"/>
                    <a:pt x="3" y="76"/>
                    <a:pt x="3"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37"/>
            <p:cNvSpPr>
              <a:spLocks noEditPoints="1"/>
            </p:cNvSpPr>
            <p:nvPr userDrawn="1"/>
          </p:nvSpPr>
          <p:spPr bwMode="auto">
            <a:xfrm>
              <a:off x="8798004" y="4643720"/>
              <a:ext cx="334964" cy="325436"/>
            </a:xfrm>
            <a:custGeom>
              <a:avLst/>
              <a:gdLst>
                <a:gd name="T0" fmla="*/ 218 w 225"/>
                <a:gd name="T1" fmla="*/ 76 h 216"/>
                <a:gd name="T2" fmla="*/ 170 w 225"/>
                <a:gd name="T3" fmla="*/ 32 h 216"/>
                <a:gd name="T4" fmla="*/ 113 w 225"/>
                <a:gd name="T5" fmla="*/ 0 h 216"/>
                <a:gd name="T6" fmla="*/ 56 w 225"/>
                <a:gd name="T7" fmla="*/ 32 h 216"/>
                <a:gd name="T8" fmla="*/ 8 w 225"/>
                <a:gd name="T9" fmla="*/ 76 h 216"/>
                <a:gd name="T10" fmla="*/ 21 w 225"/>
                <a:gd name="T11" fmla="*/ 140 h 216"/>
                <a:gd name="T12" fmla="*/ 48 w 225"/>
                <a:gd name="T13" fmla="*/ 200 h 216"/>
                <a:gd name="T14" fmla="*/ 112 w 225"/>
                <a:gd name="T15" fmla="*/ 207 h 216"/>
                <a:gd name="T16" fmla="*/ 177 w 225"/>
                <a:gd name="T17" fmla="*/ 200 h 216"/>
                <a:gd name="T18" fmla="*/ 204 w 225"/>
                <a:gd name="T19" fmla="*/ 140 h 216"/>
                <a:gd name="T20" fmla="*/ 218 w 225"/>
                <a:gd name="T21" fmla="*/ 76 h 216"/>
                <a:gd name="T22" fmla="*/ 113 w 225"/>
                <a:gd name="T23" fmla="*/ 201 h 216"/>
                <a:gd name="T24" fmla="*/ 22 w 225"/>
                <a:gd name="T25" fmla="*/ 110 h 216"/>
                <a:gd name="T26" fmla="*/ 113 w 225"/>
                <a:gd name="T27" fmla="*/ 20 h 216"/>
                <a:gd name="T28" fmla="*/ 204 w 225"/>
                <a:gd name="T29" fmla="*/ 111 h 216"/>
                <a:gd name="T30" fmla="*/ 113 w 225"/>
                <a:gd name="T31" fmla="*/ 20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5" h="216">
                  <a:moveTo>
                    <a:pt x="218" y="76"/>
                  </a:moveTo>
                  <a:cubicBezTo>
                    <a:pt x="210" y="53"/>
                    <a:pt x="191" y="37"/>
                    <a:pt x="170" y="32"/>
                  </a:cubicBezTo>
                  <a:cubicBezTo>
                    <a:pt x="158" y="13"/>
                    <a:pt x="137" y="0"/>
                    <a:pt x="113" y="0"/>
                  </a:cubicBezTo>
                  <a:cubicBezTo>
                    <a:pt x="89" y="0"/>
                    <a:pt x="68" y="13"/>
                    <a:pt x="56" y="32"/>
                  </a:cubicBezTo>
                  <a:cubicBezTo>
                    <a:pt x="34" y="37"/>
                    <a:pt x="15" y="53"/>
                    <a:pt x="8" y="76"/>
                  </a:cubicBezTo>
                  <a:cubicBezTo>
                    <a:pt x="0" y="99"/>
                    <a:pt x="6" y="123"/>
                    <a:pt x="21" y="140"/>
                  </a:cubicBezTo>
                  <a:cubicBezTo>
                    <a:pt x="18" y="163"/>
                    <a:pt x="28" y="185"/>
                    <a:pt x="48" y="200"/>
                  </a:cubicBezTo>
                  <a:cubicBezTo>
                    <a:pt x="67" y="214"/>
                    <a:pt x="92" y="216"/>
                    <a:pt x="112" y="207"/>
                  </a:cubicBezTo>
                  <a:cubicBezTo>
                    <a:pt x="133" y="216"/>
                    <a:pt x="158" y="214"/>
                    <a:pt x="177" y="200"/>
                  </a:cubicBezTo>
                  <a:cubicBezTo>
                    <a:pt x="197" y="186"/>
                    <a:pt x="206" y="163"/>
                    <a:pt x="204" y="140"/>
                  </a:cubicBezTo>
                  <a:cubicBezTo>
                    <a:pt x="220" y="123"/>
                    <a:pt x="225" y="99"/>
                    <a:pt x="218" y="76"/>
                  </a:cubicBezTo>
                  <a:close/>
                  <a:moveTo>
                    <a:pt x="113" y="201"/>
                  </a:moveTo>
                  <a:cubicBezTo>
                    <a:pt x="63" y="201"/>
                    <a:pt x="22" y="160"/>
                    <a:pt x="22" y="110"/>
                  </a:cubicBezTo>
                  <a:cubicBezTo>
                    <a:pt x="22" y="60"/>
                    <a:pt x="62" y="20"/>
                    <a:pt x="113" y="20"/>
                  </a:cubicBezTo>
                  <a:cubicBezTo>
                    <a:pt x="163" y="20"/>
                    <a:pt x="204" y="61"/>
                    <a:pt x="204" y="111"/>
                  </a:cubicBezTo>
                  <a:cubicBezTo>
                    <a:pt x="204" y="161"/>
                    <a:pt x="163" y="201"/>
                    <a:pt x="113" y="2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38"/>
            <p:cNvSpPr>
              <a:spLocks noEditPoints="1"/>
            </p:cNvSpPr>
            <p:nvPr userDrawn="1"/>
          </p:nvSpPr>
          <p:spPr bwMode="auto">
            <a:xfrm>
              <a:off x="8872617" y="4775483"/>
              <a:ext cx="84138" cy="26988"/>
            </a:xfrm>
            <a:custGeom>
              <a:avLst/>
              <a:gdLst>
                <a:gd name="T0" fmla="*/ 4 w 56"/>
                <a:gd name="T1" fmla="*/ 17 h 18"/>
                <a:gd name="T2" fmla="*/ 0 w 56"/>
                <a:gd name="T3" fmla="*/ 7 h 18"/>
                <a:gd name="T4" fmla="*/ 3 w 56"/>
                <a:gd name="T5" fmla="*/ 2 h 18"/>
                <a:gd name="T6" fmla="*/ 8 w 56"/>
                <a:gd name="T7" fmla="*/ 0 h 18"/>
                <a:gd name="T8" fmla="*/ 15 w 56"/>
                <a:gd name="T9" fmla="*/ 13 h 18"/>
                <a:gd name="T10" fmla="*/ 19 w 56"/>
                <a:gd name="T11" fmla="*/ 14 h 18"/>
                <a:gd name="T12" fmla="*/ 22 w 56"/>
                <a:gd name="T13" fmla="*/ 14 h 18"/>
                <a:gd name="T14" fmla="*/ 20 w 56"/>
                <a:gd name="T15" fmla="*/ 12 h 18"/>
                <a:gd name="T16" fmla="*/ 14 w 56"/>
                <a:gd name="T17" fmla="*/ 6 h 18"/>
                <a:gd name="T18" fmla="*/ 20 w 56"/>
                <a:gd name="T19" fmla="*/ 0 h 18"/>
                <a:gd name="T20" fmla="*/ 26 w 56"/>
                <a:gd name="T21" fmla="*/ 8 h 18"/>
                <a:gd name="T22" fmla="*/ 19 w 56"/>
                <a:gd name="T23" fmla="*/ 18 h 18"/>
                <a:gd name="T24" fmla="*/ 15 w 56"/>
                <a:gd name="T25" fmla="*/ 13 h 18"/>
                <a:gd name="T26" fmla="*/ 22 w 56"/>
                <a:gd name="T27" fmla="*/ 3 h 18"/>
                <a:gd name="T28" fmla="*/ 18 w 56"/>
                <a:gd name="T29" fmla="*/ 3 h 18"/>
                <a:gd name="T30" fmla="*/ 18 w 56"/>
                <a:gd name="T31" fmla="*/ 8 h 18"/>
                <a:gd name="T32" fmla="*/ 22 w 56"/>
                <a:gd name="T33" fmla="*/ 8 h 18"/>
                <a:gd name="T34" fmla="*/ 30 w 56"/>
                <a:gd name="T35" fmla="*/ 13 h 18"/>
                <a:gd name="T36" fmla="*/ 34 w 56"/>
                <a:gd name="T37" fmla="*/ 14 h 18"/>
                <a:gd name="T38" fmla="*/ 38 w 56"/>
                <a:gd name="T39" fmla="*/ 14 h 18"/>
                <a:gd name="T40" fmla="*/ 38 w 56"/>
                <a:gd name="T41" fmla="*/ 9 h 18"/>
                <a:gd name="T42" fmla="*/ 33 w 56"/>
                <a:gd name="T43" fmla="*/ 10 h 18"/>
                <a:gd name="T44" fmla="*/ 32 w 56"/>
                <a:gd name="T45" fmla="*/ 0 h 18"/>
                <a:gd name="T46" fmla="*/ 41 w 56"/>
                <a:gd name="T47" fmla="*/ 3 h 18"/>
                <a:gd name="T48" fmla="*/ 34 w 56"/>
                <a:gd name="T49" fmla="*/ 6 h 18"/>
                <a:gd name="T50" fmla="*/ 41 w 56"/>
                <a:gd name="T51" fmla="*/ 8 h 18"/>
                <a:gd name="T52" fmla="*/ 41 w 56"/>
                <a:gd name="T53" fmla="*/ 16 h 18"/>
                <a:gd name="T54" fmla="*/ 32 w 56"/>
                <a:gd name="T55" fmla="*/ 17 h 18"/>
                <a:gd name="T56" fmla="*/ 48 w 56"/>
                <a:gd name="T57" fmla="*/ 8 h 18"/>
                <a:gd name="T58" fmla="*/ 45 w 56"/>
                <a:gd name="T59" fmla="*/ 4 h 18"/>
                <a:gd name="T60" fmla="*/ 50 w 56"/>
                <a:gd name="T61" fmla="*/ 0 h 18"/>
                <a:gd name="T62" fmla="*/ 56 w 56"/>
                <a:gd name="T63" fmla="*/ 4 h 18"/>
                <a:gd name="T64" fmla="*/ 53 w 56"/>
                <a:gd name="T65" fmla="*/ 8 h 18"/>
                <a:gd name="T66" fmla="*/ 56 w 56"/>
                <a:gd name="T67" fmla="*/ 12 h 18"/>
                <a:gd name="T68" fmla="*/ 50 w 56"/>
                <a:gd name="T69" fmla="*/ 18 h 18"/>
                <a:gd name="T70" fmla="*/ 44 w 56"/>
                <a:gd name="T71" fmla="*/ 13 h 18"/>
                <a:gd name="T72" fmla="*/ 48 w 56"/>
                <a:gd name="T73" fmla="*/ 8 h 18"/>
                <a:gd name="T74" fmla="*/ 49 w 56"/>
                <a:gd name="T75" fmla="*/ 6 h 18"/>
                <a:gd name="T76" fmla="*/ 52 w 56"/>
                <a:gd name="T77" fmla="*/ 6 h 18"/>
                <a:gd name="T78" fmla="*/ 52 w 56"/>
                <a:gd name="T79" fmla="*/ 3 h 18"/>
                <a:gd name="T80" fmla="*/ 49 w 56"/>
                <a:gd name="T81" fmla="*/ 3 h 18"/>
                <a:gd name="T82" fmla="*/ 48 w 56"/>
                <a:gd name="T83" fmla="*/ 12 h 18"/>
                <a:gd name="T84" fmla="*/ 51 w 56"/>
                <a:gd name="T85" fmla="*/ 15 h 18"/>
                <a:gd name="T86" fmla="*/ 54 w 56"/>
                <a:gd name="T87" fmla="*/ 12 h 18"/>
                <a:gd name="T88" fmla="*/ 51 w 56"/>
                <a:gd name="T89" fmla="*/ 9 h 18"/>
                <a:gd name="T90" fmla="*/ 48 w 56"/>
                <a:gd name="T91"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 h="18">
                  <a:moveTo>
                    <a:pt x="8" y="17"/>
                  </a:moveTo>
                  <a:cubicBezTo>
                    <a:pt x="4" y="17"/>
                    <a:pt x="4" y="17"/>
                    <a:pt x="4" y="17"/>
                  </a:cubicBezTo>
                  <a:cubicBezTo>
                    <a:pt x="4" y="4"/>
                    <a:pt x="4" y="4"/>
                    <a:pt x="4" y="4"/>
                  </a:cubicBezTo>
                  <a:cubicBezTo>
                    <a:pt x="3" y="6"/>
                    <a:pt x="2" y="6"/>
                    <a:pt x="0" y="7"/>
                  </a:cubicBezTo>
                  <a:cubicBezTo>
                    <a:pt x="0" y="4"/>
                    <a:pt x="0" y="4"/>
                    <a:pt x="0" y="4"/>
                  </a:cubicBezTo>
                  <a:cubicBezTo>
                    <a:pt x="1" y="4"/>
                    <a:pt x="2" y="3"/>
                    <a:pt x="3" y="2"/>
                  </a:cubicBezTo>
                  <a:cubicBezTo>
                    <a:pt x="4" y="2"/>
                    <a:pt x="4" y="1"/>
                    <a:pt x="5" y="0"/>
                  </a:cubicBezTo>
                  <a:cubicBezTo>
                    <a:pt x="8" y="0"/>
                    <a:pt x="8" y="0"/>
                    <a:pt x="8" y="0"/>
                  </a:cubicBezTo>
                  <a:cubicBezTo>
                    <a:pt x="8" y="17"/>
                    <a:pt x="8" y="17"/>
                    <a:pt x="8" y="17"/>
                  </a:cubicBezTo>
                  <a:close/>
                  <a:moveTo>
                    <a:pt x="15" y="13"/>
                  </a:moveTo>
                  <a:cubicBezTo>
                    <a:pt x="18" y="13"/>
                    <a:pt x="18" y="13"/>
                    <a:pt x="18" y="13"/>
                  </a:cubicBezTo>
                  <a:cubicBezTo>
                    <a:pt x="18" y="14"/>
                    <a:pt x="18" y="14"/>
                    <a:pt x="19" y="14"/>
                  </a:cubicBezTo>
                  <a:cubicBezTo>
                    <a:pt x="19" y="15"/>
                    <a:pt x="20" y="15"/>
                    <a:pt x="20" y="15"/>
                  </a:cubicBezTo>
                  <a:cubicBezTo>
                    <a:pt x="21" y="15"/>
                    <a:pt x="21" y="14"/>
                    <a:pt x="22" y="14"/>
                  </a:cubicBezTo>
                  <a:cubicBezTo>
                    <a:pt x="22" y="13"/>
                    <a:pt x="23" y="12"/>
                    <a:pt x="23" y="10"/>
                  </a:cubicBezTo>
                  <a:cubicBezTo>
                    <a:pt x="22" y="11"/>
                    <a:pt x="21" y="12"/>
                    <a:pt x="20" y="12"/>
                  </a:cubicBezTo>
                  <a:cubicBezTo>
                    <a:pt x="18" y="12"/>
                    <a:pt x="17" y="11"/>
                    <a:pt x="16" y="10"/>
                  </a:cubicBezTo>
                  <a:cubicBezTo>
                    <a:pt x="15" y="9"/>
                    <a:pt x="14" y="8"/>
                    <a:pt x="14" y="6"/>
                  </a:cubicBezTo>
                  <a:cubicBezTo>
                    <a:pt x="14" y="4"/>
                    <a:pt x="15" y="2"/>
                    <a:pt x="16" y="1"/>
                  </a:cubicBezTo>
                  <a:cubicBezTo>
                    <a:pt x="17" y="0"/>
                    <a:pt x="18" y="0"/>
                    <a:pt x="20" y="0"/>
                  </a:cubicBezTo>
                  <a:cubicBezTo>
                    <a:pt x="22" y="0"/>
                    <a:pt x="23" y="0"/>
                    <a:pt x="24" y="2"/>
                  </a:cubicBezTo>
                  <a:cubicBezTo>
                    <a:pt x="26" y="3"/>
                    <a:pt x="26" y="5"/>
                    <a:pt x="26" y="8"/>
                  </a:cubicBezTo>
                  <a:cubicBezTo>
                    <a:pt x="26" y="12"/>
                    <a:pt x="25" y="14"/>
                    <a:pt x="24" y="16"/>
                  </a:cubicBezTo>
                  <a:cubicBezTo>
                    <a:pt x="23" y="17"/>
                    <a:pt x="21" y="18"/>
                    <a:pt x="19" y="18"/>
                  </a:cubicBezTo>
                  <a:cubicBezTo>
                    <a:pt x="18" y="18"/>
                    <a:pt x="17" y="17"/>
                    <a:pt x="16" y="16"/>
                  </a:cubicBezTo>
                  <a:cubicBezTo>
                    <a:pt x="16" y="16"/>
                    <a:pt x="15" y="15"/>
                    <a:pt x="15" y="13"/>
                  </a:cubicBezTo>
                  <a:close/>
                  <a:moveTo>
                    <a:pt x="22" y="6"/>
                  </a:moveTo>
                  <a:cubicBezTo>
                    <a:pt x="22" y="4"/>
                    <a:pt x="22" y="4"/>
                    <a:pt x="22" y="3"/>
                  </a:cubicBezTo>
                  <a:cubicBezTo>
                    <a:pt x="21" y="2"/>
                    <a:pt x="21" y="2"/>
                    <a:pt x="20" y="2"/>
                  </a:cubicBezTo>
                  <a:cubicBezTo>
                    <a:pt x="19" y="2"/>
                    <a:pt x="19" y="3"/>
                    <a:pt x="18" y="3"/>
                  </a:cubicBezTo>
                  <a:cubicBezTo>
                    <a:pt x="18" y="4"/>
                    <a:pt x="18" y="4"/>
                    <a:pt x="18" y="6"/>
                  </a:cubicBezTo>
                  <a:cubicBezTo>
                    <a:pt x="18" y="7"/>
                    <a:pt x="18" y="8"/>
                    <a:pt x="18" y="8"/>
                  </a:cubicBezTo>
                  <a:cubicBezTo>
                    <a:pt x="19" y="8"/>
                    <a:pt x="20" y="9"/>
                    <a:pt x="20" y="9"/>
                  </a:cubicBezTo>
                  <a:cubicBezTo>
                    <a:pt x="21" y="9"/>
                    <a:pt x="21" y="8"/>
                    <a:pt x="22" y="8"/>
                  </a:cubicBezTo>
                  <a:cubicBezTo>
                    <a:pt x="22" y="8"/>
                    <a:pt x="22" y="7"/>
                    <a:pt x="22" y="6"/>
                  </a:cubicBezTo>
                  <a:close/>
                  <a:moveTo>
                    <a:pt x="30" y="13"/>
                  </a:moveTo>
                  <a:cubicBezTo>
                    <a:pt x="34" y="12"/>
                    <a:pt x="34" y="12"/>
                    <a:pt x="34" y="12"/>
                  </a:cubicBezTo>
                  <a:cubicBezTo>
                    <a:pt x="34" y="13"/>
                    <a:pt x="34" y="14"/>
                    <a:pt x="34" y="14"/>
                  </a:cubicBezTo>
                  <a:cubicBezTo>
                    <a:pt x="35" y="15"/>
                    <a:pt x="36" y="15"/>
                    <a:pt x="36" y="15"/>
                  </a:cubicBezTo>
                  <a:cubicBezTo>
                    <a:pt x="37" y="15"/>
                    <a:pt x="37" y="15"/>
                    <a:pt x="38" y="14"/>
                  </a:cubicBezTo>
                  <a:cubicBezTo>
                    <a:pt x="38" y="14"/>
                    <a:pt x="39" y="13"/>
                    <a:pt x="39" y="12"/>
                  </a:cubicBezTo>
                  <a:cubicBezTo>
                    <a:pt x="39" y="10"/>
                    <a:pt x="38" y="10"/>
                    <a:pt x="38" y="9"/>
                  </a:cubicBezTo>
                  <a:cubicBezTo>
                    <a:pt x="38" y="9"/>
                    <a:pt x="37" y="8"/>
                    <a:pt x="36" y="8"/>
                  </a:cubicBezTo>
                  <a:cubicBezTo>
                    <a:pt x="35" y="8"/>
                    <a:pt x="34" y="9"/>
                    <a:pt x="33" y="10"/>
                  </a:cubicBezTo>
                  <a:cubicBezTo>
                    <a:pt x="30" y="9"/>
                    <a:pt x="30" y="9"/>
                    <a:pt x="30" y="9"/>
                  </a:cubicBezTo>
                  <a:cubicBezTo>
                    <a:pt x="32" y="0"/>
                    <a:pt x="32" y="0"/>
                    <a:pt x="32" y="0"/>
                  </a:cubicBezTo>
                  <a:cubicBezTo>
                    <a:pt x="41" y="0"/>
                    <a:pt x="41" y="0"/>
                    <a:pt x="41" y="0"/>
                  </a:cubicBezTo>
                  <a:cubicBezTo>
                    <a:pt x="41" y="3"/>
                    <a:pt x="41" y="3"/>
                    <a:pt x="41" y="3"/>
                  </a:cubicBezTo>
                  <a:cubicBezTo>
                    <a:pt x="35" y="3"/>
                    <a:pt x="35" y="3"/>
                    <a:pt x="35" y="3"/>
                  </a:cubicBezTo>
                  <a:cubicBezTo>
                    <a:pt x="34" y="6"/>
                    <a:pt x="34" y="6"/>
                    <a:pt x="34" y="6"/>
                  </a:cubicBezTo>
                  <a:cubicBezTo>
                    <a:pt x="35" y="6"/>
                    <a:pt x="36" y="6"/>
                    <a:pt x="37" y="6"/>
                  </a:cubicBezTo>
                  <a:cubicBezTo>
                    <a:pt x="38" y="6"/>
                    <a:pt x="40" y="6"/>
                    <a:pt x="41" y="8"/>
                  </a:cubicBezTo>
                  <a:cubicBezTo>
                    <a:pt x="42" y="9"/>
                    <a:pt x="42" y="10"/>
                    <a:pt x="42" y="12"/>
                  </a:cubicBezTo>
                  <a:cubicBezTo>
                    <a:pt x="42" y="14"/>
                    <a:pt x="42" y="15"/>
                    <a:pt x="41" y="16"/>
                  </a:cubicBezTo>
                  <a:cubicBezTo>
                    <a:pt x="40" y="18"/>
                    <a:pt x="38" y="18"/>
                    <a:pt x="36" y="18"/>
                  </a:cubicBezTo>
                  <a:cubicBezTo>
                    <a:pt x="35" y="18"/>
                    <a:pt x="33" y="18"/>
                    <a:pt x="32" y="17"/>
                  </a:cubicBezTo>
                  <a:cubicBezTo>
                    <a:pt x="31" y="16"/>
                    <a:pt x="30" y="14"/>
                    <a:pt x="30" y="13"/>
                  </a:cubicBezTo>
                  <a:close/>
                  <a:moveTo>
                    <a:pt x="48" y="8"/>
                  </a:moveTo>
                  <a:cubicBezTo>
                    <a:pt x="47" y="7"/>
                    <a:pt x="46" y="7"/>
                    <a:pt x="46" y="6"/>
                  </a:cubicBezTo>
                  <a:cubicBezTo>
                    <a:pt x="46" y="5"/>
                    <a:pt x="45" y="5"/>
                    <a:pt x="45" y="4"/>
                  </a:cubicBezTo>
                  <a:cubicBezTo>
                    <a:pt x="45" y="3"/>
                    <a:pt x="46" y="2"/>
                    <a:pt x="46" y="1"/>
                  </a:cubicBezTo>
                  <a:cubicBezTo>
                    <a:pt x="47" y="0"/>
                    <a:pt x="49" y="0"/>
                    <a:pt x="50" y="0"/>
                  </a:cubicBezTo>
                  <a:cubicBezTo>
                    <a:pt x="52" y="0"/>
                    <a:pt x="54" y="0"/>
                    <a:pt x="54" y="1"/>
                  </a:cubicBezTo>
                  <a:cubicBezTo>
                    <a:pt x="55" y="2"/>
                    <a:pt x="56" y="3"/>
                    <a:pt x="56" y="4"/>
                  </a:cubicBezTo>
                  <a:cubicBezTo>
                    <a:pt x="56" y="5"/>
                    <a:pt x="56" y="6"/>
                    <a:pt x="55" y="6"/>
                  </a:cubicBezTo>
                  <a:cubicBezTo>
                    <a:pt x="55" y="7"/>
                    <a:pt x="54" y="8"/>
                    <a:pt x="53" y="8"/>
                  </a:cubicBezTo>
                  <a:cubicBezTo>
                    <a:pt x="54" y="8"/>
                    <a:pt x="55" y="9"/>
                    <a:pt x="56" y="10"/>
                  </a:cubicBezTo>
                  <a:cubicBezTo>
                    <a:pt x="56" y="10"/>
                    <a:pt x="56" y="11"/>
                    <a:pt x="56" y="12"/>
                  </a:cubicBezTo>
                  <a:cubicBezTo>
                    <a:pt x="56" y="14"/>
                    <a:pt x="56" y="15"/>
                    <a:pt x="55" y="16"/>
                  </a:cubicBezTo>
                  <a:cubicBezTo>
                    <a:pt x="54" y="18"/>
                    <a:pt x="52" y="18"/>
                    <a:pt x="50" y="18"/>
                  </a:cubicBezTo>
                  <a:cubicBezTo>
                    <a:pt x="49" y="18"/>
                    <a:pt x="48" y="18"/>
                    <a:pt x="46" y="17"/>
                  </a:cubicBezTo>
                  <a:cubicBezTo>
                    <a:pt x="45" y="16"/>
                    <a:pt x="44" y="14"/>
                    <a:pt x="44" y="13"/>
                  </a:cubicBezTo>
                  <a:cubicBezTo>
                    <a:pt x="44" y="12"/>
                    <a:pt x="45" y="11"/>
                    <a:pt x="45" y="10"/>
                  </a:cubicBezTo>
                  <a:cubicBezTo>
                    <a:pt x="46" y="9"/>
                    <a:pt x="47" y="8"/>
                    <a:pt x="48" y="8"/>
                  </a:cubicBezTo>
                  <a:close/>
                  <a:moveTo>
                    <a:pt x="49" y="4"/>
                  </a:moveTo>
                  <a:cubicBezTo>
                    <a:pt x="49" y="5"/>
                    <a:pt x="49" y="6"/>
                    <a:pt x="49" y="6"/>
                  </a:cubicBezTo>
                  <a:cubicBezTo>
                    <a:pt x="50" y="6"/>
                    <a:pt x="50" y="6"/>
                    <a:pt x="51" y="6"/>
                  </a:cubicBezTo>
                  <a:cubicBezTo>
                    <a:pt x="52" y="6"/>
                    <a:pt x="52" y="6"/>
                    <a:pt x="52" y="6"/>
                  </a:cubicBezTo>
                  <a:cubicBezTo>
                    <a:pt x="53" y="6"/>
                    <a:pt x="53" y="5"/>
                    <a:pt x="53" y="4"/>
                  </a:cubicBezTo>
                  <a:cubicBezTo>
                    <a:pt x="53" y="4"/>
                    <a:pt x="53" y="3"/>
                    <a:pt x="52" y="3"/>
                  </a:cubicBezTo>
                  <a:cubicBezTo>
                    <a:pt x="52" y="2"/>
                    <a:pt x="52" y="2"/>
                    <a:pt x="51" y="2"/>
                  </a:cubicBezTo>
                  <a:cubicBezTo>
                    <a:pt x="50" y="2"/>
                    <a:pt x="50" y="2"/>
                    <a:pt x="49" y="3"/>
                  </a:cubicBezTo>
                  <a:cubicBezTo>
                    <a:pt x="49" y="3"/>
                    <a:pt x="49" y="4"/>
                    <a:pt x="49" y="4"/>
                  </a:cubicBezTo>
                  <a:close/>
                  <a:moveTo>
                    <a:pt x="48" y="12"/>
                  </a:moveTo>
                  <a:cubicBezTo>
                    <a:pt x="48" y="13"/>
                    <a:pt x="49" y="14"/>
                    <a:pt x="49" y="14"/>
                  </a:cubicBezTo>
                  <a:cubicBezTo>
                    <a:pt x="50" y="15"/>
                    <a:pt x="50" y="15"/>
                    <a:pt x="51" y="15"/>
                  </a:cubicBezTo>
                  <a:cubicBezTo>
                    <a:pt x="52" y="15"/>
                    <a:pt x="52" y="15"/>
                    <a:pt x="53" y="14"/>
                  </a:cubicBezTo>
                  <a:cubicBezTo>
                    <a:pt x="53" y="14"/>
                    <a:pt x="54" y="13"/>
                    <a:pt x="54" y="12"/>
                  </a:cubicBezTo>
                  <a:cubicBezTo>
                    <a:pt x="54" y="11"/>
                    <a:pt x="53" y="10"/>
                    <a:pt x="53" y="10"/>
                  </a:cubicBezTo>
                  <a:cubicBezTo>
                    <a:pt x="52" y="10"/>
                    <a:pt x="52" y="9"/>
                    <a:pt x="51" y="9"/>
                  </a:cubicBezTo>
                  <a:cubicBezTo>
                    <a:pt x="50" y="9"/>
                    <a:pt x="50" y="10"/>
                    <a:pt x="49" y="10"/>
                  </a:cubicBezTo>
                  <a:cubicBezTo>
                    <a:pt x="49" y="11"/>
                    <a:pt x="48" y="11"/>
                    <a:pt x="4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39"/>
            <p:cNvSpPr>
              <a:spLocks noEditPoints="1"/>
            </p:cNvSpPr>
            <p:nvPr userDrawn="1"/>
          </p:nvSpPr>
          <p:spPr bwMode="auto">
            <a:xfrm>
              <a:off x="8729742" y="4570696"/>
              <a:ext cx="474664" cy="477836"/>
            </a:xfrm>
            <a:custGeom>
              <a:avLst/>
              <a:gdLst>
                <a:gd name="T0" fmla="*/ 159 w 318"/>
                <a:gd name="T1" fmla="*/ 0 h 318"/>
                <a:gd name="T2" fmla="*/ 0 w 318"/>
                <a:gd name="T3" fmla="*/ 159 h 318"/>
                <a:gd name="T4" fmla="*/ 159 w 318"/>
                <a:gd name="T5" fmla="*/ 318 h 318"/>
                <a:gd name="T6" fmla="*/ 318 w 318"/>
                <a:gd name="T7" fmla="*/ 159 h 318"/>
                <a:gd name="T8" fmla="*/ 159 w 318"/>
                <a:gd name="T9" fmla="*/ 0 h 318"/>
                <a:gd name="T10" fmla="*/ 159 w 318"/>
                <a:gd name="T11" fmla="*/ 312 h 318"/>
                <a:gd name="T12" fmla="*/ 6 w 318"/>
                <a:gd name="T13" fmla="*/ 159 h 318"/>
                <a:gd name="T14" fmla="*/ 159 w 318"/>
                <a:gd name="T15" fmla="*/ 6 h 318"/>
                <a:gd name="T16" fmla="*/ 312 w 318"/>
                <a:gd name="T17" fmla="*/ 160 h 318"/>
                <a:gd name="T18" fmla="*/ 159 w 318"/>
                <a:gd name="T19" fmla="*/ 312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8" h="318">
                  <a:moveTo>
                    <a:pt x="159" y="0"/>
                  </a:moveTo>
                  <a:cubicBezTo>
                    <a:pt x="71" y="0"/>
                    <a:pt x="0" y="72"/>
                    <a:pt x="0" y="159"/>
                  </a:cubicBezTo>
                  <a:cubicBezTo>
                    <a:pt x="0" y="247"/>
                    <a:pt x="71" y="318"/>
                    <a:pt x="159" y="318"/>
                  </a:cubicBezTo>
                  <a:cubicBezTo>
                    <a:pt x="246" y="318"/>
                    <a:pt x="318" y="247"/>
                    <a:pt x="318" y="159"/>
                  </a:cubicBezTo>
                  <a:cubicBezTo>
                    <a:pt x="317" y="72"/>
                    <a:pt x="246" y="0"/>
                    <a:pt x="159" y="0"/>
                  </a:cubicBezTo>
                  <a:close/>
                  <a:moveTo>
                    <a:pt x="159" y="312"/>
                  </a:moveTo>
                  <a:cubicBezTo>
                    <a:pt x="74" y="312"/>
                    <a:pt x="6" y="244"/>
                    <a:pt x="6" y="159"/>
                  </a:cubicBezTo>
                  <a:cubicBezTo>
                    <a:pt x="6" y="75"/>
                    <a:pt x="74" y="6"/>
                    <a:pt x="159" y="6"/>
                  </a:cubicBezTo>
                  <a:cubicBezTo>
                    <a:pt x="243" y="6"/>
                    <a:pt x="312" y="75"/>
                    <a:pt x="312" y="160"/>
                  </a:cubicBezTo>
                  <a:cubicBezTo>
                    <a:pt x="312" y="244"/>
                    <a:pt x="243" y="312"/>
                    <a:pt x="159" y="3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40"/>
            <p:cNvSpPr>
              <a:spLocks noEditPoints="1"/>
            </p:cNvSpPr>
            <p:nvPr userDrawn="1"/>
          </p:nvSpPr>
          <p:spPr bwMode="auto">
            <a:xfrm>
              <a:off x="8763079" y="4810405"/>
              <a:ext cx="407989" cy="204787"/>
            </a:xfrm>
            <a:custGeom>
              <a:avLst/>
              <a:gdLst>
                <a:gd name="T0" fmla="*/ 258 w 274"/>
                <a:gd name="T1" fmla="*/ 63 h 137"/>
                <a:gd name="T2" fmla="*/ 1 w 274"/>
                <a:gd name="T3" fmla="*/ 12 h 137"/>
                <a:gd name="T4" fmla="*/ 14 w 274"/>
                <a:gd name="T5" fmla="*/ 9 h 137"/>
                <a:gd name="T6" fmla="*/ 1 w 274"/>
                <a:gd name="T7" fmla="*/ 17 h 137"/>
                <a:gd name="T8" fmla="*/ 16 w 274"/>
                <a:gd name="T9" fmla="*/ 29 h 137"/>
                <a:gd name="T10" fmla="*/ 11 w 274"/>
                <a:gd name="T11" fmla="*/ 27 h 137"/>
                <a:gd name="T12" fmla="*/ 14 w 274"/>
                <a:gd name="T13" fmla="*/ 36 h 137"/>
                <a:gd name="T14" fmla="*/ 18 w 274"/>
                <a:gd name="T15" fmla="*/ 47 h 137"/>
                <a:gd name="T16" fmla="*/ 21 w 274"/>
                <a:gd name="T17" fmla="*/ 57 h 137"/>
                <a:gd name="T18" fmla="*/ 21 w 274"/>
                <a:gd name="T19" fmla="*/ 55 h 137"/>
                <a:gd name="T20" fmla="*/ 19 w 274"/>
                <a:gd name="T21" fmla="*/ 66 h 137"/>
                <a:gd name="T22" fmla="*/ 22 w 274"/>
                <a:gd name="T23" fmla="*/ 62 h 137"/>
                <a:gd name="T24" fmla="*/ 22 w 274"/>
                <a:gd name="T25" fmla="*/ 71 h 137"/>
                <a:gd name="T26" fmla="*/ 30 w 274"/>
                <a:gd name="T27" fmla="*/ 71 h 137"/>
                <a:gd name="T28" fmla="*/ 30 w 274"/>
                <a:gd name="T29" fmla="*/ 86 h 137"/>
                <a:gd name="T30" fmla="*/ 36 w 274"/>
                <a:gd name="T31" fmla="*/ 79 h 137"/>
                <a:gd name="T32" fmla="*/ 47 w 274"/>
                <a:gd name="T33" fmla="*/ 90 h 137"/>
                <a:gd name="T34" fmla="*/ 58 w 274"/>
                <a:gd name="T35" fmla="*/ 96 h 137"/>
                <a:gd name="T36" fmla="*/ 51 w 274"/>
                <a:gd name="T37" fmla="*/ 95 h 137"/>
                <a:gd name="T38" fmla="*/ 58 w 274"/>
                <a:gd name="T39" fmla="*/ 105 h 137"/>
                <a:gd name="T40" fmla="*/ 67 w 274"/>
                <a:gd name="T41" fmla="*/ 106 h 137"/>
                <a:gd name="T42" fmla="*/ 76 w 274"/>
                <a:gd name="T43" fmla="*/ 112 h 137"/>
                <a:gd name="T44" fmla="*/ 82 w 274"/>
                <a:gd name="T45" fmla="*/ 111 h 137"/>
                <a:gd name="T46" fmla="*/ 78 w 274"/>
                <a:gd name="T47" fmla="*/ 113 h 137"/>
                <a:gd name="T48" fmla="*/ 83 w 274"/>
                <a:gd name="T49" fmla="*/ 123 h 137"/>
                <a:gd name="T50" fmla="*/ 97 w 274"/>
                <a:gd name="T51" fmla="*/ 121 h 137"/>
                <a:gd name="T52" fmla="*/ 100 w 274"/>
                <a:gd name="T53" fmla="*/ 125 h 137"/>
                <a:gd name="T54" fmla="*/ 108 w 274"/>
                <a:gd name="T55" fmla="*/ 126 h 137"/>
                <a:gd name="T56" fmla="*/ 113 w 274"/>
                <a:gd name="T57" fmla="*/ 126 h 137"/>
                <a:gd name="T58" fmla="*/ 132 w 274"/>
                <a:gd name="T59" fmla="*/ 136 h 137"/>
                <a:gd name="T60" fmla="*/ 126 w 274"/>
                <a:gd name="T61" fmla="*/ 130 h 137"/>
                <a:gd name="T62" fmla="*/ 128 w 274"/>
                <a:gd name="T63" fmla="*/ 135 h 137"/>
                <a:gd name="T64" fmla="*/ 135 w 274"/>
                <a:gd name="T65" fmla="*/ 135 h 137"/>
                <a:gd name="T66" fmla="*/ 149 w 274"/>
                <a:gd name="T67" fmla="*/ 136 h 137"/>
                <a:gd name="T68" fmla="*/ 152 w 274"/>
                <a:gd name="T69" fmla="*/ 133 h 137"/>
                <a:gd name="T70" fmla="*/ 167 w 274"/>
                <a:gd name="T71" fmla="*/ 131 h 137"/>
                <a:gd name="T72" fmla="*/ 180 w 274"/>
                <a:gd name="T73" fmla="*/ 128 h 137"/>
                <a:gd name="T74" fmla="*/ 175 w 274"/>
                <a:gd name="T75" fmla="*/ 122 h 137"/>
                <a:gd name="T76" fmla="*/ 187 w 274"/>
                <a:gd name="T77" fmla="*/ 119 h 137"/>
                <a:gd name="T78" fmla="*/ 192 w 274"/>
                <a:gd name="T79" fmla="*/ 117 h 137"/>
                <a:gd name="T80" fmla="*/ 199 w 274"/>
                <a:gd name="T81" fmla="*/ 119 h 137"/>
                <a:gd name="T82" fmla="*/ 203 w 274"/>
                <a:gd name="T83" fmla="*/ 119 h 137"/>
                <a:gd name="T84" fmla="*/ 217 w 274"/>
                <a:gd name="T85" fmla="*/ 111 h 137"/>
                <a:gd name="T86" fmla="*/ 217 w 274"/>
                <a:gd name="T87" fmla="*/ 106 h 137"/>
                <a:gd name="T88" fmla="*/ 232 w 274"/>
                <a:gd name="T89" fmla="*/ 96 h 137"/>
                <a:gd name="T90" fmla="*/ 231 w 274"/>
                <a:gd name="T91" fmla="*/ 97 h 137"/>
                <a:gd name="T92" fmla="*/ 238 w 274"/>
                <a:gd name="T93" fmla="*/ 95 h 137"/>
                <a:gd name="T94" fmla="*/ 234 w 274"/>
                <a:gd name="T95" fmla="*/ 85 h 137"/>
                <a:gd name="T96" fmla="*/ 242 w 274"/>
                <a:gd name="T97" fmla="*/ 73 h 137"/>
                <a:gd name="T98" fmla="*/ 238 w 274"/>
                <a:gd name="T99" fmla="*/ 77 h 137"/>
                <a:gd name="T100" fmla="*/ 252 w 274"/>
                <a:gd name="T101" fmla="*/ 71 h 137"/>
                <a:gd name="T102" fmla="*/ 266 w 274"/>
                <a:gd name="T103" fmla="*/ 40 h 137"/>
                <a:gd name="T104" fmla="*/ 258 w 274"/>
                <a:gd name="T105" fmla="*/ 48 h 137"/>
                <a:gd name="T106" fmla="*/ 268 w 274"/>
                <a:gd name="T107" fmla="*/ 35 h 137"/>
                <a:gd name="T108" fmla="*/ 259 w 274"/>
                <a:gd name="T109" fmla="*/ 22 h 137"/>
                <a:gd name="T110" fmla="*/ 262 w 274"/>
                <a:gd name="T111" fmla="*/ 27 h 137"/>
                <a:gd name="T112" fmla="*/ 273 w 274"/>
                <a:gd name="T113" fmla="*/ 17 h 137"/>
                <a:gd name="T114" fmla="*/ 273 w 274"/>
                <a:gd name="T115" fmla="*/ 12 h 137"/>
                <a:gd name="T116" fmla="*/ 266 w 274"/>
                <a:gd name="T117" fmla="*/ 7 h 137"/>
                <a:gd name="T118" fmla="*/ 269 w 274"/>
                <a:gd name="T119" fmla="*/ 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4" h="137">
                  <a:moveTo>
                    <a:pt x="250" y="51"/>
                  </a:moveTo>
                  <a:cubicBezTo>
                    <a:pt x="250" y="51"/>
                    <a:pt x="250" y="51"/>
                    <a:pt x="250" y="51"/>
                  </a:cubicBezTo>
                  <a:cubicBezTo>
                    <a:pt x="250" y="52"/>
                    <a:pt x="250" y="52"/>
                    <a:pt x="250" y="52"/>
                  </a:cubicBezTo>
                  <a:cubicBezTo>
                    <a:pt x="250" y="53"/>
                    <a:pt x="250" y="53"/>
                    <a:pt x="249" y="53"/>
                  </a:cubicBezTo>
                  <a:cubicBezTo>
                    <a:pt x="249" y="53"/>
                    <a:pt x="248" y="53"/>
                    <a:pt x="248" y="53"/>
                  </a:cubicBezTo>
                  <a:cubicBezTo>
                    <a:pt x="248" y="53"/>
                    <a:pt x="248" y="53"/>
                    <a:pt x="248" y="53"/>
                  </a:cubicBezTo>
                  <a:cubicBezTo>
                    <a:pt x="248" y="54"/>
                    <a:pt x="248" y="54"/>
                    <a:pt x="249" y="55"/>
                  </a:cubicBezTo>
                  <a:cubicBezTo>
                    <a:pt x="251" y="56"/>
                    <a:pt x="251" y="56"/>
                    <a:pt x="251" y="56"/>
                  </a:cubicBezTo>
                  <a:cubicBezTo>
                    <a:pt x="252" y="53"/>
                    <a:pt x="252" y="53"/>
                    <a:pt x="252" y="53"/>
                  </a:cubicBezTo>
                  <a:cubicBezTo>
                    <a:pt x="253" y="54"/>
                    <a:pt x="253" y="54"/>
                    <a:pt x="253" y="54"/>
                  </a:cubicBezTo>
                  <a:cubicBezTo>
                    <a:pt x="252" y="56"/>
                    <a:pt x="252" y="56"/>
                    <a:pt x="252" y="56"/>
                  </a:cubicBezTo>
                  <a:cubicBezTo>
                    <a:pt x="258" y="59"/>
                    <a:pt x="258" y="59"/>
                    <a:pt x="258" y="59"/>
                  </a:cubicBezTo>
                  <a:cubicBezTo>
                    <a:pt x="258" y="60"/>
                    <a:pt x="259" y="59"/>
                    <a:pt x="260" y="58"/>
                  </a:cubicBezTo>
                  <a:cubicBezTo>
                    <a:pt x="260" y="58"/>
                    <a:pt x="260" y="58"/>
                    <a:pt x="260" y="58"/>
                  </a:cubicBezTo>
                  <a:cubicBezTo>
                    <a:pt x="258" y="63"/>
                    <a:pt x="258" y="63"/>
                    <a:pt x="258" y="63"/>
                  </a:cubicBezTo>
                  <a:cubicBezTo>
                    <a:pt x="257" y="63"/>
                    <a:pt x="257" y="63"/>
                    <a:pt x="257" y="63"/>
                  </a:cubicBezTo>
                  <a:cubicBezTo>
                    <a:pt x="258" y="62"/>
                    <a:pt x="258" y="62"/>
                    <a:pt x="257" y="61"/>
                  </a:cubicBezTo>
                  <a:cubicBezTo>
                    <a:pt x="251" y="58"/>
                    <a:pt x="251" y="58"/>
                    <a:pt x="251" y="58"/>
                  </a:cubicBezTo>
                  <a:cubicBezTo>
                    <a:pt x="250" y="60"/>
                    <a:pt x="250" y="60"/>
                    <a:pt x="250" y="60"/>
                  </a:cubicBezTo>
                  <a:cubicBezTo>
                    <a:pt x="250" y="59"/>
                    <a:pt x="250" y="59"/>
                    <a:pt x="250" y="59"/>
                  </a:cubicBezTo>
                  <a:cubicBezTo>
                    <a:pt x="250" y="58"/>
                    <a:pt x="250" y="58"/>
                    <a:pt x="250" y="58"/>
                  </a:cubicBezTo>
                  <a:cubicBezTo>
                    <a:pt x="250" y="57"/>
                    <a:pt x="250" y="57"/>
                    <a:pt x="250" y="57"/>
                  </a:cubicBezTo>
                  <a:cubicBezTo>
                    <a:pt x="249" y="57"/>
                    <a:pt x="248" y="56"/>
                    <a:pt x="248" y="55"/>
                  </a:cubicBezTo>
                  <a:cubicBezTo>
                    <a:pt x="247" y="54"/>
                    <a:pt x="247" y="53"/>
                    <a:pt x="248" y="52"/>
                  </a:cubicBezTo>
                  <a:cubicBezTo>
                    <a:pt x="248" y="52"/>
                    <a:pt x="249" y="51"/>
                    <a:pt x="250" y="51"/>
                  </a:cubicBezTo>
                  <a:cubicBezTo>
                    <a:pt x="250" y="51"/>
                    <a:pt x="250" y="51"/>
                    <a:pt x="250" y="51"/>
                  </a:cubicBezTo>
                  <a:close/>
                  <a:moveTo>
                    <a:pt x="14" y="15"/>
                  </a:moveTo>
                  <a:cubicBezTo>
                    <a:pt x="14" y="14"/>
                    <a:pt x="14" y="13"/>
                    <a:pt x="12" y="13"/>
                  </a:cubicBezTo>
                  <a:cubicBezTo>
                    <a:pt x="5" y="13"/>
                    <a:pt x="5" y="13"/>
                    <a:pt x="5" y="13"/>
                  </a:cubicBezTo>
                  <a:cubicBezTo>
                    <a:pt x="4" y="13"/>
                    <a:pt x="2" y="13"/>
                    <a:pt x="1" y="12"/>
                  </a:cubicBezTo>
                  <a:cubicBezTo>
                    <a:pt x="0" y="11"/>
                    <a:pt x="0" y="10"/>
                    <a:pt x="0" y="8"/>
                  </a:cubicBezTo>
                  <a:cubicBezTo>
                    <a:pt x="0" y="7"/>
                    <a:pt x="0" y="5"/>
                    <a:pt x="1" y="5"/>
                  </a:cubicBezTo>
                  <a:cubicBezTo>
                    <a:pt x="2" y="3"/>
                    <a:pt x="3" y="3"/>
                    <a:pt x="5" y="3"/>
                  </a:cubicBezTo>
                  <a:cubicBezTo>
                    <a:pt x="12" y="2"/>
                    <a:pt x="12" y="2"/>
                    <a:pt x="12" y="2"/>
                  </a:cubicBezTo>
                  <a:cubicBezTo>
                    <a:pt x="13" y="2"/>
                    <a:pt x="13" y="1"/>
                    <a:pt x="13" y="0"/>
                  </a:cubicBezTo>
                  <a:cubicBezTo>
                    <a:pt x="14" y="0"/>
                    <a:pt x="14" y="0"/>
                    <a:pt x="14" y="0"/>
                  </a:cubicBezTo>
                  <a:cubicBezTo>
                    <a:pt x="14" y="6"/>
                    <a:pt x="14" y="6"/>
                    <a:pt x="14" y="6"/>
                  </a:cubicBezTo>
                  <a:cubicBezTo>
                    <a:pt x="14" y="6"/>
                    <a:pt x="14" y="6"/>
                    <a:pt x="14" y="6"/>
                  </a:cubicBezTo>
                  <a:cubicBezTo>
                    <a:pt x="14" y="5"/>
                    <a:pt x="13" y="4"/>
                    <a:pt x="12" y="4"/>
                  </a:cubicBezTo>
                  <a:cubicBezTo>
                    <a:pt x="5" y="5"/>
                    <a:pt x="5" y="5"/>
                    <a:pt x="5" y="5"/>
                  </a:cubicBezTo>
                  <a:cubicBezTo>
                    <a:pt x="4" y="5"/>
                    <a:pt x="3" y="5"/>
                    <a:pt x="2" y="5"/>
                  </a:cubicBezTo>
                  <a:cubicBezTo>
                    <a:pt x="1" y="6"/>
                    <a:pt x="1" y="7"/>
                    <a:pt x="1" y="8"/>
                  </a:cubicBezTo>
                  <a:cubicBezTo>
                    <a:pt x="1" y="11"/>
                    <a:pt x="3" y="12"/>
                    <a:pt x="6" y="12"/>
                  </a:cubicBezTo>
                  <a:cubicBezTo>
                    <a:pt x="13" y="11"/>
                    <a:pt x="13" y="11"/>
                    <a:pt x="13" y="11"/>
                  </a:cubicBezTo>
                  <a:cubicBezTo>
                    <a:pt x="14" y="11"/>
                    <a:pt x="14" y="11"/>
                    <a:pt x="14" y="9"/>
                  </a:cubicBezTo>
                  <a:cubicBezTo>
                    <a:pt x="14" y="9"/>
                    <a:pt x="14" y="9"/>
                    <a:pt x="14" y="9"/>
                  </a:cubicBezTo>
                  <a:cubicBezTo>
                    <a:pt x="14" y="15"/>
                    <a:pt x="14" y="15"/>
                    <a:pt x="14" y="15"/>
                  </a:cubicBezTo>
                  <a:cubicBezTo>
                    <a:pt x="14" y="15"/>
                    <a:pt x="14" y="15"/>
                    <a:pt x="14" y="15"/>
                  </a:cubicBezTo>
                  <a:close/>
                  <a:moveTo>
                    <a:pt x="3" y="27"/>
                  </a:moveTo>
                  <a:cubicBezTo>
                    <a:pt x="2" y="23"/>
                    <a:pt x="2" y="23"/>
                    <a:pt x="2" y="23"/>
                  </a:cubicBezTo>
                  <a:cubicBezTo>
                    <a:pt x="2" y="23"/>
                    <a:pt x="2" y="23"/>
                    <a:pt x="2" y="23"/>
                  </a:cubicBezTo>
                  <a:cubicBezTo>
                    <a:pt x="2" y="23"/>
                    <a:pt x="3" y="24"/>
                    <a:pt x="4" y="24"/>
                  </a:cubicBezTo>
                  <a:cubicBezTo>
                    <a:pt x="9" y="23"/>
                    <a:pt x="9" y="23"/>
                    <a:pt x="9" y="23"/>
                  </a:cubicBezTo>
                  <a:cubicBezTo>
                    <a:pt x="10" y="23"/>
                    <a:pt x="10" y="23"/>
                    <a:pt x="10" y="22"/>
                  </a:cubicBezTo>
                  <a:cubicBezTo>
                    <a:pt x="11" y="22"/>
                    <a:pt x="11" y="21"/>
                    <a:pt x="10" y="21"/>
                  </a:cubicBezTo>
                  <a:cubicBezTo>
                    <a:pt x="10" y="20"/>
                    <a:pt x="10" y="19"/>
                    <a:pt x="9" y="19"/>
                  </a:cubicBezTo>
                  <a:cubicBezTo>
                    <a:pt x="3" y="20"/>
                    <a:pt x="3" y="20"/>
                    <a:pt x="3" y="20"/>
                  </a:cubicBezTo>
                  <a:cubicBezTo>
                    <a:pt x="2" y="20"/>
                    <a:pt x="2" y="21"/>
                    <a:pt x="2" y="21"/>
                  </a:cubicBezTo>
                  <a:cubicBezTo>
                    <a:pt x="2" y="21"/>
                    <a:pt x="2" y="21"/>
                    <a:pt x="2" y="21"/>
                  </a:cubicBezTo>
                  <a:cubicBezTo>
                    <a:pt x="1" y="17"/>
                    <a:pt x="1" y="17"/>
                    <a:pt x="1" y="17"/>
                  </a:cubicBezTo>
                  <a:cubicBezTo>
                    <a:pt x="1" y="17"/>
                    <a:pt x="1" y="17"/>
                    <a:pt x="1" y="17"/>
                  </a:cubicBezTo>
                  <a:cubicBezTo>
                    <a:pt x="1" y="18"/>
                    <a:pt x="2" y="18"/>
                    <a:pt x="3" y="18"/>
                  </a:cubicBezTo>
                  <a:cubicBezTo>
                    <a:pt x="8" y="17"/>
                    <a:pt x="8" y="17"/>
                    <a:pt x="8" y="17"/>
                  </a:cubicBezTo>
                  <a:cubicBezTo>
                    <a:pt x="9" y="17"/>
                    <a:pt x="9" y="17"/>
                    <a:pt x="9" y="17"/>
                  </a:cubicBezTo>
                  <a:cubicBezTo>
                    <a:pt x="9" y="17"/>
                    <a:pt x="9" y="17"/>
                    <a:pt x="9" y="16"/>
                  </a:cubicBezTo>
                  <a:cubicBezTo>
                    <a:pt x="10" y="16"/>
                    <a:pt x="10" y="16"/>
                    <a:pt x="10" y="16"/>
                  </a:cubicBezTo>
                  <a:cubicBezTo>
                    <a:pt x="11" y="19"/>
                    <a:pt x="11" y="19"/>
                    <a:pt x="11" y="19"/>
                  </a:cubicBezTo>
                  <a:cubicBezTo>
                    <a:pt x="10" y="19"/>
                    <a:pt x="10" y="19"/>
                    <a:pt x="10" y="19"/>
                  </a:cubicBezTo>
                  <a:cubicBezTo>
                    <a:pt x="11" y="20"/>
                    <a:pt x="12" y="21"/>
                    <a:pt x="12" y="22"/>
                  </a:cubicBezTo>
                  <a:cubicBezTo>
                    <a:pt x="12" y="23"/>
                    <a:pt x="11" y="24"/>
                    <a:pt x="9" y="25"/>
                  </a:cubicBezTo>
                  <a:cubicBezTo>
                    <a:pt x="4" y="25"/>
                    <a:pt x="4" y="25"/>
                    <a:pt x="4" y="25"/>
                  </a:cubicBezTo>
                  <a:cubicBezTo>
                    <a:pt x="3" y="26"/>
                    <a:pt x="3" y="26"/>
                    <a:pt x="3" y="27"/>
                  </a:cubicBezTo>
                  <a:cubicBezTo>
                    <a:pt x="3" y="27"/>
                    <a:pt x="3" y="27"/>
                    <a:pt x="3" y="27"/>
                  </a:cubicBezTo>
                  <a:close/>
                  <a:moveTo>
                    <a:pt x="16" y="29"/>
                  </a:moveTo>
                  <a:cubicBezTo>
                    <a:pt x="16" y="29"/>
                    <a:pt x="16" y="29"/>
                    <a:pt x="16" y="29"/>
                  </a:cubicBezTo>
                  <a:cubicBezTo>
                    <a:pt x="15" y="29"/>
                    <a:pt x="15" y="29"/>
                    <a:pt x="15" y="29"/>
                  </a:cubicBezTo>
                  <a:cubicBezTo>
                    <a:pt x="15" y="28"/>
                    <a:pt x="15" y="28"/>
                    <a:pt x="15" y="28"/>
                  </a:cubicBezTo>
                  <a:cubicBezTo>
                    <a:pt x="15" y="27"/>
                    <a:pt x="16" y="27"/>
                    <a:pt x="16" y="27"/>
                  </a:cubicBezTo>
                  <a:cubicBezTo>
                    <a:pt x="16" y="27"/>
                    <a:pt x="16" y="27"/>
                    <a:pt x="17" y="27"/>
                  </a:cubicBezTo>
                  <a:cubicBezTo>
                    <a:pt x="17" y="27"/>
                    <a:pt x="17" y="28"/>
                    <a:pt x="17" y="28"/>
                  </a:cubicBezTo>
                  <a:cubicBezTo>
                    <a:pt x="17" y="29"/>
                    <a:pt x="17" y="29"/>
                    <a:pt x="17" y="29"/>
                  </a:cubicBezTo>
                  <a:cubicBezTo>
                    <a:pt x="17" y="29"/>
                    <a:pt x="17" y="29"/>
                    <a:pt x="16" y="29"/>
                  </a:cubicBezTo>
                  <a:close/>
                  <a:moveTo>
                    <a:pt x="4" y="33"/>
                  </a:moveTo>
                  <a:cubicBezTo>
                    <a:pt x="3" y="29"/>
                    <a:pt x="3" y="29"/>
                    <a:pt x="3" y="29"/>
                  </a:cubicBezTo>
                  <a:cubicBezTo>
                    <a:pt x="4" y="29"/>
                    <a:pt x="4" y="29"/>
                    <a:pt x="4" y="29"/>
                  </a:cubicBezTo>
                  <a:cubicBezTo>
                    <a:pt x="4" y="30"/>
                    <a:pt x="4" y="30"/>
                    <a:pt x="5" y="30"/>
                  </a:cubicBezTo>
                  <a:cubicBezTo>
                    <a:pt x="10" y="29"/>
                    <a:pt x="10" y="29"/>
                    <a:pt x="10" y="29"/>
                  </a:cubicBezTo>
                  <a:cubicBezTo>
                    <a:pt x="11" y="29"/>
                    <a:pt x="11" y="28"/>
                    <a:pt x="11" y="28"/>
                  </a:cubicBezTo>
                  <a:cubicBezTo>
                    <a:pt x="11" y="27"/>
                    <a:pt x="11" y="27"/>
                    <a:pt x="11" y="27"/>
                  </a:cubicBezTo>
                  <a:cubicBezTo>
                    <a:pt x="11" y="27"/>
                    <a:pt x="11" y="27"/>
                    <a:pt x="11" y="27"/>
                  </a:cubicBezTo>
                  <a:cubicBezTo>
                    <a:pt x="13" y="30"/>
                    <a:pt x="13" y="30"/>
                    <a:pt x="13" y="30"/>
                  </a:cubicBezTo>
                  <a:cubicBezTo>
                    <a:pt x="5" y="32"/>
                    <a:pt x="5" y="32"/>
                    <a:pt x="5" y="32"/>
                  </a:cubicBezTo>
                  <a:cubicBezTo>
                    <a:pt x="5" y="32"/>
                    <a:pt x="4" y="33"/>
                    <a:pt x="4" y="33"/>
                  </a:cubicBezTo>
                  <a:cubicBezTo>
                    <a:pt x="4" y="33"/>
                    <a:pt x="4" y="33"/>
                    <a:pt x="4" y="33"/>
                  </a:cubicBezTo>
                  <a:close/>
                  <a:moveTo>
                    <a:pt x="16" y="42"/>
                  </a:moveTo>
                  <a:cubicBezTo>
                    <a:pt x="16" y="41"/>
                    <a:pt x="15" y="41"/>
                    <a:pt x="14" y="41"/>
                  </a:cubicBezTo>
                  <a:cubicBezTo>
                    <a:pt x="6" y="40"/>
                    <a:pt x="6" y="40"/>
                    <a:pt x="6" y="40"/>
                  </a:cubicBezTo>
                  <a:cubicBezTo>
                    <a:pt x="6" y="40"/>
                    <a:pt x="6" y="40"/>
                    <a:pt x="6" y="40"/>
                  </a:cubicBezTo>
                  <a:cubicBezTo>
                    <a:pt x="6" y="40"/>
                    <a:pt x="6" y="40"/>
                    <a:pt x="6" y="40"/>
                  </a:cubicBezTo>
                  <a:cubicBezTo>
                    <a:pt x="13" y="35"/>
                    <a:pt x="13" y="35"/>
                    <a:pt x="13" y="35"/>
                  </a:cubicBezTo>
                  <a:cubicBezTo>
                    <a:pt x="14" y="34"/>
                    <a:pt x="14" y="33"/>
                    <a:pt x="14" y="33"/>
                  </a:cubicBezTo>
                  <a:cubicBezTo>
                    <a:pt x="14" y="33"/>
                    <a:pt x="14" y="33"/>
                    <a:pt x="14" y="33"/>
                  </a:cubicBezTo>
                  <a:cubicBezTo>
                    <a:pt x="15" y="37"/>
                    <a:pt x="15" y="37"/>
                    <a:pt x="15" y="37"/>
                  </a:cubicBezTo>
                  <a:cubicBezTo>
                    <a:pt x="15" y="37"/>
                    <a:pt x="15" y="37"/>
                    <a:pt x="15" y="37"/>
                  </a:cubicBezTo>
                  <a:cubicBezTo>
                    <a:pt x="15" y="37"/>
                    <a:pt x="14" y="36"/>
                    <a:pt x="14" y="36"/>
                  </a:cubicBezTo>
                  <a:cubicBezTo>
                    <a:pt x="14" y="36"/>
                    <a:pt x="14" y="36"/>
                    <a:pt x="13" y="37"/>
                  </a:cubicBezTo>
                  <a:cubicBezTo>
                    <a:pt x="9" y="40"/>
                    <a:pt x="9" y="40"/>
                    <a:pt x="9" y="40"/>
                  </a:cubicBezTo>
                  <a:cubicBezTo>
                    <a:pt x="14" y="40"/>
                    <a:pt x="14" y="40"/>
                    <a:pt x="14" y="40"/>
                  </a:cubicBezTo>
                  <a:cubicBezTo>
                    <a:pt x="14" y="40"/>
                    <a:pt x="15" y="40"/>
                    <a:pt x="15" y="40"/>
                  </a:cubicBezTo>
                  <a:cubicBezTo>
                    <a:pt x="16" y="40"/>
                    <a:pt x="16" y="40"/>
                    <a:pt x="16" y="39"/>
                  </a:cubicBezTo>
                  <a:cubicBezTo>
                    <a:pt x="16" y="39"/>
                    <a:pt x="16" y="39"/>
                    <a:pt x="16" y="39"/>
                  </a:cubicBezTo>
                  <a:cubicBezTo>
                    <a:pt x="16" y="42"/>
                    <a:pt x="16" y="42"/>
                    <a:pt x="16" y="42"/>
                  </a:cubicBezTo>
                  <a:cubicBezTo>
                    <a:pt x="16" y="42"/>
                    <a:pt x="16" y="42"/>
                    <a:pt x="16" y="42"/>
                  </a:cubicBezTo>
                  <a:close/>
                  <a:moveTo>
                    <a:pt x="14" y="53"/>
                  </a:moveTo>
                  <a:cubicBezTo>
                    <a:pt x="13" y="53"/>
                    <a:pt x="12" y="53"/>
                    <a:pt x="11" y="52"/>
                  </a:cubicBezTo>
                  <a:cubicBezTo>
                    <a:pt x="10" y="51"/>
                    <a:pt x="10" y="51"/>
                    <a:pt x="9" y="50"/>
                  </a:cubicBezTo>
                  <a:cubicBezTo>
                    <a:pt x="9" y="49"/>
                    <a:pt x="9" y="48"/>
                    <a:pt x="9" y="47"/>
                  </a:cubicBezTo>
                  <a:cubicBezTo>
                    <a:pt x="10" y="46"/>
                    <a:pt x="11" y="45"/>
                    <a:pt x="12" y="45"/>
                  </a:cubicBezTo>
                  <a:cubicBezTo>
                    <a:pt x="13" y="44"/>
                    <a:pt x="14" y="44"/>
                    <a:pt x="16" y="45"/>
                  </a:cubicBezTo>
                  <a:cubicBezTo>
                    <a:pt x="17" y="45"/>
                    <a:pt x="18" y="46"/>
                    <a:pt x="18" y="47"/>
                  </a:cubicBezTo>
                  <a:cubicBezTo>
                    <a:pt x="18" y="48"/>
                    <a:pt x="18" y="49"/>
                    <a:pt x="18" y="50"/>
                  </a:cubicBezTo>
                  <a:cubicBezTo>
                    <a:pt x="18" y="51"/>
                    <a:pt x="17" y="51"/>
                    <a:pt x="16" y="52"/>
                  </a:cubicBezTo>
                  <a:cubicBezTo>
                    <a:pt x="14" y="46"/>
                    <a:pt x="14" y="46"/>
                    <a:pt x="14" y="46"/>
                  </a:cubicBezTo>
                  <a:cubicBezTo>
                    <a:pt x="12" y="46"/>
                    <a:pt x="12" y="47"/>
                    <a:pt x="11" y="48"/>
                  </a:cubicBezTo>
                  <a:cubicBezTo>
                    <a:pt x="10" y="49"/>
                    <a:pt x="10" y="49"/>
                    <a:pt x="10" y="51"/>
                  </a:cubicBezTo>
                  <a:cubicBezTo>
                    <a:pt x="11" y="51"/>
                    <a:pt x="11" y="52"/>
                    <a:pt x="12" y="52"/>
                  </a:cubicBezTo>
                  <a:cubicBezTo>
                    <a:pt x="13" y="52"/>
                    <a:pt x="14" y="52"/>
                    <a:pt x="14" y="53"/>
                  </a:cubicBezTo>
                  <a:cubicBezTo>
                    <a:pt x="14" y="53"/>
                    <a:pt x="14" y="53"/>
                    <a:pt x="14" y="53"/>
                  </a:cubicBezTo>
                  <a:close/>
                  <a:moveTo>
                    <a:pt x="16" y="49"/>
                  </a:moveTo>
                  <a:cubicBezTo>
                    <a:pt x="18" y="49"/>
                    <a:pt x="18" y="48"/>
                    <a:pt x="18" y="47"/>
                  </a:cubicBezTo>
                  <a:cubicBezTo>
                    <a:pt x="17" y="45"/>
                    <a:pt x="16" y="45"/>
                    <a:pt x="14" y="45"/>
                  </a:cubicBezTo>
                  <a:cubicBezTo>
                    <a:pt x="16" y="49"/>
                    <a:pt x="16" y="49"/>
                    <a:pt x="16" y="49"/>
                  </a:cubicBezTo>
                  <a:close/>
                  <a:moveTo>
                    <a:pt x="22" y="58"/>
                  </a:moveTo>
                  <a:cubicBezTo>
                    <a:pt x="22" y="58"/>
                    <a:pt x="21" y="58"/>
                    <a:pt x="21" y="57"/>
                  </a:cubicBezTo>
                  <a:cubicBezTo>
                    <a:pt x="21" y="57"/>
                    <a:pt x="21" y="57"/>
                    <a:pt x="21" y="57"/>
                  </a:cubicBezTo>
                  <a:cubicBezTo>
                    <a:pt x="21" y="56"/>
                    <a:pt x="21" y="56"/>
                    <a:pt x="21" y="56"/>
                  </a:cubicBezTo>
                  <a:cubicBezTo>
                    <a:pt x="21" y="55"/>
                    <a:pt x="21" y="55"/>
                    <a:pt x="20" y="55"/>
                  </a:cubicBezTo>
                  <a:cubicBezTo>
                    <a:pt x="20" y="55"/>
                    <a:pt x="20" y="55"/>
                    <a:pt x="19" y="55"/>
                  </a:cubicBezTo>
                  <a:cubicBezTo>
                    <a:pt x="15" y="57"/>
                    <a:pt x="15" y="57"/>
                    <a:pt x="15" y="57"/>
                  </a:cubicBezTo>
                  <a:cubicBezTo>
                    <a:pt x="14" y="58"/>
                    <a:pt x="14" y="59"/>
                    <a:pt x="14" y="59"/>
                  </a:cubicBezTo>
                  <a:cubicBezTo>
                    <a:pt x="14" y="59"/>
                    <a:pt x="14" y="59"/>
                    <a:pt x="14" y="59"/>
                  </a:cubicBezTo>
                  <a:cubicBezTo>
                    <a:pt x="12" y="55"/>
                    <a:pt x="12" y="55"/>
                    <a:pt x="12" y="55"/>
                  </a:cubicBezTo>
                  <a:cubicBezTo>
                    <a:pt x="12" y="55"/>
                    <a:pt x="12" y="55"/>
                    <a:pt x="12" y="55"/>
                  </a:cubicBezTo>
                  <a:cubicBezTo>
                    <a:pt x="13" y="56"/>
                    <a:pt x="14" y="56"/>
                    <a:pt x="14" y="56"/>
                  </a:cubicBezTo>
                  <a:cubicBezTo>
                    <a:pt x="19" y="54"/>
                    <a:pt x="19" y="54"/>
                    <a:pt x="19" y="54"/>
                  </a:cubicBezTo>
                  <a:cubicBezTo>
                    <a:pt x="20" y="53"/>
                    <a:pt x="20" y="53"/>
                    <a:pt x="20" y="53"/>
                  </a:cubicBezTo>
                  <a:cubicBezTo>
                    <a:pt x="20" y="53"/>
                    <a:pt x="20" y="52"/>
                    <a:pt x="20" y="52"/>
                  </a:cubicBezTo>
                  <a:cubicBezTo>
                    <a:pt x="20" y="52"/>
                    <a:pt x="20" y="52"/>
                    <a:pt x="20" y="52"/>
                  </a:cubicBezTo>
                  <a:cubicBezTo>
                    <a:pt x="22" y="54"/>
                    <a:pt x="22" y="54"/>
                    <a:pt x="22" y="54"/>
                  </a:cubicBezTo>
                  <a:cubicBezTo>
                    <a:pt x="21" y="55"/>
                    <a:pt x="21" y="55"/>
                    <a:pt x="21" y="55"/>
                  </a:cubicBezTo>
                  <a:cubicBezTo>
                    <a:pt x="22" y="55"/>
                    <a:pt x="23" y="56"/>
                    <a:pt x="24" y="57"/>
                  </a:cubicBezTo>
                  <a:cubicBezTo>
                    <a:pt x="24" y="57"/>
                    <a:pt x="24" y="57"/>
                    <a:pt x="24" y="57"/>
                  </a:cubicBezTo>
                  <a:cubicBezTo>
                    <a:pt x="23" y="58"/>
                    <a:pt x="22" y="58"/>
                    <a:pt x="22" y="58"/>
                  </a:cubicBezTo>
                  <a:close/>
                  <a:moveTo>
                    <a:pt x="21" y="67"/>
                  </a:moveTo>
                  <a:cubicBezTo>
                    <a:pt x="20" y="68"/>
                    <a:pt x="19" y="68"/>
                    <a:pt x="18" y="67"/>
                  </a:cubicBezTo>
                  <a:cubicBezTo>
                    <a:pt x="18" y="67"/>
                    <a:pt x="17" y="67"/>
                    <a:pt x="17" y="66"/>
                  </a:cubicBezTo>
                  <a:cubicBezTo>
                    <a:pt x="17" y="65"/>
                    <a:pt x="16" y="65"/>
                    <a:pt x="16" y="65"/>
                  </a:cubicBezTo>
                  <a:cubicBezTo>
                    <a:pt x="16" y="64"/>
                    <a:pt x="16" y="64"/>
                    <a:pt x="16" y="63"/>
                  </a:cubicBezTo>
                  <a:cubicBezTo>
                    <a:pt x="16" y="63"/>
                    <a:pt x="16" y="63"/>
                    <a:pt x="16" y="63"/>
                  </a:cubicBezTo>
                  <a:cubicBezTo>
                    <a:pt x="16" y="63"/>
                    <a:pt x="16" y="63"/>
                    <a:pt x="16" y="63"/>
                  </a:cubicBezTo>
                  <a:cubicBezTo>
                    <a:pt x="18" y="61"/>
                    <a:pt x="18" y="61"/>
                    <a:pt x="18" y="61"/>
                  </a:cubicBezTo>
                  <a:cubicBezTo>
                    <a:pt x="18" y="61"/>
                    <a:pt x="18" y="61"/>
                    <a:pt x="18" y="61"/>
                  </a:cubicBezTo>
                  <a:cubicBezTo>
                    <a:pt x="17" y="63"/>
                    <a:pt x="16" y="64"/>
                    <a:pt x="17" y="65"/>
                  </a:cubicBezTo>
                  <a:cubicBezTo>
                    <a:pt x="18" y="65"/>
                    <a:pt x="18" y="66"/>
                    <a:pt x="18" y="66"/>
                  </a:cubicBezTo>
                  <a:cubicBezTo>
                    <a:pt x="18" y="66"/>
                    <a:pt x="19" y="66"/>
                    <a:pt x="19" y="66"/>
                  </a:cubicBezTo>
                  <a:cubicBezTo>
                    <a:pt x="20" y="65"/>
                    <a:pt x="20" y="65"/>
                    <a:pt x="20" y="63"/>
                  </a:cubicBezTo>
                  <a:cubicBezTo>
                    <a:pt x="20" y="62"/>
                    <a:pt x="20" y="62"/>
                    <a:pt x="20" y="62"/>
                  </a:cubicBezTo>
                  <a:cubicBezTo>
                    <a:pt x="20" y="61"/>
                    <a:pt x="20" y="60"/>
                    <a:pt x="21" y="59"/>
                  </a:cubicBezTo>
                  <a:cubicBezTo>
                    <a:pt x="22" y="59"/>
                    <a:pt x="22" y="59"/>
                    <a:pt x="23" y="59"/>
                  </a:cubicBezTo>
                  <a:cubicBezTo>
                    <a:pt x="24" y="59"/>
                    <a:pt x="24" y="60"/>
                    <a:pt x="25" y="61"/>
                  </a:cubicBezTo>
                  <a:cubicBezTo>
                    <a:pt x="25" y="61"/>
                    <a:pt x="25" y="61"/>
                    <a:pt x="25" y="62"/>
                  </a:cubicBezTo>
                  <a:cubicBezTo>
                    <a:pt x="25" y="62"/>
                    <a:pt x="25" y="63"/>
                    <a:pt x="26" y="63"/>
                  </a:cubicBezTo>
                  <a:cubicBezTo>
                    <a:pt x="26" y="63"/>
                    <a:pt x="26" y="63"/>
                    <a:pt x="26" y="63"/>
                  </a:cubicBezTo>
                  <a:cubicBezTo>
                    <a:pt x="26" y="63"/>
                    <a:pt x="26" y="63"/>
                    <a:pt x="26" y="63"/>
                  </a:cubicBezTo>
                  <a:cubicBezTo>
                    <a:pt x="24" y="64"/>
                    <a:pt x="24" y="64"/>
                    <a:pt x="24" y="64"/>
                  </a:cubicBezTo>
                  <a:cubicBezTo>
                    <a:pt x="24" y="64"/>
                    <a:pt x="24" y="64"/>
                    <a:pt x="24" y="64"/>
                  </a:cubicBezTo>
                  <a:cubicBezTo>
                    <a:pt x="25" y="63"/>
                    <a:pt x="25" y="61"/>
                    <a:pt x="25" y="61"/>
                  </a:cubicBezTo>
                  <a:cubicBezTo>
                    <a:pt x="25" y="60"/>
                    <a:pt x="24" y="60"/>
                    <a:pt x="24" y="60"/>
                  </a:cubicBezTo>
                  <a:cubicBezTo>
                    <a:pt x="24" y="60"/>
                    <a:pt x="23" y="60"/>
                    <a:pt x="23" y="60"/>
                  </a:cubicBezTo>
                  <a:cubicBezTo>
                    <a:pt x="22" y="60"/>
                    <a:pt x="22" y="61"/>
                    <a:pt x="22" y="62"/>
                  </a:cubicBezTo>
                  <a:cubicBezTo>
                    <a:pt x="22" y="64"/>
                    <a:pt x="22" y="64"/>
                    <a:pt x="22" y="64"/>
                  </a:cubicBezTo>
                  <a:cubicBezTo>
                    <a:pt x="22" y="66"/>
                    <a:pt x="22" y="67"/>
                    <a:pt x="21" y="67"/>
                  </a:cubicBezTo>
                  <a:close/>
                  <a:moveTo>
                    <a:pt x="33" y="67"/>
                  </a:moveTo>
                  <a:cubicBezTo>
                    <a:pt x="32" y="67"/>
                    <a:pt x="32" y="67"/>
                    <a:pt x="32" y="67"/>
                  </a:cubicBezTo>
                  <a:cubicBezTo>
                    <a:pt x="32" y="67"/>
                    <a:pt x="32" y="66"/>
                    <a:pt x="31" y="66"/>
                  </a:cubicBezTo>
                  <a:cubicBezTo>
                    <a:pt x="31" y="66"/>
                    <a:pt x="31" y="66"/>
                    <a:pt x="31" y="65"/>
                  </a:cubicBezTo>
                  <a:cubicBezTo>
                    <a:pt x="31" y="65"/>
                    <a:pt x="32" y="65"/>
                    <a:pt x="32" y="65"/>
                  </a:cubicBezTo>
                  <a:cubicBezTo>
                    <a:pt x="32" y="65"/>
                    <a:pt x="32" y="64"/>
                    <a:pt x="32" y="65"/>
                  </a:cubicBezTo>
                  <a:cubicBezTo>
                    <a:pt x="33" y="65"/>
                    <a:pt x="33" y="65"/>
                    <a:pt x="33" y="65"/>
                  </a:cubicBezTo>
                  <a:cubicBezTo>
                    <a:pt x="33" y="65"/>
                    <a:pt x="34" y="65"/>
                    <a:pt x="33" y="66"/>
                  </a:cubicBezTo>
                  <a:cubicBezTo>
                    <a:pt x="33" y="66"/>
                    <a:pt x="33" y="66"/>
                    <a:pt x="33" y="67"/>
                  </a:cubicBezTo>
                  <a:close/>
                  <a:moveTo>
                    <a:pt x="22" y="75"/>
                  </a:moveTo>
                  <a:cubicBezTo>
                    <a:pt x="20" y="71"/>
                    <a:pt x="20" y="71"/>
                    <a:pt x="20" y="71"/>
                  </a:cubicBezTo>
                  <a:cubicBezTo>
                    <a:pt x="20" y="71"/>
                    <a:pt x="20" y="71"/>
                    <a:pt x="20" y="71"/>
                  </a:cubicBezTo>
                  <a:cubicBezTo>
                    <a:pt x="21" y="71"/>
                    <a:pt x="22" y="72"/>
                    <a:pt x="22" y="71"/>
                  </a:cubicBezTo>
                  <a:cubicBezTo>
                    <a:pt x="27" y="69"/>
                    <a:pt x="27" y="69"/>
                    <a:pt x="27" y="69"/>
                  </a:cubicBezTo>
                  <a:cubicBezTo>
                    <a:pt x="28" y="68"/>
                    <a:pt x="28" y="68"/>
                    <a:pt x="28" y="67"/>
                  </a:cubicBezTo>
                  <a:cubicBezTo>
                    <a:pt x="27" y="67"/>
                    <a:pt x="27" y="67"/>
                    <a:pt x="27" y="67"/>
                  </a:cubicBezTo>
                  <a:cubicBezTo>
                    <a:pt x="28" y="67"/>
                    <a:pt x="28" y="67"/>
                    <a:pt x="28" y="67"/>
                  </a:cubicBezTo>
                  <a:cubicBezTo>
                    <a:pt x="30" y="69"/>
                    <a:pt x="30" y="69"/>
                    <a:pt x="30" y="69"/>
                  </a:cubicBezTo>
                  <a:cubicBezTo>
                    <a:pt x="24" y="73"/>
                    <a:pt x="24" y="73"/>
                    <a:pt x="24" y="73"/>
                  </a:cubicBezTo>
                  <a:cubicBezTo>
                    <a:pt x="22" y="73"/>
                    <a:pt x="22" y="73"/>
                    <a:pt x="22" y="75"/>
                  </a:cubicBezTo>
                  <a:cubicBezTo>
                    <a:pt x="22" y="75"/>
                    <a:pt x="22" y="75"/>
                    <a:pt x="22" y="75"/>
                  </a:cubicBezTo>
                  <a:close/>
                  <a:moveTo>
                    <a:pt x="28" y="80"/>
                  </a:moveTo>
                  <a:cubicBezTo>
                    <a:pt x="27" y="80"/>
                    <a:pt x="26" y="80"/>
                    <a:pt x="26" y="79"/>
                  </a:cubicBezTo>
                  <a:cubicBezTo>
                    <a:pt x="26" y="79"/>
                    <a:pt x="25" y="79"/>
                    <a:pt x="25" y="79"/>
                  </a:cubicBezTo>
                  <a:cubicBezTo>
                    <a:pt x="24" y="78"/>
                    <a:pt x="24" y="77"/>
                    <a:pt x="26" y="76"/>
                  </a:cubicBezTo>
                  <a:cubicBezTo>
                    <a:pt x="31" y="73"/>
                    <a:pt x="31" y="73"/>
                    <a:pt x="31" y="73"/>
                  </a:cubicBezTo>
                  <a:cubicBezTo>
                    <a:pt x="30" y="71"/>
                    <a:pt x="30" y="71"/>
                    <a:pt x="30" y="71"/>
                  </a:cubicBezTo>
                  <a:cubicBezTo>
                    <a:pt x="30" y="71"/>
                    <a:pt x="30" y="71"/>
                    <a:pt x="30" y="71"/>
                  </a:cubicBezTo>
                  <a:cubicBezTo>
                    <a:pt x="30" y="71"/>
                    <a:pt x="30" y="71"/>
                    <a:pt x="30" y="71"/>
                  </a:cubicBezTo>
                  <a:cubicBezTo>
                    <a:pt x="31" y="72"/>
                    <a:pt x="32" y="72"/>
                    <a:pt x="34" y="72"/>
                  </a:cubicBezTo>
                  <a:cubicBezTo>
                    <a:pt x="34" y="72"/>
                    <a:pt x="34" y="72"/>
                    <a:pt x="34" y="72"/>
                  </a:cubicBezTo>
                  <a:cubicBezTo>
                    <a:pt x="32" y="73"/>
                    <a:pt x="32" y="73"/>
                    <a:pt x="32" y="73"/>
                  </a:cubicBezTo>
                  <a:cubicBezTo>
                    <a:pt x="33" y="75"/>
                    <a:pt x="33" y="75"/>
                    <a:pt x="33" y="75"/>
                  </a:cubicBezTo>
                  <a:cubicBezTo>
                    <a:pt x="33" y="75"/>
                    <a:pt x="33" y="75"/>
                    <a:pt x="33" y="75"/>
                  </a:cubicBezTo>
                  <a:cubicBezTo>
                    <a:pt x="32" y="74"/>
                    <a:pt x="32" y="74"/>
                    <a:pt x="32" y="74"/>
                  </a:cubicBezTo>
                  <a:cubicBezTo>
                    <a:pt x="27" y="77"/>
                    <a:pt x="27" y="77"/>
                    <a:pt x="27" y="77"/>
                  </a:cubicBezTo>
                  <a:cubicBezTo>
                    <a:pt x="26" y="78"/>
                    <a:pt x="26" y="79"/>
                    <a:pt x="26" y="79"/>
                  </a:cubicBezTo>
                  <a:cubicBezTo>
                    <a:pt x="27" y="79"/>
                    <a:pt x="27" y="79"/>
                    <a:pt x="28" y="80"/>
                  </a:cubicBezTo>
                  <a:cubicBezTo>
                    <a:pt x="28" y="80"/>
                    <a:pt x="28" y="80"/>
                    <a:pt x="28" y="80"/>
                  </a:cubicBezTo>
                  <a:close/>
                  <a:moveTo>
                    <a:pt x="40" y="84"/>
                  </a:moveTo>
                  <a:cubicBezTo>
                    <a:pt x="40" y="84"/>
                    <a:pt x="40" y="83"/>
                    <a:pt x="40" y="83"/>
                  </a:cubicBezTo>
                  <a:cubicBezTo>
                    <a:pt x="39" y="83"/>
                    <a:pt x="39" y="83"/>
                    <a:pt x="39" y="83"/>
                  </a:cubicBezTo>
                  <a:cubicBezTo>
                    <a:pt x="30" y="86"/>
                    <a:pt x="30" y="86"/>
                    <a:pt x="30" y="86"/>
                  </a:cubicBezTo>
                  <a:cubicBezTo>
                    <a:pt x="28" y="87"/>
                    <a:pt x="26" y="87"/>
                    <a:pt x="25" y="86"/>
                  </a:cubicBezTo>
                  <a:cubicBezTo>
                    <a:pt x="24" y="85"/>
                    <a:pt x="25" y="84"/>
                    <a:pt x="25" y="84"/>
                  </a:cubicBezTo>
                  <a:cubicBezTo>
                    <a:pt x="25" y="84"/>
                    <a:pt x="26" y="84"/>
                    <a:pt x="26" y="84"/>
                  </a:cubicBezTo>
                  <a:cubicBezTo>
                    <a:pt x="26" y="84"/>
                    <a:pt x="26" y="84"/>
                    <a:pt x="26" y="84"/>
                  </a:cubicBezTo>
                  <a:cubicBezTo>
                    <a:pt x="26" y="84"/>
                    <a:pt x="27" y="85"/>
                    <a:pt x="27" y="85"/>
                  </a:cubicBezTo>
                  <a:cubicBezTo>
                    <a:pt x="27" y="85"/>
                    <a:pt x="27" y="85"/>
                    <a:pt x="27" y="85"/>
                  </a:cubicBezTo>
                  <a:cubicBezTo>
                    <a:pt x="28" y="86"/>
                    <a:pt x="29" y="86"/>
                    <a:pt x="31" y="85"/>
                  </a:cubicBezTo>
                  <a:cubicBezTo>
                    <a:pt x="34" y="78"/>
                    <a:pt x="34" y="78"/>
                    <a:pt x="34" y="78"/>
                  </a:cubicBezTo>
                  <a:cubicBezTo>
                    <a:pt x="35" y="77"/>
                    <a:pt x="35" y="77"/>
                    <a:pt x="35" y="77"/>
                  </a:cubicBezTo>
                  <a:cubicBezTo>
                    <a:pt x="35" y="77"/>
                    <a:pt x="35" y="77"/>
                    <a:pt x="34" y="76"/>
                  </a:cubicBezTo>
                  <a:cubicBezTo>
                    <a:pt x="35" y="76"/>
                    <a:pt x="35" y="76"/>
                    <a:pt x="35" y="76"/>
                  </a:cubicBezTo>
                  <a:cubicBezTo>
                    <a:pt x="38" y="79"/>
                    <a:pt x="38" y="79"/>
                    <a:pt x="38" y="79"/>
                  </a:cubicBezTo>
                  <a:cubicBezTo>
                    <a:pt x="37" y="79"/>
                    <a:pt x="37" y="79"/>
                    <a:pt x="37" y="79"/>
                  </a:cubicBezTo>
                  <a:cubicBezTo>
                    <a:pt x="37" y="79"/>
                    <a:pt x="36" y="79"/>
                    <a:pt x="36" y="79"/>
                  </a:cubicBezTo>
                  <a:cubicBezTo>
                    <a:pt x="36" y="79"/>
                    <a:pt x="36" y="79"/>
                    <a:pt x="36" y="79"/>
                  </a:cubicBezTo>
                  <a:cubicBezTo>
                    <a:pt x="33" y="84"/>
                    <a:pt x="33" y="84"/>
                    <a:pt x="33" y="84"/>
                  </a:cubicBezTo>
                  <a:cubicBezTo>
                    <a:pt x="38" y="83"/>
                    <a:pt x="38" y="83"/>
                    <a:pt x="38" y="83"/>
                  </a:cubicBezTo>
                  <a:cubicBezTo>
                    <a:pt x="38" y="83"/>
                    <a:pt x="39" y="82"/>
                    <a:pt x="39" y="82"/>
                  </a:cubicBezTo>
                  <a:cubicBezTo>
                    <a:pt x="39" y="82"/>
                    <a:pt x="39" y="82"/>
                    <a:pt x="39" y="82"/>
                  </a:cubicBezTo>
                  <a:cubicBezTo>
                    <a:pt x="39" y="81"/>
                    <a:pt x="39" y="81"/>
                    <a:pt x="38" y="81"/>
                  </a:cubicBezTo>
                  <a:cubicBezTo>
                    <a:pt x="39" y="81"/>
                    <a:pt x="39" y="81"/>
                    <a:pt x="39" y="81"/>
                  </a:cubicBezTo>
                  <a:cubicBezTo>
                    <a:pt x="40" y="84"/>
                    <a:pt x="40" y="84"/>
                    <a:pt x="40" y="84"/>
                  </a:cubicBezTo>
                  <a:cubicBezTo>
                    <a:pt x="40" y="84"/>
                    <a:pt x="40" y="84"/>
                    <a:pt x="40" y="84"/>
                  </a:cubicBezTo>
                  <a:close/>
                  <a:moveTo>
                    <a:pt x="47" y="97"/>
                  </a:moveTo>
                  <a:cubicBezTo>
                    <a:pt x="46" y="97"/>
                    <a:pt x="45" y="98"/>
                    <a:pt x="44" y="98"/>
                  </a:cubicBezTo>
                  <a:cubicBezTo>
                    <a:pt x="42" y="98"/>
                    <a:pt x="41" y="98"/>
                    <a:pt x="40" y="97"/>
                  </a:cubicBezTo>
                  <a:cubicBezTo>
                    <a:pt x="40" y="96"/>
                    <a:pt x="39" y="95"/>
                    <a:pt x="39" y="94"/>
                  </a:cubicBezTo>
                  <a:cubicBezTo>
                    <a:pt x="39" y="93"/>
                    <a:pt x="40" y="91"/>
                    <a:pt x="41" y="91"/>
                  </a:cubicBezTo>
                  <a:cubicBezTo>
                    <a:pt x="42" y="90"/>
                    <a:pt x="43" y="89"/>
                    <a:pt x="44" y="89"/>
                  </a:cubicBezTo>
                  <a:cubicBezTo>
                    <a:pt x="45" y="89"/>
                    <a:pt x="46" y="89"/>
                    <a:pt x="47" y="90"/>
                  </a:cubicBezTo>
                  <a:cubicBezTo>
                    <a:pt x="48" y="91"/>
                    <a:pt x="49" y="92"/>
                    <a:pt x="49" y="93"/>
                  </a:cubicBezTo>
                  <a:cubicBezTo>
                    <a:pt x="49" y="95"/>
                    <a:pt x="48" y="95"/>
                    <a:pt x="47" y="97"/>
                  </a:cubicBezTo>
                  <a:close/>
                  <a:moveTo>
                    <a:pt x="45" y="96"/>
                  </a:moveTo>
                  <a:cubicBezTo>
                    <a:pt x="46" y="95"/>
                    <a:pt x="47" y="94"/>
                    <a:pt x="47" y="93"/>
                  </a:cubicBezTo>
                  <a:cubicBezTo>
                    <a:pt x="48" y="92"/>
                    <a:pt x="47" y="91"/>
                    <a:pt x="47" y="90"/>
                  </a:cubicBezTo>
                  <a:cubicBezTo>
                    <a:pt x="46" y="90"/>
                    <a:pt x="46" y="89"/>
                    <a:pt x="45" y="90"/>
                  </a:cubicBezTo>
                  <a:cubicBezTo>
                    <a:pt x="44" y="90"/>
                    <a:pt x="44" y="91"/>
                    <a:pt x="43" y="91"/>
                  </a:cubicBezTo>
                  <a:cubicBezTo>
                    <a:pt x="42" y="92"/>
                    <a:pt x="41" y="93"/>
                    <a:pt x="41" y="94"/>
                  </a:cubicBezTo>
                  <a:cubicBezTo>
                    <a:pt x="40" y="95"/>
                    <a:pt x="40" y="96"/>
                    <a:pt x="41" y="97"/>
                  </a:cubicBezTo>
                  <a:cubicBezTo>
                    <a:pt x="42" y="97"/>
                    <a:pt x="42" y="97"/>
                    <a:pt x="43" y="97"/>
                  </a:cubicBezTo>
                  <a:cubicBezTo>
                    <a:pt x="44" y="97"/>
                    <a:pt x="44" y="97"/>
                    <a:pt x="45" y="96"/>
                  </a:cubicBezTo>
                  <a:close/>
                  <a:moveTo>
                    <a:pt x="60" y="97"/>
                  </a:moveTo>
                  <a:cubicBezTo>
                    <a:pt x="59" y="97"/>
                    <a:pt x="59" y="97"/>
                    <a:pt x="59" y="97"/>
                  </a:cubicBezTo>
                  <a:cubicBezTo>
                    <a:pt x="59" y="97"/>
                    <a:pt x="59" y="97"/>
                    <a:pt x="59" y="97"/>
                  </a:cubicBezTo>
                  <a:cubicBezTo>
                    <a:pt x="58" y="97"/>
                    <a:pt x="58" y="97"/>
                    <a:pt x="58" y="96"/>
                  </a:cubicBezTo>
                  <a:cubicBezTo>
                    <a:pt x="58" y="96"/>
                    <a:pt x="58" y="95"/>
                    <a:pt x="58" y="95"/>
                  </a:cubicBezTo>
                  <a:cubicBezTo>
                    <a:pt x="58" y="95"/>
                    <a:pt x="58" y="95"/>
                    <a:pt x="58" y="95"/>
                  </a:cubicBezTo>
                  <a:cubicBezTo>
                    <a:pt x="58" y="94"/>
                    <a:pt x="57" y="94"/>
                    <a:pt x="56" y="95"/>
                  </a:cubicBezTo>
                  <a:cubicBezTo>
                    <a:pt x="54" y="97"/>
                    <a:pt x="54" y="97"/>
                    <a:pt x="54" y="97"/>
                  </a:cubicBezTo>
                  <a:cubicBezTo>
                    <a:pt x="56" y="99"/>
                    <a:pt x="56" y="99"/>
                    <a:pt x="56" y="99"/>
                  </a:cubicBezTo>
                  <a:cubicBezTo>
                    <a:pt x="56" y="99"/>
                    <a:pt x="56" y="99"/>
                    <a:pt x="56" y="99"/>
                  </a:cubicBezTo>
                  <a:cubicBezTo>
                    <a:pt x="54" y="97"/>
                    <a:pt x="54" y="97"/>
                    <a:pt x="54" y="97"/>
                  </a:cubicBezTo>
                  <a:cubicBezTo>
                    <a:pt x="50" y="103"/>
                    <a:pt x="50" y="103"/>
                    <a:pt x="50" y="103"/>
                  </a:cubicBezTo>
                  <a:cubicBezTo>
                    <a:pt x="49" y="103"/>
                    <a:pt x="49" y="104"/>
                    <a:pt x="50" y="105"/>
                  </a:cubicBezTo>
                  <a:cubicBezTo>
                    <a:pt x="50" y="105"/>
                    <a:pt x="50" y="105"/>
                    <a:pt x="50" y="105"/>
                  </a:cubicBezTo>
                  <a:cubicBezTo>
                    <a:pt x="46" y="102"/>
                    <a:pt x="46" y="102"/>
                    <a:pt x="46" y="102"/>
                  </a:cubicBezTo>
                  <a:cubicBezTo>
                    <a:pt x="46" y="101"/>
                    <a:pt x="46" y="101"/>
                    <a:pt x="46" y="101"/>
                  </a:cubicBezTo>
                  <a:cubicBezTo>
                    <a:pt x="47" y="102"/>
                    <a:pt x="48" y="102"/>
                    <a:pt x="48" y="101"/>
                  </a:cubicBezTo>
                  <a:cubicBezTo>
                    <a:pt x="52" y="96"/>
                    <a:pt x="52" y="96"/>
                    <a:pt x="52" y="96"/>
                  </a:cubicBezTo>
                  <a:cubicBezTo>
                    <a:pt x="51" y="95"/>
                    <a:pt x="51" y="95"/>
                    <a:pt x="51" y="95"/>
                  </a:cubicBezTo>
                  <a:cubicBezTo>
                    <a:pt x="52" y="95"/>
                    <a:pt x="52" y="95"/>
                    <a:pt x="52" y="95"/>
                  </a:cubicBezTo>
                  <a:cubicBezTo>
                    <a:pt x="53" y="96"/>
                    <a:pt x="53" y="96"/>
                    <a:pt x="53" y="96"/>
                  </a:cubicBezTo>
                  <a:cubicBezTo>
                    <a:pt x="53" y="95"/>
                    <a:pt x="53" y="95"/>
                    <a:pt x="53" y="95"/>
                  </a:cubicBezTo>
                  <a:cubicBezTo>
                    <a:pt x="54" y="95"/>
                    <a:pt x="55" y="94"/>
                    <a:pt x="56" y="94"/>
                  </a:cubicBezTo>
                  <a:cubicBezTo>
                    <a:pt x="57" y="94"/>
                    <a:pt x="58" y="94"/>
                    <a:pt x="59" y="95"/>
                  </a:cubicBezTo>
                  <a:cubicBezTo>
                    <a:pt x="59" y="95"/>
                    <a:pt x="60" y="95"/>
                    <a:pt x="60" y="96"/>
                  </a:cubicBezTo>
                  <a:cubicBezTo>
                    <a:pt x="60" y="96"/>
                    <a:pt x="60" y="96"/>
                    <a:pt x="60" y="97"/>
                  </a:cubicBezTo>
                  <a:close/>
                  <a:moveTo>
                    <a:pt x="65" y="111"/>
                  </a:moveTo>
                  <a:cubicBezTo>
                    <a:pt x="64" y="113"/>
                    <a:pt x="63" y="113"/>
                    <a:pt x="62" y="113"/>
                  </a:cubicBezTo>
                  <a:cubicBezTo>
                    <a:pt x="61" y="113"/>
                    <a:pt x="60" y="113"/>
                    <a:pt x="59" y="112"/>
                  </a:cubicBezTo>
                  <a:cubicBezTo>
                    <a:pt x="58" y="112"/>
                    <a:pt x="58" y="111"/>
                    <a:pt x="58" y="111"/>
                  </a:cubicBezTo>
                  <a:cubicBezTo>
                    <a:pt x="57" y="111"/>
                    <a:pt x="57" y="110"/>
                    <a:pt x="57" y="110"/>
                  </a:cubicBezTo>
                  <a:cubicBezTo>
                    <a:pt x="56" y="109"/>
                    <a:pt x="56" y="110"/>
                    <a:pt x="56" y="110"/>
                  </a:cubicBezTo>
                  <a:cubicBezTo>
                    <a:pt x="56" y="109"/>
                    <a:pt x="56" y="109"/>
                    <a:pt x="56" y="109"/>
                  </a:cubicBezTo>
                  <a:cubicBezTo>
                    <a:pt x="58" y="105"/>
                    <a:pt x="58" y="105"/>
                    <a:pt x="58" y="105"/>
                  </a:cubicBezTo>
                  <a:cubicBezTo>
                    <a:pt x="58" y="106"/>
                    <a:pt x="58" y="106"/>
                    <a:pt x="58" y="106"/>
                  </a:cubicBezTo>
                  <a:cubicBezTo>
                    <a:pt x="57" y="108"/>
                    <a:pt x="58" y="110"/>
                    <a:pt x="59" y="111"/>
                  </a:cubicBezTo>
                  <a:cubicBezTo>
                    <a:pt x="60" y="112"/>
                    <a:pt x="60" y="112"/>
                    <a:pt x="61" y="112"/>
                  </a:cubicBezTo>
                  <a:cubicBezTo>
                    <a:pt x="62" y="112"/>
                    <a:pt x="62" y="111"/>
                    <a:pt x="62" y="111"/>
                  </a:cubicBezTo>
                  <a:cubicBezTo>
                    <a:pt x="63" y="110"/>
                    <a:pt x="63" y="109"/>
                    <a:pt x="62" y="107"/>
                  </a:cubicBezTo>
                  <a:cubicBezTo>
                    <a:pt x="62" y="105"/>
                    <a:pt x="62" y="105"/>
                    <a:pt x="62" y="105"/>
                  </a:cubicBezTo>
                  <a:cubicBezTo>
                    <a:pt x="61" y="104"/>
                    <a:pt x="61" y="102"/>
                    <a:pt x="62" y="101"/>
                  </a:cubicBezTo>
                  <a:cubicBezTo>
                    <a:pt x="62" y="100"/>
                    <a:pt x="63" y="100"/>
                    <a:pt x="64" y="99"/>
                  </a:cubicBezTo>
                  <a:cubicBezTo>
                    <a:pt x="65" y="99"/>
                    <a:pt x="66" y="99"/>
                    <a:pt x="67" y="100"/>
                  </a:cubicBezTo>
                  <a:cubicBezTo>
                    <a:pt x="67" y="101"/>
                    <a:pt x="68" y="101"/>
                    <a:pt x="68" y="101"/>
                  </a:cubicBezTo>
                  <a:cubicBezTo>
                    <a:pt x="68" y="102"/>
                    <a:pt x="68" y="102"/>
                    <a:pt x="69" y="102"/>
                  </a:cubicBezTo>
                  <a:cubicBezTo>
                    <a:pt x="69" y="102"/>
                    <a:pt x="69" y="102"/>
                    <a:pt x="70" y="102"/>
                  </a:cubicBezTo>
                  <a:cubicBezTo>
                    <a:pt x="70" y="103"/>
                    <a:pt x="70" y="103"/>
                    <a:pt x="70" y="103"/>
                  </a:cubicBezTo>
                  <a:cubicBezTo>
                    <a:pt x="68" y="107"/>
                    <a:pt x="68" y="107"/>
                    <a:pt x="68" y="107"/>
                  </a:cubicBezTo>
                  <a:cubicBezTo>
                    <a:pt x="67" y="106"/>
                    <a:pt x="67" y="106"/>
                    <a:pt x="67" y="106"/>
                  </a:cubicBezTo>
                  <a:cubicBezTo>
                    <a:pt x="68" y="104"/>
                    <a:pt x="68" y="102"/>
                    <a:pt x="66" y="101"/>
                  </a:cubicBezTo>
                  <a:cubicBezTo>
                    <a:pt x="66" y="101"/>
                    <a:pt x="65" y="101"/>
                    <a:pt x="64" y="101"/>
                  </a:cubicBezTo>
                  <a:cubicBezTo>
                    <a:pt x="64" y="101"/>
                    <a:pt x="64" y="101"/>
                    <a:pt x="63" y="101"/>
                  </a:cubicBezTo>
                  <a:cubicBezTo>
                    <a:pt x="63" y="102"/>
                    <a:pt x="63" y="102"/>
                    <a:pt x="63" y="103"/>
                  </a:cubicBezTo>
                  <a:cubicBezTo>
                    <a:pt x="63" y="103"/>
                    <a:pt x="63" y="104"/>
                    <a:pt x="64" y="105"/>
                  </a:cubicBezTo>
                  <a:cubicBezTo>
                    <a:pt x="64" y="107"/>
                    <a:pt x="64" y="107"/>
                    <a:pt x="64" y="107"/>
                  </a:cubicBezTo>
                  <a:cubicBezTo>
                    <a:pt x="66" y="109"/>
                    <a:pt x="66" y="111"/>
                    <a:pt x="65" y="111"/>
                  </a:cubicBezTo>
                  <a:close/>
                  <a:moveTo>
                    <a:pt x="74" y="117"/>
                  </a:moveTo>
                  <a:cubicBezTo>
                    <a:pt x="73" y="118"/>
                    <a:pt x="72" y="119"/>
                    <a:pt x="71" y="119"/>
                  </a:cubicBezTo>
                  <a:cubicBezTo>
                    <a:pt x="70" y="119"/>
                    <a:pt x="69" y="119"/>
                    <a:pt x="68" y="118"/>
                  </a:cubicBezTo>
                  <a:cubicBezTo>
                    <a:pt x="68" y="118"/>
                    <a:pt x="67" y="117"/>
                    <a:pt x="67" y="116"/>
                  </a:cubicBezTo>
                  <a:cubicBezTo>
                    <a:pt x="66" y="115"/>
                    <a:pt x="67" y="113"/>
                    <a:pt x="68" y="112"/>
                  </a:cubicBezTo>
                  <a:cubicBezTo>
                    <a:pt x="68" y="111"/>
                    <a:pt x="69" y="110"/>
                    <a:pt x="70" y="110"/>
                  </a:cubicBezTo>
                  <a:cubicBezTo>
                    <a:pt x="72" y="109"/>
                    <a:pt x="73" y="109"/>
                    <a:pt x="74" y="110"/>
                  </a:cubicBezTo>
                  <a:cubicBezTo>
                    <a:pt x="75" y="111"/>
                    <a:pt x="75" y="111"/>
                    <a:pt x="76" y="112"/>
                  </a:cubicBezTo>
                  <a:cubicBezTo>
                    <a:pt x="76" y="113"/>
                    <a:pt x="76" y="113"/>
                    <a:pt x="76" y="113"/>
                  </a:cubicBezTo>
                  <a:cubicBezTo>
                    <a:pt x="76" y="114"/>
                    <a:pt x="75" y="114"/>
                    <a:pt x="75" y="114"/>
                  </a:cubicBezTo>
                  <a:cubicBezTo>
                    <a:pt x="75" y="114"/>
                    <a:pt x="75" y="114"/>
                    <a:pt x="74" y="114"/>
                  </a:cubicBezTo>
                  <a:cubicBezTo>
                    <a:pt x="74" y="114"/>
                    <a:pt x="74" y="113"/>
                    <a:pt x="74" y="113"/>
                  </a:cubicBezTo>
                  <a:cubicBezTo>
                    <a:pt x="74" y="113"/>
                    <a:pt x="74" y="113"/>
                    <a:pt x="74" y="113"/>
                  </a:cubicBezTo>
                  <a:cubicBezTo>
                    <a:pt x="74" y="112"/>
                    <a:pt x="74" y="112"/>
                    <a:pt x="74" y="111"/>
                  </a:cubicBezTo>
                  <a:cubicBezTo>
                    <a:pt x="74" y="111"/>
                    <a:pt x="74" y="111"/>
                    <a:pt x="73" y="111"/>
                  </a:cubicBezTo>
                  <a:cubicBezTo>
                    <a:pt x="72" y="110"/>
                    <a:pt x="72" y="110"/>
                    <a:pt x="70" y="111"/>
                  </a:cubicBezTo>
                  <a:cubicBezTo>
                    <a:pt x="70" y="111"/>
                    <a:pt x="69" y="111"/>
                    <a:pt x="69" y="112"/>
                  </a:cubicBezTo>
                  <a:cubicBezTo>
                    <a:pt x="68" y="113"/>
                    <a:pt x="68" y="114"/>
                    <a:pt x="68" y="115"/>
                  </a:cubicBezTo>
                  <a:cubicBezTo>
                    <a:pt x="68" y="116"/>
                    <a:pt x="68" y="117"/>
                    <a:pt x="69" y="117"/>
                  </a:cubicBezTo>
                  <a:cubicBezTo>
                    <a:pt x="71" y="118"/>
                    <a:pt x="72" y="118"/>
                    <a:pt x="74" y="117"/>
                  </a:cubicBezTo>
                  <a:cubicBezTo>
                    <a:pt x="74" y="117"/>
                    <a:pt x="74" y="117"/>
                    <a:pt x="74" y="117"/>
                  </a:cubicBezTo>
                  <a:close/>
                  <a:moveTo>
                    <a:pt x="83" y="111"/>
                  </a:moveTo>
                  <a:cubicBezTo>
                    <a:pt x="83" y="111"/>
                    <a:pt x="82" y="111"/>
                    <a:pt x="82" y="111"/>
                  </a:cubicBezTo>
                  <a:cubicBezTo>
                    <a:pt x="82" y="111"/>
                    <a:pt x="82" y="111"/>
                    <a:pt x="81" y="111"/>
                  </a:cubicBezTo>
                  <a:cubicBezTo>
                    <a:pt x="81" y="111"/>
                    <a:pt x="81" y="111"/>
                    <a:pt x="81" y="111"/>
                  </a:cubicBezTo>
                  <a:cubicBezTo>
                    <a:pt x="81" y="110"/>
                    <a:pt x="81" y="110"/>
                    <a:pt x="81" y="110"/>
                  </a:cubicBezTo>
                  <a:cubicBezTo>
                    <a:pt x="81" y="109"/>
                    <a:pt x="81" y="109"/>
                    <a:pt x="82" y="109"/>
                  </a:cubicBezTo>
                  <a:cubicBezTo>
                    <a:pt x="82" y="109"/>
                    <a:pt x="82" y="109"/>
                    <a:pt x="82" y="109"/>
                  </a:cubicBezTo>
                  <a:cubicBezTo>
                    <a:pt x="83" y="109"/>
                    <a:pt x="83" y="110"/>
                    <a:pt x="83" y="110"/>
                  </a:cubicBezTo>
                  <a:cubicBezTo>
                    <a:pt x="83" y="111"/>
                    <a:pt x="83" y="111"/>
                    <a:pt x="83" y="111"/>
                  </a:cubicBezTo>
                  <a:close/>
                  <a:moveTo>
                    <a:pt x="78" y="123"/>
                  </a:moveTo>
                  <a:cubicBezTo>
                    <a:pt x="74" y="121"/>
                    <a:pt x="74" y="121"/>
                    <a:pt x="74" y="121"/>
                  </a:cubicBezTo>
                  <a:cubicBezTo>
                    <a:pt x="74" y="121"/>
                    <a:pt x="74" y="121"/>
                    <a:pt x="74" y="121"/>
                  </a:cubicBezTo>
                  <a:cubicBezTo>
                    <a:pt x="75" y="121"/>
                    <a:pt x="76" y="121"/>
                    <a:pt x="76" y="120"/>
                  </a:cubicBezTo>
                  <a:cubicBezTo>
                    <a:pt x="78" y="115"/>
                    <a:pt x="78" y="115"/>
                    <a:pt x="78" y="115"/>
                  </a:cubicBezTo>
                  <a:cubicBezTo>
                    <a:pt x="79" y="115"/>
                    <a:pt x="79" y="114"/>
                    <a:pt x="78" y="114"/>
                  </a:cubicBezTo>
                  <a:cubicBezTo>
                    <a:pt x="78" y="114"/>
                    <a:pt x="78" y="114"/>
                    <a:pt x="78" y="114"/>
                  </a:cubicBezTo>
                  <a:cubicBezTo>
                    <a:pt x="78" y="113"/>
                    <a:pt x="78" y="113"/>
                    <a:pt x="78" y="113"/>
                  </a:cubicBezTo>
                  <a:cubicBezTo>
                    <a:pt x="81" y="114"/>
                    <a:pt x="81" y="114"/>
                    <a:pt x="81" y="114"/>
                  </a:cubicBezTo>
                  <a:cubicBezTo>
                    <a:pt x="78" y="121"/>
                    <a:pt x="78" y="121"/>
                    <a:pt x="78" y="121"/>
                  </a:cubicBezTo>
                  <a:cubicBezTo>
                    <a:pt x="77" y="122"/>
                    <a:pt x="78" y="123"/>
                    <a:pt x="78" y="123"/>
                  </a:cubicBezTo>
                  <a:cubicBezTo>
                    <a:pt x="78" y="123"/>
                    <a:pt x="78" y="123"/>
                    <a:pt x="78" y="123"/>
                  </a:cubicBezTo>
                  <a:close/>
                  <a:moveTo>
                    <a:pt x="89" y="124"/>
                  </a:moveTo>
                  <a:cubicBezTo>
                    <a:pt x="88" y="125"/>
                    <a:pt x="87" y="125"/>
                    <a:pt x="86" y="126"/>
                  </a:cubicBezTo>
                  <a:cubicBezTo>
                    <a:pt x="85" y="126"/>
                    <a:pt x="84" y="126"/>
                    <a:pt x="84" y="126"/>
                  </a:cubicBezTo>
                  <a:cubicBezTo>
                    <a:pt x="82" y="125"/>
                    <a:pt x="82" y="125"/>
                    <a:pt x="82" y="124"/>
                  </a:cubicBezTo>
                  <a:cubicBezTo>
                    <a:pt x="81" y="123"/>
                    <a:pt x="81" y="121"/>
                    <a:pt x="82" y="120"/>
                  </a:cubicBezTo>
                  <a:cubicBezTo>
                    <a:pt x="82" y="119"/>
                    <a:pt x="83" y="118"/>
                    <a:pt x="84" y="117"/>
                  </a:cubicBezTo>
                  <a:cubicBezTo>
                    <a:pt x="85" y="117"/>
                    <a:pt x="86" y="117"/>
                    <a:pt x="87" y="117"/>
                  </a:cubicBezTo>
                  <a:cubicBezTo>
                    <a:pt x="88" y="118"/>
                    <a:pt x="89" y="119"/>
                    <a:pt x="89" y="119"/>
                  </a:cubicBezTo>
                  <a:cubicBezTo>
                    <a:pt x="90" y="120"/>
                    <a:pt x="90" y="121"/>
                    <a:pt x="89" y="122"/>
                  </a:cubicBezTo>
                  <a:cubicBezTo>
                    <a:pt x="83" y="119"/>
                    <a:pt x="83" y="119"/>
                    <a:pt x="83" y="119"/>
                  </a:cubicBezTo>
                  <a:cubicBezTo>
                    <a:pt x="83" y="121"/>
                    <a:pt x="83" y="122"/>
                    <a:pt x="83" y="123"/>
                  </a:cubicBezTo>
                  <a:cubicBezTo>
                    <a:pt x="83" y="124"/>
                    <a:pt x="84" y="124"/>
                    <a:pt x="84" y="125"/>
                  </a:cubicBezTo>
                  <a:cubicBezTo>
                    <a:pt x="85" y="125"/>
                    <a:pt x="86" y="125"/>
                    <a:pt x="86" y="125"/>
                  </a:cubicBezTo>
                  <a:cubicBezTo>
                    <a:pt x="88" y="125"/>
                    <a:pt x="88" y="124"/>
                    <a:pt x="89" y="124"/>
                  </a:cubicBezTo>
                  <a:cubicBezTo>
                    <a:pt x="89" y="124"/>
                    <a:pt x="89" y="124"/>
                    <a:pt x="89" y="124"/>
                  </a:cubicBezTo>
                  <a:close/>
                  <a:moveTo>
                    <a:pt x="88" y="120"/>
                  </a:moveTo>
                  <a:cubicBezTo>
                    <a:pt x="88" y="119"/>
                    <a:pt x="88" y="118"/>
                    <a:pt x="87" y="117"/>
                  </a:cubicBezTo>
                  <a:cubicBezTo>
                    <a:pt x="86" y="117"/>
                    <a:pt x="84" y="117"/>
                    <a:pt x="84" y="119"/>
                  </a:cubicBezTo>
                  <a:cubicBezTo>
                    <a:pt x="88" y="120"/>
                    <a:pt x="88" y="120"/>
                    <a:pt x="88" y="120"/>
                  </a:cubicBezTo>
                  <a:close/>
                  <a:moveTo>
                    <a:pt x="98" y="131"/>
                  </a:moveTo>
                  <a:cubicBezTo>
                    <a:pt x="94" y="129"/>
                    <a:pt x="94" y="129"/>
                    <a:pt x="94" y="129"/>
                  </a:cubicBezTo>
                  <a:cubicBezTo>
                    <a:pt x="94" y="129"/>
                    <a:pt x="94" y="129"/>
                    <a:pt x="94" y="129"/>
                  </a:cubicBezTo>
                  <a:cubicBezTo>
                    <a:pt x="95" y="129"/>
                    <a:pt x="96" y="129"/>
                    <a:pt x="96" y="128"/>
                  </a:cubicBezTo>
                  <a:cubicBezTo>
                    <a:pt x="98" y="123"/>
                    <a:pt x="98" y="123"/>
                    <a:pt x="98" y="123"/>
                  </a:cubicBezTo>
                  <a:cubicBezTo>
                    <a:pt x="98" y="123"/>
                    <a:pt x="98" y="123"/>
                    <a:pt x="98" y="122"/>
                  </a:cubicBezTo>
                  <a:cubicBezTo>
                    <a:pt x="98" y="122"/>
                    <a:pt x="97" y="122"/>
                    <a:pt x="97" y="121"/>
                  </a:cubicBezTo>
                  <a:cubicBezTo>
                    <a:pt x="96" y="121"/>
                    <a:pt x="95" y="121"/>
                    <a:pt x="94" y="122"/>
                  </a:cubicBezTo>
                  <a:cubicBezTo>
                    <a:pt x="93" y="127"/>
                    <a:pt x="93" y="127"/>
                    <a:pt x="93" y="127"/>
                  </a:cubicBezTo>
                  <a:cubicBezTo>
                    <a:pt x="92" y="128"/>
                    <a:pt x="93" y="129"/>
                    <a:pt x="94" y="129"/>
                  </a:cubicBezTo>
                  <a:cubicBezTo>
                    <a:pt x="94" y="129"/>
                    <a:pt x="94" y="129"/>
                    <a:pt x="94" y="129"/>
                  </a:cubicBezTo>
                  <a:cubicBezTo>
                    <a:pt x="90" y="128"/>
                    <a:pt x="90" y="128"/>
                    <a:pt x="90" y="128"/>
                  </a:cubicBezTo>
                  <a:cubicBezTo>
                    <a:pt x="90" y="127"/>
                    <a:pt x="90" y="127"/>
                    <a:pt x="90" y="127"/>
                  </a:cubicBezTo>
                  <a:cubicBezTo>
                    <a:pt x="90" y="128"/>
                    <a:pt x="91" y="127"/>
                    <a:pt x="91" y="127"/>
                  </a:cubicBezTo>
                  <a:cubicBezTo>
                    <a:pt x="93" y="121"/>
                    <a:pt x="93" y="121"/>
                    <a:pt x="93" y="121"/>
                  </a:cubicBezTo>
                  <a:cubicBezTo>
                    <a:pt x="93" y="121"/>
                    <a:pt x="93" y="121"/>
                    <a:pt x="93" y="121"/>
                  </a:cubicBezTo>
                  <a:cubicBezTo>
                    <a:pt x="93" y="121"/>
                    <a:pt x="93" y="120"/>
                    <a:pt x="92" y="120"/>
                  </a:cubicBezTo>
                  <a:cubicBezTo>
                    <a:pt x="92" y="120"/>
                    <a:pt x="92" y="120"/>
                    <a:pt x="92" y="120"/>
                  </a:cubicBezTo>
                  <a:cubicBezTo>
                    <a:pt x="96" y="120"/>
                    <a:pt x="96" y="120"/>
                    <a:pt x="96" y="120"/>
                  </a:cubicBezTo>
                  <a:cubicBezTo>
                    <a:pt x="95" y="121"/>
                    <a:pt x="95" y="121"/>
                    <a:pt x="95" y="121"/>
                  </a:cubicBezTo>
                  <a:cubicBezTo>
                    <a:pt x="96" y="121"/>
                    <a:pt x="98" y="121"/>
                    <a:pt x="99" y="121"/>
                  </a:cubicBezTo>
                  <a:cubicBezTo>
                    <a:pt x="100" y="121"/>
                    <a:pt x="101" y="123"/>
                    <a:pt x="100" y="125"/>
                  </a:cubicBezTo>
                  <a:cubicBezTo>
                    <a:pt x="98" y="129"/>
                    <a:pt x="98" y="129"/>
                    <a:pt x="98" y="129"/>
                  </a:cubicBezTo>
                  <a:cubicBezTo>
                    <a:pt x="98" y="130"/>
                    <a:pt x="98" y="131"/>
                    <a:pt x="98" y="131"/>
                  </a:cubicBezTo>
                  <a:cubicBezTo>
                    <a:pt x="98" y="131"/>
                    <a:pt x="98" y="131"/>
                    <a:pt x="98" y="131"/>
                  </a:cubicBezTo>
                  <a:close/>
                  <a:moveTo>
                    <a:pt x="109" y="130"/>
                  </a:moveTo>
                  <a:cubicBezTo>
                    <a:pt x="108" y="131"/>
                    <a:pt x="107" y="132"/>
                    <a:pt x="107" y="132"/>
                  </a:cubicBezTo>
                  <a:cubicBezTo>
                    <a:pt x="106" y="133"/>
                    <a:pt x="105" y="133"/>
                    <a:pt x="104" y="133"/>
                  </a:cubicBezTo>
                  <a:cubicBezTo>
                    <a:pt x="103" y="132"/>
                    <a:pt x="102" y="132"/>
                    <a:pt x="102" y="131"/>
                  </a:cubicBezTo>
                  <a:cubicBezTo>
                    <a:pt x="101" y="129"/>
                    <a:pt x="101" y="128"/>
                    <a:pt x="101" y="127"/>
                  </a:cubicBezTo>
                  <a:cubicBezTo>
                    <a:pt x="102" y="126"/>
                    <a:pt x="102" y="125"/>
                    <a:pt x="103" y="124"/>
                  </a:cubicBezTo>
                  <a:cubicBezTo>
                    <a:pt x="104" y="123"/>
                    <a:pt x="106" y="123"/>
                    <a:pt x="107" y="123"/>
                  </a:cubicBezTo>
                  <a:cubicBezTo>
                    <a:pt x="108" y="123"/>
                    <a:pt x="108" y="123"/>
                    <a:pt x="109" y="124"/>
                  </a:cubicBezTo>
                  <a:cubicBezTo>
                    <a:pt x="109" y="125"/>
                    <a:pt x="110" y="125"/>
                    <a:pt x="109" y="126"/>
                  </a:cubicBezTo>
                  <a:cubicBezTo>
                    <a:pt x="109" y="126"/>
                    <a:pt x="109" y="126"/>
                    <a:pt x="109" y="126"/>
                  </a:cubicBezTo>
                  <a:cubicBezTo>
                    <a:pt x="108" y="126"/>
                    <a:pt x="108" y="126"/>
                    <a:pt x="108" y="126"/>
                  </a:cubicBezTo>
                  <a:cubicBezTo>
                    <a:pt x="108" y="126"/>
                    <a:pt x="108" y="126"/>
                    <a:pt x="108" y="126"/>
                  </a:cubicBezTo>
                  <a:cubicBezTo>
                    <a:pt x="108" y="125"/>
                    <a:pt x="108" y="125"/>
                    <a:pt x="108" y="125"/>
                  </a:cubicBezTo>
                  <a:cubicBezTo>
                    <a:pt x="108" y="125"/>
                    <a:pt x="108" y="124"/>
                    <a:pt x="108" y="124"/>
                  </a:cubicBezTo>
                  <a:cubicBezTo>
                    <a:pt x="107" y="123"/>
                    <a:pt x="107" y="123"/>
                    <a:pt x="107" y="123"/>
                  </a:cubicBezTo>
                  <a:cubicBezTo>
                    <a:pt x="106" y="123"/>
                    <a:pt x="105" y="123"/>
                    <a:pt x="104" y="124"/>
                  </a:cubicBezTo>
                  <a:cubicBezTo>
                    <a:pt x="104" y="124"/>
                    <a:pt x="104" y="125"/>
                    <a:pt x="103" y="126"/>
                  </a:cubicBezTo>
                  <a:cubicBezTo>
                    <a:pt x="103" y="127"/>
                    <a:pt x="103" y="128"/>
                    <a:pt x="104" y="129"/>
                  </a:cubicBezTo>
                  <a:cubicBezTo>
                    <a:pt x="104" y="129"/>
                    <a:pt x="105" y="130"/>
                    <a:pt x="106" y="130"/>
                  </a:cubicBezTo>
                  <a:cubicBezTo>
                    <a:pt x="106" y="131"/>
                    <a:pt x="107" y="131"/>
                    <a:pt x="109" y="130"/>
                  </a:cubicBezTo>
                  <a:cubicBezTo>
                    <a:pt x="109" y="130"/>
                    <a:pt x="109" y="130"/>
                    <a:pt x="109" y="130"/>
                  </a:cubicBezTo>
                  <a:close/>
                  <a:moveTo>
                    <a:pt x="119" y="132"/>
                  </a:moveTo>
                  <a:cubicBezTo>
                    <a:pt x="118" y="133"/>
                    <a:pt x="118" y="133"/>
                    <a:pt x="117" y="134"/>
                  </a:cubicBezTo>
                  <a:cubicBezTo>
                    <a:pt x="116" y="134"/>
                    <a:pt x="115" y="135"/>
                    <a:pt x="114" y="134"/>
                  </a:cubicBezTo>
                  <a:cubicBezTo>
                    <a:pt x="113" y="134"/>
                    <a:pt x="112" y="133"/>
                    <a:pt x="112" y="133"/>
                  </a:cubicBezTo>
                  <a:cubicBezTo>
                    <a:pt x="111" y="131"/>
                    <a:pt x="111" y="130"/>
                    <a:pt x="111" y="129"/>
                  </a:cubicBezTo>
                  <a:cubicBezTo>
                    <a:pt x="112" y="128"/>
                    <a:pt x="112" y="127"/>
                    <a:pt x="113" y="126"/>
                  </a:cubicBezTo>
                  <a:cubicBezTo>
                    <a:pt x="114" y="125"/>
                    <a:pt x="115" y="125"/>
                    <a:pt x="116" y="125"/>
                  </a:cubicBezTo>
                  <a:cubicBezTo>
                    <a:pt x="118" y="125"/>
                    <a:pt x="118" y="126"/>
                    <a:pt x="119" y="127"/>
                  </a:cubicBezTo>
                  <a:cubicBezTo>
                    <a:pt x="119" y="127"/>
                    <a:pt x="120" y="128"/>
                    <a:pt x="119" y="129"/>
                  </a:cubicBezTo>
                  <a:cubicBezTo>
                    <a:pt x="113" y="128"/>
                    <a:pt x="113" y="128"/>
                    <a:pt x="113" y="128"/>
                  </a:cubicBezTo>
                  <a:cubicBezTo>
                    <a:pt x="112" y="129"/>
                    <a:pt x="113" y="131"/>
                    <a:pt x="113" y="131"/>
                  </a:cubicBezTo>
                  <a:cubicBezTo>
                    <a:pt x="114" y="132"/>
                    <a:pt x="114" y="133"/>
                    <a:pt x="115" y="133"/>
                  </a:cubicBezTo>
                  <a:cubicBezTo>
                    <a:pt x="116" y="133"/>
                    <a:pt x="116" y="133"/>
                    <a:pt x="117" y="133"/>
                  </a:cubicBezTo>
                  <a:cubicBezTo>
                    <a:pt x="118" y="133"/>
                    <a:pt x="118" y="132"/>
                    <a:pt x="119" y="132"/>
                  </a:cubicBezTo>
                  <a:cubicBezTo>
                    <a:pt x="119" y="132"/>
                    <a:pt x="119" y="132"/>
                    <a:pt x="119" y="132"/>
                  </a:cubicBezTo>
                  <a:close/>
                  <a:moveTo>
                    <a:pt x="117" y="129"/>
                  </a:moveTo>
                  <a:cubicBezTo>
                    <a:pt x="117" y="127"/>
                    <a:pt x="116" y="126"/>
                    <a:pt x="115" y="126"/>
                  </a:cubicBezTo>
                  <a:cubicBezTo>
                    <a:pt x="114" y="125"/>
                    <a:pt x="113" y="126"/>
                    <a:pt x="112" y="128"/>
                  </a:cubicBezTo>
                  <a:cubicBezTo>
                    <a:pt x="117" y="129"/>
                    <a:pt x="117" y="129"/>
                    <a:pt x="117" y="129"/>
                  </a:cubicBezTo>
                  <a:close/>
                  <a:moveTo>
                    <a:pt x="133" y="135"/>
                  </a:moveTo>
                  <a:cubicBezTo>
                    <a:pt x="132" y="136"/>
                    <a:pt x="132" y="136"/>
                    <a:pt x="132" y="136"/>
                  </a:cubicBezTo>
                  <a:cubicBezTo>
                    <a:pt x="132" y="137"/>
                    <a:pt x="131" y="137"/>
                    <a:pt x="131" y="137"/>
                  </a:cubicBezTo>
                  <a:cubicBezTo>
                    <a:pt x="130" y="137"/>
                    <a:pt x="130" y="136"/>
                    <a:pt x="130" y="135"/>
                  </a:cubicBezTo>
                  <a:cubicBezTo>
                    <a:pt x="130" y="135"/>
                    <a:pt x="129" y="136"/>
                    <a:pt x="128" y="136"/>
                  </a:cubicBezTo>
                  <a:cubicBezTo>
                    <a:pt x="128" y="136"/>
                    <a:pt x="127" y="136"/>
                    <a:pt x="127" y="136"/>
                  </a:cubicBezTo>
                  <a:cubicBezTo>
                    <a:pt x="126" y="136"/>
                    <a:pt x="126" y="136"/>
                    <a:pt x="125" y="135"/>
                  </a:cubicBezTo>
                  <a:cubicBezTo>
                    <a:pt x="125" y="135"/>
                    <a:pt x="125" y="135"/>
                    <a:pt x="125" y="134"/>
                  </a:cubicBezTo>
                  <a:cubicBezTo>
                    <a:pt x="125" y="133"/>
                    <a:pt x="126" y="132"/>
                    <a:pt x="127" y="131"/>
                  </a:cubicBezTo>
                  <a:cubicBezTo>
                    <a:pt x="128" y="131"/>
                    <a:pt x="129" y="130"/>
                    <a:pt x="130" y="130"/>
                  </a:cubicBezTo>
                  <a:cubicBezTo>
                    <a:pt x="130" y="129"/>
                    <a:pt x="130" y="129"/>
                    <a:pt x="130" y="129"/>
                  </a:cubicBezTo>
                  <a:cubicBezTo>
                    <a:pt x="130" y="128"/>
                    <a:pt x="130" y="127"/>
                    <a:pt x="129" y="127"/>
                  </a:cubicBezTo>
                  <a:cubicBezTo>
                    <a:pt x="128" y="127"/>
                    <a:pt x="128" y="127"/>
                    <a:pt x="128" y="128"/>
                  </a:cubicBezTo>
                  <a:cubicBezTo>
                    <a:pt x="128" y="128"/>
                    <a:pt x="128" y="128"/>
                    <a:pt x="128" y="128"/>
                  </a:cubicBezTo>
                  <a:cubicBezTo>
                    <a:pt x="128" y="129"/>
                    <a:pt x="128" y="129"/>
                    <a:pt x="128" y="129"/>
                  </a:cubicBezTo>
                  <a:cubicBezTo>
                    <a:pt x="128" y="129"/>
                    <a:pt x="128" y="129"/>
                    <a:pt x="127" y="129"/>
                  </a:cubicBezTo>
                  <a:cubicBezTo>
                    <a:pt x="127" y="130"/>
                    <a:pt x="127" y="130"/>
                    <a:pt x="126" y="130"/>
                  </a:cubicBezTo>
                  <a:cubicBezTo>
                    <a:pt x="126" y="130"/>
                    <a:pt x="126" y="130"/>
                    <a:pt x="126" y="129"/>
                  </a:cubicBezTo>
                  <a:cubicBezTo>
                    <a:pt x="125" y="129"/>
                    <a:pt x="125" y="129"/>
                    <a:pt x="126" y="129"/>
                  </a:cubicBezTo>
                  <a:cubicBezTo>
                    <a:pt x="126" y="128"/>
                    <a:pt x="126" y="128"/>
                    <a:pt x="127" y="127"/>
                  </a:cubicBezTo>
                  <a:cubicBezTo>
                    <a:pt x="128" y="127"/>
                    <a:pt x="128" y="127"/>
                    <a:pt x="129" y="127"/>
                  </a:cubicBezTo>
                  <a:cubicBezTo>
                    <a:pt x="130" y="127"/>
                    <a:pt x="131" y="127"/>
                    <a:pt x="132" y="128"/>
                  </a:cubicBezTo>
                  <a:cubicBezTo>
                    <a:pt x="132" y="128"/>
                    <a:pt x="132" y="129"/>
                    <a:pt x="132" y="130"/>
                  </a:cubicBezTo>
                  <a:cubicBezTo>
                    <a:pt x="132" y="135"/>
                    <a:pt x="132" y="135"/>
                    <a:pt x="132" y="135"/>
                  </a:cubicBezTo>
                  <a:cubicBezTo>
                    <a:pt x="132" y="135"/>
                    <a:pt x="132" y="135"/>
                    <a:pt x="132" y="135"/>
                  </a:cubicBezTo>
                  <a:cubicBezTo>
                    <a:pt x="132" y="135"/>
                    <a:pt x="132" y="135"/>
                    <a:pt x="133" y="135"/>
                  </a:cubicBezTo>
                  <a:cubicBezTo>
                    <a:pt x="133" y="135"/>
                    <a:pt x="133" y="135"/>
                    <a:pt x="133" y="135"/>
                  </a:cubicBezTo>
                  <a:close/>
                  <a:moveTo>
                    <a:pt x="130" y="134"/>
                  </a:moveTo>
                  <a:cubicBezTo>
                    <a:pt x="130" y="131"/>
                    <a:pt x="130" y="131"/>
                    <a:pt x="130" y="131"/>
                  </a:cubicBezTo>
                  <a:cubicBezTo>
                    <a:pt x="129" y="131"/>
                    <a:pt x="128" y="131"/>
                    <a:pt x="128" y="131"/>
                  </a:cubicBezTo>
                  <a:cubicBezTo>
                    <a:pt x="127" y="132"/>
                    <a:pt x="126" y="132"/>
                    <a:pt x="126" y="133"/>
                  </a:cubicBezTo>
                  <a:cubicBezTo>
                    <a:pt x="126" y="134"/>
                    <a:pt x="127" y="135"/>
                    <a:pt x="128" y="135"/>
                  </a:cubicBezTo>
                  <a:cubicBezTo>
                    <a:pt x="128" y="135"/>
                    <a:pt x="129" y="135"/>
                    <a:pt x="130" y="134"/>
                  </a:cubicBezTo>
                  <a:close/>
                  <a:moveTo>
                    <a:pt x="144" y="136"/>
                  </a:moveTo>
                  <a:cubicBezTo>
                    <a:pt x="140" y="136"/>
                    <a:pt x="140" y="136"/>
                    <a:pt x="140" y="136"/>
                  </a:cubicBezTo>
                  <a:cubicBezTo>
                    <a:pt x="140" y="136"/>
                    <a:pt x="140" y="136"/>
                    <a:pt x="140" y="136"/>
                  </a:cubicBezTo>
                  <a:cubicBezTo>
                    <a:pt x="140" y="136"/>
                    <a:pt x="141" y="135"/>
                    <a:pt x="141" y="135"/>
                  </a:cubicBezTo>
                  <a:cubicBezTo>
                    <a:pt x="141" y="129"/>
                    <a:pt x="141" y="129"/>
                    <a:pt x="141" y="129"/>
                  </a:cubicBezTo>
                  <a:cubicBezTo>
                    <a:pt x="141" y="129"/>
                    <a:pt x="141" y="129"/>
                    <a:pt x="140" y="128"/>
                  </a:cubicBezTo>
                  <a:cubicBezTo>
                    <a:pt x="140" y="128"/>
                    <a:pt x="140" y="128"/>
                    <a:pt x="139" y="128"/>
                  </a:cubicBezTo>
                  <a:cubicBezTo>
                    <a:pt x="138" y="128"/>
                    <a:pt x="138" y="128"/>
                    <a:pt x="137" y="129"/>
                  </a:cubicBezTo>
                  <a:cubicBezTo>
                    <a:pt x="137" y="135"/>
                    <a:pt x="137" y="135"/>
                    <a:pt x="137" y="135"/>
                  </a:cubicBezTo>
                  <a:cubicBezTo>
                    <a:pt x="137" y="135"/>
                    <a:pt x="137" y="136"/>
                    <a:pt x="138" y="136"/>
                  </a:cubicBezTo>
                  <a:cubicBezTo>
                    <a:pt x="138" y="136"/>
                    <a:pt x="138" y="136"/>
                    <a:pt x="138" y="136"/>
                  </a:cubicBezTo>
                  <a:cubicBezTo>
                    <a:pt x="134" y="136"/>
                    <a:pt x="134" y="136"/>
                    <a:pt x="134" y="136"/>
                  </a:cubicBezTo>
                  <a:cubicBezTo>
                    <a:pt x="134" y="136"/>
                    <a:pt x="134" y="136"/>
                    <a:pt x="134" y="136"/>
                  </a:cubicBezTo>
                  <a:cubicBezTo>
                    <a:pt x="134" y="136"/>
                    <a:pt x="135" y="135"/>
                    <a:pt x="135" y="135"/>
                  </a:cubicBezTo>
                  <a:cubicBezTo>
                    <a:pt x="135" y="129"/>
                    <a:pt x="135" y="129"/>
                    <a:pt x="135" y="129"/>
                  </a:cubicBezTo>
                  <a:cubicBezTo>
                    <a:pt x="135" y="129"/>
                    <a:pt x="135" y="128"/>
                    <a:pt x="134" y="128"/>
                  </a:cubicBezTo>
                  <a:cubicBezTo>
                    <a:pt x="134" y="128"/>
                    <a:pt x="134" y="128"/>
                    <a:pt x="133" y="128"/>
                  </a:cubicBezTo>
                  <a:cubicBezTo>
                    <a:pt x="133" y="128"/>
                    <a:pt x="133" y="128"/>
                    <a:pt x="133" y="128"/>
                  </a:cubicBezTo>
                  <a:cubicBezTo>
                    <a:pt x="136" y="127"/>
                    <a:pt x="136" y="127"/>
                    <a:pt x="136" y="127"/>
                  </a:cubicBezTo>
                  <a:cubicBezTo>
                    <a:pt x="136" y="128"/>
                    <a:pt x="136" y="128"/>
                    <a:pt x="136" y="128"/>
                  </a:cubicBezTo>
                  <a:cubicBezTo>
                    <a:pt x="137" y="127"/>
                    <a:pt x="138" y="127"/>
                    <a:pt x="140" y="127"/>
                  </a:cubicBezTo>
                  <a:cubicBezTo>
                    <a:pt x="141" y="127"/>
                    <a:pt x="142" y="127"/>
                    <a:pt x="142" y="130"/>
                  </a:cubicBezTo>
                  <a:cubicBezTo>
                    <a:pt x="142" y="135"/>
                    <a:pt x="142" y="135"/>
                    <a:pt x="142" y="135"/>
                  </a:cubicBezTo>
                  <a:cubicBezTo>
                    <a:pt x="143" y="135"/>
                    <a:pt x="143" y="136"/>
                    <a:pt x="144" y="136"/>
                  </a:cubicBezTo>
                  <a:cubicBezTo>
                    <a:pt x="144" y="136"/>
                    <a:pt x="144" y="136"/>
                    <a:pt x="144" y="136"/>
                  </a:cubicBezTo>
                  <a:close/>
                  <a:moveTo>
                    <a:pt x="155" y="134"/>
                  </a:moveTo>
                  <a:cubicBezTo>
                    <a:pt x="154" y="135"/>
                    <a:pt x="153" y="135"/>
                    <a:pt x="152" y="136"/>
                  </a:cubicBezTo>
                  <a:cubicBezTo>
                    <a:pt x="152" y="134"/>
                    <a:pt x="152" y="134"/>
                    <a:pt x="152" y="134"/>
                  </a:cubicBezTo>
                  <a:cubicBezTo>
                    <a:pt x="151" y="135"/>
                    <a:pt x="150" y="136"/>
                    <a:pt x="149" y="136"/>
                  </a:cubicBezTo>
                  <a:cubicBezTo>
                    <a:pt x="148" y="136"/>
                    <a:pt x="148" y="136"/>
                    <a:pt x="147" y="135"/>
                  </a:cubicBezTo>
                  <a:cubicBezTo>
                    <a:pt x="146" y="134"/>
                    <a:pt x="145" y="133"/>
                    <a:pt x="145" y="131"/>
                  </a:cubicBezTo>
                  <a:cubicBezTo>
                    <a:pt x="145" y="130"/>
                    <a:pt x="146" y="129"/>
                    <a:pt x="146" y="128"/>
                  </a:cubicBezTo>
                  <a:cubicBezTo>
                    <a:pt x="146" y="127"/>
                    <a:pt x="148" y="126"/>
                    <a:pt x="149" y="126"/>
                  </a:cubicBezTo>
                  <a:cubicBezTo>
                    <a:pt x="150" y="126"/>
                    <a:pt x="150" y="126"/>
                    <a:pt x="151" y="127"/>
                  </a:cubicBezTo>
                  <a:cubicBezTo>
                    <a:pt x="150" y="124"/>
                    <a:pt x="150" y="124"/>
                    <a:pt x="150" y="124"/>
                  </a:cubicBezTo>
                  <a:cubicBezTo>
                    <a:pt x="150" y="123"/>
                    <a:pt x="150" y="123"/>
                    <a:pt x="150" y="123"/>
                  </a:cubicBezTo>
                  <a:cubicBezTo>
                    <a:pt x="150" y="123"/>
                    <a:pt x="150" y="123"/>
                    <a:pt x="149" y="123"/>
                  </a:cubicBezTo>
                  <a:cubicBezTo>
                    <a:pt x="149" y="123"/>
                    <a:pt x="149" y="123"/>
                    <a:pt x="149" y="123"/>
                  </a:cubicBezTo>
                  <a:cubicBezTo>
                    <a:pt x="150" y="123"/>
                    <a:pt x="150" y="122"/>
                    <a:pt x="152" y="121"/>
                  </a:cubicBezTo>
                  <a:cubicBezTo>
                    <a:pt x="153" y="133"/>
                    <a:pt x="153" y="133"/>
                    <a:pt x="153" y="133"/>
                  </a:cubicBezTo>
                  <a:cubicBezTo>
                    <a:pt x="153" y="134"/>
                    <a:pt x="153" y="134"/>
                    <a:pt x="153" y="134"/>
                  </a:cubicBezTo>
                  <a:cubicBezTo>
                    <a:pt x="154" y="134"/>
                    <a:pt x="155" y="134"/>
                    <a:pt x="155" y="134"/>
                  </a:cubicBezTo>
                  <a:cubicBezTo>
                    <a:pt x="155" y="134"/>
                    <a:pt x="155" y="134"/>
                    <a:pt x="155" y="134"/>
                  </a:cubicBezTo>
                  <a:close/>
                  <a:moveTo>
                    <a:pt x="152" y="133"/>
                  </a:moveTo>
                  <a:cubicBezTo>
                    <a:pt x="152" y="129"/>
                    <a:pt x="152" y="129"/>
                    <a:pt x="152" y="129"/>
                  </a:cubicBezTo>
                  <a:cubicBezTo>
                    <a:pt x="152" y="128"/>
                    <a:pt x="151" y="128"/>
                    <a:pt x="151" y="127"/>
                  </a:cubicBezTo>
                  <a:cubicBezTo>
                    <a:pt x="150" y="127"/>
                    <a:pt x="150" y="127"/>
                    <a:pt x="149" y="127"/>
                  </a:cubicBezTo>
                  <a:cubicBezTo>
                    <a:pt x="148" y="127"/>
                    <a:pt x="148" y="127"/>
                    <a:pt x="147" y="128"/>
                  </a:cubicBezTo>
                  <a:cubicBezTo>
                    <a:pt x="147" y="129"/>
                    <a:pt x="147" y="130"/>
                    <a:pt x="147" y="131"/>
                  </a:cubicBezTo>
                  <a:cubicBezTo>
                    <a:pt x="147" y="132"/>
                    <a:pt x="147" y="133"/>
                    <a:pt x="148" y="134"/>
                  </a:cubicBezTo>
                  <a:cubicBezTo>
                    <a:pt x="148" y="135"/>
                    <a:pt x="149" y="135"/>
                    <a:pt x="150" y="135"/>
                  </a:cubicBezTo>
                  <a:cubicBezTo>
                    <a:pt x="150" y="135"/>
                    <a:pt x="150" y="135"/>
                    <a:pt x="151" y="135"/>
                  </a:cubicBezTo>
                  <a:cubicBezTo>
                    <a:pt x="152" y="134"/>
                    <a:pt x="152" y="134"/>
                    <a:pt x="152" y="133"/>
                  </a:cubicBezTo>
                  <a:close/>
                  <a:moveTo>
                    <a:pt x="170" y="122"/>
                  </a:moveTo>
                  <a:cubicBezTo>
                    <a:pt x="170" y="122"/>
                    <a:pt x="170" y="122"/>
                    <a:pt x="170" y="122"/>
                  </a:cubicBezTo>
                  <a:cubicBezTo>
                    <a:pt x="169" y="121"/>
                    <a:pt x="169" y="120"/>
                    <a:pt x="169" y="120"/>
                  </a:cubicBezTo>
                  <a:cubicBezTo>
                    <a:pt x="168" y="120"/>
                    <a:pt x="168" y="120"/>
                    <a:pt x="167" y="120"/>
                  </a:cubicBezTo>
                  <a:cubicBezTo>
                    <a:pt x="165" y="120"/>
                    <a:pt x="165" y="120"/>
                    <a:pt x="165" y="120"/>
                  </a:cubicBezTo>
                  <a:cubicBezTo>
                    <a:pt x="167" y="131"/>
                    <a:pt x="167" y="131"/>
                    <a:pt x="167" y="131"/>
                  </a:cubicBezTo>
                  <a:cubicBezTo>
                    <a:pt x="168" y="132"/>
                    <a:pt x="168" y="132"/>
                    <a:pt x="170" y="132"/>
                  </a:cubicBezTo>
                  <a:cubicBezTo>
                    <a:pt x="170" y="132"/>
                    <a:pt x="170" y="132"/>
                    <a:pt x="170" y="132"/>
                  </a:cubicBezTo>
                  <a:cubicBezTo>
                    <a:pt x="164" y="133"/>
                    <a:pt x="164" y="133"/>
                    <a:pt x="164" y="133"/>
                  </a:cubicBezTo>
                  <a:cubicBezTo>
                    <a:pt x="164" y="133"/>
                    <a:pt x="164" y="133"/>
                    <a:pt x="164" y="133"/>
                  </a:cubicBezTo>
                  <a:cubicBezTo>
                    <a:pt x="165" y="133"/>
                    <a:pt x="166" y="132"/>
                    <a:pt x="165" y="131"/>
                  </a:cubicBezTo>
                  <a:cubicBezTo>
                    <a:pt x="163" y="121"/>
                    <a:pt x="163" y="121"/>
                    <a:pt x="163" y="121"/>
                  </a:cubicBezTo>
                  <a:cubicBezTo>
                    <a:pt x="161" y="121"/>
                    <a:pt x="161" y="121"/>
                    <a:pt x="161" y="121"/>
                  </a:cubicBezTo>
                  <a:cubicBezTo>
                    <a:pt x="160" y="121"/>
                    <a:pt x="160" y="122"/>
                    <a:pt x="159" y="122"/>
                  </a:cubicBezTo>
                  <a:cubicBezTo>
                    <a:pt x="159" y="123"/>
                    <a:pt x="159" y="123"/>
                    <a:pt x="159" y="124"/>
                  </a:cubicBezTo>
                  <a:cubicBezTo>
                    <a:pt x="159" y="124"/>
                    <a:pt x="159" y="124"/>
                    <a:pt x="159" y="124"/>
                  </a:cubicBezTo>
                  <a:cubicBezTo>
                    <a:pt x="158" y="121"/>
                    <a:pt x="158" y="121"/>
                    <a:pt x="158" y="121"/>
                  </a:cubicBezTo>
                  <a:cubicBezTo>
                    <a:pt x="169" y="118"/>
                    <a:pt x="169" y="118"/>
                    <a:pt x="169" y="118"/>
                  </a:cubicBezTo>
                  <a:cubicBezTo>
                    <a:pt x="170" y="122"/>
                    <a:pt x="170" y="122"/>
                    <a:pt x="170" y="122"/>
                  </a:cubicBezTo>
                  <a:close/>
                  <a:moveTo>
                    <a:pt x="181" y="125"/>
                  </a:moveTo>
                  <a:cubicBezTo>
                    <a:pt x="181" y="126"/>
                    <a:pt x="181" y="127"/>
                    <a:pt x="180" y="128"/>
                  </a:cubicBezTo>
                  <a:cubicBezTo>
                    <a:pt x="180" y="129"/>
                    <a:pt x="179" y="130"/>
                    <a:pt x="178" y="130"/>
                  </a:cubicBezTo>
                  <a:cubicBezTo>
                    <a:pt x="177" y="131"/>
                    <a:pt x="176" y="131"/>
                    <a:pt x="176" y="130"/>
                  </a:cubicBezTo>
                  <a:cubicBezTo>
                    <a:pt x="174" y="129"/>
                    <a:pt x="174" y="128"/>
                    <a:pt x="173" y="127"/>
                  </a:cubicBezTo>
                  <a:cubicBezTo>
                    <a:pt x="173" y="126"/>
                    <a:pt x="173" y="125"/>
                    <a:pt x="173" y="123"/>
                  </a:cubicBezTo>
                  <a:cubicBezTo>
                    <a:pt x="174" y="122"/>
                    <a:pt x="174" y="121"/>
                    <a:pt x="176" y="121"/>
                  </a:cubicBezTo>
                  <a:cubicBezTo>
                    <a:pt x="177" y="121"/>
                    <a:pt x="178" y="121"/>
                    <a:pt x="178" y="121"/>
                  </a:cubicBezTo>
                  <a:cubicBezTo>
                    <a:pt x="179" y="121"/>
                    <a:pt x="180" y="122"/>
                    <a:pt x="180" y="123"/>
                  </a:cubicBezTo>
                  <a:cubicBezTo>
                    <a:pt x="174" y="125"/>
                    <a:pt x="174" y="125"/>
                    <a:pt x="174" y="125"/>
                  </a:cubicBezTo>
                  <a:cubicBezTo>
                    <a:pt x="175" y="126"/>
                    <a:pt x="176" y="127"/>
                    <a:pt x="176" y="128"/>
                  </a:cubicBezTo>
                  <a:cubicBezTo>
                    <a:pt x="177" y="129"/>
                    <a:pt x="178" y="129"/>
                    <a:pt x="179" y="128"/>
                  </a:cubicBezTo>
                  <a:cubicBezTo>
                    <a:pt x="180" y="128"/>
                    <a:pt x="180" y="127"/>
                    <a:pt x="181" y="127"/>
                  </a:cubicBezTo>
                  <a:cubicBezTo>
                    <a:pt x="180" y="127"/>
                    <a:pt x="181" y="126"/>
                    <a:pt x="181" y="125"/>
                  </a:cubicBezTo>
                  <a:cubicBezTo>
                    <a:pt x="181" y="125"/>
                    <a:pt x="181" y="125"/>
                    <a:pt x="181" y="125"/>
                  </a:cubicBezTo>
                  <a:close/>
                  <a:moveTo>
                    <a:pt x="178" y="123"/>
                  </a:moveTo>
                  <a:cubicBezTo>
                    <a:pt x="177" y="122"/>
                    <a:pt x="176" y="121"/>
                    <a:pt x="175" y="122"/>
                  </a:cubicBezTo>
                  <a:cubicBezTo>
                    <a:pt x="174" y="122"/>
                    <a:pt x="173" y="123"/>
                    <a:pt x="173" y="125"/>
                  </a:cubicBezTo>
                  <a:cubicBezTo>
                    <a:pt x="178" y="123"/>
                    <a:pt x="178" y="123"/>
                    <a:pt x="178" y="123"/>
                  </a:cubicBezTo>
                  <a:close/>
                  <a:moveTo>
                    <a:pt x="190" y="122"/>
                  </a:moveTo>
                  <a:cubicBezTo>
                    <a:pt x="190" y="123"/>
                    <a:pt x="190" y="124"/>
                    <a:pt x="190" y="125"/>
                  </a:cubicBezTo>
                  <a:cubicBezTo>
                    <a:pt x="189" y="126"/>
                    <a:pt x="188" y="127"/>
                    <a:pt x="188" y="127"/>
                  </a:cubicBezTo>
                  <a:cubicBezTo>
                    <a:pt x="186" y="127"/>
                    <a:pt x="186" y="127"/>
                    <a:pt x="184" y="127"/>
                  </a:cubicBezTo>
                  <a:cubicBezTo>
                    <a:pt x="183" y="127"/>
                    <a:pt x="182" y="125"/>
                    <a:pt x="182" y="124"/>
                  </a:cubicBezTo>
                  <a:cubicBezTo>
                    <a:pt x="182" y="123"/>
                    <a:pt x="182" y="122"/>
                    <a:pt x="182" y="121"/>
                  </a:cubicBezTo>
                  <a:cubicBezTo>
                    <a:pt x="182" y="119"/>
                    <a:pt x="183" y="119"/>
                    <a:pt x="185" y="118"/>
                  </a:cubicBezTo>
                  <a:cubicBezTo>
                    <a:pt x="186" y="118"/>
                    <a:pt x="186" y="118"/>
                    <a:pt x="187" y="118"/>
                  </a:cubicBezTo>
                  <a:cubicBezTo>
                    <a:pt x="188" y="118"/>
                    <a:pt x="188" y="118"/>
                    <a:pt x="188" y="119"/>
                  </a:cubicBezTo>
                  <a:cubicBezTo>
                    <a:pt x="188" y="119"/>
                    <a:pt x="188" y="119"/>
                    <a:pt x="188" y="119"/>
                  </a:cubicBezTo>
                  <a:cubicBezTo>
                    <a:pt x="188" y="120"/>
                    <a:pt x="188" y="120"/>
                    <a:pt x="188" y="120"/>
                  </a:cubicBezTo>
                  <a:cubicBezTo>
                    <a:pt x="188" y="120"/>
                    <a:pt x="188" y="120"/>
                    <a:pt x="187" y="120"/>
                  </a:cubicBezTo>
                  <a:cubicBezTo>
                    <a:pt x="187" y="120"/>
                    <a:pt x="187" y="119"/>
                    <a:pt x="187" y="119"/>
                  </a:cubicBezTo>
                  <a:cubicBezTo>
                    <a:pt x="187" y="119"/>
                    <a:pt x="186" y="119"/>
                    <a:pt x="186" y="119"/>
                  </a:cubicBezTo>
                  <a:cubicBezTo>
                    <a:pt x="186" y="119"/>
                    <a:pt x="185" y="119"/>
                    <a:pt x="185" y="119"/>
                  </a:cubicBezTo>
                  <a:cubicBezTo>
                    <a:pt x="184" y="119"/>
                    <a:pt x="183" y="120"/>
                    <a:pt x="183" y="121"/>
                  </a:cubicBezTo>
                  <a:cubicBezTo>
                    <a:pt x="183" y="121"/>
                    <a:pt x="183" y="122"/>
                    <a:pt x="184" y="123"/>
                  </a:cubicBezTo>
                  <a:cubicBezTo>
                    <a:pt x="184" y="124"/>
                    <a:pt x="185" y="125"/>
                    <a:pt x="186" y="125"/>
                  </a:cubicBezTo>
                  <a:cubicBezTo>
                    <a:pt x="186" y="126"/>
                    <a:pt x="187" y="126"/>
                    <a:pt x="188" y="126"/>
                  </a:cubicBezTo>
                  <a:cubicBezTo>
                    <a:pt x="189" y="125"/>
                    <a:pt x="190" y="124"/>
                    <a:pt x="190" y="122"/>
                  </a:cubicBezTo>
                  <a:cubicBezTo>
                    <a:pt x="190" y="122"/>
                    <a:pt x="190" y="122"/>
                    <a:pt x="190" y="122"/>
                  </a:cubicBezTo>
                  <a:close/>
                  <a:moveTo>
                    <a:pt x="202" y="120"/>
                  </a:moveTo>
                  <a:cubicBezTo>
                    <a:pt x="198" y="122"/>
                    <a:pt x="198" y="122"/>
                    <a:pt x="198" y="122"/>
                  </a:cubicBezTo>
                  <a:cubicBezTo>
                    <a:pt x="198" y="121"/>
                    <a:pt x="198" y="121"/>
                    <a:pt x="198" y="121"/>
                  </a:cubicBezTo>
                  <a:cubicBezTo>
                    <a:pt x="199" y="121"/>
                    <a:pt x="199" y="121"/>
                    <a:pt x="198" y="120"/>
                  </a:cubicBezTo>
                  <a:cubicBezTo>
                    <a:pt x="196" y="115"/>
                    <a:pt x="196" y="115"/>
                    <a:pt x="196" y="115"/>
                  </a:cubicBezTo>
                  <a:cubicBezTo>
                    <a:pt x="195" y="114"/>
                    <a:pt x="195" y="114"/>
                    <a:pt x="194" y="115"/>
                  </a:cubicBezTo>
                  <a:cubicBezTo>
                    <a:pt x="193" y="115"/>
                    <a:pt x="192" y="116"/>
                    <a:pt x="192" y="117"/>
                  </a:cubicBezTo>
                  <a:cubicBezTo>
                    <a:pt x="194" y="121"/>
                    <a:pt x="194" y="121"/>
                    <a:pt x="194" y="121"/>
                  </a:cubicBezTo>
                  <a:cubicBezTo>
                    <a:pt x="195" y="122"/>
                    <a:pt x="196" y="122"/>
                    <a:pt x="196" y="122"/>
                  </a:cubicBezTo>
                  <a:cubicBezTo>
                    <a:pt x="196" y="122"/>
                    <a:pt x="196" y="122"/>
                    <a:pt x="196" y="122"/>
                  </a:cubicBezTo>
                  <a:cubicBezTo>
                    <a:pt x="192" y="124"/>
                    <a:pt x="192" y="124"/>
                    <a:pt x="192" y="124"/>
                  </a:cubicBezTo>
                  <a:cubicBezTo>
                    <a:pt x="192" y="124"/>
                    <a:pt x="192" y="124"/>
                    <a:pt x="192" y="124"/>
                  </a:cubicBezTo>
                  <a:cubicBezTo>
                    <a:pt x="193" y="123"/>
                    <a:pt x="193" y="123"/>
                    <a:pt x="192" y="122"/>
                  </a:cubicBezTo>
                  <a:cubicBezTo>
                    <a:pt x="188" y="113"/>
                    <a:pt x="188" y="113"/>
                    <a:pt x="188" y="113"/>
                  </a:cubicBezTo>
                  <a:cubicBezTo>
                    <a:pt x="187" y="113"/>
                    <a:pt x="187" y="113"/>
                    <a:pt x="187" y="113"/>
                  </a:cubicBezTo>
                  <a:cubicBezTo>
                    <a:pt x="187" y="113"/>
                    <a:pt x="186" y="113"/>
                    <a:pt x="186" y="113"/>
                  </a:cubicBezTo>
                  <a:cubicBezTo>
                    <a:pt x="186" y="113"/>
                    <a:pt x="186" y="113"/>
                    <a:pt x="186" y="113"/>
                  </a:cubicBezTo>
                  <a:cubicBezTo>
                    <a:pt x="186" y="112"/>
                    <a:pt x="187" y="111"/>
                    <a:pt x="188" y="110"/>
                  </a:cubicBezTo>
                  <a:cubicBezTo>
                    <a:pt x="191" y="116"/>
                    <a:pt x="191" y="116"/>
                    <a:pt x="191" y="116"/>
                  </a:cubicBezTo>
                  <a:cubicBezTo>
                    <a:pt x="192" y="114"/>
                    <a:pt x="192" y="113"/>
                    <a:pt x="193" y="113"/>
                  </a:cubicBezTo>
                  <a:cubicBezTo>
                    <a:pt x="195" y="112"/>
                    <a:pt x="196" y="113"/>
                    <a:pt x="197" y="115"/>
                  </a:cubicBezTo>
                  <a:cubicBezTo>
                    <a:pt x="199" y="119"/>
                    <a:pt x="199" y="119"/>
                    <a:pt x="199" y="119"/>
                  </a:cubicBezTo>
                  <a:cubicBezTo>
                    <a:pt x="200" y="120"/>
                    <a:pt x="201" y="120"/>
                    <a:pt x="202" y="120"/>
                  </a:cubicBezTo>
                  <a:cubicBezTo>
                    <a:pt x="202" y="120"/>
                    <a:pt x="202" y="120"/>
                    <a:pt x="202" y="120"/>
                  </a:cubicBezTo>
                  <a:close/>
                  <a:moveTo>
                    <a:pt x="212" y="114"/>
                  </a:moveTo>
                  <a:cubicBezTo>
                    <a:pt x="208" y="116"/>
                    <a:pt x="208" y="116"/>
                    <a:pt x="208" y="116"/>
                  </a:cubicBezTo>
                  <a:cubicBezTo>
                    <a:pt x="208" y="116"/>
                    <a:pt x="208" y="116"/>
                    <a:pt x="208" y="116"/>
                  </a:cubicBezTo>
                  <a:cubicBezTo>
                    <a:pt x="209" y="115"/>
                    <a:pt x="209" y="115"/>
                    <a:pt x="209" y="114"/>
                  </a:cubicBezTo>
                  <a:cubicBezTo>
                    <a:pt x="206" y="110"/>
                    <a:pt x="206" y="110"/>
                    <a:pt x="206" y="110"/>
                  </a:cubicBezTo>
                  <a:cubicBezTo>
                    <a:pt x="206" y="109"/>
                    <a:pt x="206" y="109"/>
                    <a:pt x="206" y="109"/>
                  </a:cubicBezTo>
                  <a:cubicBezTo>
                    <a:pt x="205" y="109"/>
                    <a:pt x="205" y="109"/>
                    <a:pt x="204" y="109"/>
                  </a:cubicBezTo>
                  <a:cubicBezTo>
                    <a:pt x="203" y="110"/>
                    <a:pt x="202" y="111"/>
                    <a:pt x="202" y="111"/>
                  </a:cubicBezTo>
                  <a:cubicBezTo>
                    <a:pt x="205" y="116"/>
                    <a:pt x="205" y="116"/>
                    <a:pt x="205" y="116"/>
                  </a:cubicBezTo>
                  <a:cubicBezTo>
                    <a:pt x="206" y="117"/>
                    <a:pt x="206" y="117"/>
                    <a:pt x="207" y="117"/>
                  </a:cubicBezTo>
                  <a:cubicBezTo>
                    <a:pt x="207" y="117"/>
                    <a:pt x="207" y="117"/>
                    <a:pt x="207" y="117"/>
                  </a:cubicBezTo>
                  <a:cubicBezTo>
                    <a:pt x="203" y="119"/>
                    <a:pt x="203" y="119"/>
                    <a:pt x="203" y="119"/>
                  </a:cubicBezTo>
                  <a:cubicBezTo>
                    <a:pt x="203" y="119"/>
                    <a:pt x="203" y="119"/>
                    <a:pt x="203" y="119"/>
                  </a:cubicBezTo>
                  <a:cubicBezTo>
                    <a:pt x="204" y="119"/>
                    <a:pt x="204" y="118"/>
                    <a:pt x="204" y="117"/>
                  </a:cubicBezTo>
                  <a:cubicBezTo>
                    <a:pt x="201" y="113"/>
                    <a:pt x="201" y="113"/>
                    <a:pt x="201" y="113"/>
                  </a:cubicBezTo>
                  <a:cubicBezTo>
                    <a:pt x="200" y="112"/>
                    <a:pt x="200" y="112"/>
                    <a:pt x="200" y="112"/>
                  </a:cubicBezTo>
                  <a:cubicBezTo>
                    <a:pt x="200" y="112"/>
                    <a:pt x="200" y="112"/>
                    <a:pt x="199" y="113"/>
                  </a:cubicBezTo>
                  <a:cubicBezTo>
                    <a:pt x="199" y="112"/>
                    <a:pt x="199" y="112"/>
                    <a:pt x="199" y="112"/>
                  </a:cubicBezTo>
                  <a:cubicBezTo>
                    <a:pt x="201" y="110"/>
                    <a:pt x="201" y="110"/>
                    <a:pt x="201" y="110"/>
                  </a:cubicBezTo>
                  <a:cubicBezTo>
                    <a:pt x="202" y="111"/>
                    <a:pt x="202" y="111"/>
                    <a:pt x="202" y="111"/>
                  </a:cubicBezTo>
                  <a:cubicBezTo>
                    <a:pt x="202" y="110"/>
                    <a:pt x="203" y="109"/>
                    <a:pt x="204" y="108"/>
                  </a:cubicBezTo>
                  <a:cubicBezTo>
                    <a:pt x="205" y="107"/>
                    <a:pt x="206" y="108"/>
                    <a:pt x="208" y="110"/>
                  </a:cubicBezTo>
                  <a:cubicBezTo>
                    <a:pt x="210" y="114"/>
                    <a:pt x="210" y="114"/>
                    <a:pt x="210" y="114"/>
                  </a:cubicBezTo>
                  <a:cubicBezTo>
                    <a:pt x="210" y="114"/>
                    <a:pt x="211" y="115"/>
                    <a:pt x="212" y="114"/>
                  </a:cubicBezTo>
                  <a:cubicBezTo>
                    <a:pt x="212" y="114"/>
                    <a:pt x="212" y="114"/>
                    <a:pt x="212" y="114"/>
                  </a:cubicBezTo>
                  <a:close/>
                  <a:moveTo>
                    <a:pt x="218" y="104"/>
                  </a:moveTo>
                  <a:cubicBezTo>
                    <a:pt x="219" y="105"/>
                    <a:pt x="219" y="107"/>
                    <a:pt x="219" y="108"/>
                  </a:cubicBezTo>
                  <a:cubicBezTo>
                    <a:pt x="219" y="109"/>
                    <a:pt x="218" y="110"/>
                    <a:pt x="217" y="111"/>
                  </a:cubicBezTo>
                  <a:cubicBezTo>
                    <a:pt x="216" y="112"/>
                    <a:pt x="215" y="112"/>
                    <a:pt x="214" y="112"/>
                  </a:cubicBezTo>
                  <a:cubicBezTo>
                    <a:pt x="212" y="111"/>
                    <a:pt x="211" y="111"/>
                    <a:pt x="210" y="110"/>
                  </a:cubicBezTo>
                  <a:cubicBezTo>
                    <a:pt x="210" y="109"/>
                    <a:pt x="209" y="107"/>
                    <a:pt x="209" y="106"/>
                  </a:cubicBezTo>
                  <a:cubicBezTo>
                    <a:pt x="209" y="105"/>
                    <a:pt x="210" y="104"/>
                    <a:pt x="211" y="103"/>
                  </a:cubicBezTo>
                  <a:cubicBezTo>
                    <a:pt x="212" y="102"/>
                    <a:pt x="214" y="102"/>
                    <a:pt x="215" y="102"/>
                  </a:cubicBezTo>
                  <a:cubicBezTo>
                    <a:pt x="216" y="102"/>
                    <a:pt x="217" y="103"/>
                    <a:pt x="218" y="104"/>
                  </a:cubicBezTo>
                  <a:close/>
                  <a:moveTo>
                    <a:pt x="217" y="106"/>
                  </a:moveTo>
                  <a:cubicBezTo>
                    <a:pt x="216" y="105"/>
                    <a:pt x="215" y="104"/>
                    <a:pt x="214" y="103"/>
                  </a:cubicBezTo>
                  <a:cubicBezTo>
                    <a:pt x="213" y="103"/>
                    <a:pt x="212" y="103"/>
                    <a:pt x="212" y="103"/>
                  </a:cubicBezTo>
                  <a:cubicBezTo>
                    <a:pt x="211" y="104"/>
                    <a:pt x="211" y="105"/>
                    <a:pt x="211" y="105"/>
                  </a:cubicBezTo>
                  <a:cubicBezTo>
                    <a:pt x="211" y="106"/>
                    <a:pt x="211" y="107"/>
                    <a:pt x="212" y="108"/>
                  </a:cubicBezTo>
                  <a:cubicBezTo>
                    <a:pt x="212" y="109"/>
                    <a:pt x="213" y="110"/>
                    <a:pt x="214" y="110"/>
                  </a:cubicBezTo>
                  <a:cubicBezTo>
                    <a:pt x="215" y="111"/>
                    <a:pt x="216" y="111"/>
                    <a:pt x="217" y="110"/>
                  </a:cubicBezTo>
                  <a:cubicBezTo>
                    <a:pt x="218" y="110"/>
                    <a:pt x="218" y="109"/>
                    <a:pt x="218" y="108"/>
                  </a:cubicBezTo>
                  <a:cubicBezTo>
                    <a:pt x="218" y="107"/>
                    <a:pt x="217" y="107"/>
                    <a:pt x="217" y="106"/>
                  </a:cubicBezTo>
                  <a:close/>
                  <a:moveTo>
                    <a:pt x="226" y="103"/>
                  </a:moveTo>
                  <a:cubicBezTo>
                    <a:pt x="222" y="107"/>
                    <a:pt x="222" y="107"/>
                    <a:pt x="222" y="107"/>
                  </a:cubicBezTo>
                  <a:cubicBezTo>
                    <a:pt x="222" y="106"/>
                    <a:pt x="222" y="106"/>
                    <a:pt x="222" y="106"/>
                  </a:cubicBezTo>
                  <a:cubicBezTo>
                    <a:pt x="223" y="105"/>
                    <a:pt x="223" y="105"/>
                    <a:pt x="223" y="104"/>
                  </a:cubicBezTo>
                  <a:cubicBezTo>
                    <a:pt x="216" y="97"/>
                    <a:pt x="216" y="97"/>
                    <a:pt x="216" y="97"/>
                  </a:cubicBezTo>
                  <a:cubicBezTo>
                    <a:pt x="216" y="96"/>
                    <a:pt x="216" y="96"/>
                    <a:pt x="215" y="96"/>
                  </a:cubicBezTo>
                  <a:cubicBezTo>
                    <a:pt x="215" y="96"/>
                    <a:pt x="215" y="96"/>
                    <a:pt x="214" y="97"/>
                  </a:cubicBezTo>
                  <a:cubicBezTo>
                    <a:pt x="214" y="97"/>
                    <a:pt x="214" y="97"/>
                    <a:pt x="214" y="97"/>
                  </a:cubicBezTo>
                  <a:cubicBezTo>
                    <a:pt x="214" y="97"/>
                    <a:pt x="214" y="97"/>
                    <a:pt x="214" y="97"/>
                  </a:cubicBezTo>
                  <a:cubicBezTo>
                    <a:pt x="214" y="96"/>
                    <a:pt x="215" y="95"/>
                    <a:pt x="216" y="94"/>
                  </a:cubicBezTo>
                  <a:cubicBezTo>
                    <a:pt x="224" y="103"/>
                    <a:pt x="224" y="103"/>
                    <a:pt x="224" y="103"/>
                  </a:cubicBezTo>
                  <a:cubicBezTo>
                    <a:pt x="224" y="104"/>
                    <a:pt x="225" y="104"/>
                    <a:pt x="226" y="103"/>
                  </a:cubicBezTo>
                  <a:cubicBezTo>
                    <a:pt x="226" y="103"/>
                    <a:pt x="226" y="103"/>
                    <a:pt x="226" y="103"/>
                  </a:cubicBezTo>
                  <a:close/>
                  <a:moveTo>
                    <a:pt x="231" y="93"/>
                  </a:moveTo>
                  <a:cubicBezTo>
                    <a:pt x="232" y="94"/>
                    <a:pt x="232" y="95"/>
                    <a:pt x="232" y="96"/>
                  </a:cubicBezTo>
                  <a:cubicBezTo>
                    <a:pt x="232" y="97"/>
                    <a:pt x="232" y="99"/>
                    <a:pt x="230" y="99"/>
                  </a:cubicBezTo>
                  <a:cubicBezTo>
                    <a:pt x="230" y="100"/>
                    <a:pt x="228" y="101"/>
                    <a:pt x="227" y="101"/>
                  </a:cubicBezTo>
                  <a:cubicBezTo>
                    <a:pt x="226" y="101"/>
                    <a:pt x="225" y="100"/>
                    <a:pt x="224" y="99"/>
                  </a:cubicBezTo>
                  <a:cubicBezTo>
                    <a:pt x="223" y="98"/>
                    <a:pt x="222" y="97"/>
                    <a:pt x="222" y="96"/>
                  </a:cubicBezTo>
                  <a:cubicBezTo>
                    <a:pt x="222" y="95"/>
                    <a:pt x="223" y="93"/>
                    <a:pt x="224" y="93"/>
                  </a:cubicBezTo>
                  <a:cubicBezTo>
                    <a:pt x="225" y="92"/>
                    <a:pt x="226" y="91"/>
                    <a:pt x="227" y="91"/>
                  </a:cubicBezTo>
                  <a:cubicBezTo>
                    <a:pt x="229" y="91"/>
                    <a:pt x="230" y="91"/>
                    <a:pt x="231" y="93"/>
                  </a:cubicBezTo>
                  <a:close/>
                  <a:moveTo>
                    <a:pt x="230" y="95"/>
                  </a:moveTo>
                  <a:cubicBezTo>
                    <a:pt x="229" y="94"/>
                    <a:pt x="228" y="93"/>
                    <a:pt x="227" y="93"/>
                  </a:cubicBezTo>
                  <a:cubicBezTo>
                    <a:pt x="226" y="92"/>
                    <a:pt x="225" y="92"/>
                    <a:pt x="224" y="93"/>
                  </a:cubicBezTo>
                  <a:cubicBezTo>
                    <a:pt x="224" y="93"/>
                    <a:pt x="224" y="94"/>
                    <a:pt x="224" y="95"/>
                  </a:cubicBezTo>
                  <a:cubicBezTo>
                    <a:pt x="224" y="96"/>
                    <a:pt x="224" y="96"/>
                    <a:pt x="225" y="97"/>
                  </a:cubicBezTo>
                  <a:cubicBezTo>
                    <a:pt x="226" y="98"/>
                    <a:pt x="227" y="99"/>
                    <a:pt x="228" y="99"/>
                  </a:cubicBezTo>
                  <a:cubicBezTo>
                    <a:pt x="229" y="99"/>
                    <a:pt x="230" y="99"/>
                    <a:pt x="231" y="99"/>
                  </a:cubicBezTo>
                  <a:cubicBezTo>
                    <a:pt x="232" y="98"/>
                    <a:pt x="232" y="97"/>
                    <a:pt x="231" y="97"/>
                  </a:cubicBezTo>
                  <a:cubicBezTo>
                    <a:pt x="231" y="96"/>
                    <a:pt x="231" y="95"/>
                    <a:pt x="230" y="95"/>
                  </a:cubicBezTo>
                  <a:close/>
                  <a:moveTo>
                    <a:pt x="236" y="82"/>
                  </a:moveTo>
                  <a:cubicBezTo>
                    <a:pt x="234" y="83"/>
                    <a:pt x="234" y="83"/>
                    <a:pt x="234" y="83"/>
                  </a:cubicBezTo>
                  <a:cubicBezTo>
                    <a:pt x="235" y="83"/>
                    <a:pt x="236" y="84"/>
                    <a:pt x="236" y="84"/>
                  </a:cubicBezTo>
                  <a:cubicBezTo>
                    <a:pt x="237" y="85"/>
                    <a:pt x="237" y="85"/>
                    <a:pt x="237" y="87"/>
                  </a:cubicBezTo>
                  <a:cubicBezTo>
                    <a:pt x="237" y="87"/>
                    <a:pt x="237" y="88"/>
                    <a:pt x="236" y="89"/>
                  </a:cubicBezTo>
                  <a:cubicBezTo>
                    <a:pt x="236" y="89"/>
                    <a:pt x="236" y="89"/>
                    <a:pt x="236" y="90"/>
                  </a:cubicBezTo>
                  <a:cubicBezTo>
                    <a:pt x="236" y="91"/>
                    <a:pt x="236" y="91"/>
                    <a:pt x="236" y="91"/>
                  </a:cubicBezTo>
                  <a:cubicBezTo>
                    <a:pt x="236" y="92"/>
                    <a:pt x="237" y="91"/>
                    <a:pt x="238" y="90"/>
                  </a:cubicBezTo>
                  <a:cubicBezTo>
                    <a:pt x="239" y="89"/>
                    <a:pt x="240" y="88"/>
                    <a:pt x="240" y="87"/>
                  </a:cubicBezTo>
                  <a:cubicBezTo>
                    <a:pt x="241" y="87"/>
                    <a:pt x="242" y="87"/>
                    <a:pt x="242" y="88"/>
                  </a:cubicBezTo>
                  <a:cubicBezTo>
                    <a:pt x="243" y="88"/>
                    <a:pt x="243" y="89"/>
                    <a:pt x="243" y="91"/>
                  </a:cubicBezTo>
                  <a:cubicBezTo>
                    <a:pt x="243" y="92"/>
                    <a:pt x="242" y="93"/>
                    <a:pt x="242" y="94"/>
                  </a:cubicBezTo>
                  <a:cubicBezTo>
                    <a:pt x="241" y="95"/>
                    <a:pt x="240" y="95"/>
                    <a:pt x="239" y="96"/>
                  </a:cubicBezTo>
                  <a:cubicBezTo>
                    <a:pt x="238" y="96"/>
                    <a:pt x="238" y="96"/>
                    <a:pt x="238" y="95"/>
                  </a:cubicBezTo>
                  <a:cubicBezTo>
                    <a:pt x="237" y="95"/>
                    <a:pt x="237" y="95"/>
                    <a:pt x="237" y="94"/>
                  </a:cubicBezTo>
                  <a:cubicBezTo>
                    <a:pt x="237" y="94"/>
                    <a:pt x="237" y="93"/>
                    <a:pt x="237" y="93"/>
                  </a:cubicBezTo>
                  <a:cubicBezTo>
                    <a:pt x="237" y="93"/>
                    <a:pt x="237" y="93"/>
                    <a:pt x="236" y="93"/>
                  </a:cubicBezTo>
                  <a:cubicBezTo>
                    <a:pt x="236" y="93"/>
                    <a:pt x="236" y="93"/>
                    <a:pt x="236" y="93"/>
                  </a:cubicBezTo>
                  <a:cubicBezTo>
                    <a:pt x="235" y="93"/>
                    <a:pt x="235" y="92"/>
                    <a:pt x="235" y="92"/>
                  </a:cubicBezTo>
                  <a:cubicBezTo>
                    <a:pt x="235" y="91"/>
                    <a:pt x="235" y="91"/>
                    <a:pt x="235" y="90"/>
                  </a:cubicBezTo>
                  <a:cubicBezTo>
                    <a:pt x="234" y="91"/>
                    <a:pt x="233" y="91"/>
                    <a:pt x="232" y="90"/>
                  </a:cubicBezTo>
                  <a:cubicBezTo>
                    <a:pt x="231" y="89"/>
                    <a:pt x="230" y="89"/>
                    <a:pt x="230" y="87"/>
                  </a:cubicBezTo>
                  <a:cubicBezTo>
                    <a:pt x="230" y="87"/>
                    <a:pt x="231" y="85"/>
                    <a:pt x="232" y="85"/>
                  </a:cubicBezTo>
                  <a:cubicBezTo>
                    <a:pt x="232" y="84"/>
                    <a:pt x="232" y="84"/>
                    <a:pt x="233" y="83"/>
                  </a:cubicBezTo>
                  <a:cubicBezTo>
                    <a:pt x="234" y="83"/>
                    <a:pt x="234" y="83"/>
                    <a:pt x="234" y="83"/>
                  </a:cubicBezTo>
                  <a:cubicBezTo>
                    <a:pt x="235" y="81"/>
                    <a:pt x="235" y="81"/>
                    <a:pt x="235" y="81"/>
                  </a:cubicBezTo>
                  <a:cubicBezTo>
                    <a:pt x="236" y="82"/>
                    <a:pt x="236" y="82"/>
                    <a:pt x="236" y="82"/>
                  </a:cubicBezTo>
                  <a:close/>
                  <a:moveTo>
                    <a:pt x="236" y="86"/>
                  </a:moveTo>
                  <a:cubicBezTo>
                    <a:pt x="235" y="86"/>
                    <a:pt x="234" y="85"/>
                    <a:pt x="234" y="85"/>
                  </a:cubicBezTo>
                  <a:cubicBezTo>
                    <a:pt x="233" y="85"/>
                    <a:pt x="232" y="85"/>
                    <a:pt x="232" y="85"/>
                  </a:cubicBezTo>
                  <a:cubicBezTo>
                    <a:pt x="231" y="86"/>
                    <a:pt x="231" y="86"/>
                    <a:pt x="231" y="87"/>
                  </a:cubicBezTo>
                  <a:cubicBezTo>
                    <a:pt x="231" y="87"/>
                    <a:pt x="232" y="87"/>
                    <a:pt x="232" y="88"/>
                  </a:cubicBezTo>
                  <a:cubicBezTo>
                    <a:pt x="233" y="88"/>
                    <a:pt x="233" y="89"/>
                    <a:pt x="234" y="89"/>
                  </a:cubicBezTo>
                  <a:cubicBezTo>
                    <a:pt x="235" y="89"/>
                    <a:pt x="235" y="89"/>
                    <a:pt x="236" y="89"/>
                  </a:cubicBezTo>
                  <a:cubicBezTo>
                    <a:pt x="237" y="88"/>
                    <a:pt x="236" y="87"/>
                    <a:pt x="236" y="86"/>
                  </a:cubicBezTo>
                  <a:close/>
                  <a:moveTo>
                    <a:pt x="242" y="89"/>
                  </a:moveTo>
                  <a:cubicBezTo>
                    <a:pt x="242" y="89"/>
                    <a:pt x="241" y="89"/>
                    <a:pt x="240" y="89"/>
                  </a:cubicBezTo>
                  <a:cubicBezTo>
                    <a:pt x="240" y="90"/>
                    <a:pt x="240" y="90"/>
                    <a:pt x="239" y="91"/>
                  </a:cubicBezTo>
                  <a:cubicBezTo>
                    <a:pt x="238" y="92"/>
                    <a:pt x="238" y="92"/>
                    <a:pt x="237" y="93"/>
                  </a:cubicBezTo>
                  <a:cubicBezTo>
                    <a:pt x="237" y="93"/>
                    <a:pt x="238" y="94"/>
                    <a:pt x="238" y="95"/>
                  </a:cubicBezTo>
                  <a:cubicBezTo>
                    <a:pt x="239" y="95"/>
                    <a:pt x="240" y="95"/>
                    <a:pt x="241" y="93"/>
                  </a:cubicBezTo>
                  <a:cubicBezTo>
                    <a:pt x="242" y="93"/>
                    <a:pt x="242" y="91"/>
                    <a:pt x="243" y="91"/>
                  </a:cubicBezTo>
                  <a:cubicBezTo>
                    <a:pt x="243" y="90"/>
                    <a:pt x="242" y="89"/>
                    <a:pt x="242" y="89"/>
                  </a:cubicBezTo>
                  <a:close/>
                  <a:moveTo>
                    <a:pt x="242" y="73"/>
                  </a:moveTo>
                  <a:cubicBezTo>
                    <a:pt x="242" y="73"/>
                    <a:pt x="242" y="73"/>
                    <a:pt x="242" y="74"/>
                  </a:cubicBezTo>
                  <a:cubicBezTo>
                    <a:pt x="242" y="74"/>
                    <a:pt x="242" y="74"/>
                    <a:pt x="242" y="75"/>
                  </a:cubicBezTo>
                  <a:cubicBezTo>
                    <a:pt x="247" y="83"/>
                    <a:pt x="247" y="83"/>
                    <a:pt x="247" y="83"/>
                  </a:cubicBezTo>
                  <a:cubicBezTo>
                    <a:pt x="248" y="85"/>
                    <a:pt x="248" y="86"/>
                    <a:pt x="247" y="87"/>
                  </a:cubicBezTo>
                  <a:cubicBezTo>
                    <a:pt x="246" y="88"/>
                    <a:pt x="246" y="88"/>
                    <a:pt x="245" y="87"/>
                  </a:cubicBezTo>
                  <a:cubicBezTo>
                    <a:pt x="245" y="87"/>
                    <a:pt x="245" y="87"/>
                    <a:pt x="245" y="87"/>
                  </a:cubicBezTo>
                  <a:cubicBezTo>
                    <a:pt x="245" y="86"/>
                    <a:pt x="245" y="86"/>
                    <a:pt x="245" y="86"/>
                  </a:cubicBezTo>
                  <a:cubicBezTo>
                    <a:pt x="245" y="86"/>
                    <a:pt x="246" y="85"/>
                    <a:pt x="246" y="85"/>
                  </a:cubicBezTo>
                  <a:cubicBezTo>
                    <a:pt x="246" y="85"/>
                    <a:pt x="246" y="85"/>
                    <a:pt x="246" y="85"/>
                  </a:cubicBezTo>
                  <a:cubicBezTo>
                    <a:pt x="247" y="85"/>
                    <a:pt x="246" y="83"/>
                    <a:pt x="245" y="81"/>
                  </a:cubicBezTo>
                  <a:cubicBezTo>
                    <a:pt x="238" y="80"/>
                    <a:pt x="238" y="80"/>
                    <a:pt x="238" y="80"/>
                  </a:cubicBezTo>
                  <a:cubicBezTo>
                    <a:pt x="237" y="80"/>
                    <a:pt x="237" y="80"/>
                    <a:pt x="236" y="80"/>
                  </a:cubicBezTo>
                  <a:cubicBezTo>
                    <a:pt x="236" y="80"/>
                    <a:pt x="236" y="80"/>
                    <a:pt x="236" y="80"/>
                  </a:cubicBezTo>
                  <a:cubicBezTo>
                    <a:pt x="235" y="80"/>
                    <a:pt x="235" y="80"/>
                    <a:pt x="235" y="80"/>
                  </a:cubicBezTo>
                  <a:cubicBezTo>
                    <a:pt x="238" y="77"/>
                    <a:pt x="238" y="77"/>
                    <a:pt x="238" y="77"/>
                  </a:cubicBezTo>
                  <a:cubicBezTo>
                    <a:pt x="238" y="77"/>
                    <a:pt x="238" y="77"/>
                    <a:pt x="238" y="77"/>
                  </a:cubicBezTo>
                  <a:cubicBezTo>
                    <a:pt x="238" y="78"/>
                    <a:pt x="238" y="78"/>
                    <a:pt x="238" y="78"/>
                  </a:cubicBezTo>
                  <a:cubicBezTo>
                    <a:pt x="238" y="78"/>
                    <a:pt x="238" y="79"/>
                    <a:pt x="239" y="79"/>
                  </a:cubicBezTo>
                  <a:cubicBezTo>
                    <a:pt x="244" y="80"/>
                    <a:pt x="244" y="80"/>
                    <a:pt x="244" y="80"/>
                  </a:cubicBezTo>
                  <a:cubicBezTo>
                    <a:pt x="242" y="75"/>
                    <a:pt x="242" y="75"/>
                    <a:pt x="242" y="75"/>
                  </a:cubicBezTo>
                  <a:cubicBezTo>
                    <a:pt x="241" y="75"/>
                    <a:pt x="241" y="75"/>
                    <a:pt x="241" y="75"/>
                  </a:cubicBezTo>
                  <a:cubicBezTo>
                    <a:pt x="241" y="75"/>
                    <a:pt x="241" y="75"/>
                    <a:pt x="241" y="75"/>
                  </a:cubicBezTo>
                  <a:cubicBezTo>
                    <a:pt x="240" y="75"/>
                    <a:pt x="240" y="75"/>
                    <a:pt x="240" y="75"/>
                  </a:cubicBezTo>
                  <a:cubicBezTo>
                    <a:pt x="240" y="75"/>
                    <a:pt x="240" y="75"/>
                    <a:pt x="240" y="75"/>
                  </a:cubicBezTo>
                  <a:cubicBezTo>
                    <a:pt x="242" y="73"/>
                    <a:pt x="242" y="73"/>
                    <a:pt x="242" y="73"/>
                  </a:cubicBezTo>
                  <a:cubicBezTo>
                    <a:pt x="242" y="73"/>
                    <a:pt x="242" y="73"/>
                    <a:pt x="242" y="73"/>
                  </a:cubicBezTo>
                  <a:close/>
                  <a:moveTo>
                    <a:pt x="253" y="63"/>
                  </a:moveTo>
                  <a:cubicBezTo>
                    <a:pt x="254" y="64"/>
                    <a:pt x="255" y="65"/>
                    <a:pt x="255" y="66"/>
                  </a:cubicBezTo>
                  <a:cubicBezTo>
                    <a:pt x="256" y="67"/>
                    <a:pt x="256" y="68"/>
                    <a:pt x="255" y="69"/>
                  </a:cubicBezTo>
                  <a:cubicBezTo>
                    <a:pt x="254" y="71"/>
                    <a:pt x="253" y="71"/>
                    <a:pt x="252" y="71"/>
                  </a:cubicBezTo>
                  <a:cubicBezTo>
                    <a:pt x="251" y="72"/>
                    <a:pt x="250" y="71"/>
                    <a:pt x="248" y="71"/>
                  </a:cubicBezTo>
                  <a:cubicBezTo>
                    <a:pt x="247" y="70"/>
                    <a:pt x="246" y="69"/>
                    <a:pt x="246" y="68"/>
                  </a:cubicBezTo>
                  <a:cubicBezTo>
                    <a:pt x="246" y="67"/>
                    <a:pt x="246" y="66"/>
                    <a:pt x="246" y="65"/>
                  </a:cubicBezTo>
                  <a:cubicBezTo>
                    <a:pt x="247" y="63"/>
                    <a:pt x="248" y="63"/>
                    <a:pt x="249" y="62"/>
                  </a:cubicBezTo>
                  <a:cubicBezTo>
                    <a:pt x="250" y="62"/>
                    <a:pt x="252" y="62"/>
                    <a:pt x="253" y="63"/>
                  </a:cubicBezTo>
                  <a:close/>
                  <a:moveTo>
                    <a:pt x="252" y="65"/>
                  </a:moveTo>
                  <a:cubicBezTo>
                    <a:pt x="251" y="64"/>
                    <a:pt x="250" y="64"/>
                    <a:pt x="249" y="64"/>
                  </a:cubicBezTo>
                  <a:cubicBezTo>
                    <a:pt x="248" y="64"/>
                    <a:pt x="247" y="64"/>
                    <a:pt x="247" y="65"/>
                  </a:cubicBezTo>
                  <a:cubicBezTo>
                    <a:pt x="246" y="66"/>
                    <a:pt x="246" y="66"/>
                    <a:pt x="247" y="67"/>
                  </a:cubicBezTo>
                  <a:cubicBezTo>
                    <a:pt x="247" y="68"/>
                    <a:pt x="248" y="68"/>
                    <a:pt x="249" y="69"/>
                  </a:cubicBezTo>
                  <a:cubicBezTo>
                    <a:pt x="250" y="69"/>
                    <a:pt x="251" y="69"/>
                    <a:pt x="252" y="70"/>
                  </a:cubicBezTo>
                  <a:cubicBezTo>
                    <a:pt x="253" y="70"/>
                    <a:pt x="254" y="69"/>
                    <a:pt x="254" y="69"/>
                  </a:cubicBezTo>
                  <a:cubicBezTo>
                    <a:pt x="255" y="68"/>
                    <a:pt x="255" y="67"/>
                    <a:pt x="254" y="66"/>
                  </a:cubicBezTo>
                  <a:cubicBezTo>
                    <a:pt x="254" y="66"/>
                    <a:pt x="253" y="65"/>
                    <a:pt x="252" y="65"/>
                  </a:cubicBezTo>
                  <a:close/>
                  <a:moveTo>
                    <a:pt x="266" y="40"/>
                  </a:moveTo>
                  <a:cubicBezTo>
                    <a:pt x="267" y="42"/>
                    <a:pt x="267" y="44"/>
                    <a:pt x="266" y="46"/>
                  </a:cubicBezTo>
                  <a:cubicBezTo>
                    <a:pt x="265" y="48"/>
                    <a:pt x="264" y="49"/>
                    <a:pt x="262" y="50"/>
                  </a:cubicBezTo>
                  <a:cubicBezTo>
                    <a:pt x="261" y="51"/>
                    <a:pt x="259" y="51"/>
                    <a:pt x="257" y="50"/>
                  </a:cubicBezTo>
                  <a:cubicBezTo>
                    <a:pt x="255" y="49"/>
                    <a:pt x="254" y="48"/>
                    <a:pt x="253" y="47"/>
                  </a:cubicBezTo>
                  <a:cubicBezTo>
                    <a:pt x="252" y="45"/>
                    <a:pt x="252" y="43"/>
                    <a:pt x="253" y="41"/>
                  </a:cubicBezTo>
                  <a:cubicBezTo>
                    <a:pt x="254" y="41"/>
                    <a:pt x="254" y="40"/>
                    <a:pt x="254" y="39"/>
                  </a:cubicBezTo>
                  <a:cubicBezTo>
                    <a:pt x="255" y="39"/>
                    <a:pt x="255" y="38"/>
                    <a:pt x="255" y="38"/>
                  </a:cubicBezTo>
                  <a:cubicBezTo>
                    <a:pt x="255" y="38"/>
                    <a:pt x="255" y="37"/>
                    <a:pt x="255" y="37"/>
                  </a:cubicBezTo>
                  <a:cubicBezTo>
                    <a:pt x="255" y="37"/>
                    <a:pt x="255" y="37"/>
                    <a:pt x="255" y="37"/>
                  </a:cubicBezTo>
                  <a:cubicBezTo>
                    <a:pt x="259" y="38"/>
                    <a:pt x="259" y="38"/>
                    <a:pt x="259" y="38"/>
                  </a:cubicBezTo>
                  <a:cubicBezTo>
                    <a:pt x="259" y="39"/>
                    <a:pt x="259" y="39"/>
                    <a:pt x="259" y="39"/>
                  </a:cubicBezTo>
                  <a:cubicBezTo>
                    <a:pt x="258" y="39"/>
                    <a:pt x="257" y="39"/>
                    <a:pt x="256" y="39"/>
                  </a:cubicBezTo>
                  <a:cubicBezTo>
                    <a:pt x="255" y="39"/>
                    <a:pt x="254" y="40"/>
                    <a:pt x="254" y="41"/>
                  </a:cubicBezTo>
                  <a:cubicBezTo>
                    <a:pt x="254" y="43"/>
                    <a:pt x="254" y="44"/>
                    <a:pt x="254" y="45"/>
                  </a:cubicBezTo>
                  <a:cubicBezTo>
                    <a:pt x="255" y="47"/>
                    <a:pt x="256" y="47"/>
                    <a:pt x="258" y="48"/>
                  </a:cubicBezTo>
                  <a:cubicBezTo>
                    <a:pt x="260" y="49"/>
                    <a:pt x="261" y="49"/>
                    <a:pt x="263" y="49"/>
                  </a:cubicBezTo>
                  <a:cubicBezTo>
                    <a:pt x="264" y="48"/>
                    <a:pt x="265" y="47"/>
                    <a:pt x="266" y="46"/>
                  </a:cubicBezTo>
                  <a:cubicBezTo>
                    <a:pt x="266" y="45"/>
                    <a:pt x="266" y="43"/>
                    <a:pt x="266" y="42"/>
                  </a:cubicBezTo>
                  <a:cubicBezTo>
                    <a:pt x="266" y="42"/>
                    <a:pt x="266" y="41"/>
                    <a:pt x="266" y="40"/>
                  </a:cubicBezTo>
                  <a:cubicBezTo>
                    <a:pt x="266" y="40"/>
                    <a:pt x="266" y="40"/>
                    <a:pt x="266" y="40"/>
                  </a:cubicBezTo>
                  <a:close/>
                  <a:moveTo>
                    <a:pt x="270" y="30"/>
                  </a:moveTo>
                  <a:cubicBezTo>
                    <a:pt x="269" y="34"/>
                    <a:pt x="269" y="34"/>
                    <a:pt x="269" y="34"/>
                  </a:cubicBezTo>
                  <a:cubicBezTo>
                    <a:pt x="269" y="34"/>
                    <a:pt x="269" y="34"/>
                    <a:pt x="269" y="34"/>
                  </a:cubicBezTo>
                  <a:cubicBezTo>
                    <a:pt x="269" y="33"/>
                    <a:pt x="269" y="33"/>
                    <a:pt x="268" y="32"/>
                  </a:cubicBezTo>
                  <a:cubicBezTo>
                    <a:pt x="263" y="31"/>
                    <a:pt x="263" y="31"/>
                    <a:pt x="263" y="31"/>
                  </a:cubicBezTo>
                  <a:cubicBezTo>
                    <a:pt x="262" y="31"/>
                    <a:pt x="261" y="31"/>
                    <a:pt x="261" y="32"/>
                  </a:cubicBezTo>
                  <a:cubicBezTo>
                    <a:pt x="260" y="33"/>
                    <a:pt x="261" y="33"/>
                    <a:pt x="261" y="34"/>
                  </a:cubicBezTo>
                  <a:cubicBezTo>
                    <a:pt x="266" y="36"/>
                    <a:pt x="266" y="36"/>
                    <a:pt x="266" y="36"/>
                  </a:cubicBezTo>
                  <a:cubicBezTo>
                    <a:pt x="267" y="36"/>
                    <a:pt x="268" y="36"/>
                    <a:pt x="268" y="35"/>
                  </a:cubicBezTo>
                  <a:cubicBezTo>
                    <a:pt x="268" y="35"/>
                    <a:pt x="268" y="35"/>
                    <a:pt x="268" y="35"/>
                  </a:cubicBezTo>
                  <a:cubicBezTo>
                    <a:pt x="267" y="39"/>
                    <a:pt x="267" y="39"/>
                    <a:pt x="267" y="39"/>
                  </a:cubicBezTo>
                  <a:cubicBezTo>
                    <a:pt x="267" y="39"/>
                    <a:pt x="267" y="39"/>
                    <a:pt x="267" y="39"/>
                  </a:cubicBezTo>
                  <a:cubicBezTo>
                    <a:pt x="267" y="38"/>
                    <a:pt x="267" y="38"/>
                    <a:pt x="266" y="37"/>
                  </a:cubicBezTo>
                  <a:cubicBezTo>
                    <a:pt x="256" y="35"/>
                    <a:pt x="256" y="35"/>
                    <a:pt x="256" y="35"/>
                  </a:cubicBezTo>
                  <a:cubicBezTo>
                    <a:pt x="256" y="35"/>
                    <a:pt x="255" y="35"/>
                    <a:pt x="255" y="35"/>
                  </a:cubicBezTo>
                  <a:cubicBezTo>
                    <a:pt x="255" y="35"/>
                    <a:pt x="255" y="35"/>
                    <a:pt x="255" y="35"/>
                  </a:cubicBezTo>
                  <a:cubicBezTo>
                    <a:pt x="254" y="35"/>
                    <a:pt x="254" y="35"/>
                    <a:pt x="254" y="35"/>
                  </a:cubicBezTo>
                  <a:cubicBezTo>
                    <a:pt x="254" y="35"/>
                    <a:pt x="254" y="34"/>
                    <a:pt x="254" y="32"/>
                  </a:cubicBezTo>
                  <a:cubicBezTo>
                    <a:pt x="260" y="34"/>
                    <a:pt x="260" y="34"/>
                    <a:pt x="260" y="34"/>
                  </a:cubicBezTo>
                  <a:cubicBezTo>
                    <a:pt x="260" y="33"/>
                    <a:pt x="259" y="31"/>
                    <a:pt x="260" y="31"/>
                  </a:cubicBezTo>
                  <a:cubicBezTo>
                    <a:pt x="260" y="29"/>
                    <a:pt x="261" y="28"/>
                    <a:pt x="263" y="29"/>
                  </a:cubicBezTo>
                  <a:cubicBezTo>
                    <a:pt x="268" y="30"/>
                    <a:pt x="268" y="30"/>
                    <a:pt x="268" y="30"/>
                  </a:cubicBezTo>
                  <a:cubicBezTo>
                    <a:pt x="270" y="31"/>
                    <a:pt x="270" y="31"/>
                    <a:pt x="270" y="30"/>
                  </a:cubicBezTo>
                  <a:cubicBezTo>
                    <a:pt x="270" y="30"/>
                    <a:pt x="270" y="30"/>
                    <a:pt x="270" y="30"/>
                  </a:cubicBezTo>
                  <a:close/>
                  <a:moveTo>
                    <a:pt x="259" y="22"/>
                  </a:moveTo>
                  <a:cubicBezTo>
                    <a:pt x="259" y="22"/>
                    <a:pt x="259" y="22"/>
                    <a:pt x="260" y="23"/>
                  </a:cubicBezTo>
                  <a:cubicBezTo>
                    <a:pt x="260" y="23"/>
                    <a:pt x="260" y="23"/>
                    <a:pt x="260" y="23"/>
                  </a:cubicBezTo>
                  <a:cubicBezTo>
                    <a:pt x="259" y="24"/>
                    <a:pt x="260" y="24"/>
                    <a:pt x="259" y="24"/>
                  </a:cubicBezTo>
                  <a:cubicBezTo>
                    <a:pt x="259" y="24"/>
                    <a:pt x="259" y="25"/>
                    <a:pt x="258" y="24"/>
                  </a:cubicBezTo>
                  <a:cubicBezTo>
                    <a:pt x="258" y="24"/>
                    <a:pt x="258" y="24"/>
                    <a:pt x="258" y="24"/>
                  </a:cubicBezTo>
                  <a:cubicBezTo>
                    <a:pt x="258" y="23"/>
                    <a:pt x="257" y="23"/>
                    <a:pt x="258" y="23"/>
                  </a:cubicBezTo>
                  <a:cubicBezTo>
                    <a:pt x="258" y="23"/>
                    <a:pt x="258" y="23"/>
                    <a:pt x="258" y="22"/>
                  </a:cubicBezTo>
                  <a:cubicBezTo>
                    <a:pt x="258" y="22"/>
                    <a:pt x="258" y="22"/>
                    <a:pt x="259" y="22"/>
                  </a:cubicBezTo>
                  <a:close/>
                  <a:moveTo>
                    <a:pt x="272" y="23"/>
                  </a:moveTo>
                  <a:cubicBezTo>
                    <a:pt x="271" y="28"/>
                    <a:pt x="271" y="28"/>
                    <a:pt x="271" y="28"/>
                  </a:cubicBezTo>
                  <a:cubicBezTo>
                    <a:pt x="270" y="28"/>
                    <a:pt x="270" y="28"/>
                    <a:pt x="270" y="28"/>
                  </a:cubicBezTo>
                  <a:cubicBezTo>
                    <a:pt x="270" y="27"/>
                    <a:pt x="270" y="26"/>
                    <a:pt x="269" y="26"/>
                  </a:cubicBezTo>
                  <a:cubicBezTo>
                    <a:pt x="264" y="25"/>
                    <a:pt x="264" y="25"/>
                    <a:pt x="264" y="25"/>
                  </a:cubicBezTo>
                  <a:cubicBezTo>
                    <a:pt x="263" y="25"/>
                    <a:pt x="262" y="25"/>
                    <a:pt x="262" y="26"/>
                  </a:cubicBezTo>
                  <a:cubicBezTo>
                    <a:pt x="262" y="26"/>
                    <a:pt x="262" y="26"/>
                    <a:pt x="262" y="27"/>
                  </a:cubicBezTo>
                  <a:cubicBezTo>
                    <a:pt x="262" y="27"/>
                    <a:pt x="262" y="27"/>
                    <a:pt x="262" y="27"/>
                  </a:cubicBezTo>
                  <a:cubicBezTo>
                    <a:pt x="262" y="23"/>
                    <a:pt x="262" y="23"/>
                    <a:pt x="262" y="23"/>
                  </a:cubicBezTo>
                  <a:cubicBezTo>
                    <a:pt x="269" y="24"/>
                    <a:pt x="269" y="24"/>
                    <a:pt x="269" y="24"/>
                  </a:cubicBezTo>
                  <a:cubicBezTo>
                    <a:pt x="271" y="25"/>
                    <a:pt x="271" y="24"/>
                    <a:pt x="272" y="23"/>
                  </a:cubicBezTo>
                  <a:cubicBezTo>
                    <a:pt x="272" y="23"/>
                    <a:pt x="272" y="23"/>
                    <a:pt x="272" y="23"/>
                  </a:cubicBezTo>
                  <a:close/>
                  <a:moveTo>
                    <a:pt x="273" y="12"/>
                  </a:moveTo>
                  <a:cubicBezTo>
                    <a:pt x="273" y="16"/>
                    <a:pt x="273" y="16"/>
                    <a:pt x="273" y="16"/>
                  </a:cubicBezTo>
                  <a:cubicBezTo>
                    <a:pt x="272" y="16"/>
                    <a:pt x="272" y="16"/>
                    <a:pt x="272" y="16"/>
                  </a:cubicBezTo>
                  <a:cubicBezTo>
                    <a:pt x="272" y="15"/>
                    <a:pt x="272" y="15"/>
                    <a:pt x="271" y="15"/>
                  </a:cubicBezTo>
                  <a:cubicBezTo>
                    <a:pt x="266" y="14"/>
                    <a:pt x="266" y="14"/>
                    <a:pt x="266" y="14"/>
                  </a:cubicBezTo>
                  <a:cubicBezTo>
                    <a:pt x="266" y="14"/>
                    <a:pt x="266" y="14"/>
                    <a:pt x="265" y="14"/>
                  </a:cubicBezTo>
                  <a:cubicBezTo>
                    <a:pt x="265" y="15"/>
                    <a:pt x="265" y="15"/>
                    <a:pt x="265" y="15"/>
                  </a:cubicBezTo>
                  <a:cubicBezTo>
                    <a:pt x="265" y="16"/>
                    <a:pt x="265" y="17"/>
                    <a:pt x="266" y="18"/>
                  </a:cubicBezTo>
                  <a:cubicBezTo>
                    <a:pt x="271" y="19"/>
                    <a:pt x="271" y="19"/>
                    <a:pt x="271" y="19"/>
                  </a:cubicBezTo>
                  <a:cubicBezTo>
                    <a:pt x="272" y="19"/>
                    <a:pt x="272" y="18"/>
                    <a:pt x="273" y="17"/>
                  </a:cubicBezTo>
                  <a:cubicBezTo>
                    <a:pt x="273" y="17"/>
                    <a:pt x="273" y="17"/>
                    <a:pt x="273" y="17"/>
                  </a:cubicBezTo>
                  <a:cubicBezTo>
                    <a:pt x="273" y="22"/>
                    <a:pt x="273" y="22"/>
                    <a:pt x="273" y="22"/>
                  </a:cubicBezTo>
                  <a:cubicBezTo>
                    <a:pt x="272" y="22"/>
                    <a:pt x="272" y="22"/>
                    <a:pt x="272" y="22"/>
                  </a:cubicBezTo>
                  <a:cubicBezTo>
                    <a:pt x="272" y="21"/>
                    <a:pt x="272" y="21"/>
                    <a:pt x="271" y="20"/>
                  </a:cubicBezTo>
                  <a:cubicBezTo>
                    <a:pt x="265" y="19"/>
                    <a:pt x="265" y="19"/>
                    <a:pt x="265" y="19"/>
                  </a:cubicBezTo>
                  <a:cubicBezTo>
                    <a:pt x="265" y="19"/>
                    <a:pt x="264" y="19"/>
                    <a:pt x="264" y="19"/>
                  </a:cubicBezTo>
                  <a:cubicBezTo>
                    <a:pt x="264" y="19"/>
                    <a:pt x="264" y="20"/>
                    <a:pt x="264" y="21"/>
                  </a:cubicBezTo>
                  <a:cubicBezTo>
                    <a:pt x="264" y="21"/>
                    <a:pt x="264" y="21"/>
                    <a:pt x="264" y="21"/>
                  </a:cubicBezTo>
                  <a:cubicBezTo>
                    <a:pt x="263" y="17"/>
                    <a:pt x="263" y="17"/>
                    <a:pt x="263" y="17"/>
                  </a:cubicBezTo>
                  <a:cubicBezTo>
                    <a:pt x="265" y="18"/>
                    <a:pt x="265" y="18"/>
                    <a:pt x="265" y="18"/>
                  </a:cubicBezTo>
                  <a:cubicBezTo>
                    <a:pt x="264" y="17"/>
                    <a:pt x="263" y="16"/>
                    <a:pt x="264" y="15"/>
                  </a:cubicBezTo>
                  <a:cubicBezTo>
                    <a:pt x="264" y="13"/>
                    <a:pt x="265" y="12"/>
                    <a:pt x="267" y="13"/>
                  </a:cubicBezTo>
                  <a:cubicBezTo>
                    <a:pt x="272" y="13"/>
                    <a:pt x="272" y="13"/>
                    <a:pt x="272" y="13"/>
                  </a:cubicBezTo>
                  <a:cubicBezTo>
                    <a:pt x="272" y="13"/>
                    <a:pt x="273" y="13"/>
                    <a:pt x="273" y="12"/>
                  </a:cubicBezTo>
                  <a:cubicBezTo>
                    <a:pt x="273" y="12"/>
                    <a:pt x="273" y="12"/>
                    <a:pt x="273" y="12"/>
                  </a:cubicBezTo>
                  <a:close/>
                  <a:moveTo>
                    <a:pt x="273" y="1"/>
                  </a:moveTo>
                  <a:cubicBezTo>
                    <a:pt x="273" y="2"/>
                    <a:pt x="273" y="2"/>
                    <a:pt x="274" y="2"/>
                  </a:cubicBezTo>
                  <a:cubicBezTo>
                    <a:pt x="274" y="3"/>
                    <a:pt x="274" y="3"/>
                    <a:pt x="274" y="3"/>
                  </a:cubicBezTo>
                  <a:cubicBezTo>
                    <a:pt x="274" y="4"/>
                    <a:pt x="274" y="4"/>
                    <a:pt x="272" y="5"/>
                  </a:cubicBezTo>
                  <a:cubicBezTo>
                    <a:pt x="273" y="5"/>
                    <a:pt x="273" y="5"/>
                    <a:pt x="274" y="6"/>
                  </a:cubicBezTo>
                  <a:cubicBezTo>
                    <a:pt x="274" y="7"/>
                    <a:pt x="274" y="7"/>
                    <a:pt x="274" y="7"/>
                  </a:cubicBezTo>
                  <a:cubicBezTo>
                    <a:pt x="274" y="8"/>
                    <a:pt x="274" y="9"/>
                    <a:pt x="273" y="9"/>
                  </a:cubicBezTo>
                  <a:cubicBezTo>
                    <a:pt x="273" y="9"/>
                    <a:pt x="272" y="10"/>
                    <a:pt x="272" y="10"/>
                  </a:cubicBezTo>
                  <a:cubicBezTo>
                    <a:pt x="270" y="10"/>
                    <a:pt x="270" y="9"/>
                    <a:pt x="269" y="8"/>
                  </a:cubicBezTo>
                  <a:cubicBezTo>
                    <a:pt x="268" y="7"/>
                    <a:pt x="268" y="6"/>
                    <a:pt x="268" y="5"/>
                  </a:cubicBezTo>
                  <a:cubicBezTo>
                    <a:pt x="267" y="5"/>
                    <a:pt x="267" y="5"/>
                    <a:pt x="267" y="5"/>
                  </a:cubicBezTo>
                  <a:cubicBezTo>
                    <a:pt x="265" y="5"/>
                    <a:pt x="264" y="5"/>
                    <a:pt x="264" y="6"/>
                  </a:cubicBezTo>
                  <a:cubicBezTo>
                    <a:pt x="264" y="7"/>
                    <a:pt x="265" y="7"/>
                    <a:pt x="265" y="7"/>
                  </a:cubicBezTo>
                  <a:cubicBezTo>
                    <a:pt x="266" y="7"/>
                    <a:pt x="266" y="7"/>
                    <a:pt x="266" y="7"/>
                  </a:cubicBezTo>
                  <a:cubicBezTo>
                    <a:pt x="266" y="7"/>
                    <a:pt x="266" y="7"/>
                    <a:pt x="266" y="7"/>
                  </a:cubicBezTo>
                  <a:cubicBezTo>
                    <a:pt x="266" y="7"/>
                    <a:pt x="266" y="7"/>
                    <a:pt x="267" y="8"/>
                  </a:cubicBezTo>
                  <a:cubicBezTo>
                    <a:pt x="267" y="8"/>
                    <a:pt x="267" y="8"/>
                    <a:pt x="267" y="9"/>
                  </a:cubicBezTo>
                  <a:cubicBezTo>
                    <a:pt x="267" y="9"/>
                    <a:pt x="267" y="9"/>
                    <a:pt x="267" y="9"/>
                  </a:cubicBezTo>
                  <a:cubicBezTo>
                    <a:pt x="266" y="10"/>
                    <a:pt x="266" y="10"/>
                    <a:pt x="266" y="10"/>
                  </a:cubicBezTo>
                  <a:cubicBezTo>
                    <a:pt x="266" y="10"/>
                    <a:pt x="265" y="9"/>
                    <a:pt x="265" y="9"/>
                  </a:cubicBezTo>
                  <a:cubicBezTo>
                    <a:pt x="264" y="8"/>
                    <a:pt x="264" y="7"/>
                    <a:pt x="264" y="7"/>
                  </a:cubicBezTo>
                  <a:cubicBezTo>
                    <a:pt x="264" y="5"/>
                    <a:pt x="265" y="5"/>
                    <a:pt x="265" y="4"/>
                  </a:cubicBezTo>
                  <a:cubicBezTo>
                    <a:pt x="266" y="4"/>
                    <a:pt x="266" y="3"/>
                    <a:pt x="268" y="3"/>
                  </a:cubicBezTo>
                  <a:cubicBezTo>
                    <a:pt x="272" y="3"/>
                    <a:pt x="272" y="3"/>
                    <a:pt x="272" y="3"/>
                  </a:cubicBezTo>
                  <a:cubicBezTo>
                    <a:pt x="272" y="3"/>
                    <a:pt x="273" y="3"/>
                    <a:pt x="273" y="3"/>
                  </a:cubicBezTo>
                  <a:cubicBezTo>
                    <a:pt x="273" y="3"/>
                    <a:pt x="273" y="3"/>
                    <a:pt x="272" y="2"/>
                  </a:cubicBezTo>
                  <a:cubicBezTo>
                    <a:pt x="273" y="1"/>
                    <a:pt x="273" y="1"/>
                    <a:pt x="273" y="1"/>
                  </a:cubicBezTo>
                  <a:close/>
                  <a:moveTo>
                    <a:pt x="272" y="5"/>
                  </a:moveTo>
                  <a:cubicBezTo>
                    <a:pt x="268" y="5"/>
                    <a:pt x="268" y="5"/>
                    <a:pt x="268" y="5"/>
                  </a:cubicBezTo>
                  <a:cubicBezTo>
                    <a:pt x="269" y="6"/>
                    <a:pt x="269" y="7"/>
                    <a:pt x="269" y="7"/>
                  </a:cubicBezTo>
                  <a:cubicBezTo>
                    <a:pt x="270" y="8"/>
                    <a:pt x="270" y="8"/>
                    <a:pt x="271" y="8"/>
                  </a:cubicBezTo>
                  <a:cubicBezTo>
                    <a:pt x="272" y="8"/>
                    <a:pt x="272" y="8"/>
                    <a:pt x="272" y="7"/>
                  </a:cubicBezTo>
                  <a:cubicBezTo>
                    <a:pt x="273" y="6"/>
                    <a:pt x="272" y="5"/>
                    <a:pt x="27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41"/>
            <p:cNvSpPr>
              <a:spLocks/>
            </p:cNvSpPr>
            <p:nvPr userDrawn="1"/>
          </p:nvSpPr>
          <p:spPr bwMode="auto">
            <a:xfrm>
              <a:off x="8913891" y="4711981"/>
              <a:ext cx="161925" cy="150812"/>
            </a:xfrm>
            <a:custGeom>
              <a:avLst/>
              <a:gdLst>
                <a:gd name="T0" fmla="*/ 86 w 108"/>
                <a:gd name="T1" fmla="*/ 99 h 100"/>
                <a:gd name="T2" fmla="*/ 46 w 108"/>
                <a:gd name="T3" fmla="*/ 0 h 100"/>
                <a:gd name="T4" fmla="*/ 56 w 108"/>
                <a:gd name="T5" fmla="*/ 58 h 100"/>
                <a:gd name="T6" fmla="*/ 0 w 108"/>
                <a:gd name="T7" fmla="*/ 100 h 100"/>
                <a:gd name="T8" fmla="*/ 57 w 108"/>
                <a:gd name="T9" fmla="*/ 59 h 100"/>
                <a:gd name="T10" fmla="*/ 65 w 108"/>
                <a:gd name="T11" fmla="*/ 18 h 100"/>
                <a:gd name="T12" fmla="*/ 41 w 108"/>
                <a:gd name="T13" fmla="*/ 97 h 100"/>
                <a:gd name="T14" fmla="*/ 64 w 108"/>
                <a:gd name="T15" fmla="*/ 14 h 100"/>
                <a:gd name="T16" fmla="*/ 65 w 108"/>
                <a:gd name="T17" fmla="*/ 98 h 100"/>
                <a:gd name="T18" fmla="*/ 62 w 108"/>
                <a:gd name="T19" fmla="*/ 9 h 100"/>
                <a:gd name="T20" fmla="*/ 86 w 108"/>
                <a:gd name="T21" fmla="*/ 9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100">
                  <a:moveTo>
                    <a:pt x="86" y="99"/>
                  </a:moveTo>
                  <a:cubicBezTo>
                    <a:pt x="108" y="48"/>
                    <a:pt x="88" y="16"/>
                    <a:pt x="46" y="0"/>
                  </a:cubicBezTo>
                  <a:cubicBezTo>
                    <a:pt x="71" y="10"/>
                    <a:pt x="66" y="42"/>
                    <a:pt x="56" y="58"/>
                  </a:cubicBezTo>
                  <a:cubicBezTo>
                    <a:pt x="45" y="74"/>
                    <a:pt x="28" y="87"/>
                    <a:pt x="0" y="100"/>
                  </a:cubicBezTo>
                  <a:cubicBezTo>
                    <a:pt x="30" y="88"/>
                    <a:pt x="48" y="73"/>
                    <a:pt x="57" y="59"/>
                  </a:cubicBezTo>
                  <a:cubicBezTo>
                    <a:pt x="65" y="44"/>
                    <a:pt x="67" y="32"/>
                    <a:pt x="65" y="18"/>
                  </a:cubicBezTo>
                  <a:cubicBezTo>
                    <a:pt x="78" y="47"/>
                    <a:pt x="67" y="72"/>
                    <a:pt x="41" y="97"/>
                  </a:cubicBezTo>
                  <a:cubicBezTo>
                    <a:pt x="71" y="71"/>
                    <a:pt x="81" y="43"/>
                    <a:pt x="64" y="14"/>
                  </a:cubicBezTo>
                  <a:cubicBezTo>
                    <a:pt x="89" y="42"/>
                    <a:pt x="82" y="72"/>
                    <a:pt x="65" y="98"/>
                  </a:cubicBezTo>
                  <a:cubicBezTo>
                    <a:pt x="86" y="68"/>
                    <a:pt x="90" y="36"/>
                    <a:pt x="62" y="9"/>
                  </a:cubicBezTo>
                  <a:cubicBezTo>
                    <a:pt x="96" y="30"/>
                    <a:pt x="101" y="59"/>
                    <a:pt x="86"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42"/>
            <p:cNvSpPr>
              <a:spLocks/>
            </p:cNvSpPr>
            <p:nvPr userDrawn="1"/>
          </p:nvSpPr>
          <p:spPr bwMode="auto">
            <a:xfrm>
              <a:off x="8942467" y="4694517"/>
              <a:ext cx="49213" cy="20638"/>
            </a:xfrm>
            <a:custGeom>
              <a:avLst/>
              <a:gdLst>
                <a:gd name="T0" fmla="*/ 19 w 33"/>
                <a:gd name="T1" fmla="*/ 14 h 14"/>
                <a:gd name="T2" fmla="*/ 0 w 33"/>
                <a:gd name="T3" fmla="*/ 0 h 14"/>
                <a:gd name="T4" fmla="*/ 33 w 33"/>
                <a:gd name="T5" fmla="*/ 5 h 14"/>
                <a:gd name="T6" fmla="*/ 18 w 33"/>
                <a:gd name="T7" fmla="*/ 6 h 14"/>
                <a:gd name="T8" fmla="*/ 19 w 33"/>
                <a:gd name="T9" fmla="*/ 14 h 14"/>
              </a:gdLst>
              <a:ahLst/>
              <a:cxnLst>
                <a:cxn ang="0">
                  <a:pos x="T0" y="T1"/>
                </a:cxn>
                <a:cxn ang="0">
                  <a:pos x="T2" y="T3"/>
                </a:cxn>
                <a:cxn ang="0">
                  <a:pos x="T4" y="T5"/>
                </a:cxn>
                <a:cxn ang="0">
                  <a:pos x="T6" y="T7"/>
                </a:cxn>
                <a:cxn ang="0">
                  <a:pos x="T8" y="T9"/>
                </a:cxn>
              </a:cxnLst>
              <a:rect l="0" t="0" r="r" b="b"/>
              <a:pathLst>
                <a:path w="33" h="14">
                  <a:moveTo>
                    <a:pt x="19" y="14"/>
                  </a:moveTo>
                  <a:cubicBezTo>
                    <a:pt x="13" y="8"/>
                    <a:pt x="8" y="4"/>
                    <a:pt x="0" y="0"/>
                  </a:cubicBezTo>
                  <a:cubicBezTo>
                    <a:pt x="11" y="0"/>
                    <a:pt x="25" y="3"/>
                    <a:pt x="33" y="5"/>
                  </a:cubicBezTo>
                  <a:cubicBezTo>
                    <a:pt x="24" y="4"/>
                    <a:pt x="20" y="5"/>
                    <a:pt x="18" y="6"/>
                  </a:cubicBezTo>
                  <a:cubicBezTo>
                    <a:pt x="16" y="8"/>
                    <a:pt x="17" y="10"/>
                    <a:pt x="19"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43"/>
            <p:cNvSpPr>
              <a:spLocks/>
            </p:cNvSpPr>
            <p:nvPr userDrawn="1"/>
          </p:nvSpPr>
          <p:spPr bwMode="auto">
            <a:xfrm>
              <a:off x="8867855" y="4856442"/>
              <a:ext cx="195263" cy="30163"/>
            </a:xfrm>
            <a:custGeom>
              <a:avLst/>
              <a:gdLst>
                <a:gd name="T0" fmla="*/ 70 w 131"/>
                <a:gd name="T1" fmla="*/ 20 h 20"/>
                <a:gd name="T2" fmla="*/ 77 w 131"/>
                <a:gd name="T3" fmla="*/ 12 h 20"/>
                <a:gd name="T4" fmla="*/ 100 w 131"/>
                <a:gd name="T5" fmla="*/ 12 h 20"/>
                <a:gd name="T6" fmla="*/ 131 w 131"/>
                <a:gd name="T7" fmla="*/ 14 h 20"/>
                <a:gd name="T8" fmla="*/ 124 w 131"/>
                <a:gd name="T9" fmla="*/ 8 h 20"/>
                <a:gd name="T10" fmla="*/ 101 w 131"/>
                <a:gd name="T11" fmla="*/ 5 h 20"/>
                <a:gd name="T12" fmla="*/ 77 w 131"/>
                <a:gd name="T13" fmla="*/ 0 h 20"/>
                <a:gd name="T14" fmla="*/ 65 w 131"/>
                <a:gd name="T15" fmla="*/ 12 h 20"/>
                <a:gd name="T16" fmla="*/ 53 w 131"/>
                <a:gd name="T17" fmla="*/ 0 h 20"/>
                <a:gd name="T18" fmla="*/ 30 w 131"/>
                <a:gd name="T19" fmla="*/ 5 h 20"/>
                <a:gd name="T20" fmla="*/ 7 w 131"/>
                <a:gd name="T21" fmla="*/ 8 h 20"/>
                <a:gd name="T22" fmla="*/ 0 w 131"/>
                <a:gd name="T23" fmla="*/ 14 h 20"/>
                <a:gd name="T24" fmla="*/ 31 w 131"/>
                <a:gd name="T25" fmla="*/ 12 h 20"/>
                <a:gd name="T26" fmla="*/ 54 w 131"/>
                <a:gd name="T27" fmla="*/ 12 h 20"/>
                <a:gd name="T28" fmla="*/ 61 w 131"/>
                <a:gd name="T29" fmla="*/ 20 h 20"/>
                <a:gd name="T30" fmla="*/ 70 w 131"/>
                <a:gd name="T3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1" h="20">
                  <a:moveTo>
                    <a:pt x="70" y="20"/>
                  </a:moveTo>
                  <a:cubicBezTo>
                    <a:pt x="70" y="16"/>
                    <a:pt x="71" y="14"/>
                    <a:pt x="77" y="12"/>
                  </a:cubicBezTo>
                  <a:cubicBezTo>
                    <a:pt x="83" y="10"/>
                    <a:pt x="89" y="11"/>
                    <a:pt x="100" y="12"/>
                  </a:cubicBezTo>
                  <a:cubicBezTo>
                    <a:pt x="111" y="14"/>
                    <a:pt x="120" y="15"/>
                    <a:pt x="131" y="14"/>
                  </a:cubicBezTo>
                  <a:cubicBezTo>
                    <a:pt x="127" y="12"/>
                    <a:pt x="126" y="10"/>
                    <a:pt x="124" y="8"/>
                  </a:cubicBezTo>
                  <a:cubicBezTo>
                    <a:pt x="115" y="8"/>
                    <a:pt x="109" y="7"/>
                    <a:pt x="101" y="5"/>
                  </a:cubicBezTo>
                  <a:cubicBezTo>
                    <a:pt x="93" y="2"/>
                    <a:pt x="83" y="0"/>
                    <a:pt x="77" y="0"/>
                  </a:cubicBezTo>
                  <a:cubicBezTo>
                    <a:pt x="71" y="1"/>
                    <a:pt x="67" y="4"/>
                    <a:pt x="65" y="12"/>
                  </a:cubicBezTo>
                  <a:cubicBezTo>
                    <a:pt x="63" y="4"/>
                    <a:pt x="59" y="1"/>
                    <a:pt x="53" y="0"/>
                  </a:cubicBezTo>
                  <a:cubicBezTo>
                    <a:pt x="47" y="0"/>
                    <a:pt x="38" y="2"/>
                    <a:pt x="30" y="5"/>
                  </a:cubicBezTo>
                  <a:cubicBezTo>
                    <a:pt x="22" y="7"/>
                    <a:pt x="16" y="8"/>
                    <a:pt x="7" y="8"/>
                  </a:cubicBezTo>
                  <a:cubicBezTo>
                    <a:pt x="5" y="10"/>
                    <a:pt x="4" y="12"/>
                    <a:pt x="0" y="14"/>
                  </a:cubicBezTo>
                  <a:cubicBezTo>
                    <a:pt x="11" y="15"/>
                    <a:pt x="20" y="14"/>
                    <a:pt x="31" y="12"/>
                  </a:cubicBezTo>
                  <a:cubicBezTo>
                    <a:pt x="41" y="11"/>
                    <a:pt x="48" y="10"/>
                    <a:pt x="54" y="12"/>
                  </a:cubicBezTo>
                  <a:cubicBezTo>
                    <a:pt x="60" y="14"/>
                    <a:pt x="61" y="16"/>
                    <a:pt x="61" y="20"/>
                  </a:cubicBezTo>
                  <a:cubicBezTo>
                    <a:pt x="70" y="20"/>
                    <a:pt x="70" y="20"/>
                    <a:pt x="7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44"/>
            <p:cNvSpPr>
              <a:spLocks noEditPoints="1"/>
            </p:cNvSpPr>
            <p:nvPr userDrawn="1"/>
          </p:nvSpPr>
          <p:spPr bwMode="auto">
            <a:xfrm>
              <a:off x="8840867" y="4681823"/>
              <a:ext cx="252414" cy="257174"/>
            </a:xfrm>
            <a:custGeom>
              <a:avLst/>
              <a:gdLst>
                <a:gd name="T0" fmla="*/ 85 w 170"/>
                <a:gd name="T1" fmla="*/ 0 h 171"/>
                <a:gd name="T2" fmla="*/ 0 w 170"/>
                <a:gd name="T3" fmla="*/ 86 h 171"/>
                <a:gd name="T4" fmla="*/ 85 w 170"/>
                <a:gd name="T5" fmla="*/ 171 h 171"/>
                <a:gd name="T6" fmla="*/ 170 w 170"/>
                <a:gd name="T7" fmla="*/ 86 h 171"/>
                <a:gd name="T8" fmla="*/ 85 w 170"/>
                <a:gd name="T9" fmla="*/ 0 h 171"/>
                <a:gd name="T10" fmla="*/ 85 w 170"/>
                <a:gd name="T11" fmla="*/ 168 h 171"/>
                <a:gd name="T12" fmla="*/ 2 w 170"/>
                <a:gd name="T13" fmla="*/ 85 h 171"/>
                <a:gd name="T14" fmla="*/ 85 w 170"/>
                <a:gd name="T15" fmla="*/ 3 h 171"/>
                <a:gd name="T16" fmla="*/ 167 w 170"/>
                <a:gd name="T17" fmla="*/ 85 h 171"/>
                <a:gd name="T18" fmla="*/ 85 w 170"/>
                <a:gd name="T19" fmla="*/ 168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71">
                  <a:moveTo>
                    <a:pt x="85" y="0"/>
                  </a:moveTo>
                  <a:cubicBezTo>
                    <a:pt x="38" y="0"/>
                    <a:pt x="0" y="38"/>
                    <a:pt x="0" y="86"/>
                  </a:cubicBezTo>
                  <a:cubicBezTo>
                    <a:pt x="0" y="132"/>
                    <a:pt x="38" y="171"/>
                    <a:pt x="85" y="171"/>
                  </a:cubicBezTo>
                  <a:cubicBezTo>
                    <a:pt x="132" y="171"/>
                    <a:pt x="170" y="133"/>
                    <a:pt x="170" y="86"/>
                  </a:cubicBezTo>
                  <a:cubicBezTo>
                    <a:pt x="170" y="38"/>
                    <a:pt x="132" y="0"/>
                    <a:pt x="85" y="0"/>
                  </a:cubicBezTo>
                  <a:close/>
                  <a:moveTo>
                    <a:pt x="85" y="168"/>
                  </a:moveTo>
                  <a:cubicBezTo>
                    <a:pt x="39" y="168"/>
                    <a:pt x="2" y="131"/>
                    <a:pt x="2" y="85"/>
                  </a:cubicBezTo>
                  <a:cubicBezTo>
                    <a:pt x="2" y="40"/>
                    <a:pt x="39" y="3"/>
                    <a:pt x="85" y="3"/>
                  </a:cubicBezTo>
                  <a:cubicBezTo>
                    <a:pt x="130" y="3"/>
                    <a:pt x="167" y="40"/>
                    <a:pt x="167" y="85"/>
                  </a:cubicBezTo>
                  <a:cubicBezTo>
                    <a:pt x="167" y="131"/>
                    <a:pt x="130" y="168"/>
                    <a:pt x="85" y="1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45"/>
            <p:cNvSpPr>
              <a:spLocks noEditPoints="1"/>
            </p:cNvSpPr>
            <p:nvPr userDrawn="1"/>
          </p:nvSpPr>
          <p:spPr bwMode="auto">
            <a:xfrm>
              <a:off x="9091692" y="4667536"/>
              <a:ext cx="39688" cy="36513"/>
            </a:xfrm>
            <a:custGeom>
              <a:avLst/>
              <a:gdLst>
                <a:gd name="T0" fmla="*/ 13 w 26"/>
                <a:gd name="T1" fmla="*/ 16 h 25"/>
                <a:gd name="T2" fmla="*/ 11 w 26"/>
                <a:gd name="T3" fmla="*/ 25 h 25"/>
                <a:gd name="T4" fmla="*/ 7 w 26"/>
                <a:gd name="T5" fmla="*/ 24 h 25"/>
                <a:gd name="T6" fmla="*/ 9 w 26"/>
                <a:gd name="T7" fmla="*/ 19 h 25"/>
                <a:gd name="T8" fmla="*/ 10 w 26"/>
                <a:gd name="T9" fmla="*/ 14 h 25"/>
                <a:gd name="T10" fmla="*/ 10 w 26"/>
                <a:gd name="T11" fmla="*/ 14 h 25"/>
                <a:gd name="T12" fmla="*/ 13 w 26"/>
                <a:gd name="T13" fmla="*/ 16 h 25"/>
                <a:gd name="T14" fmla="*/ 25 w 26"/>
                <a:gd name="T15" fmla="*/ 0 h 25"/>
                <a:gd name="T16" fmla="*/ 26 w 26"/>
                <a:gd name="T17" fmla="*/ 2 h 25"/>
                <a:gd name="T18" fmla="*/ 21 w 26"/>
                <a:gd name="T19" fmla="*/ 7 h 25"/>
                <a:gd name="T20" fmla="*/ 18 w 26"/>
                <a:gd name="T21" fmla="*/ 9 h 25"/>
                <a:gd name="T22" fmla="*/ 22 w 26"/>
                <a:gd name="T23" fmla="*/ 11 h 25"/>
                <a:gd name="T24" fmla="*/ 22 w 26"/>
                <a:gd name="T25" fmla="*/ 11 h 25"/>
                <a:gd name="T26" fmla="*/ 23 w 26"/>
                <a:gd name="T27" fmla="*/ 9 h 25"/>
                <a:gd name="T28" fmla="*/ 23 w 26"/>
                <a:gd name="T29" fmla="*/ 9 h 25"/>
                <a:gd name="T30" fmla="*/ 24 w 26"/>
                <a:gd name="T31" fmla="*/ 9 h 25"/>
                <a:gd name="T32" fmla="*/ 25 w 26"/>
                <a:gd name="T33" fmla="*/ 14 h 25"/>
                <a:gd name="T34" fmla="*/ 26 w 26"/>
                <a:gd name="T35" fmla="*/ 15 h 25"/>
                <a:gd name="T36" fmla="*/ 26 w 26"/>
                <a:gd name="T37" fmla="*/ 16 h 25"/>
                <a:gd name="T38" fmla="*/ 25 w 26"/>
                <a:gd name="T39" fmla="*/ 16 h 25"/>
                <a:gd name="T40" fmla="*/ 23 w 26"/>
                <a:gd name="T41" fmla="*/ 16 h 25"/>
                <a:gd name="T42" fmla="*/ 22 w 26"/>
                <a:gd name="T43" fmla="*/ 15 h 25"/>
                <a:gd name="T44" fmla="*/ 13 w 26"/>
                <a:gd name="T45" fmla="*/ 11 h 25"/>
                <a:gd name="T46" fmla="*/ 4 w 26"/>
                <a:gd name="T47" fmla="*/ 13 h 25"/>
                <a:gd name="T48" fmla="*/ 2 w 26"/>
                <a:gd name="T49" fmla="*/ 8 h 25"/>
                <a:gd name="T50" fmla="*/ 2 w 26"/>
                <a:gd name="T51" fmla="*/ 8 h 25"/>
                <a:gd name="T52" fmla="*/ 3 w 26"/>
                <a:gd name="T53" fmla="*/ 8 h 25"/>
                <a:gd name="T54" fmla="*/ 5 w 26"/>
                <a:gd name="T55" fmla="*/ 10 h 25"/>
                <a:gd name="T56" fmla="*/ 11 w 26"/>
                <a:gd name="T57" fmla="*/ 10 h 25"/>
                <a:gd name="T58" fmla="*/ 11 w 26"/>
                <a:gd name="T59" fmla="*/ 9 h 25"/>
                <a:gd name="T60" fmla="*/ 8 w 26"/>
                <a:gd name="T61" fmla="*/ 3 h 25"/>
                <a:gd name="T62" fmla="*/ 9 w 26"/>
                <a:gd name="T63" fmla="*/ 2 h 25"/>
                <a:gd name="T64" fmla="*/ 10 w 26"/>
                <a:gd name="T65" fmla="*/ 2 h 25"/>
                <a:gd name="T66" fmla="*/ 11 w 26"/>
                <a:gd name="T67" fmla="*/ 5 h 25"/>
                <a:gd name="T68" fmla="*/ 12 w 26"/>
                <a:gd name="T69" fmla="*/ 6 h 25"/>
                <a:gd name="T70" fmla="*/ 15 w 26"/>
                <a:gd name="T71" fmla="*/ 8 h 25"/>
                <a:gd name="T72" fmla="*/ 22 w 26"/>
                <a:gd name="T73" fmla="*/ 2 h 25"/>
                <a:gd name="T74" fmla="*/ 24 w 26"/>
                <a:gd name="T75" fmla="*/ 0 h 25"/>
                <a:gd name="T76" fmla="*/ 25 w 26"/>
                <a:gd name="T7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 h="25">
                  <a:moveTo>
                    <a:pt x="13" y="16"/>
                  </a:moveTo>
                  <a:cubicBezTo>
                    <a:pt x="14" y="18"/>
                    <a:pt x="13" y="24"/>
                    <a:pt x="11" y="25"/>
                  </a:cubicBezTo>
                  <a:cubicBezTo>
                    <a:pt x="10" y="25"/>
                    <a:pt x="7" y="25"/>
                    <a:pt x="7" y="24"/>
                  </a:cubicBezTo>
                  <a:cubicBezTo>
                    <a:pt x="7" y="22"/>
                    <a:pt x="8" y="21"/>
                    <a:pt x="9" y="19"/>
                  </a:cubicBezTo>
                  <a:cubicBezTo>
                    <a:pt x="10" y="18"/>
                    <a:pt x="9" y="16"/>
                    <a:pt x="10" y="14"/>
                  </a:cubicBezTo>
                  <a:cubicBezTo>
                    <a:pt x="10" y="14"/>
                    <a:pt x="10" y="14"/>
                    <a:pt x="10" y="14"/>
                  </a:cubicBezTo>
                  <a:cubicBezTo>
                    <a:pt x="11" y="15"/>
                    <a:pt x="12" y="15"/>
                    <a:pt x="13" y="16"/>
                  </a:cubicBezTo>
                  <a:close/>
                  <a:moveTo>
                    <a:pt x="25" y="0"/>
                  </a:moveTo>
                  <a:cubicBezTo>
                    <a:pt x="25" y="0"/>
                    <a:pt x="26" y="1"/>
                    <a:pt x="26" y="2"/>
                  </a:cubicBezTo>
                  <a:cubicBezTo>
                    <a:pt x="26" y="3"/>
                    <a:pt x="23" y="6"/>
                    <a:pt x="21" y="7"/>
                  </a:cubicBezTo>
                  <a:cubicBezTo>
                    <a:pt x="20" y="8"/>
                    <a:pt x="19" y="8"/>
                    <a:pt x="18" y="9"/>
                  </a:cubicBezTo>
                  <a:cubicBezTo>
                    <a:pt x="19" y="10"/>
                    <a:pt x="20" y="11"/>
                    <a:pt x="22" y="11"/>
                  </a:cubicBezTo>
                  <a:cubicBezTo>
                    <a:pt x="22" y="11"/>
                    <a:pt x="22" y="11"/>
                    <a:pt x="22" y="11"/>
                  </a:cubicBezTo>
                  <a:cubicBezTo>
                    <a:pt x="23" y="10"/>
                    <a:pt x="23" y="10"/>
                    <a:pt x="23" y="9"/>
                  </a:cubicBezTo>
                  <a:cubicBezTo>
                    <a:pt x="23" y="9"/>
                    <a:pt x="23" y="9"/>
                    <a:pt x="23" y="9"/>
                  </a:cubicBezTo>
                  <a:cubicBezTo>
                    <a:pt x="23" y="9"/>
                    <a:pt x="23" y="9"/>
                    <a:pt x="24" y="9"/>
                  </a:cubicBezTo>
                  <a:cubicBezTo>
                    <a:pt x="23" y="11"/>
                    <a:pt x="24" y="12"/>
                    <a:pt x="25" y="14"/>
                  </a:cubicBezTo>
                  <a:cubicBezTo>
                    <a:pt x="26" y="14"/>
                    <a:pt x="25" y="15"/>
                    <a:pt x="26" y="15"/>
                  </a:cubicBezTo>
                  <a:cubicBezTo>
                    <a:pt x="26" y="16"/>
                    <a:pt x="26" y="15"/>
                    <a:pt x="26" y="16"/>
                  </a:cubicBezTo>
                  <a:cubicBezTo>
                    <a:pt x="25" y="16"/>
                    <a:pt x="25" y="16"/>
                    <a:pt x="25" y="16"/>
                  </a:cubicBezTo>
                  <a:cubicBezTo>
                    <a:pt x="24" y="16"/>
                    <a:pt x="24" y="16"/>
                    <a:pt x="23" y="16"/>
                  </a:cubicBezTo>
                  <a:cubicBezTo>
                    <a:pt x="23" y="16"/>
                    <a:pt x="22" y="15"/>
                    <a:pt x="22" y="15"/>
                  </a:cubicBezTo>
                  <a:cubicBezTo>
                    <a:pt x="19" y="13"/>
                    <a:pt x="16" y="11"/>
                    <a:pt x="13" y="11"/>
                  </a:cubicBezTo>
                  <a:cubicBezTo>
                    <a:pt x="11" y="12"/>
                    <a:pt x="6" y="14"/>
                    <a:pt x="4" y="13"/>
                  </a:cubicBezTo>
                  <a:cubicBezTo>
                    <a:pt x="2" y="13"/>
                    <a:pt x="0" y="9"/>
                    <a:pt x="2" y="8"/>
                  </a:cubicBezTo>
                  <a:cubicBezTo>
                    <a:pt x="2" y="8"/>
                    <a:pt x="2" y="8"/>
                    <a:pt x="2" y="8"/>
                  </a:cubicBezTo>
                  <a:cubicBezTo>
                    <a:pt x="2" y="8"/>
                    <a:pt x="3" y="8"/>
                    <a:pt x="3" y="8"/>
                  </a:cubicBezTo>
                  <a:cubicBezTo>
                    <a:pt x="4" y="9"/>
                    <a:pt x="5" y="10"/>
                    <a:pt x="5" y="10"/>
                  </a:cubicBezTo>
                  <a:cubicBezTo>
                    <a:pt x="7" y="10"/>
                    <a:pt x="10" y="10"/>
                    <a:pt x="11" y="10"/>
                  </a:cubicBezTo>
                  <a:cubicBezTo>
                    <a:pt x="11" y="9"/>
                    <a:pt x="11" y="9"/>
                    <a:pt x="11" y="9"/>
                  </a:cubicBezTo>
                  <a:cubicBezTo>
                    <a:pt x="9" y="6"/>
                    <a:pt x="7" y="6"/>
                    <a:pt x="8" y="3"/>
                  </a:cubicBezTo>
                  <a:cubicBezTo>
                    <a:pt x="8" y="2"/>
                    <a:pt x="9" y="2"/>
                    <a:pt x="9" y="2"/>
                  </a:cubicBezTo>
                  <a:cubicBezTo>
                    <a:pt x="9" y="2"/>
                    <a:pt x="10" y="2"/>
                    <a:pt x="10" y="2"/>
                  </a:cubicBezTo>
                  <a:cubicBezTo>
                    <a:pt x="10" y="3"/>
                    <a:pt x="11" y="4"/>
                    <a:pt x="11" y="5"/>
                  </a:cubicBezTo>
                  <a:cubicBezTo>
                    <a:pt x="12" y="5"/>
                    <a:pt x="12" y="6"/>
                    <a:pt x="12" y="6"/>
                  </a:cubicBezTo>
                  <a:cubicBezTo>
                    <a:pt x="13" y="6"/>
                    <a:pt x="14" y="8"/>
                    <a:pt x="15" y="8"/>
                  </a:cubicBezTo>
                  <a:cubicBezTo>
                    <a:pt x="16" y="8"/>
                    <a:pt x="21" y="4"/>
                    <a:pt x="22" y="2"/>
                  </a:cubicBezTo>
                  <a:cubicBezTo>
                    <a:pt x="23" y="2"/>
                    <a:pt x="23" y="0"/>
                    <a:pt x="24" y="0"/>
                  </a:cubicBezTo>
                  <a:cubicBezTo>
                    <a:pt x="25" y="0"/>
                    <a:pt x="25" y="0"/>
                    <a:pt x="2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46"/>
            <p:cNvSpPr>
              <a:spLocks noEditPoints="1"/>
            </p:cNvSpPr>
            <p:nvPr userDrawn="1"/>
          </p:nvSpPr>
          <p:spPr bwMode="auto">
            <a:xfrm>
              <a:off x="9120267" y="4715161"/>
              <a:ext cx="53975" cy="44450"/>
            </a:xfrm>
            <a:custGeom>
              <a:avLst/>
              <a:gdLst>
                <a:gd name="T0" fmla="*/ 32 w 36"/>
                <a:gd name="T1" fmla="*/ 11 h 30"/>
                <a:gd name="T2" fmla="*/ 36 w 36"/>
                <a:gd name="T3" fmla="*/ 16 h 30"/>
                <a:gd name="T4" fmla="*/ 30 w 36"/>
                <a:gd name="T5" fmla="*/ 16 h 30"/>
                <a:gd name="T6" fmla="*/ 26 w 36"/>
                <a:gd name="T7" fmla="*/ 13 h 30"/>
                <a:gd name="T8" fmla="*/ 27 w 36"/>
                <a:gd name="T9" fmla="*/ 16 h 30"/>
                <a:gd name="T10" fmla="*/ 23 w 36"/>
                <a:gd name="T11" fmla="*/ 22 h 30"/>
                <a:gd name="T12" fmla="*/ 14 w 36"/>
                <a:gd name="T13" fmla="*/ 21 h 30"/>
                <a:gd name="T14" fmla="*/ 14 w 36"/>
                <a:gd name="T15" fmla="*/ 24 h 30"/>
                <a:gd name="T16" fmla="*/ 14 w 36"/>
                <a:gd name="T17" fmla="*/ 30 h 30"/>
                <a:gd name="T18" fmla="*/ 10 w 36"/>
                <a:gd name="T19" fmla="*/ 24 h 30"/>
                <a:gd name="T20" fmla="*/ 1 w 36"/>
                <a:gd name="T21" fmla="*/ 18 h 30"/>
                <a:gd name="T22" fmla="*/ 3 w 36"/>
                <a:gd name="T23" fmla="*/ 19 h 30"/>
                <a:gd name="T24" fmla="*/ 9 w 36"/>
                <a:gd name="T25" fmla="*/ 24 h 30"/>
                <a:gd name="T26" fmla="*/ 9 w 36"/>
                <a:gd name="T27" fmla="*/ 23 h 30"/>
                <a:gd name="T28" fmla="*/ 6 w 36"/>
                <a:gd name="T29" fmla="*/ 20 h 30"/>
                <a:gd name="T30" fmla="*/ 4 w 36"/>
                <a:gd name="T31" fmla="*/ 12 h 30"/>
                <a:gd name="T32" fmla="*/ 8 w 36"/>
                <a:gd name="T33" fmla="*/ 18 h 30"/>
                <a:gd name="T34" fmla="*/ 12 w 36"/>
                <a:gd name="T35" fmla="*/ 20 h 30"/>
                <a:gd name="T36" fmla="*/ 17 w 36"/>
                <a:gd name="T37" fmla="*/ 19 h 30"/>
                <a:gd name="T38" fmla="*/ 14 w 36"/>
                <a:gd name="T39" fmla="*/ 16 h 30"/>
                <a:gd name="T40" fmla="*/ 21 w 36"/>
                <a:gd name="T41" fmla="*/ 20 h 30"/>
                <a:gd name="T42" fmla="*/ 24 w 36"/>
                <a:gd name="T43" fmla="*/ 18 h 30"/>
                <a:gd name="T44" fmla="*/ 14 w 36"/>
                <a:gd name="T45" fmla="*/ 12 h 30"/>
                <a:gd name="T46" fmla="*/ 10 w 36"/>
                <a:gd name="T47" fmla="*/ 14 h 30"/>
                <a:gd name="T48" fmla="*/ 10 w 36"/>
                <a:gd name="T49" fmla="*/ 12 h 30"/>
                <a:gd name="T50" fmla="*/ 14 w 36"/>
                <a:gd name="T51" fmla="*/ 6 h 30"/>
                <a:gd name="T52" fmla="*/ 21 w 36"/>
                <a:gd name="T53" fmla="*/ 10 h 30"/>
                <a:gd name="T54" fmla="*/ 32 w 36"/>
                <a:gd name="T55" fmla="*/ 14 h 30"/>
                <a:gd name="T56" fmla="*/ 32 w 36"/>
                <a:gd name="T57" fmla="*/ 14 h 30"/>
                <a:gd name="T58" fmla="*/ 29 w 36"/>
                <a:gd name="T59" fmla="*/ 6 h 30"/>
                <a:gd name="T60" fmla="*/ 32 w 36"/>
                <a:gd name="T61" fmla="*/ 6 h 30"/>
                <a:gd name="T62" fmla="*/ 34 w 36"/>
                <a:gd name="T63" fmla="*/ 0 h 30"/>
                <a:gd name="T64" fmla="*/ 29 w 36"/>
                <a:gd name="T6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 h="30">
                  <a:moveTo>
                    <a:pt x="32" y="6"/>
                  </a:moveTo>
                  <a:cubicBezTo>
                    <a:pt x="33" y="8"/>
                    <a:pt x="31" y="10"/>
                    <a:pt x="32" y="11"/>
                  </a:cubicBezTo>
                  <a:cubicBezTo>
                    <a:pt x="32" y="11"/>
                    <a:pt x="32" y="12"/>
                    <a:pt x="32" y="12"/>
                  </a:cubicBezTo>
                  <a:cubicBezTo>
                    <a:pt x="34" y="12"/>
                    <a:pt x="36" y="14"/>
                    <a:pt x="36" y="16"/>
                  </a:cubicBezTo>
                  <a:cubicBezTo>
                    <a:pt x="36" y="17"/>
                    <a:pt x="34" y="19"/>
                    <a:pt x="33" y="19"/>
                  </a:cubicBezTo>
                  <a:cubicBezTo>
                    <a:pt x="32" y="18"/>
                    <a:pt x="30" y="16"/>
                    <a:pt x="30" y="16"/>
                  </a:cubicBezTo>
                  <a:cubicBezTo>
                    <a:pt x="29" y="14"/>
                    <a:pt x="27" y="14"/>
                    <a:pt x="26" y="13"/>
                  </a:cubicBezTo>
                  <a:cubicBezTo>
                    <a:pt x="26" y="13"/>
                    <a:pt x="26" y="13"/>
                    <a:pt x="26" y="13"/>
                  </a:cubicBezTo>
                  <a:cubicBezTo>
                    <a:pt x="26" y="13"/>
                    <a:pt x="26" y="13"/>
                    <a:pt x="26" y="13"/>
                  </a:cubicBezTo>
                  <a:cubicBezTo>
                    <a:pt x="26" y="14"/>
                    <a:pt x="27" y="14"/>
                    <a:pt x="27" y="16"/>
                  </a:cubicBezTo>
                  <a:cubicBezTo>
                    <a:pt x="27" y="18"/>
                    <a:pt x="28" y="21"/>
                    <a:pt x="24" y="23"/>
                  </a:cubicBezTo>
                  <a:cubicBezTo>
                    <a:pt x="24" y="22"/>
                    <a:pt x="24" y="22"/>
                    <a:pt x="23" y="22"/>
                  </a:cubicBezTo>
                  <a:cubicBezTo>
                    <a:pt x="22" y="22"/>
                    <a:pt x="21" y="20"/>
                    <a:pt x="20" y="20"/>
                  </a:cubicBezTo>
                  <a:cubicBezTo>
                    <a:pt x="19" y="22"/>
                    <a:pt x="16" y="21"/>
                    <a:pt x="14" y="21"/>
                  </a:cubicBezTo>
                  <a:cubicBezTo>
                    <a:pt x="13" y="21"/>
                    <a:pt x="13" y="22"/>
                    <a:pt x="13" y="22"/>
                  </a:cubicBezTo>
                  <a:cubicBezTo>
                    <a:pt x="14" y="22"/>
                    <a:pt x="14" y="23"/>
                    <a:pt x="14" y="24"/>
                  </a:cubicBezTo>
                  <a:cubicBezTo>
                    <a:pt x="15" y="24"/>
                    <a:pt x="18" y="26"/>
                    <a:pt x="18" y="28"/>
                  </a:cubicBezTo>
                  <a:cubicBezTo>
                    <a:pt x="18" y="29"/>
                    <a:pt x="16" y="30"/>
                    <a:pt x="14" y="30"/>
                  </a:cubicBezTo>
                  <a:cubicBezTo>
                    <a:pt x="14" y="28"/>
                    <a:pt x="13" y="26"/>
                    <a:pt x="11" y="25"/>
                  </a:cubicBezTo>
                  <a:cubicBezTo>
                    <a:pt x="10" y="25"/>
                    <a:pt x="11" y="24"/>
                    <a:pt x="10" y="24"/>
                  </a:cubicBezTo>
                  <a:cubicBezTo>
                    <a:pt x="9" y="25"/>
                    <a:pt x="8" y="26"/>
                    <a:pt x="7" y="26"/>
                  </a:cubicBezTo>
                  <a:cubicBezTo>
                    <a:pt x="3" y="25"/>
                    <a:pt x="0" y="22"/>
                    <a:pt x="1" y="18"/>
                  </a:cubicBezTo>
                  <a:cubicBezTo>
                    <a:pt x="2" y="17"/>
                    <a:pt x="2" y="16"/>
                    <a:pt x="2" y="15"/>
                  </a:cubicBezTo>
                  <a:cubicBezTo>
                    <a:pt x="3" y="16"/>
                    <a:pt x="3" y="18"/>
                    <a:pt x="3" y="19"/>
                  </a:cubicBezTo>
                  <a:cubicBezTo>
                    <a:pt x="3" y="19"/>
                    <a:pt x="3" y="20"/>
                    <a:pt x="4" y="20"/>
                  </a:cubicBezTo>
                  <a:cubicBezTo>
                    <a:pt x="5" y="22"/>
                    <a:pt x="7" y="23"/>
                    <a:pt x="9" y="24"/>
                  </a:cubicBezTo>
                  <a:cubicBezTo>
                    <a:pt x="9" y="24"/>
                    <a:pt x="9" y="24"/>
                    <a:pt x="9" y="23"/>
                  </a:cubicBezTo>
                  <a:cubicBezTo>
                    <a:pt x="9" y="23"/>
                    <a:pt x="9" y="23"/>
                    <a:pt x="9" y="23"/>
                  </a:cubicBezTo>
                  <a:cubicBezTo>
                    <a:pt x="9" y="22"/>
                    <a:pt x="8" y="22"/>
                    <a:pt x="8" y="21"/>
                  </a:cubicBezTo>
                  <a:cubicBezTo>
                    <a:pt x="8" y="21"/>
                    <a:pt x="7" y="20"/>
                    <a:pt x="6" y="20"/>
                  </a:cubicBezTo>
                  <a:cubicBezTo>
                    <a:pt x="5" y="19"/>
                    <a:pt x="3" y="14"/>
                    <a:pt x="4" y="13"/>
                  </a:cubicBezTo>
                  <a:cubicBezTo>
                    <a:pt x="4" y="13"/>
                    <a:pt x="4" y="12"/>
                    <a:pt x="4" y="12"/>
                  </a:cubicBezTo>
                  <a:cubicBezTo>
                    <a:pt x="5" y="12"/>
                    <a:pt x="5" y="12"/>
                    <a:pt x="5" y="13"/>
                  </a:cubicBezTo>
                  <a:cubicBezTo>
                    <a:pt x="6" y="14"/>
                    <a:pt x="7" y="16"/>
                    <a:pt x="8" y="18"/>
                  </a:cubicBezTo>
                  <a:cubicBezTo>
                    <a:pt x="9" y="18"/>
                    <a:pt x="10" y="19"/>
                    <a:pt x="11" y="20"/>
                  </a:cubicBezTo>
                  <a:cubicBezTo>
                    <a:pt x="11" y="20"/>
                    <a:pt x="11" y="20"/>
                    <a:pt x="12" y="20"/>
                  </a:cubicBezTo>
                  <a:cubicBezTo>
                    <a:pt x="13" y="19"/>
                    <a:pt x="14" y="19"/>
                    <a:pt x="16" y="19"/>
                  </a:cubicBezTo>
                  <a:cubicBezTo>
                    <a:pt x="16" y="19"/>
                    <a:pt x="17" y="19"/>
                    <a:pt x="17" y="19"/>
                  </a:cubicBezTo>
                  <a:cubicBezTo>
                    <a:pt x="17" y="18"/>
                    <a:pt x="15" y="17"/>
                    <a:pt x="15" y="17"/>
                  </a:cubicBezTo>
                  <a:cubicBezTo>
                    <a:pt x="14" y="16"/>
                    <a:pt x="14" y="16"/>
                    <a:pt x="14" y="16"/>
                  </a:cubicBezTo>
                  <a:cubicBezTo>
                    <a:pt x="16" y="14"/>
                    <a:pt x="17" y="16"/>
                    <a:pt x="19" y="18"/>
                  </a:cubicBezTo>
                  <a:cubicBezTo>
                    <a:pt x="20" y="19"/>
                    <a:pt x="20" y="19"/>
                    <a:pt x="21" y="20"/>
                  </a:cubicBezTo>
                  <a:cubicBezTo>
                    <a:pt x="22" y="20"/>
                    <a:pt x="23" y="21"/>
                    <a:pt x="24" y="20"/>
                  </a:cubicBezTo>
                  <a:cubicBezTo>
                    <a:pt x="24" y="19"/>
                    <a:pt x="24" y="19"/>
                    <a:pt x="24" y="18"/>
                  </a:cubicBezTo>
                  <a:cubicBezTo>
                    <a:pt x="24" y="15"/>
                    <a:pt x="20" y="12"/>
                    <a:pt x="17" y="12"/>
                  </a:cubicBezTo>
                  <a:cubicBezTo>
                    <a:pt x="16" y="11"/>
                    <a:pt x="14" y="10"/>
                    <a:pt x="14" y="12"/>
                  </a:cubicBezTo>
                  <a:cubicBezTo>
                    <a:pt x="14" y="12"/>
                    <a:pt x="13" y="14"/>
                    <a:pt x="13" y="14"/>
                  </a:cubicBezTo>
                  <a:cubicBezTo>
                    <a:pt x="12" y="14"/>
                    <a:pt x="11" y="14"/>
                    <a:pt x="10" y="14"/>
                  </a:cubicBezTo>
                  <a:cubicBezTo>
                    <a:pt x="10" y="14"/>
                    <a:pt x="10" y="14"/>
                    <a:pt x="10" y="14"/>
                  </a:cubicBezTo>
                  <a:cubicBezTo>
                    <a:pt x="10" y="13"/>
                    <a:pt x="10" y="13"/>
                    <a:pt x="10" y="12"/>
                  </a:cubicBezTo>
                  <a:cubicBezTo>
                    <a:pt x="10" y="12"/>
                    <a:pt x="9" y="12"/>
                    <a:pt x="9" y="11"/>
                  </a:cubicBezTo>
                  <a:cubicBezTo>
                    <a:pt x="9" y="10"/>
                    <a:pt x="13" y="6"/>
                    <a:pt x="14" y="6"/>
                  </a:cubicBezTo>
                  <a:cubicBezTo>
                    <a:pt x="16" y="8"/>
                    <a:pt x="17" y="8"/>
                    <a:pt x="19" y="9"/>
                  </a:cubicBezTo>
                  <a:cubicBezTo>
                    <a:pt x="20" y="9"/>
                    <a:pt x="21" y="10"/>
                    <a:pt x="21" y="10"/>
                  </a:cubicBezTo>
                  <a:cubicBezTo>
                    <a:pt x="23" y="11"/>
                    <a:pt x="24" y="11"/>
                    <a:pt x="26" y="12"/>
                  </a:cubicBezTo>
                  <a:cubicBezTo>
                    <a:pt x="28" y="12"/>
                    <a:pt x="30" y="14"/>
                    <a:pt x="32" y="14"/>
                  </a:cubicBezTo>
                  <a:cubicBezTo>
                    <a:pt x="32" y="14"/>
                    <a:pt x="32" y="14"/>
                    <a:pt x="32" y="14"/>
                  </a:cubicBezTo>
                  <a:cubicBezTo>
                    <a:pt x="32" y="14"/>
                    <a:pt x="32" y="14"/>
                    <a:pt x="32" y="14"/>
                  </a:cubicBezTo>
                  <a:cubicBezTo>
                    <a:pt x="30" y="13"/>
                    <a:pt x="27" y="12"/>
                    <a:pt x="28" y="10"/>
                  </a:cubicBezTo>
                  <a:cubicBezTo>
                    <a:pt x="28" y="8"/>
                    <a:pt x="30" y="8"/>
                    <a:pt x="29" y="6"/>
                  </a:cubicBezTo>
                  <a:cubicBezTo>
                    <a:pt x="30" y="6"/>
                    <a:pt x="30" y="6"/>
                    <a:pt x="30" y="6"/>
                  </a:cubicBezTo>
                  <a:cubicBezTo>
                    <a:pt x="31" y="6"/>
                    <a:pt x="31" y="6"/>
                    <a:pt x="32" y="6"/>
                  </a:cubicBezTo>
                  <a:close/>
                  <a:moveTo>
                    <a:pt x="34" y="0"/>
                  </a:moveTo>
                  <a:cubicBezTo>
                    <a:pt x="34" y="0"/>
                    <a:pt x="34" y="0"/>
                    <a:pt x="34" y="0"/>
                  </a:cubicBezTo>
                  <a:cubicBezTo>
                    <a:pt x="33" y="2"/>
                    <a:pt x="29" y="6"/>
                    <a:pt x="26" y="6"/>
                  </a:cubicBezTo>
                  <a:cubicBezTo>
                    <a:pt x="25" y="4"/>
                    <a:pt x="27" y="2"/>
                    <a:pt x="29" y="0"/>
                  </a:cubicBezTo>
                  <a:cubicBezTo>
                    <a:pt x="30" y="1"/>
                    <a:pt x="32"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47"/>
            <p:cNvSpPr>
              <a:spLocks noEditPoints="1"/>
            </p:cNvSpPr>
            <p:nvPr userDrawn="1"/>
          </p:nvSpPr>
          <p:spPr bwMode="auto">
            <a:xfrm>
              <a:off x="9037717" y="4621498"/>
              <a:ext cx="53975" cy="46038"/>
            </a:xfrm>
            <a:custGeom>
              <a:avLst/>
              <a:gdLst>
                <a:gd name="T0" fmla="*/ 13 w 36"/>
                <a:gd name="T1" fmla="*/ 14 h 30"/>
                <a:gd name="T2" fmla="*/ 10 w 36"/>
                <a:gd name="T3" fmla="*/ 17 h 30"/>
                <a:gd name="T4" fmla="*/ 10 w 36"/>
                <a:gd name="T5" fmla="*/ 17 h 30"/>
                <a:gd name="T6" fmla="*/ 13 w 36"/>
                <a:gd name="T7" fmla="*/ 14 h 30"/>
                <a:gd name="T8" fmla="*/ 13 w 36"/>
                <a:gd name="T9" fmla="*/ 14 h 30"/>
                <a:gd name="T10" fmla="*/ 26 w 36"/>
                <a:gd name="T11" fmla="*/ 1 h 30"/>
                <a:gd name="T12" fmla="*/ 27 w 36"/>
                <a:gd name="T13" fmla="*/ 1 h 30"/>
                <a:gd name="T14" fmla="*/ 25 w 36"/>
                <a:gd name="T15" fmla="*/ 7 h 30"/>
                <a:gd name="T16" fmla="*/ 22 w 36"/>
                <a:gd name="T17" fmla="*/ 10 h 30"/>
                <a:gd name="T18" fmla="*/ 22 w 36"/>
                <a:gd name="T19" fmla="*/ 11 h 30"/>
                <a:gd name="T20" fmla="*/ 25 w 36"/>
                <a:gd name="T21" fmla="*/ 11 h 30"/>
                <a:gd name="T22" fmla="*/ 26 w 36"/>
                <a:gd name="T23" fmla="*/ 10 h 30"/>
                <a:gd name="T24" fmla="*/ 29 w 36"/>
                <a:gd name="T25" fmla="*/ 13 h 30"/>
                <a:gd name="T26" fmla="*/ 28 w 36"/>
                <a:gd name="T27" fmla="*/ 14 h 30"/>
                <a:gd name="T28" fmla="*/ 21 w 36"/>
                <a:gd name="T29" fmla="*/ 14 h 30"/>
                <a:gd name="T30" fmla="*/ 19 w 36"/>
                <a:gd name="T31" fmla="*/ 13 h 30"/>
                <a:gd name="T32" fmla="*/ 16 w 36"/>
                <a:gd name="T33" fmla="*/ 18 h 30"/>
                <a:gd name="T34" fmla="*/ 16 w 36"/>
                <a:gd name="T35" fmla="*/ 18 h 30"/>
                <a:gd name="T36" fmla="*/ 21 w 36"/>
                <a:gd name="T37" fmla="*/ 20 h 30"/>
                <a:gd name="T38" fmla="*/ 20 w 36"/>
                <a:gd name="T39" fmla="*/ 24 h 30"/>
                <a:gd name="T40" fmla="*/ 20 w 36"/>
                <a:gd name="T41" fmla="*/ 27 h 30"/>
                <a:gd name="T42" fmla="*/ 14 w 36"/>
                <a:gd name="T43" fmla="*/ 27 h 30"/>
                <a:gd name="T44" fmla="*/ 15 w 36"/>
                <a:gd name="T45" fmla="*/ 21 h 30"/>
                <a:gd name="T46" fmla="*/ 14 w 36"/>
                <a:gd name="T47" fmla="*/ 21 h 30"/>
                <a:gd name="T48" fmla="*/ 9 w 36"/>
                <a:gd name="T49" fmla="*/ 28 h 30"/>
                <a:gd name="T50" fmla="*/ 9 w 36"/>
                <a:gd name="T51" fmla="*/ 28 h 30"/>
                <a:gd name="T52" fmla="*/ 9 w 36"/>
                <a:gd name="T53" fmla="*/ 22 h 30"/>
                <a:gd name="T54" fmla="*/ 11 w 36"/>
                <a:gd name="T55" fmla="*/ 20 h 30"/>
                <a:gd name="T56" fmla="*/ 8 w 36"/>
                <a:gd name="T57" fmla="*/ 20 h 30"/>
                <a:gd name="T58" fmla="*/ 6 w 36"/>
                <a:gd name="T59" fmla="*/ 21 h 30"/>
                <a:gd name="T60" fmla="*/ 1 w 36"/>
                <a:gd name="T61" fmla="*/ 23 h 30"/>
                <a:gd name="T62" fmla="*/ 0 w 36"/>
                <a:gd name="T63" fmla="*/ 22 h 30"/>
                <a:gd name="T64" fmla="*/ 1 w 36"/>
                <a:gd name="T65" fmla="*/ 19 h 30"/>
                <a:gd name="T66" fmla="*/ 3 w 36"/>
                <a:gd name="T67" fmla="*/ 15 h 30"/>
                <a:gd name="T68" fmla="*/ 13 w 36"/>
                <a:gd name="T69" fmla="*/ 13 h 30"/>
                <a:gd name="T70" fmla="*/ 16 w 36"/>
                <a:gd name="T71" fmla="*/ 14 h 30"/>
                <a:gd name="T72" fmla="*/ 16 w 36"/>
                <a:gd name="T73" fmla="*/ 14 h 30"/>
                <a:gd name="T74" fmla="*/ 16 w 36"/>
                <a:gd name="T75" fmla="*/ 13 h 30"/>
                <a:gd name="T76" fmla="*/ 15 w 36"/>
                <a:gd name="T77" fmla="*/ 13 h 30"/>
                <a:gd name="T78" fmla="*/ 13 w 36"/>
                <a:gd name="T79" fmla="*/ 8 h 30"/>
                <a:gd name="T80" fmla="*/ 13 w 36"/>
                <a:gd name="T81" fmla="*/ 8 h 30"/>
                <a:gd name="T82" fmla="*/ 18 w 36"/>
                <a:gd name="T83" fmla="*/ 11 h 30"/>
                <a:gd name="T84" fmla="*/ 20 w 36"/>
                <a:gd name="T85" fmla="*/ 9 h 30"/>
                <a:gd name="T86" fmla="*/ 21 w 36"/>
                <a:gd name="T87" fmla="*/ 7 h 30"/>
                <a:gd name="T88" fmla="*/ 24 w 36"/>
                <a:gd name="T89" fmla="*/ 4 h 30"/>
                <a:gd name="T90" fmla="*/ 26 w 36"/>
                <a:gd name="T91" fmla="*/ 1 h 30"/>
                <a:gd name="T92" fmla="*/ 26 w 36"/>
                <a:gd name="T93" fmla="*/ 1 h 30"/>
                <a:gd name="T94" fmla="*/ 31 w 36"/>
                <a:gd name="T95" fmla="*/ 3 h 30"/>
                <a:gd name="T96" fmla="*/ 35 w 36"/>
                <a:gd name="T97" fmla="*/ 7 h 30"/>
                <a:gd name="T98" fmla="*/ 36 w 36"/>
                <a:gd name="T99" fmla="*/ 9 h 30"/>
                <a:gd name="T100" fmla="*/ 31 w 36"/>
                <a:gd name="T101" fmla="*/ 10 h 30"/>
                <a:gd name="T102" fmla="*/ 31 w 36"/>
                <a:gd name="T103" fmla="*/ 8 h 30"/>
                <a:gd name="T104" fmla="*/ 30 w 36"/>
                <a:gd name="T105" fmla="*/ 8 h 30"/>
                <a:gd name="T106" fmla="*/ 31 w 36"/>
                <a:gd name="T107"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 h="30">
                  <a:moveTo>
                    <a:pt x="13" y="14"/>
                  </a:moveTo>
                  <a:cubicBezTo>
                    <a:pt x="13" y="14"/>
                    <a:pt x="10" y="16"/>
                    <a:pt x="10" y="17"/>
                  </a:cubicBezTo>
                  <a:cubicBezTo>
                    <a:pt x="10" y="17"/>
                    <a:pt x="10" y="17"/>
                    <a:pt x="10" y="17"/>
                  </a:cubicBezTo>
                  <a:cubicBezTo>
                    <a:pt x="13" y="19"/>
                    <a:pt x="14" y="17"/>
                    <a:pt x="13" y="14"/>
                  </a:cubicBezTo>
                  <a:cubicBezTo>
                    <a:pt x="13" y="14"/>
                    <a:pt x="13" y="14"/>
                    <a:pt x="13" y="14"/>
                  </a:cubicBezTo>
                  <a:close/>
                  <a:moveTo>
                    <a:pt x="26" y="1"/>
                  </a:moveTo>
                  <a:cubicBezTo>
                    <a:pt x="26" y="1"/>
                    <a:pt x="26" y="1"/>
                    <a:pt x="27" y="1"/>
                  </a:cubicBezTo>
                  <a:cubicBezTo>
                    <a:pt x="27" y="2"/>
                    <a:pt x="25" y="6"/>
                    <a:pt x="25" y="7"/>
                  </a:cubicBezTo>
                  <a:cubicBezTo>
                    <a:pt x="24" y="8"/>
                    <a:pt x="22" y="10"/>
                    <a:pt x="22" y="10"/>
                  </a:cubicBezTo>
                  <a:cubicBezTo>
                    <a:pt x="22" y="10"/>
                    <a:pt x="22" y="10"/>
                    <a:pt x="22" y="11"/>
                  </a:cubicBezTo>
                  <a:cubicBezTo>
                    <a:pt x="23" y="12"/>
                    <a:pt x="25" y="12"/>
                    <a:pt x="25" y="11"/>
                  </a:cubicBezTo>
                  <a:cubicBezTo>
                    <a:pt x="26" y="10"/>
                    <a:pt x="25" y="10"/>
                    <a:pt x="26" y="10"/>
                  </a:cubicBezTo>
                  <a:cubicBezTo>
                    <a:pt x="27" y="10"/>
                    <a:pt x="29" y="12"/>
                    <a:pt x="29" y="13"/>
                  </a:cubicBezTo>
                  <a:cubicBezTo>
                    <a:pt x="29" y="13"/>
                    <a:pt x="29" y="14"/>
                    <a:pt x="28" y="14"/>
                  </a:cubicBezTo>
                  <a:cubicBezTo>
                    <a:pt x="25" y="13"/>
                    <a:pt x="23" y="14"/>
                    <a:pt x="21" y="14"/>
                  </a:cubicBezTo>
                  <a:cubicBezTo>
                    <a:pt x="20" y="14"/>
                    <a:pt x="20" y="13"/>
                    <a:pt x="19" y="13"/>
                  </a:cubicBezTo>
                  <a:cubicBezTo>
                    <a:pt x="18" y="14"/>
                    <a:pt x="16" y="17"/>
                    <a:pt x="16" y="18"/>
                  </a:cubicBezTo>
                  <a:cubicBezTo>
                    <a:pt x="16" y="18"/>
                    <a:pt x="16" y="18"/>
                    <a:pt x="16" y="18"/>
                  </a:cubicBezTo>
                  <a:cubicBezTo>
                    <a:pt x="18" y="19"/>
                    <a:pt x="19" y="17"/>
                    <a:pt x="21" y="20"/>
                  </a:cubicBezTo>
                  <a:cubicBezTo>
                    <a:pt x="21" y="22"/>
                    <a:pt x="20" y="22"/>
                    <a:pt x="20" y="24"/>
                  </a:cubicBezTo>
                  <a:cubicBezTo>
                    <a:pt x="19" y="25"/>
                    <a:pt x="20" y="26"/>
                    <a:pt x="20" y="27"/>
                  </a:cubicBezTo>
                  <a:cubicBezTo>
                    <a:pt x="19" y="30"/>
                    <a:pt x="15" y="29"/>
                    <a:pt x="14" y="27"/>
                  </a:cubicBezTo>
                  <a:cubicBezTo>
                    <a:pt x="13" y="26"/>
                    <a:pt x="15" y="22"/>
                    <a:pt x="15" y="21"/>
                  </a:cubicBezTo>
                  <a:cubicBezTo>
                    <a:pt x="14" y="21"/>
                    <a:pt x="14" y="21"/>
                    <a:pt x="14" y="21"/>
                  </a:cubicBezTo>
                  <a:cubicBezTo>
                    <a:pt x="11" y="22"/>
                    <a:pt x="11" y="26"/>
                    <a:pt x="9" y="28"/>
                  </a:cubicBezTo>
                  <a:cubicBezTo>
                    <a:pt x="9" y="28"/>
                    <a:pt x="9" y="28"/>
                    <a:pt x="9" y="28"/>
                  </a:cubicBezTo>
                  <a:cubicBezTo>
                    <a:pt x="8" y="27"/>
                    <a:pt x="9" y="24"/>
                    <a:pt x="9" y="22"/>
                  </a:cubicBezTo>
                  <a:cubicBezTo>
                    <a:pt x="10" y="22"/>
                    <a:pt x="11" y="21"/>
                    <a:pt x="11" y="20"/>
                  </a:cubicBezTo>
                  <a:cubicBezTo>
                    <a:pt x="10" y="20"/>
                    <a:pt x="9" y="19"/>
                    <a:pt x="8" y="20"/>
                  </a:cubicBezTo>
                  <a:cubicBezTo>
                    <a:pt x="7" y="20"/>
                    <a:pt x="7" y="21"/>
                    <a:pt x="6" y="21"/>
                  </a:cubicBezTo>
                  <a:cubicBezTo>
                    <a:pt x="5" y="22"/>
                    <a:pt x="3" y="23"/>
                    <a:pt x="1" y="23"/>
                  </a:cubicBezTo>
                  <a:cubicBezTo>
                    <a:pt x="1" y="23"/>
                    <a:pt x="1" y="22"/>
                    <a:pt x="0" y="22"/>
                  </a:cubicBezTo>
                  <a:cubicBezTo>
                    <a:pt x="1" y="20"/>
                    <a:pt x="1" y="20"/>
                    <a:pt x="1" y="19"/>
                  </a:cubicBezTo>
                  <a:cubicBezTo>
                    <a:pt x="1" y="18"/>
                    <a:pt x="3" y="17"/>
                    <a:pt x="3" y="15"/>
                  </a:cubicBezTo>
                  <a:cubicBezTo>
                    <a:pt x="7" y="15"/>
                    <a:pt x="9" y="13"/>
                    <a:pt x="13" y="13"/>
                  </a:cubicBezTo>
                  <a:cubicBezTo>
                    <a:pt x="14" y="13"/>
                    <a:pt x="15" y="15"/>
                    <a:pt x="16" y="14"/>
                  </a:cubicBezTo>
                  <a:cubicBezTo>
                    <a:pt x="16" y="14"/>
                    <a:pt x="16" y="14"/>
                    <a:pt x="16" y="14"/>
                  </a:cubicBezTo>
                  <a:cubicBezTo>
                    <a:pt x="16" y="14"/>
                    <a:pt x="16" y="14"/>
                    <a:pt x="16" y="13"/>
                  </a:cubicBezTo>
                  <a:cubicBezTo>
                    <a:pt x="15" y="13"/>
                    <a:pt x="15" y="13"/>
                    <a:pt x="15" y="13"/>
                  </a:cubicBezTo>
                  <a:cubicBezTo>
                    <a:pt x="12" y="12"/>
                    <a:pt x="12" y="10"/>
                    <a:pt x="13" y="8"/>
                  </a:cubicBezTo>
                  <a:cubicBezTo>
                    <a:pt x="13" y="8"/>
                    <a:pt x="13" y="8"/>
                    <a:pt x="13" y="8"/>
                  </a:cubicBezTo>
                  <a:cubicBezTo>
                    <a:pt x="14" y="10"/>
                    <a:pt x="17" y="11"/>
                    <a:pt x="18" y="11"/>
                  </a:cubicBezTo>
                  <a:cubicBezTo>
                    <a:pt x="19" y="10"/>
                    <a:pt x="19" y="10"/>
                    <a:pt x="20" y="9"/>
                  </a:cubicBezTo>
                  <a:cubicBezTo>
                    <a:pt x="20" y="8"/>
                    <a:pt x="21" y="8"/>
                    <a:pt x="21" y="7"/>
                  </a:cubicBezTo>
                  <a:cubicBezTo>
                    <a:pt x="22" y="6"/>
                    <a:pt x="23" y="5"/>
                    <a:pt x="24" y="4"/>
                  </a:cubicBezTo>
                  <a:cubicBezTo>
                    <a:pt x="24" y="4"/>
                    <a:pt x="25" y="1"/>
                    <a:pt x="26" y="1"/>
                  </a:cubicBezTo>
                  <a:cubicBezTo>
                    <a:pt x="25" y="0"/>
                    <a:pt x="26" y="1"/>
                    <a:pt x="26" y="1"/>
                  </a:cubicBezTo>
                  <a:close/>
                  <a:moveTo>
                    <a:pt x="31" y="3"/>
                  </a:moveTo>
                  <a:cubicBezTo>
                    <a:pt x="32" y="4"/>
                    <a:pt x="34" y="5"/>
                    <a:pt x="35" y="7"/>
                  </a:cubicBezTo>
                  <a:cubicBezTo>
                    <a:pt x="35" y="8"/>
                    <a:pt x="36" y="9"/>
                    <a:pt x="36" y="9"/>
                  </a:cubicBezTo>
                  <a:cubicBezTo>
                    <a:pt x="35" y="12"/>
                    <a:pt x="32" y="12"/>
                    <a:pt x="31" y="10"/>
                  </a:cubicBezTo>
                  <a:cubicBezTo>
                    <a:pt x="31" y="10"/>
                    <a:pt x="31" y="9"/>
                    <a:pt x="31" y="8"/>
                  </a:cubicBezTo>
                  <a:cubicBezTo>
                    <a:pt x="30" y="8"/>
                    <a:pt x="30" y="8"/>
                    <a:pt x="30" y="8"/>
                  </a:cubicBezTo>
                  <a:cubicBezTo>
                    <a:pt x="31" y="6"/>
                    <a:pt x="29" y="4"/>
                    <a:pt x="3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48"/>
            <p:cNvSpPr>
              <a:spLocks noEditPoints="1"/>
            </p:cNvSpPr>
            <p:nvPr userDrawn="1"/>
          </p:nvSpPr>
          <p:spPr bwMode="auto">
            <a:xfrm>
              <a:off x="8913891" y="4588168"/>
              <a:ext cx="36513" cy="52388"/>
            </a:xfrm>
            <a:custGeom>
              <a:avLst/>
              <a:gdLst>
                <a:gd name="T0" fmla="*/ 14 w 24"/>
                <a:gd name="T1" fmla="*/ 5 h 34"/>
                <a:gd name="T2" fmla="*/ 14 w 24"/>
                <a:gd name="T3" fmla="*/ 5 h 34"/>
                <a:gd name="T4" fmla="*/ 14 w 24"/>
                <a:gd name="T5" fmla="*/ 5 h 34"/>
                <a:gd name="T6" fmla="*/ 14 w 24"/>
                <a:gd name="T7" fmla="*/ 4 h 34"/>
                <a:gd name="T8" fmla="*/ 14 w 24"/>
                <a:gd name="T9" fmla="*/ 4 h 34"/>
                <a:gd name="T10" fmla="*/ 14 w 24"/>
                <a:gd name="T11" fmla="*/ 4 h 34"/>
                <a:gd name="T12" fmla="*/ 14 w 24"/>
                <a:gd name="T13" fmla="*/ 4 h 34"/>
                <a:gd name="T14" fmla="*/ 20 w 24"/>
                <a:gd name="T15" fmla="*/ 2 h 34"/>
                <a:gd name="T16" fmla="*/ 14 w 24"/>
                <a:gd name="T17" fmla="*/ 7 h 34"/>
                <a:gd name="T18" fmla="*/ 22 w 24"/>
                <a:gd name="T19" fmla="*/ 15 h 34"/>
                <a:gd name="T20" fmla="*/ 16 w 24"/>
                <a:gd name="T21" fmla="*/ 18 h 34"/>
                <a:gd name="T22" fmla="*/ 15 w 24"/>
                <a:gd name="T23" fmla="*/ 23 h 34"/>
                <a:gd name="T24" fmla="*/ 17 w 24"/>
                <a:gd name="T25" fmla="*/ 22 h 34"/>
                <a:gd name="T26" fmla="*/ 24 w 24"/>
                <a:gd name="T27" fmla="*/ 24 h 34"/>
                <a:gd name="T28" fmla="*/ 18 w 24"/>
                <a:gd name="T29" fmla="*/ 26 h 34"/>
                <a:gd name="T30" fmla="*/ 9 w 24"/>
                <a:gd name="T31" fmla="*/ 32 h 34"/>
                <a:gd name="T32" fmla="*/ 16 w 24"/>
                <a:gd name="T33" fmla="*/ 27 h 34"/>
                <a:gd name="T34" fmla="*/ 10 w 24"/>
                <a:gd name="T35" fmla="*/ 29 h 34"/>
                <a:gd name="T36" fmla="*/ 7 w 24"/>
                <a:gd name="T37" fmla="*/ 28 h 34"/>
                <a:gd name="T38" fmla="*/ 14 w 24"/>
                <a:gd name="T39" fmla="*/ 25 h 34"/>
                <a:gd name="T40" fmla="*/ 13 w 24"/>
                <a:gd name="T41" fmla="*/ 24 h 34"/>
                <a:gd name="T42" fmla="*/ 14 w 24"/>
                <a:gd name="T43" fmla="*/ 19 h 34"/>
                <a:gd name="T44" fmla="*/ 9 w 24"/>
                <a:gd name="T45" fmla="*/ 22 h 34"/>
                <a:gd name="T46" fmla="*/ 9 w 24"/>
                <a:gd name="T47" fmla="*/ 20 h 34"/>
                <a:gd name="T48" fmla="*/ 17 w 24"/>
                <a:gd name="T49" fmla="*/ 16 h 34"/>
                <a:gd name="T50" fmla="*/ 14 w 24"/>
                <a:gd name="T51" fmla="*/ 10 h 34"/>
                <a:gd name="T52" fmla="*/ 7 w 24"/>
                <a:gd name="T53" fmla="*/ 17 h 34"/>
                <a:gd name="T54" fmla="*/ 4 w 24"/>
                <a:gd name="T55" fmla="*/ 26 h 34"/>
                <a:gd name="T56" fmla="*/ 2 w 24"/>
                <a:gd name="T57" fmla="*/ 19 h 34"/>
                <a:gd name="T58" fmla="*/ 6 w 24"/>
                <a:gd name="T59" fmla="*/ 12 h 34"/>
                <a:gd name="T60" fmla="*/ 12 w 24"/>
                <a:gd name="T61" fmla="*/ 7 h 34"/>
                <a:gd name="T62" fmla="*/ 8 w 24"/>
                <a:gd name="T63" fmla="*/ 6 h 34"/>
                <a:gd name="T64" fmla="*/ 1 w 24"/>
                <a:gd name="T65" fmla="*/ 3 h 34"/>
                <a:gd name="T66" fmla="*/ 4 w 24"/>
                <a:gd name="T67" fmla="*/ 7 h 34"/>
                <a:gd name="T68" fmla="*/ 0 w 24"/>
                <a:gd name="T69" fmla="*/ 5 h 34"/>
                <a:gd name="T70" fmla="*/ 1 w 24"/>
                <a:gd name="T71"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 h="34">
                  <a:moveTo>
                    <a:pt x="14" y="5"/>
                  </a:moveTo>
                  <a:cubicBezTo>
                    <a:pt x="14" y="5"/>
                    <a:pt x="14" y="5"/>
                    <a:pt x="14" y="5"/>
                  </a:cubicBezTo>
                  <a:cubicBezTo>
                    <a:pt x="14" y="5"/>
                    <a:pt x="14" y="5"/>
                    <a:pt x="14" y="5"/>
                  </a:cubicBezTo>
                  <a:cubicBezTo>
                    <a:pt x="14" y="5"/>
                    <a:pt x="14" y="5"/>
                    <a:pt x="14" y="5"/>
                  </a:cubicBezTo>
                  <a:cubicBezTo>
                    <a:pt x="14" y="5"/>
                    <a:pt x="14" y="5"/>
                    <a:pt x="14" y="5"/>
                  </a:cubicBezTo>
                  <a:cubicBezTo>
                    <a:pt x="14" y="5"/>
                    <a:pt x="14" y="5"/>
                    <a:pt x="14" y="5"/>
                  </a:cubicBezTo>
                  <a:cubicBezTo>
                    <a:pt x="14" y="5"/>
                    <a:pt x="14" y="5"/>
                    <a:pt x="14" y="5"/>
                  </a:cubicBezTo>
                  <a:close/>
                  <a:moveTo>
                    <a:pt x="14" y="4"/>
                  </a:move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lose/>
                  <a:moveTo>
                    <a:pt x="16" y="1"/>
                  </a:moveTo>
                  <a:cubicBezTo>
                    <a:pt x="17" y="0"/>
                    <a:pt x="19" y="1"/>
                    <a:pt x="20" y="2"/>
                  </a:cubicBezTo>
                  <a:cubicBezTo>
                    <a:pt x="20" y="2"/>
                    <a:pt x="21" y="2"/>
                    <a:pt x="20" y="2"/>
                  </a:cubicBezTo>
                  <a:cubicBezTo>
                    <a:pt x="20" y="4"/>
                    <a:pt x="16" y="5"/>
                    <a:pt x="14" y="7"/>
                  </a:cubicBezTo>
                  <a:cubicBezTo>
                    <a:pt x="15" y="8"/>
                    <a:pt x="16" y="7"/>
                    <a:pt x="18" y="8"/>
                  </a:cubicBezTo>
                  <a:cubicBezTo>
                    <a:pt x="20" y="8"/>
                    <a:pt x="24" y="12"/>
                    <a:pt x="22" y="15"/>
                  </a:cubicBezTo>
                  <a:cubicBezTo>
                    <a:pt x="21" y="16"/>
                    <a:pt x="20" y="16"/>
                    <a:pt x="19" y="16"/>
                  </a:cubicBezTo>
                  <a:cubicBezTo>
                    <a:pt x="18" y="17"/>
                    <a:pt x="17" y="16"/>
                    <a:pt x="16" y="18"/>
                  </a:cubicBezTo>
                  <a:cubicBezTo>
                    <a:pt x="16" y="18"/>
                    <a:pt x="16" y="19"/>
                    <a:pt x="17" y="20"/>
                  </a:cubicBezTo>
                  <a:cubicBezTo>
                    <a:pt x="16" y="21"/>
                    <a:pt x="16" y="22"/>
                    <a:pt x="15" y="23"/>
                  </a:cubicBezTo>
                  <a:cubicBezTo>
                    <a:pt x="16" y="24"/>
                    <a:pt x="16" y="24"/>
                    <a:pt x="17" y="24"/>
                  </a:cubicBezTo>
                  <a:cubicBezTo>
                    <a:pt x="17" y="23"/>
                    <a:pt x="17" y="23"/>
                    <a:pt x="17" y="22"/>
                  </a:cubicBezTo>
                  <a:cubicBezTo>
                    <a:pt x="18" y="22"/>
                    <a:pt x="21" y="22"/>
                    <a:pt x="22" y="22"/>
                  </a:cubicBezTo>
                  <a:cubicBezTo>
                    <a:pt x="23" y="22"/>
                    <a:pt x="23" y="24"/>
                    <a:pt x="24" y="24"/>
                  </a:cubicBezTo>
                  <a:cubicBezTo>
                    <a:pt x="23" y="25"/>
                    <a:pt x="23" y="25"/>
                    <a:pt x="23" y="26"/>
                  </a:cubicBezTo>
                  <a:cubicBezTo>
                    <a:pt x="21" y="27"/>
                    <a:pt x="20" y="24"/>
                    <a:pt x="18" y="26"/>
                  </a:cubicBezTo>
                  <a:cubicBezTo>
                    <a:pt x="17" y="27"/>
                    <a:pt x="19" y="29"/>
                    <a:pt x="19" y="31"/>
                  </a:cubicBezTo>
                  <a:cubicBezTo>
                    <a:pt x="18" y="34"/>
                    <a:pt x="11" y="34"/>
                    <a:pt x="9" y="32"/>
                  </a:cubicBezTo>
                  <a:cubicBezTo>
                    <a:pt x="9" y="32"/>
                    <a:pt x="9" y="32"/>
                    <a:pt x="9" y="32"/>
                  </a:cubicBezTo>
                  <a:cubicBezTo>
                    <a:pt x="12" y="30"/>
                    <a:pt x="16" y="30"/>
                    <a:pt x="16" y="27"/>
                  </a:cubicBezTo>
                  <a:cubicBezTo>
                    <a:pt x="16" y="27"/>
                    <a:pt x="16" y="27"/>
                    <a:pt x="16" y="27"/>
                  </a:cubicBezTo>
                  <a:cubicBezTo>
                    <a:pt x="14" y="27"/>
                    <a:pt x="12" y="29"/>
                    <a:pt x="10" y="29"/>
                  </a:cubicBezTo>
                  <a:cubicBezTo>
                    <a:pt x="10" y="29"/>
                    <a:pt x="8" y="29"/>
                    <a:pt x="8" y="29"/>
                  </a:cubicBezTo>
                  <a:cubicBezTo>
                    <a:pt x="8" y="28"/>
                    <a:pt x="7" y="28"/>
                    <a:pt x="7" y="28"/>
                  </a:cubicBezTo>
                  <a:cubicBezTo>
                    <a:pt x="7" y="28"/>
                    <a:pt x="7" y="28"/>
                    <a:pt x="7" y="28"/>
                  </a:cubicBezTo>
                  <a:cubicBezTo>
                    <a:pt x="9" y="27"/>
                    <a:pt x="14" y="26"/>
                    <a:pt x="14" y="25"/>
                  </a:cubicBezTo>
                  <a:cubicBezTo>
                    <a:pt x="14" y="24"/>
                    <a:pt x="14" y="24"/>
                    <a:pt x="14" y="24"/>
                  </a:cubicBezTo>
                  <a:cubicBezTo>
                    <a:pt x="14" y="24"/>
                    <a:pt x="13" y="24"/>
                    <a:pt x="13" y="24"/>
                  </a:cubicBezTo>
                  <a:cubicBezTo>
                    <a:pt x="13" y="23"/>
                    <a:pt x="13" y="22"/>
                    <a:pt x="13" y="22"/>
                  </a:cubicBezTo>
                  <a:cubicBezTo>
                    <a:pt x="13" y="21"/>
                    <a:pt x="14" y="20"/>
                    <a:pt x="14" y="19"/>
                  </a:cubicBezTo>
                  <a:cubicBezTo>
                    <a:pt x="14" y="19"/>
                    <a:pt x="14" y="19"/>
                    <a:pt x="13" y="19"/>
                  </a:cubicBezTo>
                  <a:cubicBezTo>
                    <a:pt x="12" y="18"/>
                    <a:pt x="10" y="21"/>
                    <a:pt x="9" y="22"/>
                  </a:cubicBezTo>
                  <a:cubicBezTo>
                    <a:pt x="9" y="22"/>
                    <a:pt x="9" y="22"/>
                    <a:pt x="9" y="22"/>
                  </a:cubicBezTo>
                  <a:cubicBezTo>
                    <a:pt x="9" y="22"/>
                    <a:pt x="9" y="21"/>
                    <a:pt x="9" y="20"/>
                  </a:cubicBezTo>
                  <a:cubicBezTo>
                    <a:pt x="9" y="18"/>
                    <a:pt x="12" y="16"/>
                    <a:pt x="14" y="17"/>
                  </a:cubicBezTo>
                  <a:cubicBezTo>
                    <a:pt x="15" y="17"/>
                    <a:pt x="16" y="16"/>
                    <a:pt x="17" y="16"/>
                  </a:cubicBezTo>
                  <a:cubicBezTo>
                    <a:pt x="17" y="15"/>
                    <a:pt x="18" y="14"/>
                    <a:pt x="18" y="14"/>
                  </a:cubicBezTo>
                  <a:cubicBezTo>
                    <a:pt x="19" y="11"/>
                    <a:pt x="16" y="10"/>
                    <a:pt x="14" y="10"/>
                  </a:cubicBezTo>
                  <a:cubicBezTo>
                    <a:pt x="12" y="10"/>
                    <a:pt x="10" y="12"/>
                    <a:pt x="10" y="13"/>
                  </a:cubicBezTo>
                  <a:cubicBezTo>
                    <a:pt x="9" y="14"/>
                    <a:pt x="8" y="16"/>
                    <a:pt x="7" y="17"/>
                  </a:cubicBezTo>
                  <a:cubicBezTo>
                    <a:pt x="6" y="18"/>
                    <a:pt x="6" y="19"/>
                    <a:pt x="5" y="20"/>
                  </a:cubicBezTo>
                  <a:cubicBezTo>
                    <a:pt x="4" y="22"/>
                    <a:pt x="5" y="24"/>
                    <a:pt x="4" y="26"/>
                  </a:cubicBezTo>
                  <a:cubicBezTo>
                    <a:pt x="1" y="26"/>
                    <a:pt x="0" y="24"/>
                    <a:pt x="0" y="21"/>
                  </a:cubicBezTo>
                  <a:cubicBezTo>
                    <a:pt x="0" y="21"/>
                    <a:pt x="1" y="20"/>
                    <a:pt x="2" y="19"/>
                  </a:cubicBezTo>
                  <a:cubicBezTo>
                    <a:pt x="2" y="18"/>
                    <a:pt x="3" y="17"/>
                    <a:pt x="3" y="16"/>
                  </a:cubicBezTo>
                  <a:cubicBezTo>
                    <a:pt x="4" y="15"/>
                    <a:pt x="5" y="14"/>
                    <a:pt x="6" y="12"/>
                  </a:cubicBezTo>
                  <a:cubicBezTo>
                    <a:pt x="8" y="11"/>
                    <a:pt x="11" y="9"/>
                    <a:pt x="12" y="7"/>
                  </a:cubicBezTo>
                  <a:cubicBezTo>
                    <a:pt x="12" y="7"/>
                    <a:pt x="12" y="7"/>
                    <a:pt x="12" y="7"/>
                  </a:cubicBezTo>
                  <a:cubicBezTo>
                    <a:pt x="10" y="7"/>
                    <a:pt x="8" y="7"/>
                    <a:pt x="8" y="6"/>
                  </a:cubicBezTo>
                  <a:cubicBezTo>
                    <a:pt x="8" y="6"/>
                    <a:pt x="8" y="6"/>
                    <a:pt x="8" y="6"/>
                  </a:cubicBezTo>
                  <a:cubicBezTo>
                    <a:pt x="12" y="4"/>
                    <a:pt x="14" y="2"/>
                    <a:pt x="16" y="1"/>
                  </a:cubicBezTo>
                  <a:close/>
                  <a:moveTo>
                    <a:pt x="1" y="3"/>
                  </a:moveTo>
                  <a:cubicBezTo>
                    <a:pt x="2" y="3"/>
                    <a:pt x="2" y="3"/>
                    <a:pt x="2" y="3"/>
                  </a:cubicBezTo>
                  <a:cubicBezTo>
                    <a:pt x="2" y="4"/>
                    <a:pt x="4" y="7"/>
                    <a:pt x="4" y="7"/>
                  </a:cubicBezTo>
                  <a:cubicBezTo>
                    <a:pt x="4" y="9"/>
                    <a:pt x="5" y="9"/>
                    <a:pt x="4" y="10"/>
                  </a:cubicBezTo>
                  <a:cubicBezTo>
                    <a:pt x="1" y="10"/>
                    <a:pt x="0" y="9"/>
                    <a:pt x="0" y="5"/>
                  </a:cubicBezTo>
                  <a:cubicBezTo>
                    <a:pt x="0" y="4"/>
                    <a:pt x="0" y="4"/>
                    <a:pt x="0" y="3"/>
                  </a:cubicBezTo>
                  <a:cubicBezTo>
                    <a:pt x="0" y="3"/>
                    <a:pt x="1" y="3"/>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49"/>
            <p:cNvSpPr>
              <a:spLocks noEditPoints="1"/>
            </p:cNvSpPr>
            <p:nvPr userDrawn="1"/>
          </p:nvSpPr>
          <p:spPr bwMode="auto">
            <a:xfrm>
              <a:off x="8971042" y="4589759"/>
              <a:ext cx="50800" cy="52388"/>
            </a:xfrm>
            <a:custGeom>
              <a:avLst/>
              <a:gdLst>
                <a:gd name="T0" fmla="*/ 17 w 34"/>
                <a:gd name="T1" fmla="*/ 16 h 34"/>
                <a:gd name="T2" fmla="*/ 20 w 34"/>
                <a:gd name="T3" fmla="*/ 27 h 34"/>
                <a:gd name="T4" fmla="*/ 18 w 34"/>
                <a:gd name="T5" fmla="*/ 21 h 34"/>
                <a:gd name="T6" fmla="*/ 20 w 34"/>
                <a:gd name="T7" fmla="*/ 21 h 34"/>
                <a:gd name="T8" fmla="*/ 25 w 34"/>
                <a:gd name="T9" fmla="*/ 18 h 34"/>
                <a:gd name="T10" fmla="*/ 22 w 34"/>
                <a:gd name="T11" fmla="*/ 20 h 34"/>
                <a:gd name="T12" fmla="*/ 21 w 34"/>
                <a:gd name="T13" fmla="*/ 14 h 34"/>
                <a:gd name="T14" fmla="*/ 28 w 34"/>
                <a:gd name="T15" fmla="*/ 6 h 34"/>
                <a:gd name="T16" fmla="*/ 26 w 34"/>
                <a:gd name="T17" fmla="*/ 10 h 34"/>
                <a:gd name="T18" fmla="*/ 28 w 34"/>
                <a:gd name="T19" fmla="*/ 6 h 34"/>
                <a:gd name="T20" fmla="*/ 26 w 34"/>
                <a:gd name="T21" fmla="*/ 0 h 34"/>
                <a:gd name="T22" fmla="*/ 28 w 34"/>
                <a:gd name="T23" fmla="*/ 5 h 34"/>
                <a:gd name="T24" fmla="*/ 34 w 34"/>
                <a:gd name="T25" fmla="*/ 9 h 34"/>
                <a:gd name="T26" fmla="*/ 28 w 34"/>
                <a:gd name="T27" fmla="*/ 13 h 34"/>
                <a:gd name="T28" fmla="*/ 28 w 34"/>
                <a:gd name="T29" fmla="*/ 17 h 34"/>
                <a:gd name="T30" fmla="*/ 27 w 34"/>
                <a:gd name="T31" fmla="*/ 25 h 34"/>
                <a:gd name="T32" fmla="*/ 32 w 34"/>
                <a:gd name="T33" fmla="*/ 31 h 34"/>
                <a:gd name="T34" fmla="*/ 26 w 34"/>
                <a:gd name="T35" fmla="*/ 30 h 34"/>
                <a:gd name="T36" fmla="*/ 22 w 34"/>
                <a:gd name="T37" fmla="*/ 30 h 34"/>
                <a:gd name="T38" fmla="*/ 15 w 34"/>
                <a:gd name="T39" fmla="*/ 29 h 34"/>
                <a:gd name="T40" fmla="*/ 13 w 34"/>
                <a:gd name="T41" fmla="*/ 26 h 34"/>
                <a:gd name="T42" fmla="*/ 13 w 34"/>
                <a:gd name="T43" fmla="*/ 31 h 34"/>
                <a:gd name="T44" fmla="*/ 10 w 34"/>
                <a:gd name="T45" fmla="*/ 27 h 34"/>
                <a:gd name="T46" fmla="*/ 8 w 34"/>
                <a:gd name="T47" fmla="*/ 23 h 34"/>
                <a:gd name="T48" fmla="*/ 2 w 34"/>
                <a:gd name="T49" fmla="*/ 19 h 34"/>
                <a:gd name="T50" fmla="*/ 4 w 34"/>
                <a:gd name="T51" fmla="*/ 16 h 34"/>
                <a:gd name="T52" fmla="*/ 13 w 34"/>
                <a:gd name="T53" fmla="*/ 15 h 34"/>
                <a:gd name="T54" fmla="*/ 16 w 34"/>
                <a:gd name="T55" fmla="*/ 9 h 34"/>
                <a:gd name="T56" fmla="*/ 11 w 34"/>
                <a:gd name="T57" fmla="*/ 7 h 34"/>
                <a:gd name="T58" fmla="*/ 10 w 34"/>
                <a:gd name="T59" fmla="*/ 5 h 34"/>
                <a:gd name="T60" fmla="*/ 12 w 34"/>
                <a:gd name="T61" fmla="*/ 6 h 34"/>
                <a:gd name="T62" fmla="*/ 20 w 34"/>
                <a:gd name="T63" fmla="*/ 0 h 34"/>
                <a:gd name="T64" fmla="*/ 23 w 34"/>
                <a:gd name="T65" fmla="*/ 1 h 34"/>
                <a:gd name="T66" fmla="*/ 17 w 34"/>
                <a:gd name="T67" fmla="*/ 11 h 34"/>
                <a:gd name="T68" fmla="*/ 19 w 34"/>
                <a:gd name="T69" fmla="*/ 11 h 34"/>
                <a:gd name="T70" fmla="*/ 23 w 34"/>
                <a:gd name="T71" fmla="*/ 7 h 34"/>
                <a:gd name="T72" fmla="*/ 26 w 34"/>
                <a:gd name="T7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 h="34">
                  <a:moveTo>
                    <a:pt x="21" y="13"/>
                  </a:moveTo>
                  <a:cubicBezTo>
                    <a:pt x="19" y="14"/>
                    <a:pt x="18" y="15"/>
                    <a:pt x="17" y="16"/>
                  </a:cubicBezTo>
                  <a:cubicBezTo>
                    <a:pt x="16" y="18"/>
                    <a:pt x="12" y="21"/>
                    <a:pt x="14" y="24"/>
                  </a:cubicBezTo>
                  <a:cubicBezTo>
                    <a:pt x="15" y="26"/>
                    <a:pt x="17" y="28"/>
                    <a:pt x="20" y="27"/>
                  </a:cubicBezTo>
                  <a:cubicBezTo>
                    <a:pt x="20" y="27"/>
                    <a:pt x="20" y="27"/>
                    <a:pt x="21" y="27"/>
                  </a:cubicBezTo>
                  <a:cubicBezTo>
                    <a:pt x="20" y="25"/>
                    <a:pt x="19" y="22"/>
                    <a:pt x="18" y="21"/>
                  </a:cubicBezTo>
                  <a:cubicBezTo>
                    <a:pt x="18" y="21"/>
                    <a:pt x="18" y="21"/>
                    <a:pt x="18" y="21"/>
                  </a:cubicBezTo>
                  <a:cubicBezTo>
                    <a:pt x="19" y="21"/>
                    <a:pt x="20" y="21"/>
                    <a:pt x="20" y="21"/>
                  </a:cubicBezTo>
                  <a:cubicBezTo>
                    <a:pt x="21" y="22"/>
                    <a:pt x="24" y="24"/>
                    <a:pt x="24" y="23"/>
                  </a:cubicBezTo>
                  <a:cubicBezTo>
                    <a:pt x="25" y="22"/>
                    <a:pt x="26" y="19"/>
                    <a:pt x="25" y="18"/>
                  </a:cubicBezTo>
                  <a:cubicBezTo>
                    <a:pt x="25" y="18"/>
                    <a:pt x="25" y="18"/>
                    <a:pt x="24" y="18"/>
                  </a:cubicBezTo>
                  <a:cubicBezTo>
                    <a:pt x="24" y="18"/>
                    <a:pt x="23" y="19"/>
                    <a:pt x="22" y="20"/>
                  </a:cubicBezTo>
                  <a:cubicBezTo>
                    <a:pt x="22" y="20"/>
                    <a:pt x="22" y="19"/>
                    <a:pt x="21" y="19"/>
                  </a:cubicBezTo>
                  <a:cubicBezTo>
                    <a:pt x="21" y="17"/>
                    <a:pt x="21" y="16"/>
                    <a:pt x="21" y="14"/>
                  </a:cubicBezTo>
                  <a:cubicBezTo>
                    <a:pt x="22" y="13"/>
                    <a:pt x="21" y="13"/>
                    <a:pt x="21" y="13"/>
                  </a:cubicBezTo>
                  <a:close/>
                  <a:moveTo>
                    <a:pt x="28" y="6"/>
                  </a:moveTo>
                  <a:cubicBezTo>
                    <a:pt x="28" y="7"/>
                    <a:pt x="26" y="9"/>
                    <a:pt x="26" y="10"/>
                  </a:cubicBezTo>
                  <a:cubicBezTo>
                    <a:pt x="26" y="10"/>
                    <a:pt x="26" y="10"/>
                    <a:pt x="26" y="10"/>
                  </a:cubicBezTo>
                  <a:cubicBezTo>
                    <a:pt x="27" y="10"/>
                    <a:pt x="30" y="9"/>
                    <a:pt x="30" y="9"/>
                  </a:cubicBezTo>
                  <a:cubicBezTo>
                    <a:pt x="30" y="8"/>
                    <a:pt x="29" y="7"/>
                    <a:pt x="28" y="6"/>
                  </a:cubicBezTo>
                  <a:cubicBezTo>
                    <a:pt x="28" y="6"/>
                    <a:pt x="28" y="6"/>
                    <a:pt x="28" y="6"/>
                  </a:cubicBezTo>
                  <a:close/>
                  <a:moveTo>
                    <a:pt x="26" y="0"/>
                  </a:moveTo>
                  <a:cubicBezTo>
                    <a:pt x="28" y="1"/>
                    <a:pt x="29" y="1"/>
                    <a:pt x="29" y="3"/>
                  </a:cubicBezTo>
                  <a:cubicBezTo>
                    <a:pt x="29" y="3"/>
                    <a:pt x="28" y="4"/>
                    <a:pt x="28" y="5"/>
                  </a:cubicBezTo>
                  <a:cubicBezTo>
                    <a:pt x="29" y="7"/>
                    <a:pt x="32" y="7"/>
                    <a:pt x="34" y="8"/>
                  </a:cubicBezTo>
                  <a:cubicBezTo>
                    <a:pt x="34" y="9"/>
                    <a:pt x="34" y="9"/>
                    <a:pt x="34" y="9"/>
                  </a:cubicBezTo>
                  <a:cubicBezTo>
                    <a:pt x="32" y="11"/>
                    <a:pt x="30" y="11"/>
                    <a:pt x="29" y="11"/>
                  </a:cubicBezTo>
                  <a:cubicBezTo>
                    <a:pt x="28" y="12"/>
                    <a:pt x="28" y="12"/>
                    <a:pt x="28" y="13"/>
                  </a:cubicBezTo>
                  <a:cubicBezTo>
                    <a:pt x="26" y="13"/>
                    <a:pt x="25" y="13"/>
                    <a:pt x="24" y="15"/>
                  </a:cubicBezTo>
                  <a:cubicBezTo>
                    <a:pt x="25" y="16"/>
                    <a:pt x="28" y="16"/>
                    <a:pt x="28" y="17"/>
                  </a:cubicBezTo>
                  <a:cubicBezTo>
                    <a:pt x="28" y="18"/>
                    <a:pt x="28" y="21"/>
                    <a:pt x="28" y="22"/>
                  </a:cubicBezTo>
                  <a:cubicBezTo>
                    <a:pt x="27" y="23"/>
                    <a:pt x="26" y="24"/>
                    <a:pt x="27" y="25"/>
                  </a:cubicBezTo>
                  <a:cubicBezTo>
                    <a:pt x="27" y="26"/>
                    <a:pt x="29" y="26"/>
                    <a:pt x="30" y="27"/>
                  </a:cubicBezTo>
                  <a:cubicBezTo>
                    <a:pt x="31" y="28"/>
                    <a:pt x="32" y="29"/>
                    <a:pt x="32" y="31"/>
                  </a:cubicBezTo>
                  <a:cubicBezTo>
                    <a:pt x="32" y="32"/>
                    <a:pt x="30" y="34"/>
                    <a:pt x="28" y="33"/>
                  </a:cubicBezTo>
                  <a:cubicBezTo>
                    <a:pt x="27" y="33"/>
                    <a:pt x="26" y="31"/>
                    <a:pt x="26" y="30"/>
                  </a:cubicBezTo>
                  <a:cubicBezTo>
                    <a:pt x="25" y="30"/>
                    <a:pt x="25" y="30"/>
                    <a:pt x="24" y="29"/>
                  </a:cubicBezTo>
                  <a:cubicBezTo>
                    <a:pt x="24" y="29"/>
                    <a:pt x="22" y="30"/>
                    <a:pt x="22" y="30"/>
                  </a:cubicBezTo>
                  <a:cubicBezTo>
                    <a:pt x="21" y="30"/>
                    <a:pt x="21" y="30"/>
                    <a:pt x="20" y="30"/>
                  </a:cubicBezTo>
                  <a:cubicBezTo>
                    <a:pt x="19" y="30"/>
                    <a:pt x="17" y="30"/>
                    <a:pt x="15" y="29"/>
                  </a:cubicBezTo>
                  <a:cubicBezTo>
                    <a:pt x="15" y="28"/>
                    <a:pt x="14" y="27"/>
                    <a:pt x="14" y="26"/>
                  </a:cubicBezTo>
                  <a:cubicBezTo>
                    <a:pt x="14" y="26"/>
                    <a:pt x="14" y="26"/>
                    <a:pt x="13" y="26"/>
                  </a:cubicBezTo>
                  <a:cubicBezTo>
                    <a:pt x="13" y="26"/>
                    <a:pt x="13" y="26"/>
                    <a:pt x="13" y="26"/>
                  </a:cubicBezTo>
                  <a:cubicBezTo>
                    <a:pt x="13" y="27"/>
                    <a:pt x="14" y="31"/>
                    <a:pt x="13" y="31"/>
                  </a:cubicBezTo>
                  <a:cubicBezTo>
                    <a:pt x="12" y="31"/>
                    <a:pt x="12" y="30"/>
                    <a:pt x="11" y="30"/>
                  </a:cubicBezTo>
                  <a:cubicBezTo>
                    <a:pt x="10" y="29"/>
                    <a:pt x="11" y="28"/>
                    <a:pt x="10" y="27"/>
                  </a:cubicBezTo>
                  <a:cubicBezTo>
                    <a:pt x="10" y="26"/>
                    <a:pt x="9" y="25"/>
                    <a:pt x="9" y="25"/>
                  </a:cubicBezTo>
                  <a:cubicBezTo>
                    <a:pt x="8" y="24"/>
                    <a:pt x="9" y="23"/>
                    <a:pt x="8" y="23"/>
                  </a:cubicBezTo>
                  <a:cubicBezTo>
                    <a:pt x="8" y="23"/>
                    <a:pt x="4" y="24"/>
                    <a:pt x="3" y="23"/>
                  </a:cubicBezTo>
                  <a:cubicBezTo>
                    <a:pt x="2" y="23"/>
                    <a:pt x="0" y="21"/>
                    <a:pt x="2" y="19"/>
                  </a:cubicBezTo>
                  <a:cubicBezTo>
                    <a:pt x="2" y="19"/>
                    <a:pt x="3" y="19"/>
                    <a:pt x="3" y="18"/>
                  </a:cubicBezTo>
                  <a:cubicBezTo>
                    <a:pt x="4" y="18"/>
                    <a:pt x="3" y="17"/>
                    <a:pt x="4" y="16"/>
                  </a:cubicBezTo>
                  <a:cubicBezTo>
                    <a:pt x="4" y="16"/>
                    <a:pt x="6" y="17"/>
                    <a:pt x="6" y="17"/>
                  </a:cubicBezTo>
                  <a:cubicBezTo>
                    <a:pt x="8" y="17"/>
                    <a:pt x="12" y="16"/>
                    <a:pt x="13" y="15"/>
                  </a:cubicBezTo>
                  <a:cubicBezTo>
                    <a:pt x="13" y="14"/>
                    <a:pt x="14" y="12"/>
                    <a:pt x="14" y="11"/>
                  </a:cubicBezTo>
                  <a:cubicBezTo>
                    <a:pt x="14" y="10"/>
                    <a:pt x="15" y="10"/>
                    <a:pt x="16" y="9"/>
                  </a:cubicBezTo>
                  <a:cubicBezTo>
                    <a:pt x="16" y="9"/>
                    <a:pt x="16" y="9"/>
                    <a:pt x="15" y="8"/>
                  </a:cubicBezTo>
                  <a:cubicBezTo>
                    <a:pt x="14" y="8"/>
                    <a:pt x="13" y="8"/>
                    <a:pt x="11" y="7"/>
                  </a:cubicBezTo>
                  <a:cubicBezTo>
                    <a:pt x="11" y="7"/>
                    <a:pt x="11" y="7"/>
                    <a:pt x="10" y="6"/>
                  </a:cubicBezTo>
                  <a:cubicBezTo>
                    <a:pt x="10" y="6"/>
                    <a:pt x="10" y="6"/>
                    <a:pt x="10" y="5"/>
                  </a:cubicBezTo>
                  <a:cubicBezTo>
                    <a:pt x="10" y="5"/>
                    <a:pt x="10" y="5"/>
                    <a:pt x="11" y="5"/>
                  </a:cubicBezTo>
                  <a:cubicBezTo>
                    <a:pt x="12" y="5"/>
                    <a:pt x="12" y="6"/>
                    <a:pt x="12" y="6"/>
                  </a:cubicBezTo>
                  <a:cubicBezTo>
                    <a:pt x="13" y="6"/>
                    <a:pt x="17" y="5"/>
                    <a:pt x="17" y="4"/>
                  </a:cubicBezTo>
                  <a:cubicBezTo>
                    <a:pt x="18" y="3"/>
                    <a:pt x="18" y="1"/>
                    <a:pt x="20" y="0"/>
                  </a:cubicBezTo>
                  <a:cubicBezTo>
                    <a:pt x="21" y="0"/>
                    <a:pt x="22" y="0"/>
                    <a:pt x="23" y="1"/>
                  </a:cubicBezTo>
                  <a:cubicBezTo>
                    <a:pt x="23" y="1"/>
                    <a:pt x="23" y="1"/>
                    <a:pt x="23" y="1"/>
                  </a:cubicBezTo>
                  <a:cubicBezTo>
                    <a:pt x="22" y="3"/>
                    <a:pt x="21" y="3"/>
                    <a:pt x="20" y="5"/>
                  </a:cubicBezTo>
                  <a:cubicBezTo>
                    <a:pt x="18" y="6"/>
                    <a:pt x="18" y="9"/>
                    <a:pt x="17" y="11"/>
                  </a:cubicBezTo>
                  <a:cubicBezTo>
                    <a:pt x="17" y="11"/>
                    <a:pt x="16" y="12"/>
                    <a:pt x="16" y="13"/>
                  </a:cubicBezTo>
                  <a:cubicBezTo>
                    <a:pt x="18" y="13"/>
                    <a:pt x="18" y="11"/>
                    <a:pt x="19" y="11"/>
                  </a:cubicBezTo>
                  <a:cubicBezTo>
                    <a:pt x="20" y="11"/>
                    <a:pt x="22" y="11"/>
                    <a:pt x="22" y="10"/>
                  </a:cubicBezTo>
                  <a:cubicBezTo>
                    <a:pt x="23" y="9"/>
                    <a:pt x="22" y="8"/>
                    <a:pt x="23" y="7"/>
                  </a:cubicBezTo>
                  <a:cubicBezTo>
                    <a:pt x="24" y="6"/>
                    <a:pt x="24" y="4"/>
                    <a:pt x="25" y="3"/>
                  </a:cubicBezTo>
                  <a:cubicBezTo>
                    <a:pt x="26" y="2"/>
                    <a:pt x="25" y="1"/>
                    <a:pt x="2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50"/>
            <p:cNvSpPr>
              <a:spLocks noEditPoints="1"/>
            </p:cNvSpPr>
            <p:nvPr userDrawn="1"/>
          </p:nvSpPr>
          <p:spPr bwMode="auto">
            <a:xfrm>
              <a:off x="8756730" y="4715171"/>
              <a:ext cx="52389" cy="44450"/>
            </a:xfrm>
            <a:custGeom>
              <a:avLst/>
              <a:gdLst>
                <a:gd name="T0" fmla="*/ 15 w 35"/>
                <a:gd name="T1" fmla="*/ 20 h 30"/>
                <a:gd name="T2" fmla="*/ 16 w 35"/>
                <a:gd name="T3" fmla="*/ 24 h 30"/>
                <a:gd name="T4" fmla="*/ 18 w 35"/>
                <a:gd name="T5" fmla="*/ 23 h 30"/>
                <a:gd name="T6" fmla="*/ 20 w 35"/>
                <a:gd name="T7" fmla="*/ 24 h 30"/>
                <a:gd name="T8" fmla="*/ 20 w 35"/>
                <a:gd name="T9" fmla="*/ 24 h 30"/>
                <a:gd name="T10" fmla="*/ 21 w 35"/>
                <a:gd name="T11" fmla="*/ 22 h 30"/>
                <a:gd name="T12" fmla="*/ 16 w 35"/>
                <a:gd name="T13" fmla="*/ 20 h 30"/>
                <a:gd name="T14" fmla="*/ 15 w 35"/>
                <a:gd name="T15" fmla="*/ 20 h 30"/>
                <a:gd name="T16" fmla="*/ 14 w 35"/>
                <a:gd name="T17" fmla="*/ 7 h 30"/>
                <a:gd name="T18" fmla="*/ 16 w 35"/>
                <a:gd name="T19" fmla="*/ 13 h 30"/>
                <a:gd name="T20" fmla="*/ 18 w 35"/>
                <a:gd name="T21" fmla="*/ 13 h 30"/>
                <a:gd name="T22" fmla="*/ 18 w 35"/>
                <a:gd name="T23" fmla="*/ 13 h 30"/>
                <a:gd name="T24" fmla="*/ 14 w 35"/>
                <a:gd name="T25" fmla="*/ 6 h 30"/>
                <a:gd name="T26" fmla="*/ 14 w 35"/>
                <a:gd name="T27" fmla="*/ 6 h 30"/>
                <a:gd name="T28" fmla="*/ 14 w 35"/>
                <a:gd name="T29" fmla="*/ 7 h 30"/>
                <a:gd name="T30" fmla="*/ 0 w 35"/>
                <a:gd name="T31" fmla="*/ 14 h 30"/>
                <a:gd name="T32" fmla="*/ 6 w 35"/>
                <a:gd name="T33" fmla="*/ 9 h 30"/>
                <a:gd name="T34" fmla="*/ 11 w 35"/>
                <a:gd name="T35" fmla="*/ 10 h 30"/>
                <a:gd name="T36" fmla="*/ 12 w 35"/>
                <a:gd name="T37" fmla="*/ 3 h 30"/>
                <a:gd name="T38" fmla="*/ 15 w 35"/>
                <a:gd name="T39" fmla="*/ 0 h 30"/>
                <a:gd name="T40" fmla="*/ 18 w 35"/>
                <a:gd name="T41" fmla="*/ 6 h 30"/>
                <a:gd name="T42" fmla="*/ 20 w 35"/>
                <a:gd name="T43" fmla="*/ 10 h 30"/>
                <a:gd name="T44" fmla="*/ 20 w 35"/>
                <a:gd name="T45" fmla="*/ 9 h 30"/>
                <a:gd name="T46" fmla="*/ 22 w 35"/>
                <a:gd name="T47" fmla="*/ 5 h 30"/>
                <a:gd name="T48" fmla="*/ 24 w 35"/>
                <a:gd name="T49" fmla="*/ 5 h 30"/>
                <a:gd name="T50" fmla="*/ 24 w 35"/>
                <a:gd name="T51" fmla="*/ 9 h 30"/>
                <a:gd name="T52" fmla="*/ 25 w 35"/>
                <a:gd name="T53" fmla="*/ 14 h 30"/>
                <a:gd name="T54" fmla="*/ 25 w 35"/>
                <a:gd name="T55" fmla="*/ 16 h 30"/>
                <a:gd name="T56" fmla="*/ 30 w 35"/>
                <a:gd name="T57" fmla="*/ 18 h 30"/>
                <a:gd name="T58" fmla="*/ 31 w 35"/>
                <a:gd name="T59" fmla="*/ 20 h 30"/>
                <a:gd name="T60" fmla="*/ 34 w 35"/>
                <a:gd name="T61" fmla="*/ 22 h 30"/>
                <a:gd name="T62" fmla="*/ 35 w 35"/>
                <a:gd name="T63" fmla="*/ 23 h 30"/>
                <a:gd name="T64" fmla="*/ 35 w 35"/>
                <a:gd name="T65" fmla="*/ 23 h 30"/>
                <a:gd name="T66" fmla="*/ 29 w 35"/>
                <a:gd name="T67" fmla="*/ 23 h 30"/>
                <a:gd name="T68" fmla="*/ 26 w 35"/>
                <a:gd name="T69" fmla="*/ 23 h 30"/>
                <a:gd name="T70" fmla="*/ 25 w 35"/>
                <a:gd name="T71" fmla="*/ 24 h 30"/>
                <a:gd name="T72" fmla="*/ 21 w 35"/>
                <a:gd name="T73" fmla="*/ 26 h 30"/>
                <a:gd name="T74" fmla="*/ 21 w 35"/>
                <a:gd name="T75" fmla="*/ 28 h 30"/>
                <a:gd name="T76" fmla="*/ 19 w 35"/>
                <a:gd name="T77" fmla="*/ 28 h 30"/>
                <a:gd name="T78" fmla="*/ 17 w 35"/>
                <a:gd name="T79" fmla="*/ 30 h 30"/>
                <a:gd name="T80" fmla="*/ 14 w 35"/>
                <a:gd name="T81" fmla="*/ 30 h 30"/>
                <a:gd name="T82" fmla="*/ 14 w 35"/>
                <a:gd name="T83" fmla="*/ 30 h 30"/>
                <a:gd name="T84" fmla="*/ 9 w 35"/>
                <a:gd name="T85" fmla="*/ 28 h 30"/>
                <a:gd name="T86" fmla="*/ 11 w 35"/>
                <a:gd name="T87" fmla="*/ 26 h 30"/>
                <a:gd name="T88" fmla="*/ 11 w 35"/>
                <a:gd name="T89" fmla="*/ 23 h 30"/>
                <a:gd name="T90" fmla="*/ 10 w 35"/>
                <a:gd name="T91" fmla="*/ 17 h 30"/>
                <a:gd name="T92" fmla="*/ 8 w 35"/>
                <a:gd name="T93" fmla="*/ 16 h 30"/>
                <a:gd name="T94" fmla="*/ 6 w 35"/>
                <a:gd name="T95" fmla="*/ 16 h 30"/>
                <a:gd name="T96" fmla="*/ 4 w 35"/>
                <a:gd name="T97" fmla="*/ 15 h 30"/>
                <a:gd name="T98" fmla="*/ 0 w 35"/>
                <a:gd name="T99" fmla="*/ 14 h 30"/>
                <a:gd name="T100" fmla="*/ 0 w 35"/>
                <a:gd name="T101"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 h="30">
                  <a:moveTo>
                    <a:pt x="15" y="20"/>
                  </a:moveTo>
                  <a:cubicBezTo>
                    <a:pt x="15" y="22"/>
                    <a:pt x="16" y="22"/>
                    <a:pt x="16" y="24"/>
                  </a:cubicBezTo>
                  <a:cubicBezTo>
                    <a:pt x="18" y="24"/>
                    <a:pt x="18" y="23"/>
                    <a:pt x="18" y="23"/>
                  </a:cubicBezTo>
                  <a:cubicBezTo>
                    <a:pt x="19" y="23"/>
                    <a:pt x="20" y="24"/>
                    <a:pt x="20" y="24"/>
                  </a:cubicBezTo>
                  <a:cubicBezTo>
                    <a:pt x="20" y="24"/>
                    <a:pt x="20" y="24"/>
                    <a:pt x="20" y="24"/>
                  </a:cubicBezTo>
                  <a:cubicBezTo>
                    <a:pt x="20" y="24"/>
                    <a:pt x="21" y="23"/>
                    <a:pt x="21" y="22"/>
                  </a:cubicBezTo>
                  <a:cubicBezTo>
                    <a:pt x="20" y="21"/>
                    <a:pt x="18" y="20"/>
                    <a:pt x="16" y="20"/>
                  </a:cubicBezTo>
                  <a:cubicBezTo>
                    <a:pt x="15" y="20"/>
                    <a:pt x="15" y="20"/>
                    <a:pt x="15" y="20"/>
                  </a:cubicBezTo>
                  <a:close/>
                  <a:moveTo>
                    <a:pt x="14" y="7"/>
                  </a:moveTo>
                  <a:cubicBezTo>
                    <a:pt x="14" y="10"/>
                    <a:pt x="12" y="12"/>
                    <a:pt x="16" y="13"/>
                  </a:cubicBezTo>
                  <a:cubicBezTo>
                    <a:pt x="17" y="13"/>
                    <a:pt x="17" y="13"/>
                    <a:pt x="18" y="13"/>
                  </a:cubicBezTo>
                  <a:cubicBezTo>
                    <a:pt x="18" y="13"/>
                    <a:pt x="18" y="13"/>
                    <a:pt x="18" y="13"/>
                  </a:cubicBezTo>
                  <a:cubicBezTo>
                    <a:pt x="16" y="11"/>
                    <a:pt x="16" y="8"/>
                    <a:pt x="14" y="6"/>
                  </a:cubicBezTo>
                  <a:cubicBezTo>
                    <a:pt x="14" y="6"/>
                    <a:pt x="14" y="6"/>
                    <a:pt x="14" y="6"/>
                  </a:cubicBezTo>
                  <a:cubicBezTo>
                    <a:pt x="14" y="6"/>
                    <a:pt x="14" y="6"/>
                    <a:pt x="14" y="7"/>
                  </a:cubicBezTo>
                  <a:close/>
                  <a:moveTo>
                    <a:pt x="0" y="14"/>
                  </a:moveTo>
                  <a:cubicBezTo>
                    <a:pt x="1" y="13"/>
                    <a:pt x="5" y="9"/>
                    <a:pt x="6" y="9"/>
                  </a:cubicBezTo>
                  <a:cubicBezTo>
                    <a:pt x="8" y="9"/>
                    <a:pt x="9" y="10"/>
                    <a:pt x="11" y="10"/>
                  </a:cubicBezTo>
                  <a:cubicBezTo>
                    <a:pt x="12" y="8"/>
                    <a:pt x="12" y="6"/>
                    <a:pt x="12" y="3"/>
                  </a:cubicBezTo>
                  <a:cubicBezTo>
                    <a:pt x="12" y="2"/>
                    <a:pt x="14" y="0"/>
                    <a:pt x="15" y="0"/>
                  </a:cubicBezTo>
                  <a:cubicBezTo>
                    <a:pt x="16" y="2"/>
                    <a:pt x="17" y="4"/>
                    <a:pt x="18" y="6"/>
                  </a:cubicBezTo>
                  <a:cubicBezTo>
                    <a:pt x="18" y="7"/>
                    <a:pt x="18" y="9"/>
                    <a:pt x="20" y="10"/>
                  </a:cubicBezTo>
                  <a:cubicBezTo>
                    <a:pt x="20" y="10"/>
                    <a:pt x="20" y="10"/>
                    <a:pt x="20" y="9"/>
                  </a:cubicBezTo>
                  <a:cubicBezTo>
                    <a:pt x="21" y="9"/>
                    <a:pt x="21" y="6"/>
                    <a:pt x="22" y="5"/>
                  </a:cubicBezTo>
                  <a:cubicBezTo>
                    <a:pt x="22" y="5"/>
                    <a:pt x="23" y="5"/>
                    <a:pt x="24" y="5"/>
                  </a:cubicBezTo>
                  <a:cubicBezTo>
                    <a:pt x="25" y="6"/>
                    <a:pt x="24" y="8"/>
                    <a:pt x="24" y="9"/>
                  </a:cubicBezTo>
                  <a:cubicBezTo>
                    <a:pt x="24" y="11"/>
                    <a:pt x="25" y="12"/>
                    <a:pt x="25" y="14"/>
                  </a:cubicBezTo>
                  <a:cubicBezTo>
                    <a:pt x="26" y="15"/>
                    <a:pt x="25" y="15"/>
                    <a:pt x="25" y="16"/>
                  </a:cubicBezTo>
                  <a:cubicBezTo>
                    <a:pt x="26" y="18"/>
                    <a:pt x="29" y="17"/>
                    <a:pt x="30" y="18"/>
                  </a:cubicBezTo>
                  <a:cubicBezTo>
                    <a:pt x="31" y="19"/>
                    <a:pt x="31" y="20"/>
                    <a:pt x="31" y="20"/>
                  </a:cubicBezTo>
                  <a:cubicBezTo>
                    <a:pt x="32" y="21"/>
                    <a:pt x="33" y="21"/>
                    <a:pt x="34" y="22"/>
                  </a:cubicBezTo>
                  <a:cubicBezTo>
                    <a:pt x="34" y="22"/>
                    <a:pt x="35" y="22"/>
                    <a:pt x="35" y="23"/>
                  </a:cubicBezTo>
                  <a:cubicBezTo>
                    <a:pt x="35" y="23"/>
                    <a:pt x="35" y="23"/>
                    <a:pt x="35" y="23"/>
                  </a:cubicBezTo>
                  <a:cubicBezTo>
                    <a:pt x="33" y="22"/>
                    <a:pt x="31" y="23"/>
                    <a:pt x="29" y="23"/>
                  </a:cubicBezTo>
                  <a:cubicBezTo>
                    <a:pt x="28" y="23"/>
                    <a:pt x="27" y="22"/>
                    <a:pt x="26" y="23"/>
                  </a:cubicBezTo>
                  <a:cubicBezTo>
                    <a:pt x="26" y="23"/>
                    <a:pt x="25" y="24"/>
                    <a:pt x="25" y="24"/>
                  </a:cubicBezTo>
                  <a:cubicBezTo>
                    <a:pt x="24" y="25"/>
                    <a:pt x="22" y="24"/>
                    <a:pt x="21" y="26"/>
                  </a:cubicBezTo>
                  <a:cubicBezTo>
                    <a:pt x="21" y="26"/>
                    <a:pt x="21" y="27"/>
                    <a:pt x="21" y="28"/>
                  </a:cubicBezTo>
                  <a:cubicBezTo>
                    <a:pt x="20" y="28"/>
                    <a:pt x="20" y="28"/>
                    <a:pt x="19" y="28"/>
                  </a:cubicBezTo>
                  <a:cubicBezTo>
                    <a:pt x="18" y="28"/>
                    <a:pt x="18" y="29"/>
                    <a:pt x="17" y="30"/>
                  </a:cubicBezTo>
                  <a:cubicBezTo>
                    <a:pt x="16" y="30"/>
                    <a:pt x="15" y="28"/>
                    <a:pt x="14" y="30"/>
                  </a:cubicBezTo>
                  <a:cubicBezTo>
                    <a:pt x="14" y="30"/>
                    <a:pt x="14" y="30"/>
                    <a:pt x="14" y="30"/>
                  </a:cubicBezTo>
                  <a:cubicBezTo>
                    <a:pt x="13" y="28"/>
                    <a:pt x="11" y="28"/>
                    <a:pt x="9" y="28"/>
                  </a:cubicBezTo>
                  <a:cubicBezTo>
                    <a:pt x="10" y="26"/>
                    <a:pt x="11" y="26"/>
                    <a:pt x="11" y="26"/>
                  </a:cubicBezTo>
                  <a:cubicBezTo>
                    <a:pt x="12" y="25"/>
                    <a:pt x="11" y="24"/>
                    <a:pt x="11" y="23"/>
                  </a:cubicBezTo>
                  <a:cubicBezTo>
                    <a:pt x="10" y="21"/>
                    <a:pt x="10" y="19"/>
                    <a:pt x="10" y="17"/>
                  </a:cubicBezTo>
                  <a:cubicBezTo>
                    <a:pt x="9" y="17"/>
                    <a:pt x="9" y="17"/>
                    <a:pt x="8" y="16"/>
                  </a:cubicBezTo>
                  <a:cubicBezTo>
                    <a:pt x="7" y="16"/>
                    <a:pt x="6" y="16"/>
                    <a:pt x="6" y="16"/>
                  </a:cubicBezTo>
                  <a:cubicBezTo>
                    <a:pt x="5" y="16"/>
                    <a:pt x="4" y="15"/>
                    <a:pt x="4" y="15"/>
                  </a:cubicBezTo>
                  <a:cubicBezTo>
                    <a:pt x="2" y="14"/>
                    <a:pt x="1" y="15"/>
                    <a:pt x="0" y="14"/>
                  </a:cubicBezTo>
                  <a:cubicBezTo>
                    <a:pt x="0" y="14"/>
                    <a:pt x="0" y="14"/>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51"/>
            <p:cNvSpPr>
              <a:spLocks noEditPoints="1"/>
            </p:cNvSpPr>
            <p:nvPr userDrawn="1"/>
          </p:nvSpPr>
          <p:spPr bwMode="auto">
            <a:xfrm>
              <a:off x="8791655" y="4653259"/>
              <a:ext cx="50800" cy="55563"/>
            </a:xfrm>
            <a:custGeom>
              <a:avLst/>
              <a:gdLst>
                <a:gd name="T0" fmla="*/ 20 w 34"/>
                <a:gd name="T1" fmla="*/ 18 h 37"/>
                <a:gd name="T2" fmla="*/ 22 w 34"/>
                <a:gd name="T3" fmla="*/ 19 h 37"/>
                <a:gd name="T4" fmla="*/ 20 w 34"/>
                <a:gd name="T5" fmla="*/ 17 h 37"/>
                <a:gd name="T6" fmla="*/ 14 w 34"/>
                <a:gd name="T7" fmla="*/ 22 h 37"/>
                <a:gd name="T8" fmla="*/ 14 w 34"/>
                <a:gd name="T9" fmla="*/ 24 h 37"/>
                <a:gd name="T10" fmla="*/ 15 w 34"/>
                <a:gd name="T11" fmla="*/ 22 h 37"/>
                <a:gd name="T12" fmla="*/ 14 w 34"/>
                <a:gd name="T13" fmla="*/ 22 h 37"/>
                <a:gd name="T14" fmla="*/ 16 w 34"/>
                <a:gd name="T15" fmla="*/ 20 h 37"/>
                <a:gd name="T16" fmla="*/ 16 w 34"/>
                <a:gd name="T17" fmla="*/ 20 h 37"/>
                <a:gd name="T18" fmla="*/ 16 w 34"/>
                <a:gd name="T19" fmla="*/ 19 h 37"/>
                <a:gd name="T20" fmla="*/ 10 w 34"/>
                <a:gd name="T21" fmla="*/ 5 h 37"/>
                <a:gd name="T22" fmla="*/ 6 w 34"/>
                <a:gd name="T23" fmla="*/ 17 h 37"/>
                <a:gd name="T24" fmla="*/ 8 w 34"/>
                <a:gd name="T25" fmla="*/ 20 h 37"/>
                <a:gd name="T26" fmla="*/ 15 w 34"/>
                <a:gd name="T27" fmla="*/ 16 h 37"/>
                <a:gd name="T28" fmla="*/ 20 w 34"/>
                <a:gd name="T29" fmla="*/ 14 h 37"/>
                <a:gd name="T30" fmla="*/ 25 w 34"/>
                <a:gd name="T31" fmla="*/ 15 h 37"/>
                <a:gd name="T32" fmla="*/ 23 w 34"/>
                <a:gd name="T33" fmla="*/ 27 h 37"/>
                <a:gd name="T34" fmla="*/ 18 w 34"/>
                <a:gd name="T35" fmla="*/ 27 h 37"/>
                <a:gd name="T36" fmla="*/ 17 w 34"/>
                <a:gd name="T37" fmla="*/ 24 h 37"/>
                <a:gd name="T38" fmla="*/ 13 w 34"/>
                <a:gd name="T39" fmla="*/ 25 h 37"/>
                <a:gd name="T40" fmla="*/ 12 w 34"/>
                <a:gd name="T41" fmla="*/ 17 h 37"/>
                <a:gd name="T42" fmla="*/ 10 w 34"/>
                <a:gd name="T43" fmla="*/ 22 h 37"/>
                <a:gd name="T44" fmla="*/ 17 w 34"/>
                <a:gd name="T45" fmla="*/ 32 h 37"/>
                <a:gd name="T46" fmla="*/ 20 w 34"/>
                <a:gd name="T47" fmla="*/ 33 h 37"/>
                <a:gd name="T48" fmla="*/ 24 w 34"/>
                <a:gd name="T49" fmla="*/ 29 h 37"/>
                <a:gd name="T50" fmla="*/ 23 w 34"/>
                <a:gd name="T51" fmla="*/ 28 h 37"/>
                <a:gd name="T52" fmla="*/ 26 w 34"/>
                <a:gd name="T53" fmla="*/ 25 h 37"/>
                <a:gd name="T54" fmla="*/ 21 w 34"/>
                <a:gd name="T55" fmla="*/ 10 h 37"/>
                <a:gd name="T56" fmla="*/ 17 w 34"/>
                <a:gd name="T57" fmla="*/ 6 h 37"/>
                <a:gd name="T58" fmla="*/ 10 w 34"/>
                <a:gd name="T59" fmla="*/ 5 h 37"/>
                <a:gd name="T60" fmla="*/ 12 w 34"/>
                <a:gd name="T61" fmla="*/ 1 h 37"/>
                <a:gd name="T62" fmla="*/ 27 w 34"/>
                <a:gd name="T63" fmla="*/ 12 h 37"/>
                <a:gd name="T64" fmla="*/ 31 w 34"/>
                <a:gd name="T65" fmla="*/ 27 h 37"/>
                <a:gd name="T66" fmla="*/ 26 w 34"/>
                <a:gd name="T67" fmla="*/ 30 h 37"/>
                <a:gd name="T68" fmla="*/ 20 w 34"/>
                <a:gd name="T69" fmla="*/ 35 h 37"/>
                <a:gd name="T70" fmla="*/ 19 w 34"/>
                <a:gd name="T71" fmla="*/ 37 h 37"/>
                <a:gd name="T72" fmla="*/ 14 w 34"/>
                <a:gd name="T73" fmla="*/ 35 h 37"/>
                <a:gd name="T74" fmla="*/ 8 w 34"/>
                <a:gd name="T75" fmla="*/ 27 h 37"/>
                <a:gd name="T76" fmla="*/ 3 w 34"/>
                <a:gd name="T77" fmla="*/ 23 h 37"/>
                <a:gd name="T78" fmla="*/ 4 w 34"/>
                <a:gd name="T79" fmla="*/ 8 h 37"/>
                <a:gd name="T80" fmla="*/ 5 w 34"/>
                <a:gd name="T81" fmla="*/ 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 h="37">
                  <a:moveTo>
                    <a:pt x="20" y="17"/>
                  </a:moveTo>
                  <a:cubicBezTo>
                    <a:pt x="20" y="17"/>
                    <a:pt x="20" y="18"/>
                    <a:pt x="20" y="18"/>
                  </a:cubicBezTo>
                  <a:cubicBezTo>
                    <a:pt x="20" y="18"/>
                    <a:pt x="21" y="19"/>
                    <a:pt x="22" y="19"/>
                  </a:cubicBezTo>
                  <a:cubicBezTo>
                    <a:pt x="22" y="19"/>
                    <a:pt x="22" y="19"/>
                    <a:pt x="22" y="19"/>
                  </a:cubicBezTo>
                  <a:cubicBezTo>
                    <a:pt x="22" y="18"/>
                    <a:pt x="22" y="18"/>
                    <a:pt x="22" y="18"/>
                  </a:cubicBezTo>
                  <a:cubicBezTo>
                    <a:pt x="21" y="17"/>
                    <a:pt x="21" y="17"/>
                    <a:pt x="20" y="17"/>
                  </a:cubicBezTo>
                  <a:cubicBezTo>
                    <a:pt x="20" y="17"/>
                    <a:pt x="20" y="17"/>
                    <a:pt x="20" y="17"/>
                  </a:cubicBezTo>
                  <a:close/>
                  <a:moveTo>
                    <a:pt x="14" y="22"/>
                  </a:moveTo>
                  <a:cubicBezTo>
                    <a:pt x="14" y="23"/>
                    <a:pt x="14" y="23"/>
                    <a:pt x="14" y="24"/>
                  </a:cubicBezTo>
                  <a:cubicBezTo>
                    <a:pt x="14" y="24"/>
                    <a:pt x="14" y="24"/>
                    <a:pt x="14" y="24"/>
                  </a:cubicBezTo>
                  <a:cubicBezTo>
                    <a:pt x="14" y="24"/>
                    <a:pt x="14" y="24"/>
                    <a:pt x="14" y="24"/>
                  </a:cubicBezTo>
                  <a:cubicBezTo>
                    <a:pt x="15" y="23"/>
                    <a:pt x="14" y="23"/>
                    <a:pt x="15" y="22"/>
                  </a:cubicBezTo>
                  <a:cubicBezTo>
                    <a:pt x="15" y="22"/>
                    <a:pt x="14" y="22"/>
                    <a:pt x="14" y="22"/>
                  </a:cubicBezTo>
                  <a:cubicBezTo>
                    <a:pt x="14" y="22"/>
                    <a:pt x="14" y="22"/>
                    <a:pt x="14" y="22"/>
                  </a:cubicBezTo>
                  <a:close/>
                  <a:moveTo>
                    <a:pt x="16" y="19"/>
                  </a:moveTo>
                  <a:cubicBezTo>
                    <a:pt x="16" y="19"/>
                    <a:pt x="16" y="19"/>
                    <a:pt x="16" y="20"/>
                  </a:cubicBezTo>
                  <a:cubicBezTo>
                    <a:pt x="16" y="20"/>
                    <a:pt x="16" y="20"/>
                    <a:pt x="16" y="20"/>
                  </a:cubicBezTo>
                  <a:cubicBezTo>
                    <a:pt x="16" y="20"/>
                    <a:pt x="16" y="20"/>
                    <a:pt x="16" y="20"/>
                  </a:cubicBezTo>
                  <a:cubicBezTo>
                    <a:pt x="16" y="19"/>
                    <a:pt x="16" y="19"/>
                    <a:pt x="16" y="19"/>
                  </a:cubicBezTo>
                  <a:cubicBezTo>
                    <a:pt x="16" y="19"/>
                    <a:pt x="16" y="19"/>
                    <a:pt x="16" y="19"/>
                  </a:cubicBezTo>
                  <a:cubicBezTo>
                    <a:pt x="16" y="19"/>
                    <a:pt x="16" y="19"/>
                    <a:pt x="16" y="19"/>
                  </a:cubicBezTo>
                  <a:close/>
                  <a:moveTo>
                    <a:pt x="10" y="5"/>
                  </a:moveTo>
                  <a:cubicBezTo>
                    <a:pt x="9" y="6"/>
                    <a:pt x="8" y="7"/>
                    <a:pt x="7" y="8"/>
                  </a:cubicBezTo>
                  <a:cubicBezTo>
                    <a:pt x="5" y="11"/>
                    <a:pt x="6" y="14"/>
                    <a:pt x="6" y="17"/>
                  </a:cubicBezTo>
                  <a:cubicBezTo>
                    <a:pt x="6" y="18"/>
                    <a:pt x="7" y="20"/>
                    <a:pt x="8" y="20"/>
                  </a:cubicBezTo>
                  <a:cubicBezTo>
                    <a:pt x="8" y="20"/>
                    <a:pt x="8" y="20"/>
                    <a:pt x="8" y="20"/>
                  </a:cubicBezTo>
                  <a:cubicBezTo>
                    <a:pt x="9" y="19"/>
                    <a:pt x="8" y="12"/>
                    <a:pt x="12" y="12"/>
                  </a:cubicBezTo>
                  <a:cubicBezTo>
                    <a:pt x="13" y="12"/>
                    <a:pt x="14" y="15"/>
                    <a:pt x="15" y="16"/>
                  </a:cubicBezTo>
                  <a:cubicBezTo>
                    <a:pt x="16" y="16"/>
                    <a:pt x="18" y="16"/>
                    <a:pt x="19" y="15"/>
                  </a:cubicBezTo>
                  <a:cubicBezTo>
                    <a:pt x="19" y="15"/>
                    <a:pt x="19" y="15"/>
                    <a:pt x="20" y="14"/>
                  </a:cubicBezTo>
                  <a:cubicBezTo>
                    <a:pt x="21" y="14"/>
                    <a:pt x="22" y="13"/>
                    <a:pt x="24" y="13"/>
                  </a:cubicBezTo>
                  <a:cubicBezTo>
                    <a:pt x="24" y="14"/>
                    <a:pt x="24" y="14"/>
                    <a:pt x="25" y="15"/>
                  </a:cubicBezTo>
                  <a:cubicBezTo>
                    <a:pt x="25" y="16"/>
                    <a:pt x="24" y="17"/>
                    <a:pt x="24" y="18"/>
                  </a:cubicBezTo>
                  <a:cubicBezTo>
                    <a:pt x="24" y="21"/>
                    <a:pt x="24" y="24"/>
                    <a:pt x="23" y="27"/>
                  </a:cubicBezTo>
                  <a:cubicBezTo>
                    <a:pt x="22" y="27"/>
                    <a:pt x="22" y="28"/>
                    <a:pt x="21" y="29"/>
                  </a:cubicBezTo>
                  <a:cubicBezTo>
                    <a:pt x="20" y="28"/>
                    <a:pt x="19" y="28"/>
                    <a:pt x="18" y="27"/>
                  </a:cubicBezTo>
                  <a:cubicBezTo>
                    <a:pt x="18" y="26"/>
                    <a:pt x="18" y="25"/>
                    <a:pt x="18" y="25"/>
                  </a:cubicBezTo>
                  <a:cubicBezTo>
                    <a:pt x="18" y="25"/>
                    <a:pt x="17" y="25"/>
                    <a:pt x="17" y="24"/>
                  </a:cubicBezTo>
                  <a:cubicBezTo>
                    <a:pt x="17" y="24"/>
                    <a:pt x="17" y="25"/>
                    <a:pt x="16" y="25"/>
                  </a:cubicBezTo>
                  <a:cubicBezTo>
                    <a:pt x="15" y="25"/>
                    <a:pt x="14" y="26"/>
                    <a:pt x="13" y="25"/>
                  </a:cubicBezTo>
                  <a:cubicBezTo>
                    <a:pt x="13" y="25"/>
                    <a:pt x="12" y="24"/>
                    <a:pt x="12" y="24"/>
                  </a:cubicBezTo>
                  <a:cubicBezTo>
                    <a:pt x="12" y="23"/>
                    <a:pt x="15" y="17"/>
                    <a:pt x="12" y="17"/>
                  </a:cubicBezTo>
                  <a:cubicBezTo>
                    <a:pt x="12" y="17"/>
                    <a:pt x="12" y="17"/>
                    <a:pt x="12" y="17"/>
                  </a:cubicBezTo>
                  <a:cubicBezTo>
                    <a:pt x="12" y="18"/>
                    <a:pt x="10" y="21"/>
                    <a:pt x="10" y="22"/>
                  </a:cubicBezTo>
                  <a:cubicBezTo>
                    <a:pt x="10" y="23"/>
                    <a:pt x="11" y="23"/>
                    <a:pt x="11" y="25"/>
                  </a:cubicBezTo>
                  <a:cubicBezTo>
                    <a:pt x="12" y="27"/>
                    <a:pt x="15" y="30"/>
                    <a:pt x="17" y="32"/>
                  </a:cubicBezTo>
                  <a:cubicBezTo>
                    <a:pt x="18" y="33"/>
                    <a:pt x="18" y="33"/>
                    <a:pt x="18" y="33"/>
                  </a:cubicBezTo>
                  <a:cubicBezTo>
                    <a:pt x="19" y="33"/>
                    <a:pt x="20" y="33"/>
                    <a:pt x="20" y="33"/>
                  </a:cubicBezTo>
                  <a:cubicBezTo>
                    <a:pt x="21" y="33"/>
                    <a:pt x="23" y="29"/>
                    <a:pt x="24" y="29"/>
                  </a:cubicBezTo>
                  <a:cubicBezTo>
                    <a:pt x="24" y="29"/>
                    <a:pt x="24" y="29"/>
                    <a:pt x="24" y="29"/>
                  </a:cubicBezTo>
                  <a:cubicBezTo>
                    <a:pt x="24" y="29"/>
                    <a:pt x="24" y="29"/>
                    <a:pt x="23" y="28"/>
                  </a:cubicBezTo>
                  <a:cubicBezTo>
                    <a:pt x="23" y="28"/>
                    <a:pt x="23" y="28"/>
                    <a:pt x="23" y="28"/>
                  </a:cubicBezTo>
                  <a:cubicBezTo>
                    <a:pt x="24" y="27"/>
                    <a:pt x="25" y="28"/>
                    <a:pt x="26" y="27"/>
                  </a:cubicBezTo>
                  <a:cubicBezTo>
                    <a:pt x="26" y="26"/>
                    <a:pt x="26" y="25"/>
                    <a:pt x="26" y="25"/>
                  </a:cubicBezTo>
                  <a:cubicBezTo>
                    <a:pt x="27" y="24"/>
                    <a:pt x="29" y="24"/>
                    <a:pt x="30" y="23"/>
                  </a:cubicBezTo>
                  <a:cubicBezTo>
                    <a:pt x="31" y="19"/>
                    <a:pt x="25" y="12"/>
                    <a:pt x="21" y="10"/>
                  </a:cubicBezTo>
                  <a:cubicBezTo>
                    <a:pt x="21" y="9"/>
                    <a:pt x="20" y="8"/>
                    <a:pt x="19" y="7"/>
                  </a:cubicBezTo>
                  <a:cubicBezTo>
                    <a:pt x="18" y="7"/>
                    <a:pt x="18" y="7"/>
                    <a:pt x="17" y="6"/>
                  </a:cubicBezTo>
                  <a:cubicBezTo>
                    <a:pt x="15" y="5"/>
                    <a:pt x="14" y="3"/>
                    <a:pt x="12" y="3"/>
                  </a:cubicBezTo>
                  <a:cubicBezTo>
                    <a:pt x="11" y="3"/>
                    <a:pt x="10" y="4"/>
                    <a:pt x="10" y="5"/>
                  </a:cubicBezTo>
                  <a:close/>
                  <a:moveTo>
                    <a:pt x="7" y="5"/>
                  </a:moveTo>
                  <a:cubicBezTo>
                    <a:pt x="9" y="3"/>
                    <a:pt x="10" y="1"/>
                    <a:pt x="12" y="1"/>
                  </a:cubicBezTo>
                  <a:cubicBezTo>
                    <a:pt x="16" y="0"/>
                    <a:pt x="20" y="5"/>
                    <a:pt x="24" y="9"/>
                  </a:cubicBezTo>
                  <a:cubicBezTo>
                    <a:pt x="25" y="10"/>
                    <a:pt x="26" y="11"/>
                    <a:pt x="27" y="12"/>
                  </a:cubicBezTo>
                  <a:cubicBezTo>
                    <a:pt x="29" y="15"/>
                    <a:pt x="33" y="17"/>
                    <a:pt x="34" y="20"/>
                  </a:cubicBezTo>
                  <a:cubicBezTo>
                    <a:pt x="34" y="21"/>
                    <a:pt x="33" y="27"/>
                    <a:pt x="31" y="27"/>
                  </a:cubicBezTo>
                  <a:cubicBezTo>
                    <a:pt x="30" y="28"/>
                    <a:pt x="27" y="27"/>
                    <a:pt x="26" y="29"/>
                  </a:cubicBezTo>
                  <a:cubicBezTo>
                    <a:pt x="26" y="29"/>
                    <a:pt x="26" y="30"/>
                    <a:pt x="26" y="30"/>
                  </a:cubicBezTo>
                  <a:cubicBezTo>
                    <a:pt x="26" y="31"/>
                    <a:pt x="23" y="34"/>
                    <a:pt x="22" y="35"/>
                  </a:cubicBezTo>
                  <a:cubicBezTo>
                    <a:pt x="21" y="35"/>
                    <a:pt x="20" y="35"/>
                    <a:pt x="20" y="35"/>
                  </a:cubicBezTo>
                  <a:cubicBezTo>
                    <a:pt x="19" y="36"/>
                    <a:pt x="20" y="37"/>
                    <a:pt x="19" y="37"/>
                  </a:cubicBezTo>
                  <a:cubicBezTo>
                    <a:pt x="19" y="37"/>
                    <a:pt x="19" y="37"/>
                    <a:pt x="19" y="37"/>
                  </a:cubicBezTo>
                  <a:cubicBezTo>
                    <a:pt x="18" y="37"/>
                    <a:pt x="17" y="37"/>
                    <a:pt x="16" y="37"/>
                  </a:cubicBezTo>
                  <a:cubicBezTo>
                    <a:pt x="16" y="37"/>
                    <a:pt x="14" y="35"/>
                    <a:pt x="14" y="35"/>
                  </a:cubicBezTo>
                  <a:cubicBezTo>
                    <a:pt x="14" y="33"/>
                    <a:pt x="12" y="31"/>
                    <a:pt x="11" y="29"/>
                  </a:cubicBezTo>
                  <a:cubicBezTo>
                    <a:pt x="10" y="28"/>
                    <a:pt x="8" y="27"/>
                    <a:pt x="8" y="27"/>
                  </a:cubicBezTo>
                  <a:cubicBezTo>
                    <a:pt x="7" y="26"/>
                    <a:pt x="6" y="25"/>
                    <a:pt x="5" y="25"/>
                  </a:cubicBezTo>
                  <a:cubicBezTo>
                    <a:pt x="5" y="24"/>
                    <a:pt x="4" y="23"/>
                    <a:pt x="3" y="23"/>
                  </a:cubicBezTo>
                  <a:cubicBezTo>
                    <a:pt x="0" y="18"/>
                    <a:pt x="1" y="17"/>
                    <a:pt x="2" y="12"/>
                  </a:cubicBezTo>
                  <a:cubicBezTo>
                    <a:pt x="2" y="11"/>
                    <a:pt x="3" y="9"/>
                    <a:pt x="4" y="8"/>
                  </a:cubicBezTo>
                  <a:cubicBezTo>
                    <a:pt x="4" y="8"/>
                    <a:pt x="4" y="8"/>
                    <a:pt x="4" y="8"/>
                  </a:cubicBezTo>
                  <a:cubicBezTo>
                    <a:pt x="4" y="7"/>
                    <a:pt x="5" y="6"/>
                    <a:pt x="5" y="5"/>
                  </a:cubicBezTo>
                  <a:cubicBezTo>
                    <a:pt x="6" y="5"/>
                    <a:pt x="7" y="5"/>
                    <a:pt x="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52"/>
            <p:cNvSpPr>
              <a:spLocks noEditPoints="1"/>
            </p:cNvSpPr>
            <p:nvPr userDrawn="1"/>
          </p:nvSpPr>
          <p:spPr bwMode="auto">
            <a:xfrm>
              <a:off x="8847216" y="4611977"/>
              <a:ext cx="46038" cy="58738"/>
            </a:xfrm>
            <a:custGeom>
              <a:avLst/>
              <a:gdLst>
                <a:gd name="T0" fmla="*/ 8 w 31"/>
                <a:gd name="T1" fmla="*/ 31 h 39"/>
                <a:gd name="T2" fmla="*/ 9 w 31"/>
                <a:gd name="T3" fmla="*/ 30 h 39"/>
                <a:gd name="T4" fmla="*/ 8 w 31"/>
                <a:gd name="T5" fmla="*/ 26 h 39"/>
                <a:gd name="T6" fmla="*/ 18 w 31"/>
                <a:gd name="T7" fmla="*/ 18 h 39"/>
                <a:gd name="T8" fmla="*/ 18 w 31"/>
                <a:gd name="T9" fmla="*/ 21 h 39"/>
                <a:gd name="T10" fmla="*/ 19 w 31"/>
                <a:gd name="T11" fmla="*/ 18 h 39"/>
                <a:gd name="T12" fmla="*/ 7 w 31"/>
                <a:gd name="T13" fmla="*/ 22 h 39"/>
                <a:gd name="T14" fmla="*/ 6 w 31"/>
                <a:gd name="T15" fmla="*/ 23 h 39"/>
                <a:gd name="T16" fmla="*/ 7 w 31"/>
                <a:gd name="T17" fmla="*/ 22 h 39"/>
                <a:gd name="T18" fmla="*/ 7 w 31"/>
                <a:gd name="T19" fmla="*/ 22 h 39"/>
                <a:gd name="T20" fmla="*/ 23 w 31"/>
                <a:gd name="T21" fmla="*/ 12 h 39"/>
                <a:gd name="T22" fmla="*/ 23 w 31"/>
                <a:gd name="T23" fmla="*/ 12 h 39"/>
                <a:gd name="T24" fmla="*/ 23 w 31"/>
                <a:gd name="T25" fmla="*/ 11 h 39"/>
                <a:gd name="T26" fmla="*/ 10 w 31"/>
                <a:gd name="T27" fmla="*/ 19 h 39"/>
                <a:gd name="T28" fmla="*/ 10 w 31"/>
                <a:gd name="T29" fmla="*/ 23 h 39"/>
                <a:gd name="T30" fmla="*/ 10 w 31"/>
                <a:gd name="T31" fmla="*/ 19 h 39"/>
                <a:gd name="T32" fmla="*/ 15 w 31"/>
                <a:gd name="T33" fmla="*/ 13 h 39"/>
                <a:gd name="T34" fmla="*/ 16 w 31"/>
                <a:gd name="T35" fmla="*/ 14 h 39"/>
                <a:gd name="T36" fmla="*/ 15 w 31"/>
                <a:gd name="T37" fmla="*/ 13 h 39"/>
                <a:gd name="T38" fmla="*/ 9 w 31"/>
                <a:gd name="T39" fmla="*/ 16 h 39"/>
                <a:gd name="T40" fmla="*/ 9 w 31"/>
                <a:gd name="T41" fmla="*/ 18 h 39"/>
                <a:gd name="T42" fmla="*/ 9 w 31"/>
                <a:gd name="T43" fmla="*/ 16 h 39"/>
                <a:gd name="T44" fmla="*/ 19 w 31"/>
                <a:gd name="T45" fmla="*/ 4 h 39"/>
                <a:gd name="T46" fmla="*/ 23 w 31"/>
                <a:gd name="T47" fmla="*/ 7 h 39"/>
                <a:gd name="T48" fmla="*/ 29 w 31"/>
                <a:gd name="T49" fmla="*/ 9 h 39"/>
                <a:gd name="T50" fmla="*/ 25 w 31"/>
                <a:gd name="T51" fmla="*/ 16 h 39"/>
                <a:gd name="T52" fmla="*/ 29 w 31"/>
                <a:gd name="T53" fmla="*/ 26 h 39"/>
                <a:gd name="T54" fmla="*/ 30 w 31"/>
                <a:gd name="T55" fmla="*/ 30 h 39"/>
                <a:gd name="T56" fmla="*/ 31 w 31"/>
                <a:gd name="T57" fmla="*/ 32 h 39"/>
                <a:gd name="T58" fmla="*/ 22 w 31"/>
                <a:gd name="T59" fmla="*/ 23 h 39"/>
                <a:gd name="T60" fmla="*/ 16 w 31"/>
                <a:gd name="T61" fmla="*/ 29 h 39"/>
                <a:gd name="T62" fmla="*/ 15 w 31"/>
                <a:gd name="T63" fmla="*/ 22 h 39"/>
                <a:gd name="T64" fmla="*/ 15 w 31"/>
                <a:gd name="T65" fmla="*/ 19 h 39"/>
                <a:gd name="T66" fmla="*/ 12 w 31"/>
                <a:gd name="T67" fmla="*/ 19 h 39"/>
                <a:gd name="T68" fmla="*/ 13 w 31"/>
                <a:gd name="T69" fmla="*/ 29 h 39"/>
                <a:gd name="T70" fmla="*/ 17 w 31"/>
                <a:gd name="T71" fmla="*/ 34 h 39"/>
                <a:gd name="T72" fmla="*/ 14 w 31"/>
                <a:gd name="T73" fmla="*/ 33 h 39"/>
                <a:gd name="T74" fmla="*/ 12 w 31"/>
                <a:gd name="T75" fmla="*/ 32 h 39"/>
                <a:gd name="T76" fmla="*/ 7 w 31"/>
                <a:gd name="T77" fmla="*/ 39 h 39"/>
                <a:gd name="T78" fmla="*/ 6 w 31"/>
                <a:gd name="T79" fmla="*/ 33 h 39"/>
                <a:gd name="T80" fmla="*/ 6 w 31"/>
                <a:gd name="T81" fmla="*/ 26 h 39"/>
                <a:gd name="T82" fmla="*/ 2 w 31"/>
                <a:gd name="T83" fmla="*/ 29 h 39"/>
                <a:gd name="T84" fmla="*/ 4 w 31"/>
                <a:gd name="T85" fmla="*/ 13 h 39"/>
                <a:gd name="T86" fmla="*/ 6 w 31"/>
                <a:gd name="T87" fmla="*/ 9 h 39"/>
                <a:gd name="T88" fmla="*/ 3 w 31"/>
                <a:gd name="T89" fmla="*/ 23 h 39"/>
                <a:gd name="T90" fmla="*/ 3 w 31"/>
                <a:gd name="T91" fmla="*/ 27 h 39"/>
                <a:gd name="T92" fmla="*/ 9 w 31"/>
                <a:gd name="T93" fmla="*/ 14 h 39"/>
                <a:gd name="T94" fmla="*/ 13 w 31"/>
                <a:gd name="T95" fmla="*/ 15 h 39"/>
                <a:gd name="T96" fmla="*/ 12 w 31"/>
                <a:gd name="T97" fmla="*/ 9 h 39"/>
                <a:gd name="T98" fmla="*/ 11 w 31"/>
                <a:gd name="T99"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 h="39">
                  <a:moveTo>
                    <a:pt x="8" y="26"/>
                  </a:moveTo>
                  <a:cubicBezTo>
                    <a:pt x="8" y="27"/>
                    <a:pt x="8" y="30"/>
                    <a:pt x="8" y="31"/>
                  </a:cubicBezTo>
                  <a:cubicBezTo>
                    <a:pt x="8" y="31"/>
                    <a:pt x="8" y="31"/>
                    <a:pt x="8" y="31"/>
                  </a:cubicBezTo>
                  <a:cubicBezTo>
                    <a:pt x="8" y="31"/>
                    <a:pt x="9" y="31"/>
                    <a:pt x="9" y="30"/>
                  </a:cubicBezTo>
                  <a:cubicBezTo>
                    <a:pt x="9" y="29"/>
                    <a:pt x="11" y="27"/>
                    <a:pt x="9" y="26"/>
                  </a:cubicBezTo>
                  <a:cubicBezTo>
                    <a:pt x="9" y="26"/>
                    <a:pt x="9" y="26"/>
                    <a:pt x="8" y="26"/>
                  </a:cubicBezTo>
                  <a:cubicBezTo>
                    <a:pt x="9" y="26"/>
                    <a:pt x="8" y="26"/>
                    <a:pt x="8" y="26"/>
                  </a:cubicBezTo>
                  <a:close/>
                  <a:moveTo>
                    <a:pt x="18" y="18"/>
                  </a:moveTo>
                  <a:cubicBezTo>
                    <a:pt x="18" y="19"/>
                    <a:pt x="17" y="20"/>
                    <a:pt x="17" y="21"/>
                  </a:cubicBezTo>
                  <a:cubicBezTo>
                    <a:pt x="17" y="21"/>
                    <a:pt x="17" y="21"/>
                    <a:pt x="18" y="21"/>
                  </a:cubicBezTo>
                  <a:cubicBezTo>
                    <a:pt x="18" y="21"/>
                    <a:pt x="18" y="21"/>
                    <a:pt x="18" y="21"/>
                  </a:cubicBezTo>
                  <a:cubicBezTo>
                    <a:pt x="19" y="21"/>
                    <a:pt x="21" y="19"/>
                    <a:pt x="19" y="18"/>
                  </a:cubicBezTo>
                  <a:cubicBezTo>
                    <a:pt x="19" y="17"/>
                    <a:pt x="19" y="17"/>
                    <a:pt x="18" y="18"/>
                  </a:cubicBezTo>
                  <a:close/>
                  <a:moveTo>
                    <a:pt x="7" y="22"/>
                  </a:moveTo>
                  <a:cubicBezTo>
                    <a:pt x="7" y="22"/>
                    <a:pt x="7" y="23"/>
                    <a:pt x="6" y="23"/>
                  </a:cubicBezTo>
                  <a:cubicBezTo>
                    <a:pt x="6" y="23"/>
                    <a:pt x="6" y="23"/>
                    <a:pt x="6" y="23"/>
                  </a:cubicBezTo>
                  <a:cubicBezTo>
                    <a:pt x="7" y="23"/>
                    <a:pt x="7" y="23"/>
                    <a:pt x="7" y="23"/>
                  </a:cubicBezTo>
                  <a:cubicBezTo>
                    <a:pt x="7" y="22"/>
                    <a:pt x="7" y="22"/>
                    <a:pt x="7" y="22"/>
                  </a:cubicBezTo>
                  <a:cubicBezTo>
                    <a:pt x="7" y="22"/>
                    <a:pt x="7" y="22"/>
                    <a:pt x="7" y="22"/>
                  </a:cubicBezTo>
                  <a:cubicBezTo>
                    <a:pt x="7" y="22"/>
                    <a:pt x="7" y="22"/>
                    <a:pt x="7" y="22"/>
                  </a:cubicBezTo>
                  <a:close/>
                  <a:moveTo>
                    <a:pt x="23" y="11"/>
                  </a:moveTo>
                  <a:cubicBezTo>
                    <a:pt x="23" y="12"/>
                    <a:pt x="23" y="12"/>
                    <a:pt x="23" y="12"/>
                  </a:cubicBezTo>
                  <a:cubicBezTo>
                    <a:pt x="23" y="12"/>
                    <a:pt x="23" y="12"/>
                    <a:pt x="23" y="12"/>
                  </a:cubicBezTo>
                  <a:cubicBezTo>
                    <a:pt x="23" y="12"/>
                    <a:pt x="23" y="12"/>
                    <a:pt x="23" y="12"/>
                  </a:cubicBezTo>
                  <a:cubicBezTo>
                    <a:pt x="23" y="12"/>
                    <a:pt x="23" y="12"/>
                    <a:pt x="23" y="11"/>
                  </a:cubicBezTo>
                  <a:cubicBezTo>
                    <a:pt x="23" y="11"/>
                    <a:pt x="23" y="11"/>
                    <a:pt x="23" y="11"/>
                  </a:cubicBezTo>
                  <a:cubicBezTo>
                    <a:pt x="23" y="11"/>
                    <a:pt x="23" y="11"/>
                    <a:pt x="23" y="11"/>
                  </a:cubicBezTo>
                  <a:close/>
                  <a:moveTo>
                    <a:pt x="10" y="19"/>
                  </a:moveTo>
                  <a:cubicBezTo>
                    <a:pt x="9" y="20"/>
                    <a:pt x="9" y="23"/>
                    <a:pt x="10" y="23"/>
                  </a:cubicBezTo>
                  <a:cubicBezTo>
                    <a:pt x="10" y="23"/>
                    <a:pt x="10" y="23"/>
                    <a:pt x="10" y="23"/>
                  </a:cubicBezTo>
                  <a:cubicBezTo>
                    <a:pt x="11" y="22"/>
                    <a:pt x="11" y="20"/>
                    <a:pt x="11" y="19"/>
                  </a:cubicBezTo>
                  <a:cubicBezTo>
                    <a:pt x="11" y="19"/>
                    <a:pt x="10" y="19"/>
                    <a:pt x="10" y="19"/>
                  </a:cubicBezTo>
                  <a:close/>
                  <a:moveTo>
                    <a:pt x="15" y="13"/>
                  </a:moveTo>
                  <a:cubicBezTo>
                    <a:pt x="15" y="13"/>
                    <a:pt x="15" y="13"/>
                    <a:pt x="15" y="13"/>
                  </a:cubicBezTo>
                  <a:cubicBezTo>
                    <a:pt x="15" y="14"/>
                    <a:pt x="15" y="14"/>
                    <a:pt x="15" y="14"/>
                  </a:cubicBezTo>
                  <a:cubicBezTo>
                    <a:pt x="16" y="14"/>
                    <a:pt x="16" y="14"/>
                    <a:pt x="16" y="14"/>
                  </a:cubicBezTo>
                  <a:cubicBezTo>
                    <a:pt x="16" y="14"/>
                    <a:pt x="16" y="13"/>
                    <a:pt x="16" y="13"/>
                  </a:cubicBezTo>
                  <a:cubicBezTo>
                    <a:pt x="16" y="13"/>
                    <a:pt x="16" y="13"/>
                    <a:pt x="15" y="13"/>
                  </a:cubicBezTo>
                  <a:cubicBezTo>
                    <a:pt x="16" y="13"/>
                    <a:pt x="16" y="13"/>
                    <a:pt x="15" y="13"/>
                  </a:cubicBezTo>
                  <a:close/>
                  <a:moveTo>
                    <a:pt x="9" y="16"/>
                  </a:moveTo>
                  <a:cubicBezTo>
                    <a:pt x="8" y="17"/>
                    <a:pt x="8" y="18"/>
                    <a:pt x="9" y="18"/>
                  </a:cubicBezTo>
                  <a:cubicBezTo>
                    <a:pt x="9" y="18"/>
                    <a:pt x="9" y="18"/>
                    <a:pt x="9" y="18"/>
                  </a:cubicBezTo>
                  <a:cubicBezTo>
                    <a:pt x="9" y="17"/>
                    <a:pt x="9" y="17"/>
                    <a:pt x="9" y="16"/>
                  </a:cubicBezTo>
                  <a:cubicBezTo>
                    <a:pt x="9" y="15"/>
                    <a:pt x="9" y="16"/>
                    <a:pt x="9" y="16"/>
                  </a:cubicBezTo>
                  <a:close/>
                  <a:moveTo>
                    <a:pt x="11" y="1"/>
                  </a:moveTo>
                  <a:cubicBezTo>
                    <a:pt x="13" y="0"/>
                    <a:pt x="17" y="2"/>
                    <a:pt x="19" y="4"/>
                  </a:cubicBezTo>
                  <a:cubicBezTo>
                    <a:pt x="19" y="5"/>
                    <a:pt x="19" y="6"/>
                    <a:pt x="20" y="6"/>
                  </a:cubicBezTo>
                  <a:cubicBezTo>
                    <a:pt x="21" y="7"/>
                    <a:pt x="22" y="7"/>
                    <a:pt x="23" y="7"/>
                  </a:cubicBezTo>
                  <a:cubicBezTo>
                    <a:pt x="24" y="8"/>
                    <a:pt x="25" y="9"/>
                    <a:pt x="25" y="9"/>
                  </a:cubicBezTo>
                  <a:cubicBezTo>
                    <a:pt x="27" y="9"/>
                    <a:pt x="28" y="9"/>
                    <a:pt x="29" y="9"/>
                  </a:cubicBezTo>
                  <a:cubicBezTo>
                    <a:pt x="29" y="9"/>
                    <a:pt x="29" y="9"/>
                    <a:pt x="29" y="10"/>
                  </a:cubicBezTo>
                  <a:cubicBezTo>
                    <a:pt x="28" y="12"/>
                    <a:pt x="25" y="14"/>
                    <a:pt x="25" y="16"/>
                  </a:cubicBezTo>
                  <a:cubicBezTo>
                    <a:pt x="25" y="18"/>
                    <a:pt x="27" y="19"/>
                    <a:pt x="27" y="21"/>
                  </a:cubicBezTo>
                  <a:cubicBezTo>
                    <a:pt x="28" y="23"/>
                    <a:pt x="29" y="24"/>
                    <a:pt x="29" y="26"/>
                  </a:cubicBezTo>
                  <a:cubicBezTo>
                    <a:pt x="29" y="26"/>
                    <a:pt x="29" y="27"/>
                    <a:pt x="30" y="27"/>
                  </a:cubicBezTo>
                  <a:cubicBezTo>
                    <a:pt x="30" y="28"/>
                    <a:pt x="30" y="29"/>
                    <a:pt x="30" y="30"/>
                  </a:cubicBezTo>
                  <a:cubicBezTo>
                    <a:pt x="30" y="31"/>
                    <a:pt x="31" y="31"/>
                    <a:pt x="31" y="32"/>
                  </a:cubicBezTo>
                  <a:cubicBezTo>
                    <a:pt x="31" y="32"/>
                    <a:pt x="31" y="32"/>
                    <a:pt x="31" y="32"/>
                  </a:cubicBezTo>
                  <a:cubicBezTo>
                    <a:pt x="29" y="31"/>
                    <a:pt x="27" y="30"/>
                    <a:pt x="25" y="28"/>
                  </a:cubicBezTo>
                  <a:cubicBezTo>
                    <a:pt x="24" y="26"/>
                    <a:pt x="23" y="24"/>
                    <a:pt x="22" y="23"/>
                  </a:cubicBezTo>
                  <a:cubicBezTo>
                    <a:pt x="22" y="23"/>
                    <a:pt x="22" y="23"/>
                    <a:pt x="22" y="23"/>
                  </a:cubicBezTo>
                  <a:cubicBezTo>
                    <a:pt x="20" y="25"/>
                    <a:pt x="19" y="27"/>
                    <a:pt x="16" y="29"/>
                  </a:cubicBezTo>
                  <a:cubicBezTo>
                    <a:pt x="15" y="28"/>
                    <a:pt x="13" y="26"/>
                    <a:pt x="14" y="25"/>
                  </a:cubicBezTo>
                  <a:cubicBezTo>
                    <a:pt x="14" y="24"/>
                    <a:pt x="15" y="23"/>
                    <a:pt x="15" y="22"/>
                  </a:cubicBezTo>
                  <a:cubicBezTo>
                    <a:pt x="15" y="22"/>
                    <a:pt x="14" y="21"/>
                    <a:pt x="14" y="21"/>
                  </a:cubicBezTo>
                  <a:cubicBezTo>
                    <a:pt x="14" y="20"/>
                    <a:pt x="14" y="19"/>
                    <a:pt x="15" y="19"/>
                  </a:cubicBezTo>
                  <a:cubicBezTo>
                    <a:pt x="15" y="18"/>
                    <a:pt x="14" y="15"/>
                    <a:pt x="13" y="16"/>
                  </a:cubicBezTo>
                  <a:cubicBezTo>
                    <a:pt x="12" y="16"/>
                    <a:pt x="12" y="18"/>
                    <a:pt x="12" y="19"/>
                  </a:cubicBezTo>
                  <a:cubicBezTo>
                    <a:pt x="12" y="20"/>
                    <a:pt x="13" y="21"/>
                    <a:pt x="13" y="23"/>
                  </a:cubicBezTo>
                  <a:cubicBezTo>
                    <a:pt x="13" y="25"/>
                    <a:pt x="11" y="26"/>
                    <a:pt x="13" y="29"/>
                  </a:cubicBezTo>
                  <a:cubicBezTo>
                    <a:pt x="14" y="31"/>
                    <a:pt x="17" y="33"/>
                    <a:pt x="17" y="34"/>
                  </a:cubicBezTo>
                  <a:cubicBezTo>
                    <a:pt x="17" y="34"/>
                    <a:pt x="17" y="34"/>
                    <a:pt x="17" y="34"/>
                  </a:cubicBezTo>
                  <a:cubicBezTo>
                    <a:pt x="17" y="35"/>
                    <a:pt x="17" y="35"/>
                    <a:pt x="17" y="35"/>
                  </a:cubicBezTo>
                  <a:cubicBezTo>
                    <a:pt x="16" y="34"/>
                    <a:pt x="15" y="34"/>
                    <a:pt x="14" y="33"/>
                  </a:cubicBezTo>
                  <a:cubicBezTo>
                    <a:pt x="13" y="33"/>
                    <a:pt x="13" y="32"/>
                    <a:pt x="12" y="32"/>
                  </a:cubicBezTo>
                  <a:cubicBezTo>
                    <a:pt x="12" y="32"/>
                    <a:pt x="12" y="32"/>
                    <a:pt x="12" y="32"/>
                  </a:cubicBezTo>
                  <a:cubicBezTo>
                    <a:pt x="11" y="34"/>
                    <a:pt x="11" y="37"/>
                    <a:pt x="8" y="39"/>
                  </a:cubicBezTo>
                  <a:cubicBezTo>
                    <a:pt x="7" y="39"/>
                    <a:pt x="7" y="39"/>
                    <a:pt x="7" y="39"/>
                  </a:cubicBezTo>
                  <a:cubicBezTo>
                    <a:pt x="7" y="38"/>
                    <a:pt x="5" y="36"/>
                    <a:pt x="5" y="35"/>
                  </a:cubicBezTo>
                  <a:cubicBezTo>
                    <a:pt x="5" y="34"/>
                    <a:pt x="5" y="33"/>
                    <a:pt x="6" y="33"/>
                  </a:cubicBezTo>
                  <a:cubicBezTo>
                    <a:pt x="6" y="31"/>
                    <a:pt x="6" y="28"/>
                    <a:pt x="6" y="26"/>
                  </a:cubicBezTo>
                  <a:cubicBezTo>
                    <a:pt x="6" y="26"/>
                    <a:pt x="6" y="26"/>
                    <a:pt x="6" y="26"/>
                  </a:cubicBezTo>
                  <a:cubicBezTo>
                    <a:pt x="6" y="26"/>
                    <a:pt x="6" y="26"/>
                    <a:pt x="6" y="26"/>
                  </a:cubicBezTo>
                  <a:cubicBezTo>
                    <a:pt x="5" y="27"/>
                    <a:pt x="3" y="29"/>
                    <a:pt x="2" y="29"/>
                  </a:cubicBezTo>
                  <a:cubicBezTo>
                    <a:pt x="0" y="27"/>
                    <a:pt x="2" y="23"/>
                    <a:pt x="3" y="21"/>
                  </a:cubicBezTo>
                  <a:cubicBezTo>
                    <a:pt x="3" y="19"/>
                    <a:pt x="4" y="14"/>
                    <a:pt x="4" y="13"/>
                  </a:cubicBezTo>
                  <a:cubicBezTo>
                    <a:pt x="3" y="12"/>
                    <a:pt x="3" y="11"/>
                    <a:pt x="3" y="11"/>
                  </a:cubicBezTo>
                  <a:cubicBezTo>
                    <a:pt x="3" y="9"/>
                    <a:pt x="5" y="9"/>
                    <a:pt x="6" y="9"/>
                  </a:cubicBezTo>
                  <a:cubicBezTo>
                    <a:pt x="7" y="11"/>
                    <a:pt x="6" y="12"/>
                    <a:pt x="6" y="14"/>
                  </a:cubicBezTo>
                  <a:cubicBezTo>
                    <a:pt x="5" y="17"/>
                    <a:pt x="4" y="21"/>
                    <a:pt x="3" y="23"/>
                  </a:cubicBezTo>
                  <a:cubicBezTo>
                    <a:pt x="3" y="24"/>
                    <a:pt x="3" y="25"/>
                    <a:pt x="3" y="26"/>
                  </a:cubicBezTo>
                  <a:cubicBezTo>
                    <a:pt x="3" y="26"/>
                    <a:pt x="3" y="26"/>
                    <a:pt x="3" y="27"/>
                  </a:cubicBezTo>
                  <a:cubicBezTo>
                    <a:pt x="3" y="26"/>
                    <a:pt x="8" y="22"/>
                    <a:pt x="8" y="22"/>
                  </a:cubicBezTo>
                  <a:cubicBezTo>
                    <a:pt x="9" y="20"/>
                    <a:pt x="5" y="15"/>
                    <a:pt x="9" y="14"/>
                  </a:cubicBezTo>
                  <a:cubicBezTo>
                    <a:pt x="10" y="15"/>
                    <a:pt x="12" y="15"/>
                    <a:pt x="13" y="15"/>
                  </a:cubicBezTo>
                  <a:cubicBezTo>
                    <a:pt x="13" y="15"/>
                    <a:pt x="13" y="15"/>
                    <a:pt x="13" y="15"/>
                  </a:cubicBezTo>
                  <a:cubicBezTo>
                    <a:pt x="13" y="13"/>
                    <a:pt x="13" y="13"/>
                    <a:pt x="11" y="12"/>
                  </a:cubicBezTo>
                  <a:cubicBezTo>
                    <a:pt x="11" y="11"/>
                    <a:pt x="11" y="10"/>
                    <a:pt x="12" y="9"/>
                  </a:cubicBezTo>
                  <a:cubicBezTo>
                    <a:pt x="13" y="10"/>
                    <a:pt x="14" y="10"/>
                    <a:pt x="15" y="10"/>
                  </a:cubicBezTo>
                  <a:cubicBezTo>
                    <a:pt x="15" y="7"/>
                    <a:pt x="11" y="3"/>
                    <a:pt x="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2428424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内容">
    <p:spTree>
      <p:nvGrpSpPr>
        <p:cNvPr id="1" name=""/>
        <p:cNvGrpSpPr/>
        <p:nvPr/>
      </p:nvGrpSpPr>
      <p:grpSpPr>
        <a:xfrm>
          <a:off x="0" y="0"/>
          <a:ext cx="0" cy="0"/>
          <a:chOff x="0" y="0"/>
          <a:chExt cx="0" cy="0"/>
        </a:xfrm>
      </p:grpSpPr>
      <p:sp>
        <p:nvSpPr>
          <p:cNvPr id="26" name="任意多边形 25"/>
          <p:cNvSpPr/>
          <p:nvPr userDrawn="1"/>
        </p:nvSpPr>
        <p:spPr>
          <a:xfrm>
            <a:off x="1" y="6477000"/>
            <a:ext cx="10559881" cy="381000"/>
          </a:xfrm>
          <a:custGeom>
            <a:avLst/>
            <a:gdLst>
              <a:gd name="connsiteX0" fmla="*/ 0 w 10559881"/>
              <a:gd name="connsiteY0" fmla="*/ 0 h 381000"/>
              <a:gd name="connsiteX1" fmla="*/ 10559881 w 10559881"/>
              <a:gd name="connsiteY1" fmla="*/ 0 h 381000"/>
              <a:gd name="connsiteX2" fmla="*/ 10519784 w 10559881"/>
              <a:gd name="connsiteY2" fmla="*/ 381000 h 381000"/>
              <a:gd name="connsiteX3" fmla="*/ 0 w 10559881"/>
              <a:gd name="connsiteY3" fmla="*/ 381000 h 381000"/>
            </a:gdLst>
            <a:ahLst/>
            <a:cxnLst>
              <a:cxn ang="0">
                <a:pos x="connsiteX0" y="connsiteY0"/>
              </a:cxn>
              <a:cxn ang="0">
                <a:pos x="connsiteX1" y="connsiteY1"/>
              </a:cxn>
              <a:cxn ang="0">
                <a:pos x="connsiteX2" y="connsiteY2"/>
              </a:cxn>
              <a:cxn ang="0">
                <a:pos x="connsiteX3" y="connsiteY3"/>
              </a:cxn>
            </a:cxnLst>
            <a:rect l="l" t="t" r="r" b="b"/>
            <a:pathLst>
              <a:path w="10559881" h="381000">
                <a:moveTo>
                  <a:pt x="0" y="0"/>
                </a:moveTo>
                <a:lnTo>
                  <a:pt x="10559881" y="0"/>
                </a:lnTo>
                <a:lnTo>
                  <a:pt x="10519784" y="381000"/>
                </a:lnTo>
                <a:lnTo>
                  <a:pt x="0" y="38100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6"/>
          <p:cNvSpPr/>
          <p:nvPr userDrawn="1"/>
        </p:nvSpPr>
        <p:spPr>
          <a:xfrm>
            <a:off x="11350755" y="6058959"/>
            <a:ext cx="874872" cy="662516"/>
          </a:xfrm>
          <a:custGeom>
            <a:avLst/>
            <a:gdLst>
              <a:gd name="connsiteX0" fmla="*/ 60660 w 874872"/>
              <a:gd name="connsiteY0" fmla="*/ 0 h 662516"/>
              <a:gd name="connsiteX1" fmla="*/ 874872 w 874872"/>
              <a:gd name="connsiteY1" fmla="*/ 0 h 662516"/>
              <a:gd name="connsiteX2" fmla="*/ 874872 w 874872"/>
              <a:gd name="connsiteY2" fmla="*/ 464985 h 662516"/>
              <a:gd name="connsiteX3" fmla="*/ 856786 w 874872"/>
              <a:gd name="connsiteY3" fmla="*/ 662516 h 662516"/>
              <a:gd name="connsiteX4" fmla="*/ 0 w 874872"/>
              <a:gd name="connsiteY4" fmla="*/ 662516 h 662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4872" h="662516">
                <a:moveTo>
                  <a:pt x="60660" y="0"/>
                </a:moveTo>
                <a:lnTo>
                  <a:pt x="874872" y="0"/>
                </a:lnTo>
                <a:lnTo>
                  <a:pt x="874872" y="464985"/>
                </a:lnTo>
                <a:lnTo>
                  <a:pt x="856786" y="662516"/>
                </a:lnTo>
                <a:lnTo>
                  <a:pt x="0" y="66251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8" name="任意多边形 7"/>
          <p:cNvSpPr/>
          <p:nvPr userDrawn="1"/>
        </p:nvSpPr>
        <p:spPr>
          <a:xfrm>
            <a:off x="11463205" y="6010275"/>
            <a:ext cx="762423" cy="662516"/>
          </a:xfrm>
          <a:custGeom>
            <a:avLst/>
            <a:gdLst>
              <a:gd name="connsiteX0" fmla="*/ 60660 w 762423"/>
              <a:gd name="connsiteY0" fmla="*/ 0 h 662516"/>
              <a:gd name="connsiteX1" fmla="*/ 762423 w 762423"/>
              <a:gd name="connsiteY1" fmla="*/ 0 h 662516"/>
              <a:gd name="connsiteX2" fmla="*/ 762423 w 762423"/>
              <a:gd name="connsiteY2" fmla="*/ 662516 h 662516"/>
              <a:gd name="connsiteX3" fmla="*/ 0 w 762423"/>
              <a:gd name="connsiteY3" fmla="*/ 662516 h 662516"/>
            </a:gdLst>
            <a:ahLst/>
            <a:cxnLst>
              <a:cxn ang="0">
                <a:pos x="connsiteX0" y="connsiteY0"/>
              </a:cxn>
              <a:cxn ang="0">
                <a:pos x="connsiteX1" y="connsiteY1"/>
              </a:cxn>
              <a:cxn ang="0">
                <a:pos x="connsiteX2" y="connsiteY2"/>
              </a:cxn>
              <a:cxn ang="0">
                <a:pos x="connsiteX3" y="connsiteY3"/>
              </a:cxn>
            </a:cxnLst>
            <a:rect l="l" t="t" r="r" b="b"/>
            <a:pathLst>
              <a:path w="762423" h="662516">
                <a:moveTo>
                  <a:pt x="60660" y="0"/>
                </a:moveTo>
                <a:lnTo>
                  <a:pt x="762423" y="0"/>
                </a:lnTo>
                <a:lnTo>
                  <a:pt x="762423" y="662516"/>
                </a:lnTo>
                <a:lnTo>
                  <a:pt x="0" y="662516"/>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3" name="内容占位符 2"/>
          <p:cNvSpPr>
            <a:spLocks noGrp="1"/>
          </p:cNvSpPr>
          <p:nvPr>
            <p:ph idx="1"/>
          </p:nvPr>
        </p:nvSpPr>
        <p:spPr>
          <a:xfrm>
            <a:off x="609599" y="635001"/>
            <a:ext cx="10741155" cy="5291666"/>
          </a:xfrm>
        </p:spPr>
        <p:txBody>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灯片编号占位符 5"/>
          <p:cNvSpPr>
            <a:spLocks noGrp="1"/>
          </p:cNvSpPr>
          <p:nvPr>
            <p:ph type="sldNum" sz="quarter" idx="12"/>
          </p:nvPr>
        </p:nvSpPr>
        <p:spPr/>
        <p:txBody>
          <a:bodyPr/>
          <a:lstStyle/>
          <a:p>
            <a:fld id="{27C45CD9-0508-4D1E-923D-4DFDAA610D19}" type="slidenum">
              <a:rPr lang="zh-CN" altLang="en-US" smtClean="0"/>
              <a:t>‹#›</a:t>
            </a:fld>
            <a:endParaRPr lang="zh-CN" altLang="en-US"/>
          </a:p>
        </p:txBody>
      </p:sp>
      <p:sp>
        <p:nvSpPr>
          <p:cNvPr id="22" name="任意多边形 21"/>
          <p:cNvSpPr/>
          <p:nvPr userDrawn="1"/>
        </p:nvSpPr>
        <p:spPr>
          <a:xfrm>
            <a:off x="0" y="6336063"/>
            <a:ext cx="10388896" cy="521937"/>
          </a:xfrm>
          <a:custGeom>
            <a:avLst/>
            <a:gdLst>
              <a:gd name="connsiteX0" fmla="*/ 0 w 10388896"/>
              <a:gd name="connsiteY0" fmla="*/ 0 h 521937"/>
              <a:gd name="connsiteX1" fmla="*/ 10388896 w 10388896"/>
              <a:gd name="connsiteY1" fmla="*/ 0 h 521937"/>
              <a:gd name="connsiteX2" fmla="*/ 10333967 w 10388896"/>
              <a:gd name="connsiteY2" fmla="*/ 521937 h 521937"/>
              <a:gd name="connsiteX3" fmla="*/ 0 w 10388896"/>
              <a:gd name="connsiteY3" fmla="*/ 521937 h 521937"/>
            </a:gdLst>
            <a:ahLst/>
            <a:cxnLst>
              <a:cxn ang="0">
                <a:pos x="connsiteX0" y="connsiteY0"/>
              </a:cxn>
              <a:cxn ang="0">
                <a:pos x="connsiteX1" y="connsiteY1"/>
              </a:cxn>
              <a:cxn ang="0">
                <a:pos x="connsiteX2" y="connsiteY2"/>
              </a:cxn>
              <a:cxn ang="0">
                <a:pos x="connsiteX3" y="connsiteY3"/>
              </a:cxn>
            </a:cxnLst>
            <a:rect l="l" t="t" r="r" b="b"/>
            <a:pathLst>
              <a:path w="10388896" h="521937">
                <a:moveTo>
                  <a:pt x="0" y="0"/>
                </a:moveTo>
                <a:lnTo>
                  <a:pt x="10388896" y="0"/>
                </a:lnTo>
                <a:lnTo>
                  <a:pt x="10333967" y="521937"/>
                </a:lnTo>
                <a:lnTo>
                  <a:pt x="0" y="521937"/>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0" name="组合 49"/>
          <p:cNvGrpSpPr/>
          <p:nvPr userDrawn="1"/>
        </p:nvGrpSpPr>
        <p:grpSpPr>
          <a:xfrm>
            <a:off x="183356" y="6466052"/>
            <a:ext cx="1663478" cy="280823"/>
            <a:chOff x="8729742" y="4570696"/>
            <a:chExt cx="2830517" cy="477836"/>
          </a:xfrm>
          <a:solidFill>
            <a:schemeClr val="accent4"/>
          </a:solidFill>
        </p:grpSpPr>
        <p:sp>
          <p:nvSpPr>
            <p:cNvPr id="51" name="Freeform 34"/>
            <p:cNvSpPr>
              <a:spLocks noEditPoints="1"/>
            </p:cNvSpPr>
            <p:nvPr userDrawn="1"/>
          </p:nvSpPr>
          <p:spPr bwMode="auto">
            <a:xfrm>
              <a:off x="9304417" y="4945345"/>
              <a:ext cx="1363665" cy="101600"/>
            </a:xfrm>
            <a:custGeom>
              <a:avLst/>
              <a:gdLst>
                <a:gd name="T0" fmla="*/ 15 w 915"/>
                <a:gd name="T1" fmla="*/ 51 h 68"/>
                <a:gd name="T2" fmla="*/ 14 w 915"/>
                <a:gd name="T3" fmla="*/ 11 h 68"/>
                <a:gd name="T4" fmla="*/ 35 w 915"/>
                <a:gd name="T5" fmla="*/ 4 h 68"/>
                <a:gd name="T6" fmla="*/ 77 w 915"/>
                <a:gd name="T7" fmla="*/ 51 h 68"/>
                <a:gd name="T8" fmla="*/ 74 w 915"/>
                <a:gd name="T9" fmla="*/ 51 h 68"/>
                <a:gd name="T10" fmla="*/ 57 w 915"/>
                <a:gd name="T11" fmla="*/ 21 h 68"/>
                <a:gd name="T12" fmla="*/ 108 w 915"/>
                <a:gd name="T13" fmla="*/ 0 h 68"/>
                <a:gd name="T14" fmla="*/ 104 w 915"/>
                <a:gd name="T15" fmla="*/ 32 h 68"/>
                <a:gd name="T16" fmla="*/ 134 w 915"/>
                <a:gd name="T17" fmla="*/ 21 h 68"/>
                <a:gd name="T18" fmla="*/ 155 w 915"/>
                <a:gd name="T19" fmla="*/ 21 h 68"/>
                <a:gd name="T20" fmla="*/ 187 w 915"/>
                <a:gd name="T21" fmla="*/ 46 h 68"/>
                <a:gd name="T22" fmla="*/ 169 w 915"/>
                <a:gd name="T23" fmla="*/ 29 h 68"/>
                <a:gd name="T24" fmla="*/ 221 w 915"/>
                <a:gd name="T25" fmla="*/ 24 h 68"/>
                <a:gd name="T26" fmla="*/ 198 w 915"/>
                <a:gd name="T27" fmla="*/ 52 h 68"/>
                <a:gd name="T28" fmla="*/ 209 w 915"/>
                <a:gd name="T29" fmla="*/ 18 h 68"/>
                <a:gd name="T30" fmla="*/ 247 w 915"/>
                <a:gd name="T31" fmla="*/ 51 h 68"/>
                <a:gd name="T32" fmla="*/ 244 w 915"/>
                <a:gd name="T33" fmla="*/ 42 h 68"/>
                <a:gd name="T34" fmla="*/ 271 w 915"/>
                <a:gd name="T35" fmla="*/ 1 h 68"/>
                <a:gd name="T36" fmla="*/ 276 w 915"/>
                <a:gd name="T37" fmla="*/ 51 h 68"/>
                <a:gd name="T38" fmla="*/ 259 w 915"/>
                <a:gd name="T39" fmla="*/ 22 h 68"/>
                <a:gd name="T40" fmla="*/ 301 w 915"/>
                <a:gd name="T41" fmla="*/ 46 h 68"/>
                <a:gd name="T42" fmla="*/ 292 w 915"/>
                <a:gd name="T43" fmla="*/ 7 h 68"/>
                <a:gd name="T44" fmla="*/ 333 w 915"/>
                <a:gd name="T45" fmla="*/ 20 h 68"/>
                <a:gd name="T46" fmla="*/ 309 w 915"/>
                <a:gd name="T47" fmla="*/ 67 h 68"/>
                <a:gd name="T48" fmla="*/ 305 w 915"/>
                <a:gd name="T49" fmla="*/ 19 h 68"/>
                <a:gd name="T50" fmla="*/ 379 w 915"/>
                <a:gd name="T51" fmla="*/ 18 h 68"/>
                <a:gd name="T52" fmla="*/ 415 w 915"/>
                <a:gd name="T53" fmla="*/ 44 h 68"/>
                <a:gd name="T54" fmla="*/ 403 w 915"/>
                <a:gd name="T55" fmla="*/ 21 h 68"/>
                <a:gd name="T56" fmla="*/ 425 w 915"/>
                <a:gd name="T57" fmla="*/ 5 h 68"/>
                <a:gd name="T58" fmla="*/ 475 w 915"/>
                <a:gd name="T59" fmla="*/ 19 h 68"/>
                <a:gd name="T60" fmla="*/ 465 w 915"/>
                <a:gd name="T61" fmla="*/ 54 h 68"/>
                <a:gd name="T62" fmla="*/ 471 w 915"/>
                <a:gd name="T63" fmla="*/ 48 h 68"/>
                <a:gd name="T64" fmla="*/ 474 w 915"/>
                <a:gd name="T65" fmla="*/ 4 h 68"/>
                <a:gd name="T66" fmla="*/ 516 w 915"/>
                <a:gd name="T67" fmla="*/ 28 h 68"/>
                <a:gd name="T68" fmla="*/ 517 w 915"/>
                <a:gd name="T69" fmla="*/ 40 h 68"/>
                <a:gd name="T70" fmla="*/ 537 w 915"/>
                <a:gd name="T71" fmla="*/ 49 h 68"/>
                <a:gd name="T72" fmla="*/ 528 w 915"/>
                <a:gd name="T73" fmla="*/ 23 h 68"/>
                <a:gd name="T74" fmla="*/ 565 w 915"/>
                <a:gd name="T75" fmla="*/ 53 h 68"/>
                <a:gd name="T76" fmla="*/ 563 w 915"/>
                <a:gd name="T77" fmla="*/ 21 h 68"/>
                <a:gd name="T78" fmla="*/ 620 w 915"/>
                <a:gd name="T79" fmla="*/ 52 h 68"/>
                <a:gd name="T80" fmla="*/ 596 w 915"/>
                <a:gd name="T81" fmla="*/ 49 h 68"/>
                <a:gd name="T82" fmla="*/ 587 w 915"/>
                <a:gd name="T83" fmla="*/ 22 h 68"/>
                <a:gd name="T84" fmla="*/ 642 w 915"/>
                <a:gd name="T85" fmla="*/ 17 h 68"/>
                <a:gd name="T86" fmla="*/ 643 w 915"/>
                <a:gd name="T87" fmla="*/ 48 h 68"/>
                <a:gd name="T88" fmla="*/ 667 w 915"/>
                <a:gd name="T89" fmla="*/ 49 h 68"/>
                <a:gd name="T90" fmla="*/ 671 w 915"/>
                <a:gd name="T91" fmla="*/ 23 h 68"/>
                <a:gd name="T92" fmla="*/ 726 w 915"/>
                <a:gd name="T93" fmla="*/ 20 h 68"/>
                <a:gd name="T94" fmla="*/ 739 w 915"/>
                <a:gd name="T95" fmla="*/ 29 h 68"/>
                <a:gd name="T96" fmla="*/ 731 w 915"/>
                <a:gd name="T97" fmla="*/ 33 h 68"/>
                <a:gd name="T98" fmla="*/ 778 w 915"/>
                <a:gd name="T99" fmla="*/ 45 h 68"/>
                <a:gd name="T100" fmla="*/ 771 w 915"/>
                <a:gd name="T101" fmla="*/ 24 h 68"/>
                <a:gd name="T102" fmla="*/ 753 w 915"/>
                <a:gd name="T103" fmla="*/ 45 h 68"/>
                <a:gd name="T104" fmla="*/ 803 w 915"/>
                <a:gd name="T105" fmla="*/ 54 h 68"/>
                <a:gd name="T106" fmla="*/ 816 w 915"/>
                <a:gd name="T107" fmla="*/ 0 h 68"/>
                <a:gd name="T108" fmla="*/ 812 w 915"/>
                <a:gd name="T109" fmla="*/ 29 h 68"/>
                <a:gd name="T110" fmla="*/ 881 w 915"/>
                <a:gd name="T111" fmla="*/ 10 h 68"/>
                <a:gd name="T112" fmla="*/ 859 w 915"/>
                <a:gd name="T113" fmla="*/ 49 h 68"/>
                <a:gd name="T114" fmla="*/ 903 w 915"/>
                <a:gd name="T115" fmla="*/ 48 h 68"/>
                <a:gd name="T116" fmla="*/ 891 w 915"/>
                <a:gd name="T117" fmla="*/ 3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15" h="68">
                  <a:moveTo>
                    <a:pt x="35" y="4"/>
                  </a:moveTo>
                  <a:cubicBezTo>
                    <a:pt x="35" y="3"/>
                    <a:pt x="35" y="3"/>
                    <a:pt x="35" y="3"/>
                  </a:cubicBezTo>
                  <a:cubicBezTo>
                    <a:pt x="53" y="3"/>
                    <a:pt x="53" y="3"/>
                    <a:pt x="53" y="3"/>
                  </a:cubicBezTo>
                  <a:cubicBezTo>
                    <a:pt x="53" y="4"/>
                    <a:pt x="53" y="4"/>
                    <a:pt x="53" y="4"/>
                  </a:cubicBezTo>
                  <a:cubicBezTo>
                    <a:pt x="51" y="4"/>
                    <a:pt x="51" y="4"/>
                    <a:pt x="51" y="4"/>
                  </a:cubicBezTo>
                  <a:cubicBezTo>
                    <a:pt x="49" y="4"/>
                    <a:pt x="47" y="5"/>
                    <a:pt x="46" y="6"/>
                  </a:cubicBezTo>
                  <a:cubicBezTo>
                    <a:pt x="46" y="7"/>
                    <a:pt x="45" y="9"/>
                    <a:pt x="45" y="11"/>
                  </a:cubicBezTo>
                  <a:cubicBezTo>
                    <a:pt x="45" y="32"/>
                    <a:pt x="45" y="32"/>
                    <a:pt x="45" y="32"/>
                  </a:cubicBezTo>
                  <a:cubicBezTo>
                    <a:pt x="45" y="37"/>
                    <a:pt x="45" y="41"/>
                    <a:pt x="44" y="43"/>
                  </a:cubicBezTo>
                  <a:cubicBezTo>
                    <a:pt x="43" y="46"/>
                    <a:pt x="41" y="49"/>
                    <a:pt x="38" y="51"/>
                  </a:cubicBezTo>
                  <a:cubicBezTo>
                    <a:pt x="35" y="53"/>
                    <a:pt x="31" y="53"/>
                    <a:pt x="27" y="53"/>
                  </a:cubicBezTo>
                  <a:cubicBezTo>
                    <a:pt x="21" y="53"/>
                    <a:pt x="17" y="53"/>
                    <a:pt x="15" y="51"/>
                  </a:cubicBezTo>
                  <a:cubicBezTo>
                    <a:pt x="12" y="49"/>
                    <a:pt x="10" y="46"/>
                    <a:pt x="9" y="43"/>
                  </a:cubicBezTo>
                  <a:cubicBezTo>
                    <a:pt x="8" y="41"/>
                    <a:pt x="7" y="37"/>
                    <a:pt x="7" y="31"/>
                  </a:cubicBezTo>
                  <a:cubicBezTo>
                    <a:pt x="7" y="11"/>
                    <a:pt x="7" y="11"/>
                    <a:pt x="7" y="11"/>
                  </a:cubicBezTo>
                  <a:cubicBezTo>
                    <a:pt x="7" y="8"/>
                    <a:pt x="7" y="6"/>
                    <a:pt x="6" y="5"/>
                  </a:cubicBezTo>
                  <a:cubicBezTo>
                    <a:pt x="5" y="4"/>
                    <a:pt x="4" y="3"/>
                    <a:pt x="2" y="3"/>
                  </a:cubicBezTo>
                  <a:cubicBezTo>
                    <a:pt x="0" y="3"/>
                    <a:pt x="0" y="3"/>
                    <a:pt x="0" y="3"/>
                  </a:cubicBezTo>
                  <a:cubicBezTo>
                    <a:pt x="0" y="2"/>
                    <a:pt x="0" y="2"/>
                    <a:pt x="0" y="2"/>
                  </a:cubicBezTo>
                  <a:cubicBezTo>
                    <a:pt x="21" y="2"/>
                    <a:pt x="21" y="2"/>
                    <a:pt x="21" y="2"/>
                  </a:cubicBezTo>
                  <a:cubicBezTo>
                    <a:pt x="21" y="3"/>
                    <a:pt x="21" y="3"/>
                    <a:pt x="21" y="3"/>
                  </a:cubicBezTo>
                  <a:cubicBezTo>
                    <a:pt x="19" y="3"/>
                    <a:pt x="19" y="3"/>
                    <a:pt x="19" y="3"/>
                  </a:cubicBezTo>
                  <a:cubicBezTo>
                    <a:pt x="17" y="3"/>
                    <a:pt x="15" y="4"/>
                    <a:pt x="15" y="5"/>
                  </a:cubicBezTo>
                  <a:cubicBezTo>
                    <a:pt x="14" y="6"/>
                    <a:pt x="14" y="8"/>
                    <a:pt x="14" y="11"/>
                  </a:cubicBezTo>
                  <a:cubicBezTo>
                    <a:pt x="14" y="33"/>
                    <a:pt x="14" y="33"/>
                    <a:pt x="14" y="33"/>
                  </a:cubicBezTo>
                  <a:cubicBezTo>
                    <a:pt x="14" y="35"/>
                    <a:pt x="14" y="37"/>
                    <a:pt x="14" y="40"/>
                  </a:cubicBezTo>
                  <a:cubicBezTo>
                    <a:pt x="15" y="43"/>
                    <a:pt x="15" y="45"/>
                    <a:pt x="16" y="46"/>
                  </a:cubicBezTo>
                  <a:cubicBezTo>
                    <a:pt x="17" y="48"/>
                    <a:pt x="19" y="49"/>
                    <a:pt x="20" y="50"/>
                  </a:cubicBezTo>
                  <a:cubicBezTo>
                    <a:pt x="22" y="51"/>
                    <a:pt x="24" y="51"/>
                    <a:pt x="27" y="51"/>
                  </a:cubicBezTo>
                  <a:cubicBezTo>
                    <a:pt x="30" y="51"/>
                    <a:pt x="33" y="50"/>
                    <a:pt x="35" y="49"/>
                  </a:cubicBezTo>
                  <a:cubicBezTo>
                    <a:pt x="37" y="47"/>
                    <a:pt x="39" y="46"/>
                    <a:pt x="40" y="43"/>
                  </a:cubicBezTo>
                  <a:cubicBezTo>
                    <a:pt x="41" y="41"/>
                    <a:pt x="41" y="37"/>
                    <a:pt x="41" y="32"/>
                  </a:cubicBezTo>
                  <a:cubicBezTo>
                    <a:pt x="41" y="12"/>
                    <a:pt x="41" y="12"/>
                    <a:pt x="41" y="12"/>
                  </a:cubicBezTo>
                  <a:cubicBezTo>
                    <a:pt x="41" y="9"/>
                    <a:pt x="41" y="7"/>
                    <a:pt x="40" y="6"/>
                  </a:cubicBezTo>
                  <a:cubicBezTo>
                    <a:pt x="39" y="5"/>
                    <a:pt x="38" y="4"/>
                    <a:pt x="36" y="4"/>
                  </a:cubicBezTo>
                  <a:cubicBezTo>
                    <a:pt x="35" y="4"/>
                    <a:pt x="35" y="4"/>
                    <a:pt x="35" y="4"/>
                  </a:cubicBezTo>
                  <a:close/>
                  <a:moveTo>
                    <a:pt x="69" y="25"/>
                  </a:moveTo>
                  <a:cubicBezTo>
                    <a:pt x="73" y="20"/>
                    <a:pt x="76" y="18"/>
                    <a:pt x="79" y="18"/>
                  </a:cubicBezTo>
                  <a:cubicBezTo>
                    <a:pt x="81" y="18"/>
                    <a:pt x="83" y="18"/>
                    <a:pt x="84" y="19"/>
                  </a:cubicBezTo>
                  <a:cubicBezTo>
                    <a:pt x="85" y="20"/>
                    <a:pt x="87" y="21"/>
                    <a:pt x="87" y="23"/>
                  </a:cubicBezTo>
                  <a:cubicBezTo>
                    <a:pt x="88" y="25"/>
                    <a:pt x="88" y="27"/>
                    <a:pt x="88" y="30"/>
                  </a:cubicBezTo>
                  <a:cubicBezTo>
                    <a:pt x="88" y="45"/>
                    <a:pt x="88" y="45"/>
                    <a:pt x="88" y="45"/>
                  </a:cubicBezTo>
                  <a:cubicBezTo>
                    <a:pt x="88" y="47"/>
                    <a:pt x="88" y="48"/>
                    <a:pt x="89" y="49"/>
                  </a:cubicBezTo>
                  <a:cubicBezTo>
                    <a:pt x="89" y="50"/>
                    <a:pt x="89" y="50"/>
                    <a:pt x="90" y="51"/>
                  </a:cubicBezTo>
                  <a:cubicBezTo>
                    <a:pt x="90" y="51"/>
                    <a:pt x="91" y="51"/>
                    <a:pt x="93" y="51"/>
                  </a:cubicBezTo>
                  <a:cubicBezTo>
                    <a:pt x="93" y="52"/>
                    <a:pt x="93" y="52"/>
                    <a:pt x="93" y="52"/>
                  </a:cubicBezTo>
                  <a:cubicBezTo>
                    <a:pt x="77" y="52"/>
                    <a:pt x="77" y="52"/>
                    <a:pt x="77" y="52"/>
                  </a:cubicBezTo>
                  <a:cubicBezTo>
                    <a:pt x="77" y="51"/>
                    <a:pt x="77" y="51"/>
                    <a:pt x="77" y="51"/>
                  </a:cubicBezTo>
                  <a:cubicBezTo>
                    <a:pt x="78" y="51"/>
                    <a:pt x="78" y="51"/>
                    <a:pt x="78" y="51"/>
                  </a:cubicBezTo>
                  <a:cubicBezTo>
                    <a:pt x="79" y="51"/>
                    <a:pt x="80" y="51"/>
                    <a:pt x="81" y="50"/>
                  </a:cubicBezTo>
                  <a:cubicBezTo>
                    <a:pt x="82" y="50"/>
                    <a:pt x="82" y="49"/>
                    <a:pt x="82" y="48"/>
                  </a:cubicBezTo>
                  <a:cubicBezTo>
                    <a:pt x="82" y="48"/>
                    <a:pt x="82" y="47"/>
                    <a:pt x="82" y="45"/>
                  </a:cubicBezTo>
                  <a:cubicBezTo>
                    <a:pt x="82" y="31"/>
                    <a:pt x="82" y="31"/>
                    <a:pt x="82" y="31"/>
                  </a:cubicBezTo>
                  <a:cubicBezTo>
                    <a:pt x="82" y="27"/>
                    <a:pt x="82" y="25"/>
                    <a:pt x="81" y="24"/>
                  </a:cubicBezTo>
                  <a:cubicBezTo>
                    <a:pt x="80" y="23"/>
                    <a:pt x="79" y="22"/>
                    <a:pt x="77" y="22"/>
                  </a:cubicBezTo>
                  <a:cubicBezTo>
                    <a:pt x="74" y="22"/>
                    <a:pt x="71" y="23"/>
                    <a:pt x="69" y="27"/>
                  </a:cubicBezTo>
                  <a:cubicBezTo>
                    <a:pt x="69" y="45"/>
                    <a:pt x="69" y="45"/>
                    <a:pt x="69" y="45"/>
                  </a:cubicBezTo>
                  <a:cubicBezTo>
                    <a:pt x="69" y="47"/>
                    <a:pt x="69" y="48"/>
                    <a:pt x="69" y="49"/>
                  </a:cubicBezTo>
                  <a:cubicBezTo>
                    <a:pt x="69" y="50"/>
                    <a:pt x="70" y="50"/>
                    <a:pt x="70" y="51"/>
                  </a:cubicBezTo>
                  <a:cubicBezTo>
                    <a:pt x="71" y="51"/>
                    <a:pt x="72" y="51"/>
                    <a:pt x="74" y="51"/>
                  </a:cubicBezTo>
                  <a:cubicBezTo>
                    <a:pt x="74" y="52"/>
                    <a:pt x="74" y="52"/>
                    <a:pt x="74" y="52"/>
                  </a:cubicBezTo>
                  <a:cubicBezTo>
                    <a:pt x="58" y="52"/>
                    <a:pt x="58" y="52"/>
                    <a:pt x="58" y="52"/>
                  </a:cubicBezTo>
                  <a:cubicBezTo>
                    <a:pt x="58" y="51"/>
                    <a:pt x="58" y="51"/>
                    <a:pt x="58" y="51"/>
                  </a:cubicBezTo>
                  <a:cubicBezTo>
                    <a:pt x="59" y="51"/>
                    <a:pt x="59" y="51"/>
                    <a:pt x="59" y="51"/>
                  </a:cubicBezTo>
                  <a:cubicBezTo>
                    <a:pt x="60" y="51"/>
                    <a:pt x="61" y="51"/>
                    <a:pt x="62" y="50"/>
                  </a:cubicBezTo>
                  <a:cubicBezTo>
                    <a:pt x="62" y="49"/>
                    <a:pt x="63" y="47"/>
                    <a:pt x="63" y="45"/>
                  </a:cubicBezTo>
                  <a:cubicBezTo>
                    <a:pt x="63" y="32"/>
                    <a:pt x="63" y="32"/>
                    <a:pt x="63" y="32"/>
                  </a:cubicBezTo>
                  <a:cubicBezTo>
                    <a:pt x="63" y="28"/>
                    <a:pt x="63" y="25"/>
                    <a:pt x="62" y="24"/>
                  </a:cubicBezTo>
                  <a:cubicBezTo>
                    <a:pt x="62" y="23"/>
                    <a:pt x="62" y="23"/>
                    <a:pt x="61" y="22"/>
                  </a:cubicBezTo>
                  <a:cubicBezTo>
                    <a:pt x="61" y="22"/>
                    <a:pt x="61" y="22"/>
                    <a:pt x="60" y="22"/>
                  </a:cubicBezTo>
                  <a:cubicBezTo>
                    <a:pt x="59" y="22"/>
                    <a:pt x="58" y="22"/>
                    <a:pt x="57" y="22"/>
                  </a:cubicBezTo>
                  <a:cubicBezTo>
                    <a:pt x="57" y="21"/>
                    <a:pt x="57" y="21"/>
                    <a:pt x="57" y="21"/>
                  </a:cubicBezTo>
                  <a:cubicBezTo>
                    <a:pt x="67" y="17"/>
                    <a:pt x="67" y="17"/>
                    <a:pt x="67" y="17"/>
                  </a:cubicBezTo>
                  <a:cubicBezTo>
                    <a:pt x="69" y="17"/>
                    <a:pt x="69" y="17"/>
                    <a:pt x="69" y="17"/>
                  </a:cubicBezTo>
                  <a:cubicBezTo>
                    <a:pt x="69" y="25"/>
                    <a:pt x="69" y="25"/>
                    <a:pt x="69" y="25"/>
                  </a:cubicBezTo>
                  <a:close/>
                  <a:moveTo>
                    <a:pt x="108" y="0"/>
                  </a:moveTo>
                  <a:cubicBezTo>
                    <a:pt x="109" y="0"/>
                    <a:pt x="110" y="0"/>
                    <a:pt x="110" y="1"/>
                  </a:cubicBezTo>
                  <a:cubicBezTo>
                    <a:pt x="111" y="2"/>
                    <a:pt x="111" y="3"/>
                    <a:pt x="111" y="4"/>
                  </a:cubicBezTo>
                  <a:cubicBezTo>
                    <a:pt x="111" y="5"/>
                    <a:pt x="111" y="6"/>
                    <a:pt x="110" y="7"/>
                  </a:cubicBezTo>
                  <a:cubicBezTo>
                    <a:pt x="109" y="7"/>
                    <a:pt x="109" y="8"/>
                    <a:pt x="108" y="8"/>
                  </a:cubicBezTo>
                  <a:cubicBezTo>
                    <a:pt x="107" y="8"/>
                    <a:pt x="106" y="7"/>
                    <a:pt x="105" y="7"/>
                  </a:cubicBezTo>
                  <a:cubicBezTo>
                    <a:pt x="105" y="6"/>
                    <a:pt x="104" y="5"/>
                    <a:pt x="104" y="4"/>
                  </a:cubicBezTo>
                  <a:cubicBezTo>
                    <a:pt x="104" y="3"/>
                    <a:pt x="105" y="2"/>
                    <a:pt x="105" y="1"/>
                  </a:cubicBezTo>
                  <a:cubicBezTo>
                    <a:pt x="106" y="0"/>
                    <a:pt x="107" y="0"/>
                    <a:pt x="108" y="0"/>
                  </a:cubicBezTo>
                  <a:close/>
                  <a:moveTo>
                    <a:pt x="111" y="18"/>
                  </a:moveTo>
                  <a:cubicBezTo>
                    <a:pt x="111" y="45"/>
                    <a:pt x="111" y="45"/>
                    <a:pt x="111" y="45"/>
                  </a:cubicBezTo>
                  <a:cubicBezTo>
                    <a:pt x="111" y="47"/>
                    <a:pt x="111" y="49"/>
                    <a:pt x="111" y="49"/>
                  </a:cubicBezTo>
                  <a:cubicBezTo>
                    <a:pt x="111" y="50"/>
                    <a:pt x="112" y="51"/>
                    <a:pt x="112" y="51"/>
                  </a:cubicBezTo>
                  <a:cubicBezTo>
                    <a:pt x="113" y="51"/>
                    <a:pt x="114" y="51"/>
                    <a:pt x="115" y="51"/>
                  </a:cubicBezTo>
                  <a:cubicBezTo>
                    <a:pt x="115" y="53"/>
                    <a:pt x="115" y="53"/>
                    <a:pt x="115" y="53"/>
                  </a:cubicBezTo>
                  <a:cubicBezTo>
                    <a:pt x="99" y="53"/>
                    <a:pt x="99" y="53"/>
                    <a:pt x="99" y="53"/>
                  </a:cubicBezTo>
                  <a:cubicBezTo>
                    <a:pt x="99" y="51"/>
                    <a:pt x="99" y="51"/>
                    <a:pt x="99" y="51"/>
                  </a:cubicBezTo>
                  <a:cubicBezTo>
                    <a:pt x="101" y="51"/>
                    <a:pt x="102" y="51"/>
                    <a:pt x="103" y="51"/>
                  </a:cubicBezTo>
                  <a:cubicBezTo>
                    <a:pt x="103" y="51"/>
                    <a:pt x="103" y="50"/>
                    <a:pt x="104" y="49"/>
                  </a:cubicBezTo>
                  <a:cubicBezTo>
                    <a:pt x="104" y="49"/>
                    <a:pt x="104" y="47"/>
                    <a:pt x="104" y="45"/>
                  </a:cubicBezTo>
                  <a:cubicBezTo>
                    <a:pt x="104" y="32"/>
                    <a:pt x="104" y="32"/>
                    <a:pt x="104" y="32"/>
                  </a:cubicBezTo>
                  <a:cubicBezTo>
                    <a:pt x="104" y="28"/>
                    <a:pt x="104" y="26"/>
                    <a:pt x="104" y="25"/>
                  </a:cubicBezTo>
                  <a:cubicBezTo>
                    <a:pt x="104" y="24"/>
                    <a:pt x="103" y="23"/>
                    <a:pt x="103" y="23"/>
                  </a:cubicBezTo>
                  <a:cubicBezTo>
                    <a:pt x="103" y="23"/>
                    <a:pt x="102" y="23"/>
                    <a:pt x="101" y="23"/>
                  </a:cubicBezTo>
                  <a:cubicBezTo>
                    <a:pt x="101" y="23"/>
                    <a:pt x="100" y="23"/>
                    <a:pt x="99" y="23"/>
                  </a:cubicBezTo>
                  <a:cubicBezTo>
                    <a:pt x="99" y="22"/>
                    <a:pt x="99" y="22"/>
                    <a:pt x="99" y="22"/>
                  </a:cubicBezTo>
                  <a:cubicBezTo>
                    <a:pt x="109" y="18"/>
                    <a:pt x="109" y="18"/>
                    <a:pt x="109" y="18"/>
                  </a:cubicBezTo>
                  <a:cubicBezTo>
                    <a:pt x="111" y="18"/>
                    <a:pt x="111" y="18"/>
                    <a:pt x="111" y="18"/>
                  </a:cubicBezTo>
                  <a:close/>
                  <a:moveTo>
                    <a:pt x="122" y="19"/>
                  </a:moveTo>
                  <a:cubicBezTo>
                    <a:pt x="137" y="19"/>
                    <a:pt x="137" y="19"/>
                    <a:pt x="137" y="19"/>
                  </a:cubicBezTo>
                  <a:cubicBezTo>
                    <a:pt x="137" y="20"/>
                    <a:pt x="137" y="20"/>
                    <a:pt x="137" y="20"/>
                  </a:cubicBezTo>
                  <a:cubicBezTo>
                    <a:pt x="136" y="20"/>
                    <a:pt x="136" y="20"/>
                    <a:pt x="136" y="20"/>
                  </a:cubicBezTo>
                  <a:cubicBezTo>
                    <a:pt x="135" y="20"/>
                    <a:pt x="134" y="20"/>
                    <a:pt x="134" y="21"/>
                  </a:cubicBezTo>
                  <a:cubicBezTo>
                    <a:pt x="133" y="21"/>
                    <a:pt x="133" y="22"/>
                    <a:pt x="133" y="23"/>
                  </a:cubicBezTo>
                  <a:cubicBezTo>
                    <a:pt x="133" y="23"/>
                    <a:pt x="133" y="25"/>
                    <a:pt x="134" y="26"/>
                  </a:cubicBezTo>
                  <a:cubicBezTo>
                    <a:pt x="141" y="45"/>
                    <a:pt x="141" y="45"/>
                    <a:pt x="141" y="45"/>
                  </a:cubicBezTo>
                  <a:cubicBezTo>
                    <a:pt x="149" y="25"/>
                    <a:pt x="149" y="25"/>
                    <a:pt x="149" y="25"/>
                  </a:cubicBezTo>
                  <a:cubicBezTo>
                    <a:pt x="149" y="24"/>
                    <a:pt x="150" y="23"/>
                    <a:pt x="150" y="22"/>
                  </a:cubicBezTo>
                  <a:cubicBezTo>
                    <a:pt x="150" y="21"/>
                    <a:pt x="150" y="21"/>
                    <a:pt x="149" y="21"/>
                  </a:cubicBezTo>
                  <a:cubicBezTo>
                    <a:pt x="149" y="21"/>
                    <a:pt x="149" y="20"/>
                    <a:pt x="149" y="20"/>
                  </a:cubicBezTo>
                  <a:cubicBezTo>
                    <a:pt x="148" y="20"/>
                    <a:pt x="147" y="20"/>
                    <a:pt x="146" y="20"/>
                  </a:cubicBezTo>
                  <a:cubicBezTo>
                    <a:pt x="146" y="19"/>
                    <a:pt x="146" y="19"/>
                    <a:pt x="146" y="19"/>
                  </a:cubicBezTo>
                  <a:cubicBezTo>
                    <a:pt x="157" y="19"/>
                    <a:pt x="157" y="19"/>
                    <a:pt x="157" y="19"/>
                  </a:cubicBezTo>
                  <a:cubicBezTo>
                    <a:pt x="157" y="20"/>
                    <a:pt x="157" y="20"/>
                    <a:pt x="157" y="20"/>
                  </a:cubicBezTo>
                  <a:cubicBezTo>
                    <a:pt x="156" y="20"/>
                    <a:pt x="155" y="20"/>
                    <a:pt x="155" y="21"/>
                  </a:cubicBezTo>
                  <a:cubicBezTo>
                    <a:pt x="154" y="21"/>
                    <a:pt x="153" y="23"/>
                    <a:pt x="152" y="24"/>
                  </a:cubicBezTo>
                  <a:cubicBezTo>
                    <a:pt x="141" y="53"/>
                    <a:pt x="141" y="53"/>
                    <a:pt x="141" y="53"/>
                  </a:cubicBezTo>
                  <a:cubicBezTo>
                    <a:pt x="139" y="53"/>
                    <a:pt x="139" y="53"/>
                    <a:pt x="139" y="53"/>
                  </a:cubicBezTo>
                  <a:cubicBezTo>
                    <a:pt x="127" y="25"/>
                    <a:pt x="127" y="25"/>
                    <a:pt x="127" y="25"/>
                  </a:cubicBezTo>
                  <a:cubicBezTo>
                    <a:pt x="127" y="23"/>
                    <a:pt x="126" y="22"/>
                    <a:pt x="126" y="22"/>
                  </a:cubicBezTo>
                  <a:cubicBezTo>
                    <a:pt x="125" y="21"/>
                    <a:pt x="125" y="21"/>
                    <a:pt x="124" y="20"/>
                  </a:cubicBezTo>
                  <a:cubicBezTo>
                    <a:pt x="123" y="20"/>
                    <a:pt x="123" y="20"/>
                    <a:pt x="121" y="19"/>
                  </a:cubicBezTo>
                  <a:cubicBezTo>
                    <a:pt x="122" y="19"/>
                    <a:pt x="122" y="19"/>
                    <a:pt x="122" y="19"/>
                  </a:cubicBezTo>
                  <a:close/>
                  <a:moveTo>
                    <a:pt x="169" y="31"/>
                  </a:moveTo>
                  <a:cubicBezTo>
                    <a:pt x="169" y="37"/>
                    <a:pt x="170" y="40"/>
                    <a:pt x="173" y="43"/>
                  </a:cubicBezTo>
                  <a:cubicBezTo>
                    <a:pt x="175" y="46"/>
                    <a:pt x="178" y="48"/>
                    <a:pt x="181" y="48"/>
                  </a:cubicBezTo>
                  <a:cubicBezTo>
                    <a:pt x="183" y="48"/>
                    <a:pt x="185" y="47"/>
                    <a:pt x="187" y="46"/>
                  </a:cubicBezTo>
                  <a:cubicBezTo>
                    <a:pt x="188" y="45"/>
                    <a:pt x="189" y="43"/>
                    <a:pt x="191" y="39"/>
                  </a:cubicBezTo>
                  <a:cubicBezTo>
                    <a:pt x="192" y="40"/>
                    <a:pt x="192" y="40"/>
                    <a:pt x="192" y="40"/>
                  </a:cubicBezTo>
                  <a:cubicBezTo>
                    <a:pt x="191" y="43"/>
                    <a:pt x="190" y="47"/>
                    <a:pt x="187" y="49"/>
                  </a:cubicBezTo>
                  <a:cubicBezTo>
                    <a:pt x="185" y="52"/>
                    <a:pt x="182" y="53"/>
                    <a:pt x="178" y="53"/>
                  </a:cubicBezTo>
                  <a:cubicBezTo>
                    <a:pt x="174" y="53"/>
                    <a:pt x="171" y="52"/>
                    <a:pt x="168" y="49"/>
                  </a:cubicBezTo>
                  <a:cubicBezTo>
                    <a:pt x="165" y="45"/>
                    <a:pt x="164" y="41"/>
                    <a:pt x="164" y="36"/>
                  </a:cubicBezTo>
                  <a:cubicBezTo>
                    <a:pt x="164" y="30"/>
                    <a:pt x="166" y="25"/>
                    <a:pt x="169" y="22"/>
                  </a:cubicBezTo>
                  <a:cubicBezTo>
                    <a:pt x="171" y="19"/>
                    <a:pt x="175" y="17"/>
                    <a:pt x="179" y="17"/>
                  </a:cubicBezTo>
                  <a:cubicBezTo>
                    <a:pt x="183" y="17"/>
                    <a:pt x="186" y="19"/>
                    <a:pt x="189" y="21"/>
                  </a:cubicBezTo>
                  <a:cubicBezTo>
                    <a:pt x="191" y="23"/>
                    <a:pt x="192" y="27"/>
                    <a:pt x="192" y="31"/>
                  </a:cubicBezTo>
                  <a:cubicBezTo>
                    <a:pt x="169" y="31"/>
                    <a:pt x="169" y="31"/>
                    <a:pt x="169" y="31"/>
                  </a:cubicBezTo>
                  <a:close/>
                  <a:moveTo>
                    <a:pt x="169" y="29"/>
                  </a:moveTo>
                  <a:cubicBezTo>
                    <a:pt x="184" y="29"/>
                    <a:pt x="184" y="29"/>
                    <a:pt x="184" y="29"/>
                  </a:cubicBezTo>
                  <a:cubicBezTo>
                    <a:pt x="184" y="27"/>
                    <a:pt x="184" y="26"/>
                    <a:pt x="183" y="25"/>
                  </a:cubicBezTo>
                  <a:cubicBezTo>
                    <a:pt x="183" y="24"/>
                    <a:pt x="182" y="23"/>
                    <a:pt x="181" y="22"/>
                  </a:cubicBezTo>
                  <a:cubicBezTo>
                    <a:pt x="179" y="21"/>
                    <a:pt x="178" y="21"/>
                    <a:pt x="177" y="21"/>
                  </a:cubicBezTo>
                  <a:cubicBezTo>
                    <a:pt x="175" y="21"/>
                    <a:pt x="173" y="21"/>
                    <a:pt x="172" y="23"/>
                  </a:cubicBezTo>
                  <a:cubicBezTo>
                    <a:pt x="170" y="24"/>
                    <a:pt x="169" y="27"/>
                    <a:pt x="169" y="29"/>
                  </a:cubicBezTo>
                  <a:close/>
                  <a:moveTo>
                    <a:pt x="209" y="18"/>
                  </a:moveTo>
                  <a:cubicBezTo>
                    <a:pt x="209" y="25"/>
                    <a:pt x="209" y="25"/>
                    <a:pt x="209" y="25"/>
                  </a:cubicBezTo>
                  <a:cubicBezTo>
                    <a:pt x="212" y="20"/>
                    <a:pt x="215" y="18"/>
                    <a:pt x="218" y="18"/>
                  </a:cubicBezTo>
                  <a:cubicBezTo>
                    <a:pt x="219" y="18"/>
                    <a:pt x="220" y="18"/>
                    <a:pt x="221" y="19"/>
                  </a:cubicBezTo>
                  <a:cubicBezTo>
                    <a:pt x="222" y="20"/>
                    <a:pt x="222" y="21"/>
                    <a:pt x="222" y="22"/>
                  </a:cubicBezTo>
                  <a:cubicBezTo>
                    <a:pt x="222" y="23"/>
                    <a:pt x="222" y="23"/>
                    <a:pt x="221" y="24"/>
                  </a:cubicBezTo>
                  <a:cubicBezTo>
                    <a:pt x="221" y="25"/>
                    <a:pt x="220" y="25"/>
                    <a:pt x="219" y="25"/>
                  </a:cubicBezTo>
                  <a:cubicBezTo>
                    <a:pt x="218" y="25"/>
                    <a:pt x="217" y="25"/>
                    <a:pt x="216" y="24"/>
                  </a:cubicBezTo>
                  <a:cubicBezTo>
                    <a:pt x="215" y="23"/>
                    <a:pt x="214" y="23"/>
                    <a:pt x="214" y="23"/>
                  </a:cubicBezTo>
                  <a:cubicBezTo>
                    <a:pt x="213" y="23"/>
                    <a:pt x="213" y="23"/>
                    <a:pt x="213" y="24"/>
                  </a:cubicBezTo>
                  <a:cubicBezTo>
                    <a:pt x="211" y="25"/>
                    <a:pt x="211" y="27"/>
                    <a:pt x="209" y="29"/>
                  </a:cubicBezTo>
                  <a:cubicBezTo>
                    <a:pt x="209" y="45"/>
                    <a:pt x="209" y="45"/>
                    <a:pt x="209" y="45"/>
                  </a:cubicBezTo>
                  <a:cubicBezTo>
                    <a:pt x="209" y="47"/>
                    <a:pt x="210" y="49"/>
                    <a:pt x="210" y="50"/>
                  </a:cubicBezTo>
                  <a:cubicBezTo>
                    <a:pt x="211" y="51"/>
                    <a:pt x="211" y="51"/>
                    <a:pt x="212" y="51"/>
                  </a:cubicBezTo>
                  <a:cubicBezTo>
                    <a:pt x="213" y="52"/>
                    <a:pt x="214" y="52"/>
                    <a:pt x="215" y="52"/>
                  </a:cubicBezTo>
                  <a:cubicBezTo>
                    <a:pt x="215" y="53"/>
                    <a:pt x="215" y="53"/>
                    <a:pt x="215" y="53"/>
                  </a:cubicBezTo>
                  <a:cubicBezTo>
                    <a:pt x="198" y="53"/>
                    <a:pt x="198" y="53"/>
                    <a:pt x="198" y="53"/>
                  </a:cubicBezTo>
                  <a:cubicBezTo>
                    <a:pt x="198" y="52"/>
                    <a:pt x="198" y="52"/>
                    <a:pt x="198" y="52"/>
                  </a:cubicBezTo>
                  <a:cubicBezTo>
                    <a:pt x="200" y="52"/>
                    <a:pt x="201" y="52"/>
                    <a:pt x="202" y="51"/>
                  </a:cubicBezTo>
                  <a:cubicBezTo>
                    <a:pt x="202" y="51"/>
                    <a:pt x="203" y="50"/>
                    <a:pt x="203" y="49"/>
                  </a:cubicBezTo>
                  <a:cubicBezTo>
                    <a:pt x="203" y="49"/>
                    <a:pt x="203" y="48"/>
                    <a:pt x="203" y="46"/>
                  </a:cubicBezTo>
                  <a:cubicBezTo>
                    <a:pt x="203" y="33"/>
                    <a:pt x="203" y="33"/>
                    <a:pt x="203" y="33"/>
                  </a:cubicBezTo>
                  <a:cubicBezTo>
                    <a:pt x="203" y="29"/>
                    <a:pt x="203" y="26"/>
                    <a:pt x="203" y="25"/>
                  </a:cubicBezTo>
                  <a:cubicBezTo>
                    <a:pt x="203" y="25"/>
                    <a:pt x="202" y="24"/>
                    <a:pt x="202" y="24"/>
                  </a:cubicBezTo>
                  <a:cubicBezTo>
                    <a:pt x="201" y="23"/>
                    <a:pt x="201" y="23"/>
                    <a:pt x="200" y="23"/>
                  </a:cubicBezTo>
                  <a:cubicBezTo>
                    <a:pt x="199" y="23"/>
                    <a:pt x="199" y="23"/>
                    <a:pt x="198" y="24"/>
                  </a:cubicBezTo>
                  <a:cubicBezTo>
                    <a:pt x="197" y="23"/>
                    <a:pt x="197" y="23"/>
                    <a:pt x="197" y="23"/>
                  </a:cubicBezTo>
                  <a:cubicBezTo>
                    <a:pt x="207" y="19"/>
                    <a:pt x="207" y="19"/>
                    <a:pt x="207" y="19"/>
                  </a:cubicBezTo>
                  <a:cubicBezTo>
                    <a:pt x="209" y="19"/>
                    <a:pt x="209" y="19"/>
                    <a:pt x="209" y="19"/>
                  </a:cubicBezTo>
                  <a:cubicBezTo>
                    <a:pt x="209" y="18"/>
                    <a:pt x="209" y="18"/>
                    <a:pt x="209" y="18"/>
                  </a:cubicBezTo>
                  <a:close/>
                  <a:moveTo>
                    <a:pt x="249" y="18"/>
                  </a:moveTo>
                  <a:cubicBezTo>
                    <a:pt x="249" y="29"/>
                    <a:pt x="249" y="29"/>
                    <a:pt x="249" y="29"/>
                  </a:cubicBezTo>
                  <a:cubicBezTo>
                    <a:pt x="247" y="29"/>
                    <a:pt x="247" y="29"/>
                    <a:pt x="247" y="29"/>
                  </a:cubicBezTo>
                  <a:cubicBezTo>
                    <a:pt x="247" y="26"/>
                    <a:pt x="245" y="23"/>
                    <a:pt x="244" y="22"/>
                  </a:cubicBezTo>
                  <a:cubicBezTo>
                    <a:pt x="242" y="21"/>
                    <a:pt x="241" y="20"/>
                    <a:pt x="238" y="20"/>
                  </a:cubicBezTo>
                  <a:cubicBezTo>
                    <a:pt x="237" y="20"/>
                    <a:pt x="235" y="20"/>
                    <a:pt x="234" y="21"/>
                  </a:cubicBezTo>
                  <a:cubicBezTo>
                    <a:pt x="233" y="22"/>
                    <a:pt x="233" y="23"/>
                    <a:pt x="233" y="24"/>
                  </a:cubicBezTo>
                  <a:cubicBezTo>
                    <a:pt x="233" y="25"/>
                    <a:pt x="233" y="27"/>
                    <a:pt x="234" y="28"/>
                  </a:cubicBezTo>
                  <a:cubicBezTo>
                    <a:pt x="235" y="29"/>
                    <a:pt x="236" y="30"/>
                    <a:pt x="238" y="31"/>
                  </a:cubicBezTo>
                  <a:cubicBezTo>
                    <a:pt x="243" y="34"/>
                    <a:pt x="243" y="34"/>
                    <a:pt x="243" y="34"/>
                  </a:cubicBezTo>
                  <a:cubicBezTo>
                    <a:pt x="248" y="36"/>
                    <a:pt x="251" y="39"/>
                    <a:pt x="251" y="43"/>
                  </a:cubicBezTo>
                  <a:cubicBezTo>
                    <a:pt x="251" y="47"/>
                    <a:pt x="249" y="49"/>
                    <a:pt x="247" y="51"/>
                  </a:cubicBezTo>
                  <a:cubicBezTo>
                    <a:pt x="245" y="53"/>
                    <a:pt x="243" y="54"/>
                    <a:pt x="240" y="54"/>
                  </a:cubicBezTo>
                  <a:cubicBezTo>
                    <a:pt x="238" y="54"/>
                    <a:pt x="235" y="53"/>
                    <a:pt x="233" y="53"/>
                  </a:cubicBezTo>
                  <a:cubicBezTo>
                    <a:pt x="232" y="52"/>
                    <a:pt x="231" y="52"/>
                    <a:pt x="231" y="52"/>
                  </a:cubicBezTo>
                  <a:cubicBezTo>
                    <a:pt x="231" y="52"/>
                    <a:pt x="230" y="53"/>
                    <a:pt x="230" y="53"/>
                  </a:cubicBezTo>
                  <a:cubicBezTo>
                    <a:pt x="229" y="53"/>
                    <a:pt x="229" y="53"/>
                    <a:pt x="229" y="53"/>
                  </a:cubicBezTo>
                  <a:cubicBezTo>
                    <a:pt x="229" y="41"/>
                    <a:pt x="229" y="41"/>
                    <a:pt x="229" y="41"/>
                  </a:cubicBezTo>
                  <a:cubicBezTo>
                    <a:pt x="230" y="41"/>
                    <a:pt x="230" y="41"/>
                    <a:pt x="230" y="41"/>
                  </a:cubicBezTo>
                  <a:cubicBezTo>
                    <a:pt x="231" y="45"/>
                    <a:pt x="232" y="47"/>
                    <a:pt x="234" y="49"/>
                  </a:cubicBezTo>
                  <a:cubicBezTo>
                    <a:pt x="236" y="51"/>
                    <a:pt x="238" y="52"/>
                    <a:pt x="240" y="52"/>
                  </a:cubicBezTo>
                  <a:cubicBezTo>
                    <a:pt x="242" y="52"/>
                    <a:pt x="243" y="51"/>
                    <a:pt x="244" y="50"/>
                  </a:cubicBezTo>
                  <a:cubicBezTo>
                    <a:pt x="245" y="49"/>
                    <a:pt x="246" y="48"/>
                    <a:pt x="246" y="47"/>
                  </a:cubicBezTo>
                  <a:cubicBezTo>
                    <a:pt x="246" y="45"/>
                    <a:pt x="245" y="43"/>
                    <a:pt x="244" y="42"/>
                  </a:cubicBezTo>
                  <a:cubicBezTo>
                    <a:pt x="243" y="41"/>
                    <a:pt x="241" y="39"/>
                    <a:pt x="237" y="38"/>
                  </a:cubicBezTo>
                  <a:cubicBezTo>
                    <a:pt x="234" y="36"/>
                    <a:pt x="232" y="35"/>
                    <a:pt x="231" y="33"/>
                  </a:cubicBezTo>
                  <a:cubicBezTo>
                    <a:pt x="229" y="31"/>
                    <a:pt x="229" y="30"/>
                    <a:pt x="229" y="28"/>
                  </a:cubicBezTo>
                  <a:cubicBezTo>
                    <a:pt x="229" y="25"/>
                    <a:pt x="230" y="23"/>
                    <a:pt x="232" y="21"/>
                  </a:cubicBezTo>
                  <a:cubicBezTo>
                    <a:pt x="234" y="19"/>
                    <a:pt x="236" y="18"/>
                    <a:pt x="239" y="18"/>
                  </a:cubicBezTo>
                  <a:cubicBezTo>
                    <a:pt x="240" y="18"/>
                    <a:pt x="242" y="18"/>
                    <a:pt x="244" y="19"/>
                  </a:cubicBezTo>
                  <a:cubicBezTo>
                    <a:pt x="245" y="19"/>
                    <a:pt x="246" y="19"/>
                    <a:pt x="246" y="19"/>
                  </a:cubicBezTo>
                  <a:cubicBezTo>
                    <a:pt x="247" y="19"/>
                    <a:pt x="247" y="19"/>
                    <a:pt x="247" y="19"/>
                  </a:cubicBezTo>
                  <a:cubicBezTo>
                    <a:pt x="247" y="19"/>
                    <a:pt x="247" y="18"/>
                    <a:pt x="248" y="17"/>
                  </a:cubicBezTo>
                  <a:cubicBezTo>
                    <a:pt x="249" y="18"/>
                    <a:pt x="249" y="18"/>
                    <a:pt x="249" y="18"/>
                  </a:cubicBezTo>
                  <a:close/>
                  <a:moveTo>
                    <a:pt x="268" y="0"/>
                  </a:moveTo>
                  <a:cubicBezTo>
                    <a:pt x="269" y="0"/>
                    <a:pt x="270" y="0"/>
                    <a:pt x="271" y="1"/>
                  </a:cubicBezTo>
                  <a:cubicBezTo>
                    <a:pt x="271" y="2"/>
                    <a:pt x="272" y="3"/>
                    <a:pt x="272" y="4"/>
                  </a:cubicBezTo>
                  <a:cubicBezTo>
                    <a:pt x="272" y="5"/>
                    <a:pt x="271" y="6"/>
                    <a:pt x="271" y="7"/>
                  </a:cubicBezTo>
                  <a:cubicBezTo>
                    <a:pt x="270" y="7"/>
                    <a:pt x="269" y="8"/>
                    <a:pt x="268" y="8"/>
                  </a:cubicBezTo>
                  <a:cubicBezTo>
                    <a:pt x="267" y="8"/>
                    <a:pt x="266" y="7"/>
                    <a:pt x="266" y="7"/>
                  </a:cubicBezTo>
                  <a:cubicBezTo>
                    <a:pt x="265" y="6"/>
                    <a:pt x="265" y="5"/>
                    <a:pt x="265" y="4"/>
                  </a:cubicBezTo>
                  <a:cubicBezTo>
                    <a:pt x="265" y="3"/>
                    <a:pt x="265" y="2"/>
                    <a:pt x="266" y="1"/>
                  </a:cubicBezTo>
                  <a:cubicBezTo>
                    <a:pt x="266" y="0"/>
                    <a:pt x="267" y="0"/>
                    <a:pt x="268" y="0"/>
                  </a:cubicBezTo>
                  <a:close/>
                  <a:moveTo>
                    <a:pt x="271" y="18"/>
                  </a:moveTo>
                  <a:cubicBezTo>
                    <a:pt x="271" y="45"/>
                    <a:pt x="271" y="45"/>
                    <a:pt x="271" y="45"/>
                  </a:cubicBezTo>
                  <a:cubicBezTo>
                    <a:pt x="271" y="47"/>
                    <a:pt x="271" y="49"/>
                    <a:pt x="271" y="49"/>
                  </a:cubicBezTo>
                  <a:cubicBezTo>
                    <a:pt x="272" y="50"/>
                    <a:pt x="272" y="51"/>
                    <a:pt x="273" y="51"/>
                  </a:cubicBezTo>
                  <a:cubicBezTo>
                    <a:pt x="273" y="51"/>
                    <a:pt x="274" y="51"/>
                    <a:pt x="276" y="51"/>
                  </a:cubicBezTo>
                  <a:cubicBezTo>
                    <a:pt x="276" y="53"/>
                    <a:pt x="276" y="53"/>
                    <a:pt x="276" y="53"/>
                  </a:cubicBezTo>
                  <a:cubicBezTo>
                    <a:pt x="260" y="53"/>
                    <a:pt x="260" y="53"/>
                    <a:pt x="260" y="53"/>
                  </a:cubicBezTo>
                  <a:cubicBezTo>
                    <a:pt x="260" y="51"/>
                    <a:pt x="260" y="51"/>
                    <a:pt x="260" y="51"/>
                  </a:cubicBezTo>
                  <a:cubicBezTo>
                    <a:pt x="261" y="51"/>
                    <a:pt x="263" y="51"/>
                    <a:pt x="263" y="51"/>
                  </a:cubicBezTo>
                  <a:cubicBezTo>
                    <a:pt x="263" y="51"/>
                    <a:pt x="264" y="50"/>
                    <a:pt x="264" y="49"/>
                  </a:cubicBezTo>
                  <a:cubicBezTo>
                    <a:pt x="265" y="49"/>
                    <a:pt x="265" y="47"/>
                    <a:pt x="265" y="45"/>
                  </a:cubicBezTo>
                  <a:cubicBezTo>
                    <a:pt x="265" y="32"/>
                    <a:pt x="265" y="32"/>
                    <a:pt x="265" y="32"/>
                  </a:cubicBezTo>
                  <a:cubicBezTo>
                    <a:pt x="265" y="28"/>
                    <a:pt x="265" y="26"/>
                    <a:pt x="264" y="25"/>
                  </a:cubicBezTo>
                  <a:cubicBezTo>
                    <a:pt x="264" y="24"/>
                    <a:pt x="264" y="23"/>
                    <a:pt x="263" y="23"/>
                  </a:cubicBezTo>
                  <a:cubicBezTo>
                    <a:pt x="263" y="23"/>
                    <a:pt x="263" y="23"/>
                    <a:pt x="262" y="23"/>
                  </a:cubicBezTo>
                  <a:cubicBezTo>
                    <a:pt x="261" y="23"/>
                    <a:pt x="260" y="23"/>
                    <a:pt x="259" y="23"/>
                  </a:cubicBezTo>
                  <a:cubicBezTo>
                    <a:pt x="259" y="22"/>
                    <a:pt x="259" y="22"/>
                    <a:pt x="259" y="22"/>
                  </a:cubicBezTo>
                  <a:cubicBezTo>
                    <a:pt x="269" y="18"/>
                    <a:pt x="269" y="18"/>
                    <a:pt x="269" y="18"/>
                  </a:cubicBezTo>
                  <a:cubicBezTo>
                    <a:pt x="271" y="18"/>
                    <a:pt x="271" y="18"/>
                    <a:pt x="271" y="18"/>
                  </a:cubicBezTo>
                  <a:close/>
                  <a:moveTo>
                    <a:pt x="293" y="7"/>
                  </a:moveTo>
                  <a:cubicBezTo>
                    <a:pt x="293" y="19"/>
                    <a:pt x="293" y="19"/>
                    <a:pt x="293" y="19"/>
                  </a:cubicBezTo>
                  <a:cubicBezTo>
                    <a:pt x="301" y="19"/>
                    <a:pt x="301" y="19"/>
                    <a:pt x="301" y="19"/>
                  </a:cubicBezTo>
                  <a:cubicBezTo>
                    <a:pt x="301" y="21"/>
                    <a:pt x="301" y="21"/>
                    <a:pt x="301" y="21"/>
                  </a:cubicBezTo>
                  <a:cubicBezTo>
                    <a:pt x="293" y="21"/>
                    <a:pt x="293" y="21"/>
                    <a:pt x="293" y="21"/>
                  </a:cubicBezTo>
                  <a:cubicBezTo>
                    <a:pt x="293" y="43"/>
                    <a:pt x="293" y="43"/>
                    <a:pt x="293" y="43"/>
                  </a:cubicBezTo>
                  <a:cubicBezTo>
                    <a:pt x="293" y="45"/>
                    <a:pt x="294" y="47"/>
                    <a:pt x="294" y="48"/>
                  </a:cubicBezTo>
                  <a:cubicBezTo>
                    <a:pt x="295" y="49"/>
                    <a:pt x="295" y="49"/>
                    <a:pt x="297" y="49"/>
                  </a:cubicBezTo>
                  <a:cubicBezTo>
                    <a:pt x="297" y="49"/>
                    <a:pt x="298" y="49"/>
                    <a:pt x="299" y="48"/>
                  </a:cubicBezTo>
                  <a:cubicBezTo>
                    <a:pt x="300" y="48"/>
                    <a:pt x="300" y="47"/>
                    <a:pt x="301" y="46"/>
                  </a:cubicBezTo>
                  <a:cubicBezTo>
                    <a:pt x="302" y="46"/>
                    <a:pt x="302" y="46"/>
                    <a:pt x="302" y="46"/>
                  </a:cubicBezTo>
                  <a:cubicBezTo>
                    <a:pt x="301" y="48"/>
                    <a:pt x="300" y="50"/>
                    <a:pt x="298" y="51"/>
                  </a:cubicBezTo>
                  <a:cubicBezTo>
                    <a:pt x="297" y="53"/>
                    <a:pt x="295" y="53"/>
                    <a:pt x="293" y="53"/>
                  </a:cubicBezTo>
                  <a:cubicBezTo>
                    <a:pt x="292" y="53"/>
                    <a:pt x="291" y="53"/>
                    <a:pt x="290" y="53"/>
                  </a:cubicBezTo>
                  <a:cubicBezTo>
                    <a:pt x="289" y="52"/>
                    <a:pt x="288" y="51"/>
                    <a:pt x="288" y="50"/>
                  </a:cubicBezTo>
                  <a:cubicBezTo>
                    <a:pt x="287" y="49"/>
                    <a:pt x="287" y="47"/>
                    <a:pt x="287" y="44"/>
                  </a:cubicBezTo>
                  <a:cubicBezTo>
                    <a:pt x="287" y="21"/>
                    <a:pt x="287" y="21"/>
                    <a:pt x="287" y="21"/>
                  </a:cubicBezTo>
                  <a:cubicBezTo>
                    <a:pt x="282" y="21"/>
                    <a:pt x="282" y="21"/>
                    <a:pt x="282" y="21"/>
                  </a:cubicBezTo>
                  <a:cubicBezTo>
                    <a:pt x="282" y="20"/>
                    <a:pt x="282" y="20"/>
                    <a:pt x="282" y="20"/>
                  </a:cubicBezTo>
                  <a:cubicBezTo>
                    <a:pt x="283" y="20"/>
                    <a:pt x="285" y="19"/>
                    <a:pt x="286" y="17"/>
                  </a:cubicBezTo>
                  <a:cubicBezTo>
                    <a:pt x="287" y="16"/>
                    <a:pt x="288" y="15"/>
                    <a:pt x="289" y="13"/>
                  </a:cubicBezTo>
                  <a:cubicBezTo>
                    <a:pt x="290" y="12"/>
                    <a:pt x="291" y="10"/>
                    <a:pt x="292" y="7"/>
                  </a:cubicBezTo>
                  <a:cubicBezTo>
                    <a:pt x="293" y="7"/>
                    <a:pt x="293" y="7"/>
                    <a:pt x="293" y="7"/>
                  </a:cubicBezTo>
                  <a:close/>
                  <a:moveTo>
                    <a:pt x="306" y="19"/>
                  </a:moveTo>
                  <a:cubicBezTo>
                    <a:pt x="321" y="19"/>
                    <a:pt x="321" y="19"/>
                    <a:pt x="321" y="19"/>
                  </a:cubicBezTo>
                  <a:cubicBezTo>
                    <a:pt x="321" y="20"/>
                    <a:pt x="321" y="20"/>
                    <a:pt x="321" y="20"/>
                  </a:cubicBezTo>
                  <a:cubicBezTo>
                    <a:pt x="320" y="20"/>
                    <a:pt x="320" y="20"/>
                    <a:pt x="320" y="20"/>
                  </a:cubicBezTo>
                  <a:cubicBezTo>
                    <a:pt x="319" y="20"/>
                    <a:pt x="318" y="20"/>
                    <a:pt x="318" y="21"/>
                  </a:cubicBezTo>
                  <a:cubicBezTo>
                    <a:pt x="317" y="21"/>
                    <a:pt x="317" y="22"/>
                    <a:pt x="317" y="22"/>
                  </a:cubicBezTo>
                  <a:cubicBezTo>
                    <a:pt x="317" y="23"/>
                    <a:pt x="317" y="25"/>
                    <a:pt x="318" y="26"/>
                  </a:cubicBezTo>
                  <a:cubicBezTo>
                    <a:pt x="326" y="43"/>
                    <a:pt x="326" y="43"/>
                    <a:pt x="326" y="43"/>
                  </a:cubicBezTo>
                  <a:cubicBezTo>
                    <a:pt x="333" y="25"/>
                    <a:pt x="333" y="25"/>
                    <a:pt x="333" y="25"/>
                  </a:cubicBezTo>
                  <a:cubicBezTo>
                    <a:pt x="334" y="23"/>
                    <a:pt x="334" y="23"/>
                    <a:pt x="334" y="21"/>
                  </a:cubicBezTo>
                  <a:cubicBezTo>
                    <a:pt x="334" y="21"/>
                    <a:pt x="334" y="21"/>
                    <a:pt x="333" y="20"/>
                  </a:cubicBezTo>
                  <a:cubicBezTo>
                    <a:pt x="333" y="20"/>
                    <a:pt x="333" y="20"/>
                    <a:pt x="333" y="19"/>
                  </a:cubicBezTo>
                  <a:cubicBezTo>
                    <a:pt x="332" y="19"/>
                    <a:pt x="331" y="19"/>
                    <a:pt x="331" y="19"/>
                  </a:cubicBezTo>
                  <a:cubicBezTo>
                    <a:pt x="331" y="18"/>
                    <a:pt x="331" y="18"/>
                    <a:pt x="331" y="18"/>
                  </a:cubicBezTo>
                  <a:cubicBezTo>
                    <a:pt x="341" y="18"/>
                    <a:pt x="341" y="18"/>
                    <a:pt x="341" y="18"/>
                  </a:cubicBezTo>
                  <a:cubicBezTo>
                    <a:pt x="341" y="19"/>
                    <a:pt x="341" y="19"/>
                    <a:pt x="341" y="19"/>
                  </a:cubicBezTo>
                  <a:cubicBezTo>
                    <a:pt x="341" y="19"/>
                    <a:pt x="340" y="19"/>
                    <a:pt x="339" y="19"/>
                  </a:cubicBezTo>
                  <a:cubicBezTo>
                    <a:pt x="339" y="20"/>
                    <a:pt x="338" y="20"/>
                    <a:pt x="338" y="21"/>
                  </a:cubicBezTo>
                  <a:cubicBezTo>
                    <a:pt x="337" y="21"/>
                    <a:pt x="337" y="22"/>
                    <a:pt x="337" y="24"/>
                  </a:cubicBezTo>
                  <a:cubicBezTo>
                    <a:pt x="323" y="58"/>
                    <a:pt x="323" y="58"/>
                    <a:pt x="323" y="58"/>
                  </a:cubicBezTo>
                  <a:cubicBezTo>
                    <a:pt x="322" y="61"/>
                    <a:pt x="321" y="63"/>
                    <a:pt x="318" y="65"/>
                  </a:cubicBezTo>
                  <a:cubicBezTo>
                    <a:pt x="316" y="67"/>
                    <a:pt x="314" y="68"/>
                    <a:pt x="312" y="68"/>
                  </a:cubicBezTo>
                  <a:cubicBezTo>
                    <a:pt x="311" y="68"/>
                    <a:pt x="310" y="67"/>
                    <a:pt x="309" y="67"/>
                  </a:cubicBezTo>
                  <a:cubicBezTo>
                    <a:pt x="308" y="66"/>
                    <a:pt x="307" y="65"/>
                    <a:pt x="307" y="64"/>
                  </a:cubicBezTo>
                  <a:cubicBezTo>
                    <a:pt x="307" y="63"/>
                    <a:pt x="308" y="62"/>
                    <a:pt x="308" y="61"/>
                  </a:cubicBezTo>
                  <a:cubicBezTo>
                    <a:pt x="309" y="61"/>
                    <a:pt x="310" y="61"/>
                    <a:pt x="311" y="61"/>
                  </a:cubicBezTo>
                  <a:cubicBezTo>
                    <a:pt x="312" y="61"/>
                    <a:pt x="313" y="61"/>
                    <a:pt x="314" y="61"/>
                  </a:cubicBezTo>
                  <a:cubicBezTo>
                    <a:pt x="315" y="62"/>
                    <a:pt x="316" y="62"/>
                    <a:pt x="316" y="62"/>
                  </a:cubicBezTo>
                  <a:cubicBezTo>
                    <a:pt x="317" y="62"/>
                    <a:pt x="317" y="61"/>
                    <a:pt x="318" y="61"/>
                  </a:cubicBezTo>
                  <a:cubicBezTo>
                    <a:pt x="319" y="60"/>
                    <a:pt x="320" y="58"/>
                    <a:pt x="321" y="56"/>
                  </a:cubicBezTo>
                  <a:cubicBezTo>
                    <a:pt x="323" y="50"/>
                    <a:pt x="323" y="50"/>
                    <a:pt x="323" y="50"/>
                  </a:cubicBezTo>
                  <a:cubicBezTo>
                    <a:pt x="311" y="25"/>
                    <a:pt x="311" y="25"/>
                    <a:pt x="311" y="25"/>
                  </a:cubicBezTo>
                  <a:cubicBezTo>
                    <a:pt x="311" y="24"/>
                    <a:pt x="311" y="23"/>
                    <a:pt x="310" y="22"/>
                  </a:cubicBezTo>
                  <a:cubicBezTo>
                    <a:pt x="309" y="21"/>
                    <a:pt x="309" y="20"/>
                    <a:pt x="308" y="20"/>
                  </a:cubicBezTo>
                  <a:cubicBezTo>
                    <a:pt x="308" y="20"/>
                    <a:pt x="307" y="19"/>
                    <a:pt x="305" y="19"/>
                  </a:cubicBezTo>
                  <a:cubicBezTo>
                    <a:pt x="306" y="19"/>
                    <a:pt x="306" y="19"/>
                    <a:pt x="306" y="19"/>
                  </a:cubicBezTo>
                  <a:close/>
                  <a:moveTo>
                    <a:pt x="379" y="18"/>
                  </a:moveTo>
                  <a:cubicBezTo>
                    <a:pt x="383" y="18"/>
                    <a:pt x="387" y="20"/>
                    <a:pt x="391" y="24"/>
                  </a:cubicBezTo>
                  <a:cubicBezTo>
                    <a:pt x="393" y="27"/>
                    <a:pt x="395" y="31"/>
                    <a:pt x="395" y="35"/>
                  </a:cubicBezTo>
                  <a:cubicBezTo>
                    <a:pt x="395" y="39"/>
                    <a:pt x="394" y="41"/>
                    <a:pt x="393" y="45"/>
                  </a:cubicBezTo>
                  <a:cubicBezTo>
                    <a:pt x="391" y="48"/>
                    <a:pt x="389" y="50"/>
                    <a:pt x="387" y="52"/>
                  </a:cubicBezTo>
                  <a:cubicBezTo>
                    <a:pt x="385" y="53"/>
                    <a:pt x="382" y="54"/>
                    <a:pt x="379" y="54"/>
                  </a:cubicBezTo>
                  <a:cubicBezTo>
                    <a:pt x="374" y="54"/>
                    <a:pt x="370" y="52"/>
                    <a:pt x="367" y="48"/>
                  </a:cubicBezTo>
                  <a:cubicBezTo>
                    <a:pt x="365" y="45"/>
                    <a:pt x="363" y="41"/>
                    <a:pt x="363" y="37"/>
                  </a:cubicBezTo>
                  <a:cubicBezTo>
                    <a:pt x="363" y="33"/>
                    <a:pt x="364" y="30"/>
                    <a:pt x="366" y="27"/>
                  </a:cubicBezTo>
                  <a:cubicBezTo>
                    <a:pt x="367" y="24"/>
                    <a:pt x="369" y="22"/>
                    <a:pt x="372" y="21"/>
                  </a:cubicBezTo>
                  <a:cubicBezTo>
                    <a:pt x="373" y="19"/>
                    <a:pt x="376" y="18"/>
                    <a:pt x="379" y="18"/>
                  </a:cubicBezTo>
                  <a:close/>
                  <a:moveTo>
                    <a:pt x="377" y="20"/>
                  </a:moveTo>
                  <a:cubicBezTo>
                    <a:pt x="376" y="20"/>
                    <a:pt x="375" y="21"/>
                    <a:pt x="373" y="21"/>
                  </a:cubicBezTo>
                  <a:cubicBezTo>
                    <a:pt x="372" y="22"/>
                    <a:pt x="371" y="23"/>
                    <a:pt x="370" y="25"/>
                  </a:cubicBezTo>
                  <a:cubicBezTo>
                    <a:pt x="369" y="27"/>
                    <a:pt x="369" y="30"/>
                    <a:pt x="369" y="33"/>
                  </a:cubicBezTo>
                  <a:cubicBezTo>
                    <a:pt x="369" y="38"/>
                    <a:pt x="370" y="42"/>
                    <a:pt x="372" y="46"/>
                  </a:cubicBezTo>
                  <a:cubicBezTo>
                    <a:pt x="374" y="49"/>
                    <a:pt x="376" y="51"/>
                    <a:pt x="379" y="51"/>
                  </a:cubicBezTo>
                  <a:cubicBezTo>
                    <a:pt x="382" y="51"/>
                    <a:pt x="384" y="50"/>
                    <a:pt x="385" y="48"/>
                  </a:cubicBezTo>
                  <a:cubicBezTo>
                    <a:pt x="387" y="46"/>
                    <a:pt x="387" y="43"/>
                    <a:pt x="387" y="38"/>
                  </a:cubicBezTo>
                  <a:cubicBezTo>
                    <a:pt x="387" y="32"/>
                    <a:pt x="386" y="27"/>
                    <a:pt x="384" y="24"/>
                  </a:cubicBezTo>
                  <a:cubicBezTo>
                    <a:pt x="382" y="21"/>
                    <a:pt x="380" y="20"/>
                    <a:pt x="377" y="20"/>
                  </a:cubicBezTo>
                  <a:close/>
                  <a:moveTo>
                    <a:pt x="415" y="21"/>
                  </a:moveTo>
                  <a:cubicBezTo>
                    <a:pt x="415" y="44"/>
                    <a:pt x="415" y="44"/>
                    <a:pt x="415" y="44"/>
                  </a:cubicBezTo>
                  <a:cubicBezTo>
                    <a:pt x="415" y="47"/>
                    <a:pt x="416" y="49"/>
                    <a:pt x="416" y="50"/>
                  </a:cubicBezTo>
                  <a:cubicBezTo>
                    <a:pt x="417" y="51"/>
                    <a:pt x="418" y="51"/>
                    <a:pt x="420" y="51"/>
                  </a:cubicBezTo>
                  <a:cubicBezTo>
                    <a:pt x="423" y="51"/>
                    <a:pt x="423" y="51"/>
                    <a:pt x="423" y="51"/>
                  </a:cubicBezTo>
                  <a:cubicBezTo>
                    <a:pt x="423" y="53"/>
                    <a:pt x="423" y="53"/>
                    <a:pt x="423" y="53"/>
                  </a:cubicBezTo>
                  <a:cubicBezTo>
                    <a:pt x="403" y="53"/>
                    <a:pt x="403" y="53"/>
                    <a:pt x="403" y="53"/>
                  </a:cubicBezTo>
                  <a:cubicBezTo>
                    <a:pt x="403" y="51"/>
                    <a:pt x="403" y="51"/>
                    <a:pt x="403" y="51"/>
                  </a:cubicBezTo>
                  <a:cubicBezTo>
                    <a:pt x="405" y="51"/>
                    <a:pt x="405" y="51"/>
                    <a:pt x="405" y="51"/>
                  </a:cubicBezTo>
                  <a:cubicBezTo>
                    <a:pt x="406" y="51"/>
                    <a:pt x="407" y="51"/>
                    <a:pt x="408" y="51"/>
                  </a:cubicBezTo>
                  <a:cubicBezTo>
                    <a:pt x="409" y="50"/>
                    <a:pt x="409" y="49"/>
                    <a:pt x="409" y="49"/>
                  </a:cubicBezTo>
                  <a:cubicBezTo>
                    <a:pt x="410" y="48"/>
                    <a:pt x="410" y="46"/>
                    <a:pt x="410" y="44"/>
                  </a:cubicBezTo>
                  <a:cubicBezTo>
                    <a:pt x="410" y="21"/>
                    <a:pt x="410" y="21"/>
                    <a:pt x="410" y="21"/>
                  </a:cubicBezTo>
                  <a:cubicBezTo>
                    <a:pt x="403" y="21"/>
                    <a:pt x="403" y="21"/>
                    <a:pt x="403" y="21"/>
                  </a:cubicBezTo>
                  <a:cubicBezTo>
                    <a:pt x="403" y="19"/>
                    <a:pt x="403" y="19"/>
                    <a:pt x="403" y="19"/>
                  </a:cubicBezTo>
                  <a:cubicBezTo>
                    <a:pt x="410" y="19"/>
                    <a:pt x="410" y="19"/>
                    <a:pt x="410" y="19"/>
                  </a:cubicBezTo>
                  <a:cubicBezTo>
                    <a:pt x="410" y="16"/>
                    <a:pt x="410" y="16"/>
                    <a:pt x="410" y="16"/>
                  </a:cubicBezTo>
                  <a:cubicBezTo>
                    <a:pt x="410" y="13"/>
                    <a:pt x="410" y="10"/>
                    <a:pt x="411" y="7"/>
                  </a:cubicBezTo>
                  <a:cubicBezTo>
                    <a:pt x="413" y="5"/>
                    <a:pt x="414" y="3"/>
                    <a:pt x="416" y="2"/>
                  </a:cubicBezTo>
                  <a:cubicBezTo>
                    <a:pt x="418" y="0"/>
                    <a:pt x="421" y="0"/>
                    <a:pt x="423" y="0"/>
                  </a:cubicBezTo>
                  <a:cubicBezTo>
                    <a:pt x="426" y="0"/>
                    <a:pt x="428" y="1"/>
                    <a:pt x="430" y="2"/>
                  </a:cubicBezTo>
                  <a:cubicBezTo>
                    <a:pt x="431" y="3"/>
                    <a:pt x="432" y="5"/>
                    <a:pt x="432" y="6"/>
                  </a:cubicBezTo>
                  <a:cubicBezTo>
                    <a:pt x="432" y="7"/>
                    <a:pt x="432" y="7"/>
                    <a:pt x="431" y="8"/>
                  </a:cubicBezTo>
                  <a:cubicBezTo>
                    <a:pt x="431" y="9"/>
                    <a:pt x="430" y="9"/>
                    <a:pt x="429" y="9"/>
                  </a:cubicBezTo>
                  <a:cubicBezTo>
                    <a:pt x="429" y="9"/>
                    <a:pt x="428" y="8"/>
                    <a:pt x="428" y="8"/>
                  </a:cubicBezTo>
                  <a:cubicBezTo>
                    <a:pt x="427" y="7"/>
                    <a:pt x="427" y="7"/>
                    <a:pt x="425" y="5"/>
                  </a:cubicBezTo>
                  <a:cubicBezTo>
                    <a:pt x="425" y="4"/>
                    <a:pt x="424" y="3"/>
                    <a:pt x="423" y="2"/>
                  </a:cubicBezTo>
                  <a:cubicBezTo>
                    <a:pt x="422" y="2"/>
                    <a:pt x="421" y="1"/>
                    <a:pt x="421" y="1"/>
                  </a:cubicBezTo>
                  <a:cubicBezTo>
                    <a:pt x="419" y="1"/>
                    <a:pt x="419" y="2"/>
                    <a:pt x="418" y="2"/>
                  </a:cubicBezTo>
                  <a:cubicBezTo>
                    <a:pt x="417" y="3"/>
                    <a:pt x="417" y="4"/>
                    <a:pt x="416" y="5"/>
                  </a:cubicBezTo>
                  <a:cubicBezTo>
                    <a:pt x="416" y="6"/>
                    <a:pt x="416" y="9"/>
                    <a:pt x="416" y="15"/>
                  </a:cubicBezTo>
                  <a:cubicBezTo>
                    <a:pt x="416" y="17"/>
                    <a:pt x="416" y="17"/>
                    <a:pt x="416" y="17"/>
                  </a:cubicBezTo>
                  <a:cubicBezTo>
                    <a:pt x="424" y="17"/>
                    <a:pt x="424" y="17"/>
                    <a:pt x="424" y="17"/>
                  </a:cubicBezTo>
                  <a:cubicBezTo>
                    <a:pt x="424" y="21"/>
                    <a:pt x="424" y="21"/>
                    <a:pt x="424" y="21"/>
                  </a:cubicBezTo>
                  <a:cubicBezTo>
                    <a:pt x="415" y="21"/>
                    <a:pt x="415" y="21"/>
                    <a:pt x="415" y="21"/>
                  </a:cubicBezTo>
                  <a:close/>
                  <a:moveTo>
                    <a:pt x="477" y="1"/>
                  </a:moveTo>
                  <a:cubicBezTo>
                    <a:pt x="477" y="19"/>
                    <a:pt x="477" y="19"/>
                    <a:pt x="477" y="19"/>
                  </a:cubicBezTo>
                  <a:cubicBezTo>
                    <a:pt x="475" y="19"/>
                    <a:pt x="475" y="19"/>
                    <a:pt x="475" y="19"/>
                  </a:cubicBezTo>
                  <a:cubicBezTo>
                    <a:pt x="475" y="15"/>
                    <a:pt x="474" y="13"/>
                    <a:pt x="473" y="11"/>
                  </a:cubicBezTo>
                  <a:cubicBezTo>
                    <a:pt x="472" y="9"/>
                    <a:pt x="470" y="7"/>
                    <a:pt x="468" y="6"/>
                  </a:cubicBezTo>
                  <a:cubicBezTo>
                    <a:pt x="466" y="5"/>
                    <a:pt x="464" y="4"/>
                    <a:pt x="462" y="4"/>
                  </a:cubicBezTo>
                  <a:cubicBezTo>
                    <a:pt x="459" y="4"/>
                    <a:pt x="457" y="5"/>
                    <a:pt x="456" y="7"/>
                  </a:cubicBezTo>
                  <a:cubicBezTo>
                    <a:pt x="454" y="8"/>
                    <a:pt x="453" y="10"/>
                    <a:pt x="453" y="12"/>
                  </a:cubicBezTo>
                  <a:cubicBezTo>
                    <a:pt x="453" y="13"/>
                    <a:pt x="454" y="15"/>
                    <a:pt x="455" y="16"/>
                  </a:cubicBezTo>
                  <a:cubicBezTo>
                    <a:pt x="457" y="18"/>
                    <a:pt x="460" y="20"/>
                    <a:pt x="465" y="23"/>
                  </a:cubicBezTo>
                  <a:cubicBezTo>
                    <a:pt x="470" y="26"/>
                    <a:pt x="473" y="28"/>
                    <a:pt x="475" y="29"/>
                  </a:cubicBezTo>
                  <a:cubicBezTo>
                    <a:pt x="476" y="31"/>
                    <a:pt x="477" y="32"/>
                    <a:pt x="479" y="34"/>
                  </a:cubicBezTo>
                  <a:cubicBezTo>
                    <a:pt x="479" y="36"/>
                    <a:pt x="480" y="38"/>
                    <a:pt x="480" y="40"/>
                  </a:cubicBezTo>
                  <a:cubicBezTo>
                    <a:pt x="480" y="44"/>
                    <a:pt x="478" y="47"/>
                    <a:pt x="475" y="50"/>
                  </a:cubicBezTo>
                  <a:cubicBezTo>
                    <a:pt x="473" y="53"/>
                    <a:pt x="469" y="54"/>
                    <a:pt x="465" y="54"/>
                  </a:cubicBezTo>
                  <a:cubicBezTo>
                    <a:pt x="463" y="54"/>
                    <a:pt x="462" y="54"/>
                    <a:pt x="461" y="53"/>
                  </a:cubicBezTo>
                  <a:cubicBezTo>
                    <a:pt x="460" y="53"/>
                    <a:pt x="458" y="53"/>
                    <a:pt x="456" y="52"/>
                  </a:cubicBezTo>
                  <a:cubicBezTo>
                    <a:pt x="454" y="51"/>
                    <a:pt x="453" y="51"/>
                    <a:pt x="452" y="51"/>
                  </a:cubicBezTo>
                  <a:cubicBezTo>
                    <a:pt x="451" y="51"/>
                    <a:pt x="451" y="51"/>
                    <a:pt x="450" y="51"/>
                  </a:cubicBezTo>
                  <a:cubicBezTo>
                    <a:pt x="450" y="52"/>
                    <a:pt x="450" y="53"/>
                    <a:pt x="449" y="54"/>
                  </a:cubicBezTo>
                  <a:cubicBezTo>
                    <a:pt x="448" y="54"/>
                    <a:pt x="448" y="54"/>
                    <a:pt x="448" y="54"/>
                  </a:cubicBezTo>
                  <a:cubicBezTo>
                    <a:pt x="448" y="37"/>
                    <a:pt x="448" y="37"/>
                    <a:pt x="448" y="37"/>
                  </a:cubicBezTo>
                  <a:cubicBezTo>
                    <a:pt x="449" y="37"/>
                    <a:pt x="449" y="37"/>
                    <a:pt x="449" y="37"/>
                  </a:cubicBezTo>
                  <a:cubicBezTo>
                    <a:pt x="450" y="40"/>
                    <a:pt x="451" y="43"/>
                    <a:pt x="452" y="45"/>
                  </a:cubicBezTo>
                  <a:cubicBezTo>
                    <a:pt x="453" y="46"/>
                    <a:pt x="455" y="48"/>
                    <a:pt x="457" y="49"/>
                  </a:cubicBezTo>
                  <a:cubicBezTo>
                    <a:pt x="459" y="50"/>
                    <a:pt x="461" y="51"/>
                    <a:pt x="464" y="51"/>
                  </a:cubicBezTo>
                  <a:cubicBezTo>
                    <a:pt x="467" y="51"/>
                    <a:pt x="469" y="50"/>
                    <a:pt x="471" y="48"/>
                  </a:cubicBezTo>
                  <a:cubicBezTo>
                    <a:pt x="473" y="47"/>
                    <a:pt x="473" y="45"/>
                    <a:pt x="473" y="43"/>
                  </a:cubicBezTo>
                  <a:cubicBezTo>
                    <a:pt x="473" y="41"/>
                    <a:pt x="473" y="40"/>
                    <a:pt x="473" y="39"/>
                  </a:cubicBezTo>
                  <a:cubicBezTo>
                    <a:pt x="472" y="38"/>
                    <a:pt x="471" y="37"/>
                    <a:pt x="469" y="35"/>
                  </a:cubicBezTo>
                  <a:cubicBezTo>
                    <a:pt x="469" y="35"/>
                    <a:pt x="466" y="33"/>
                    <a:pt x="462" y="31"/>
                  </a:cubicBezTo>
                  <a:cubicBezTo>
                    <a:pt x="458" y="28"/>
                    <a:pt x="455" y="26"/>
                    <a:pt x="453" y="25"/>
                  </a:cubicBezTo>
                  <a:cubicBezTo>
                    <a:pt x="451" y="23"/>
                    <a:pt x="450" y="22"/>
                    <a:pt x="449" y="20"/>
                  </a:cubicBezTo>
                  <a:cubicBezTo>
                    <a:pt x="448" y="19"/>
                    <a:pt x="448" y="17"/>
                    <a:pt x="448" y="15"/>
                  </a:cubicBezTo>
                  <a:cubicBezTo>
                    <a:pt x="448" y="11"/>
                    <a:pt x="449" y="8"/>
                    <a:pt x="452" y="5"/>
                  </a:cubicBezTo>
                  <a:cubicBezTo>
                    <a:pt x="455" y="3"/>
                    <a:pt x="458" y="1"/>
                    <a:pt x="462" y="1"/>
                  </a:cubicBezTo>
                  <a:cubicBezTo>
                    <a:pt x="464" y="1"/>
                    <a:pt x="467" y="2"/>
                    <a:pt x="470" y="3"/>
                  </a:cubicBezTo>
                  <a:cubicBezTo>
                    <a:pt x="471" y="4"/>
                    <a:pt x="472" y="4"/>
                    <a:pt x="473" y="4"/>
                  </a:cubicBezTo>
                  <a:cubicBezTo>
                    <a:pt x="473" y="4"/>
                    <a:pt x="474" y="4"/>
                    <a:pt x="474" y="4"/>
                  </a:cubicBezTo>
                  <a:cubicBezTo>
                    <a:pt x="475" y="3"/>
                    <a:pt x="475" y="3"/>
                    <a:pt x="475" y="1"/>
                  </a:cubicBezTo>
                  <a:cubicBezTo>
                    <a:pt x="477" y="1"/>
                    <a:pt x="477" y="1"/>
                    <a:pt x="477" y="1"/>
                  </a:cubicBezTo>
                  <a:close/>
                  <a:moveTo>
                    <a:pt x="517" y="40"/>
                  </a:moveTo>
                  <a:cubicBezTo>
                    <a:pt x="517" y="44"/>
                    <a:pt x="515" y="48"/>
                    <a:pt x="512" y="50"/>
                  </a:cubicBezTo>
                  <a:cubicBezTo>
                    <a:pt x="510" y="53"/>
                    <a:pt x="507" y="54"/>
                    <a:pt x="504" y="54"/>
                  </a:cubicBezTo>
                  <a:cubicBezTo>
                    <a:pt x="500" y="54"/>
                    <a:pt x="497" y="52"/>
                    <a:pt x="494" y="49"/>
                  </a:cubicBezTo>
                  <a:cubicBezTo>
                    <a:pt x="491" y="46"/>
                    <a:pt x="490" y="41"/>
                    <a:pt x="490" y="36"/>
                  </a:cubicBezTo>
                  <a:cubicBezTo>
                    <a:pt x="490" y="31"/>
                    <a:pt x="492" y="26"/>
                    <a:pt x="495" y="23"/>
                  </a:cubicBezTo>
                  <a:cubicBezTo>
                    <a:pt x="498" y="19"/>
                    <a:pt x="501" y="17"/>
                    <a:pt x="506" y="17"/>
                  </a:cubicBezTo>
                  <a:cubicBezTo>
                    <a:pt x="509" y="17"/>
                    <a:pt x="512" y="18"/>
                    <a:pt x="514" y="20"/>
                  </a:cubicBezTo>
                  <a:cubicBezTo>
                    <a:pt x="516" y="22"/>
                    <a:pt x="517" y="24"/>
                    <a:pt x="517" y="26"/>
                  </a:cubicBezTo>
                  <a:cubicBezTo>
                    <a:pt x="517" y="27"/>
                    <a:pt x="517" y="27"/>
                    <a:pt x="516" y="28"/>
                  </a:cubicBezTo>
                  <a:cubicBezTo>
                    <a:pt x="516" y="29"/>
                    <a:pt x="515" y="29"/>
                    <a:pt x="514" y="29"/>
                  </a:cubicBezTo>
                  <a:cubicBezTo>
                    <a:pt x="512" y="29"/>
                    <a:pt x="511" y="29"/>
                    <a:pt x="511" y="27"/>
                  </a:cubicBezTo>
                  <a:cubicBezTo>
                    <a:pt x="510" y="27"/>
                    <a:pt x="510" y="26"/>
                    <a:pt x="510" y="25"/>
                  </a:cubicBezTo>
                  <a:cubicBezTo>
                    <a:pt x="510" y="23"/>
                    <a:pt x="509" y="22"/>
                    <a:pt x="508" y="21"/>
                  </a:cubicBezTo>
                  <a:cubicBezTo>
                    <a:pt x="507" y="21"/>
                    <a:pt x="506" y="20"/>
                    <a:pt x="505" y="20"/>
                  </a:cubicBezTo>
                  <a:cubicBezTo>
                    <a:pt x="502" y="20"/>
                    <a:pt x="500" y="21"/>
                    <a:pt x="499" y="23"/>
                  </a:cubicBezTo>
                  <a:cubicBezTo>
                    <a:pt x="497" y="25"/>
                    <a:pt x="496" y="29"/>
                    <a:pt x="496" y="33"/>
                  </a:cubicBezTo>
                  <a:cubicBezTo>
                    <a:pt x="496" y="37"/>
                    <a:pt x="497" y="40"/>
                    <a:pt x="499" y="43"/>
                  </a:cubicBezTo>
                  <a:cubicBezTo>
                    <a:pt x="501" y="47"/>
                    <a:pt x="503" y="48"/>
                    <a:pt x="507" y="48"/>
                  </a:cubicBezTo>
                  <a:cubicBezTo>
                    <a:pt x="509" y="48"/>
                    <a:pt x="511" y="47"/>
                    <a:pt x="513" y="46"/>
                  </a:cubicBezTo>
                  <a:cubicBezTo>
                    <a:pt x="514" y="45"/>
                    <a:pt x="515" y="43"/>
                    <a:pt x="517" y="40"/>
                  </a:cubicBezTo>
                  <a:cubicBezTo>
                    <a:pt x="517" y="40"/>
                    <a:pt x="517" y="40"/>
                    <a:pt x="517" y="40"/>
                  </a:cubicBezTo>
                  <a:close/>
                  <a:moveTo>
                    <a:pt x="534" y="0"/>
                  </a:moveTo>
                  <a:cubicBezTo>
                    <a:pt x="535" y="0"/>
                    <a:pt x="536" y="0"/>
                    <a:pt x="537" y="1"/>
                  </a:cubicBezTo>
                  <a:cubicBezTo>
                    <a:pt x="537" y="2"/>
                    <a:pt x="538" y="3"/>
                    <a:pt x="538" y="4"/>
                  </a:cubicBezTo>
                  <a:cubicBezTo>
                    <a:pt x="538" y="5"/>
                    <a:pt x="537" y="6"/>
                    <a:pt x="537" y="7"/>
                  </a:cubicBezTo>
                  <a:cubicBezTo>
                    <a:pt x="536" y="7"/>
                    <a:pt x="535" y="8"/>
                    <a:pt x="534" y="8"/>
                  </a:cubicBezTo>
                  <a:cubicBezTo>
                    <a:pt x="533" y="8"/>
                    <a:pt x="532" y="7"/>
                    <a:pt x="532" y="7"/>
                  </a:cubicBezTo>
                  <a:cubicBezTo>
                    <a:pt x="531" y="6"/>
                    <a:pt x="531" y="5"/>
                    <a:pt x="531" y="4"/>
                  </a:cubicBezTo>
                  <a:cubicBezTo>
                    <a:pt x="531" y="3"/>
                    <a:pt x="531" y="2"/>
                    <a:pt x="532" y="1"/>
                  </a:cubicBezTo>
                  <a:cubicBezTo>
                    <a:pt x="532" y="0"/>
                    <a:pt x="533" y="0"/>
                    <a:pt x="534" y="0"/>
                  </a:cubicBezTo>
                  <a:close/>
                  <a:moveTo>
                    <a:pt x="537" y="18"/>
                  </a:moveTo>
                  <a:cubicBezTo>
                    <a:pt x="537" y="45"/>
                    <a:pt x="537" y="45"/>
                    <a:pt x="537" y="45"/>
                  </a:cubicBezTo>
                  <a:cubicBezTo>
                    <a:pt x="537" y="47"/>
                    <a:pt x="537" y="49"/>
                    <a:pt x="537" y="49"/>
                  </a:cubicBezTo>
                  <a:cubicBezTo>
                    <a:pt x="538" y="50"/>
                    <a:pt x="538" y="51"/>
                    <a:pt x="539" y="51"/>
                  </a:cubicBezTo>
                  <a:cubicBezTo>
                    <a:pt x="539" y="51"/>
                    <a:pt x="540" y="51"/>
                    <a:pt x="542" y="51"/>
                  </a:cubicBezTo>
                  <a:cubicBezTo>
                    <a:pt x="542" y="53"/>
                    <a:pt x="542" y="53"/>
                    <a:pt x="542" y="53"/>
                  </a:cubicBezTo>
                  <a:cubicBezTo>
                    <a:pt x="526" y="53"/>
                    <a:pt x="526" y="53"/>
                    <a:pt x="526" y="53"/>
                  </a:cubicBezTo>
                  <a:cubicBezTo>
                    <a:pt x="526" y="51"/>
                    <a:pt x="526" y="51"/>
                    <a:pt x="526" y="51"/>
                  </a:cubicBezTo>
                  <a:cubicBezTo>
                    <a:pt x="527" y="51"/>
                    <a:pt x="529" y="51"/>
                    <a:pt x="529" y="51"/>
                  </a:cubicBezTo>
                  <a:cubicBezTo>
                    <a:pt x="529" y="51"/>
                    <a:pt x="530" y="50"/>
                    <a:pt x="530" y="49"/>
                  </a:cubicBezTo>
                  <a:cubicBezTo>
                    <a:pt x="531" y="49"/>
                    <a:pt x="531" y="47"/>
                    <a:pt x="531" y="45"/>
                  </a:cubicBezTo>
                  <a:cubicBezTo>
                    <a:pt x="531" y="32"/>
                    <a:pt x="531" y="32"/>
                    <a:pt x="531" y="32"/>
                  </a:cubicBezTo>
                  <a:cubicBezTo>
                    <a:pt x="531" y="28"/>
                    <a:pt x="531" y="26"/>
                    <a:pt x="530" y="25"/>
                  </a:cubicBezTo>
                  <a:cubicBezTo>
                    <a:pt x="530" y="24"/>
                    <a:pt x="530" y="23"/>
                    <a:pt x="529" y="23"/>
                  </a:cubicBezTo>
                  <a:cubicBezTo>
                    <a:pt x="529" y="23"/>
                    <a:pt x="529" y="23"/>
                    <a:pt x="528" y="23"/>
                  </a:cubicBezTo>
                  <a:cubicBezTo>
                    <a:pt x="527" y="23"/>
                    <a:pt x="526" y="23"/>
                    <a:pt x="525" y="23"/>
                  </a:cubicBezTo>
                  <a:cubicBezTo>
                    <a:pt x="525" y="22"/>
                    <a:pt x="525" y="22"/>
                    <a:pt x="525" y="22"/>
                  </a:cubicBezTo>
                  <a:cubicBezTo>
                    <a:pt x="535" y="18"/>
                    <a:pt x="535" y="18"/>
                    <a:pt x="535" y="18"/>
                  </a:cubicBezTo>
                  <a:cubicBezTo>
                    <a:pt x="537" y="18"/>
                    <a:pt x="537" y="18"/>
                    <a:pt x="537" y="18"/>
                  </a:cubicBezTo>
                  <a:close/>
                  <a:moveTo>
                    <a:pt x="555" y="31"/>
                  </a:moveTo>
                  <a:cubicBezTo>
                    <a:pt x="555" y="37"/>
                    <a:pt x="557" y="40"/>
                    <a:pt x="559" y="43"/>
                  </a:cubicBezTo>
                  <a:cubicBezTo>
                    <a:pt x="561" y="46"/>
                    <a:pt x="564" y="48"/>
                    <a:pt x="567" y="48"/>
                  </a:cubicBezTo>
                  <a:cubicBezTo>
                    <a:pt x="569" y="48"/>
                    <a:pt x="571" y="47"/>
                    <a:pt x="573" y="46"/>
                  </a:cubicBezTo>
                  <a:cubicBezTo>
                    <a:pt x="575" y="45"/>
                    <a:pt x="576" y="43"/>
                    <a:pt x="577" y="39"/>
                  </a:cubicBezTo>
                  <a:cubicBezTo>
                    <a:pt x="578" y="40"/>
                    <a:pt x="578" y="40"/>
                    <a:pt x="578" y="40"/>
                  </a:cubicBezTo>
                  <a:cubicBezTo>
                    <a:pt x="578" y="43"/>
                    <a:pt x="576" y="47"/>
                    <a:pt x="574" y="49"/>
                  </a:cubicBezTo>
                  <a:cubicBezTo>
                    <a:pt x="571" y="52"/>
                    <a:pt x="568" y="53"/>
                    <a:pt x="565" y="53"/>
                  </a:cubicBezTo>
                  <a:cubicBezTo>
                    <a:pt x="561" y="53"/>
                    <a:pt x="557" y="52"/>
                    <a:pt x="555" y="49"/>
                  </a:cubicBezTo>
                  <a:cubicBezTo>
                    <a:pt x="552" y="45"/>
                    <a:pt x="551" y="41"/>
                    <a:pt x="551" y="36"/>
                  </a:cubicBezTo>
                  <a:cubicBezTo>
                    <a:pt x="551" y="30"/>
                    <a:pt x="552" y="25"/>
                    <a:pt x="555" y="22"/>
                  </a:cubicBezTo>
                  <a:cubicBezTo>
                    <a:pt x="558" y="19"/>
                    <a:pt x="561" y="17"/>
                    <a:pt x="566" y="17"/>
                  </a:cubicBezTo>
                  <a:cubicBezTo>
                    <a:pt x="569" y="17"/>
                    <a:pt x="573" y="19"/>
                    <a:pt x="575" y="21"/>
                  </a:cubicBezTo>
                  <a:cubicBezTo>
                    <a:pt x="577" y="23"/>
                    <a:pt x="579" y="27"/>
                    <a:pt x="579" y="31"/>
                  </a:cubicBezTo>
                  <a:cubicBezTo>
                    <a:pt x="555" y="31"/>
                    <a:pt x="555" y="31"/>
                    <a:pt x="555" y="31"/>
                  </a:cubicBezTo>
                  <a:close/>
                  <a:moveTo>
                    <a:pt x="555" y="29"/>
                  </a:moveTo>
                  <a:cubicBezTo>
                    <a:pt x="571" y="29"/>
                    <a:pt x="571" y="29"/>
                    <a:pt x="571" y="29"/>
                  </a:cubicBezTo>
                  <a:cubicBezTo>
                    <a:pt x="571" y="27"/>
                    <a:pt x="570" y="26"/>
                    <a:pt x="570" y="25"/>
                  </a:cubicBezTo>
                  <a:cubicBezTo>
                    <a:pt x="569" y="24"/>
                    <a:pt x="568" y="23"/>
                    <a:pt x="567" y="22"/>
                  </a:cubicBezTo>
                  <a:cubicBezTo>
                    <a:pt x="566" y="21"/>
                    <a:pt x="565" y="21"/>
                    <a:pt x="563" y="21"/>
                  </a:cubicBezTo>
                  <a:cubicBezTo>
                    <a:pt x="561" y="21"/>
                    <a:pt x="560" y="21"/>
                    <a:pt x="558" y="23"/>
                  </a:cubicBezTo>
                  <a:cubicBezTo>
                    <a:pt x="557" y="24"/>
                    <a:pt x="555" y="27"/>
                    <a:pt x="555" y="29"/>
                  </a:cubicBezTo>
                  <a:close/>
                  <a:moveTo>
                    <a:pt x="595" y="25"/>
                  </a:moveTo>
                  <a:cubicBezTo>
                    <a:pt x="599" y="20"/>
                    <a:pt x="603" y="18"/>
                    <a:pt x="606" y="18"/>
                  </a:cubicBezTo>
                  <a:cubicBezTo>
                    <a:pt x="608" y="18"/>
                    <a:pt x="609" y="18"/>
                    <a:pt x="611" y="19"/>
                  </a:cubicBezTo>
                  <a:cubicBezTo>
                    <a:pt x="612" y="20"/>
                    <a:pt x="613" y="21"/>
                    <a:pt x="614" y="23"/>
                  </a:cubicBezTo>
                  <a:cubicBezTo>
                    <a:pt x="615" y="25"/>
                    <a:pt x="615" y="27"/>
                    <a:pt x="615" y="30"/>
                  </a:cubicBezTo>
                  <a:cubicBezTo>
                    <a:pt x="615" y="45"/>
                    <a:pt x="615" y="45"/>
                    <a:pt x="615" y="45"/>
                  </a:cubicBezTo>
                  <a:cubicBezTo>
                    <a:pt x="615" y="47"/>
                    <a:pt x="615" y="48"/>
                    <a:pt x="615" y="49"/>
                  </a:cubicBezTo>
                  <a:cubicBezTo>
                    <a:pt x="616" y="50"/>
                    <a:pt x="616" y="50"/>
                    <a:pt x="617" y="51"/>
                  </a:cubicBezTo>
                  <a:cubicBezTo>
                    <a:pt x="617" y="51"/>
                    <a:pt x="618" y="51"/>
                    <a:pt x="620" y="51"/>
                  </a:cubicBezTo>
                  <a:cubicBezTo>
                    <a:pt x="620" y="52"/>
                    <a:pt x="620" y="52"/>
                    <a:pt x="620" y="52"/>
                  </a:cubicBezTo>
                  <a:cubicBezTo>
                    <a:pt x="604" y="52"/>
                    <a:pt x="604" y="52"/>
                    <a:pt x="604" y="52"/>
                  </a:cubicBezTo>
                  <a:cubicBezTo>
                    <a:pt x="604" y="51"/>
                    <a:pt x="604" y="51"/>
                    <a:pt x="604" y="51"/>
                  </a:cubicBezTo>
                  <a:cubicBezTo>
                    <a:pt x="605" y="51"/>
                    <a:pt x="605" y="51"/>
                    <a:pt x="605" y="51"/>
                  </a:cubicBezTo>
                  <a:cubicBezTo>
                    <a:pt x="606" y="51"/>
                    <a:pt x="607" y="51"/>
                    <a:pt x="608" y="50"/>
                  </a:cubicBezTo>
                  <a:cubicBezTo>
                    <a:pt x="609" y="50"/>
                    <a:pt x="609" y="49"/>
                    <a:pt x="609" y="48"/>
                  </a:cubicBezTo>
                  <a:cubicBezTo>
                    <a:pt x="609" y="48"/>
                    <a:pt x="609" y="47"/>
                    <a:pt x="609" y="45"/>
                  </a:cubicBezTo>
                  <a:cubicBezTo>
                    <a:pt x="609" y="31"/>
                    <a:pt x="609" y="31"/>
                    <a:pt x="609" y="31"/>
                  </a:cubicBezTo>
                  <a:cubicBezTo>
                    <a:pt x="609" y="27"/>
                    <a:pt x="609" y="25"/>
                    <a:pt x="608" y="24"/>
                  </a:cubicBezTo>
                  <a:cubicBezTo>
                    <a:pt x="607" y="23"/>
                    <a:pt x="606" y="22"/>
                    <a:pt x="604" y="22"/>
                  </a:cubicBezTo>
                  <a:cubicBezTo>
                    <a:pt x="601" y="22"/>
                    <a:pt x="598" y="23"/>
                    <a:pt x="595" y="27"/>
                  </a:cubicBezTo>
                  <a:cubicBezTo>
                    <a:pt x="595" y="45"/>
                    <a:pt x="595" y="45"/>
                    <a:pt x="595" y="45"/>
                  </a:cubicBezTo>
                  <a:cubicBezTo>
                    <a:pt x="595" y="47"/>
                    <a:pt x="595" y="48"/>
                    <a:pt x="596" y="49"/>
                  </a:cubicBezTo>
                  <a:cubicBezTo>
                    <a:pt x="596" y="50"/>
                    <a:pt x="597" y="50"/>
                    <a:pt x="597" y="51"/>
                  </a:cubicBezTo>
                  <a:cubicBezTo>
                    <a:pt x="597" y="51"/>
                    <a:pt x="599" y="51"/>
                    <a:pt x="601" y="51"/>
                  </a:cubicBezTo>
                  <a:cubicBezTo>
                    <a:pt x="601" y="52"/>
                    <a:pt x="601" y="52"/>
                    <a:pt x="601" y="52"/>
                  </a:cubicBezTo>
                  <a:cubicBezTo>
                    <a:pt x="585" y="52"/>
                    <a:pt x="585" y="52"/>
                    <a:pt x="585" y="52"/>
                  </a:cubicBezTo>
                  <a:cubicBezTo>
                    <a:pt x="585" y="51"/>
                    <a:pt x="585" y="51"/>
                    <a:pt x="585" y="51"/>
                  </a:cubicBezTo>
                  <a:cubicBezTo>
                    <a:pt x="585" y="51"/>
                    <a:pt x="585" y="51"/>
                    <a:pt x="585" y="51"/>
                  </a:cubicBezTo>
                  <a:cubicBezTo>
                    <a:pt x="587" y="51"/>
                    <a:pt x="588" y="51"/>
                    <a:pt x="589" y="50"/>
                  </a:cubicBezTo>
                  <a:cubicBezTo>
                    <a:pt x="589" y="49"/>
                    <a:pt x="589" y="47"/>
                    <a:pt x="589" y="45"/>
                  </a:cubicBezTo>
                  <a:cubicBezTo>
                    <a:pt x="589" y="32"/>
                    <a:pt x="589" y="32"/>
                    <a:pt x="589" y="32"/>
                  </a:cubicBezTo>
                  <a:cubicBezTo>
                    <a:pt x="589" y="28"/>
                    <a:pt x="589" y="25"/>
                    <a:pt x="589" y="24"/>
                  </a:cubicBezTo>
                  <a:cubicBezTo>
                    <a:pt x="589" y="23"/>
                    <a:pt x="589" y="23"/>
                    <a:pt x="588" y="22"/>
                  </a:cubicBezTo>
                  <a:cubicBezTo>
                    <a:pt x="588" y="22"/>
                    <a:pt x="587" y="22"/>
                    <a:pt x="587" y="22"/>
                  </a:cubicBezTo>
                  <a:cubicBezTo>
                    <a:pt x="586" y="22"/>
                    <a:pt x="585" y="22"/>
                    <a:pt x="584" y="22"/>
                  </a:cubicBezTo>
                  <a:cubicBezTo>
                    <a:pt x="584" y="21"/>
                    <a:pt x="584" y="21"/>
                    <a:pt x="584" y="21"/>
                  </a:cubicBezTo>
                  <a:cubicBezTo>
                    <a:pt x="594" y="17"/>
                    <a:pt x="594" y="17"/>
                    <a:pt x="594" y="17"/>
                  </a:cubicBezTo>
                  <a:cubicBezTo>
                    <a:pt x="595" y="17"/>
                    <a:pt x="595" y="17"/>
                    <a:pt x="595" y="17"/>
                  </a:cubicBezTo>
                  <a:cubicBezTo>
                    <a:pt x="595" y="25"/>
                    <a:pt x="595" y="25"/>
                    <a:pt x="595" y="25"/>
                  </a:cubicBezTo>
                  <a:close/>
                  <a:moveTo>
                    <a:pt x="654" y="40"/>
                  </a:moveTo>
                  <a:cubicBezTo>
                    <a:pt x="653" y="44"/>
                    <a:pt x="651" y="48"/>
                    <a:pt x="649" y="50"/>
                  </a:cubicBezTo>
                  <a:cubicBezTo>
                    <a:pt x="646" y="53"/>
                    <a:pt x="643" y="54"/>
                    <a:pt x="640" y="54"/>
                  </a:cubicBezTo>
                  <a:cubicBezTo>
                    <a:pt x="637" y="54"/>
                    <a:pt x="633" y="52"/>
                    <a:pt x="631" y="49"/>
                  </a:cubicBezTo>
                  <a:cubicBezTo>
                    <a:pt x="628" y="46"/>
                    <a:pt x="627" y="41"/>
                    <a:pt x="627" y="36"/>
                  </a:cubicBezTo>
                  <a:cubicBezTo>
                    <a:pt x="627" y="31"/>
                    <a:pt x="628" y="26"/>
                    <a:pt x="631" y="23"/>
                  </a:cubicBezTo>
                  <a:cubicBezTo>
                    <a:pt x="634" y="19"/>
                    <a:pt x="638" y="17"/>
                    <a:pt x="642" y="17"/>
                  </a:cubicBezTo>
                  <a:cubicBezTo>
                    <a:pt x="645" y="17"/>
                    <a:pt x="648" y="18"/>
                    <a:pt x="650" y="20"/>
                  </a:cubicBezTo>
                  <a:cubicBezTo>
                    <a:pt x="652" y="22"/>
                    <a:pt x="653" y="24"/>
                    <a:pt x="653" y="26"/>
                  </a:cubicBezTo>
                  <a:cubicBezTo>
                    <a:pt x="653" y="27"/>
                    <a:pt x="653" y="27"/>
                    <a:pt x="653" y="28"/>
                  </a:cubicBezTo>
                  <a:cubicBezTo>
                    <a:pt x="652" y="29"/>
                    <a:pt x="651" y="29"/>
                    <a:pt x="650" y="29"/>
                  </a:cubicBezTo>
                  <a:cubicBezTo>
                    <a:pt x="649" y="29"/>
                    <a:pt x="648" y="29"/>
                    <a:pt x="647" y="27"/>
                  </a:cubicBezTo>
                  <a:cubicBezTo>
                    <a:pt x="647" y="27"/>
                    <a:pt x="646" y="26"/>
                    <a:pt x="646" y="25"/>
                  </a:cubicBezTo>
                  <a:cubicBezTo>
                    <a:pt x="646" y="23"/>
                    <a:pt x="645" y="22"/>
                    <a:pt x="645" y="21"/>
                  </a:cubicBezTo>
                  <a:cubicBezTo>
                    <a:pt x="644" y="21"/>
                    <a:pt x="643" y="20"/>
                    <a:pt x="641" y="20"/>
                  </a:cubicBezTo>
                  <a:cubicBezTo>
                    <a:pt x="639" y="20"/>
                    <a:pt x="637" y="21"/>
                    <a:pt x="635" y="23"/>
                  </a:cubicBezTo>
                  <a:cubicBezTo>
                    <a:pt x="633" y="25"/>
                    <a:pt x="633" y="29"/>
                    <a:pt x="633" y="33"/>
                  </a:cubicBezTo>
                  <a:cubicBezTo>
                    <a:pt x="633" y="37"/>
                    <a:pt x="633" y="40"/>
                    <a:pt x="635" y="43"/>
                  </a:cubicBezTo>
                  <a:cubicBezTo>
                    <a:pt x="637" y="47"/>
                    <a:pt x="640" y="48"/>
                    <a:pt x="643" y="48"/>
                  </a:cubicBezTo>
                  <a:cubicBezTo>
                    <a:pt x="645" y="48"/>
                    <a:pt x="647" y="47"/>
                    <a:pt x="649" y="46"/>
                  </a:cubicBezTo>
                  <a:cubicBezTo>
                    <a:pt x="651" y="45"/>
                    <a:pt x="652" y="43"/>
                    <a:pt x="654" y="40"/>
                  </a:cubicBezTo>
                  <a:cubicBezTo>
                    <a:pt x="654" y="40"/>
                    <a:pt x="654" y="40"/>
                    <a:pt x="654" y="40"/>
                  </a:cubicBezTo>
                  <a:close/>
                  <a:moveTo>
                    <a:pt x="668" y="31"/>
                  </a:moveTo>
                  <a:cubicBezTo>
                    <a:pt x="668" y="37"/>
                    <a:pt x="669" y="40"/>
                    <a:pt x="671" y="43"/>
                  </a:cubicBezTo>
                  <a:cubicBezTo>
                    <a:pt x="674" y="46"/>
                    <a:pt x="677" y="48"/>
                    <a:pt x="680" y="48"/>
                  </a:cubicBezTo>
                  <a:cubicBezTo>
                    <a:pt x="682" y="48"/>
                    <a:pt x="684" y="47"/>
                    <a:pt x="685" y="46"/>
                  </a:cubicBezTo>
                  <a:cubicBezTo>
                    <a:pt x="687" y="45"/>
                    <a:pt x="688" y="43"/>
                    <a:pt x="689" y="39"/>
                  </a:cubicBezTo>
                  <a:cubicBezTo>
                    <a:pt x="691" y="40"/>
                    <a:pt x="691" y="40"/>
                    <a:pt x="691" y="40"/>
                  </a:cubicBezTo>
                  <a:cubicBezTo>
                    <a:pt x="690" y="43"/>
                    <a:pt x="689" y="47"/>
                    <a:pt x="686" y="49"/>
                  </a:cubicBezTo>
                  <a:cubicBezTo>
                    <a:pt x="684" y="52"/>
                    <a:pt x="681" y="53"/>
                    <a:pt x="677" y="53"/>
                  </a:cubicBezTo>
                  <a:cubicBezTo>
                    <a:pt x="673" y="53"/>
                    <a:pt x="670" y="52"/>
                    <a:pt x="667" y="49"/>
                  </a:cubicBezTo>
                  <a:cubicBezTo>
                    <a:pt x="664" y="45"/>
                    <a:pt x="663" y="41"/>
                    <a:pt x="663" y="36"/>
                  </a:cubicBezTo>
                  <a:cubicBezTo>
                    <a:pt x="663" y="30"/>
                    <a:pt x="665" y="25"/>
                    <a:pt x="667" y="22"/>
                  </a:cubicBezTo>
                  <a:cubicBezTo>
                    <a:pt x="670" y="19"/>
                    <a:pt x="674" y="17"/>
                    <a:pt x="678" y="17"/>
                  </a:cubicBezTo>
                  <a:cubicBezTo>
                    <a:pt x="682" y="17"/>
                    <a:pt x="685" y="19"/>
                    <a:pt x="687" y="21"/>
                  </a:cubicBezTo>
                  <a:cubicBezTo>
                    <a:pt x="690" y="23"/>
                    <a:pt x="691" y="27"/>
                    <a:pt x="691" y="31"/>
                  </a:cubicBezTo>
                  <a:cubicBezTo>
                    <a:pt x="668" y="31"/>
                    <a:pt x="668" y="31"/>
                    <a:pt x="668" y="31"/>
                  </a:cubicBezTo>
                  <a:close/>
                  <a:moveTo>
                    <a:pt x="668" y="29"/>
                  </a:moveTo>
                  <a:cubicBezTo>
                    <a:pt x="683" y="29"/>
                    <a:pt x="683" y="29"/>
                    <a:pt x="683" y="29"/>
                  </a:cubicBezTo>
                  <a:cubicBezTo>
                    <a:pt x="683" y="27"/>
                    <a:pt x="683" y="26"/>
                    <a:pt x="682" y="25"/>
                  </a:cubicBezTo>
                  <a:cubicBezTo>
                    <a:pt x="682" y="24"/>
                    <a:pt x="681" y="23"/>
                    <a:pt x="679" y="22"/>
                  </a:cubicBezTo>
                  <a:cubicBezTo>
                    <a:pt x="678" y="21"/>
                    <a:pt x="677" y="21"/>
                    <a:pt x="676" y="21"/>
                  </a:cubicBezTo>
                  <a:cubicBezTo>
                    <a:pt x="674" y="21"/>
                    <a:pt x="672" y="21"/>
                    <a:pt x="671" y="23"/>
                  </a:cubicBezTo>
                  <a:cubicBezTo>
                    <a:pt x="669" y="24"/>
                    <a:pt x="668" y="27"/>
                    <a:pt x="668" y="29"/>
                  </a:cubicBezTo>
                  <a:close/>
                  <a:moveTo>
                    <a:pt x="731" y="48"/>
                  </a:moveTo>
                  <a:cubicBezTo>
                    <a:pt x="728" y="51"/>
                    <a:pt x="726" y="52"/>
                    <a:pt x="725" y="53"/>
                  </a:cubicBezTo>
                  <a:cubicBezTo>
                    <a:pt x="724" y="53"/>
                    <a:pt x="722" y="53"/>
                    <a:pt x="721" y="53"/>
                  </a:cubicBezTo>
                  <a:cubicBezTo>
                    <a:pt x="719" y="53"/>
                    <a:pt x="717" y="53"/>
                    <a:pt x="715" y="51"/>
                  </a:cubicBezTo>
                  <a:cubicBezTo>
                    <a:pt x="714" y="49"/>
                    <a:pt x="713" y="47"/>
                    <a:pt x="713" y="45"/>
                  </a:cubicBezTo>
                  <a:cubicBezTo>
                    <a:pt x="713" y="43"/>
                    <a:pt x="714" y="41"/>
                    <a:pt x="715" y="40"/>
                  </a:cubicBezTo>
                  <a:cubicBezTo>
                    <a:pt x="715" y="39"/>
                    <a:pt x="717" y="37"/>
                    <a:pt x="720" y="35"/>
                  </a:cubicBezTo>
                  <a:cubicBezTo>
                    <a:pt x="722" y="34"/>
                    <a:pt x="726" y="32"/>
                    <a:pt x="732" y="30"/>
                  </a:cubicBezTo>
                  <a:cubicBezTo>
                    <a:pt x="732" y="29"/>
                    <a:pt x="732" y="29"/>
                    <a:pt x="732" y="29"/>
                  </a:cubicBezTo>
                  <a:cubicBezTo>
                    <a:pt x="732" y="25"/>
                    <a:pt x="731" y="23"/>
                    <a:pt x="730" y="22"/>
                  </a:cubicBezTo>
                  <a:cubicBezTo>
                    <a:pt x="729" y="21"/>
                    <a:pt x="728" y="20"/>
                    <a:pt x="726" y="20"/>
                  </a:cubicBezTo>
                  <a:cubicBezTo>
                    <a:pt x="724" y="20"/>
                    <a:pt x="723" y="20"/>
                    <a:pt x="722" y="21"/>
                  </a:cubicBezTo>
                  <a:cubicBezTo>
                    <a:pt x="721" y="22"/>
                    <a:pt x="721" y="23"/>
                    <a:pt x="721" y="24"/>
                  </a:cubicBezTo>
                  <a:cubicBezTo>
                    <a:pt x="721" y="26"/>
                    <a:pt x="721" y="26"/>
                    <a:pt x="721" y="26"/>
                  </a:cubicBezTo>
                  <a:cubicBezTo>
                    <a:pt x="721" y="27"/>
                    <a:pt x="721" y="28"/>
                    <a:pt x="720" y="29"/>
                  </a:cubicBezTo>
                  <a:cubicBezTo>
                    <a:pt x="720" y="29"/>
                    <a:pt x="719" y="29"/>
                    <a:pt x="718" y="29"/>
                  </a:cubicBezTo>
                  <a:cubicBezTo>
                    <a:pt x="717" y="29"/>
                    <a:pt x="717" y="29"/>
                    <a:pt x="716" y="29"/>
                  </a:cubicBezTo>
                  <a:cubicBezTo>
                    <a:pt x="716" y="28"/>
                    <a:pt x="715" y="27"/>
                    <a:pt x="715" y="26"/>
                  </a:cubicBezTo>
                  <a:cubicBezTo>
                    <a:pt x="715" y="24"/>
                    <a:pt x="717" y="22"/>
                    <a:pt x="719" y="20"/>
                  </a:cubicBezTo>
                  <a:cubicBezTo>
                    <a:pt x="721" y="18"/>
                    <a:pt x="724" y="17"/>
                    <a:pt x="727" y="17"/>
                  </a:cubicBezTo>
                  <a:cubicBezTo>
                    <a:pt x="730" y="17"/>
                    <a:pt x="733" y="17"/>
                    <a:pt x="735" y="19"/>
                  </a:cubicBezTo>
                  <a:cubicBezTo>
                    <a:pt x="736" y="19"/>
                    <a:pt x="737" y="21"/>
                    <a:pt x="738" y="22"/>
                  </a:cubicBezTo>
                  <a:cubicBezTo>
                    <a:pt x="738" y="23"/>
                    <a:pt x="739" y="25"/>
                    <a:pt x="739" y="29"/>
                  </a:cubicBezTo>
                  <a:cubicBezTo>
                    <a:pt x="739" y="40"/>
                    <a:pt x="739" y="40"/>
                    <a:pt x="739" y="40"/>
                  </a:cubicBezTo>
                  <a:cubicBezTo>
                    <a:pt x="739" y="43"/>
                    <a:pt x="739" y="45"/>
                    <a:pt x="739" y="46"/>
                  </a:cubicBezTo>
                  <a:cubicBezTo>
                    <a:pt x="739" y="47"/>
                    <a:pt x="739" y="47"/>
                    <a:pt x="739" y="48"/>
                  </a:cubicBezTo>
                  <a:cubicBezTo>
                    <a:pt x="739" y="48"/>
                    <a:pt x="739" y="48"/>
                    <a:pt x="740" y="48"/>
                  </a:cubicBezTo>
                  <a:cubicBezTo>
                    <a:pt x="740" y="48"/>
                    <a:pt x="741" y="48"/>
                    <a:pt x="741" y="48"/>
                  </a:cubicBezTo>
                  <a:cubicBezTo>
                    <a:pt x="741" y="47"/>
                    <a:pt x="743" y="47"/>
                    <a:pt x="744" y="45"/>
                  </a:cubicBezTo>
                  <a:cubicBezTo>
                    <a:pt x="744" y="47"/>
                    <a:pt x="744" y="47"/>
                    <a:pt x="744" y="47"/>
                  </a:cubicBezTo>
                  <a:cubicBezTo>
                    <a:pt x="741" y="51"/>
                    <a:pt x="739" y="53"/>
                    <a:pt x="736" y="53"/>
                  </a:cubicBezTo>
                  <a:cubicBezTo>
                    <a:pt x="735" y="53"/>
                    <a:pt x="734" y="52"/>
                    <a:pt x="733" y="51"/>
                  </a:cubicBezTo>
                  <a:cubicBezTo>
                    <a:pt x="732" y="51"/>
                    <a:pt x="731" y="50"/>
                    <a:pt x="731" y="48"/>
                  </a:cubicBezTo>
                  <a:close/>
                  <a:moveTo>
                    <a:pt x="731" y="45"/>
                  </a:moveTo>
                  <a:cubicBezTo>
                    <a:pt x="731" y="33"/>
                    <a:pt x="731" y="33"/>
                    <a:pt x="731" y="33"/>
                  </a:cubicBezTo>
                  <a:cubicBezTo>
                    <a:pt x="728" y="34"/>
                    <a:pt x="725" y="35"/>
                    <a:pt x="725" y="36"/>
                  </a:cubicBezTo>
                  <a:cubicBezTo>
                    <a:pt x="723" y="37"/>
                    <a:pt x="721" y="38"/>
                    <a:pt x="721" y="39"/>
                  </a:cubicBezTo>
                  <a:cubicBezTo>
                    <a:pt x="720" y="41"/>
                    <a:pt x="719" y="42"/>
                    <a:pt x="719" y="43"/>
                  </a:cubicBezTo>
                  <a:cubicBezTo>
                    <a:pt x="719" y="45"/>
                    <a:pt x="720" y="47"/>
                    <a:pt x="721" y="48"/>
                  </a:cubicBezTo>
                  <a:cubicBezTo>
                    <a:pt x="722" y="49"/>
                    <a:pt x="723" y="49"/>
                    <a:pt x="725" y="49"/>
                  </a:cubicBezTo>
                  <a:cubicBezTo>
                    <a:pt x="726" y="49"/>
                    <a:pt x="729" y="48"/>
                    <a:pt x="731" y="45"/>
                  </a:cubicBezTo>
                  <a:close/>
                  <a:moveTo>
                    <a:pt x="759" y="25"/>
                  </a:moveTo>
                  <a:cubicBezTo>
                    <a:pt x="763" y="20"/>
                    <a:pt x="766" y="18"/>
                    <a:pt x="769" y="18"/>
                  </a:cubicBezTo>
                  <a:cubicBezTo>
                    <a:pt x="771" y="18"/>
                    <a:pt x="773" y="18"/>
                    <a:pt x="774" y="19"/>
                  </a:cubicBezTo>
                  <a:cubicBezTo>
                    <a:pt x="775" y="20"/>
                    <a:pt x="777" y="21"/>
                    <a:pt x="777" y="23"/>
                  </a:cubicBezTo>
                  <a:cubicBezTo>
                    <a:pt x="778" y="25"/>
                    <a:pt x="778" y="27"/>
                    <a:pt x="778" y="30"/>
                  </a:cubicBezTo>
                  <a:cubicBezTo>
                    <a:pt x="778" y="45"/>
                    <a:pt x="778" y="45"/>
                    <a:pt x="778" y="45"/>
                  </a:cubicBezTo>
                  <a:cubicBezTo>
                    <a:pt x="778" y="47"/>
                    <a:pt x="778" y="48"/>
                    <a:pt x="779" y="49"/>
                  </a:cubicBezTo>
                  <a:cubicBezTo>
                    <a:pt x="779" y="50"/>
                    <a:pt x="779" y="50"/>
                    <a:pt x="780" y="51"/>
                  </a:cubicBezTo>
                  <a:cubicBezTo>
                    <a:pt x="780" y="51"/>
                    <a:pt x="781" y="51"/>
                    <a:pt x="783" y="51"/>
                  </a:cubicBezTo>
                  <a:cubicBezTo>
                    <a:pt x="783" y="52"/>
                    <a:pt x="783" y="52"/>
                    <a:pt x="783" y="52"/>
                  </a:cubicBezTo>
                  <a:cubicBezTo>
                    <a:pt x="767" y="52"/>
                    <a:pt x="767" y="52"/>
                    <a:pt x="767" y="52"/>
                  </a:cubicBezTo>
                  <a:cubicBezTo>
                    <a:pt x="767" y="51"/>
                    <a:pt x="767" y="51"/>
                    <a:pt x="767" y="51"/>
                  </a:cubicBezTo>
                  <a:cubicBezTo>
                    <a:pt x="768" y="51"/>
                    <a:pt x="768" y="51"/>
                    <a:pt x="768" y="51"/>
                  </a:cubicBezTo>
                  <a:cubicBezTo>
                    <a:pt x="769" y="51"/>
                    <a:pt x="770" y="51"/>
                    <a:pt x="771" y="50"/>
                  </a:cubicBezTo>
                  <a:cubicBezTo>
                    <a:pt x="772" y="50"/>
                    <a:pt x="772" y="49"/>
                    <a:pt x="772" y="48"/>
                  </a:cubicBezTo>
                  <a:cubicBezTo>
                    <a:pt x="772" y="48"/>
                    <a:pt x="772" y="47"/>
                    <a:pt x="772" y="45"/>
                  </a:cubicBezTo>
                  <a:cubicBezTo>
                    <a:pt x="772" y="31"/>
                    <a:pt x="772" y="31"/>
                    <a:pt x="772" y="31"/>
                  </a:cubicBezTo>
                  <a:cubicBezTo>
                    <a:pt x="772" y="27"/>
                    <a:pt x="772" y="25"/>
                    <a:pt x="771" y="24"/>
                  </a:cubicBezTo>
                  <a:cubicBezTo>
                    <a:pt x="770" y="23"/>
                    <a:pt x="769" y="22"/>
                    <a:pt x="767" y="22"/>
                  </a:cubicBezTo>
                  <a:cubicBezTo>
                    <a:pt x="764" y="22"/>
                    <a:pt x="761" y="23"/>
                    <a:pt x="759" y="27"/>
                  </a:cubicBezTo>
                  <a:cubicBezTo>
                    <a:pt x="759" y="45"/>
                    <a:pt x="759" y="45"/>
                    <a:pt x="759" y="45"/>
                  </a:cubicBezTo>
                  <a:cubicBezTo>
                    <a:pt x="759" y="47"/>
                    <a:pt x="759" y="48"/>
                    <a:pt x="759" y="49"/>
                  </a:cubicBezTo>
                  <a:cubicBezTo>
                    <a:pt x="759" y="50"/>
                    <a:pt x="760" y="50"/>
                    <a:pt x="760" y="51"/>
                  </a:cubicBezTo>
                  <a:cubicBezTo>
                    <a:pt x="761" y="51"/>
                    <a:pt x="762" y="51"/>
                    <a:pt x="764" y="51"/>
                  </a:cubicBezTo>
                  <a:cubicBezTo>
                    <a:pt x="764" y="52"/>
                    <a:pt x="764" y="52"/>
                    <a:pt x="764" y="52"/>
                  </a:cubicBezTo>
                  <a:cubicBezTo>
                    <a:pt x="748" y="52"/>
                    <a:pt x="748" y="52"/>
                    <a:pt x="748" y="52"/>
                  </a:cubicBezTo>
                  <a:cubicBezTo>
                    <a:pt x="748" y="51"/>
                    <a:pt x="748" y="51"/>
                    <a:pt x="748" y="51"/>
                  </a:cubicBezTo>
                  <a:cubicBezTo>
                    <a:pt x="749" y="51"/>
                    <a:pt x="749" y="51"/>
                    <a:pt x="749" y="51"/>
                  </a:cubicBezTo>
                  <a:cubicBezTo>
                    <a:pt x="750" y="51"/>
                    <a:pt x="751" y="51"/>
                    <a:pt x="752" y="50"/>
                  </a:cubicBezTo>
                  <a:cubicBezTo>
                    <a:pt x="752" y="49"/>
                    <a:pt x="753" y="47"/>
                    <a:pt x="753" y="45"/>
                  </a:cubicBezTo>
                  <a:cubicBezTo>
                    <a:pt x="753" y="32"/>
                    <a:pt x="753" y="32"/>
                    <a:pt x="753" y="32"/>
                  </a:cubicBezTo>
                  <a:cubicBezTo>
                    <a:pt x="753" y="28"/>
                    <a:pt x="753" y="25"/>
                    <a:pt x="752" y="24"/>
                  </a:cubicBezTo>
                  <a:cubicBezTo>
                    <a:pt x="752" y="23"/>
                    <a:pt x="752" y="23"/>
                    <a:pt x="751" y="22"/>
                  </a:cubicBezTo>
                  <a:cubicBezTo>
                    <a:pt x="751" y="22"/>
                    <a:pt x="751" y="22"/>
                    <a:pt x="750" y="22"/>
                  </a:cubicBezTo>
                  <a:cubicBezTo>
                    <a:pt x="749" y="22"/>
                    <a:pt x="748" y="22"/>
                    <a:pt x="747" y="22"/>
                  </a:cubicBezTo>
                  <a:cubicBezTo>
                    <a:pt x="747" y="21"/>
                    <a:pt x="747" y="21"/>
                    <a:pt x="747" y="21"/>
                  </a:cubicBezTo>
                  <a:cubicBezTo>
                    <a:pt x="757" y="17"/>
                    <a:pt x="757" y="17"/>
                    <a:pt x="757" y="17"/>
                  </a:cubicBezTo>
                  <a:cubicBezTo>
                    <a:pt x="759" y="17"/>
                    <a:pt x="759" y="17"/>
                    <a:pt x="759" y="17"/>
                  </a:cubicBezTo>
                  <a:cubicBezTo>
                    <a:pt x="759" y="25"/>
                    <a:pt x="759" y="25"/>
                    <a:pt x="759" y="25"/>
                  </a:cubicBezTo>
                  <a:close/>
                  <a:moveTo>
                    <a:pt x="812" y="49"/>
                  </a:moveTo>
                  <a:cubicBezTo>
                    <a:pt x="811" y="51"/>
                    <a:pt x="809" y="52"/>
                    <a:pt x="807" y="53"/>
                  </a:cubicBezTo>
                  <a:cubicBezTo>
                    <a:pt x="806" y="53"/>
                    <a:pt x="804" y="54"/>
                    <a:pt x="803" y="54"/>
                  </a:cubicBezTo>
                  <a:cubicBezTo>
                    <a:pt x="799" y="54"/>
                    <a:pt x="796" y="52"/>
                    <a:pt x="793" y="49"/>
                  </a:cubicBezTo>
                  <a:cubicBezTo>
                    <a:pt x="791" y="46"/>
                    <a:pt x="789" y="42"/>
                    <a:pt x="789" y="37"/>
                  </a:cubicBezTo>
                  <a:cubicBezTo>
                    <a:pt x="789" y="32"/>
                    <a:pt x="791" y="28"/>
                    <a:pt x="794" y="24"/>
                  </a:cubicBezTo>
                  <a:cubicBezTo>
                    <a:pt x="797" y="20"/>
                    <a:pt x="801" y="18"/>
                    <a:pt x="805" y="18"/>
                  </a:cubicBezTo>
                  <a:cubicBezTo>
                    <a:pt x="808" y="18"/>
                    <a:pt x="810" y="19"/>
                    <a:pt x="812" y="21"/>
                  </a:cubicBezTo>
                  <a:cubicBezTo>
                    <a:pt x="812" y="14"/>
                    <a:pt x="812" y="14"/>
                    <a:pt x="812" y="14"/>
                  </a:cubicBezTo>
                  <a:cubicBezTo>
                    <a:pt x="812" y="10"/>
                    <a:pt x="812" y="8"/>
                    <a:pt x="812" y="7"/>
                  </a:cubicBezTo>
                  <a:cubicBezTo>
                    <a:pt x="812" y="6"/>
                    <a:pt x="811" y="5"/>
                    <a:pt x="811" y="5"/>
                  </a:cubicBezTo>
                  <a:cubicBezTo>
                    <a:pt x="811" y="5"/>
                    <a:pt x="810" y="5"/>
                    <a:pt x="809" y="5"/>
                  </a:cubicBezTo>
                  <a:cubicBezTo>
                    <a:pt x="809" y="5"/>
                    <a:pt x="808" y="5"/>
                    <a:pt x="807" y="5"/>
                  </a:cubicBezTo>
                  <a:cubicBezTo>
                    <a:pt x="807" y="4"/>
                    <a:pt x="807" y="4"/>
                    <a:pt x="807" y="4"/>
                  </a:cubicBezTo>
                  <a:cubicBezTo>
                    <a:pt x="816" y="0"/>
                    <a:pt x="816" y="0"/>
                    <a:pt x="816" y="0"/>
                  </a:cubicBezTo>
                  <a:cubicBezTo>
                    <a:pt x="818" y="0"/>
                    <a:pt x="818" y="0"/>
                    <a:pt x="818" y="0"/>
                  </a:cubicBezTo>
                  <a:cubicBezTo>
                    <a:pt x="818" y="39"/>
                    <a:pt x="818" y="39"/>
                    <a:pt x="818" y="39"/>
                  </a:cubicBezTo>
                  <a:cubicBezTo>
                    <a:pt x="818" y="43"/>
                    <a:pt x="818" y="45"/>
                    <a:pt x="818" y="46"/>
                  </a:cubicBezTo>
                  <a:cubicBezTo>
                    <a:pt x="818" y="47"/>
                    <a:pt x="819" y="48"/>
                    <a:pt x="819" y="48"/>
                  </a:cubicBezTo>
                  <a:cubicBezTo>
                    <a:pt x="819" y="49"/>
                    <a:pt x="820" y="49"/>
                    <a:pt x="820" y="49"/>
                  </a:cubicBezTo>
                  <a:cubicBezTo>
                    <a:pt x="821" y="49"/>
                    <a:pt x="822" y="48"/>
                    <a:pt x="823" y="48"/>
                  </a:cubicBezTo>
                  <a:cubicBezTo>
                    <a:pt x="823" y="49"/>
                    <a:pt x="823" y="49"/>
                    <a:pt x="823" y="49"/>
                  </a:cubicBezTo>
                  <a:cubicBezTo>
                    <a:pt x="813" y="53"/>
                    <a:pt x="813" y="53"/>
                    <a:pt x="813" y="53"/>
                  </a:cubicBezTo>
                  <a:cubicBezTo>
                    <a:pt x="812" y="53"/>
                    <a:pt x="812" y="53"/>
                    <a:pt x="812" y="53"/>
                  </a:cubicBezTo>
                  <a:cubicBezTo>
                    <a:pt x="812" y="49"/>
                    <a:pt x="812" y="49"/>
                    <a:pt x="812" y="49"/>
                  </a:cubicBezTo>
                  <a:close/>
                  <a:moveTo>
                    <a:pt x="812" y="46"/>
                  </a:moveTo>
                  <a:cubicBezTo>
                    <a:pt x="812" y="29"/>
                    <a:pt x="812" y="29"/>
                    <a:pt x="812" y="29"/>
                  </a:cubicBezTo>
                  <a:cubicBezTo>
                    <a:pt x="812" y="27"/>
                    <a:pt x="812" y="25"/>
                    <a:pt x="811" y="24"/>
                  </a:cubicBezTo>
                  <a:cubicBezTo>
                    <a:pt x="810" y="23"/>
                    <a:pt x="809" y="22"/>
                    <a:pt x="808" y="21"/>
                  </a:cubicBezTo>
                  <a:cubicBezTo>
                    <a:pt x="807" y="20"/>
                    <a:pt x="806" y="20"/>
                    <a:pt x="805" y="20"/>
                  </a:cubicBezTo>
                  <a:cubicBezTo>
                    <a:pt x="803" y="20"/>
                    <a:pt x="801" y="21"/>
                    <a:pt x="799" y="23"/>
                  </a:cubicBezTo>
                  <a:cubicBezTo>
                    <a:pt x="797" y="25"/>
                    <a:pt x="796" y="29"/>
                    <a:pt x="796" y="34"/>
                  </a:cubicBezTo>
                  <a:cubicBezTo>
                    <a:pt x="796" y="39"/>
                    <a:pt x="797" y="43"/>
                    <a:pt x="799" y="45"/>
                  </a:cubicBezTo>
                  <a:cubicBezTo>
                    <a:pt x="801" y="48"/>
                    <a:pt x="803" y="49"/>
                    <a:pt x="806" y="49"/>
                  </a:cubicBezTo>
                  <a:cubicBezTo>
                    <a:pt x="808" y="50"/>
                    <a:pt x="810" y="49"/>
                    <a:pt x="812" y="46"/>
                  </a:cubicBezTo>
                  <a:close/>
                  <a:moveTo>
                    <a:pt x="883" y="3"/>
                  </a:moveTo>
                  <a:cubicBezTo>
                    <a:pt x="883" y="14"/>
                    <a:pt x="883" y="14"/>
                    <a:pt x="883" y="14"/>
                  </a:cubicBezTo>
                  <a:cubicBezTo>
                    <a:pt x="882" y="14"/>
                    <a:pt x="882" y="14"/>
                    <a:pt x="882" y="14"/>
                  </a:cubicBezTo>
                  <a:cubicBezTo>
                    <a:pt x="882" y="12"/>
                    <a:pt x="881" y="11"/>
                    <a:pt x="881" y="10"/>
                  </a:cubicBezTo>
                  <a:cubicBezTo>
                    <a:pt x="880" y="8"/>
                    <a:pt x="879" y="7"/>
                    <a:pt x="878" y="7"/>
                  </a:cubicBezTo>
                  <a:cubicBezTo>
                    <a:pt x="877" y="6"/>
                    <a:pt x="875" y="5"/>
                    <a:pt x="873" y="5"/>
                  </a:cubicBezTo>
                  <a:cubicBezTo>
                    <a:pt x="867" y="5"/>
                    <a:pt x="867" y="5"/>
                    <a:pt x="867" y="5"/>
                  </a:cubicBezTo>
                  <a:cubicBezTo>
                    <a:pt x="867" y="44"/>
                    <a:pt x="867" y="44"/>
                    <a:pt x="867" y="44"/>
                  </a:cubicBezTo>
                  <a:cubicBezTo>
                    <a:pt x="867" y="47"/>
                    <a:pt x="867" y="49"/>
                    <a:pt x="867" y="49"/>
                  </a:cubicBezTo>
                  <a:cubicBezTo>
                    <a:pt x="868" y="51"/>
                    <a:pt x="870" y="51"/>
                    <a:pt x="871" y="51"/>
                  </a:cubicBezTo>
                  <a:cubicBezTo>
                    <a:pt x="873" y="51"/>
                    <a:pt x="873" y="51"/>
                    <a:pt x="873" y="51"/>
                  </a:cubicBezTo>
                  <a:cubicBezTo>
                    <a:pt x="873" y="52"/>
                    <a:pt x="873" y="52"/>
                    <a:pt x="873" y="52"/>
                  </a:cubicBezTo>
                  <a:cubicBezTo>
                    <a:pt x="853" y="52"/>
                    <a:pt x="853" y="52"/>
                    <a:pt x="853" y="52"/>
                  </a:cubicBezTo>
                  <a:cubicBezTo>
                    <a:pt x="853" y="51"/>
                    <a:pt x="853" y="51"/>
                    <a:pt x="853" y="51"/>
                  </a:cubicBezTo>
                  <a:cubicBezTo>
                    <a:pt x="854" y="51"/>
                    <a:pt x="854" y="51"/>
                    <a:pt x="854" y="51"/>
                  </a:cubicBezTo>
                  <a:cubicBezTo>
                    <a:pt x="856" y="51"/>
                    <a:pt x="858" y="50"/>
                    <a:pt x="859" y="49"/>
                  </a:cubicBezTo>
                  <a:cubicBezTo>
                    <a:pt x="859" y="48"/>
                    <a:pt x="859" y="47"/>
                    <a:pt x="859" y="43"/>
                  </a:cubicBezTo>
                  <a:cubicBezTo>
                    <a:pt x="859" y="5"/>
                    <a:pt x="859" y="5"/>
                    <a:pt x="859" y="5"/>
                  </a:cubicBezTo>
                  <a:cubicBezTo>
                    <a:pt x="853" y="5"/>
                    <a:pt x="853" y="5"/>
                    <a:pt x="853" y="5"/>
                  </a:cubicBezTo>
                  <a:cubicBezTo>
                    <a:pt x="851" y="5"/>
                    <a:pt x="849" y="5"/>
                    <a:pt x="849" y="6"/>
                  </a:cubicBezTo>
                  <a:cubicBezTo>
                    <a:pt x="847" y="6"/>
                    <a:pt x="846" y="7"/>
                    <a:pt x="845" y="9"/>
                  </a:cubicBezTo>
                  <a:cubicBezTo>
                    <a:pt x="845" y="10"/>
                    <a:pt x="844" y="12"/>
                    <a:pt x="844" y="14"/>
                  </a:cubicBezTo>
                  <a:cubicBezTo>
                    <a:pt x="843" y="14"/>
                    <a:pt x="843" y="14"/>
                    <a:pt x="843" y="14"/>
                  </a:cubicBezTo>
                  <a:cubicBezTo>
                    <a:pt x="843" y="3"/>
                    <a:pt x="843" y="3"/>
                    <a:pt x="843" y="3"/>
                  </a:cubicBezTo>
                  <a:cubicBezTo>
                    <a:pt x="883" y="3"/>
                    <a:pt x="883" y="3"/>
                    <a:pt x="883" y="3"/>
                  </a:cubicBezTo>
                  <a:close/>
                  <a:moveTo>
                    <a:pt x="891" y="31"/>
                  </a:moveTo>
                  <a:cubicBezTo>
                    <a:pt x="891" y="37"/>
                    <a:pt x="893" y="40"/>
                    <a:pt x="895" y="43"/>
                  </a:cubicBezTo>
                  <a:cubicBezTo>
                    <a:pt x="897" y="46"/>
                    <a:pt x="900" y="48"/>
                    <a:pt x="903" y="48"/>
                  </a:cubicBezTo>
                  <a:cubicBezTo>
                    <a:pt x="905" y="48"/>
                    <a:pt x="907" y="47"/>
                    <a:pt x="909" y="46"/>
                  </a:cubicBezTo>
                  <a:cubicBezTo>
                    <a:pt x="911" y="45"/>
                    <a:pt x="912" y="43"/>
                    <a:pt x="913" y="39"/>
                  </a:cubicBezTo>
                  <a:cubicBezTo>
                    <a:pt x="914" y="40"/>
                    <a:pt x="914" y="40"/>
                    <a:pt x="914" y="40"/>
                  </a:cubicBezTo>
                  <a:cubicBezTo>
                    <a:pt x="914" y="43"/>
                    <a:pt x="912" y="47"/>
                    <a:pt x="910" y="49"/>
                  </a:cubicBezTo>
                  <a:cubicBezTo>
                    <a:pt x="907" y="52"/>
                    <a:pt x="904" y="53"/>
                    <a:pt x="901" y="53"/>
                  </a:cubicBezTo>
                  <a:cubicBezTo>
                    <a:pt x="897" y="53"/>
                    <a:pt x="893" y="52"/>
                    <a:pt x="891" y="49"/>
                  </a:cubicBezTo>
                  <a:cubicBezTo>
                    <a:pt x="888" y="45"/>
                    <a:pt x="887" y="41"/>
                    <a:pt x="887" y="36"/>
                  </a:cubicBezTo>
                  <a:cubicBezTo>
                    <a:pt x="887" y="30"/>
                    <a:pt x="888" y="25"/>
                    <a:pt x="891" y="22"/>
                  </a:cubicBezTo>
                  <a:cubicBezTo>
                    <a:pt x="894" y="19"/>
                    <a:pt x="897" y="17"/>
                    <a:pt x="902" y="17"/>
                  </a:cubicBezTo>
                  <a:cubicBezTo>
                    <a:pt x="905" y="17"/>
                    <a:pt x="909" y="19"/>
                    <a:pt x="911" y="21"/>
                  </a:cubicBezTo>
                  <a:cubicBezTo>
                    <a:pt x="913" y="23"/>
                    <a:pt x="915" y="27"/>
                    <a:pt x="915" y="31"/>
                  </a:cubicBezTo>
                  <a:cubicBezTo>
                    <a:pt x="891" y="31"/>
                    <a:pt x="891" y="31"/>
                    <a:pt x="891" y="31"/>
                  </a:cubicBezTo>
                  <a:close/>
                  <a:moveTo>
                    <a:pt x="891" y="29"/>
                  </a:moveTo>
                  <a:cubicBezTo>
                    <a:pt x="907" y="29"/>
                    <a:pt x="907" y="29"/>
                    <a:pt x="907" y="29"/>
                  </a:cubicBezTo>
                  <a:cubicBezTo>
                    <a:pt x="907" y="27"/>
                    <a:pt x="906" y="26"/>
                    <a:pt x="906" y="25"/>
                  </a:cubicBezTo>
                  <a:cubicBezTo>
                    <a:pt x="905" y="24"/>
                    <a:pt x="904" y="23"/>
                    <a:pt x="903" y="22"/>
                  </a:cubicBezTo>
                  <a:cubicBezTo>
                    <a:pt x="902" y="21"/>
                    <a:pt x="901" y="21"/>
                    <a:pt x="899" y="21"/>
                  </a:cubicBezTo>
                  <a:cubicBezTo>
                    <a:pt x="897" y="21"/>
                    <a:pt x="896" y="21"/>
                    <a:pt x="894" y="23"/>
                  </a:cubicBezTo>
                  <a:cubicBezTo>
                    <a:pt x="893" y="24"/>
                    <a:pt x="892" y="27"/>
                    <a:pt x="891"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35"/>
            <p:cNvSpPr>
              <a:spLocks noEditPoints="1"/>
            </p:cNvSpPr>
            <p:nvPr userDrawn="1"/>
          </p:nvSpPr>
          <p:spPr bwMode="auto">
            <a:xfrm>
              <a:off x="10679194" y="4943758"/>
              <a:ext cx="873127" cy="103187"/>
            </a:xfrm>
            <a:custGeom>
              <a:avLst/>
              <a:gdLst>
                <a:gd name="T0" fmla="*/ 23 w 586"/>
                <a:gd name="T1" fmla="*/ 21 h 69"/>
                <a:gd name="T2" fmla="*/ 8 w 586"/>
                <a:gd name="T3" fmla="*/ 24 h 69"/>
                <a:gd name="T4" fmla="*/ 45 w 586"/>
                <a:gd name="T5" fmla="*/ 26 h 69"/>
                <a:gd name="T6" fmla="*/ 66 w 586"/>
                <a:gd name="T7" fmla="*/ 52 h 69"/>
                <a:gd name="T8" fmla="*/ 58 w 586"/>
                <a:gd name="T9" fmla="*/ 46 h 69"/>
                <a:gd name="T10" fmla="*/ 46 w 586"/>
                <a:gd name="T11" fmla="*/ 50 h 69"/>
                <a:gd name="T12" fmla="*/ 40 w 586"/>
                <a:gd name="T13" fmla="*/ 46 h 69"/>
                <a:gd name="T14" fmla="*/ 45 w 586"/>
                <a:gd name="T15" fmla="*/ 1 h 69"/>
                <a:gd name="T16" fmla="*/ 106 w 586"/>
                <a:gd name="T17" fmla="*/ 52 h 69"/>
                <a:gd name="T18" fmla="*/ 98 w 586"/>
                <a:gd name="T19" fmla="*/ 46 h 69"/>
                <a:gd name="T20" fmla="*/ 90 w 586"/>
                <a:gd name="T21" fmla="*/ 52 h 69"/>
                <a:gd name="T22" fmla="*/ 78 w 586"/>
                <a:gd name="T23" fmla="*/ 25 h 69"/>
                <a:gd name="T24" fmla="*/ 132 w 586"/>
                <a:gd name="T25" fmla="*/ 19 h 69"/>
                <a:gd name="T26" fmla="*/ 118 w 586"/>
                <a:gd name="T27" fmla="*/ 28 h 69"/>
                <a:gd name="T28" fmla="*/ 133 w 586"/>
                <a:gd name="T29" fmla="*/ 52 h 69"/>
                <a:gd name="T30" fmla="*/ 169 w 586"/>
                <a:gd name="T31" fmla="*/ 52 h 69"/>
                <a:gd name="T32" fmla="*/ 161 w 586"/>
                <a:gd name="T33" fmla="*/ 15 h 69"/>
                <a:gd name="T34" fmla="*/ 167 w 586"/>
                <a:gd name="T35" fmla="*/ 1 h 69"/>
                <a:gd name="T36" fmla="*/ 181 w 586"/>
                <a:gd name="T37" fmla="*/ 38 h 69"/>
                <a:gd name="T38" fmla="*/ 189 w 586"/>
                <a:gd name="T39" fmla="*/ 47 h 69"/>
                <a:gd name="T40" fmla="*/ 222 w 586"/>
                <a:gd name="T41" fmla="*/ 31 h 69"/>
                <a:gd name="T42" fmla="*/ 252 w 586"/>
                <a:gd name="T43" fmla="*/ 24 h 69"/>
                <a:gd name="T44" fmla="*/ 228 w 586"/>
                <a:gd name="T45" fmla="*/ 44 h 69"/>
                <a:gd name="T46" fmla="*/ 249 w 586"/>
                <a:gd name="T47" fmla="*/ 64 h 69"/>
                <a:gd name="T48" fmla="*/ 223 w 586"/>
                <a:gd name="T49" fmla="*/ 48 h 69"/>
                <a:gd name="T50" fmla="*/ 240 w 586"/>
                <a:gd name="T51" fmla="*/ 39 h 69"/>
                <a:gd name="T52" fmla="*/ 238 w 586"/>
                <a:gd name="T53" fmla="*/ 66 h 69"/>
                <a:gd name="T54" fmla="*/ 274 w 586"/>
                <a:gd name="T55" fmla="*/ 21 h 69"/>
                <a:gd name="T56" fmla="*/ 286 w 586"/>
                <a:gd name="T57" fmla="*/ 21 h 69"/>
                <a:gd name="T58" fmla="*/ 290 w 586"/>
                <a:gd name="T59" fmla="*/ 25 h 69"/>
                <a:gd name="T60" fmla="*/ 267 w 586"/>
                <a:gd name="T61" fmla="*/ 62 h 69"/>
                <a:gd name="T62" fmla="*/ 258 w 586"/>
                <a:gd name="T63" fmla="*/ 20 h 69"/>
                <a:gd name="T64" fmla="*/ 319 w 586"/>
                <a:gd name="T65" fmla="*/ 49 h 69"/>
                <a:gd name="T66" fmla="*/ 322 w 586"/>
                <a:gd name="T67" fmla="*/ 34 h 69"/>
                <a:gd name="T68" fmla="*/ 368 w 586"/>
                <a:gd name="T69" fmla="*/ 45 h 69"/>
                <a:gd name="T70" fmla="*/ 360 w 586"/>
                <a:gd name="T71" fmla="*/ 52 h 69"/>
                <a:gd name="T72" fmla="*/ 364 w 586"/>
                <a:gd name="T73" fmla="*/ 8 h 69"/>
                <a:gd name="T74" fmla="*/ 378 w 586"/>
                <a:gd name="T75" fmla="*/ 6 h 69"/>
                <a:gd name="T76" fmla="*/ 377 w 586"/>
                <a:gd name="T77" fmla="*/ 22 h 69"/>
                <a:gd name="T78" fmla="*/ 408 w 586"/>
                <a:gd name="T79" fmla="*/ 16 h 69"/>
                <a:gd name="T80" fmla="*/ 433 w 586"/>
                <a:gd name="T81" fmla="*/ 52 h 69"/>
                <a:gd name="T82" fmla="*/ 435 w 586"/>
                <a:gd name="T83" fmla="*/ 6 h 69"/>
                <a:gd name="T84" fmla="*/ 476 w 586"/>
                <a:gd name="T85" fmla="*/ 20 h 69"/>
                <a:gd name="T86" fmla="*/ 468 w 586"/>
                <a:gd name="T87" fmla="*/ 54 h 69"/>
                <a:gd name="T88" fmla="*/ 472 w 586"/>
                <a:gd name="T89" fmla="*/ 24 h 69"/>
                <a:gd name="T90" fmla="*/ 466 w 586"/>
                <a:gd name="T91" fmla="*/ 54 h 69"/>
                <a:gd name="T92" fmla="*/ 454 w 586"/>
                <a:gd name="T93" fmla="*/ 6 h 69"/>
                <a:gd name="T94" fmla="*/ 502 w 586"/>
                <a:gd name="T95" fmla="*/ 5 h 69"/>
                <a:gd name="T96" fmla="*/ 502 w 586"/>
                <a:gd name="T97" fmla="*/ 46 h 69"/>
                <a:gd name="T98" fmla="*/ 495 w 586"/>
                <a:gd name="T99" fmla="*/ 50 h 69"/>
                <a:gd name="T100" fmla="*/ 500 w 586"/>
                <a:gd name="T101" fmla="*/ 19 h 69"/>
                <a:gd name="T102" fmla="*/ 544 w 586"/>
                <a:gd name="T103" fmla="*/ 50 h 69"/>
                <a:gd name="T104" fmla="*/ 538 w 586"/>
                <a:gd name="T105" fmla="*/ 49 h 69"/>
                <a:gd name="T106" fmla="*/ 526 w 586"/>
                <a:gd name="T107" fmla="*/ 52 h 69"/>
                <a:gd name="T108" fmla="*/ 518 w 586"/>
                <a:gd name="T109" fmla="*/ 33 h 69"/>
                <a:gd name="T110" fmla="*/ 524 w 586"/>
                <a:gd name="T111" fmla="*/ 26 h 69"/>
                <a:gd name="T112" fmla="*/ 574 w 586"/>
                <a:gd name="T113" fmla="*/ 31 h 69"/>
                <a:gd name="T114" fmla="*/ 560 w 586"/>
                <a:gd name="T115" fmla="*/ 30 h 69"/>
                <a:gd name="T116" fmla="*/ 580 w 586"/>
                <a:gd name="T117" fmla="*/ 41 h 69"/>
                <a:gd name="T118" fmla="*/ 575 w 586"/>
                <a:gd name="T119" fmla="*/ 52 h 69"/>
                <a:gd name="T120" fmla="*/ 566 w 586"/>
                <a:gd name="T121" fmla="*/ 5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6" h="69">
                  <a:moveTo>
                    <a:pt x="27" y="41"/>
                  </a:moveTo>
                  <a:cubicBezTo>
                    <a:pt x="26" y="45"/>
                    <a:pt x="24" y="49"/>
                    <a:pt x="22" y="51"/>
                  </a:cubicBezTo>
                  <a:cubicBezTo>
                    <a:pt x="19" y="54"/>
                    <a:pt x="16" y="55"/>
                    <a:pt x="13" y="55"/>
                  </a:cubicBezTo>
                  <a:cubicBezTo>
                    <a:pt x="10" y="55"/>
                    <a:pt x="6" y="53"/>
                    <a:pt x="4" y="50"/>
                  </a:cubicBezTo>
                  <a:cubicBezTo>
                    <a:pt x="1" y="47"/>
                    <a:pt x="0" y="42"/>
                    <a:pt x="0" y="37"/>
                  </a:cubicBezTo>
                  <a:cubicBezTo>
                    <a:pt x="0" y="32"/>
                    <a:pt x="1" y="27"/>
                    <a:pt x="4" y="24"/>
                  </a:cubicBezTo>
                  <a:cubicBezTo>
                    <a:pt x="7" y="20"/>
                    <a:pt x="11" y="18"/>
                    <a:pt x="15" y="18"/>
                  </a:cubicBezTo>
                  <a:cubicBezTo>
                    <a:pt x="18" y="18"/>
                    <a:pt x="21" y="19"/>
                    <a:pt x="23" y="21"/>
                  </a:cubicBezTo>
                  <a:cubicBezTo>
                    <a:pt x="25" y="23"/>
                    <a:pt x="26" y="25"/>
                    <a:pt x="26" y="27"/>
                  </a:cubicBezTo>
                  <a:cubicBezTo>
                    <a:pt x="26" y="28"/>
                    <a:pt x="26" y="28"/>
                    <a:pt x="26" y="29"/>
                  </a:cubicBezTo>
                  <a:cubicBezTo>
                    <a:pt x="25" y="30"/>
                    <a:pt x="24" y="30"/>
                    <a:pt x="23" y="30"/>
                  </a:cubicBezTo>
                  <a:cubicBezTo>
                    <a:pt x="22" y="30"/>
                    <a:pt x="21" y="30"/>
                    <a:pt x="20" y="28"/>
                  </a:cubicBezTo>
                  <a:cubicBezTo>
                    <a:pt x="20" y="28"/>
                    <a:pt x="19" y="27"/>
                    <a:pt x="19" y="26"/>
                  </a:cubicBezTo>
                  <a:cubicBezTo>
                    <a:pt x="19" y="24"/>
                    <a:pt x="18" y="23"/>
                    <a:pt x="18" y="22"/>
                  </a:cubicBezTo>
                  <a:cubicBezTo>
                    <a:pt x="17" y="22"/>
                    <a:pt x="16" y="21"/>
                    <a:pt x="14" y="21"/>
                  </a:cubicBezTo>
                  <a:cubicBezTo>
                    <a:pt x="12" y="21"/>
                    <a:pt x="10" y="22"/>
                    <a:pt x="8" y="24"/>
                  </a:cubicBezTo>
                  <a:cubicBezTo>
                    <a:pt x="6" y="26"/>
                    <a:pt x="6" y="30"/>
                    <a:pt x="6" y="34"/>
                  </a:cubicBezTo>
                  <a:cubicBezTo>
                    <a:pt x="6" y="38"/>
                    <a:pt x="6" y="41"/>
                    <a:pt x="8" y="44"/>
                  </a:cubicBezTo>
                  <a:cubicBezTo>
                    <a:pt x="10" y="48"/>
                    <a:pt x="13" y="49"/>
                    <a:pt x="16" y="49"/>
                  </a:cubicBezTo>
                  <a:cubicBezTo>
                    <a:pt x="18" y="49"/>
                    <a:pt x="20" y="48"/>
                    <a:pt x="22" y="47"/>
                  </a:cubicBezTo>
                  <a:cubicBezTo>
                    <a:pt x="24" y="46"/>
                    <a:pt x="25" y="44"/>
                    <a:pt x="27" y="41"/>
                  </a:cubicBezTo>
                  <a:cubicBezTo>
                    <a:pt x="27" y="41"/>
                    <a:pt x="27" y="41"/>
                    <a:pt x="27" y="41"/>
                  </a:cubicBezTo>
                  <a:close/>
                  <a:moveTo>
                    <a:pt x="45" y="1"/>
                  </a:moveTo>
                  <a:cubicBezTo>
                    <a:pt x="45" y="26"/>
                    <a:pt x="45" y="26"/>
                    <a:pt x="45" y="26"/>
                  </a:cubicBezTo>
                  <a:cubicBezTo>
                    <a:pt x="48" y="22"/>
                    <a:pt x="50" y="21"/>
                    <a:pt x="51" y="20"/>
                  </a:cubicBezTo>
                  <a:cubicBezTo>
                    <a:pt x="53" y="19"/>
                    <a:pt x="54" y="18"/>
                    <a:pt x="56" y="18"/>
                  </a:cubicBezTo>
                  <a:cubicBezTo>
                    <a:pt x="58" y="18"/>
                    <a:pt x="60" y="19"/>
                    <a:pt x="61" y="20"/>
                  </a:cubicBezTo>
                  <a:cubicBezTo>
                    <a:pt x="62" y="21"/>
                    <a:pt x="63" y="23"/>
                    <a:pt x="64" y="25"/>
                  </a:cubicBezTo>
                  <a:cubicBezTo>
                    <a:pt x="64" y="27"/>
                    <a:pt x="64" y="30"/>
                    <a:pt x="64" y="34"/>
                  </a:cubicBezTo>
                  <a:cubicBezTo>
                    <a:pt x="64" y="46"/>
                    <a:pt x="64" y="46"/>
                    <a:pt x="64" y="46"/>
                  </a:cubicBezTo>
                  <a:cubicBezTo>
                    <a:pt x="64" y="48"/>
                    <a:pt x="64" y="50"/>
                    <a:pt x="65" y="50"/>
                  </a:cubicBezTo>
                  <a:cubicBezTo>
                    <a:pt x="65" y="51"/>
                    <a:pt x="66" y="52"/>
                    <a:pt x="66" y="52"/>
                  </a:cubicBezTo>
                  <a:cubicBezTo>
                    <a:pt x="66" y="52"/>
                    <a:pt x="68" y="52"/>
                    <a:pt x="69" y="52"/>
                  </a:cubicBezTo>
                  <a:cubicBezTo>
                    <a:pt x="69" y="54"/>
                    <a:pt x="69" y="54"/>
                    <a:pt x="69" y="54"/>
                  </a:cubicBezTo>
                  <a:cubicBezTo>
                    <a:pt x="53" y="54"/>
                    <a:pt x="53" y="54"/>
                    <a:pt x="53" y="54"/>
                  </a:cubicBezTo>
                  <a:cubicBezTo>
                    <a:pt x="53" y="52"/>
                    <a:pt x="53" y="52"/>
                    <a:pt x="53" y="52"/>
                  </a:cubicBezTo>
                  <a:cubicBezTo>
                    <a:pt x="54" y="52"/>
                    <a:pt x="54" y="52"/>
                    <a:pt x="54" y="52"/>
                  </a:cubicBezTo>
                  <a:cubicBezTo>
                    <a:pt x="56" y="52"/>
                    <a:pt x="56" y="52"/>
                    <a:pt x="57" y="52"/>
                  </a:cubicBezTo>
                  <a:cubicBezTo>
                    <a:pt x="58" y="51"/>
                    <a:pt x="58" y="50"/>
                    <a:pt x="58" y="50"/>
                  </a:cubicBezTo>
                  <a:cubicBezTo>
                    <a:pt x="58" y="49"/>
                    <a:pt x="58" y="48"/>
                    <a:pt x="58" y="46"/>
                  </a:cubicBezTo>
                  <a:cubicBezTo>
                    <a:pt x="58" y="34"/>
                    <a:pt x="58" y="34"/>
                    <a:pt x="58" y="34"/>
                  </a:cubicBezTo>
                  <a:cubicBezTo>
                    <a:pt x="58" y="30"/>
                    <a:pt x="58" y="28"/>
                    <a:pt x="58" y="27"/>
                  </a:cubicBezTo>
                  <a:cubicBezTo>
                    <a:pt x="58" y="26"/>
                    <a:pt x="57" y="25"/>
                    <a:pt x="56" y="24"/>
                  </a:cubicBezTo>
                  <a:cubicBezTo>
                    <a:pt x="56" y="24"/>
                    <a:pt x="55" y="23"/>
                    <a:pt x="54" y="23"/>
                  </a:cubicBezTo>
                  <a:cubicBezTo>
                    <a:pt x="52" y="23"/>
                    <a:pt x="51" y="24"/>
                    <a:pt x="50" y="24"/>
                  </a:cubicBezTo>
                  <a:cubicBezTo>
                    <a:pt x="49" y="25"/>
                    <a:pt x="47" y="26"/>
                    <a:pt x="46" y="28"/>
                  </a:cubicBezTo>
                  <a:cubicBezTo>
                    <a:pt x="46" y="46"/>
                    <a:pt x="46" y="46"/>
                    <a:pt x="46" y="46"/>
                  </a:cubicBezTo>
                  <a:cubicBezTo>
                    <a:pt x="46" y="48"/>
                    <a:pt x="46" y="50"/>
                    <a:pt x="46" y="50"/>
                  </a:cubicBezTo>
                  <a:cubicBezTo>
                    <a:pt x="46" y="51"/>
                    <a:pt x="47" y="52"/>
                    <a:pt x="47" y="52"/>
                  </a:cubicBezTo>
                  <a:cubicBezTo>
                    <a:pt x="48" y="52"/>
                    <a:pt x="49" y="52"/>
                    <a:pt x="51" y="52"/>
                  </a:cubicBezTo>
                  <a:cubicBezTo>
                    <a:pt x="51" y="54"/>
                    <a:pt x="51" y="54"/>
                    <a:pt x="51" y="54"/>
                  </a:cubicBezTo>
                  <a:cubicBezTo>
                    <a:pt x="34" y="54"/>
                    <a:pt x="34" y="54"/>
                    <a:pt x="34" y="54"/>
                  </a:cubicBezTo>
                  <a:cubicBezTo>
                    <a:pt x="34" y="52"/>
                    <a:pt x="34" y="52"/>
                    <a:pt x="34" y="52"/>
                  </a:cubicBezTo>
                  <a:cubicBezTo>
                    <a:pt x="36" y="52"/>
                    <a:pt x="37" y="52"/>
                    <a:pt x="38" y="52"/>
                  </a:cubicBezTo>
                  <a:cubicBezTo>
                    <a:pt x="38" y="51"/>
                    <a:pt x="39" y="51"/>
                    <a:pt x="39" y="50"/>
                  </a:cubicBezTo>
                  <a:cubicBezTo>
                    <a:pt x="40" y="49"/>
                    <a:pt x="40" y="48"/>
                    <a:pt x="40" y="46"/>
                  </a:cubicBezTo>
                  <a:cubicBezTo>
                    <a:pt x="40" y="15"/>
                    <a:pt x="40" y="15"/>
                    <a:pt x="40" y="15"/>
                  </a:cubicBezTo>
                  <a:cubicBezTo>
                    <a:pt x="40" y="11"/>
                    <a:pt x="40" y="8"/>
                    <a:pt x="39" y="8"/>
                  </a:cubicBezTo>
                  <a:cubicBezTo>
                    <a:pt x="39" y="7"/>
                    <a:pt x="39" y="6"/>
                    <a:pt x="38" y="6"/>
                  </a:cubicBezTo>
                  <a:cubicBezTo>
                    <a:pt x="38" y="5"/>
                    <a:pt x="38" y="5"/>
                    <a:pt x="37" y="5"/>
                  </a:cubicBezTo>
                  <a:cubicBezTo>
                    <a:pt x="36" y="5"/>
                    <a:pt x="36" y="5"/>
                    <a:pt x="34" y="6"/>
                  </a:cubicBezTo>
                  <a:cubicBezTo>
                    <a:pt x="34" y="4"/>
                    <a:pt x="34" y="4"/>
                    <a:pt x="34" y="4"/>
                  </a:cubicBezTo>
                  <a:cubicBezTo>
                    <a:pt x="44" y="0"/>
                    <a:pt x="44" y="0"/>
                    <a:pt x="44" y="0"/>
                  </a:cubicBezTo>
                  <a:cubicBezTo>
                    <a:pt x="45" y="1"/>
                    <a:pt x="45" y="1"/>
                    <a:pt x="45" y="1"/>
                  </a:cubicBezTo>
                  <a:close/>
                  <a:moveTo>
                    <a:pt x="85" y="26"/>
                  </a:moveTo>
                  <a:cubicBezTo>
                    <a:pt x="89" y="21"/>
                    <a:pt x="92" y="19"/>
                    <a:pt x="96" y="19"/>
                  </a:cubicBezTo>
                  <a:cubicBezTo>
                    <a:pt x="97" y="19"/>
                    <a:pt x="99" y="19"/>
                    <a:pt x="100" y="20"/>
                  </a:cubicBezTo>
                  <a:cubicBezTo>
                    <a:pt x="102" y="21"/>
                    <a:pt x="103" y="22"/>
                    <a:pt x="104" y="24"/>
                  </a:cubicBezTo>
                  <a:cubicBezTo>
                    <a:pt x="104" y="26"/>
                    <a:pt x="104" y="28"/>
                    <a:pt x="104" y="31"/>
                  </a:cubicBezTo>
                  <a:cubicBezTo>
                    <a:pt x="104" y="46"/>
                    <a:pt x="104" y="46"/>
                    <a:pt x="104" y="46"/>
                  </a:cubicBezTo>
                  <a:cubicBezTo>
                    <a:pt x="104" y="48"/>
                    <a:pt x="104" y="49"/>
                    <a:pt x="105" y="50"/>
                  </a:cubicBezTo>
                  <a:cubicBezTo>
                    <a:pt x="105" y="51"/>
                    <a:pt x="106" y="51"/>
                    <a:pt x="106" y="52"/>
                  </a:cubicBezTo>
                  <a:cubicBezTo>
                    <a:pt x="106" y="52"/>
                    <a:pt x="108" y="52"/>
                    <a:pt x="109" y="52"/>
                  </a:cubicBezTo>
                  <a:cubicBezTo>
                    <a:pt x="109" y="53"/>
                    <a:pt x="109" y="53"/>
                    <a:pt x="109" y="53"/>
                  </a:cubicBezTo>
                  <a:cubicBezTo>
                    <a:pt x="93" y="53"/>
                    <a:pt x="93" y="53"/>
                    <a:pt x="93" y="53"/>
                  </a:cubicBezTo>
                  <a:cubicBezTo>
                    <a:pt x="93" y="52"/>
                    <a:pt x="93" y="52"/>
                    <a:pt x="93" y="52"/>
                  </a:cubicBezTo>
                  <a:cubicBezTo>
                    <a:pt x="94" y="52"/>
                    <a:pt x="94" y="52"/>
                    <a:pt x="94" y="52"/>
                  </a:cubicBezTo>
                  <a:cubicBezTo>
                    <a:pt x="96" y="52"/>
                    <a:pt x="96" y="52"/>
                    <a:pt x="97" y="51"/>
                  </a:cubicBezTo>
                  <a:cubicBezTo>
                    <a:pt x="98" y="51"/>
                    <a:pt x="98" y="50"/>
                    <a:pt x="98" y="49"/>
                  </a:cubicBezTo>
                  <a:cubicBezTo>
                    <a:pt x="98" y="49"/>
                    <a:pt x="98" y="48"/>
                    <a:pt x="98" y="46"/>
                  </a:cubicBezTo>
                  <a:cubicBezTo>
                    <a:pt x="98" y="32"/>
                    <a:pt x="98" y="32"/>
                    <a:pt x="98" y="32"/>
                  </a:cubicBezTo>
                  <a:cubicBezTo>
                    <a:pt x="98" y="28"/>
                    <a:pt x="98" y="26"/>
                    <a:pt x="97" y="25"/>
                  </a:cubicBezTo>
                  <a:cubicBezTo>
                    <a:pt x="96" y="24"/>
                    <a:pt x="95" y="23"/>
                    <a:pt x="93" y="23"/>
                  </a:cubicBezTo>
                  <a:cubicBezTo>
                    <a:pt x="90" y="23"/>
                    <a:pt x="88" y="24"/>
                    <a:pt x="85" y="28"/>
                  </a:cubicBezTo>
                  <a:cubicBezTo>
                    <a:pt x="85" y="46"/>
                    <a:pt x="85" y="46"/>
                    <a:pt x="85" y="46"/>
                  </a:cubicBezTo>
                  <a:cubicBezTo>
                    <a:pt x="85" y="48"/>
                    <a:pt x="85" y="49"/>
                    <a:pt x="85" y="50"/>
                  </a:cubicBezTo>
                  <a:cubicBezTo>
                    <a:pt x="86" y="51"/>
                    <a:pt x="86" y="51"/>
                    <a:pt x="86" y="52"/>
                  </a:cubicBezTo>
                  <a:cubicBezTo>
                    <a:pt x="87" y="52"/>
                    <a:pt x="88" y="52"/>
                    <a:pt x="90" y="52"/>
                  </a:cubicBezTo>
                  <a:cubicBezTo>
                    <a:pt x="90" y="53"/>
                    <a:pt x="90" y="53"/>
                    <a:pt x="90" y="53"/>
                  </a:cubicBezTo>
                  <a:cubicBezTo>
                    <a:pt x="74" y="53"/>
                    <a:pt x="74" y="53"/>
                    <a:pt x="74" y="53"/>
                  </a:cubicBezTo>
                  <a:cubicBezTo>
                    <a:pt x="74" y="52"/>
                    <a:pt x="74" y="52"/>
                    <a:pt x="74" y="52"/>
                  </a:cubicBezTo>
                  <a:cubicBezTo>
                    <a:pt x="75" y="52"/>
                    <a:pt x="75" y="52"/>
                    <a:pt x="75" y="52"/>
                  </a:cubicBezTo>
                  <a:cubicBezTo>
                    <a:pt x="76" y="52"/>
                    <a:pt x="78" y="52"/>
                    <a:pt x="78" y="51"/>
                  </a:cubicBezTo>
                  <a:cubicBezTo>
                    <a:pt x="78" y="50"/>
                    <a:pt x="79" y="48"/>
                    <a:pt x="79" y="46"/>
                  </a:cubicBezTo>
                  <a:cubicBezTo>
                    <a:pt x="79" y="33"/>
                    <a:pt x="79" y="33"/>
                    <a:pt x="79" y="33"/>
                  </a:cubicBezTo>
                  <a:cubicBezTo>
                    <a:pt x="79" y="29"/>
                    <a:pt x="79" y="26"/>
                    <a:pt x="78" y="25"/>
                  </a:cubicBezTo>
                  <a:cubicBezTo>
                    <a:pt x="78" y="24"/>
                    <a:pt x="78" y="24"/>
                    <a:pt x="78" y="23"/>
                  </a:cubicBezTo>
                  <a:cubicBezTo>
                    <a:pt x="77" y="23"/>
                    <a:pt x="77" y="23"/>
                    <a:pt x="76" y="23"/>
                  </a:cubicBezTo>
                  <a:cubicBezTo>
                    <a:pt x="75" y="23"/>
                    <a:pt x="74" y="23"/>
                    <a:pt x="74" y="23"/>
                  </a:cubicBezTo>
                  <a:cubicBezTo>
                    <a:pt x="73" y="22"/>
                    <a:pt x="73" y="22"/>
                    <a:pt x="73" y="22"/>
                  </a:cubicBezTo>
                  <a:cubicBezTo>
                    <a:pt x="83" y="18"/>
                    <a:pt x="83" y="18"/>
                    <a:pt x="83" y="18"/>
                  </a:cubicBezTo>
                  <a:cubicBezTo>
                    <a:pt x="85" y="18"/>
                    <a:pt x="85" y="18"/>
                    <a:pt x="85" y="18"/>
                  </a:cubicBezTo>
                  <a:cubicBezTo>
                    <a:pt x="85" y="26"/>
                    <a:pt x="85" y="26"/>
                    <a:pt x="85" y="26"/>
                  </a:cubicBezTo>
                  <a:close/>
                  <a:moveTo>
                    <a:pt x="132" y="19"/>
                  </a:moveTo>
                  <a:cubicBezTo>
                    <a:pt x="136" y="19"/>
                    <a:pt x="140" y="21"/>
                    <a:pt x="144" y="25"/>
                  </a:cubicBezTo>
                  <a:cubicBezTo>
                    <a:pt x="146" y="28"/>
                    <a:pt x="148" y="32"/>
                    <a:pt x="148" y="36"/>
                  </a:cubicBezTo>
                  <a:cubicBezTo>
                    <a:pt x="148" y="40"/>
                    <a:pt x="147" y="42"/>
                    <a:pt x="146" y="46"/>
                  </a:cubicBezTo>
                  <a:cubicBezTo>
                    <a:pt x="144" y="49"/>
                    <a:pt x="142" y="51"/>
                    <a:pt x="140" y="53"/>
                  </a:cubicBezTo>
                  <a:cubicBezTo>
                    <a:pt x="137" y="54"/>
                    <a:pt x="134" y="55"/>
                    <a:pt x="131" y="55"/>
                  </a:cubicBezTo>
                  <a:cubicBezTo>
                    <a:pt x="126" y="55"/>
                    <a:pt x="122" y="53"/>
                    <a:pt x="120" y="49"/>
                  </a:cubicBezTo>
                  <a:cubicBezTo>
                    <a:pt x="117" y="46"/>
                    <a:pt x="116" y="42"/>
                    <a:pt x="116" y="38"/>
                  </a:cubicBezTo>
                  <a:cubicBezTo>
                    <a:pt x="116" y="34"/>
                    <a:pt x="117" y="31"/>
                    <a:pt x="118" y="28"/>
                  </a:cubicBezTo>
                  <a:cubicBezTo>
                    <a:pt x="120" y="26"/>
                    <a:pt x="122" y="23"/>
                    <a:pt x="124" y="22"/>
                  </a:cubicBezTo>
                  <a:cubicBezTo>
                    <a:pt x="126" y="20"/>
                    <a:pt x="129" y="19"/>
                    <a:pt x="132" y="19"/>
                  </a:cubicBezTo>
                  <a:close/>
                  <a:moveTo>
                    <a:pt x="130" y="21"/>
                  </a:moveTo>
                  <a:cubicBezTo>
                    <a:pt x="129" y="21"/>
                    <a:pt x="128" y="22"/>
                    <a:pt x="127" y="22"/>
                  </a:cubicBezTo>
                  <a:cubicBezTo>
                    <a:pt x="126" y="23"/>
                    <a:pt x="124" y="24"/>
                    <a:pt x="124" y="26"/>
                  </a:cubicBezTo>
                  <a:cubicBezTo>
                    <a:pt x="123" y="28"/>
                    <a:pt x="122" y="31"/>
                    <a:pt x="122" y="34"/>
                  </a:cubicBezTo>
                  <a:cubicBezTo>
                    <a:pt x="122" y="39"/>
                    <a:pt x="123" y="43"/>
                    <a:pt x="125" y="47"/>
                  </a:cubicBezTo>
                  <a:cubicBezTo>
                    <a:pt x="127" y="50"/>
                    <a:pt x="130" y="52"/>
                    <a:pt x="133" y="52"/>
                  </a:cubicBezTo>
                  <a:cubicBezTo>
                    <a:pt x="135" y="52"/>
                    <a:pt x="137" y="51"/>
                    <a:pt x="138" y="49"/>
                  </a:cubicBezTo>
                  <a:cubicBezTo>
                    <a:pt x="140" y="47"/>
                    <a:pt x="141" y="44"/>
                    <a:pt x="141" y="39"/>
                  </a:cubicBezTo>
                  <a:cubicBezTo>
                    <a:pt x="141" y="33"/>
                    <a:pt x="140" y="28"/>
                    <a:pt x="137" y="25"/>
                  </a:cubicBezTo>
                  <a:cubicBezTo>
                    <a:pt x="135" y="22"/>
                    <a:pt x="133" y="21"/>
                    <a:pt x="130" y="21"/>
                  </a:cubicBezTo>
                  <a:close/>
                  <a:moveTo>
                    <a:pt x="167" y="1"/>
                  </a:moveTo>
                  <a:cubicBezTo>
                    <a:pt x="167" y="46"/>
                    <a:pt x="167" y="46"/>
                    <a:pt x="167" y="46"/>
                  </a:cubicBezTo>
                  <a:cubicBezTo>
                    <a:pt x="167" y="48"/>
                    <a:pt x="167" y="50"/>
                    <a:pt x="168" y="50"/>
                  </a:cubicBezTo>
                  <a:cubicBezTo>
                    <a:pt x="168" y="51"/>
                    <a:pt x="168" y="52"/>
                    <a:pt x="169" y="52"/>
                  </a:cubicBezTo>
                  <a:cubicBezTo>
                    <a:pt x="170" y="52"/>
                    <a:pt x="170" y="52"/>
                    <a:pt x="172" y="52"/>
                  </a:cubicBezTo>
                  <a:cubicBezTo>
                    <a:pt x="172" y="54"/>
                    <a:pt x="172" y="54"/>
                    <a:pt x="172" y="54"/>
                  </a:cubicBezTo>
                  <a:cubicBezTo>
                    <a:pt x="156" y="54"/>
                    <a:pt x="156" y="54"/>
                    <a:pt x="156" y="54"/>
                  </a:cubicBezTo>
                  <a:cubicBezTo>
                    <a:pt x="156" y="52"/>
                    <a:pt x="156" y="52"/>
                    <a:pt x="156" y="52"/>
                  </a:cubicBezTo>
                  <a:cubicBezTo>
                    <a:pt x="158" y="52"/>
                    <a:pt x="159" y="52"/>
                    <a:pt x="160" y="52"/>
                  </a:cubicBezTo>
                  <a:cubicBezTo>
                    <a:pt x="160" y="52"/>
                    <a:pt x="160" y="51"/>
                    <a:pt x="161" y="50"/>
                  </a:cubicBezTo>
                  <a:cubicBezTo>
                    <a:pt x="161" y="50"/>
                    <a:pt x="161" y="48"/>
                    <a:pt x="161" y="46"/>
                  </a:cubicBezTo>
                  <a:cubicBezTo>
                    <a:pt x="161" y="15"/>
                    <a:pt x="161" y="15"/>
                    <a:pt x="161" y="15"/>
                  </a:cubicBezTo>
                  <a:cubicBezTo>
                    <a:pt x="161" y="11"/>
                    <a:pt x="161" y="9"/>
                    <a:pt x="161" y="8"/>
                  </a:cubicBezTo>
                  <a:cubicBezTo>
                    <a:pt x="161" y="7"/>
                    <a:pt x="160" y="6"/>
                    <a:pt x="160" y="6"/>
                  </a:cubicBezTo>
                  <a:cubicBezTo>
                    <a:pt x="160" y="6"/>
                    <a:pt x="159" y="6"/>
                    <a:pt x="158" y="6"/>
                  </a:cubicBezTo>
                  <a:cubicBezTo>
                    <a:pt x="158" y="6"/>
                    <a:pt x="157" y="6"/>
                    <a:pt x="156" y="6"/>
                  </a:cubicBezTo>
                  <a:cubicBezTo>
                    <a:pt x="155" y="5"/>
                    <a:pt x="155" y="5"/>
                    <a:pt x="155" y="5"/>
                  </a:cubicBezTo>
                  <a:cubicBezTo>
                    <a:pt x="165" y="1"/>
                    <a:pt x="165" y="1"/>
                    <a:pt x="165" y="1"/>
                  </a:cubicBezTo>
                  <a:cubicBezTo>
                    <a:pt x="167" y="1"/>
                    <a:pt x="167" y="1"/>
                    <a:pt x="167" y="1"/>
                  </a:cubicBezTo>
                  <a:cubicBezTo>
                    <a:pt x="167" y="1"/>
                    <a:pt x="167" y="1"/>
                    <a:pt x="167" y="1"/>
                  </a:cubicBezTo>
                  <a:close/>
                  <a:moveTo>
                    <a:pt x="196" y="19"/>
                  </a:moveTo>
                  <a:cubicBezTo>
                    <a:pt x="201" y="19"/>
                    <a:pt x="205" y="21"/>
                    <a:pt x="208" y="25"/>
                  </a:cubicBezTo>
                  <a:cubicBezTo>
                    <a:pt x="210" y="28"/>
                    <a:pt x="212" y="32"/>
                    <a:pt x="212" y="36"/>
                  </a:cubicBezTo>
                  <a:cubicBezTo>
                    <a:pt x="212" y="40"/>
                    <a:pt x="211" y="42"/>
                    <a:pt x="210" y="46"/>
                  </a:cubicBezTo>
                  <a:cubicBezTo>
                    <a:pt x="209" y="49"/>
                    <a:pt x="207" y="51"/>
                    <a:pt x="204" y="53"/>
                  </a:cubicBezTo>
                  <a:cubicBezTo>
                    <a:pt x="202" y="54"/>
                    <a:pt x="199" y="55"/>
                    <a:pt x="196" y="55"/>
                  </a:cubicBezTo>
                  <a:cubicBezTo>
                    <a:pt x="191" y="55"/>
                    <a:pt x="187" y="53"/>
                    <a:pt x="184" y="49"/>
                  </a:cubicBezTo>
                  <a:cubicBezTo>
                    <a:pt x="182" y="46"/>
                    <a:pt x="181" y="42"/>
                    <a:pt x="181" y="38"/>
                  </a:cubicBezTo>
                  <a:cubicBezTo>
                    <a:pt x="181" y="34"/>
                    <a:pt x="182" y="31"/>
                    <a:pt x="183" y="28"/>
                  </a:cubicBezTo>
                  <a:cubicBezTo>
                    <a:pt x="185" y="26"/>
                    <a:pt x="187" y="23"/>
                    <a:pt x="189" y="22"/>
                  </a:cubicBezTo>
                  <a:cubicBezTo>
                    <a:pt x="190" y="20"/>
                    <a:pt x="193" y="19"/>
                    <a:pt x="196" y="19"/>
                  </a:cubicBezTo>
                  <a:close/>
                  <a:moveTo>
                    <a:pt x="195" y="21"/>
                  </a:moveTo>
                  <a:cubicBezTo>
                    <a:pt x="194" y="21"/>
                    <a:pt x="192" y="22"/>
                    <a:pt x="191" y="22"/>
                  </a:cubicBezTo>
                  <a:cubicBezTo>
                    <a:pt x="190" y="23"/>
                    <a:pt x="188" y="24"/>
                    <a:pt x="188" y="26"/>
                  </a:cubicBezTo>
                  <a:cubicBezTo>
                    <a:pt x="187" y="28"/>
                    <a:pt x="186" y="31"/>
                    <a:pt x="186" y="34"/>
                  </a:cubicBezTo>
                  <a:cubicBezTo>
                    <a:pt x="186" y="39"/>
                    <a:pt x="187" y="43"/>
                    <a:pt x="189" y="47"/>
                  </a:cubicBezTo>
                  <a:cubicBezTo>
                    <a:pt x="191" y="50"/>
                    <a:pt x="194" y="52"/>
                    <a:pt x="197" y="52"/>
                  </a:cubicBezTo>
                  <a:cubicBezTo>
                    <a:pt x="199" y="52"/>
                    <a:pt x="201" y="51"/>
                    <a:pt x="202" y="49"/>
                  </a:cubicBezTo>
                  <a:cubicBezTo>
                    <a:pt x="204" y="47"/>
                    <a:pt x="205" y="44"/>
                    <a:pt x="205" y="39"/>
                  </a:cubicBezTo>
                  <a:cubicBezTo>
                    <a:pt x="205" y="33"/>
                    <a:pt x="204" y="28"/>
                    <a:pt x="201" y="25"/>
                  </a:cubicBezTo>
                  <a:cubicBezTo>
                    <a:pt x="200" y="22"/>
                    <a:pt x="197" y="21"/>
                    <a:pt x="195" y="21"/>
                  </a:cubicBezTo>
                  <a:close/>
                  <a:moveTo>
                    <a:pt x="229" y="41"/>
                  </a:moveTo>
                  <a:cubicBezTo>
                    <a:pt x="227" y="40"/>
                    <a:pt x="225" y="39"/>
                    <a:pt x="224" y="37"/>
                  </a:cubicBezTo>
                  <a:cubicBezTo>
                    <a:pt x="223" y="35"/>
                    <a:pt x="222" y="33"/>
                    <a:pt x="222" y="31"/>
                  </a:cubicBezTo>
                  <a:cubicBezTo>
                    <a:pt x="222" y="28"/>
                    <a:pt x="224" y="24"/>
                    <a:pt x="226" y="22"/>
                  </a:cubicBezTo>
                  <a:cubicBezTo>
                    <a:pt x="228" y="20"/>
                    <a:pt x="232" y="18"/>
                    <a:pt x="235" y="18"/>
                  </a:cubicBezTo>
                  <a:cubicBezTo>
                    <a:pt x="238" y="18"/>
                    <a:pt x="241" y="19"/>
                    <a:pt x="243" y="21"/>
                  </a:cubicBezTo>
                  <a:cubicBezTo>
                    <a:pt x="250" y="21"/>
                    <a:pt x="250" y="21"/>
                    <a:pt x="250" y="21"/>
                  </a:cubicBezTo>
                  <a:cubicBezTo>
                    <a:pt x="251" y="21"/>
                    <a:pt x="252" y="21"/>
                    <a:pt x="252" y="21"/>
                  </a:cubicBezTo>
                  <a:cubicBezTo>
                    <a:pt x="252" y="21"/>
                    <a:pt x="252" y="21"/>
                    <a:pt x="252" y="21"/>
                  </a:cubicBezTo>
                  <a:cubicBezTo>
                    <a:pt x="252" y="22"/>
                    <a:pt x="252" y="22"/>
                    <a:pt x="252" y="22"/>
                  </a:cubicBezTo>
                  <a:cubicBezTo>
                    <a:pt x="252" y="23"/>
                    <a:pt x="252" y="24"/>
                    <a:pt x="252" y="24"/>
                  </a:cubicBezTo>
                  <a:cubicBezTo>
                    <a:pt x="252" y="24"/>
                    <a:pt x="252" y="24"/>
                    <a:pt x="252" y="24"/>
                  </a:cubicBezTo>
                  <a:cubicBezTo>
                    <a:pt x="252" y="24"/>
                    <a:pt x="251" y="24"/>
                    <a:pt x="250" y="24"/>
                  </a:cubicBezTo>
                  <a:cubicBezTo>
                    <a:pt x="246" y="24"/>
                    <a:pt x="246" y="24"/>
                    <a:pt x="246" y="24"/>
                  </a:cubicBezTo>
                  <a:cubicBezTo>
                    <a:pt x="247" y="26"/>
                    <a:pt x="248" y="28"/>
                    <a:pt x="248" y="31"/>
                  </a:cubicBezTo>
                  <a:cubicBezTo>
                    <a:pt x="248" y="34"/>
                    <a:pt x="246" y="37"/>
                    <a:pt x="244" y="39"/>
                  </a:cubicBezTo>
                  <a:cubicBezTo>
                    <a:pt x="242" y="41"/>
                    <a:pt x="238" y="42"/>
                    <a:pt x="235" y="42"/>
                  </a:cubicBezTo>
                  <a:cubicBezTo>
                    <a:pt x="233" y="42"/>
                    <a:pt x="232" y="42"/>
                    <a:pt x="230" y="41"/>
                  </a:cubicBezTo>
                  <a:cubicBezTo>
                    <a:pt x="229" y="42"/>
                    <a:pt x="228" y="43"/>
                    <a:pt x="228" y="44"/>
                  </a:cubicBezTo>
                  <a:cubicBezTo>
                    <a:pt x="228" y="44"/>
                    <a:pt x="228" y="45"/>
                    <a:pt x="228" y="45"/>
                  </a:cubicBezTo>
                  <a:cubicBezTo>
                    <a:pt x="228" y="46"/>
                    <a:pt x="228" y="46"/>
                    <a:pt x="228" y="46"/>
                  </a:cubicBezTo>
                  <a:cubicBezTo>
                    <a:pt x="228" y="47"/>
                    <a:pt x="229" y="47"/>
                    <a:pt x="230" y="47"/>
                  </a:cubicBezTo>
                  <a:cubicBezTo>
                    <a:pt x="231" y="47"/>
                    <a:pt x="233" y="47"/>
                    <a:pt x="236" y="48"/>
                  </a:cubicBezTo>
                  <a:cubicBezTo>
                    <a:pt x="240" y="48"/>
                    <a:pt x="244" y="48"/>
                    <a:pt x="245" y="48"/>
                  </a:cubicBezTo>
                  <a:cubicBezTo>
                    <a:pt x="248" y="48"/>
                    <a:pt x="249" y="49"/>
                    <a:pt x="250" y="50"/>
                  </a:cubicBezTo>
                  <a:cubicBezTo>
                    <a:pt x="252" y="52"/>
                    <a:pt x="252" y="54"/>
                    <a:pt x="252" y="56"/>
                  </a:cubicBezTo>
                  <a:cubicBezTo>
                    <a:pt x="252" y="58"/>
                    <a:pt x="251" y="61"/>
                    <a:pt x="249" y="64"/>
                  </a:cubicBezTo>
                  <a:cubicBezTo>
                    <a:pt x="245" y="67"/>
                    <a:pt x="240" y="69"/>
                    <a:pt x="234" y="69"/>
                  </a:cubicBezTo>
                  <a:cubicBezTo>
                    <a:pt x="230" y="69"/>
                    <a:pt x="226" y="68"/>
                    <a:pt x="223" y="66"/>
                  </a:cubicBezTo>
                  <a:cubicBezTo>
                    <a:pt x="221" y="65"/>
                    <a:pt x="220" y="64"/>
                    <a:pt x="220" y="62"/>
                  </a:cubicBezTo>
                  <a:cubicBezTo>
                    <a:pt x="220" y="62"/>
                    <a:pt x="220" y="61"/>
                    <a:pt x="220" y="60"/>
                  </a:cubicBezTo>
                  <a:cubicBezTo>
                    <a:pt x="221" y="60"/>
                    <a:pt x="222" y="58"/>
                    <a:pt x="223" y="56"/>
                  </a:cubicBezTo>
                  <a:cubicBezTo>
                    <a:pt x="223" y="56"/>
                    <a:pt x="224" y="55"/>
                    <a:pt x="226" y="52"/>
                  </a:cubicBezTo>
                  <a:cubicBezTo>
                    <a:pt x="225" y="52"/>
                    <a:pt x="224" y="51"/>
                    <a:pt x="224" y="50"/>
                  </a:cubicBezTo>
                  <a:cubicBezTo>
                    <a:pt x="223" y="50"/>
                    <a:pt x="223" y="49"/>
                    <a:pt x="223" y="48"/>
                  </a:cubicBezTo>
                  <a:cubicBezTo>
                    <a:pt x="223" y="48"/>
                    <a:pt x="223" y="46"/>
                    <a:pt x="224" y="45"/>
                  </a:cubicBezTo>
                  <a:cubicBezTo>
                    <a:pt x="225" y="45"/>
                    <a:pt x="226" y="44"/>
                    <a:pt x="229" y="41"/>
                  </a:cubicBezTo>
                  <a:close/>
                  <a:moveTo>
                    <a:pt x="235" y="20"/>
                  </a:moveTo>
                  <a:cubicBezTo>
                    <a:pt x="233" y="20"/>
                    <a:pt x="232" y="21"/>
                    <a:pt x="230" y="22"/>
                  </a:cubicBezTo>
                  <a:cubicBezTo>
                    <a:pt x="229" y="24"/>
                    <a:pt x="229" y="26"/>
                    <a:pt x="229" y="29"/>
                  </a:cubicBezTo>
                  <a:cubicBezTo>
                    <a:pt x="229" y="33"/>
                    <a:pt x="230" y="36"/>
                    <a:pt x="231" y="38"/>
                  </a:cubicBezTo>
                  <a:cubicBezTo>
                    <a:pt x="232" y="40"/>
                    <a:pt x="234" y="41"/>
                    <a:pt x="236" y="41"/>
                  </a:cubicBezTo>
                  <a:cubicBezTo>
                    <a:pt x="238" y="41"/>
                    <a:pt x="239" y="40"/>
                    <a:pt x="240" y="39"/>
                  </a:cubicBezTo>
                  <a:cubicBezTo>
                    <a:pt x="242" y="37"/>
                    <a:pt x="242" y="35"/>
                    <a:pt x="242" y="32"/>
                  </a:cubicBezTo>
                  <a:cubicBezTo>
                    <a:pt x="242" y="28"/>
                    <a:pt x="241" y="25"/>
                    <a:pt x="240" y="23"/>
                  </a:cubicBezTo>
                  <a:cubicBezTo>
                    <a:pt x="238" y="21"/>
                    <a:pt x="237" y="20"/>
                    <a:pt x="235" y="20"/>
                  </a:cubicBezTo>
                  <a:close/>
                  <a:moveTo>
                    <a:pt x="228" y="54"/>
                  </a:moveTo>
                  <a:cubicBezTo>
                    <a:pt x="227" y="55"/>
                    <a:pt x="226" y="56"/>
                    <a:pt x="226" y="57"/>
                  </a:cubicBezTo>
                  <a:cubicBezTo>
                    <a:pt x="226" y="58"/>
                    <a:pt x="225" y="59"/>
                    <a:pt x="225" y="60"/>
                  </a:cubicBezTo>
                  <a:cubicBezTo>
                    <a:pt x="225" y="62"/>
                    <a:pt x="226" y="63"/>
                    <a:pt x="227" y="64"/>
                  </a:cubicBezTo>
                  <a:cubicBezTo>
                    <a:pt x="230" y="65"/>
                    <a:pt x="233" y="66"/>
                    <a:pt x="238" y="66"/>
                  </a:cubicBezTo>
                  <a:cubicBezTo>
                    <a:pt x="242" y="66"/>
                    <a:pt x="245" y="65"/>
                    <a:pt x="247" y="64"/>
                  </a:cubicBezTo>
                  <a:cubicBezTo>
                    <a:pt x="249" y="62"/>
                    <a:pt x="250" y="60"/>
                    <a:pt x="250" y="58"/>
                  </a:cubicBezTo>
                  <a:cubicBezTo>
                    <a:pt x="250" y="57"/>
                    <a:pt x="250" y="56"/>
                    <a:pt x="248" y="56"/>
                  </a:cubicBezTo>
                  <a:cubicBezTo>
                    <a:pt x="247" y="55"/>
                    <a:pt x="245" y="55"/>
                    <a:pt x="241" y="55"/>
                  </a:cubicBezTo>
                  <a:cubicBezTo>
                    <a:pt x="236" y="54"/>
                    <a:pt x="231" y="54"/>
                    <a:pt x="228" y="54"/>
                  </a:cubicBezTo>
                  <a:close/>
                  <a:moveTo>
                    <a:pt x="258" y="20"/>
                  </a:moveTo>
                  <a:cubicBezTo>
                    <a:pt x="274" y="20"/>
                    <a:pt x="274" y="20"/>
                    <a:pt x="274" y="20"/>
                  </a:cubicBezTo>
                  <a:cubicBezTo>
                    <a:pt x="274" y="21"/>
                    <a:pt x="274" y="21"/>
                    <a:pt x="274" y="21"/>
                  </a:cubicBezTo>
                  <a:cubicBezTo>
                    <a:pt x="273" y="21"/>
                    <a:pt x="273" y="21"/>
                    <a:pt x="273" y="21"/>
                  </a:cubicBezTo>
                  <a:cubicBezTo>
                    <a:pt x="272" y="21"/>
                    <a:pt x="271" y="21"/>
                    <a:pt x="270" y="22"/>
                  </a:cubicBezTo>
                  <a:cubicBezTo>
                    <a:pt x="270" y="22"/>
                    <a:pt x="270" y="23"/>
                    <a:pt x="270" y="23"/>
                  </a:cubicBezTo>
                  <a:cubicBezTo>
                    <a:pt x="270" y="24"/>
                    <a:pt x="270" y="26"/>
                    <a:pt x="271" y="27"/>
                  </a:cubicBezTo>
                  <a:cubicBezTo>
                    <a:pt x="279" y="44"/>
                    <a:pt x="279" y="44"/>
                    <a:pt x="279" y="44"/>
                  </a:cubicBezTo>
                  <a:cubicBezTo>
                    <a:pt x="286" y="26"/>
                    <a:pt x="286" y="26"/>
                    <a:pt x="286" y="26"/>
                  </a:cubicBezTo>
                  <a:cubicBezTo>
                    <a:pt x="286" y="24"/>
                    <a:pt x="287" y="24"/>
                    <a:pt x="287" y="22"/>
                  </a:cubicBezTo>
                  <a:cubicBezTo>
                    <a:pt x="287" y="22"/>
                    <a:pt x="287" y="22"/>
                    <a:pt x="286" y="21"/>
                  </a:cubicBezTo>
                  <a:cubicBezTo>
                    <a:pt x="286" y="21"/>
                    <a:pt x="286" y="21"/>
                    <a:pt x="286" y="20"/>
                  </a:cubicBezTo>
                  <a:cubicBezTo>
                    <a:pt x="285" y="20"/>
                    <a:pt x="284" y="20"/>
                    <a:pt x="284" y="20"/>
                  </a:cubicBezTo>
                  <a:cubicBezTo>
                    <a:pt x="284" y="19"/>
                    <a:pt x="284" y="19"/>
                    <a:pt x="284" y="19"/>
                  </a:cubicBezTo>
                  <a:cubicBezTo>
                    <a:pt x="294" y="19"/>
                    <a:pt x="294" y="19"/>
                    <a:pt x="294" y="19"/>
                  </a:cubicBezTo>
                  <a:cubicBezTo>
                    <a:pt x="294" y="20"/>
                    <a:pt x="294" y="20"/>
                    <a:pt x="294" y="20"/>
                  </a:cubicBezTo>
                  <a:cubicBezTo>
                    <a:pt x="294" y="20"/>
                    <a:pt x="293" y="20"/>
                    <a:pt x="292" y="20"/>
                  </a:cubicBezTo>
                  <a:cubicBezTo>
                    <a:pt x="292" y="21"/>
                    <a:pt x="292" y="21"/>
                    <a:pt x="291" y="22"/>
                  </a:cubicBezTo>
                  <a:cubicBezTo>
                    <a:pt x="290" y="22"/>
                    <a:pt x="290" y="23"/>
                    <a:pt x="290" y="25"/>
                  </a:cubicBezTo>
                  <a:cubicBezTo>
                    <a:pt x="276" y="59"/>
                    <a:pt x="276" y="59"/>
                    <a:pt x="276" y="59"/>
                  </a:cubicBezTo>
                  <a:cubicBezTo>
                    <a:pt x="275" y="62"/>
                    <a:pt x="274" y="64"/>
                    <a:pt x="271" y="66"/>
                  </a:cubicBezTo>
                  <a:cubicBezTo>
                    <a:pt x="269" y="68"/>
                    <a:pt x="267" y="69"/>
                    <a:pt x="265" y="69"/>
                  </a:cubicBezTo>
                  <a:cubicBezTo>
                    <a:pt x="264" y="69"/>
                    <a:pt x="263" y="68"/>
                    <a:pt x="262" y="68"/>
                  </a:cubicBezTo>
                  <a:cubicBezTo>
                    <a:pt x="261" y="67"/>
                    <a:pt x="260" y="66"/>
                    <a:pt x="260" y="65"/>
                  </a:cubicBezTo>
                  <a:cubicBezTo>
                    <a:pt x="260" y="64"/>
                    <a:pt x="261" y="63"/>
                    <a:pt x="261" y="62"/>
                  </a:cubicBezTo>
                  <a:cubicBezTo>
                    <a:pt x="262" y="62"/>
                    <a:pt x="263" y="62"/>
                    <a:pt x="264" y="62"/>
                  </a:cubicBezTo>
                  <a:cubicBezTo>
                    <a:pt x="265" y="62"/>
                    <a:pt x="266" y="62"/>
                    <a:pt x="267" y="62"/>
                  </a:cubicBezTo>
                  <a:cubicBezTo>
                    <a:pt x="268" y="63"/>
                    <a:pt x="269" y="63"/>
                    <a:pt x="269" y="63"/>
                  </a:cubicBezTo>
                  <a:cubicBezTo>
                    <a:pt x="270" y="63"/>
                    <a:pt x="270" y="62"/>
                    <a:pt x="271" y="62"/>
                  </a:cubicBezTo>
                  <a:cubicBezTo>
                    <a:pt x="272" y="61"/>
                    <a:pt x="273" y="59"/>
                    <a:pt x="274" y="57"/>
                  </a:cubicBezTo>
                  <a:cubicBezTo>
                    <a:pt x="276" y="51"/>
                    <a:pt x="276" y="51"/>
                    <a:pt x="276" y="51"/>
                  </a:cubicBezTo>
                  <a:cubicBezTo>
                    <a:pt x="264" y="26"/>
                    <a:pt x="264" y="26"/>
                    <a:pt x="264" y="26"/>
                  </a:cubicBezTo>
                  <a:cubicBezTo>
                    <a:pt x="264" y="25"/>
                    <a:pt x="264" y="24"/>
                    <a:pt x="263" y="23"/>
                  </a:cubicBezTo>
                  <a:cubicBezTo>
                    <a:pt x="262" y="22"/>
                    <a:pt x="262" y="21"/>
                    <a:pt x="261" y="21"/>
                  </a:cubicBezTo>
                  <a:cubicBezTo>
                    <a:pt x="261" y="21"/>
                    <a:pt x="260" y="20"/>
                    <a:pt x="258" y="20"/>
                  </a:cubicBezTo>
                  <a:cubicBezTo>
                    <a:pt x="258" y="20"/>
                    <a:pt x="258" y="20"/>
                    <a:pt x="258" y="20"/>
                  </a:cubicBezTo>
                  <a:close/>
                  <a:moveTo>
                    <a:pt x="331" y="19"/>
                  </a:moveTo>
                  <a:cubicBezTo>
                    <a:pt x="336" y="19"/>
                    <a:pt x="340" y="21"/>
                    <a:pt x="343" y="25"/>
                  </a:cubicBezTo>
                  <a:cubicBezTo>
                    <a:pt x="346" y="28"/>
                    <a:pt x="347" y="32"/>
                    <a:pt x="347" y="36"/>
                  </a:cubicBezTo>
                  <a:cubicBezTo>
                    <a:pt x="347" y="40"/>
                    <a:pt x="346" y="42"/>
                    <a:pt x="345" y="46"/>
                  </a:cubicBezTo>
                  <a:cubicBezTo>
                    <a:pt x="344" y="49"/>
                    <a:pt x="342" y="51"/>
                    <a:pt x="339" y="53"/>
                  </a:cubicBezTo>
                  <a:cubicBezTo>
                    <a:pt x="336" y="54"/>
                    <a:pt x="334" y="55"/>
                    <a:pt x="331" y="55"/>
                  </a:cubicBezTo>
                  <a:cubicBezTo>
                    <a:pt x="326" y="55"/>
                    <a:pt x="322" y="53"/>
                    <a:pt x="319" y="49"/>
                  </a:cubicBezTo>
                  <a:cubicBezTo>
                    <a:pt x="317" y="46"/>
                    <a:pt x="316" y="42"/>
                    <a:pt x="316" y="38"/>
                  </a:cubicBezTo>
                  <a:cubicBezTo>
                    <a:pt x="316" y="34"/>
                    <a:pt x="316" y="31"/>
                    <a:pt x="318" y="28"/>
                  </a:cubicBezTo>
                  <a:cubicBezTo>
                    <a:pt x="320" y="26"/>
                    <a:pt x="322" y="23"/>
                    <a:pt x="324" y="22"/>
                  </a:cubicBezTo>
                  <a:cubicBezTo>
                    <a:pt x="326" y="20"/>
                    <a:pt x="328" y="19"/>
                    <a:pt x="331" y="19"/>
                  </a:cubicBezTo>
                  <a:close/>
                  <a:moveTo>
                    <a:pt x="330" y="21"/>
                  </a:moveTo>
                  <a:cubicBezTo>
                    <a:pt x="329" y="21"/>
                    <a:pt x="328" y="22"/>
                    <a:pt x="326" y="22"/>
                  </a:cubicBezTo>
                  <a:cubicBezTo>
                    <a:pt x="325" y="23"/>
                    <a:pt x="324" y="24"/>
                    <a:pt x="323" y="26"/>
                  </a:cubicBezTo>
                  <a:cubicBezTo>
                    <a:pt x="322" y="28"/>
                    <a:pt x="322" y="31"/>
                    <a:pt x="322" y="34"/>
                  </a:cubicBezTo>
                  <a:cubicBezTo>
                    <a:pt x="322" y="39"/>
                    <a:pt x="323" y="43"/>
                    <a:pt x="325" y="47"/>
                  </a:cubicBezTo>
                  <a:cubicBezTo>
                    <a:pt x="327" y="50"/>
                    <a:pt x="329" y="52"/>
                    <a:pt x="332" y="52"/>
                  </a:cubicBezTo>
                  <a:cubicBezTo>
                    <a:pt x="335" y="52"/>
                    <a:pt x="337" y="51"/>
                    <a:pt x="338" y="49"/>
                  </a:cubicBezTo>
                  <a:cubicBezTo>
                    <a:pt x="340" y="47"/>
                    <a:pt x="340" y="44"/>
                    <a:pt x="340" y="39"/>
                  </a:cubicBezTo>
                  <a:cubicBezTo>
                    <a:pt x="340" y="33"/>
                    <a:pt x="339" y="28"/>
                    <a:pt x="337" y="25"/>
                  </a:cubicBezTo>
                  <a:cubicBezTo>
                    <a:pt x="335" y="22"/>
                    <a:pt x="332" y="21"/>
                    <a:pt x="330" y="21"/>
                  </a:cubicBezTo>
                  <a:close/>
                  <a:moveTo>
                    <a:pt x="368" y="22"/>
                  </a:moveTo>
                  <a:cubicBezTo>
                    <a:pt x="368" y="45"/>
                    <a:pt x="368" y="45"/>
                    <a:pt x="368" y="45"/>
                  </a:cubicBezTo>
                  <a:cubicBezTo>
                    <a:pt x="368" y="48"/>
                    <a:pt x="368" y="50"/>
                    <a:pt x="369" y="51"/>
                  </a:cubicBezTo>
                  <a:cubicBezTo>
                    <a:pt x="370" y="52"/>
                    <a:pt x="371" y="52"/>
                    <a:pt x="373" y="52"/>
                  </a:cubicBezTo>
                  <a:cubicBezTo>
                    <a:pt x="376" y="52"/>
                    <a:pt x="376" y="52"/>
                    <a:pt x="376" y="52"/>
                  </a:cubicBezTo>
                  <a:cubicBezTo>
                    <a:pt x="376" y="54"/>
                    <a:pt x="376" y="54"/>
                    <a:pt x="376" y="54"/>
                  </a:cubicBezTo>
                  <a:cubicBezTo>
                    <a:pt x="356" y="54"/>
                    <a:pt x="356" y="54"/>
                    <a:pt x="356" y="54"/>
                  </a:cubicBezTo>
                  <a:cubicBezTo>
                    <a:pt x="356" y="52"/>
                    <a:pt x="356" y="52"/>
                    <a:pt x="356" y="52"/>
                  </a:cubicBezTo>
                  <a:cubicBezTo>
                    <a:pt x="358" y="52"/>
                    <a:pt x="358" y="52"/>
                    <a:pt x="358" y="52"/>
                  </a:cubicBezTo>
                  <a:cubicBezTo>
                    <a:pt x="358" y="52"/>
                    <a:pt x="360" y="52"/>
                    <a:pt x="360" y="52"/>
                  </a:cubicBezTo>
                  <a:cubicBezTo>
                    <a:pt x="361" y="51"/>
                    <a:pt x="362" y="50"/>
                    <a:pt x="362" y="50"/>
                  </a:cubicBezTo>
                  <a:cubicBezTo>
                    <a:pt x="362" y="49"/>
                    <a:pt x="362" y="47"/>
                    <a:pt x="362" y="45"/>
                  </a:cubicBezTo>
                  <a:cubicBezTo>
                    <a:pt x="362" y="22"/>
                    <a:pt x="362" y="22"/>
                    <a:pt x="362" y="22"/>
                  </a:cubicBezTo>
                  <a:cubicBezTo>
                    <a:pt x="356" y="22"/>
                    <a:pt x="356" y="22"/>
                    <a:pt x="356" y="22"/>
                  </a:cubicBezTo>
                  <a:cubicBezTo>
                    <a:pt x="356" y="20"/>
                    <a:pt x="356" y="20"/>
                    <a:pt x="356" y="20"/>
                  </a:cubicBezTo>
                  <a:cubicBezTo>
                    <a:pt x="362" y="20"/>
                    <a:pt x="362" y="20"/>
                    <a:pt x="362" y="20"/>
                  </a:cubicBezTo>
                  <a:cubicBezTo>
                    <a:pt x="362" y="17"/>
                    <a:pt x="362" y="17"/>
                    <a:pt x="362" y="17"/>
                  </a:cubicBezTo>
                  <a:cubicBezTo>
                    <a:pt x="362" y="14"/>
                    <a:pt x="363" y="11"/>
                    <a:pt x="364" y="8"/>
                  </a:cubicBezTo>
                  <a:cubicBezTo>
                    <a:pt x="365" y="6"/>
                    <a:pt x="367" y="4"/>
                    <a:pt x="369" y="3"/>
                  </a:cubicBezTo>
                  <a:cubicBezTo>
                    <a:pt x="371" y="2"/>
                    <a:pt x="373" y="1"/>
                    <a:pt x="376" y="1"/>
                  </a:cubicBezTo>
                  <a:cubicBezTo>
                    <a:pt x="378" y="1"/>
                    <a:pt x="381" y="2"/>
                    <a:pt x="383" y="3"/>
                  </a:cubicBezTo>
                  <a:cubicBezTo>
                    <a:pt x="384" y="4"/>
                    <a:pt x="385" y="6"/>
                    <a:pt x="385" y="7"/>
                  </a:cubicBezTo>
                  <a:cubicBezTo>
                    <a:pt x="385" y="8"/>
                    <a:pt x="384" y="8"/>
                    <a:pt x="384" y="9"/>
                  </a:cubicBezTo>
                  <a:cubicBezTo>
                    <a:pt x="383" y="10"/>
                    <a:pt x="383" y="10"/>
                    <a:pt x="382" y="10"/>
                  </a:cubicBezTo>
                  <a:cubicBezTo>
                    <a:pt x="382" y="10"/>
                    <a:pt x="381" y="9"/>
                    <a:pt x="380" y="9"/>
                  </a:cubicBezTo>
                  <a:cubicBezTo>
                    <a:pt x="380" y="8"/>
                    <a:pt x="379" y="8"/>
                    <a:pt x="378" y="6"/>
                  </a:cubicBezTo>
                  <a:cubicBezTo>
                    <a:pt x="377" y="5"/>
                    <a:pt x="376" y="4"/>
                    <a:pt x="376" y="3"/>
                  </a:cubicBezTo>
                  <a:cubicBezTo>
                    <a:pt x="375" y="3"/>
                    <a:pt x="374" y="2"/>
                    <a:pt x="373" y="2"/>
                  </a:cubicBezTo>
                  <a:cubicBezTo>
                    <a:pt x="372" y="2"/>
                    <a:pt x="371" y="3"/>
                    <a:pt x="370" y="3"/>
                  </a:cubicBezTo>
                  <a:cubicBezTo>
                    <a:pt x="370" y="4"/>
                    <a:pt x="369" y="5"/>
                    <a:pt x="369" y="6"/>
                  </a:cubicBezTo>
                  <a:cubicBezTo>
                    <a:pt x="368" y="7"/>
                    <a:pt x="368" y="10"/>
                    <a:pt x="368" y="16"/>
                  </a:cubicBezTo>
                  <a:cubicBezTo>
                    <a:pt x="368" y="18"/>
                    <a:pt x="368" y="18"/>
                    <a:pt x="368" y="18"/>
                  </a:cubicBezTo>
                  <a:cubicBezTo>
                    <a:pt x="377" y="18"/>
                    <a:pt x="377" y="18"/>
                    <a:pt x="377" y="18"/>
                  </a:cubicBezTo>
                  <a:cubicBezTo>
                    <a:pt x="377" y="22"/>
                    <a:pt x="377" y="22"/>
                    <a:pt x="377" y="22"/>
                  </a:cubicBezTo>
                  <a:cubicBezTo>
                    <a:pt x="368" y="22"/>
                    <a:pt x="368" y="22"/>
                    <a:pt x="368" y="22"/>
                  </a:cubicBezTo>
                  <a:close/>
                  <a:moveTo>
                    <a:pt x="440" y="2"/>
                  </a:moveTo>
                  <a:cubicBezTo>
                    <a:pt x="441" y="20"/>
                    <a:pt x="441" y="20"/>
                    <a:pt x="441" y="20"/>
                  </a:cubicBezTo>
                  <a:cubicBezTo>
                    <a:pt x="440" y="20"/>
                    <a:pt x="440" y="20"/>
                    <a:pt x="440" y="20"/>
                  </a:cubicBezTo>
                  <a:cubicBezTo>
                    <a:pt x="438" y="14"/>
                    <a:pt x="436" y="11"/>
                    <a:pt x="433" y="8"/>
                  </a:cubicBezTo>
                  <a:cubicBezTo>
                    <a:pt x="430" y="6"/>
                    <a:pt x="427" y="5"/>
                    <a:pt x="423" y="5"/>
                  </a:cubicBezTo>
                  <a:cubicBezTo>
                    <a:pt x="420" y="5"/>
                    <a:pt x="417" y="6"/>
                    <a:pt x="414" y="8"/>
                  </a:cubicBezTo>
                  <a:cubicBezTo>
                    <a:pt x="412" y="9"/>
                    <a:pt x="410" y="12"/>
                    <a:pt x="408" y="16"/>
                  </a:cubicBezTo>
                  <a:cubicBezTo>
                    <a:pt x="407" y="19"/>
                    <a:pt x="406" y="24"/>
                    <a:pt x="406" y="30"/>
                  </a:cubicBezTo>
                  <a:cubicBezTo>
                    <a:pt x="406" y="34"/>
                    <a:pt x="407" y="38"/>
                    <a:pt x="408" y="42"/>
                  </a:cubicBezTo>
                  <a:cubicBezTo>
                    <a:pt x="409" y="45"/>
                    <a:pt x="412" y="48"/>
                    <a:pt x="414" y="49"/>
                  </a:cubicBezTo>
                  <a:cubicBezTo>
                    <a:pt x="417" y="51"/>
                    <a:pt x="420" y="52"/>
                    <a:pt x="424" y="52"/>
                  </a:cubicBezTo>
                  <a:cubicBezTo>
                    <a:pt x="427" y="52"/>
                    <a:pt x="430" y="51"/>
                    <a:pt x="432" y="50"/>
                  </a:cubicBezTo>
                  <a:cubicBezTo>
                    <a:pt x="435" y="49"/>
                    <a:pt x="438" y="46"/>
                    <a:pt x="440" y="42"/>
                  </a:cubicBezTo>
                  <a:cubicBezTo>
                    <a:pt x="442" y="42"/>
                    <a:pt x="442" y="42"/>
                    <a:pt x="442" y="42"/>
                  </a:cubicBezTo>
                  <a:cubicBezTo>
                    <a:pt x="439" y="47"/>
                    <a:pt x="436" y="50"/>
                    <a:pt x="433" y="52"/>
                  </a:cubicBezTo>
                  <a:cubicBezTo>
                    <a:pt x="430" y="54"/>
                    <a:pt x="426" y="56"/>
                    <a:pt x="422" y="56"/>
                  </a:cubicBezTo>
                  <a:cubicBezTo>
                    <a:pt x="414" y="56"/>
                    <a:pt x="407" y="52"/>
                    <a:pt x="403" y="46"/>
                  </a:cubicBezTo>
                  <a:cubicBezTo>
                    <a:pt x="400" y="42"/>
                    <a:pt x="398" y="36"/>
                    <a:pt x="398" y="30"/>
                  </a:cubicBezTo>
                  <a:cubicBezTo>
                    <a:pt x="398" y="25"/>
                    <a:pt x="399" y="20"/>
                    <a:pt x="401" y="16"/>
                  </a:cubicBezTo>
                  <a:cubicBezTo>
                    <a:pt x="403" y="12"/>
                    <a:pt x="406" y="8"/>
                    <a:pt x="410" y="6"/>
                  </a:cubicBezTo>
                  <a:cubicBezTo>
                    <a:pt x="414" y="4"/>
                    <a:pt x="418" y="3"/>
                    <a:pt x="422" y="3"/>
                  </a:cubicBezTo>
                  <a:cubicBezTo>
                    <a:pt x="426" y="3"/>
                    <a:pt x="429" y="4"/>
                    <a:pt x="433" y="6"/>
                  </a:cubicBezTo>
                  <a:cubicBezTo>
                    <a:pt x="434" y="6"/>
                    <a:pt x="434" y="6"/>
                    <a:pt x="435" y="6"/>
                  </a:cubicBezTo>
                  <a:cubicBezTo>
                    <a:pt x="436" y="6"/>
                    <a:pt x="436" y="6"/>
                    <a:pt x="436" y="6"/>
                  </a:cubicBezTo>
                  <a:cubicBezTo>
                    <a:pt x="437" y="5"/>
                    <a:pt x="438" y="4"/>
                    <a:pt x="438" y="3"/>
                  </a:cubicBezTo>
                  <a:cubicBezTo>
                    <a:pt x="440" y="2"/>
                    <a:pt x="440" y="2"/>
                    <a:pt x="440" y="2"/>
                  </a:cubicBezTo>
                  <a:close/>
                  <a:moveTo>
                    <a:pt x="460" y="1"/>
                  </a:moveTo>
                  <a:cubicBezTo>
                    <a:pt x="460" y="26"/>
                    <a:pt x="460" y="26"/>
                    <a:pt x="460" y="26"/>
                  </a:cubicBezTo>
                  <a:cubicBezTo>
                    <a:pt x="463" y="22"/>
                    <a:pt x="465" y="21"/>
                    <a:pt x="466" y="20"/>
                  </a:cubicBezTo>
                  <a:cubicBezTo>
                    <a:pt x="468" y="19"/>
                    <a:pt x="470" y="18"/>
                    <a:pt x="471" y="18"/>
                  </a:cubicBezTo>
                  <a:cubicBezTo>
                    <a:pt x="473" y="18"/>
                    <a:pt x="475" y="19"/>
                    <a:pt x="476" y="20"/>
                  </a:cubicBezTo>
                  <a:cubicBezTo>
                    <a:pt x="477" y="21"/>
                    <a:pt x="478" y="23"/>
                    <a:pt x="479" y="25"/>
                  </a:cubicBezTo>
                  <a:cubicBezTo>
                    <a:pt x="479" y="27"/>
                    <a:pt x="480" y="30"/>
                    <a:pt x="480" y="34"/>
                  </a:cubicBezTo>
                  <a:cubicBezTo>
                    <a:pt x="480" y="46"/>
                    <a:pt x="480" y="46"/>
                    <a:pt x="480" y="46"/>
                  </a:cubicBezTo>
                  <a:cubicBezTo>
                    <a:pt x="480" y="48"/>
                    <a:pt x="480" y="50"/>
                    <a:pt x="480" y="50"/>
                  </a:cubicBezTo>
                  <a:cubicBezTo>
                    <a:pt x="480" y="51"/>
                    <a:pt x="481" y="52"/>
                    <a:pt x="481" y="52"/>
                  </a:cubicBezTo>
                  <a:cubicBezTo>
                    <a:pt x="482" y="52"/>
                    <a:pt x="483" y="52"/>
                    <a:pt x="484" y="52"/>
                  </a:cubicBezTo>
                  <a:cubicBezTo>
                    <a:pt x="484" y="54"/>
                    <a:pt x="484" y="54"/>
                    <a:pt x="484" y="54"/>
                  </a:cubicBezTo>
                  <a:cubicBezTo>
                    <a:pt x="468" y="54"/>
                    <a:pt x="468" y="54"/>
                    <a:pt x="468" y="54"/>
                  </a:cubicBezTo>
                  <a:cubicBezTo>
                    <a:pt x="468" y="52"/>
                    <a:pt x="468" y="52"/>
                    <a:pt x="468" y="52"/>
                  </a:cubicBezTo>
                  <a:cubicBezTo>
                    <a:pt x="469" y="52"/>
                    <a:pt x="469" y="52"/>
                    <a:pt x="469" y="52"/>
                  </a:cubicBezTo>
                  <a:cubicBezTo>
                    <a:pt x="471" y="52"/>
                    <a:pt x="472" y="52"/>
                    <a:pt x="472" y="52"/>
                  </a:cubicBezTo>
                  <a:cubicBezTo>
                    <a:pt x="473" y="51"/>
                    <a:pt x="474" y="50"/>
                    <a:pt x="474" y="50"/>
                  </a:cubicBezTo>
                  <a:cubicBezTo>
                    <a:pt x="474" y="49"/>
                    <a:pt x="474" y="48"/>
                    <a:pt x="474" y="46"/>
                  </a:cubicBezTo>
                  <a:cubicBezTo>
                    <a:pt x="474" y="34"/>
                    <a:pt x="474" y="34"/>
                    <a:pt x="474" y="34"/>
                  </a:cubicBezTo>
                  <a:cubicBezTo>
                    <a:pt x="474" y="30"/>
                    <a:pt x="474" y="28"/>
                    <a:pt x="473" y="27"/>
                  </a:cubicBezTo>
                  <a:cubicBezTo>
                    <a:pt x="473" y="26"/>
                    <a:pt x="472" y="25"/>
                    <a:pt x="472" y="24"/>
                  </a:cubicBezTo>
                  <a:cubicBezTo>
                    <a:pt x="471" y="24"/>
                    <a:pt x="470" y="23"/>
                    <a:pt x="469" y="23"/>
                  </a:cubicBezTo>
                  <a:cubicBezTo>
                    <a:pt x="468" y="23"/>
                    <a:pt x="466" y="24"/>
                    <a:pt x="465" y="24"/>
                  </a:cubicBezTo>
                  <a:cubicBezTo>
                    <a:pt x="464" y="25"/>
                    <a:pt x="462" y="26"/>
                    <a:pt x="461" y="28"/>
                  </a:cubicBezTo>
                  <a:cubicBezTo>
                    <a:pt x="461" y="46"/>
                    <a:pt x="461" y="46"/>
                    <a:pt x="461" y="46"/>
                  </a:cubicBezTo>
                  <a:cubicBezTo>
                    <a:pt x="461" y="48"/>
                    <a:pt x="461" y="50"/>
                    <a:pt x="461" y="50"/>
                  </a:cubicBezTo>
                  <a:cubicBezTo>
                    <a:pt x="462" y="51"/>
                    <a:pt x="462" y="52"/>
                    <a:pt x="462" y="52"/>
                  </a:cubicBezTo>
                  <a:cubicBezTo>
                    <a:pt x="463" y="52"/>
                    <a:pt x="464" y="52"/>
                    <a:pt x="466" y="52"/>
                  </a:cubicBezTo>
                  <a:cubicBezTo>
                    <a:pt x="466" y="54"/>
                    <a:pt x="466" y="54"/>
                    <a:pt x="466" y="54"/>
                  </a:cubicBezTo>
                  <a:cubicBezTo>
                    <a:pt x="450" y="54"/>
                    <a:pt x="450" y="54"/>
                    <a:pt x="450" y="54"/>
                  </a:cubicBezTo>
                  <a:cubicBezTo>
                    <a:pt x="450" y="52"/>
                    <a:pt x="450" y="52"/>
                    <a:pt x="450" y="52"/>
                  </a:cubicBezTo>
                  <a:cubicBezTo>
                    <a:pt x="451" y="52"/>
                    <a:pt x="452" y="52"/>
                    <a:pt x="453" y="52"/>
                  </a:cubicBezTo>
                  <a:cubicBezTo>
                    <a:pt x="454" y="51"/>
                    <a:pt x="454" y="51"/>
                    <a:pt x="454" y="50"/>
                  </a:cubicBezTo>
                  <a:cubicBezTo>
                    <a:pt x="455" y="49"/>
                    <a:pt x="455" y="48"/>
                    <a:pt x="455" y="46"/>
                  </a:cubicBezTo>
                  <a:cubicBezTo>
                    <a:pt x="455" y="15"/>
                    <a:pt x="455" y="15"/>
                    <a:pt x="455" y="15"/>
                  </a:cubicBezTo>
                  <a:cubicBezTo>
                    <a:pt x="455" y="11"/>
                    <a:pt x="455" y="8"/>
                    <a:pt x="454" y="8"/>
                  </a:cubicBezTo>
                  <a:cubicBezTo>
                    <a:pt x="454" y="7"/>
                    <a:pt x="454" y="6"/>
                    <a:pt x="454" y="6"/>
                  </a:cubicBezTo>
                  <a:cubicBezTo>
                    <a:pt x="453" y="5"/>
                    <a:pt x="453" y="5"/>
                    <a:pt x="452" y="5"/>
                  </a:cubicBezTo>
                  <a:cubicBezTo>
                    <a:pt x="452" y="5"/>
                    <a:pt x="451" y="5"/>
                    <a:pt x="450" y="6"/>
                  </a:cubicBezTo>
                  <a:cubicBezTo>
                    <a:pt x="449" y="4"/>
                    <a:pt x="449" y="4"/>
                    <a:pt x="449" y="4"/>
                  </a:cubicBezTo>
                  <a:cubicBezTo>
                    <a:pt x="459" y="0"/>
                    <a:pt x="459" y="0"/>
                    <a:pt x="459" y="0"/>
                  </a:cubicBezTo>
                  <a:cubicBezTo>
                    <a:pt x="460" y="1"/>
                    <a:pt x="460" y="1"/>
                    <a:pt x="460" y="1"/>
                  </a:cubicBezTo>
                  <a:close/>
                  <a:moveTo>
                    <a:pt x="499" y="1"/>
                  </a:moveTo>
                  <a:cubicBezTo>
                    <a:pt x="500" y="1"/>
                    <a:pt x="501" y="1"/>
                    <a:pt x="501" y="2"/>
                  </a:cubicBezTo>
                  <a:cubicBezTo>
                    <a:pt x="502" y="3"/>
                    <a:pt x="502" y="4"/>
                    <a:pt x="502" y="5"/>
                  </a:cubicBezTo>
                  <a:cubicBezTo>
                    <a:pt x="502" y="6"/>
                    <a:pt x="502" y="7"/>
                    <a:pt x="501" y="8"/>
                  </a:cubicBezTo>
                  <a:cubicBezTo>
                    <a:pt x="500" y="8"/>
                    <a:pt x="500" y="9"/>
                    <a:pt x="499" y="9"/>
                  </a:cubicBezTo>
                  <a:cubicBezTo>
                    <a:pt x="498" y="9"/>
                    <a:pt x="497" y="8"/>
                    <a:pt x="496" y="8"/>
                  </a:cubicBezTo>
                  <a:cubicBezTo>
                    <a:pt x="496" y="7"/>
                    <a:pt x="495" y="6"/>
                    <a:pt x="495" y="5"/>
                  </a:cubicBezTo>
                  <a:cubicBezTo>
                    <a:pt x="495" y="4"/>
                    <a:pt x="496" y="3"/>
                    <a:pt x="496" y="2"/>
                  </a:cubicBezTo>
                  <a:cubicBezTo>
                    <a:pt x="497" y="1"/>
                    <a:pt x="498" y="1"/>
                    <a:pt x="499" y="1"/>
                  </a:cubicBezTo>
                  <a:close/>
                  <a:moveTo>
                    <a:pt x="502" y="19"/>
                  </a:moveTo>
                  <a:cubicBezTo>
                    <a:pt x="502" y="46"/>
                    <a:pt x="502" y="46"/>
                    <a:pt x="502" y="46"/>
                  </a:cubicBezTo>
                  <a:cubicBezTo>
                    <a:pt x="502" y="48"/>
                    <a:pt x="502" y="50"/>
                    <a:pt x="502" y="50"/>
                  </a:cubicBezTo>
                  <a:cubicBezTo>
                    <a:pt x="503" y="51"/>
                    <a:pt x="503" y="52"/>
                    <a:pt x="504" y="52"/>
                  </a:cubicBezTo>
                  <a:cubicBezTo>
                    <a:pt x="504" y="52"/>
                    <a:pt x="505" y="52"/>
                    <a:pt x="507" y="52"/>
                  </a:cubicBezTo>
                  <a:cubicBezTo>
                    <a:pt x="507" y="54"/>
                    <a:pt x="507" y="54"/>
                    <a:pt x="507" y="54"/>
                  </a:cubicBezTo>
                  <a:cubicBezTo>
                    <a:pt x="491" y="54"/>
                    <a:pt x="491" y="54"/>
                    <a:pt x="491" y="54"/>
                  </a:cubicBezTo>
                  <a:cubicBezTo>
                    <a:pt x="491" y="52"/>
                    <a:pt x="491" y="52"/>
                    <a:pt x="491" y="52"/>
                  </a:cubicBezTo>
                  <a:cubicBezTo>
                    <a:pt x="492" y="52"/>
                    <a:pt x="494" y="52"/>
                    <a:pt x="494" y="52"/>
                  </a:cubicBezTo>
                  <a:cubicBezTo>
                    <a:pt x="494" y="52"/>
                    <a:pt x="495" y="51"/>
                    <a:pt x="495" y="50"/>
                  </a:cubicBezTo>
                  <a:cubicBezTo>
                    <a:pt x="496" y="50"/>
                    <a:pt x="496" y="48"/>
                    <a:pt x="496" y="46"/>
                  </a:cubicBezTo>
                  <a:cubicBezTo>
                    <a:pt x="496" y="33"/>
                    <a:pt x="496" y="33"/>
                    <a:pt x="496" y="33"/>
                  </a:cubicBezTo>
                  <a:cubicBezTo>
                    <a:pt x="496" y="29"/>
                    <a:pt x="496" y="27"/>
                    <a:pt x="495" y="26"/>
                  </a:cubicBezTo>
                  <a:cubicBezTo>
                    <a:pt x="495" y="25"/>
                    <a:pt x="495" y="24"/>
                    <a:pt x="494" y="24"/>
                  </a:cubicBezTo>
                  <a:cubicBezTo>
                    <a:pt x="494" y="24"/>
                    <a:pt x="494" y="24"/>
                    <a:pt x="493" y="24"/>
                  </a:cubicBezTo>
                  <a:cubicBezTo>
                    <a:pt x="492" y="24"/>
                    <a:pt x="491" y="24"/>
                    <a:pt x="490" y="24"/>
                  </a:cubicBezTo>
                  <a:cubicBezTo>
                    <a:pt x="490" y="23"/>
                    <a:pt x="490" y="23"/>
                    <a:pt x="490" y="23"/>
                  </a:cubicBezTo>
                  <a:cubicBezTo>
                    <a:pt x="500" y="19"/>
                    <a:pt x="500" y="19"/>
                    <a:pt x="500" y="19"/>
                  </a:cubicBezTo>
                  <a:cubicBezTo>
                    <a:pt x="502" y="19"/>
                    <a:pt x="502" y="19"/>
                    <a:pt x="502" y="19"/>
                  </a:cubicBezTo>
                  <a:close/>
                  <a:moveTo>
                    <a:pt x="524" y="26"/>
                  </a:moveTo>
                  <a:cubicBezTo>
                    <a:pt x="528" y="21"/>
                    <a:pt x="532" y="19"/>
                    <a:pt x="535" y="19"/>
                  </a:cubicBezTo>
                  <a:cubicBezTo>
                    <a:pt x="536" y="19"/>
                    <a:pt x="538" y="19"/>
                    <a:pt x="540" y="20"/>
                  </a:cubicBezTo>
                  <a:cubicBezTo>
                    <a:pt x="541" y="21"/>
                    <a:pt x="542" y="22"/>
                    <a:pt x="543" y="24"/>
                  </a:cubicBezTo>
                  <a:cubicBezTo>
                    <a:pt x="543" y="26"/>
                    <a:pt x="544" y="28"/>
                    <a:pt x="544" y="31"/>
                  </a:cubicBezTo>
                  <a:cubicBezTo>
                    <a:pt x="544" y="46"/>
                    <a:pt x="544" y="46"/>
                    <a:pt x="544" y="46"/>
                  </a:cubicBezTo>
                  <a:cubicBezTo>
                    <a:pt x="544" y="48"/>
                    <a:pt x="544" y="49"/>
                    <a:pt x="544" y="50"/>
                  </a:cubicBezTo>
                  <a:cubicBezTo>
                    <a:pt x="544" y="51"/>
                    <a:pt x="545" y="51"/>
                    <a:pt x="545" y="52"/>
                  </a:cubicBezTo>
                  <a:cubicBezTo>
                    <a:pt x="546" y="52"/>
                    <a:pt x="547" y="52"/>
                    <a:pt x="548" y="52"/>
                  </a:cubicBezTo>
                  <a:cubicBezTo>
                    <a:pt x="548" y="53"/>
                    <a:pt x="548" y="53"/>
                    <a:pt x="548" y="53"/>
                  </a:cubicBezTo>
                  <a:cubicBezTo>
                    <a:pt x="532" y="53"/>
                    <a:pt x="532" y="53"/>
                    <a:pt x="532" y="53"/>
                  </a:cubicBezTo>
                  <a:cubicBezTo>
                    <a:pt x="532" y="52"/>
                    <a:pt x="532" y="52"/>
                    <a:pt x="532" y="52"/>
                  </a:cubicBezTo>
                  <a:cubicBezTo>
                    <a:pt x="533" y="52"/>
                    <a:pt x="533" y="52"/>
                    <a:pt x="533" y="52"/>
                  </a:cubicBezTo>
                  <a:cubicBezTo>
                    <a:pt x="535" y="52"/>
                    <a:pt x="536" y="52"/>
                    <a:pt x="536" y="51"/>
                  </a:cubicBezTo>
                  <a:cubicBezTo>
                    <a:pt x="537" y="51"/>
                    <a:pt x="538" y="50"/>
                    <a:pt x="538" y="49"/>
                  </a:cubicBezTo>
                  <a:cubicBezTo>
                    <a:pt x="538" y="49"/>
                    <a:pt x="538" y="48"/>
                    <a:pt x="538" y="46"/>
                  </a:cubicBezTo>
                  <a:cubicBezTo>
                    <a:pt x="538" y="32"/>
                    <a:pt x="538" y="32"/>
                    <a:pt x="538" y="32"/>
                  </a:cubicBezTo>
                  <a:cubicBezTo>
                    <a:pt x="538" y="28"/>
                    <a:pt x="537" y="26"/>
                    <a:pt x="536" y="25"/>
                  </a:cubicBezTo>
                  <a:cubicBezTo>
                    <a:pt x="536" y="24"/>
                    <a:pt x="534" y="23"/>
                    <a:pt x="532" y="23"/>
                  </a:cubicBezTo>
                  <a:cubicBezTo>
                    <a:pt x="530" y="23"/>
                    <a:pt x="527" y="24"/>
                    <a:pt x="524" y="28"/>
                  </a:cubicBezTo>
                  <a:cubicBezTo>
                    <a:pt x="524" y="46"/>
                    <a:pt x="524" y="46"/>
                    <a:pt x="524" y="46"/>
                  </a:cubicBezTo>
                  <a:cubicBezTo>
                    <a:pt x="524" y="48"/>
                    <a:pt x="524" y="49"/>
                    <a:pt x="524" y="50"/>
                  </a:cubicBezTo>
                  <a:cubicBezTo>
                    <a:pt x="525" y="51"/>
                    <a:pt x="525" y="51"/>
                    <a:pt x="526" y="52"/>
                  </a:cubicBezTo>
                  <a:cubicBezTo>
                    <a:pt x="526" y="52"/>
                    <a:pt x="527" y="52"/>
                    <a:pt x="529" y="52"/>
                  </a:cubicBezTo>
                  <a:cubicBezTo>
                    <a:pt x="529" y="53"/>
                    <a:pt x="529" y="53"/>
                    <a:pt x="529" y="53"/>
                  </a:cubicBezTo>
                  <a:cubicBezTo>
                    <a:pt x="513" y="53"/>
                    <a:pt x="513" y="53"/>
                    <a:pt x="513" y="53"/>
                  </a:cubicBezTo>
                  <a:cubicBezTo>
                    <a:pt x="513" y="52"/>
                    <a:pt x="513" y="52"/>
                    <a:pt x="513" y="52"/>
                  </a:cubicBezTo>
                  <a:cubicBezTo>
                    <a:pt x="514" y="52"/>
                    <a:pt x="514" y="52"/>
                    <a:pt x="514" y="52"/>
                  </a:cubicBezTo>
                  <a:cubicBezTo>
                    <a:pt x="516" y="52"/>
                    <a:pt x="517" y="52"/>
                    <a:pt x="517" y="51"/>
                  </a:cubicBezTo>
                  <a:cubicBezTo>
                    <a:pt x="518" y="50"/>
                    <a:pt x="518" y="48"/>
                    <a:pt x="518" y="46"/>
                  </a:cubicBezTo>
                  <a:cubicBezTo>
                    <a:pt x="518" y="33"/>
                    <a:pt x="518" y="33"/>
                    <a:pt x="518" y="33"/>
                  </a:cubicBezTo>
                  <a:cubicBezTo>
                    <a:pt x="518" y="29"/>
                    <a:pt x="518" y="26"/>
                    <a:pt x="518" y="25"/>
                  </a:cubicBezTo>
                  <a:cubicBezTo>
                    <a:pt x="518" y="24"/>
                    <a:pt x="517" y="24"/>
                    <a:pt x="517" y="23"/>
                  </a:cubicBezTo>
                  <a:cubicBezTo>
                    <a:pt x="516" y="23"/>
                    <a:pt x="516" y="23"/>
                    <a:pt x="515" y="23"/>
                  </a:cubicBezTo>
                  <a:cubicBezTo>
                    <a:pt x="514" y="23"/>
                    <a:pt x="514" y="23"/>
                    <a:pt x="513" y="23"/>
                  </a:cubicBezTo>
                  <a:cubicBezTo>
                    <a:pt x="512" y="22"/>
                    <a:pt x="512" y="22"/>
                    <a:pt x="512" y="22"/>
                  </a:cubicBezTo>
                  <a:cubicBezTo>
                    <a:pt x="522" y="18"/>
                    <a:pt x="522" y="18"/>
                    <a:pt x="522" y="18"/>
                  </a:cubicBezTo>
                  <a:cubicBezTo>
                    <a:pt x="524" y="18"/>
                    <a:pt x="524" y="18"/>
                    <a:pt x="524" y="18"/>
                  </a:cubicBezTo>
                  <a:cubicBezTo>
                    <a:pt x="524" y="26"/>
                    <a:pt x="524" y="26"/>
                    <a:pt x="524" y="26"/>
                  </a:cubicBezTo>
                  <a:close/>
                  <a:moveTo>
                    <a:pt x="573" y="49"/>
                  </a:moveTo>
                  <a:cubicBezTo>
                    <a:pt x="570" y="52"/>
                    <a:pt x="568" y="53"/>
                    <a:pt x="567" y="54"/>
                  </a:cubicBezTo>
                  <a:cubicBezTo>
                    <a:pt x="566" y="54"/>
                    <a:pt x="564" y="54"/>
                    <a:pt x="563" y="54"/>
                  </a:cubicBezTo>
                  <a:cubicBezTo>
                    <a:pt x="560" y="54"/>
                    <a:pt x="559" y="54"/>
                    <a:pt x="557" y="52"/>
                  </a:cubicBezTo>
                  <a:cubicBezTo>
                    <a:pt x="556" y="50"/>
                    <a:pt x="555" y="48"/>
                    <a:pt x="555" y="46"/>
                  </a:cubicBezTo>
                  <a:cubicBezTo>
                    <a:pt x="555" y="44"/>
                    <a:pt x="556" y="42"/>
                    <a:pt x="556" y="41"/>
                  </a:cubicBezTo>
                  <a:cubicBezTo>
                    <a:pt x="557" y="40"/>
                    <a:pt x="559" y="38"/>
                    <a:pt x="562" y="36"/>
                  </a:cubicBezTo>
                  <a:cubicBezTo>
                    <a:pt x="564" y="35"/>
                    <a:pt x="568" y="33"/>
                    <a:pt x="574" y="31"/>
                  </a:cubicBezTo>
                  <a:cubicBezTo>
                    <a:pt x="574" y="30"/>
                    <a:pt x="574" y="30"/>
                    <a:pt x="574" y="30"/>
                  </a:cubicBezTo>
                  <a:cubicBezTo>
                    <a:pt x="574" y="26"/>
                    <a:pt x="573" y="24"/>
                    <a:pt x="572" y="23"/>
                  </a:cubicBezTo>
                  <a:cubicBezTo>
                    <a:pt x="571" y="22"/>
                    <a:pt x="570" y="21"/>
                    <a:pt x="568" y="21"/>
                  </a:cubicBezTo>
                  <a:cubicBezTo>
                    <a:pt x="566" y="21"/>
                    <a:pt x="565" y="21"/>
                    <a:pt x="564" y="22"/>
                  </a:cubicBezTo>
                  <a:cubicBezTo>
                    <a:pt x="563" y="23"/>
                    <a:pt x="563" y="24"/>
                    <a:pt x="563" y="25"/>
                  </a:cubicBezTo>
                  <a:cubicBezTo>
                    <a:pt x="563" y="27"/>
                    <a:pt x="563" y="27"/>
                    <a:pt x="563" y="27"/>
                  </a:cubicBezTo>
                  <a:cubicBezTo>
                    <a:pt x="563" y="28"/>
                    <a:pt x="562" y="29"/>
                    <a:pt x="562" y="30"/>
                  </a:cubicBezTo>
                  <a:cubicBezTo>
                    <a:pt x="562" y="30"/>
                    <a:pt x="561" y="30"/>
                    <a:pt x="560" y="30"/>
                  </a:cubicBezTo>
                  <a:cubicBezTo>
                    <a:pt x="559" y="30"/>
                    <a:pt x="558" y="30"/>
                    <a:pt x="558" y="30"/>
                  </a:cubicBezTo>
                  <a:cubicBezTo>
                    <a:pt x="558" y="29"/>
                    <a:pt x="557" y="28"/>
                    <a:pt x="557" y="27"/>
                  </a:cubicBezTo>
                  <a:cubicBezTo>
                    <a:pt x="557" y="25"/>
                    <a:pt x="558" y="23"/>
                    <a:pt x="560" y="21"/>
                  </a:cubicBezTo>
                  <a:cubicBezTo>
                    <a:pt x="562" y="19"/>
                    <a:pt x="566" y="18"/>
                    <a:pt x="569" y="18"/>
                  </a:cubicBezTo>
                  <a:cubicBezTo>
                    <a:pt x="572" y="18"/>
                    <a:pt x="574" y="18"/>
                    <a:pt x="576" y="20"/>
                  </a:cubicBezTo>
                  <a:cubicBezTo>
                    <a:pt x="578" y="20"/>
                    <a:pt x="579" y="22"/>
                    <a:pt x="580" y="23"/>
                  </a:cubicBezTo>
                  <a:cubicBezTo>
                    <a:pt x="580" y="24"/>
                    <a:pt x="580" y="26"/>
                    <a:pt x="580" y="30"/>
                  </a:cubicBezTo>
                  <a:cubicBezTo>
                    <a:pt x="580" y="41"/>
                    <a:pt x="580" y="41"/>
                    <a:pt x="580" y="41"/>
                  </a:cubicBezTo>
                  <a:cubicBezTo>
                    <a:pt x="580" y="44"/>
                    <a:pt x="580" y="46"/>
                    <a:pt x="580" y="47"/>
                  </a:cubicBezTo>
                  <a:cubicBezTo>
                    <a:pt x="580" y="48"/>
                    <a:pt x="581" y="48"/>
                    <a:pt x="581" y="49"/>
                  </a:cubicBezTo>
                  <a:cubicBezTo>
                    <a:pt x="581" y="49"/>
                    <a:pt x="581" y="49"/>
                    <a:pt x="582" y="49"/>
                  </a:cubicBezTo>
                  <a:cubicBezTo>
                    <a:pt x="582" y="49"/>
                    <a:pt x="582" y="49"/>
                    <a:pt x="583" y="49"/>
                  </a:cubicBezTo>
                  <a:cubicBezTo>
                    <a:pt x="583" y="48"/>
                    <a:pt x="584" y="48"/>
                    <a:pt x="586" y="46"/>
                  </a:cubicBezTo>
                  <a:cubicBezTo>
                    <a:pt x="586" y="48"/>
                    <a:pt x="586" y="48"/>
                    <a:pt x="586" y="48"/>
                  </a:cubicBezTo>
                  <a:cubicBezTo>
                    <a:pt x="583" y="52"/>
                    <a:pt x="580" y="54"/>
                    <a:pt x="578" y="54"/>
                  </a:cubicBezTo>
                  <a:cubicBezTo>
                    <a:pt x="577" y="54"/>
                    <a:pt x="576" y="53"/>
                    <a:pt x="575" y="52"/>
                  </a:cubicBezTo>
                  <a:cubicBezTo>
                    <a:pt x="574" y="52"/>
                    <a:pt x="573" y="51"/>
                    <a:pt x="573" y="49"/>
                  </a:cubicBezTo>
                  <a:close/>
                  <a:moveTo>
                    <a:pt x="573" y="46"/>
                  </a:moveTo>
                  <a:cubicBezTo>
                    <a:pt x="573" y="34"/>
                    <a:pt x="573" y="34"/>
                    <a:pt x="573" y="34"/>
                  </a:cubicBezTo>
                  <a:cubicBezTo>
                    <a:pt x="570" y="35"/>
                    <a:pt x="567" y="36"/>
                    <a:pt x="566" y="37"/>
                  </a:cubicBezTo>
                  <a:cubicBezTo>
                    <a:pt x="564" y="38"/>
                    <a:pt x="563" y="39"/>
                    <a:pt x="562" y="40"/>
                  </a:cubicBezTo>
                  <a:cubicBezTo>
                    <a:pt x="562" y="42"/>
                    <a:pt x="561" y="43"/>
                    <a:pt x="561" y="44"/>
                  </a:cubicBezTo>
                  <a:cubicBezTo>
                    <a:pt x="561" y="46"/>
                    <a:pt x="562" y="48"/>
                    <a:pt x="563" y="49"/>
                  </a:cubicBezTo>
                  <a:cubicBezTo>
                    <a:pt x="564" y="50"/>
                    <a:pt x="565" y="50"/>
                    <a:pt x="566" y="50"/>
                  </a:cubicBezTo>
                  <a:cubicBezTo>
                    <a:pt x="568" y="50"/>
                    <a:pt x="570" y="49"/>
                    <a:pt x="573"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36"/>
            <p:cNvSpPr>
              <a:spLocks noEditPoints="1"/>
            </p:cNvSpPr>
            <p:nvPr userDrawn="1"/>
          </p:nvSpPr>
          <p:spPr bwMode="auto">
            <a:xfrm>
              <a:off x="9304417" y="4596096"/>
              <a:ext cx="2255842" cy="300036"/>
            </a:xfrm>
            <a:custGeom>
              <a:avLst/>
              <a:gdLst>
                <a:gd name="T0" fmla="*/ 1465 w 1513"/>
                <a:gd name="T1" fmla="*/ 107 h 200"/>
                <a:gd name="T2" fmla="*/ 1416 w 1513"/>
                <a:gd name="T3" fmla="*/ 130 h 200"/>
                <a:gd name="T4" fmla="*/ 1450 w 1513"/>
                <a:gd name="T5" fmla="*/ 47 h 200"/>
                <a:gd name="T6" fmla="*/ 1458 w 1513"/>
                <a:gd name="T7" fmla="*/ 70 h 200"/>
                <a:gd name="T8" fmla="*/ 1467 w 1513"/>
                <a:gd name="T9" fmla="*/ 146 h 200"/>
                <a:gd name="T10" fmla="*/ 1410 w 1513"/>
                <a:gd name="T11" fmla="*/ 171 h 200"/>
                <a:gd name="T12" fmla="*/ 1408 w 1513"/>
                <a:gd name="T13" fmla="*/ 153 h 200"/>
                <a:gd name="T14" fmla="*/ 1272 w 1513"/>
                <a:gd name="T15" fmla="*/ 125 h 200"/>
                <a:gd name="T16" fmla="*/ 1257 w 1513"/>
                <a:gd name="T17" fmla="*/ 79 h 200"/>
                <a:gd name="T18" fmla="*/ 1298 w 1513"/>
                <a:gd name="T19" fmla="*/ 59 h 200"/>
                <a:gd name="T20" fmla="*/ 1220 w 1513"/>
                <a:gd name="T21" fmla="*/ 139 h 200"/>
                <a:gd name="T22" fmla="*/ 1112 w 1513"/>
                <a:gd name="T23" fmla="*/ 16 h 200"/>
                <a:gd name="T24" fmla="*/ 1064 w 1513"/>
                <a:gd name="T25" fmla="*/ 107 h 200"/>
                <a:gd name="T26" fmla="*/ 1074 w 1513"/>
                <a:gd name="T27" fmla="*/ 95 h 200"/>
                <a:gd name="T28" fmla="*/ 1096 w 1513"/>
                <a:gd name="T29" fmla="*/ 49 h 200"/>
                <a:gd name="T30" fmla="*/ 1098 w 1513"/>
                <a:gd name="T31" fmla="*/ 84 h 200"/>
                <a:gd name="T32" fmla="*/ 1101 w 1513"/>
                <a:gd name="T33" fmla="*/ 154 h 200"/>
                <a:gd name="T34" fmla="*/ 1038 w 1513"/>
                <a:gd name="T35" fmla="*/ 172 h 200"/>
                <a:gd name="T36" fmla="*/ 862 w 1513"/>
                <a:gd name="T37" fmla="*/ 136 h 200"/>
                <a:gd name="T38" fmla="*/ 895 w 1513"/>
                <a:gd name="T39" fmla="*/ 103 h 200"/>
                <a:gd name="T40" fmla="*/ 856 w 1513"/>
                <a:gd name="T41" fmla="*/ 83 h 200"/>
                <a:gd name="T42" fmla="*/ 873 w 1513"/>
                <a:gd name="T43" fmla="*/ 80 h 200"/>
                <a:gd name="T44" fmla="*/ 905 w 1513"/>
                <a:gd name="T45" fmla="*/ 38 h 200"/>
                <a:gd name="T46" fmla="*/ 908 w 1513"/>
                <a:gd name="T47" fmla="*/ 83 h 200"/>
                <a:gd name="T48" fmla="*/ 874 w 1513"/>
                <a:gd name="T49" fmla="*/ 168 h 200"/>
                <a:gd name="T50" fmla="*/ 809 w 1513"/>
                <a:gd name="T51" fmla="*/ 149 h 200"/>
                <a:gd name="T52" fmla="*/ 704 w 1513"/>
                <a:gd name="T53" fmla="*/ 45 h 200"/>
                <a:gd name="T54" fmla="*/ 658 w 1513"/>
                <a:gd name="T55" fmla="*/ 45 h 200"/>
                <a:gd name="T56" fmla="*/ 694 w 1513"/>
                <a:gd name="T57" fmla="*/ 50 h 200"/>
                <a:gd name="T58" fmla="*/ 705 w 1513"/>
                <a:gd name="T59" fmla="*/ 55 h 200"/>
                <a:gd name="T60" fmla="*/ 697 w 1513"/>
                <a:gd name="T61" fmla="*/ 139 h 200"/>
                <a:gd name="T62" fmla="*/ 662 w 1513"/>
                <a:gd name="T63" fmla="*/ 179 h 200"/>
                <a:gd name="T64" fmla="*/ 686 w 1513"/>
                <a:gd name="T65" fmla="*/ 141 h 200"/>
                <a:gd name="T66" fmla="*/ 720 w 1513"/>
                <a:gd name="T67" fmla="*/ 90 h 200"/>
                <a:gd name="T68" fmla="*/ 540 w 1513"/>
                <a:gd name="T69" fmla="*/ 92 h 200"/>
                <a:gd name="T70" fmla="*/ 491 w 1513"/>
                <a:gd name="T71" fmla="*/ 115 h 200"/>
                <a:gd name="T72" fmla="*/ 466 w 1513"/>
                <a:gd name="T73" fmla="*/ 70 h 200"/>
                <a:gd name="T74" fmla="*/ 444 w 1513"/>
                <a:gd name="T75" fmla="*/ 90 h 200"/>
                <a:gd name="T76" fmla="*/ 426 w 1513"/>
                <a:gd name="T77" fmla="*/ 96 h 200"/>
                <a:gd name="T78" fmla="*/ 414 w 1513"/>
                <a:gd name="T79" fmla="*/ 90 h 200"/>
                <a:gd name="T80" fmla="*/ 502 w 1513"/>
                <a:gd name="T81" fmla="*/ 43 h 200"/>
                <a:gd name="T82" fmla="*/ 560 w 1513"/>
                <a:gd name="T83" fmla="*/ 85 h 200"/>
                <a:gd name="T84" fmla="*/ 520 w 1513"/>
                <a:gd name="T85" fmla="*/ 187 h 200"/>
                <a:gd name="T86" fmla="*/ 465 w 1513"/>
                <a:gd name="T87" fmla="*/ 119 h 200"/>
                <a:gd name="T88" fmla="*/ 442 w 1513"/>
                <a:gd name="T89" fmla="*/ 153 h 200"/>
                <a:gd name="T90" fmla="*/ 282 w 1513"/>
                <a:gd name="T91" fmla="*/ 98 h 200"/>
                <a:gd name="T92" fmla="*/ 259 w 1513"/>
                <a:gd name="T93" fmla="*/ 93 h 200"/>
                <a:gd name="T94" fmla="*/ 226 w 1513"/>
                <a:gd name="T95" fmla="*/ 158 h 200"/>
                <a:gd name="T96" fmla="*/ 307 w 1513"/>
                <a:gd name="T97" fmla="*/ 43 h 200"/>
                <a:gd name="T98" fmla="*/ 290 w 1513"/>
                <a:gd name="T99" fmla="*/ 120 h 200"/>
                <a:gd name="T100" fmla="*/ 234 w 1513"/>
                <a:gd name="T101" fmla="*/ 93 h 200"/>
                <a:gd name="T102" fmla="*/ 205 w 1513"/>
                <a:gd name="T103" fmla="*/ 107 h 200"/>
                <a:gd name="T104" fmla="*/ 226 w 1513"/>
                <a:gd name="T105" fmla="*/ 171 h 200"/>
                <a:gd name="T106" fmla="*/ 101 w 1513"/>
                <a:gd name="T107" fmla="*/ 63 h 200"/>
                <a:gd name="T108" fmla="*/ 32 w 1513"/>
                <a:gd name="T109" fmla="*/ 94 h 200"/>
                <a:gd name="T110" fmla="*/ 58 w 1513"/>
                <a:gd name="T111" fmla="*/ 7 h 200"/>
                <a:gd name="T112" fmla="*/ 104 w 1513"/>
                <a:gd name="T113" fmla="*/ 90 h 200"/>
                <a:gd name="T114" fmla="*/ 48 w 1513"/>
                <a:gd name="T115" fmla="*/ 152 h 200"/>
                <a:gd name="T116" fmla="*/ 3 w 1513"/>
                <a:gd name="T117" fmla="*/ 6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13" h="200">
                  <a:moveTo>
                    <a:pt x="1410" y="31"/>
                  </a:moveTo>
                  <a:cubicBezTo>
                    <a:pt x="1410" y="28"/>
                    <a:pt x="1410" y="26"/>
                    <a:pt x="1410" y="23"/>
                  </a:cubicBezTo>
                  <a:cubicBezTo>
                    <a:pt x="1418" y="21"/>
                    <a:pt x="1413" y="3"/>
                    <a:pt x="1421" y="0"/>
                  </a:cubicBezTo>
                  <a:cubicBezTo>
                    <a:pt x="1424" y="0"/>
                    <a:pt x="1424" y="0"/>
                    <a:pt x="1424" y="0"/>
                  </a:cubicBezTo>
                  <a:cubicBezTo>
                    <a:pt x="1425" y="3"/>
                    <a:pt x="1427" y="7"/>
                    <a:pt x="1428" y="11"/>
                  </a:cubicBezTo>
                  <a:cubicBezTo>
                    <a:pt x="1428" y="13"/>
                    <a:pt x="1428" y="15"/>
                    <a:pt x="1428" y="17"/>
                  </a:cubicBezTo>
                  <a:cubicBezTo>
                    <a:pt x="1431" y="30"/>
                    <a:pt x="1429" y="36"/>
                    <a:pt x="1427" y="47"/>
                  </a:cubicBezTo>
                  <a:cubicBezTo>
                    <a:pt x="1414" y="49"/>
                    <a:pt x="1415" y="38"/>
                    <a:pt x="1410" y="31"/>
                  </a:cubicBezTo>
                  <a:close/>
                  <a:moveTo>
                    <a:pt x="1442" y="122"/>
                  </a:moveTo>
                  <a:cubicBezTo>
                    <a:pt x="1442" y="107"/>
                    <a:pt x="1454" y="110"/>
                    <a:pt x="1465" y="107"/>
                  </a:cubicBezTo>
                  <a:cubicBezTo>
                    <a:pt x="1470" y="105"/>
                    <a:pt x="1478" y="101"/>
                    <a:pt x="1482" y="97"/>
                  </a:cubicBezTo>
                  <a:cubicBezTo>
                    <a:pt x="1484" y="95"/>
                    <a:pt x="1484" y="93"/>
                    <a:pt x="1486" y="91"/>
                  </a:cubicBezTo>
                  <a:cubicBezTo>
                    <a:pt x="1485" y="90"/>
                    <a:pt x="1485" y="88"/>
                    <a:pt x="1484" y="87"/>
                  </a:cubicBezTo>
                  <a:cubicBezTo>
                    <a:pt x="1482" y="86"/>
                    <a:pt x="1479" y="83"/>
                    <a:pt x="1477" y="83"/>
                  </a:cubicBezTo>
                  <a:cubicBezTo>
                    <a:pt x="1474" y="81"/>
                    <a:pt x="1470" y="82"/>
                    <a:pt x="1468" y="81"/>
                  </a:cubicBezTo>
                  <a:cubicBezTo>
                    <a:pt x="1452" y="83"/>
                    <a:pt x="1429" y="95"/>
                    <a:pt x="1424" y="105"/>
                  </a:cubicBezTo>
                  <a:cubicBezTo>
                    <a:pt x="1424" y="108"/>
                    <a:pt x="1424" y="111"/>
                    <a:pt x="1424" y="113"/>
                  </a:cubicBezTo>
                  <a:cubicBezTo>
                    <a:pt x="1426" y="115"/>
                    <a:pt x="1428" y="117"/>
                    <a:pt x="1430" y="119"/>
                  </a:cubicBezTo>
                  <a:cubicBezTo>
                    <a:pt x="1430" y="126"/>
                    <a:pt x="1430" y="134"/>
                    <a:pt x="1422" y="135"/>
                  </a:cubicBezTo>
                  <a:cubicBezTo>
                    <a:pt x="1420" y="133"/>
                    <a:pt x="1418" y="132"/>
                    <a:pt x="1416" y="130"/>
                  </a:cubicBezTo>
                  <a:cubicBezTo>
                    <a:pt x="1414" y="132"/>
                    <a:pt x="1413" y="133"/>
                    <a:pt x="1409" y="132"/>
                  </a:cubicBezTo>
                  <a:cubicBezTo>
                    <a:pt x="1407" y="128"/>
                    <a:pt x="1397" y="105"/>
                    <a:pt x="1398" y="102"/>
                  </a:cubicBezTo>
                  <a:cubicBezTo>
                    <a:pt x="1399" y="99"/>
                    <a:pt x="1405" y="97"/>
                    <a:pt x="1408" y="96"/>
                  </a:cubicBezTo>
                  <a:cubicBezTo>
                    <a:pt x="1414" y="93"/>
                    <a:pt x="1418" y="86"/>
                    <a:pt x="1423" y="82"/>
                  </a:cubicBezTo>
                  <a:cubicBezTo>
                    <a:pt x="1426" y="80"/>
                    <a:pt x="1430" y="80"/>
                    <a:pt x="1433" y="79"/>
                  </a:cubicBezTo>
                  <a:cubicBezTo>
                    <a:pt x="1441" y="75"/>
                    <a:pt x="1447" y="65"/>
                    <a:pt x="1454" y="59"/>
                  </a:cubicBezTo>
                  <a:cubicBezTo>
                    <a:pt x="1462" y="51"/>
                    <a:pt x="1472" y="50"/>
                    <a:pt x="1478" y="41"/>
                  </a:cubicBezTo>
                  <a:cubicBezTo>
                    <a:pt x="1478" y="41"/>
                    <a:pt x="1478" y="41"/>
                    <a:pt x="1478" y="40"/>
                  </a:cubicBezTo>
                  <a:cubicBezTo>
                    <a:pt x="1477" y="40"/>
                    <a:pt x="1477" y="40"/>
                    <a:pt x="1477" y="40"/>
                  </a:cubicBezTo>
                  <a:cubicBezTo>
                    <a:pt x="1472" y="45"/>
                    <a:pt x="1459" y="54"/>
                    <a:pt x="1450" y="47"/>
                  </a:cubicBezTo>
                  <a:cubicBezTo>
                    <a:pt x="1446" y="45"/>
                    <a:pt x="1447" y="40"/>
                    <a:pt x="1444" y="37"/>
                  </a:cubicBezTo>
                  <a:cubicBezTo>
                    <a:pt x="1443" y="35"/>
                    <a:pt x="1440" y="34"/>
                    <a:pt x="1440" y="31"/>
                  </a:cubicBezTo>
                  <a:cubicBezTo>
                    <a:pt x="1440" y="29"/>
                    <a:pt x="1441" y="28"/>
                    <a:pt x="1441" y="27"/>
                  </a:cubicBezTo>
                  <a:cubicBezTo>
                    <a:pt x="1447" y="27"/>
                    <a:pt x="1459" y="35"/>
                    <a:pt x="1462" y="38"/>
                  </a:cubicBezTo>
                  <a:cubicBezTo>
                    <a:pt x="1471" y="35"/>
                    <a:pt x="1480" y="33"/>
                    <a:pt x="1488" y="28"/>
                  </a:cubicBezTo>
                  <a:cubicBezTo>
                    <a:pt x="1491" y="26"/>
                    <a:pt x="1496" y="30"/>
                    <a:pt x="1498" y="29"/>
                  </a:cubicBezTo>
                  <a:cubicBezTo>
                    <a:pt x="1502" y="32"/>
                    <a:pt x="1508" y="48"/>
                    <a:pt x="1500" y="52"/>
                  </a:cubicBezTo>
                  <a:cubicBezTo>
                    <a:pt x="1496" y="53"/>
                    <a:pt x="1490" y="53"/>
                    <a:pt x="1486" y="54"/>
                  </a:cubicBezTo>
                  <a:cubicBezTo>
                    <a:pt x="1476" y="56"/>
                    <a:pt x="1464" y="63"/>
                    <a:pt x="1457" y="69"/>
                  </a:cubicBezTo>
                  <a:cubicBezTo>
                    <a:pt x="1457" y="69"/>
                    <a:pt x="1458" y="69"/>
                    <a:pt x="1458" y="70"/>
                  </a:cubicBezTo>
                  <a:cubicBezTo>
                    <a:pt x="1458" y="70"/>
                    <a:pt x="1458" y="70"/>
                    <a:pt x="1458" y="70"/>
                  </a:cubicBezTo>
                  <a:cubicBezTo>
                    <a:pt x="1462" y="71"/>
                    <a:pt x="1469" y="68"/>
                    <a:pt x="1474" y="71"/>
                  </a:cubicBezTo>
                  <a:cubicBezTo>
                    <a:pt x="1485" y="76"/>
                    <a:pt x="1500" y="81"/>
                    <a:pt x="1500" y="99"/>
                  </a:cubicBezTo>
                  <a:cubicBezTo>
                    <a:pt x="1497" y="100"/>
                    <a:pt x="1496" y="102"/>
                    <a:pt x="1494" y="103"/>
                  </a:cubicBezTo>
                  <a:cubicBezTo>
                    <a:pt x="1488" y="105"/>
                    <a:pt x="1482" y="105"/>
                    <a:pt x="1477" y="108"/>
                  </a:cubicBezTo>
                  <a:cubicBezTo>
                    <a:pt x="1477" y="109"/>
                    <a:pt x="1477" y="109"/>
                    <a:pt x="1477" y="110"/>
                  </a:cubicBezTo>
                  <a:cubicBezTo>
                    <a:pt x="1478" y="112"/>
                    <a:pt x="1479" y="113"/>
                    <a:pt x="1479" y="118"/>
                  </a:cubicBezTo>
                  <a:cubicBezTo>
                    <a:pt x="1477" y="119"/>
                    <a:pt x="1478" y="122"/>
                    <a:pt x="1476" y="123"/>
                  </a:cubicBezTo>
                  <a:cubicBezTo>
                    <a:pt x="1472" y="130"/>
                    <a:pt x="1465" y="135"/>
                    <a:pt x="1463" y="142"/>
                  </a:cubicBezTo>
                  <a:cubicBezTo>
                    <a:pt x="1464" y="143"/>
                    <a:pt x="1466" y="145"/>
                    <a:pt x="1467" y="146"/>
                  </a:cubicBezTo>
                  <a:cubicBezTo>
                    <a:pt x="1476" y="149"/>
                    <a:pt x="1513" y="129"/>
                    <a:pt x="1508" y="151"/>
                  </a:cubicBezTo>
                  <a:cubicBezTo>
                    <a:pt x="1507" y="154"/>
                    <a:pt x="1505" y="156"/>
                    <a:pt x="1504" y="158"/>
                  </a:cubicBezTo>
                  <a:cubicBezTo>
                    <a:pt x="1500" y="158"/>
                    <a:pt x="1498" y="157"/>
                    <a:pt x="1495" y="157"/>
                  </a:cubicBezTo>
                  <a:cubicBezTo>
                    <a:pt x="1490" y="155"/>
                    <a:pt x="1472" y="161"/>
                    <a:pt x="1469" y="163"/>
                  </a:cubicBezTo>
                  <a:cubicBezTo>
                    <a:pt x="1470" y="169"/>
                    <a:pt x="1471" y="175"/>
                    <a:pt x="1471" y="182"/>
                  </a:cubicBezTo>
                  <a:cubicBezTo>
                    <a:pt x="1469" y="183"/>
                    <a:pt x="1469" y="185"/>
                    <a:pt x="1468" y="186"/>
                  </a:cubicBezTo>
                  <a:cubicBezTo>
                    <a:pt x="1465" y="188"/>
                    <a:pt x="1462" y="187"/>
                    <a:pt x="1458" y="189"/>
                  </a:cubicBezTo>
                  <a:cubicBezTo>
                    <a:pt x="1456" y="190"/>
                    <a:pt x="1453" y="193"/>
                    <a:pt x="1450" y="193"/>
                  </a:cubicBezTo>
                  <a:cubicBezTo>
                    <a:pt x="1432" y="200"/>
                    <a:pt x="1414" y="183"/>
                    <a:pt x="1410" y="171"/>
                  </a:cubicBezTo>
                  <a:cubicBezTo>
                    <a:pt x="1410" y="171"/>
                    <a:pt x="1410" y="171"/>
                    <a:pt x="1410" y="171"/>
                  </a:cubicBezTo>
                  <a:cubicBezTo>
                    <a:pt x="1416" y="171"/>
                    <a:pt x="1423" y="177"/>
                    <a:pt x="1428" y="179"/>
                  </a:cubicBezTo>
                  <a:cubicBezTo>
                    <a:pt x="1430" y="179"/>
                    <a:pt x="1433" y="179"/>
                    <a:pt x="1435" y="179"/>
                  </a:cubicBezTo>
                  <a:cubicBezTo>
                    <a:pt x="1449" y="179"/>
                    <a:pt x="1457" y="174"/>
                    <a:pt x="1463" y="165"/>
                  </a:cubicBezTo>
                  <a:cubicBezTo>
                    <a:pt x="1463" y="164"/>
                    <a:pt x="1463" y="163"/>
                    <a:pt x="1463" y="162"/>
                  </a:cubicBezTo>
                  <a:cubicBezTo>
                    <a:pt x="1462" y="162"/>
                    <a:pt x="1461" y="161"/>
                    <a:pt x="1460" y="161"/>
                  </a:cubicBezTo>
                  <a:cubicBezTo>
                    <a:pt x="1453" y="158"/>
                    <a:pt x="1440" y="165"/>
                    <a:pt x="1434" y="166"/>
                  </a:cubicBezTo>
                  <a:cubicBezTo>
                    <a:pt x="1428" y="167"/>
                    <a:pt x="1413" y="167"/>
                    <a:pt x="1408" y="164"/>
                  </a:cubicBezTo>
                  <a:cubicBezTo>
                    <a:pt x="1406" y="163"/>
                    <a:pt x="1405" y="161"/>
                    <a:pt x="1404" y="160"/>
                  </a:cubicBezTo>
                  <a:cubicBezTo>
                    <a:pt x="1404" y="159"/>
                    <a:pt x="1404" y="157"/>
                    <a:pt x="1404" y="156"/>
                  </a:cubicBezTo>
                  <a:cubicBezTo>
                    <a:pt x="1406" y="155"/>
                    <a:pt x="1407" y="154"/>
                    <a:pt x="1408" y="153"/>
                  </a:cubicBezTo>
                  <a:cubicBezTo>
                    <a:pt x="1418" y="153"/>
                    <a:pt x="1426" y="153"/>
                    <a:pt x="1436" y="153"/>
                  </a:cubicBezTo>
                  <a:cubicBezTo>
                    <a:pt x="1438" y="152"/>
                    <a:pt x="1442" y="149"/>
                    <a:pt x="1444" y="149"/>
                  </a:cubicBezTo>
                  <a:cubicBezTo>
                    <a:pt x="1448" y="147"/>
                    <a:pt x="1452" y="148"/>
                    <a:pt x="1455" y="147"/>
                  </a:cubicBezTo>
                  <a:cubicBezTo>
                    <a:pt x="1456" y="146"/>
                    <a:pt x="1456" y="146"/>
                    <a:pt x="1457" y="145"/>
                  </a:cubicBezTo>
                  <a:cubicBezTo>
                    <a:pt x="1456" y="143"/>
                    <a:pt x="1454" y="139"/>
                    <a:pt x="1456" y="136"/>
                  </a:cubicBezTo>
                  <a:cubicBezTo>
                    <a:pt x="1458" y="129"/>
                    <a:pt x="1460" y="125"/>
                    <a:pt x="1464" y="118"/>
                  </a:cubicBezTo>
                  <a:cubicBezTo>
                    <a:pt x="1463" y="117"/>
                    <a:pt x="1462" y="117"/>
                    <a:pt x="1461" y="117"/>
                  </a:cubicBezTo>
                  <a:cubicBezTo>
                    <a:pt x="1455" y="118"/>
                    <a:pt x="1451" y="121"/>
                    <a:pt x="1442" y="122"/>
                  </a:cubicBezTo>
                  <a:close/>
                  <a:moveTo>
                    <a:pt x="1272" y="127"/>
                  </a:moveTo>
                  <a:cubicBezTo>
                    <a:pt x="1272" y="125"/>
                    <a:pt x="1271" y="126"/>
                    <a:pt x="1272" y="125"/>
                  </a:cubicBezTo>
                  <a:cubicBezTo>
                    <a:pt x="1274" y="119"/>
                    <a:pt x="1285" y="115"/>
                    <a:pt x="1292" y="119"/>
                  </a:cubicBezTo>
                  <a:cubicBezTo>
                    <a:pt x="1301" y="125"/>
                    <a:pt x="1318" y="137"/>
                    <a:pt x="1316" y="154"/>
                  </a:cubicBezTo>
                  <a:cubicBezTo>
                    <a:pt x="1310" y="157"/>
                    <a:pt x="1309" y="164"/>
                    <a:pt x="1298" y="164"/>
                  </a:cubicBezTo>
                  <a:cubicBezTo>
                    <a:pt x="1298" y="161"/>
                    <a:pt x="1294" y="159"/>
                    <a:pt x="1293" y="157"/>
                  </a:cubicBezTo>
                  <a:cubicBezTo>
                    <a:pt x="1292" y="155"/>
                    <a:pt x="1292" y="152"/>
                    <a:pt x="1291" y="149"/>
                  </a:cubicBezTo>
                  <a:cubicBezTo>
                    <a:pt x="1288" y="143"/>
                    <a:pt x="1279" y="128"/>
                    <a:pt x="1272" y="127"/>
                  </a:cubicBezTo>
                  <a:close/>
                  <a:moveTo>
                    <a:pt x="1216" y="87"/>
                  </a:moveTo>
                  <a:cubicBezTo>
                    <a:pt x="1216" y="86"/>
                    <a:pt x="1217" y="85"/>
                    <a:pt x="1217" y="84"/>
                  </a:cubicBezTo>
                  <a:cubicBezTo>
                    <a:pt x="1222" y="85"/>
                    <a:pt x="1227" y="86"/>
                    <a:pt x="1232" y="87"/>
                  </a:cubicBezTo>
                  <a:cubicBezTo>
                    <a:pt x="1237" y="89"/>
                    <a:pt x="1256" y="82"/>
                    <a:pt x="1257" y="79"/>
                  </a:cubicBezTo>
                  <a:cubicBezTo>
                    <a:pt x="1260" y="74"/>
                    <a:pt x="1260" y="41"/>
                    <a:pt x="1257" y="36"/>
                  </a:cubicBezTo>
                  <a:cubicBezTo>
                    <a:pt x="1255" y="31"/>
                    <a:pt x="1252" y="30"/>
                    <a:pt x="1252" y="23"/>
                  </a:cubicBezTo>
                  <a:cubicBezTo>
                    <a:pt x="1256" y="21"/>
                    <a:pt x="1256" y="20"/>
                    <a:pt x="1264" y="20"/>
                  </a:cubicBezTo>
                  <a:cubicBezTo>
                    <a:pt x="1272" y="26"/>
                    <a:pt x="1273" y="39"/>
                    <a:pt x="1273" y="54"/>
                  </a:cubicBezTo>
                  <a:cubicBezTo>
                    <a:pt x="1273" y="59"/>
                    <a:pt x="1271" y="74"/>
                    <a:pt x="1272" y="74"/>
                  </a:cubicBezTo>
                  <a:cubicBezTo>
                    <a:pt x="1276" y="75"/>
                    <a:pt x="1290" y="70"/>
                    <a:pt x="1293" y="68"/>
                  </a:cubicBezTo>
                  <a:cubicBezTo>
                    <a:pt x="1293" y="63"/>
                    <a:pt x="1292" y="61"/>
                    <a:pt x="1288" y="58"/>
                  </a:cubicBezTo>
                  <a:cubicBezTo>
                    <a:pt x="1288" y="57"/>
                    <a:pt x="1288" y="55"/>
                    <a:pt x="1288" y="53"/>
                  </a:cubicBezTo>
                  <a:cubicBezTo>
                    <a:pt x="1289" y="53"/>
                    <a:pt x="1290" y="54"/>
                    <a:pt x="1290" y="54"/>
                  </a:cubicBezTo>
                  <a:cubicBezTo>
                    <a:pt x="1293" y="55"/>
                    <a:pt x="1295" y="59"/>
                    <a:pt x="1298" y="59"/>
                  </a:cubicBezTo>
                  <a:cubicBezTo>
                    <a:pt x="1306" y="62"/>
                    <a:pt x="1314" y="60"/>
                    <a:pt x="1321" y="63"/>
                  </a:cubicBezTo>
                  <a:cubicBezTo>
                    <a:pt x="1322" y="64"/>
                    <a:pt x="1322" y="63"/>
                    <a:pt x="1322" y="65"/>
                  </a:cubicBezTo>
                  <a:cubicBezTo>
                    <a:pt x="1322" y="67"/>
                    <a:pt x="1322" y="69"/>
                    <a:pt x="1322" y="71"/>
                  </a:cubicBezTo>
                  <a:cubicBezTo>
                    <a:pt x="1321" y="71"/>
                    <a:pt x="1320" y="74"/>
                    <a:pt x="1319" y="75"/>
                  </a:cubicBezTo>
                  <a:cubicBezTo>
                    <a:pt x="1317" y="76"/>
                    <a:pt x="1310" y="75"/>
                    <a:pt x="1308" y="76"/>
                  </a:cubicBezTo>
                  <a:cubicBezTo>
                    <a:pt x="1301" y="79"/>
                    <a:pt x="1273" y="90"/>
                    <a:pt x="1268" y="95"/>
                  </a:cubicBezTo>
                  <a:cubicBezTo>
                    <a:pt x="1264" y="99"/>
                    <a:pt x="1266" y="105"/>
                    <a:pt x="1264" y="110"/>
                  </a:cubicBezTo>
                  <a:cubicBezTo>
                    <a:pt x="1260" y="123"/>
                    <a:pt x="1250" y="153"/>
                    <a:pt x="1232" y="145"/>
                  </a:cubicBezTo>
                  <a:cubicBezTo>
                    <a:pt x="1230" y="145"/>
                    <a:pt x="1229" y="145"/>
                    <a:pt x="1228" y="145"/>
                  </a:cubicBezTo>
                  <a:cubicBezTo>
                    <a:pt x="1225" y="143"/>
                    <a:pt x="1223" y="141"/>
                    <a:pt x="1220" y="139"/>
                  </a:cubicBezTo>
                  <a:cubicBezTo>
                    <a:pt x="1220" y="138"/>
                    <a:pt x="1220" y="137"/>
                    <a:pt x="1220" y="135"/>
                  </a:cubicBezTo>
                  <a:cubicBezTo>
                    <a:pt x="1222" y="135"/>
                    <a:pt x="1225" y="131"/>
                    <a:pt x="1227" y="130"/>
                  </a:cubicBezTo>
                  <a:cubicBezTo>
                    <a:pt x="1232" y="128"/>
                    <a:pt x="1236" y="129"/>
                    <a:pt x="1240" y="127"/>
                  </a:cubicBezTo>
                  <a:cubicBezTo>
                    <a:pt x="1246" y="125"/>
                    <a:pt x="1256" y="107"/>
                    <a:pt x="1254" y="101"/>
                  </a:cubicBezTo>
                  <a:cubicBezTo>
                    <a:pt x="1246" y="100"/>
                    <a:pt x="1236" y="101"/>
                    <a:pt x="1228" y="101"/>
                  </a:cubicBezTo>
                  <a:cubicBezTo>
                    <a:pt x="1225" y="98"/>
                    <a:pt x="1222" y="96"/>
                    <a:pt x="1219" y="93"/>
                  </a:cubicBezTo>
                  <a:cubicBezTo>
                    <a:pt x="1217" y="91"/>
                    <a:pt x="1217" y="88"/>
                    <a:pt x="1216" y="87"/>
                  </a:cubicBezTo>
                  <a:close/>
                  <a:moveTo>
                    <a:pt x="1110" y="21"/>
                  </a:moveTo>
                  <a:cubicBezTo>
                    <a:pt x="1110" y="20"/>
                    <a:pt x="1110" y="19"/>
                    <a:pt x="1110" y="17"/>
                  </a:cubicBezTo>
                  <a:cubicBezTo>
                    <a:pt x="1110" y="17"/>
                    <a:pt x="1111" y="16"/>
                    <a:pt x="1112" y="16"/>
                  </a:cubicBezTo>
                  <a:cubicBezTo>
                    <a:pt x="1124" y="17"/>
                    <a:pt x="1148" y="19"/>
                    <a:pt x="1147" y="35"/>
                  </a:cubicBezTo>
                  <a:cubicBezTo>
                    <a:pt x="1142" y="43"/>
                    <a:pt x="1140" y="49"/>
                    <a:pt x="1128" y="45"/>
                  </a:cubicBezTo>
                  <a:cubicBezTo>
                    <a:pt x="1127" y="43"/>
                    <a:pt x="1126" y="41"/>
                    <a:pt x="1124" y="39"/>
                  </a:cubicBezTo>
                  <a:cubicBezTo>
                    <a:pt x="1123" y="38"/>
                    <a:pt x="1121" y="38"/>
                    <a:pt x="1119" y="37"/>
                  </a:cubicBezTo>
                  <a:cubicBezTo>
                    <a:pt x="1119" y="31"/>
                    <a:pt x="1113" y="23"/>
                    <a:pt x="1110" y="21"/>
                  </a:cubicBezTo>
                  <a:close/>
                  <a:moveTo>
                    <a:pt x="1055" y="126"/>
                  </a:moveTo>
                  <a:cubicBezTo>
                    <a:pt x="1058" y="127"/>
                    <a:pt x="1062" y="127"/>
                    <a:pt x="1064" y="125"/>
                  </a:cubicBezTo>
                  <a:cubicBezTo>
                    <a:pt x="1066" y="124"/>
                    <a:pt x="1068" y="125"/>
                    <a:pt x="1070" y="123"/>
                  </a:cubicBezTo>
                  <a:cubicBezTo>
                    <a:pt x="1074" y="119"/>
                    <a:pt x="1070" y="109"/>
                    <a:pt x="1066" y="107"/>
                  </a:cubicBezTo>
                  <a:cubicBezTo>
                    <a:pt x="1066" y="107"/>
                    <a:pt x="1064" y="107"/>
                    <a:pt x="1064" y="107"/>
                  </a:cubicBezTo>
                  <a:cubicBezTo>
                    <a:pt x="1056" y="125"/>
                    <a:pt x="1056" y="125"/>
                    <a:pt x="1056" y="125"/>
                  </a:cubicBezTo>
                  <a:cubicBezTo>
                    <a:pt x="1056" y="125"/>
                    <a:pt x="1056" y="126"/>
                    <a:pt x="1055" y="126"/>
                  </a:cubicBezTo>
                  <a:close/>
                  <a:moveTo>
                    <a:pt x="1021" y="158"/>
                  </a:moveTo>
                  <a:cubicBezTo>
                    <a:pt x="1021" y="153"/>
                    <a:pt x="1024" y="148"/>
                    <a:pt x="1024" y="143"/>
                  </a:cubicBezTo>
                  <a:cubicBezTo>
                    <a:pt x="1025" y="140"/>
                    <a:pt x="1023" y="136"/>
                    <a:pt x="1024" y="133"/>
                  </a:cubicBezTo>
                  <a:cubicBezTo>
                    <a:pt x="1031" y="132"/>
                    <a:pt x="1042" y="114"/>
                    <a:pt x="1048" y="108"/>
                  </a:cubicBezTo>
                  <a:cubicBezTo>
                    <a:pt x="1051" y="106"/>
                    <a:pt x="1056" y="103"/>
                    <a:pt x="1059" y="102"/>
                  </a:cubicBezTo>
                  <a:cubicBezTo>
                    <a:pt x="1060" y="102"/>
                    <a:pt x="1062" y="102"/>
                    <a:pt x="1063" y="103"/>
                  </a:cubicBezTo>
                  <a:cubicBezTo>
                    <a:pt x="1068" y="104"/>
                    <a:pt x="1072" y="102"/>
                    <a:pt x="1075" y="101"/>
                  </a:cubicBezTo>
                  <a:cubicBezTo>
                    <a:pt x="1075" y="99"/>
                    <a:pt x="1075" y="97"/>
                    <a:pt x="1074" y="95"/>
                  </a:cubicBezTo>
                  <a:cubicBezTo>
                    <a:pt x="1074" y="95"/>
                    <a:pt x="1072" y="92"/>
                    <a:pt x="1072" y="93"/>
                  </a:cubicBezTo>
                  <a:cubicBezTo>
                    <a:pt x="1069" y="93"/>
                    <a:pt x="1067" y="96"/>
                    <a:pt x="1065" y="97"/>
                  </a:cubicBezTo>
                  <a:cubicBezTo>
                    <a:pt x="1064" y="97"/>
                    <a:pt x="1062" y="97"/>
                    <a:pt x="1060" y="97"/>
                  </a:cubicBezTo>
                  <a:cubicBezTo>
                    <a:pt x="1051" y="97"/>
                    <a:pt x="1045" y="88"/>
                    <a:pt x="1047" y="79"/>
                  </a:cubicBezTo>
                  <a:cubicBezTo>
                    <a:pt x="1056" y="81"/>
                    <a:pt x="1069" y="81"/>
                    <a:pt x="1076" y="76"/>
                  </a:cubicBezTo>
                  <a:cubicBezTo>
                    <a:pt x="1078" y="64"/>
                    <a:pt x="1079" y="47"/>
                    <a:pt x="1083" y="37"/>
                  </a:cubicBezTo>
                  <a:cubicBezTo>
                    <a:pt x="1085" y="34"/>
                    <a:pt x="1081" y="25"/>
                    <a:pt x="1084" y="18"/>
                  </a:cubicBezTo>
                  <a:cubicBezTo>
                    <a:pt x="1085" y="18"/>
                    <a:pt x="1087" y="18"/>
                    <a:pt x="1089" y="18"/>
                  </a:cubicBezTo>
                  <a:cubicBezTo>
                    <a:pt x="1090" y="19"/>
                    <a:pt x="1091" y="21"/>
                    <a:pt x="1092" y="22"/>
                  </a:cubicBezTo>
                  <a:cubicBezTo>
                    <a:pt x="1092" y="24"/>
                    <a:pt x="1097" y="47"/>
                    <a:pt x="1096" y="49"/>
                  </a:cubicBezTo>
                  <a:cubicBezTo>
                    <a:pt x="1095" y="53"/>
                    <a:pt x="1090" y="67"/>
                    <a:pt x="1092" y="70"/>
                  </a:cubicBezTo>
                  <a:cubicBezTo>
                    <a:pt x="1092" y="71"/>
                    <a:pt x="1092" y="71"/>
                    <a:pt x="1093" y="71"/>
                  </a:cubicBezTo>
                  <a:cubicBezTo>
                    <a:pt x="1099" y="71"/>
                    <a:pt x="1107" y="67"/>
                    <a:pt x="1109" y="62"/>
                  </a:cubicBezTo>
                  <a:cubicBezTo>
                    <a:pt x="1110" y="58"/>
                    <a:pt x="1107" y="56"/>
                    <a:pt x="1108" y="54"/>
                  </a:cubicBezTo>
                  <a:cubicBezTo>
                    <a:pt x="1108" y="54"/>
                    <a:pt x="1109" y="54"/>
                    <a:pt x="1109" y="54"/>
                  </a:cubicBezTo>
                  <a:cubicBezTo>
                    <a:pt x="1113" y="56"/>
                    <a:pt x="1126" y="58"/>
                    <a:pt x="1132" y="59"/>
                  </a:cubicBezTo>
                  <a:cubicBezTo>
                    <a:pt x="1132" y="61"/>
                    <a:pt x="1132" y="63"/>
                    <a:pt x="1132" y="65"/>
                  </a:cubicBezTo>
                  <a:cubicBezTo>
                    <a:pt x="1131" y="65"/>
                    <a:pt x="1130" y="66"/>
                    <a:pt x="1130" y="66"/>
                  </a:cubicBezTo>
                  <a:cubicBezTo>
                    <a:pt x="1129" y="66"/>
                    <a:pt x="1129" y="65"/>
                    <a:pt x="1129" y="65"/>
                  </a:cubicBezTo>
                  <a:cubicBezTo>
                    <a:pt x="1120" y="68"/>
                    <a:pt x="1100" y="77"/>
                    <a:pt x="1098" y="84"/>
                  </a:cubicBezTo>
                  <a:cubicBezTo>
                    <a:pt x="1096" y="84"/>
                    <a:pt x="1093" y="83"/>
                    <a:pt x="1092" y="85"/>
                  </a:cubicBezTo>
                  <a:cubicBezTo>
                    <a:pt x="1085" y="89"/>
                    <a:pt x="1090" y="98"/>
                    <a:pt x="1088" y="106"/>
                  </a:cubicBezTo>
                  <a:cubicBezTo>
                    <a:pt x="1087" y="109"/>
                    <a:pt x="1086" y="112"/>
                    <a:pt x="1087" y="115"/>
                  </a:cubicBezTo>
                  <a:cubicBezTo>
                    <a:pt x="1088" y="115"/>
                    <a:pt x="1089" y="116"/>
                    <a:pt x="1090" y="116"/>
                  </a:cubicBezTo>
                  <a:cubicBezTo>
                    <a:pt x="1095" y="108"/>
                    <a:pt x="1106" y="105"/>
                    <a:pt x="1114" y="111"/>
                  </a:cubicBezTo>
                  <a:cubicBezTo>
                    <a:pt x="1122" y="117"/>
                    <a:pt x="1116" y="123"/>
                    <a:pt x="1119" y="131"/>
                  </a:cubicBezTo>
                  <a:cubicBezTo>
                    <a:pt x="1120" y="136"/>
                    <a:pt x="1126" y="139"/>
                    <a:pt x="1128" y="145"/>
                  </a:cubicBezTo>
                  <a:cubicBezTo>
                    <a:pt x="1128" y="145"/>
                    <a:pt x="1128" y="147"/>
                    <a:pt x="1129" y="146"/>
                  </a:cubicBezTo>
                  <a:cubicBezTo>
                    <a:pt x="1134" y="161"/>
                    <a:pt x="1113" y="161"/>
                    <a:pt x="1105" y="160"/>
                  </a:cubicBezTo>
                  <a:cubicBezTo>
                    <a:pt x="1104" y="158"/>
                    <a:pt x="1102" y="156"/>
                    <a:pt x="1101" y="154"/>
                  </a:cubicBezTo>
                  <a:cubicBezTo>
                    <a:pt x="1098" y="145"/>
                    <a:pt x="1098" y="133"/>
                    <a:pt x="1090" y="130"/>
                  </a:cubicBezTo>
                  <a:cubicBezTo>
                    <a:pt x="1076" y="139"/>
                    <a:pt x="1092" y="160"/>
                    <a:pt x="1085" y="177"/>
                  </a:cubicBezTo>
                  <a:cubicBezTo>
                    <a:pt x="1085" y="177"/>
                    <a:pt x="1085" y="177"/>
                    <a:pt x="1085" y="177"/>
                  </a:cubicBezTo>
                  <a:cubicBezTo>
                    <a:pt x="1083" y="175"/>
                    <a:pt x="1080" y="175"/>
                    <a:pt x="1079" y="173"/>
                  </a:cubicBezTo>
                  <a:cubicBezTo>
                    <a:pt x="1075" y="170"/>
                    <a:pt x="1072" y="163"/>
                    <a:pt x="1070" y="156"/>
                  </a:cubicBezTo>
                  <a:cubicBezTo>
                    <a:pt x="1068" y="149"/>
                    <a:pt x="1074" y="143"/>
                    <a:pt x="1072" y="139"/>
                  </a:cubicBezTo>
                  <a:cubicBezTo>
                    <a:pt x="1071" y="139"/>
                    <a:pt x="1071" y="138"/>
                    <a:pt x="1070" y="137"/>
                  </a:cubicBezTo>
                  <a:cubicBezTo>
                    <a:pt x="1065" y="137"/>
                    <a:pt x="1056" y="139"/>
                    <a:pt x="1054" y="144"/>
                  </a:cubicBezTo>
                  <a:cubicBezTo>
                    <a:pt x="1053" y="147"/>
                    <a:pt x="1054" y="149"/>
                    <a:pt x="1053" y="151"/>
                  </a:cubicBezTo>
                  <a:cubicBezTo>
                    <a:pt x="1050" y="156"/>
                    <a:pt x="1042" y="170"/>
                    <a:pt x="1038" y="172"/>
                  </a:cubicBezTo>
                  <a:cubicBezTo>
                    <a:pt x="1034" y="173"/>
                    <a:pt x="1030" y="171"/>
                    <a:pt x="1027" y="169"/>
                  </a:cubicBezTo>
                  <a:cubicBezTo>
                    <a:pt x="1028" y="163"/>
                    <a:pt x="1024" y="158"/>
                    <a:pt x="1021" y="158"/>
                  </a:cubicBezTo>
                  <a:close/>
                  <a:moveTo>
                    <a:pt x="913" y="65"/>
                  </a:moveTo>
                  <a:cubicBezTo>
                    <a:pt x="914" y="65"/>
                    <a:pt x="913" y="65"/>
                    <a:pt x="915" y="65"/>
                  </a:cubicBezTo>
                  <a:cubicBezTo>
                    <a:pt x="919" y="64"/>
                    <a:pt x="929" y="61"/>
                    <a:pt x="931" y="58"/>
                  </a:cubicBezTo>
                  <a:cubicBezTo>
                    <a:pt x="931" y="57"/>
                    <a:pt x="931" y="55"/>
                    <a:pt x="931" y="54"/>
                  </a:cubicBezTo>
                  <a:cubicBezTo>
                    <a:pt x="929" y="49"/>
                    <a:pt x="924" y="45"/>
                    <a:pt x="920" y="43"/>
                  </a:cubicBezTo>
                  <a:cubicBezTo>
                    <a:pt x="920" y="43"/>
                    <a:pt x="920" y="43"/>
                    <a:pt x="919" y="43"/>
                  </a:cubicBezTo>
                  <a:cubicBezTo>
                    <a:pt x="917" y="47"/>
                    <a:pt x="913" y="58"/>
                    <a:pt x="913" y="65"/>
                  </a:cubicBezTo>
                  <a:close/>
                  <a:moveTo>
                    <a:pt x="862" y="136"/>
                  </a:moveTo>
                  <a:cubicBezTo>
                    <a:pt x="863" y="139"/>
                    <a:pt x="864" y="143"/>
                    <a:pt x="865" y="147"/>
                  </a:cubicBezTo>
                  <a:cubicBezTo>
                    <a:pt x="870" y="155"/>
                    <a:pt x="887" y="161"/>
                    <a:pt x="898" y="154"/>
                  </a:cubicBezTo>
                  <a:cubicBezTo>
                    <a:pt x="900" y="149"/>
                    <a:pt x="886" y="129"/>
                    <a:pt x="882" y="126"/>
                  </a:cubicBezTo>
                  <a:cubicBezTo>
                    <a:pt x="886" y="126"/>
                    <a:pt x="890" y="126"/>
                    <a:pt x="894" y="126"/>
                  </a:cubicBezTo>
                  <a:cubicBezTo>
                    <a:pt x="896" y="127"/>
                    <a:pt x="913" y="133"/>
                    <a:pt x="914" y="132"/>
                  </a:cubicBezTo>
                  <a:cubicBezTo>
                    <a:pt x="918" y="129"/>
                    <a:pt x="918" y="106"/>
                    <a:pt x="916" y="105"/>
                  </a:cubicBezTo>
                  <a:cubicBezTo>
                    <a:pt x="914" y="104"/>
                    <a:pt x="913" y="104"/>
                    <a:pt x="912" y="104"/>
                  </a:cubicBezTo>
                  <a:cubicBezTo>
                    <a:pt x="910" y="107"/>
                    <a:pt x="907" y="113"/>
                    <a:pt x="904" y="116"/>
                  </a:cubicBezTo>
                  <a:cubicBezTo>
                    <a:pt x="903" y="116"/>
                    <a:pt x="902" y="116"/>
                    <a:pt x="902" y="116"/>
                  </a:cubicBezTo>
                  <a:cubicBezTo>
                    <a:pt x="900" y="112"/>
                    <a:pt x="897" y="108"/>
                    <a:pt x="895" y="103"/>
                  </a:cubicBezTo>
                  <a:cubicBezTo>
                    <a:pt x="893" y="99"/>
                    <a:pt x="896" y="91"/>
                    <a:pt x="894" y="87"/>
                  </a:cubicBezTo>
                  <a:cubicBezTo>
                    <a:pt x="881" y="85"/>
                    <a:pt x="881" y="95"/>
                    <a:pt x="876" y="101"/>
                  </a:cubicBezTo>
                  <a:cubicBezTo>
                    <a:pt x="869" y="111"/>
                    <a:pt x="862" y="119"/>
                    <a:pt x="862" y="136"/>
                  </a:cubicBezTo>
                  <a:close/>
                  <a:moveTo>
                    <a:pt x="801" y="141"/>
                  </a:moveTo>
                  <a:cubicBezTo>
                    <a:pt x="801" y="139"/>
                    <a:pt x="801" y="137"/>
                    <a:pt x="801" y="134"/>
                  </a:cubicBezTo>
                  <a:cubicBezTo>
                    <a:pt x="804" y="132"/>
                    <a:pt x="806" y="128"/>
                    <a:pt x="810" y="126"/>
                  </a:cubicBezTo>
                  <a:cubicBezTo>
                    <a:pt x="808" y="123"/>
                    <a:pt x="808" y="120"/>
                    <a:pt x="808" y="116"/>
                  </a:cubicBezTo>
                  <a:cubicBezTo>
                    <a:pt x="811" y="116"/>
                    <a:pt x="820" y="118"/>
                    <a:pt x="825" y="116"/>
                  </a:cubicBezTo>
                  <a:cubicBezTo>
                    <a:pt x="830" y="115"/>
                    <a:pt x="851" y="107"/>
                    <a:pt x="854" y="104"/>
                  </a:cubicBezTo>
                  <a:cubicBezTo>
                    <a:pt x="856" y="100"/>
                    <a:pt x="854" y="87"/>
                    <a:pt x="856" y="83"/>
                  </a:cubicBezTo>
                  <a:cubicBezTo>
                    <a:pt x="857" y="81"/>
                    <a:pt x="863" y="72"/>
                    <a:pt x="861" y="69"/>
                  </a:cubicBezTo>
                  <a:cubicBezTo>
                    <a:pt x="856" y="62"/>
                    <a:pt x="835" y="75"/>
                    <a:pt x="835" y="59"/>
                  </a:cubicBezTo>
                  <a:cubicBezTo>
                    <a:pt x="836" y="59"/>
                    <a:pt x="836" y="59"/>
                    <a:pt x="837" y="58"/>
                  </a:cubicBezTo>
                  <a:cubicBezTo>
                    <a:pt x="840" y="58"/>
                    <a:pt x="843" y="59"/>
                    <a:pt x="845" y="60"/>
                  </a:cubicBezTo>
                  <a:cubicBezTo>
                    <a:pt x="850" y="57"/>
                    <a:pt x="865" y="52"/>
                    <a:pt x="868" y="47"/>
                  </a:cubicBezTo>
                  <a:cubicBezTo>
                    <a:pt x="873" y="39"/>
                    <a:pt x="871" y="30"/>
                    <a:pt x="878" y="23"/>
                  </a:cubicBezTo>
                  <a:cubicBezTo>
                    <a:pt x="884" y="23"/>
                    <a:pt x="888" y="24"/>
                    <a:pt x="893" y="26"/>
                  </a:cubicBezTo>
                  <a:cubicBezTo>
                    <a:pt x="890" y="36"/>
                    <a:pt x="882" y="41"/>
                    <a:pt x="878" y="49"/>
                  </a:cubicBezTo>
                  <a:cubicBezTo>
                    <a:pt x="875" y="56"/>
                    <a:pt x="874" y="68"/>
                    <a:pt x="873" y="74"/>
                  </a:cubicBezTo>
                  <a:cubicBezTo>
                    <a:pt x="873" y="76"/>
                    <a:pt x="873" y="78"/>
                    <a:pt x="873" y="80"/>
                  </a:cubicBezTo>
                  <a:cubicBezTo>
                    <a:pt x="872" y="80"/>
                    <a:pt x="870" y="88"/>
                    <a:pt x="870" y="90"/>
                  </a:cubicBezTo>
                  <a:cubicBezTo>
                    <a:pt x="871" y="90"/>
                    <a:pt x="871" y="91"/>
                    <a:pt x="871" y="91"/>
                  </a:cubicBezTo>
                  <a:cubicBezTo>
                    <a:pt x="872" y="91"/>
                    <a:pt x="872" y="90"/>
                    <a:pt x="873" y="90"/>
                  </a:cubicBezTo>
                  <a:cubicBezTo>
                    <a:pt x="873" y="90"/>
                    <a:pt x="873" y="90"/>
                    <a:pt x="874" y="90"/>
                  </a:cubicBezTo>
                  <a:cubicBezTo>
                    <a:pt x="875" y="89"/>
                    <a:pt x="877" y="87"/>
                    <a:pt x="877" y="85"/>
                  </a:cubicBezTo>
                  <a:cubicBezTo>
                    <a:pt x="877" y="84"/>
                    <a:pt x="877" y="83"/>
                    <a:pt x="877" y="82"/>
                  </a:cubicBezTo>
                  <a:cubicBezTo>
                    <a:pt x="878" y="80"/>
                    <a:pt x="880" y="79"/>
                    <a:pt x="881" y="77"/>
                  </a:cubicBezTo>
                  <a:cubicBezTo>
                    <a:pt x="887" y="77"/>
                    <a:pt x="895" y="75"/>
                    <a:pt x="897" y="72"/>
                  </a:cubicBezTo>
                  <a:cubicBezTo>
                    <a:pt x="899" y="67"/>
                    <a:pt x="897" y="58"/>
                    <a:pt x="899" y="55"/>
                  </a:cubicBezTo>
                  <a:cubicBezTo>
                    <a:pt x="901" y="51"/>
                    <a:pt x="904" y="42"/>
                    <a:pt x="905" y="38"/>
                  </a:cubicBezTo>
                  <a:cubicBezTo>
                    <a:pt x="907" y="29"/>
                    <a:pt x="898" y="22"/>
                    <a:pt x="903" y="17"/>
                  </a:cubicBezTo>
                  <a:cubicBezTo>
                    <a:pt x="907" y="13"/>
                    <a:pt x="915" y="19"/>
                    <a:pt x="917" y="21"/>
                  </a:cubicBezTo>
                  <a:cubicBezTo>
                    <a:pt x="921" y="25"/>
                    <a:pt x="916" y="31"/>
                    <a:pt x="918" y="36"/>
                  </a:cubicBezTo>
                  <a:cubicBezTo>
                    <a:pt x="920" y="41"/>
                    <a:pt x="930" y="45"/>
                    <a:pt x="934" y="47"/>
                  </a:cubicBezTo>
                  <a:cubicBezTo>
                    <a:pt x="938" y="48"/>
                    <a:pt x="943" y="48"/>
                    <a:pt x="948" y="49"/>
                  </a:cubicBezTo>
                  <a:cubicBezTo>
                    <a:pt x="948" y="49"/>
                    <a:pt x="949" y="50"/>
                    <a:pt x="949" y="50"/>
                  </a:cubicBezTo>
                  <a:cubicBezTo>
                    <a:pt x="949" y="51"/>
                    <a:pt x="948" y="53"/>
                    <a:pt x="948" y="54"/>
                  </a:cubicBezTo>
                  <a:cubicBezTo>
                    <a:pt x="945" y="60"/>
                    <a:pt x="935" y="64"/>
                    <a:pt x="930" y="67"/>
                  </a:cubicBezTo>
                  <a:cubicBezTo>
                    <a:pt x="926" y="70"/>
                    <a:pt x="924" y="75"/>
                    <a:pt x="921" y="77"/>
                  </a:cubicBezTo>
                  <a:cubicBezTo>
                    <a:pt x="916" y="80"/>
                    <a:pt x="910" y="79"/>
                    <a:pt x="908" y="83"/>
                  </a:cubicBezTo>
                  <a:cubicBezTo>
                    <a:pt x="908" y="85"/>
                    <a:pt x="907" y="85"/>
                    <a:pt x="907" y="87"/>
                  </a:cubicBezTo>
                  <a:cubicBezTo>
                    <a:pt x="905" y="86"/>
                    <a:pt x="906" y="90"/>
                    <a:pt x="906" y="91"/>
                  </a:cubicBezTo>
                  <a:cubicBezTo>
                    <a:pt x="910" y="93"/>
                    <a:pt x="924" y="95"/>
                    <a:pt x="926" y="99"/>
                  </a:cubicBezTo>
                  <a:cubicBezTo>
                    <a:pt x="930" y="105"/>
                    <a:pt x="930" y="119"/>
                    <a:pt x="928" y="129"/>
                  </a:cubicBezTo>
                  <a:cubicBezTo>
                    <a:pt x="927" y="131"/>
                    <a:pt x="926" y="134"/>
                    <a:pt x="927" y="138"/>
                  </a:cubicBezTo>
                  <a:cubicBezTo>
                    <a:pt x="944" y="144"/>
                    <a:pt x="968" y="157"/>
                    <a:pt x="946" y="175"/>
                  </a:cubicBezTo>
                  <a:cubicBezTo>
                    <a:pt x="930" y="175"/>
                    <a:pt x="930" y="166"/>
                    <a:pt x="917" y="161"/>
                  </a:cubicBezTo>
                  <a:cubicBezTo>
                    <a:pt x="915" y="161"/>
                    <a:pt x="906" y="165"/>
                    <a:pt x="905" y="165"/>
                  </a:cubicBezTo>
                  <a:cubicBezTo>
                    <a:pt x="903" y="165"/>
                    <a:pt x="901" y="165"/>
                    <a:pt x="899" y="165"/>
                  </a:cubicBezTo>
                  <a:cubicBezTo>
                    <a:pt x="892" y="168"/>
                    <a:pt x="882" y="170"/>
                    <a:pt x="874" y="168"/>
                  </a:cubicBezTo>
                  <a:cubicBezTo>
                    <a:pt x="872" y="163"/>
                    <a:pt x="867" y="157"/>
                    <a:pt x="863" y="153"/>
                  </a:cubicBezTo>
                  <a:cubicBezTo>
                    <a:pt x="863" y="153"/>
                    <a:pt x="863" y="153"/>
                    <a:pt x="863" y="153"/>
                  </a:cubicBezTo>
                  <a:cubicBezTo>
                    <a:pt x="862" y="154"/>
                    <a:pt x="862" y="154"/>
                    <a:pt x="862" y="154"/>
                  </a:cubicBezTo>
                  <a:cubicBezTo>
                    <a:pt x="862" y="162"/>
                    <a:pt x="869" y="172"/>
                    <a:pt x="864" y="179"/>
                  </a:cubicBezTo>
                  <a:cubicBezTo>
                    <a:pt x="863" y="179"/>
                    <a:pt x="861" y="179"/>
                    <a:pt x="859" y="178"/>
                  </a:cubicBezTo>
                  <a:cubicBezTo>
                    <a:pt x="855" y="176"/>
                    <a:pt x="854" y="171"/>
                    <a:pt x="851" y="167"/>
                  </a:cubicBezTo>
                  <a:cubicBezTo>
                    <a:pt x="850" y="165"/>
                    <a:pt x="850" y="163"/>
                    <a:pt x="849" y="161"/>
                  </a:cubicBezTo>
                  <a:cubicBezTo>
                    <a:pt x="846" y="159"/>
                    <a:pt x="844" y="156"/>
                    <a:pt x="841" y="153"/>
                  </a:cubicBezTo>
                  <a:cubicBezTo>
                    <a:pt x="839" y="151"/>
                    <a:pt x="840" y="146"/>
                    <a:pt x="837" y="144"/>
                  </a:cubicBezTo>
                  <a:cubicBezTo>
                    <a:pt x="834" y="141"/>
                    <a:pt x="817" y="153"/>
                    <a:pt x="809" y="149"/>
                  </a:cubicBezTo>
                  <a:cubicBezTo>
                    <a:pt x="806" y="147"/>
                    <a:pt x="803" y="144"/>
                    <a:pt x="801" y="141"/>
                  </a:cubicBezTo>
                  <a:close/>
                  <a:moveTo>
                    <a:pt x="704" y="44"/>
                  </a:moveTo>
                  <a:cubicBezTo>
                    <a:pt x="705" y="43"/>
                    <a:pt x="706" y="43"/>
                    <a:pt x="707" y="42"/>
                  </a:cubicBezTo>
                  <a:cubicBezTo>
                    <a:pt x="707" y="41"/>
                    <a:pt x="707" y="41"/>
                    <a:pt x="706" y="40"/>
                  </a:cubicBezTo>
                  <a:cubicBezTo>
                    <a:pt x="706" y="40"/>
                    <a:pt x="706" y="40"/>
                    <a:pt x="706" y="40"/>
                  </a:cubicBezTo>
                  <a:cubicBezTo>
                    <a:pt x="706" y="40"/>
                    <a:pt x="706" y="40"/>
                    <a:pt x="705" y="40"/>
                  </a:cubicBezTo>
                  <a:cubicBezTo>
                    <a:pt x="705" y="41"/>
                    <a:pt x="705" y="43"/>
                    <a:pt x="704" y="44"/>
                  </a:cubicBezTo>
                  <a:close/>
                  <a:moveTo>
                    <a:pt x="702" y="45"/>
                  </a:moveTo>
                  <a:cubicBezTo>
                    <a:pt x="702" y="46"/>
                    <a:pt x="703" y="46"/>
                    <a:pt x="703" y="46"/>
                  </a:cubicBezTo>
                  <a:cubicBezTo>
                    <a:pt x="704" y="46"/>
                    <a:pt x="704" y="46"/>
                    <a:pt x="704" y="45"/>
                  </a:cubicBezTo>
                  <a:cubicBezTo>
                    <a:pt x="704" y="45"/>
                    <a:pt x="704" y="45"/>
                    <a:pt x="704" y="45"/>
                  </a:cubicBezTo>
                  <a:cubicBezTo>
                    <a:pt x="704" y="45"/>
                    <a:pt x="704" y="44"/>
                    <a:pt x="704" y="44"/>
                  </a:cubicBezTo>
                  <a:cubicBezTo>
                    <a:pt x="704" y="44"/>
                    <a:pt x="703" y="43"/>
                    <a:pt x="703" y="43"/>
                  </a:cubicBezTo>
                  <a:cubicBezTo>
                    <a:pt x="703" y="43"/>
                    <a:pt x="703" y="44"/>
                    <a:pt x="702" y="44"/>
                  </a:cubicBezTo>
                  <a:cubicBezTo>
                    <a:pt x="702" y="45"/>
                    <a:pt x="702" y="45"/>
                    <a:pt x="702" y="45"/>
                  </a:cubicBezTo>
                  <a:close/>
                  <a:moveTo>
                    <a:pt x="637" y="47"/>
                  </a:moveTo>
                  <a:cubicBezTo>
                    <a:pt x="637" y="41"/>
                    <a:pt x="637" y="35"/>
                    <a:pt x="639" y="30"/>
                  </a:cubicBezTo>
                  <a:cubicBezTo>
                    <a:pt x="639" y="27"/>
                    <a:pt x="639" y="25"/>
                    <a:pt x="638" y="23"/>
                  </a:cubicBezTo>
                  <a:cubicBezTo>
                    <a:pt x="640" y="23"/>
                    <a:pt x="647" y="21"/>
                    <a:pt x="647" y="21"/>
                  </a:cubicBezTo>
                  <a:cubicBezTo>
                    <a:pt x="652" y="29"/>
                    <a:pt x="651" y="39"/>
                    <a:pt x="658" y="45"/>
                  </a:cubicBezTo>
                  <a:cubicBezTo>
                    <a:pt x="658" y="48"/>
                    <a:pt x="658" y="51"/>
                    <a:pt x="658" y="55"/>
                  </a:cubicBezTo>
                  <a:cubicBezTo>
                    <a:pt x="656" y="55"/>
                    <a:pt x="654" y="58"/>
                    <a:pt x="653" y="59"/>
                  </a:cubicBezTo>
                  <a:cubicBezTo>
                    <a:pt x="643" y="59"/>
                    <a:pt x="640" y="53"/>
                    <a:pt x="637" y="47"/>
                  </a:cubicBezTo>
                  <a:close/>
                  <a:moveTo>
                    <a:pt x="621" y="118"/>
                  </a:moveTo>
                  <a:cubicBezTo>
                    <a:pt x="621" y="113"/>
                    <a:pt x="621" y="109"/>
                    <a:pt x="621" y="105"/>
                  </a:cubicBezTo>
                  <a:cubicBezTo>
                    <a:pt x="628" y="104"/>
                    <a:pt x="632" y="97"/>
                    <a:pt x="636" y="92"/>
                  </a:cubicBezTo>
                  <a:cubicBezTo>
                    <a:pt x="640" y="85"/>
                    <a:pt x="652" y="76"/>
                    <a:pt x="660" y="71"/>
                  </a:cubicBezTo>
                  <a:cubicBezTo>
                    <a:pt x="663" y="70"/>
                    <a:pt x="678" y="62"/>
                    <a:pt x="677" y="61"/>
                  </a:cubicBezTo>
                  <a:cubicBezTo>
                    <a:pt x="680" y="60"/>
                    <a:pt x="693" y="54"/>
                    <a:pt x="694" y="51"/>
                  </a:cubicBezTo>
                  <a:cubicBezTo>
                    <a:pt x="694" y="50"/>
                    <a:pt x="694" y="50"/>
                    <a:pt x="694" y="50"/>
                  </a:cubicBezTo>
                  <a:cubicBezTo>
                    <a:pt x="692" y="49"/>
                    <a:pt x="681" y="45"/>
                    <a:pt x="680" y="44"/>
                  </a:cubicBezTo>
                  <a:cubicBezTo>
                    <a:pt x="678" y="43"/>
                    <a:pt x="676" y="39"/>
                    <a:pt x="675" y="39"/>
                  </a:cubicBezTo>
                  <a:cubicBezTo>
                    <a:pt x="675" y="38"/>
                    <a:pt x="675" y="37"/>
                    <a:pt x="675" y="37"/>
                  </a:cubicBezTo>
                  <a:cubicBezTo>
                    <a:pt x="684" y="39"/>
                    <a:pt x="702" y="36"/>
                    <a:pt x="707" y="33"/>
                  </a:cubicBezTo>
                  <a:cubicBezTo>
                    <a:pt x="709" y="31"/>
                    <a:pt x="712" y="28"/>
                    <a:pt x="716" y="27"/>
                  </a:cubicBezTo>
                  <a:cubicBezTo>
                    <a:pt x="721" y="26"/>
                    <a:pt x="736" y="34"/>
                    <a:pt x="739" y="36"/>
                  </a:cubicBezTo>
                  <a:cubicBezTo>
                    <a:pt x="739" y="38"/>
                    <a:pt x="738" y="39"/>
                    <a:pt x="738" y="41"/>
                  </a:cubicBezTo>
                  <a:cubicBezTo>
                    <a:pt x="736" y="42"/>
                    <a:pt x="734" y="44"/>
                    <a:pt x="732" y="45"/>
                  </a:cubicBezTo>
                  <a:cubicBezTo>
                    <a:pt x="731" y="45"/>
                    <a:pt x="730" y="45"/>
                    <a:pt x="730" y="45"/>
                  </a:cubicBezTo>
                  <a:cubicBezTo>
                    <a:pt x="724" y="47"/>
                    <a:pt x="709" y="51"/>
                    <a:pt x="705" y="55"/>
                  </a:cubicBezTo>
                  <a:cubicBezTo>
                    <a:pt x="706" y="56"/>
                    <a:pt x="706" y="57"/>
                    <a:pt x="706" y="58"/>
                  </a:cubicBezTo>
                  <a:cubicBezTo>
                    <a:pt x="708" y="59"/>
                    <a:pt x="710" y="60"/>
                    <a:pt x="712" y="61"/>
                  </a:cubicBezTo>
                  <a:cubicBezTo>
                    <a:pt x="713" y="61"/>
                    <a:pt x="715" y="61"/>
                    <a:pt x="717" y="61"/>
                  </a:cubicBezTo>
                  <a:cubicBezTo>
                    <a:pt x="724" y="65"/>
                    <a:pt x="744" y="92"/>
                    <a:pt x="730" y="103"/>
                  </a:cubicBezTo>
                  <a:cubicBezTo>
                    <a:pt x="728" y="104"/>
                    <a:pt x="716" y="108"/>
                    <a:pt x="717" y="108"/>
                  </a:cubicBezTo>
                  <a:cubicBezTo>
                    <a:pt x="711" y="111"/>
                    <a:pt x="705" y="106"/>
                    <a:pt x="702" y="111"/>
                  </a:cubicBezTo>
                  <a:cubicBezTo>
                    <a:pt x="702" y="114"/>
                    <a:pt x="702" y="117"/>
                    <a:pt x="702" y="120"/>
                  </a:cubicBezTo>
                  <a:cubicBezTo>
                    <a:pt x="699" y="125"/>
                    <a:pt x="694" y="130"/>
                    <a:pt x="690" y="134"/>
                  </a:cubicBezTo>
                  <a:cubicBezTo>
                    <a:pt x="690" y="136"/>
                    <a:pt x="690" y="137"/>
                    <a:pt x="691" y="137"/>
                  </a:cubicBezTo>
                  <a:cubicBezTo>
                    <a:pt x="692" y="139"/>
                    <a:pt x="695" y="139"/>
                    <a:pt x="697" y="139"/>
                  </a:cubicBezTo>
                  <a:cubicBezTo>
                    <a:pt x="698" y="138"/>
                    <a:pt x="699" y="137"/>
                    <a:pt x="700" y="134"/>
                  </a:cubicBezTo>
                  <a:cubicBezTo>
                    <a:pt x="711" y="134"/>
                    <a:pt x="716" y="138"/>
                    <a:pt x="726" y="140"/>
                  </a:cubicBezTo>
                  <a:cubicBezTo>
                    <a:pt x="727" y="143"/>
                    <a:pt x="730" y="149"/>
                    <a:pt x="729" y="151"/>
                  </a:cubicBezTo>
                  <a:cubicBezTo>
                    <a:pt x="728" y="152"/>
                    <a:pt x="727" y="154"/>
                    <a:pt x="725" y="155"/>
                  </a:cubicBezTo>
                  <a:cubicBezTo>
                    <a:pt x="716" y="158"/>
                    <a:pt x="712" y="149"/>
                    <a:pt x="705" y="150"/>
                  </a:cubicBezTo>
                  <a:cubicBezTo>
                    <a:pt x="704" y="149"/>
                    <a:pt x="700" y="153"/>
                    <a:pt x="699" y="155"/>
                  </a:cubicBezTo>
                  <a:cubicBezTo>
                    <a:pt x="698" y="157"/>
                    <a:pt x="700" y="159"/>
                    <a:pt x="700" y="160"/>
                  </a:cubicBezTo>
                  <a:cubicBezTo>
                    <a:pt x="700" y="162"/>
                    <a:pt x="700" y="164"/>
                    <a:pt x="700" y="166"/>
                  </a:cubicBezTo>
                  <a:cubicBezTo>
                    <a:pt x="702" y="174"/>
                    <a:pt x="698" y="180"/>
                    <a:pt x="692" y="183"/>
                  </a:cubicBezTo>
                  <a:cubicBezTo>
                    <a:pt x="685" y="187"/>
                    <a:pt x="666" y="181"/>
                    <a:pt x="662" y="179"/>
                  </a:cubicBezTo>
                  <a:cubicBezTo>
                    <a:pt x="662" y="177"/>
                    <a:pt x="653" y="173"/>
                    <a:pt x="651" y="173"/>
                  </a:cubicBezTo>
                  <a:cubicBezTo>
                    <a:pt x="651" y="172"/>
                    <a:pt x="652" y="172"/>
                    <a:pt x="652" y="172"/>
                  </a:cubicBezTo>
                  <a:cubicBezTo>
                    <a:pt x="660" y="170"/>
                    <a:pt x="676" y="168"/>
                    <a:pt x="683" y="163"/>
                  </a:cubicBezTo>
                  <a:cubicBezTo>
                    <a:pt x="685" y="162"/>
                    <a:pt x="692" y="157"/>
                    <a:pt x="689" y="155"/>
                  </a:cubicBezTo>
                  <a:cubicBezTo>
                    <a:pt x="685" y="154"/>
                    <a:pt x="675" y="155"/>
                    <a:pt x="672" y="157"/>
                  </a:cubicBezTo>
                  <a:cubicBezTo>
                    <a:pt x="668" y="159"/>
                    <a:pt x="653" y="154"/>
                    <a:pt x="652" y="153"/>
                  </a:cubicBezTo>
                  <a:cubicBezTo>
                    <a:pt x="650" y="152"/>
                    <a:pt x="650" y="151"/>
                    <a:pt x="649" y="149"/>
                  </a:cubicBezTo>
                  <a:cubicBezTo>
                    <a:pt x="649" y="148"/>
                    <a:pt x="649" y="148"/>
                    <a:pt x="650" y="147"/>
                  </a:cubicBezTo>
                  <a:cubicBezTo>
                    <a:pt x="660" y="147"/>
                    <a:pt x="674" y="146"/>
                    <a:pt x="684" y="144"/>
                  </a:cubicBezTo>
                  <a:cubicBezTo>
                    <a:pt x="685" y="143"/>
                    <a:pt x="685" y="142"/>
                    <a:pt x="686" y="141"/>
                  </a:cubicBezTo>
                  <a:cubicBezTo>
                    <a:pt x="686" y="141"/>
                    <a:pt x="686" y="141"/>
                    <a:pt x="686" y="140"/>
                  </a:cubicBezTo>
                  <a:cubicBezTo>
                    <a:pt x="684" y="139"/>
                    <a:pt x="684" y="138"/>
                    <a:pt x="682" y="137"/>
                  </a:cubicBezTo>
                  <a:cubicBezTo>
                    <a:pt x="682" y="133"/>
                    <a:pt x="681" y="129"/>
                    <a:pt x="683" y="125"/>
                  </a:cubicBezTo>
                  <a:cubicBezTo>
                    <a:pt x="685" y="122"/>
                    <a:pt x="691" y="115"/>
                    <a:pt x="690" y="111"/>
                  </a:cubicBezTo>
                  <a:cubicBezTo>
                    <a:pt x="690" y="109"/>
                    <a:pt x="689" y="109"/>
                    <a:pt x="688" y="109"/>
                  </a:cubicBezTo>
                  <a:cubicBezTo>
                    <a:pt x="680" y="105"/>
                    <a:pt x="670" y="123"/>
                    <a:pt x="665" y="118"/>
                  </a:cubicBezTo>
                  <a:cubicBezTo>
                    <a:pt x="666" y="112"/>
                    <a:pt x="667" y="106"/>
                    <a:pt x="670" y="102"/>
                  </a:cubicBezTo>
                  <a:cubicBezTo>
                    <a:pt x="675" y="96"/>
                    <a:pt x="690" y="97"/>
                    <a:pt x="695" y="102"/>
                  </a:cubicBezTo>
                  <a:cubicBezTo>
                    <a:pt x="701" y="102"/>
                    <a:pt x="703" y="100"/>
                    <a:pt x="707" y="98"/>
                  </a:cubicBezTo>
                  <a:cubicBezTo>
                    <a:pt x="711" y="95"/>
                    <a:pt x="717" y="94"/>
                    <a:pt x="720" y="90"/>
                  </a:cubicBezTo>
                  <a:cubicBezTo>
                    <a:pt x="720" y="89"/>
                    <a:pt x="720" y="88"/>
                    <a:pt x="720" y="89"/>
                  </a:cubicBezTo>
                  <a:cubicBezTo>
                    <a:pt x="726" y="78"/>
                    <a:pt x="710" y="68"/>
                    <a:pt x="705" y="66"/>
                  </a:cubicBezTo>
                  <a:cubicBezTo>
                    <a:pt x="694" y="63"/>
                    <a:pt x="681" y="76"/>
                    <a:pt x="678" y="81"/>
                  </a:cubicBezTo>
                  <a:cubicBezTo>
                    <a:pt x="670" y="91"/>
                    <a:pt x="657" y="97"/>
                    <a:pt x="649" y="107"/>
                  </a:cubicBezTo>
                  <a:cubicBezTo>
                    <a:pt x="645" y="112"/>
                    <a:pt x="646" y="118"/>
                    <a:pt x="644" y="123"/>
                  </a:cubicBezTo>
                  <a:cubicBezTo>
                    <a:pt x="643" y="127"/>
                    <a:pt x="640" y="131"/>
                    <a:pt x="639" y="133"/>
                  </a:cubicBezTo>
                  <a:cubicBezTo>
                    <a:pt x="632" y="134"/>
                    <a:pt x="625" y="130"/>
                    <a:pt x="623" y="125"/>
                  </a:cubicBezTo>
                  <a:cubicBezTo>
                    <a:pt x="621" y="123"/>
                    <a:pt x="623" y="120"/>
                    <a:pt x="621" y="118"/>
                  </a:cubicBezTo>
                  <a:close/>
                  <a:moveTo>
                    <a:pt x="537" y="94"/>
                  </a:moveTo>
                  <a:cubicBezTo>
                    <a:pt x="538" y="94"/>
                    <a:pt x="540" y="93"/>
                    <a:pt x="540" y="92"/>
                  </a:cubicBezTo>
                  <a:cubicBezTo>
                    <a:pt x="541" y="91"/>
                    <a:pt x="540" y="90"/>
                    <a:pt x="540" y="89"/>
                  </a:cubicBezTo>
                  <a:cubicBezTo>
                    <a:pt x="539" y="90"/>
                    <a:pt x="539" y="90"/>
                    <a:pt x="539" y="90"/>
                  </a:cubicBezTo>
                  <a:cubicBezTo>
                    <a:pt x="538" y="91"/>
                    <a:pt x="538" y="93"/>
                    <a:pt x="537" y="94"/>
                  </a:cubicBezTo>
                  <a:close/>
                  <a:moveTo>
                    <a:pt x="503" y="79"/>
                  </a:moveTo>
                  <a:cubicBezTo>
                    <a:pt x="504" y="80"/>
                    <a:pt x="505" y="81"/>
                    <a:pt x="507" y="79"/>
                  </a:cubicBezTo>
                  <a:cubicBezTo>
                    <a:pt x="507" y="77"/>
                    <a:pt x="508" y="77"/>
                    <a:pt x="508" y="75"/>
                  </a:cubicBezTo>
                  <a:cubicBezTo>
                    <a:pt x="508" y="75"/>
                    <a:pt x="507" y="75"/>
                    <a:pt x="507" y="74"/>
                  </a:cubicBezTo>
                  <a:cubicBezTo>
                    <a:pt x="506" y="75"/>
                    <a:pt x="505" y="75"/>
                    <a:pt x="504" y="75"/>
                  </a:cubicBezTo>
                  <a:cubicBezTo>
                    <a:pt x="504" y="77"/>
                    <a:pt x="504" y="77"/>
                    <a:pt x="503" y="79"/>
                  </a:cubicBezTo>
                  <a:close/>
                  <a:moveTo>
                    <a:pt x="491" y="115"/>
                  </a:moveTo>
                  <a:cubicBezTo>
                    <a:pt x="496" y="117"/>
                    <a:pt x="504" y="111"/>
                    <a:pt x="507" y="108"/>
                  </a:cubicBezTo>
                  <a:cubicBezTo>
                    <a:pt x="506" y="107"/>
                    <a:pt x="506" y="105"/>
                    <a:pt x="506" y="104"/>
                  </a:cubicBezTo>
                  <a:cubicBezTo>
                    <a:pt x="505" y="104"/>
                    <a:pt x="505" y="103"/>
                    <a:pt x="504" y="103"/>
                  </a:cubicBezTo>
                  <a:cubicBezTo>
                    <a:pt x="501" y="105"/>
                    <a:pt x="494" y="109"/>
                    <a:pt x="491" y="113"/>
                  </a:cubicBezTo>
                  <a:cubicBezTo>
                    <a:pt x="491" y="113"/>
                    <a:pt x="491" y="114"/>
                    <a:pt x="491" y="115"/>
                  </a:cubicBezTo>
                  <a:close/>
                  <a:moveTo>
                    <a:pt x="460" y="78"/>
                  </a:moveTo>
                  <a:cubicBezTo>
                    <a:pt x="461" y="79"/>
                    <a:pt x="462" y="79"/>
                    <a:pt x="463" y="79"/>
                  </a:cubicBezTo>
                  <a:cubicBezTo>
                    <a:pt x="466" y="77"/>
                    <a:pt x="468" y="75"/>
                    <a:pt x="470" y="73"/>
                  </a:cubicBezTo>
                  <a:cubicBezTo>
                    <a:pt x="470" y="71"/>
                    <a:pt x="470" y="71"/>
                    <a:pt x="470" y="69"/>
                  </a:cubicBezTo>
                  <a:cubicBezTo>
                    <a:pt x="468" y="69"/>
                    <a:pt x="467" y="70"/>
                    <a:pt x="466" y="70"/>
                  </a:cubicBezTo>
                  <a:cubicBezTo>
                    <a:pt x="464" y="71"/>
                    <a:pt x="461" y="74"/>
                    <a:pt x="460" y="78"/>
                  </a:cubicBezTo>
                  <a:close/>
                  <a:moveTo>
                    <a:pt x="453" y="106"/>
                  </a:moveTo>
                  <a:cubicBezTo>
                    <a:pt x="454" y="106"/>
                    <a:pt x="454" y="106"/>
                    <a:pt x="455" y="106"/>
                  </a:cubicBezTo>
                  <a:cubicBezTo>
                    <a:pt x="457" y="103"/>
                    <a:pt x="473" y="90"/>
                    <a:pt x="469" y="87"/>
                  </a:cubicBezTo>
                  <a:cubicBezTo>
                    <a:pt x="458" y="82"/>
                    <a:pt x="453" y="96"/>
                    <a:pt x="453" y="106"/>
                  </a:cubicBezTo>
                  <a:close/>
                  <a:moveTo>
                    <a:pt x="438" y="93"/>
                  </a:moveTo>
                  <a:cubicBezTo>
                    <a:pt x="439" y="93"/>
                    <a:pt x="440" y="94"/>
                    <a:pt x="440" y="95"/>
                  </a:cubicBezTo>
                  <a:cubicBezTo>
                    <a:pt x="442" y="95"/>
                    <a:pt x="443" y="95"/>
                    <a:pt x="444" y="95"/>
                  </a:cubicBezTo>
                  <a:cubicBezTo>
                    <a:pt x="445" y="94"/>
                    <a:pt x="446" y="93"/>
                    <a:pt x="446" y="92"/>
                  </a:cubicBezTo>
                  <a:cubicBezTo>
                    <a:pt x="445" y="91"/>
                    <a:pt x="444" y="91"/>
                    <a:pt x="444" y="90"/>
                  </a:cubicBezTo>
                  <a:cubicBezTo>
                    <a:pt x="444" y="91"/>
                    <a:pt x="439" y="91"/>
                    <a:pt x="438" y="92"/>
                  </a:cubicBezTo>
                  <a:cubicBezTo>
                    <a:pt x="438" y="92"/>
                    <a:pt x="438" y="92"/>
                    <a:pt x="438" y="93"/>
                  </a:cubicBezTo>
                  <a:close/>
                  <a:moveTo>
                    <a:pt x="425" y="130"/>
                  </a:moveTo>
                  <a:cubicBezTo>
                    <a:pt x="429" y="129"/>
                    <a:pt x="448" y="117"/>
                    <a:pt x="439" y="112"/>
                  </a:cubicBezTo>
                  <a:cubicBezTo>
                    <a:pt x="438" y="112"/>
                    <a:pt x="438" y="112"/>
                    <a:pt x="437" y="112"/>
                  </a:cubicBezTo>
                  <a:cubicBezTo>
                    <a:pt x="435" y="119"/>
                    <a:pt x="428" y="123"/>
                    <a:pt x="425" y="130"/>
                  </a:cubicBezTo>
                  <a:close/>
                  <a:moveTo>
                    <a:pt x="398" y="150"/>
                  </a:moveTo>
                  <a:cubicBezTo>
                    <a:pt x="398" y="144"/>
                    <a:pt x="399" y="138"/>
                    <a:pt x="399" y="133"/>
                  </a:cubicBezTo>
                  <a:cubicBezTo>
                    <a:pt x="403" y="131"/>
                    <a:pt x="426" y="102"/>
                    <a:pt x="429" y="97"/>
                  </a:cubicBezTo>
                  <a:cubicBezTo>
                    <a:pt x="428" y="96"/>
                    <a:pt x="428" y="96"/>
                    <a:pt x="426" y="96"/>
                  </a:cubicBezTo>
                  <a:cubicBezTo>
                    <a:pt x="424" y="97"/>
                    <a:pt x="405" y="104"/>
                    <a:pt x="401" y="101"/>
                  </a:cubicBezTo>
                  <a:cubicBezTo>
                    <a:pt x="400" y="100"/>
                    <a:pt x="400" y="100"/>
                    <a:pt x="400" y="100"/>
                  </a:cubicBezTo>
                  <a:cubicBezTo>
                    <a:pt x="400" y="86"/>
                    <a:pt x="411" y="79"/>
                    <a:pt x="418" y="74"/>
                  </a:cubicBezTo>
                  <a:cubicBezTo>
                    <a:pt x="424" y="70"/>
                    <a:pt x="428" y="65"/>
                    <a:pt x="432" y="60"/>
                  </a:cubicBezTo>
                  <a:cubicBezTo>
                    <a:pt x="437" y="54"/>
                    <a:pt x="450" y="45"/>
                    <a:pt x="453" y="38"/>
                  </a:cubicBezTo>
                  <a:cubicBezTo>
                    <a:pt x="454" y="34"/>
                    <a:pt x="454" y="29"/>
                    <a:pt x="454" y="25"/>
                  </a:cubicBezTo>
                  <a:cubicBezTo>
                    <a:pt x="462" y="22"/>
                    <a:pt x="468" y="24"/>
                    <a:pt x="473" y="28"/>
                  </a:cubicBezTo>
                  <a:cubicBezTo>
                    <a:pt x="468" y="46"/>
                    <a:pt x="437" y="68"/>
                    <a:pt x="423" y="81"/>
                  </a:cubicBezTo>
                  <a:cubicBezTo>
                    <a:pt x="420" y="84"/>
                    <a:pt x="416" y="86"/>
                    <a:pt x="413" y="89"/>
                  </a:cubicBezTo>
                  <a:cubicBezTo>
                    <a:pt x="413" y="90"/>
                    <a:pt x="413" y="90"/>
                    <a:pt x="414" y="90"/>
                  </a:cubicBezTo>
                  <a:cubicBezTo>
                    <a:pt x="419" y="90"/>
                    <a:pt x="426" y="88"/>
                    <a:pt x="430" y="86"/>
                  </a:cubicBezTo>
                  <a:cubicBezTo>
                    <a:pt x="436" y="85"/>
                    <a:pt x="441" y="85"/>
                    <a:pt x="447" y="84"/>
                  </a:cubicBezTo>
                  <a:cubicBezTo>
                    <a:pt x="451" y="81"/>
                    <a:pt x="451" y="77"/>
                    <a:pt x="453" y="73"/>
                  </a:cubicBezTo>
                  <a:cubicBezTo>
                    <a:pt x="457" y="67"/>
                    <a:pt x="460" y="60"/>
                    <a:pt x="466" y="55"/>
                  </a:cubicBezTo>
                  <a:cubicBezTo>
                    <a:pt x="469" y="55"/>
                    <a:pt x="472" y="55"/>
                    <a:pt x="474" y="55"/>
                  </a:cubicBezTo>
                  <a:cubicBezTo>
                    <a:pt x="475" y="57"/>
                    <a:pt x="477" y="58"/>
                    <a:pt x="478" y="59"/>
                  </a:cubicBezTo>
                  <a:cubicBezTo>
                    <a:pt x="481" y="63"/>
                    <a:pt x="483" y="67"/>
                    <a:pt x="485" y="71"/>
                  </a:cubicBezTo>
                  <a:cubicBezTo>
                    <a:pt x="488" y="69"/>
                    <a:pt x="495" y="62"/>
                    <a:pt x="492" y="57"/>
                  </a:cubicBezTo>
                  <a:cubicBezTo>
                    <a:pt x="491" y="54"/>
                    <a:pt x="488" y="53"/>
                    <a:pt x="490" y="49"/>
                  </a:cubicBezTo>
                  <a:cubicBezTo>
                    <a:pt x="490" y="46"/>
                    <a:pt x="498" y="42"/>
                    <a:pt x="502" y="43"/>
                  </a:cubicBezTo>
                  <a:cubicBezTo>
                    <a:pt x="502" y="47"/>
                    <a:pt x="506" y="51"/>
                    <a:pt x="508" y="53"/>
                  </a:cubicBezTo>
                  <a:cubicBezTo>
                    <a:pt x="515" y="55"/>
                    <a:pt x="513" y="47"/>
                    <a:pt x="514" y="43"/>
                  </a:cubicBezTo>
                  <a:cubicBezTo>
                    <a:pt x="517" y="34"/>
                    <a:pt x="512" y="13"/>
                    <a:pt x="524" y="13"/>
                  </a:cubicBezTo>
                  <a:cubicBezTo>
                    <a:pt x="525" y="15"/>
                    <a:pt x="530" y="19"/>
                    <a:pt x="532" y="21"/>
                  </a:cubicBezTo>
                  <a:cubicBezTo>
                    <a:pt x="532" y="21"/>
                    <a:pt x="532" y="21"/>
                    <a:pt x="533" y="21"/>
                  </a:cubicBezTo>
                  <a:cubicBezTo>
                    <a:pt x="535" y="25"/>
                    <a:pt x="536" y="27"/>
                    <a:pt x="539" y="30"/>
                  </a:cubicBezTo>
                  <a:cubicBezTo>
                    <a:pt x="541" y="34"/>
                    <a:pt x="544" y="42"/>
                    <a:pt x="545" y="47"/>
                  </a:cubicBezTo>
                  <a:cubicBezTo>
                    <a:pt x="546" y="51"/>
                    <a:pt x="542" y="54"/>
                    <a:pt x="543" y="59"/>
                  </a:cubicBezTo>
                  <a:cubicBezTo>
                    <a:pt x="546" y="65"/>
                    <a:pt x="553" y="69"/>
                    <a:pt x="556" y="75"/>
                  </a:cubicBezTo>
                  <a:cubicBezTo>
                    <a:pt x="558" y="79"/>
                    <a:pt x="558" y="83"/>
                    <a:pt x="560" y="85"/>
                  </a:cubicBezTo>
                  <a:cubicBezTo>
                    <a:pt x="564" y="89"/>
                    <a:pt x="570" y="91"/>
                    <a:pt x="574" y="95"/>
                  </a:cubicBezTo>
                  <a:cubicBezTo>
                    <a:pt x="574" y="97"/>
                    <a:pt x="574" y="98"/>
                    <a:pt x="574" y="99"/>
                  </a:cubicBezTo>
                  <a:cubicBezTo>
                    <a:pt x="572" y="100"/>
                    <a:pt x="570" y="102"/>
                    <a:pt x="568" y="103"/>
                  </a:cubicBezTo>
                  <a:cubicBezTo>
                    <a:pt x="565" y="105"/>
                    <a:pt x="561" y="104"/>
                    <a:pt x="559" y="105"/>
                  </a:cubicBezTo>
                  <a:cubicBezTo>
                    <a:pt x="552" y="106"/>
                    <a:pt x="543" y="109"/>
                    <a:pt x="539" y="114"/>
                  </a:cubicBezTo>
                  <a:cubicBezTo>
                    <a:pt x="536" y="117"/>
                    <a:pt x="536" y="135"/>
                    <a:pt x="535" y="141"/>
                  </a:cubicBezTo>
                  <a:cubicBezTo>
                    <a:pt x="535" y="143"/>
                    <a:pt x="534" y="145"/>
                    <a:pt x="534" y="148"/>
                  </a:cubicBezTo>
                  <a:cubicBezTo>
                    <a:pt x="532" y="152"/>
                    <a:pt x="531" y="158"/>
                    <a:pt x="530" y="163"/>
                  </a:cubicBezTo>
                  <a:cubicBezTo>
                    <a:pt x="530" y="164"/>
                    <a:pt x="530" y="165"/>
                    <a:pt x="530" y="166"/>
                  </a:cubicBezTo>
                  <a:cubicBezTo>
                    <a:pt x="526" y="174"/>
                    <a:pt x="524" y="181"/>
                    <a:pt x="520" y="187"/>
                  </a:cubicBezTo>
                  <a:cubicBezTo>
                    <a:pt x="520" y="190"/>
                    <a:pt x="520" y="193"/>
                    <a:pt x="520" y="195"/>
                  </a:cubicBezTo>
                  <a:cubicBezTo>
                    <a:pt x="519" y="195"/>
                    <a:pt x="519" y="195"/>
                    <a:pt x="519" y="195"/>
                  </a:cubicBezTo>
                  <a:cubicBezTo>
                    <a:pt x="518" y="193"/>
                    <a:pt x="515" y="191"/>
                    <a:pt x="514" y="189"/>
                  </a:cubicBezTo>
                  <a:cubicBezTo>
                    <a:pt x="511" y="185"/>
                    <a:pt x="511" y="181"/>
                    <a:pt x="509" y="177"/>
                  </a:cubicBezTo>
                  <a:cubicBezTo>
                    <a:pt x="509" y="175"/>
                    <a:pt x="509" y="173"/>
                    <a:pt x="509" y="171"/>
                  </a:cubicBezTo>
                  <a:cubicBezTo>
                    <a:pt x="507" y="163"/>
                    <a:pt x="509" y="147"/>
                    <a:pt x="508" y="135"/>
                  </a:cubicBezTo>
                  <a:cubicBezTo>
                    <a:pt x="507" y="135"/>
                    <a:pt x="506" y="135"/>
                    <a:pt x="507" y="134"/>
                  </a:cubicBezTo>
                  <a:cubicBezTo>
                    <a:pt x="497" y="136"/>
                    <a:pt x="489" y="139"/>
                    <a:pt x="481" y="142"/>
                  </a:cubicBezTo>
                  <a:cubicBezTo>
                    <a:pt x="476" y="142"/>
                    <a:pt x="472" y="143"/>
                    <a:pt x="467" y="143"/>
                  </a:cubicBezTo>
                  <a:cubicBezTo>
                    <a:pt x="462" y="138"/>
                    <a:pt x="463" y="125"/>
                    <a:pt x="465" y="119"/>
                  </a:cubicBezTo>
                  <a:cubicBezTo>
                    <a:pt x="470" y="117"/>
                    <a:pt x="476" y="112"/>
                    <a:pt x="478" y="108"/>
                  </a:cubicBezTo>
                  <a:cubicBezTo>
                    <a:pt x="478" y="107"/>
                    <a:pt x="478" y="105"/>
                    <a:pt x="478" y="104"/>
                  </a:cubicBezTo>
                  <a:cubicBezTo>
                    <a:pt x="484" y="97"/>
                    <a:pt x="492" y="90"/>
                    <a:pt x="488" y="77"/>
                  </a:cubicBezTo>
                  <a:cubicBezTo>
                    <a:pt x="488" y="77"/>
                    <a:pt x="488" y="77"/>
                    <a:pt x="487" y="77"/>
                  </a:cubicBezTo>
                  <a:cubicBezTo>
                    <a:pt x="473" y="87"/>
                    <a:pt x="476" y="96"/>
                    <a:pt x="467" y="109"/>
                  </a:cubicBezTo>
                  <a:cubicBezTo>
                    <a:pt x="461" y="117"/>
                    <a:pt x="456" y="117"/>
                    <a:pt x="452" y="129"/>
                  </a:cubicBezTo>
                  <a:cubicBezTo>
                    <a:pt x="448" y="140"/>
                    <a:pt x="457" y="156"/>
                    <a:pt x="457" y="165"/>
                  </a:cubicBezTo>
                  <a:cubicBezTo>
                    <a:pt x="455" y="165"/>
                    <a:pt x="455" y="167"/>
                    <a:pt x="454" y="167"/>
                  </a:cubicBezTo>
                  <a:cubicBezTo>
                    <a:pt x="452" y="167"/>
                    <a:pt x="452" y="167"/>
                    <a:pt x="450" y="167"/>
                  </a:cubicBezTo>
                  <a:cubicBezTo>
                    <a:pt x="447" y="163"/>
                    <a:pt x="444" y="159"/>
                    <a:pt x="442" y="153"/>
                  </a:cubicBezTo>
                  <a:cubicBezTo>
                    <a:pt x="440" y="149"/>
                    <a:pt x="441" y="145"/>
                    <a:pt x="439" y="141"/>
                  </a:cubicBezTo>
                  <a:cubicBezTo>
                    <a:pt x="438" y="141"/>
                    <a:pt x="438" y="141"/>
                    <a:pt x="437" y="141"/>
                  </a:cubicBezTo>
                  <a:cubicBezTo>
                    <a:pt x="431" y="151"/>
                    <a:pt x="418" y="157"/>
                    <a:pt x="402" y="157"/>
                  </a:cubicBezTo>
                  <a:cubicBezTo>
                    <a:pt x="402" y="156"/>
                    <a:pt x="400" y="155"/>
                    <a:pt x="400" y="155"/>
                  </a:cubicBezTo>
                  <a:cubicBezTo>
                    <a:pt x="398" y="153"/>
                    <a:pt x="398" y="151"/>
                    <a:pt x="398" y="150"/>
                  </a:cubicBezTo>
                  <a:close/>
                  <a:moveTo>
                    <a:pt x="278" y="104"/>
                  </a:moveTo>
                  <a:cubicBezTo>
                    <a:pt x="279" y="106"/>
                    <a:pt x="280" y="109"/>
                    <a:pt x="281" y="111"/>
                  </a:cubicBezTo>
                  <a:cubicBezTo>
                    <a:pt x="282" y="111"/>
                    <a:pt x="282" y="111"/>
                    <a:pt x="282" y="111"/>
                  </a:cubicBezTo>
                  <a:cubicBezTo>
                    <a:pt x="283" y="108"/>
                    <a:pt x="286" y="101"/>
                    <a:pt x="283" y="99"/>
                  </a:cubicBezTo>
                  <a:cubicBezTo>
                    <a:pt x="283" y="99"/>
                    <a:pt x="282" y="99"/>
                    <a:pt x="282" y="98"/>
                  </a:cubicBezTo>
                  <a:cubicBezTo>
                    <a:pt x="281" y="98"/>
                    <a:pt x="280" y="98"/>
                    <a:pt x="279" y="99"/>
                  </a:cubicBezTo>
                  <a:cubicBezTo>
                    <a:pt x="279" y="102"/>
                    <a:pt x="278" y="101"/>
                    <a:pt x="278" y="104"/>
                  </a:cubicBezTo>
                  <a:close/>
                  <a:moveTo>
                    <a:pt x="257" y="97"/>
                  </a:moveTo>
                  <a:cubicBezTo>
                    <a:pt x="257" y="97"/>
                    <a:pt x="257" y="98"/>
                    <a:pt x="257" y="99"/>
                  </a:cubicBezTo>
                  <a:cubicBezTo>
                    <a:pt x="258" y="99"/>
                    <a:pt x="258" y="99"/>
                    <a:pt x="258" y="99"/>
                  </a:cubicBezTo>
                  <a:cubicBezTo>
                    <a:pt x="258" y="99"/>
                    <a:pt x="259" y="99"/>
                    <a:pt x="259" y="99"/>
                  </a:cubicBezTo>
                  <a:cubicBezTo>
                    <a:pt x="260" y="98"/>
                    <a:pt x="260" y="97"/>
                    <a:pt x="261" y="97"/>
                  </a:cubicBezTo>
                  <a:cubicBezTo>
                    <a:pt x="261" y="95"/>
                    <a:pt x="261" y="95"/>
                    <a:pt x="260" y="93"/>
                  </a:cubicBezTo>
                  <a:cubicBezTo>
                    <a:pt x="260" y="93"/>
                    <a:pt x="260" y="93"/>
                    <a:pt x="260" y="93"/>
                  </a:cubicBezTo>
                  <a:cubicBezTo>
                    <a:pt x="259" y="93"/>
                    <a:pt x="259" y="93"/>
                    <a:pt x="259" y="93"/>
                  </a:cubicBezTo>
                  <a:cubicBezTo>
                    <a:pt x="258" y="94"/>
                    <a:pt x="258" y="95"/>
                    <a:pt x="257" y="97"/>
                  </a:cubicBezTo>
                  <a:close/>
                  <a:moveTo>
                    <a:pt x="236" y="104"/>
                  </a:moveTo>
                  <a:cubicBezTo>
                    <a:pt x="236" y="105"/>
                    <a:pt x="237" y="105"/>
                    <a:pt x="238" y="105"/>
                  </a:cubicBezTo>
                  <a:cubicBezTo>
                    <a:pt x="241" y="104"/>
                    <a:pt x="242" y="102"/>
                    <a:pt x="245" y="100"/>
                  </a:cubicBezTo>
                  <a:cubicBezTo>
                    <a:pt x="245" y="99"/>
                    <a:pt x="245" y="98"/>
                    <a:pt x="245" y="97"/>
                  </a:cubicBezTo>
                  <a:cubicBezTo>
                    <a:pt x="244" y="97"/>
                    <a:pt x="244" y="97"/>
                    <a:pt x="244" y="97"/>
                  </a:cubicBezTo>
                  <a:cubicBezTo>
                    <a:pt x="244" y="97"/>
                    <a:pt x="243" y="97"/>
                    <a:pt x="242" y="97"/>
                  </a:cubicBezTo>
                  <a:cubicBezTo>
                    <a:pt x="240" y="99"/>
                    <a:pt x="238" y="101"/>
                    <a:pt x="236" y="104"/>
                  </a:cubicBezTo>
                  <a:close/>
                  <a:moveTo>
                    <a:pt x="216" y="151"/>
                  </a:moveTo>
                  <a:cubicBezTo>
                    <a:pt x="217" y="152"/>
                    <a:pt x="225" y="157"/>
                    <a:pt x="226" y="158"/>
                  </a:cubicBezTo>
                  <a:cubicBezTo>
                    <a:pt x="230" y="159"/>
                    <a:pt x="253" y="155"/>
                    <a:pt x="254" y="154"/>
                  </a:cubicBezTo>
                  <a:cubicBezTo>
                    <a:pt x="254" y="153"/>
                    <a:pt x="253" y="151"/>
                    <a:pt x="252" y="149"/>
                  </a:cubicBezTo>
                  <a:cubicBezTo>
                    <a:pt x="253" y="149"/>
                    <a:pt x="253" y="149"/>
                    <a:pt x="253" y="149"/>
                  </a:cubicBezTo>
                  <a:cubicBezTo>
                    <a:pt x="259" y="147"/>
                    <a:pt x="266" y="162"/>
                    <a:pt x="274" y="147"/>
                  </a:cubicBezTo>
                  <a:cubicBezTo>
                    <a:pt x="280" y="149"/>
                    <a:pt x="289" y="157"/>
                    <a:pt x="296" y="153"/>
                  </a:cubicBezTo>
                  <a:cubicBezTo>
                    <a:pt x="309" y="147"/>
                    <a:pt x="312" y="126"/>
                    <a:pt x="312" y="104"/>
                  </a:cubicBezTo>
                  <a:cubicBezTo>
                    <a:pt x="312" y="97"/>
                    <a:pt x="313" y="86"/>
                    <a:pt x="310" y="81"/>
                  </a:cubicBezTo>
                  <a:cubicBezTo>
                    <a:pt x="310" y="78"/>
                    <a:pt x="310" y="75"/>
                    <a:pt x="310" y="73"/>
                  </a:cubicBezTo>
                  <a:cubicBezTo>
                    <a:pt x="310" y="67"/>
                    <a:pt x="310" y="56"/>
                    <a:pt x="308" y="51"/>
                  </a:cubicBezTo>
                  <a:cubicBezTo>
                    <a:pt x="308" y="49"/>
                    <a:pt x="307" y="45"/>
                    <a:pt x="307" y="43"/>
                  </a:cubicBezTo>
                  <a:cubicBezTo>
                    <a:pt x="305" y="35"/>
                    <a:pt x="304" y="27"/>
                    <a:pt x="301" y="21"/>
                  </a:cubicBezTo>
                  <a:cubicBezTo>
                    <a:pt x="270" y="17"/>
                    <a:pt x="248" y="27"/>
                    <a:pt x="235" y="46"/>
                  </a:cubicBezTo>
                  <a:cubicBezTo>
                    <a:pt x="232" y="50"/>
                    <a:pt x="222" y="63"/>
                    <a:pt x="225" y="70"/>
                  </a:cubicBezTo>
                  <a:cubicBezTo>
                    <a:pt x="233" y="70"/>
                    <a:pt x="243" y="58"/>
                    <a:pt x="249" y="54"/>
                  </a:cubicBezTo>
                  <a:cubicBezTo>
                    <a:pt x="250" y="54"/>
                    <a:pt x="254" y="53"/>
                    <a:pt x="254" y="53"/>
                  </a:cubicBezTo>
                  <a:cubicBezTo>
                    <a:pt x="280" y="51"/>
                    <a:pt x="264" y="71"/>
                    <a:pt x="264" y="83"/>
                  </a:cubicBezTo>
                  <a:cubicBezTo>
                    <a:pt x="268" y="85"/>
                    <a:pt x="278" y="95"/>
                    <a:pt x="284" y="92"/>
                  </a:cubicBezTo>
                  <a:cubicBezTo>
                    <a:pt x="284" y="91"/>
                    <a:pt x="285" y="90"/>
                    <a:pt x="286" y="90"/>
                  </a:cubicBezTo>
                  <a:cubicBezTo>
                    <a:pt x="293" y="90"/>
                    <a:pt x="311" y="103"/>
                    <a:pt x="302" y="112"/>
                  </a:cubicBezTo>
                  <a:cubicBezTo>
                    <a:pt x="299" y="115"/>
                    <a:pt x="294" y="117"/>
                    <a:pt x="290" y="120"/>
                  </a:cubicBezTo>
                  <a:cubicBezTo>
                    <a:pt x="285" y="123"/>
                    <a:pt x="280" y="129"/>
                    <a:pt x="274" y="133"/>
                  </a:cubicBezTo>
                  <a:cubicBezTo>
                    <a:pt x="274" y="133"/>
                    <a:pt x="272" y="133"/>
                    <a:pt x="273" y="134"/>
                  </a:cubicBezTo>
                  <a:cubicBezTo>
                    <a:pt x="268" y="137"/>
                    <a:pt x="260" y="139"/>
                    <a:pt x="254" y="143"/>
                  </a:cubicBezTo>
                  <a:cubicBezTo>
                    <a:pt x="251" y="145"/>
                    <a:pt x="243" y="143"/>
                    <a:pt x="240" y="143"/>
                  </a:cubicBezTo>
                  <a:cubicBezTo>
                    <a:pt x="238" y="140"/>
                    <a:pt x="232" y="133"/>
                    <a:pt x="236" y="127"/>
                  </a:cubicBezTo>
                  <a:cubicBezTo>
                    <a:pt x="237" y="124"/>
                    <a:pt x="242" y="120"/>
                    <a:pt x="244" y="119"/>
                  </a:cubicBezTo>
                  <a:cubicBezTo>
                    <a:pt x="244" y="116"/>
                    <a:pt x="243" y="116"/>
                    <a:pt x="241" y="116"/>
                  </a:cubicBezTo>
                  <a:cubicBezTo>
                    <a:pt x="238" y="121"/>
                    <a:pt x="227" y="110"/>
                    <a:pt x="226" y="108"/>
                  </a:cubicBezTo>
                  <a:cubicBezTo>
                    <a:pt x="226" y="105"/>
                    <a:pt x="226" y="102"/>
                    <a:pt x="226" y="99"/>
                  </a:cubicBezTo>
                  <a:cubicBezTo>
                    <a:pt x="229" y="98"/>
                    <a:pt x="231" y="95"/>
                    <a:pt x="234" y="93"/>
                  </a:cubicBezTo>
                  <a:cubicBezTo>
                    <a:pt x="242" y="89"/>
                    <a:pt x="256" y="87"/>
                    <a:pt x="252" y="74"/>
                  </a:cubicBezTo>
                  <a:cubicBezTo>
                    <a:pt x="252" y="74"/>
                    <a:pt x="251" y="74"/>
                    <a:pt x="250" y="74"/>
                  </a:cubicBezTo>
                  <a:cubicBezTo>
                    <a:pt x="246" y="78"/>
                    <a:pt x="227" y="77"/>
                    <a:pt x="223" y="83"/>
                  </a:cubicBezTo>
                  <a:cubicBezTo>
                    <a:pt x="220" y="86"/>
                    <a:pt x="223" y="93"/>
                    <a:pt x="221" y="97"/>
                  </a:cubicBezTo>
                  <a:cubicBezTo>
                    <a:pt x="219" y="97"/>
                    <a:pt x="220" y="103"/>
                    <a:pt x="218" y="105"/>
                  </a:cubicBezTo>
                  <a:cubicBezTo>
                    <a:pt x="214" y="114"/>
                    <a:pt x="219" y="132"/>
                    <a:pt x="217" y="141"/>
                  </a:cubicBezTo>
                  <a:cubicBezTo>
                    <a:pt x="217" y="144"/>
                    <a:pt x="216" y="149"/>
                    <a:pt x="216" y="151"/>
                  </a:cubicBezTo>
                  <a:close/>
                  <a:moveTo>
                    <a:pt x="197" y="154"/>
                  </a:moveTo>
                  <a:cubicBezTo>
                    <a:pt x="197" y="141"/>
                    <a:pt x="202" y="127"/>
                    <a:pt x="205" y="115"/>
                  </a:cubicBezTo>
                  <a:cubicBezTo>
                    <a:pt x="205" y="113"/>
                    <a:pt x="205" y="110"/>
                    <a:pt x="205" y="107"/>
                  </a:cubicBezTo>
                  <a:cubicBezTo>
                    <a:pt x="205" y="93"/>
                    <a:pt x="199" y="79"/>
                    <a:pt x="201" y="66"/>
                  </a:cubicBezTo>
                  <a:cubicBezTo>
                    <a:pt x="205" y="39"/>
                    <a:pt x="229" y="25"/>
                    <a:pt x="252" y="17"/>
                  </a:cubicBezTo>
                  <a:cubicBezTo>
                    <a:pt x="261" y="15"/>
                    <a:pt x="289" y="6"/>
                    <a:pt x="300" y="13"/>
                  </a:cubicBezTo>
                  <a:cubicBezTo>
                    <a:pt x="302" y="13"/>
                    <a:pt x="306" y="13"/>
                    <a:pt x="308" y="15"/>
                  </a:cubicBezTo>
                  <a:cubicBezTo>
                    <a:pt x="330" y="29"/>
                    <a:pt x="324" y="79"/>
                    <a:pt x="325" y="113"/>
                  </a:cubicBezTo>
                  <a:cubicBezTo>
                    <a:pt x="325" y="129"/>
                    <a:pt x="328" y="154"/>
                    <a:pt x="320" y="163"/>
                  </a:cubicBezTo>
                  <a:cubicBezTo>
                    <a:pt x="318" y="166"/>
                    <a:pt x="294" y="183"/>
                    <a:pt x="287" y="179"/>
                  </a:cubicBezTo>
                  <a:cubicBezTo>
                    <a:pt x="280" y="175"/>
                    <a:pt x="274" y="165"/>
                    <a:pt x="264" y="164"/>
                  </a:cubicBezTo>
                  <a:cubicBezTo>
                    <a:pt x="261" y="163"/>
                    <a:pt x="257" y="167"/>
                    <a:pt x="254" y="168"/>
                  </a:cubicBezTo>
                  <a:cubicBezTo>
                    <a:pt x="252" y="169"/>
                    <a:pt x="230" y="173"/>
                    <a:pt x="226" y="171"/>
                  </a:cubicBezTo>
                  <a:cubicBezTo>
                    <a:pt x="221" y="170"/>
                    <a:pt x="220" y="167"/>
                    <a:pt x="216" y="164"/>
                  </a:cubicBezTo>
                  <a:cubicBezTo>
                    <a:pt x="216" y="164"/>
                    <a:pt x="216" y="164"/>
                    <a:pt x="216" y="164"/>
                  </a:cubicBezTo>
                  <a:cubicBezTo>
                    <a:pt x="213" y="166"/>
                    <a:pt x="211" y="170"/>
                    <a:pt x="206" y="170"/>
                  </a:cubicBezTo>
                  <a:cubicBezTo>
                    <a:pt x="204" y="168"/>
                    <a:pt x="202" y="166"/>
                    <a:pt x="201" y="164"/>
                  </a:cubicBezTo>
                  <a:cubicBezTo>
                    <a:pt x="199" y="161"/>
                    <a:pt x="199" y="158"/>
                    <a:pt x="197" y="154"/>
                  </a:cubicBezTo>
                  <a:close/>
                  <a:moveTo>
                    <a:pt x="83" y="79"/>
                  </a:moveTo>
                  <a:cubicBezTo>
                    <a:pt x="84" y="83"/>
                    <a:pt x="84" y="85"/>
                    <a:pt x="85" y="87"/>
                  </a:cubicBezTo>
                  <a:cubicBezTo>
                    <a:pt x="92" y="84"/>
                    <a:pt x="115" y="69"/>
                    <a:pt x="116" y="62"/>
                  </a:cubicBezTo>
                  <a:cubicBezTo>
                    <a:pt x="116" y="62"/>
                    <a:pt x="116" y="62"/>
                    <a:pt x="115" y="62"/>
                  </a:cubicBezTo>
                  <a:cubicBezTo>
                    <a:pt x="111" y="60"/>
                    <a:pt x="105" y="62"/>
                    <a:pt x="101" y="63"/>
                  </a:cubicBezTo>
                  <a:cubicBezTo>
                    <a:pt x="98" y="63"/>
                    <a:pt x="96" y="63"/>
                    <a:pt x="93" y="63"/>
                  </a:cubicBezTo>
                  <a:cubicBezTo>
                    <a:pt x="84" y="65"/>
                    <a:pt x="82" y="70"/>
                    <a:pt x="83" y="79"/>
                  </a:cubicBezTo>
                  <a:close/>
                  <a:moveTo>
                    <a:pt x="32" y="97"/>
                  </a:moveTo>
                  <a:cubicBezTo>
                    <a:pt x="36" y="101"/>
                    <a:pt x="36" y="104"/>
                    <a:pt x="36" y="112"/>
                  </a:cubicBezTo>
                  <a:cubicBezTo>
                    <a:pt x="38" y="113"/>
                    <a:pt x="38" y="113"/>
                    <a:pt x="38" y="114"/>
                  </a:cubicBezTo>
                  <a:cubicBezTo>
                    <a:pt x="41" y="114"/>
                    <a:pt x="44" y="114"/>
                    <a:pt x="46" y="113"/>
                  </a:cubicBezTo>
                  <a:cubicBezTo>
                    <a:pt x="47" y="111"/>
                    <a:pt x="50" y="108"/>
                    <a:pt x="50" y="106"/>
                  </a:cubicBezTo>
                  <a:cubicBezTo>
                    <a:pt x="52" y="100"/>
                    <a:pt x="53" y="86"/>
                    <a:pt x="49" y="83"/>
                  </a:cubicBezTo>
                  <a:cubicBezTo>
                    <a:pt x="49" y="83"/>
                    <a:pt x="49" y="82"/>
                    <a:pt x="48" y="82"/>
                  </a:cubicBezTo>
                  <a:cubicBezTo>
                    <a:pt x="42" y="82"/>
                    <a:pt x="34" y="89"/>
                    <a:pt x="32" y="94"/>
                  </a:cubicBezTo>
                  <a:cubicBezTo>
                    <a:pt x="32" y="95"/>
                    <a:pt x="32" y="96"/>
                    <a:pt x="32" y="97"/>
                  </a:cubicBezTo>
                  <a:close/>
                  <a:moveTo>
                    <a:pt x="3" y="66"/>
                  </a:moveTo>
                  <a:cubicBezTo>
                    <a:pt x="9" y="66"/>
                    <a:pt x="12" y="70"/>
                    <a:pt x="14" y="73"/>
                  </a:cubicBezTo>
                  <a:cubicBezTo>
                    <a:pt x="16" y="73"/>
                    <a:pt x="18" y="73"/>
                    <a:pt x="19" y="73"/>
                  </a:cubicBezTo>
                  <a:cubicBezTo>
                    <a:pt x="22" y="71"/>
                    <a:pt x="24" y="69"/>
                    <a:pt x="26" y="67"/>
                  </a:cubicBezTo>
                  <a:cubicBezTo>
                    <a:pt x="31" y="64"/>
                    <a:pt x="38" y="63"/>
                    <a:pt x="44" y="60"/>
                  </a:cubicBezTo>
                  <a:cubicBezTo>
                    <a:pt x="48" y="57"/>
                    <a:pt x="51" y="59"/>
                    <a:pt x="54" y="55"/>
                  </a:cubicBezTo>
                  <a:cubicBezTo>
                    <a:pt x="57" y="47"/>
                    <a:pt x="51" y="40"/>
                    <a:pt x="54" y="31"/>
                  </a:cubicBezTo>
                  <a:cubicBezTo>
                    <a:pt x="55" y="26"/>
                    <a:pt x="56" y="23"/>
                    <a:pt x="57" y="17"/>
                  </a:cubicBezTo>
                  <a:cubicBezTo>
                    <a:pt x="57" y="17"/>
                    <a:pt x="56" y="5"/>
                    <a:pt x="58" y="7"/>
                  </a:cubicBezTo>
                  <a:cubicBezTo>
                    <a:pt x="58" y="6"/>
                    <a:pt x="58" y="6"/>
                    <a:pt x="59" y="6"/>
                  </a:cubicBezTo>
                  <a:cubicBezTo>
                    <a:pt x="69" y="5"/>
                    <a:pt x="83" y="21"/>
                    <a:pt x="92" y="27"/>
                  </a:cubicBezTo>
                  <a:cubicBezTo>
                    <a:pt x="92" y="35"/>
                    <a:pt x="89" y="43"/>
                    <a:pt x="90" y="51"/>
                  </a:cubicBezTo>
                  <a:cubicBezTo>
                    <a:pt x="100" y="55"/>
                    <a:pt x="115" y="50"/>
                    <a:pt x="126" y="48"/>
                  </a:cubicBezTo>
                  <a:cubicBezTo>
                    <a:pt x="130" y="48"/>
                    <a:pt x="134" y="48"/>
                    <a:pt x="138" y="49"/>
                  </a:cubicBezTo>
                  <a:cubicBezTo>
                    <a:pt x="140" y="50"/>
                    <a:pt x="142" y="53"/>
                    <a:pt x="144" y="53"/>
                  </a:cubicBezTo>
                  <a:cubicBezTo>
                    <a:pt x="144" y="53"/>
                    <a:pt x="144" y="55"/>
                    <a:pt x="144" y="55"/>
                  </a:cubicBezTo>
                  <a:cubicBezTo>
                    <a:pt x="140" y="59"/>
                    <a:pt x="136" y="64"/>
                    <a:pt x="133" y="68"/>
                  </a:cubicBezTo>
                  <a:cubicBezTo>
                    <a:pt x="130" y="71"/>
                    <a:pt x="120" y="76"/>
                    <a:pt x="114" y="79"/>
                  </a:cubicBezTo>
                  <a:cubicBezTo>
                    <a:pt x="110" y="82"/>
                    <a:pt x="104" y="83"/>
                    <a:pt x="104" y="90"/>
                  </a:cubicBezTo>
                  <a:cubicBezTo>
                    <a:pt x="105" y="91"/>
                    <a:pt x="106" y="91"/>
                    <a:pt x="106" y="92"/>
                  </a:cubicBezTo>
                  <a:cubicBezTo>
                    <a:pt x="114" y="95"/>
                    <a:pt x="125" y="91"/>
                    <a:pt x="128" y="99"/>
                  </a:cubicBezTo>
                  <a:cubicBezTo>
                    <a:pt x="129" y="101"/>
                    <a:pt x="130" y="103"/>
                    <a:pt x="129" y="105"/>
                  </a:cubicBezTo>
                  <a:cubicBezTo>
                    <a:pt x="124" y="112"/>
                    <a:pt x="112" y="106"/>
                    <a:pt x="105" y="111"/>
                  </a:cubicBezTo>
                  <a:cubicBezTo>
                    <a:pt x="99" y="115"/>
                    <a:pt x="94" y="120"/>
                    <a:pt x="89" y="124"/>
                  </a:cubicBezTo>
                  <a:cubicBezTo>
                    <a:pt x="84" y="127"/>
                    <a:pt x="79" y="125"/>
                    <a:pt x="76" y="130"/>
                  </a:cubicBezTo>
                  <a:cubicBezTo>
                    <a:pt x="72" y="136"/>
                    <a:pt x="76" y="147"/>
                    <a:pt x="74" y="153"/>
                  </a:cubicBezTo>
                  <a:cubicBezTo>
                    <a:pt x="74" y="155"/>
                    <a:pt x="73" y="156"/>
                    <a:pt x="73" y="157"/>
                  </a:cubicBezTo>
                  <a:cubicBezTo>
                    <a:pt x="64" y="159"/>
                    <a:pt x="66" y="177"/>
                    <a:pt x="59" y="183"/>
                  </a:cubicBezTo>
                  <a:cubicBezTo>
                    <a:pt x="57" y="172"/>
                    <a:pt x="50" y="162"/>
                    <a:pt x="48" y="152"/>
                  </a:cubicBezTo>
                  <a:cubicBezTo>
                    <a:pt x="48" y="147"/>
                    <a:pt x="50" y="142"/>
                    <a:pt x="46" y="139"/>
                  </a:cubicBezTo>
                  <a:cubicBezTo>
                    <a:pt x="44" y="138"/>
                    <a:pt x="40" y="139"/>
                    <a:pt x="38" y="138"/>
                  </a:cubicBezTo>
                  <a:cubicBezTo>
                    <a:pt x="36" y="132"/>
                    <a:pt x="34" y="123"/>
                    <a:pt x="26" y="121"/>
                  </a:cubicBezTo>
                  <a:cubicBezTo>
                    <a:pt x="23" y="120"/>
                    <a:pt x="22" y="122"/>
                    <a:pt x="17" y="122"/>
                  </a:cubicBezTo>
                  <a:cubicBezTo>
                    <a:pt x="16" y="120"/>
                    <a:pt x="15" y="116"/>
                    <a:pt x="14" y="114"/>
                  </a:cubicBezTo>
                  <a:cubicBezTo>
                    <a:pt x="12" y="111"/>
                    <a:pt x="7" y="110"/>
                    <a:pt x="5" y="107"/>
                  </a:cubicBezTo>
                  <a:cubicBezTo>
                    <a:pt x="5" y="107"/>
                    <a:pt x="5" y="107"/>
                    <a:pt x="5" y="107"/>
                  </a:cubicBezTo>
                  <a:cubicBezTo>
                    <a:pt x="3" y="102"/>
                    <a:pt x="5" y="99"/>
                    <a:pt x="4" y="96"/>
                  </a:cubicBezTo>
                  <a:cubicBezTo>
                    <a:pt x="4" y="94"/>
                    <a:pt x="1" y="93"/>
                    <a:pt x="0" y="90"/>
                  </a:cubicBezTo>
                  <a:cubicBezTo>
                    <a:pt x="4" y="85"/>
                    <a:pt x="3" y="76"/>
                    <a:pt x="3"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37"/>
            <p:cNvSpPr>
              <a:spLocks noEditPoints="1"/>
            </p:cNvSpPr>
            <p:nvPr userDrawn="1"/>
          </p:nvSpPr>
          <p:spPr bwMode="auto">
            <a:xfrm>
              <a:off x="8798004" y="4643720"/>
              <a:ext cx="334964" cy="325436"/>
            </a:xfrm>
            <a:custGeom>
              <a:avLst/>
              <a:gdLst>
                <a:gd name="T0" fmla="*/ 218 w 225"/>
                <a:gd name="T1" fmla="*/ 76 h 216"/>
                <a:gd name="T2" fmla="*/ 170 w 225"/>
                <a:gd name="T3" fmla="*/ 32 h 216"/>
                <a:gd name="T4" fmla="*/ 113 w 225"/>
                <a:gd name="T5" fmla="*/ 0 h 216"/>
                <a:gd name="T6" fmla="*/ 56 w 225"/>
                <a:gd name="T7" fmla="*/ 32 h 216"/>
                <a:gd name="T8" fmla="*/ 8 w 225"/>
                <a:gd name="T9" fmla="*/ 76 h 216"/>
                <a:gd name="T10" fmla="*/ 21 w 225"/>
                <a:gd name="T11" fmla="*/ 140 h 216"/>
                <a:gd name="T12" fmla="*/ 48 w 225"/>
                <a:gd name="T13" fmla="*/ 200 h 216"/>
                <a:gd name="T14" fmla="*/ 112 w 225"/>
                <a:gd name="T15" fmla="*/ 207 h 216"/>
                <a:gd name="T16" fmla="*/ 177 w 225"/>
                <a:gd name="T17" fmla="*/ 200 h 216"/>
                <a:gd name="T18" fmla="*/ 204 w 225"/>
                <a:gd name="T19" fmla="*/ 140 h 216"/>
                <a:gd name="T20" fmla="*/ 218 w 225"/>
                <a:gd name="T21" fmla="*/ 76 h 216"/>
                <a:gd name="T22" fmla="*/ 113 w 225"/>
                <a:gd name="T23" fmla="*/ 201 h 216"/>
                <a:gd name="T24" fmla="*/ 22 w 225"/>
                <a:gd name="T25" fmla="*/ 110 h 216"/>
                <a:gd name="T26" fmla="*/ 113 w 225"/>
                <a:gd name="T27" fmla="*/ 20 h 216"/>
                <a:gd name="T28" fmla="*/ 204 w 225"/>
                <a:gd name="T29" fmla="*/ 111 h 216"/>
                <a:gd name="T30" fmla="*/ 113 w 225"/>
                <a:gd name="T31" fmla="*/ 20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5" h="216">
                  <a:moveTo>
                    <a:pt x="218" y="76"/>
                  </a:moveTo>
                  <a:cubicBezTo>
                    <a:pt x="210" y="53"/>
                    <a:pt x="191" y="37"/>
                    <a:pt x="170" y="32"/>
                  </a:cubicBezTo>
                  <a:cubicBezTo>
                    <a:pt x="158" y="13"/>
                    <a:pt x="137" y="0"/>
                    <a:pt x="113" y="0"/>
                  </a:cubicBezTo>
                  <a:cubicBezTo>
                    <a:pt x="89" y="0"/>
                    <a:pt x="68" y="13"/>
                    <a:pt x="56" y="32"/>
                  </a:cubicBezTo>
                  <a:cubicBezTo>
                    <a:pt x="34" y="37"/>
                    <a:pt x="15" y="53"/>
                    <a:pt x="8" y="76"/>
                  </a:cubicBezTo>
                  <a:cubicBezTo>
                    <a:pt x="0" y="99"/>
                    <a:pt x="6" y="123"/>
                    <a:pt x="21" y="140"/>
                  </a:cubicBezTo>
                  <a:cubicBezTo>
                    <a:pt x="18" y="163"/>
                    <a:pt x="28" y="185"/>
                    <a:pt x="48" y="200"/>
                  </a:cubicBezTo>
                  <a:cubicBezTo>
                    <a:pt x="67" y="214"/>
                    <a:pt x="92" y="216"/>
                    <a:pt x="112" y="207"/>
                  </a:cubicBezTo>
                  <a:cubicBezTo>
                    <a:pt x="133" y="216"/>
                    <a:pt x="158" y="214"/>
                    <a:pt x="177" y="200"/>
                  </a:cubicBezTo>
                  <a:cubicBezTo>
                    <a:pt x="197" y="186"/>
                    <a:pt x="206" y="163"/>
                    <a:pt x="204" y="140"/>
                  </a:cubicBezTo>
                  <a:cubicBezTo>
                    <a:pt x="220" y="123"/>
                    <a:pt x="225" y="99"/>
                    <a:pt x="218" y="76"/>
                  </a:cubicBezTo>
                  <a:close/>
                  <a:moveTo>
                    <a:pt x="113" y="201"/>
                  </a:moveTo>
                  <a:cubicBezTo>
                    <a:pt x="63" y="201"/>
                    <a:pt x="22" y="160"/>
                    <a:pt x="22" y="110"/>
                  </a:cubicBezTo>
                  <a:cubicBezTo>
                    <a:pt x="22" y="60"/>
                    <a:pt x="62" y="20"/>
                    <a:pt x="113" y="20"/>
                  </a:cubicBezTo>
                  <a:cubicBezTo>
                    <a:pt x="163" y="20"/>
                    <a:pt x="204" y="61"/>
                    <a:pt x="204" y="111"/>
                  </a:cubicBezTo>
                  <a:cubicBezTo>
                    <a:pt x="204" y="161"/>
                    <a:pt x="163" y="201"/>
                    <a:pt x="113" y="2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38"/>
            <p:cNvSpPr>
              <a:spLocks noEditPoints="1"/>
            </p:cNvSpPr>
            <p:nvPr userDrawn="1"/>
          </p:nvSpPr>
          <p:spPr bwMode="auto">
            <a:xfrm>
              <a:off x="8872617" y="4775483"/>
              <a:ext cx="84138" cy="26988"/>
            </a:xfrm>
            <a:custGeom>
              <a:avLst/>
              <a:gdLst>
                <a:gd name="T0" fmla="*/ 4 w 56"/>
                <a:gd name="T1" fmla="*/ 17 h 18"/>
                <a:gd name="T2" fmla="*/ 0 w 56"/>
                <a:gd name="T3" fmla="*/ 7 h 18"/>
                <a:gd name="T4" fmla="*/ 3 w 56"/>
                <a:gd name="T5" fmla="*/ 2 h 18"/>
                <a:gd name="T6" fmla="*/ 8 w 56"/>
                <a:gd name="T7" fmla="*/ 0 h 18"/>
                <a:gd name="T8" fmla="*/ 15 w 56"/>
                <a:gd name="T9" fmla="*/ 13 h 18"/>
                <a:gd name="T10" fmla="*/ 19 w 56"/>
                <a:gd name="T11" fmla="*/ 14 h 18"/>
                <a:gd name="T12" fmla="*/ 22 w 56"/>
                <a:gd name="T13" fmla="*/ 14 h 18"/>
                <a:gd name="T14" fmla="*/ 20 w 56"/>
                <a:gd name="T15" fmla="*/ 12 h 18"/>
                <a:gd name="T16" fmla="*/ 14 w 56"/>
                <a:gd name="T17" fmla="*/ 6 h 18"/>
                <a:gd name="T18" fmla="*/ 20 w 56"/>
                <a:gd name="T19" fmla="*/ 0 h 18"/>
                <a:gd name="T20" fmla="*/ 26 w 56"/>
                <a:gd name="T21" fmla="*/ 8 h 18"/>
                <a:gd name="T22" fmla="*/ 19 w 56"/>
                <a:gd name="T23" fmla="*/ 18 h 18"/>
                <a:gd name="T24" fmla="*/ 15 w 56"/>
                <a:gd name="T25" fmla="*/ 13 h 18"/>
                <a:gd name="T26" fmla="*/ 22 w 56"/>
                <a:gd name="T27" fmla="*/ 3 h 18"/>
                <a:gd name="T28" fmla="*/ 18 w 56"/>
                <a:gd name="T29" fmla="*/ 3 h 18"/>
                <a:gd name="T30" fmla="*/ 18 w 56"/>
                <a:gd name="T31" fmla="*/ 8 h 18"/>
                <a:gd name="T32" fmla="*/ 22 w 56"/>
                <a:gd name="T33" fmla="*/ 8 h 18"/>
                <a:gd name="T34" fmla="*/ 30 w 56"/>
                <a:gd name="T35" fmla="*/ 13 h 18"/>
                <a:gd name="T36" fmla="*/ 34 w 56"/>
                <a:gd name="T37" fmla="*/ 14 h 18"/>
                <a:gd name="T38" fmla="*/ 38 w 56"/>
                <a:gd name="T39" fmla="*/ 14 h 18"/>
                <a:gd name="T40" fmla="*/ 38 w 56"/>
                <a:gd name="T41" fmla="*/ 9 h 18"/>
                <a:gd name="T42" fmla="*/ 33 w 56"/>
                <a:gd name="T43" fmla="*/ 10 h 18"/>
                <a:gd name="T44" fmla="*/ 32 w 56"/>
                <a:gd name="T45" fmla="*/ 0 h 18"/>
                <a:gd name="T46" fmla="*/ 41 w 56"/>
                <a:gd name="T47" fmla="*/ 3 h 18"/>
                <a:gd name="T48" fmla="*/ 34 w 56"/>
                <a:gd name="T49" fmla="*/ 6 h 18"/>
                <a:gd name="T50" fmla="*/ 41 w 56"/>
                <a:gd name="T51" fmla="*/ 8 h 18"/>
                <a:gd name="T52" fmla="*/ 41 w 56"/>
                <a:gd name="T53" fmla="*/ 16 h 18"/>
                <a:gd name="T54" fmla="*/ 32 w 56"/>
                <a:gd name="T55" fmla="*/ 17 h 18"/>
                <a:gd name="T56" fmla="*/ 48 w 56"/>
                <a:gd name="T57" fmla="*/ 8 h 18"/>
                <a:gd name="T58" fmla="*/ 45 w 56"/>
                <a:gd name="T59" fmla="*/ 4 h 18"/>
                <a:gd name="T60" fmla="*/ 50 w 56"/>
                <a:gd name="T61" fmla="*/ 0 h 18"/>
                <a:gd name="T62" fmla="*/ 56 w 56"/>
                <a:gd name="T63" fmla="*/ 4 h 18"/>
                <a:gd name="T64" fmla="*/ 53 w 56"/>
                <a:gd name="T65" fmla="*/ 8 h 18"/>
                <a:gd name="T66" fmla="*/ 56 w 56"/>
                <a:gd name="T67" fmla="*/ 12 h 18"/>
                <a:gd name="T68" fmla="*/ 50 w 56"/>
                <a:gd name="T69" fmla="*/ 18 h 18"/>
                <a:gd name="T70" fmla="*/ 44 w 56"/>
                <a:gd name="T71" fmla="*/ 13 h 18"/>
                <a:gd name="T72" fmla="*/ 48 w 56"/>
                <a:gd name="T73" fmla="*/ 8 h 18"/>
                <a:gd name="T74" fmla="*/ 49 w 56"/>
                <a:gd name="T75" fmla="*/ 6 h 18"/>
                <a:gd name="T76" fmla="*/ 52 w 56"/>
                <a:gd name="T77" fmla="*/ 6 h 18"/>
                <a:gd name="T78" fmla="*/ 52 w 56"/>
                <a:gd name="T79" fmla="*/ 3 h 18"/>
                <a:gd name="T80" fmla="*/ 49 w 56"/>
                <a:gd name="T81" fmla="*/ 3 h 18"/>
                <a:gd name="T82" fmla="*/ 48 w 56"/>
                <a:gd name="T83" fmla="*/ 12 h 18"/>
                <a:gd name="T84" fmla="*/ 51 w 56"/>
                <a:gd name="T85" fmla="*/ 15 h 18"/>
                <a:gd name="T86" fmla="*/ 54 w 56"/>
                <a:gd name="T87" fmla="*/ 12 h 18"/>
                <a:gd name="T88" fmla="*/ 51 w 56"/>
                <a:gd name="T89" fmla="*/ 9 h 18"/>
                <a:gd name="T90" fmla="*/ 48 w 56"/>
                <a:gd name="T91"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 h="18">
                  <a:moveTo>
                    <a:pt x="8" y="17"/>
                  </a:moveTo>
                  <a:cubicBezTo>
                    <a:pt x="4" y="17"/>
                    <a:pt x="4" y="17"/>
                    <a:pt x="4" y="17"/>
                  </a:cubicBezTo>
                  <a:cubicBezTo>
                    <a:pt x="4" y="4"/>
                    <a:pt x="4" y="4"/>
                    <a:pt x="4" y="4"/>
                  </a:cubicBezTo>
                  <a:cubicBezTo>
                    <a:pt x="3" y="6"/>
                    <a:pt x="2" y="6"/>
                    <a:pt x="0" y="7"/>
                  </a:cubicBezTo>
                  <a:cubicBezTo>
                    <a:pt x="0" y="4"/>
                    <a:pt x="0" y="4"/>
                    <a:pt x="0" y="4"/>
                  </a:cubicBezTo>
                  <a:cubicBezTo>
                    <a:pt x="1" y="4"/>
                    <a:pt x="2" y="3"/>
                    <a:pt x="3" y="2"/>
                  </a:cubicBezTo>
                  <a:cubicBezTo>
                    <a:pt x="4" y="2"/>
                    <a:pt x="4" y="1"/>
                    <a:pt x="5" y="0"/>
                  </a:cubicBezTo>
                  <a:cubicBezTo>
                    <a:pt x="8" y="0"/>
                    <a:pt x="8" y="0"/>
                    <a:pt x="8" y="0"/>
                  </a:cubicBezTo>
                  <a:cubicBezTo>
                    <a:pt x="8" y="17"/>
                    <a:pt x="8" y="17"/>
                    <a:pt x="8" y="17"/>
                  </a:cubicBezTo>
                  <a:close/>
                  <a:moveTo>
                    <a:pt x="15" y="13"/>
                  </a:moveTo>
                  <a:cubicBezTo>
                    <a:pt x="18" y="13"/>
                    <a:pt x="18" y="13"/>
                    <a:pt x="18" y="13"/>
                  </a:cubicBezTo>
                  <a:cubicBezTo>
                    <a:pt x="18" y="14"/>
                    <a:pt x="18" y="14"/>
                    <a:pt x="19" y="14"/>
                  </a:cubicBezTo>
                  <a:cubicBezTo>
                    <a:pt x="19" y="15"/>
                    <a:pt x="20" y="15"/>
                    <a:pt x="20" y="15"/>
                  </a:cubicBezTo>
                  <a:cubicBezTo>
                    <a:pt x="21" y="15"/>
                    <a:pt x="21" y="14"/>
                    <a:pt x="22" y="14"/>
                  </a:cubicBezTo>
                  <a:cubicBezTo>
                    <a:pt x="22" y="13"/>
                    <a:pt x="23" y="12"/>
                    <a:pt x="23" y="10"/>
                  </a:cubicBezTo>
                  <a:cubicBezTo>
                    <a:pt x="22" y="11"/>
                    <a:pt x="21" y="12"/>
                    <a:pt x="20" y="12"/>
                  </a:cubicBezTo>
                  <a:cubicBezTo>
                    <a:pt x="18" y="12"/>
                    <a:pt x="17" y="11"/>
                    <a:pt x="16" y="10"/>
                  </a:cubicBezTo>
                  <a:cubicBezTo>
                    <a:pt x="15" y="9"/>
                    <a:pt x="14" y="8"/>
                    <a:pt x="14" y="6"/>
                  </a:cubicBezTo>
                  <a:cubicBezTo>
                    <a:pt x="14" y="4"/>
                    <a:pt x="15" y="2"/>
                    <a:pt x="16" y="1"/>
                  </a:cubicBezTo>
                  <a:cubicBezTo>
                    <a:pt x="17" y="0"/>
                    <a:pt x="18" y="0"/>
                    <a:pt x="20" y="0"/>
                  </a:cubicBezTo>
                  <a:cubicBezTo>
                    <a:pt x="22" y="0"/>
                    <a:pt x="23" y="0"/>
                    <a:pt x="24" y="2"/>
                  </a:cubicBezTo>
                  <a:cubicBezTo>
                    <a:pt x="26" y="3"/>
                    <a:pt x="26" y="5"/>
                    <a:pt x="26" y="8"/>
                  </a:cubicBezTo>
                  <a:cubicBezTo>
                    <a:pt x="26" y="12"/>
                    <a:pt x="25" y="14"/>
                    <a:pt x="24" y="16"/>
                  </a:cubicBezTo>
                  <a:cubicBezTo>
                    <a:pt x="23" y="17"/>
                    <a:pt x="21" y="18"/>
                    <a:pt x="19" y="18"/>
                  </a:cubicBezTo>
                  <a:cubicBezTo>
                    <a:pt x="18" y="18"/>
                    <a:pt x="17" y="17"/>
                    <a:pt x="16" y="16"/>
                  </a:cubicBezTo>
                  <a:cubicBezTo>
                    <a:pt x="16" y="16"/>
                    <a:pt x="15" y="15"/>
                    <a:pt x="15" y="13"/>
                  </a:cubicBezTo>
                  <a:close/>
                  <a:moveTo>
                    <a:pt x="22" y="6"/>
                  </a:moveTo>
                  <a:cubicBezTo>
                    <a:pt x="22" y="4"/>
                    <a:pt x="22" y="4"/>
                    <a:pt x="22" y="3"/>
                  </a:cubicBezTo>
                  <a:cubicBezTo>
                    <a:pt x="21" y="2"/>
                    <a:pt x="21" y="2"/>
                    <a:pt x="20" y="2"/>
                  </a:cubicBezTo>
                  <a:cubicBezTo>
                    <a:pt x="19" y="2"/>
                    <a:pt x="19" y="3"/>
                    <a:pt x="18" y="3"/>
                  </a:cubicBezTo>
                  <a:cubicBezTo>
                    <a:pt x="18" y="4"/>
                    <a:pt x="18" y="4"/>
                    <a:pt x="18" y="6"/>
                  </a:cubicBezTo>
                  <a:cubicBezTo>
                    <a:pt x="18" y="7"/>
                    <a:pt x="18" y="8"/>
                    <a:pt x="18" y="8"/>
                  </a:cubicBezTo>
                  <a:cubicBezTo>
                    <a:pt x="19" y="8"/>
                    <a:pt x="20" y="9"/>
                    <a:pt x="20" y="9"/>
                  </a:cubicBezTo>
                  <a:cubicBezTo>
                    <a:pt x="21" y="9"/>
                    <a:pt x="21" y="8"/>
                    <a:pt x="22" y="8"/>
                  </a:cubicBezTo>
                  <a:cubicBezTo>
                    <a:pt x="22" y="8"/>
                    <a:pt x="22" y="7"/>
                    <a:pt x="22" y="6"/>
                  </a:cubicBezTo>
                  <a:close/>
                  <a:moveTo>
                    <a:pt x="30" y="13"/>
                  </a:moveTo>
                  <a:cubicBezTo>
                    <a:pt x="34" y="12"/>
                    <a:pt x="34" y="12"/>
                    <a:pt x="34" y="12"/>
                  </a:cubicBezTo>
                  <a:cubicBezTo>
                    <a:pt x="34" y="13"/>
                    <a:pt x="34" y="14"/>
                    <a:pt x="34" y="14"/>
                  </a:cubicBezTo>
                  <a:cubicBezTo>
                    <a:pt x="35" y="15"/>
                    <a:pt x="36" y="15"/>
                    <a:pt x="36" y="15"/>
                  </a:cubicBezTo>
                  <a:cubicBezTo>
                    <a:pt x="37" y="15"/>
                    <a:pt x="37" y="15"/>
                    <a:pt x="38" y="14"/>
                  </a:cubicBezTo>
                  <a:cubicBezTo>
                    <a:pt x="38" y="14"/>
                    <a:pt x="39" y="13"/>
                    <a:pt x="39" y="12"/>
                  </a:cubicBezTo>
                  <a:cubicBezTo>
                    <a:pt x="39" y="10"/>
                    <a:pt x="38" y="10"/>
                    <a:pt x="38" y="9"/>
                  </a:cubicBezTo>
                  <a:cubicBezTo>
                    <a:pt x="38" y="9"/>
                    <a:pt x="37" y="8"/>
                    <a:pt x="36" y="8"/>
                  </a:cubicBezTo>
                  <a:cubicBezTo>
                    <a:pt x="35" y="8"/>
                    <a:pt x="34" y="9"/>
                    <a:pt x="33" y="10"/>
                  </a:cubicBezTo>
                  <a:cubicBezTo>
                    <a:pt x="30" y="9"/>
                    <a:pt x="30" y="9"/>
                    <a:pt x="30" y="9"/>
                  </a:cubicBezTo>
                  <a:cubicBezTo>
                    <a:pt x="32" y="0"/>
                    <a:pt x="32" y="0"/>
                    <a:pt x="32" y="0"/>
                  </a:cubicBezTo>
                  <a:cubicBezTo>
                    <a:pt x="41" y="0"/>
                    <a:pt x="41" y="0"/>
                    <a:pt x="41" y="0"/>
                  </a:cubicBezTo>
                  <a:cubicBezTo>
                    <a:pt x="41" y="3"/>
                    <a:pt x="41" y="3"/>
                    <a:pt x="41" y="3"/>
                  </a:cubicBezTo>
                  <a:cubicBezTo>
                    <a:pt x="35" y="3"/>
                    <a:pt x="35" y="3"/>
                    <a:pt x="35" y="3"/>
                  </a:cubicBezTo>
                  <a:cubicBezTo>
                    <a:pt x="34" y="6"/>
                    <a:pt x="34" y="6"/>
                    <a:pt x="34" y="6"/>
                  </a:cubicBezTo>
                  <a:cubicBezTo>
                    <a:pt x="35" y="6"/>
                    <a:pt x="36" y="6"/>
                    <a:pt x="37" y="6"/>
                  </a:cubicBezTo>
                  <a:cubicBezTo>
                    <a:pt x="38" y="6"/>
                    <a:pt x="40" y="6"/>
                    <a:pt x="41" y="8"/>
                  </a:cubicBezTo>
                  <a:cubicBezTo>
                    <a:pt x="42" y="9"/>
                    <a:pt x="42" y="10"/>
                    <a:pt x="42" y="12"/>
                  </a:cubicBezTo>
                  <a:cubicBezTo>
                    <a:pt x="42" y="14"/>
                    <a:pt x="42" y="15"/>
                    <a:pt x="41" y="16"/>
                  </a:cubicBezTo>
                  <a:cubicBezTo>
                    <a:pt x="40" y="18"/>
                    <a:pt x="38" y="18"/>
                    <a:pt x="36" y="18"/>
                  </a:cubicBezTo>
                  <a:cubicBezTo>
                    <a:pt x="35" y="18"/>
                    <a:pt x="33" y="18"/>
                    <a:pt x="32" y="17"/>
                  </a:cubicBezTo>
                  <a:cubicBezTo>
                    <a:pt x="31" y="16"/>
                    <a:pt x="30" y="14"/>
                    <a:pt x="30" y="13"/>
                  </a:cubicBezTo>
                  <a:close/>
                  <a:moveTo>
                    <a:pt x="48" y="8"/>
                  </a:moveTo>
                  <a:cubicBezTo>
                    <a:pt x="47" y="7"/>
                    <a:pt x="46" y="7"/>
                    <a:pt x="46" y="6"/>
                  </a:cubicBezTo>
                  <a:cubicBezTo>
                    <a:pt x="46" y="5"/>
                    <a:pt x="45" y="5"/>
                    <a:pt x="45" y="4"/>
                  </a:cubicBezTo>
                  <a:cubicBezTo>
                    <a:pt x="45" y="3"/>
                    <a:pt x="46" y="2"/>
                    <a:pt x="46" y="1"/>
                  </a:cubicBezTo>
                  <a:cubicBezTo>
                    <a:pt x="47" y="0"/>
                    <a:pt x="49" y="0"/>
                    <a:pt x="50" y="0"/>
                  </a:cubicBezTo>
                  <a:cubicBezTo>
                    <a:pt x="52" y="0"/>
                    <a:pt x="54" y="0"/>
                    <a:pt x="54" y="1"/>
                  </a:cubicBezTo>
                  <a:cubicBezTo>
                    <a:pt x="55" y="2"/>
                    <a:pt x="56" y="3"/>
                    <a:pt x="56" y="4"/>
                  </a:cubicBezTo>
                  <a:cubicBezTo>
                    <a:pt x="56" y="5"/>
                    <a:pt x="56" y="6"/>
                    <a:pt x="55" y="6"/>
                  </a:cubicBezTo>
                  <a:cubicBezTo>
                    <a:pt x="55" y="7"/>
                    <a:pt x="54" y="8"/>
                    <a:pt x="53" y="8"/>
                  </a:cubicBezTo>
                  <a:cubicBezTo>
                    <a:pt x="54" y="8"/>
                    <a:pt x="55" y="9"/>
                    <a:pt x="56" y="10"/>
                  </a:cubicBezTo>
                  <a:cubicBezTo>
                    <a:pt x="56" y="10"/>
                    <a:pt x="56" y="11"/>
                    <a:pt x="56" y="12"/>
                  </a:cubicBezTo>
                  <a:cubicBezTo>
                    <a:pt x="56" y="14"/>
                    <a:pt x="56" y="15"/>
                    <a:pt x="55" y="16"/>
                  </a:cubicBezTo>
                  <a:cubicBezTo>
                    <a:pt x="54" y="18"/>
                    <a:pt x="52" y="18"/>
                    <a:pt x="50" y="18"/>
                  </a:cubicBezTo>
                  <a:cubicBezTo>
                    <a:pt x="49" y="18"/>
                    <a:pt x="48" y="18"/>
                    <a:pt x="46" y="17"/>
                  </a:cubicBezTo>
                  <a:cubicBezTo>
                    <a:pt x="45" y="16"/>
                    <a:pt x="44" y="14"/>
                    <a:pt x="44" y="13"/>
                  </a:cubicBezTo>
                  <a:cubicBezTo>
                    <a:pt x="44" y="12"/>
                    <a:pt x="45" y="11"/>
                    <a:pt x="45" y="10"/>
                  </a:cubicBezTo>
                  <a:cubicBezTo>
                    <a:pt x="46" y="9"/>
                    <a:pt x="47" y="8"/>
                    <a:pt x="48" y="8"/>
                  </a:cubicBezTo>
                  <a:close/>
                  <a:moveTo>
                    <a:pt x="49" y="4"/>
                  </a:moveTo>
                  <a:cubicBezTo>
                    <a:pt x="49" y="5"/>
                    <a:pt x="49" y="6"/>
                    <a:pt x="49" y="6"/>
                  </a:cubicBezTo>
                  <a:cubicBezTo>
                    <a:pt x="50" y="6"/>
                    <a:pt x="50" y="6"/>
                    <a:pt x="51" y="6"/>
                  </a:cubicBezTo>
                  <a:cubicBezTo>
                    <a:pt x="52" y="6"/>
                    <a:pt x="52" y="6"/>
                    <a:pt x="52" y="6"/>
                  </a:cubicBezTo>
                  <a:cubicBezTo>
                    <a:pt x="53" y="6"/>
                    <a:pt x="53" y="5"/>
                    <a:pt x="53" y="4"/>
                  </a:cubicBezTo>
                  <a:cubicBezTo>
                    <a:pt x="53" y="4"/>
                    <a:pt x="53" y="3"/>
                    <a:pt x="52" y="3"/>
                  </a:cubicBezTo>
                  <a:cubicBezTo>
                    <a:pt x="52" y="2"/>
                    <a:pt x="52" y="2"/>
                    <a:pt x="51" y="2"/>
                  </a:cubicBezTo>
                  <a:cubicBezTo>
                    <a:pt x="50" y="2"/>
                    <a:pt x="50" y="2"/>
                    <a:pt x="49" y="3"/>
                  </a:cubicBezTo>
                  <a:cubicBezTo>
                    <a:pt x="49" y="3"/>
                    <a:pt x="49" y="4"/>
                    <a:pt x="49" y="4"/>
                  </a:cubicBezTo>
                  <a:close/>
                  <a:moveTo>
                    <a:pt x="48" y="12"/>
                  </a:moveTo>
                  <a:cubicBezTo>
                    <a:pt x="48" y="13"/>
                    <a:pt x="49" y="14"/>
                    <a:pt x="49" y="14"/>
                  </a:cubicBezTo>
                  <a:cubicBezTo>
                    <a:pt x="50" y="15"/>
                    <a:pt x="50" y="15"/>
                    <a:pt x="51" y="15"/>
                  </a:cubicBezTo>
                  <a:cubicBezTo>
                    <a:pt x="52" y="15"/>
                    <a:pt x="52" y="15"/>
                    <a:pt x="53" y="14"/>
                  </a:cubicBezTo>
                  <a:cubicBezTo>
                    <a:pt x="53" y="14"/>
                    <a:pt x="54" y="13"/>
                    <a:pt x="54" y="12"/>
                  </a:cubicBezTo>
                  <a:cubicBezTo>
                    <a:pt x="54" y="11"/>
                    <a:pt x="53" y="10"/>
                    <a:pt x="53" y="10"/>
                  </a:cubicBezTo>
                  <a:cubicBezTo>
                    <a:pt x="52" y="10"/>
                    <a:pt x="52" y="9"/>
                    <a:pt x="51" y="9"/>
                  </a:cubicBezTo>
                  <a:cubicBezTo>
                    <a:pt x="50" y="9"/>
                    <a:pt x="50" y="10"/>
                    <a:pt x="49" y="10"/>
                  </a:cubicBezTo>
                  <a:cubicBezTo>
                    <a:pt x="49" y="11"/>
                    <a:pt x="48" y="11"/>
                    <a:pt x="4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39"/>
            <p:cNvSpPr>
              <a:spLocks noEditPoints="1"/>
            </p:cNvSpPr>
            <p:nvPr userDrawn="1"/>
          </p:nvSpPr>
          <p:spPr bwMode="auto">
            <a:xfrm>
              <a:off x="8729742" y="4570696"/>
              <a:ext cx="474664" cy="477836"/>
            </a:xfrm>
            <a:custGeom>
              <a:avLst/>
              <a:gdLst>
                <a:gd name="T0" fmla="*/ 159 w 318"/>
                <a:gd name="T1" fmla="*/ 0 h 318"/>
                <a:gd name="T2" fmla="*/ 0 w 318"/>
                <a:gd name="T3" fmla="*/ 159 h 318"/>
                <a:gd name="T4" fmla="*/ 159 w 318"/>
                <a:gd name="T5" fmla="*/ 318 h 318"/>
                <a:gd name="T6" fmla="*/ 318 w 318"/>
                <a:gd name="T7" fmla="*/ 159 h 318"/>
                <a:gd name="T8" fmla="*/ 159 w 318"/>
                <a:gd name="T9" fmla="*/ 0 h 318"/>
                <a:gd name="T10" fmla="*/ 159 w 318"/>
                <a:gd name="T11" fmla="*/ 312 h 318"/>
                <a:gd name="T12" fmla="*/ 6 w 318"/>
                <a:gd name="T13" fmla="*/ 159 h 318"/>
                <a:gd name="T14" fmla="*/ 159 w 318"/>
                <a:gd name="T15" fmla="*/ 6 h 318"/>
                <a:gd name="T16" fmla="*/ 312 w 318"/>
                <a:gd name="T17" fmla="*/ 160 h 318"/>
                <a:gd name="T18" fmla="*/ 159 w 318"/>
                <a:gd name="T19" fmla="*/ 312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8" h="318">
                  <a:moveTo>
                    <a:pt x="159" y="0"/>
                  </a:moveTo>
                  <a:cubicBezTo>
                    <a:pt x="71" y="0"/>
                    <a:pt x="0" y="72"/>
                    <a:pt x="0" y="159"/>
                  </a:cubicBezTo>
                  <a:cubicBezTo>
                    <a:pt x="0" y="247"/>
                    <a:pt x="71" y="318"/>
                    <a:pt x="159" y="318"/>
                  </a:cubicBezTo>
                  <a:cubicBezTo>
                    <a:pt x="246" y="318"/>
                    <a:pt x="318" y="247"/>
                    <a:pt x="318" y="159"/>
                  </a:cubicBezTo>
                  <a:cubicBezTo>
                    <a:pt x="317" y="72"/>
                    <a:pt x="246" y="0"/>
                    <a:pt x="159" y="0"/>
                  </a:cubicBezTo>
                  <a:close/>
                  <a:moveTo>
                    <a:pt x="159" y="312"/>
                  </a:moveTo>
                  <a:cubicBezTo>
                    <a:pt x="74" y="312"/>
                    <a:pt x="6" y="244"/>
                    <a:pt x="6" y="159"/>
                  </a:cubicBezTo>
                  <a:cubicBezTo>
                    <a:pt x="6" y="75"/>
                    <a:pt x="74" y="6"/>
                    <a:pt x="159" y="6"/>
                  </a:cubicBezTo>
                  <a:cubicBezTo>
                    <a:pt x="243" y="6"/>
                    <a:pt x="312" y="75"/>
                    <a:pt x="312" y="160"/>
                  </a:cubicBezTo>
                  <a:cubicBezTo>
                    <a:pt x="312" y="244"/>
                    <a:pt x="243" y="312"/>
                    <a:pt x="159" y="3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40"/>
            <p:cNvSpPr>
              <a:spLocks noEditPoints="1"/>
            </p:cNvSpPr>
            <p:nvPr userDrawn="1"/>
          </p:nvSpPr>
          <p:spPr bwMode="auto">
            <a:xfrm>
              <a:off x="8763079" y="4810405"/>
              <a:ext cx="407989" cy="204787"/>
            </a:xfrm>
            <a:custGeom>
              <a:avLst/>
              <a:gdLst>
                <a:gd name="T0" fmla="*/ 258 w 274"/>
                <a:gd name="T1" fmla="*/ 63 h 137"/>
                <a:gd name="T2" fmla="*/ 1 w 274"/>
                <a:gd name="T3" fmla="*/ 12 h 137"/>
                <a:gd name="T4" fmla="*/ 14 w 274"/>
                <a:gd name="T5" fmla="*/ 9 h 137"/>
                <a:gd name="T6" fmla="*/ 1 w 274"/>
                <a:gd name="T7" fmla="*/ 17 h 137"/>
                <a:gd name="T8" fmla="*/ 16 w 274"/>
                <a:gd name="T9" fmla="*/ 29 h 137"/>
                <a:gd name="T10" fmla="*/ 11 w 274"/>
                <a:gd name="T11" fmla="*/ 27 h 137"/>
                <a:gd name="T12" fmla="*/ 14 w 274"/>
                <a:gd name="T13" fmla="*/ 36 h 137"/>
                <a:gd name="T14" fmla="*/ 18 w 274"/>
                <a:gd name="T15" fmla="*/ 47 h 137"/>
                <a:gd name="T16" fmla="*/ 21 w 274"/>
                <a:gd name="T17" fmla="*/ 57 h 137"/>
                <a:gd name="T18" fmla="*/ 21 w 274"/>
                <a:gd name="T19" fmla="*/ 55 h 137"/>
                <a:gd name="T20" fmla="*/ 19 w 274"/>
                <a:gd name="T21" fmla="*/ 66 h 137"/>
                <a:gd name="T22" fmla="*/ 22 w 274"/>
                <a:gd name="T23" fmla="*/ 62 h 137"/>
                <a:gd name="T24" fmla="*/ 22 w 274"/>
                <a:gd name="T25" fmla="*/ 71 h 137"/>
                <a:gd name="T26" fmla="*/ 30 w 274"/>
                <a:gd name="T27" fmla="*/ 71 h 137"/>
                <a:gd name="T28" fmla="*/ 30 w 274"/>
                <a:gd name="T29" fmla="*/ 86 h 137"/>
                <a:gd name="T30" fmla="*/ 36 w 274"/>
                <a:gd name="T31" fmla="*/ 79 h 137"/>
                <a:gd name="T32" fmla="*/ 47 w 274"/>
                <a:gd name="T33" fmla="*/ 90 h 137"/>
                <a:gd name="T34" fmla="*/ 58 w 274"/>
                <a:gd name="T35" fmla="*/ 96 h 137"/>
                <a:gd name="T36" fmla="*/ 51 w 274"/>
                <a:gd name="T37" fmla="*/ 95 h 137"/>
                <a:gd name="T38" fmla="*/ 58 w 274"/>
                <a:gd name="T39" fmla="*/ 105 h 137"/>
                <a:gd name="T40" fmla="*/ 67 w 274"/>
                <a:gd name="T41" fmla="*/ 106 h 137"/>
                <a:gd name="T42" fmla="*/ 76 w 274"/>
                <a:gd name="T43" fmla="*/ 112 h 137"/>
                <a:gd name="T44" fmla="*/ 82 w 274"/>
                <a:gd name="T45" fmla="*/ 111 h 137"/>
                <a:gd name="T46" fmla="*/ 78 w 274"/>
                <a:gd name="T47" fmla="*/ 113 h 137"/>
                <a:gd name="T48" fmla="*/ 83 w 274"/>
                <a:gd name="T49" fmla="*/ 123 h 137"/>
                <a:gd name="T50" fmla="*/ 97 w 274"/>
                <a:gd name="T51" fmla="*/ 121 h 137"/>
                <a:gd name="T52" fmla="*/ 100 w 274"/>
                <a:gd name="T53" fmla="*/ 125 h 137"/>
                <a:gd name="T54" fmla="*/ 108 w 274"/>
                <a:gd name="T55" fmla="*/ 126 h 137"/>
                <a:gd name="T56" fmla="*/ 113 w 274"/>
                <a:gd name="T57" fmla="*/ 126 h 137"/>
                <a:gd name="T58" fmla="*/ 132 w 274"/>
                <a:gd name="T59" fmla="*/ 136 h 137"/>
                <a:gd name="T60" fmla="*/ 126 w 274"/>
                <a:gd name="T61" fmla="*/ 130 h 137"/>
                <a:gd name="T62" fmla="*/ 128 w 274"/>
                <a:gd name="T63" fmla="*/ 135 h 137"/>
                <a:gd name="T64" fmla="*/ 135 w 274"/>
                <a:gd name="T65" fmla="*/ 135 h 137"/>
                <a:gd name="T66" fmla="*/ 149 w 274"/>
                <a:gd name="T67" fmla="*/ 136 h 137"/>
                <a:gd name="T68" fmla="*/ 152 w 274"/>
                <a:gd name="T69" fmla="*/ 133 h 137"/>
                <a:gd name="T70" fmla="*/ 167 w 274"/>
                <a:gd name="T71" fmla="*/ 131 h 137"/>
                <a:gd name="T72" fmla="*/ 180 w 274"/>
                <a:gd name="T73" fmla="*/ 128 h 137"/>
                <a:gd name="T74" fmla="*/ 175 w 274"/>
                <a:gd name="T75" fmla="*/ 122 h 137"/>
                <a:gd name="T76" fmla="*/ 187 w 274"/>
                <a:gd name="T77" fmla="*/ 119 h 137"/>
                <a:gd name="T78" fmla="*/ 192 w 274"/>
                <a:gd name="T79" fmla="*/ 117 h 137"/>
                <a:gd name="T80" fmla="*/ 199 w 274"/>
                <a:gd name="T81" fmla="*/ 119 h 137"/>
                <a:gd name="T82" fmla="*/ 203 w 274"/>
                <a:gd name="T83" fmla="*/ 119 h 137"/>
                <a:gd name="T84" fmla="*/ 217 w 274"/>
                <a:gd name="T85" fmla="*/ 111 h 137"/>
                <a:gd name="T86" fmla="*/ 217 w 274"/>
                <a:gd name="T87" fmla="*/ 106 h 137"/>
                <a:gd name="T88" fmla="*/ 232 w 274"/>
                <a:gd name="T89" fmla="*/ 96 h 137"/>
                <a:gd name="T90" fmla="*/ 231 w 274"/>
                <a:gd name="T91" fmla="*/ 97 h 137"/>
                <a:gd name="T92" fmla="*/ 238 w 274"/>
                <a:gd name="T93" fmla="*/ 95 h 137"/>
                <a:gd name="T94" fmla="*/ 234 w 274"/>
                <a:gd name="T95" fmla="*/ 85 h 137"/>
                <a:gd name="T96" fmla="*/ 242 w 274"/>
                <a:gd name="T97" fmla="*/ 73 h 137"/>
                <a:gd name="T98" fmla="*/ 238 w 274"/>
                <a:gd name="T99" fmla="*/ 77 h 137"/>
                <a:gd name="T100" fmla="*/ 252 w 274"/>
                <a:gd name="T101" fmla="*/ 71 h 137"/>
                <a:gd name="T102" fmla="*/ 266 w 274"/>
                <a:gd name="T103" fmla="*/ 40 h 137"/>
                <a:gd name="T104" fmla="*/ 258 w 274"/>
                <a:gd name="T105" fmla="*/ 48 h 137"/>
                <a:gd name="T106" fmla="*/ 268 w 274"/>
                <a:gd name="T107" fmla="*/ 35 h 137"/>
                <a:gd name="T108" fmla="*/ 259 w 274"/>
                <a:gd name="T109" fmla="*/ 22 h 137"/>
                <a:gd name="T110" fmla="*/ 262 w 274"/>
                <a:gd name="T111" fmla="*/ 27 h 137"/>
                <a:gd name="T112" fmla="*/ 273 w 274"/>
                <a:gd name="T113" fmla="*/ 17 h 137"/>
                <a:gd name="T114" fmla="*/ 273 w 274"/>
                <a:gd name="T115" fmla="*/ 12 h 137"/>
                <a:gd name="T116" fmla="*/ 266 w 274"/>
                <a:gd name="T117" fmla="*/ 7 h 137"/>
                <a:gd name="T118" fmla="*/ 269 w 274"/>
                <a:gd name="T119" fmla="*/ 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4" h="137">
                  <a:moveTo>
                    <a:pt x="250" y="51"/>
                  </a:moveTo>
                  <a:cubicBezTo>
                    <a:pt x="250" y="51"/>
                    <a:pt x="250" y="51"/>
                    <a:pt x="250" y="51"/>
                  </a:cubicBezTo>
                  <a:cubicBezTo>
                    <a:pt x="250" y="52"/>
                    <a:pt x="250" y="52"/>
                    <a:pt x="250" y="52"/>
                  </a:cubicBezTo>
                  <a:cubicBezTo>
                    <a:pt x="250" y="53"/>
                    <a:pt x="250" y="53"/>
                    <a:pt x="249" y="53"/>
                  </a:cubicBezTo>
                  <a:cubicBezTo>
                    <a:pt x="249" y="53"/>
                    <a:pt x="248" y="53"/>
                    <a:pt x="248" y="53"/>
                  </a:cubicBezTo>
                  <a:cubicBezTo>
                    <a:pt x="248" y="53"/>
                    <a:pt x="248" y="53"/>
                    <a:pt x="248" y="53"/>
                  </a:cubicBezTo>
                  <a:cubicBezTo>
                    <a:pt x="248" y="54"/>
                    <a:pt x="248" y="54"/>
                    <a:pt x="249" y="55"/>
                  </a:cubicBezTo>
                  <a:cubicBezTo>
                    <a:pt x="251" y="56"/>
                    <a:pt x="251" y="56"/>
                    <a:pt x="251" y="56"/>
                  </a:cubicBezTo>
                  <a:cubicBezTo>
                    <a:pt x="252" y="53"/>
                    <a:pt x="252" y="53"/>
                    <a:pt x="252" y="53"/>
                  </a:cubicBezTo>
                  <a:cubicBezTo>
                    <a:pt x="253" y="54"/>
                    <a:pt x="253" y="54"/>
                    <a:pt x="253" y="54"/>
                  </a:cubicBezTo>
                  <a:cubicBezTo>
                    <a:pt x="252" y="56"/>
                    <a:pt x="252" y="56"/>
                    <a:pt x="252" y="56"/>
                  </a:cubicBezTo>
                  <a:cubicBezTo>
                    <a:pt x="258" y="59"/>
                    <a:pt x="258" y="59"/>
                    <a:pt x="258" y="59"/>
                  </a:cubicBezTo>
                  <a:cubicBezTo>
                    <a:pt x="258" y="60"/>
                    <a:pt x="259" y="59"/>
                    <a:pt x="260" y="58"/>
                  </a:cubicBezTo>
                  <a:cubicBezTo>
                    <a:pt x="260" y="58"/>
                    <a:pt x="260" y="58"/>
                    <a:pt x="260" y="58"/>
                  </a:cubicBezTo>
                  <a:cubicBezTo>
                    <a:pt x="258" y="63"/>
                    <a:pt x="258" y="63"/>
                    <a:pt x="258" y="63"/>
                  </a:cubicBezTo>
                  <a:cubicBezTo>
                    <a:pt x="257" y="63"/>
                    <a:pt x="257" y="63"/>
                    <a:pt x="257" y="63"/>
                  </a:cubicBezTo>
                  <a:cubicBezTo>
                    <a:pt x="258" y="62"/>
                    <a:pt x="258" y="62"/>
                    <a:pt x="257" y="61"/>
                  </a:cubicBezTo>
                  <a:cubicBezTo>
                    <a:pt x="251" y="58"/>
                    <a:pt x="251" y="58"/>
                    <a:pt x="251" y="58"/>
                  </a:cubicBezTo>
                  <a:cubicBezTo>
                    <a:pt x="250" y="60"/>
                    <a:pt x="250" y="60"/>
                    <a:pt x="250" y="60"/>
                  </a:cubicBezTo>
                  <a:cubicBezTo>
                    <a:pt x="250" y="59"/>
                    <a:pt x="250" y="59"/>
                    <a:pt x="250" y="59"/>
                  </a:cubicBezTo>
                  <a:cubicBezTo>
                    <a:pt x="250" y="58"/>
                    <a:pt x="250" y="58"/>
                    <a:pt x="250" y="58"/>
                  </a:cubicBezTo>
                  <a:cubicBezTo>
                    <a:pt x="250" y="57"/>
                    <a:pt x="250" y="57"/>
                    <a:pt x="250" y="57"/>
                  </a:cubicBezTo>
                  <a:cubicBezTo>
                    <a:pt x="249" y="57"/>
                    <a:pt x="248" y="56"/>
                    <a:pt x="248" y="55"/>
                  </a:cubicBezTo>
                  <a:cubicBezTo>
                    <a:pt x="247" y="54"/>
                    <a:pt x="247" y="53"/>
                    <a:pt x="248" y="52"/>
                  </a:cubicBezTo>
                  <a:cubicBezTo>
                    <a:pt x="248" y="52"/>
                    <a:pt x="249" y="51"/>
                    <a:pt x="250" y="51"/>
                  </a:cubicBezTo>
                  <a:cubicBezTo>
                    <a:pt x="250" y="51"/>
                    <a:pt x="250" y="51"/>
                    <a:pt x="250" y="51"/>
                  </a:cubicBezTo>
                  <a:close/>
                  <a:moveTo>
                    <a:pt x="14" y="15"/>
                  </a:moveTo>
                  <a:cubicBezTo>
                    <a:pt x="14" y="14"/>
                    <a:pt x="14" y="13"/>
                    <a:pt x="12" y="13"/>
                  </a:cubicBezTo>
                  <a:cubicBezTo>
                    <a:pt x="5" y="13"/>
                    <a:pt x="5" y="13"/>
                    <a:pt x="5" y="13"/>
                  </a:cubicBezTo>
                  <a:cubicBezTo>
                    <a:pt x="4" y="13"/>
                    <a:pt x="2" y="13"/>
                    <a:pt x="1" y="12"/>
                  </a:cubicBezTo>
                  <a:cubicBezTo>
                    <a:pt x="0" y="11"/>
                    <a:pt x="0" y="10"/>
                    <a:pt x="0" y="8"/>
                  </a:cubicBezTo>
                  <a:cubicBezTo>
                    <a:pt x="0" y="7"/>
                    <a:pt x="0" y="5"/>
                    <a:pt x="1" y="5"/>
                  </a:cubicBezTo>
                  <a:cubicBezTo>
                    <a:pt x="2" y="3"/>
                    <a:pt x="3" y="3"/>
                    <a:pt x="5" y="3"/>
                  </a:cubicBezTo>
                  <a:cubicBezTo>
                    <a:pt x="12" y="2"/>
                    <a:pt x="12" y="2"/>
                    <a:pt x="12" y="2"/>
                  </a:cubicBezTo>
                  <a:cubicBezTo>
                    <a:pt x="13" y="2"/>
                    <a:pt x="13" y="1"/>
                    <a:pt x="13" y="0"/>
                  </a:cubicBezTo>
                  <a:cubicBezTo>
                    <a:pt x="14" y="0"/>
                    <a:pt x="14" y="0"/>
                    <a:pt x="14" y="0"/>
                  </a:cubicBezTo>
                  <a:cubicBezTo>
                    <a:pt x="14" y="6"/>
                    <a:pt x="14" y="6"/>
                    <a:pt x="14" y="6"/>
                  </a:cubicBezTo>
                  <a:cubicBezTo>
                    <a:pt x="14" y="6"/>
                    <a:pt x="14" y="6"/>
                    <a:pt x="14" y="6"/>
                  </a:cubicBezTo>
                  <a:cubicBezTo>
                    <a:pt x="14" y="5"/>
                    <a:pt x="13" y="4"/>
                    <a:pt x="12" y="4"/>
                  </a:cubicBezTo>
                  <a:cubicBezTo>
                    <a:pt x="5" y="5"/>
                    <a:pt x="5" y="5"/>
                    <a:pt x="5" y="5"/>
                  </a:cubicBezTo>
                  <a:cubicBezTo>
                    <a:pt x="4" y="5"/>
                    <a:pt x="3" y="5"/>
                    <a:pt x="2" y="5"/>
                  </a:cubicBezTo>
                  <a:cubicBezTo>
                    <a:pt x="1" y="6"/>
                    <a:pt x="1" y="7"/>
                    <a:pt x="1" y="8"/>
                  </a:cubicBezTo>
                  <a:cubicBezTo>
                    <a:pt x="1" y="11"/>
                    <a:pt x="3" y="12"/>
                    <a:pt x="6" y="12"/>
                  </a:cubicBezTo>
                  <a:cubicBezTo>
                    <a:pt x="13" y="11"/>
                    <a:pt x="13" y="11"/>
                    <a:pt x="13" y="11"/>
                  </a:cubicBezTo>
                  <a:cubicBezTo>
                    <a:pt x="14" y="11"/>
                    <a:pt x="14" y="11"/>
                    <a:pt x="14" y="9"/>
                  </a:cubicBezTo>
                  <a:cubicBezTo>
                    <a:pt x="14" y="9"/>
                    <a:pt x="14" y="9"/>
                    <a:pt x="14" y="9"/>
                  </a:cubicBezTo>
                  <a:cubicBezTo>
                    <a:pt x="14" y="15"/>
                    <a:pt x="14" y="15"/>
                    <a:pt x="14" y="15"/>
                  </a:cubicBezTo>
                  <a:cubicBezTo>
                    <a:pt x="14" y="15"/>
                    <a:pt x="14" y="15"/>
                    <a:pt x="14" y="15"/>
                  </a:cubicBezTo>
                  <a:close/>
                  <a:moveTo>
                    <a:pt x="3" y="27"/>
                  </a:moveTo>
                  <a:cubicBezTo>
                    <a:pt x="2" y="23"/>
                    <a:pt x="2" y="23"/>
                    <a:pt x="2" y="23"/>
                  </a:cubicBezTo>
                  <a:cubicBezTo>
                    <a:pt x="2" y="23"/>
                    <a:pt x="2" y="23"/>
                    <a:pt x="2" y="23"/>
                  </a:cubicBezTo>
                  <a:cubicBezTo>
                    <a:pt x="2" y="23"/>
                    <a:pt x="3" y="24"/>
                    <a:pt x="4" y="24"/>
                  </a:cubicBezTo>
                  <a:cubicBezTo>
                    <a:pt x="9" y="23"/>
                    <a:pt x="9" y="23"/>
                    <a:pt x="9" y="23"/>
                  </a:cubicBezTo>
                  <a:cubicBezTo>
                    <a:pt x="10" y="23"/>
                    <a:pt x="10" y="23"/>
                    <a:pt x="10" y="22"/>
                  </a:cubicBezTo>
                  <a:cubicBezTo>
                    <a:pt x="11" y="22"/>
                    <a:pt x="11" y="21"/>
                    <a:pt x="10" y="21"/>
                  </a:cubicBezTo>
                  <a:cubicBezTo>
                    <a:pt x="10" y="20"/>
                    <a:pt x="10" y="19"/>
                    <a:pt x="9" y="19"/>
                  </a:cubicBezTo>
                  <a:cubicBezTo>
                    <a:pt x="3" y="20"/>
                    <a:pt x="3" y="20"/>
                    <a:pt x="3" y="20"/>
                  </a:cubicBezTo>
                  <a:cubicBezTo>
                    <a:pt x="2" y="20"/>
                    <a:pt x="2" y="21"/>
                    <a:pt x="2" y="21"/>
                  </a:cubicBezTo>
                  <a:cubicBezTo>
                    <a:pt x="2" y="21"/>
                    <a:pt x="2" y="21"/>
                    <a:pt x="2" y="21"/>
                  </a:cubicBezTo>
                  <a:cubicBezTo>
                    <a:pt x="1" y="17"/>
                    <a:pt x="1" y="17"/>
                    <a:pt x="1" y="17"/>
                  </a:cubicBezTo>
                  <a:cubicBezTo>
                    <a:pt x="1" y="17"/>
                    <a:pt x="1" y="17"/>
                    <a:pt x="1" y="17"/>
                  </a:cubicBezTo>
                  <a:cubicBezTo>
                    <a:pt x="1" y="18"/>
                    <a:pt x="2" y="18"/>
                    <a:pt x="3" y="18"/>
                  </a:cubicBezTo>
                  <a:cubicBezTo>
                    <a:pt x="8" y="17"/>
                    <a:pt x="8" y="17"/>
                    <a:pt x="8" y="17"/>
                  </a:cubicBezTo>
                  <a:cubicBezTo>
                    <a:pt x="9" y="17"/>
                    <a:pt x="9" y="17"/>
                    <a:pt x="9" y="17"/>
                  </a:cubicBezTo>
                  <a:cubicBezTo>
                    <a:pt x="9" y="17"/>
                    <a:pt x="9" y="17"/>
                    <a:pt x="9" y="16"/>
                  </a:cubicBezTo>
                  <a:cubicBezTo>
                    <a:pt x="10" y="16"/>
                    <a:pt x="10" y="16"/>
                    <a:pt x="10" y="16"/>
                  </a:cubicBezTo>
                  <a:cubicBezTo>
                    <a:pt x="11" y="19"/>
                    <a:pt x="11" y="19"/>
                    <a:pt x="11" y="19"/>
                  </a:cubicBezTo>
                  <a:cubicBezTo>
                    <a:pt x="10" y="19"/>
                    <a:pt x="10" y="19"/>
                    <a:pt x="10" y="19"/>
                  </a:cubicBezTo>
                  <a:cubicBezTo>
                    <a:pt x="11" y="20"/>
                    <a:pt x="12" y="21"/>
                    <a:pt x="12" y="22"/>
                  </a:cubicBezTo>
                  <a:cubicBezTo>
                    <a:pt x="12" y="23"/>
                    <a:pt x="11" y="24"/>
                    <a:pt x="9" y="25"/>
                  </a:cubicBezTo>
                  <a:cubicBezTo>
                    <a:pt x="4" y="25"/>
                    <a:pt x="4" y="25"/>
                    <a:pt x="4" y="25"/>
                  </a:cubicBezTo>
                  <a:cubicBezTo>
                    <a:pt x="3" y="26"/>
                    <a:pt x="3" y="26"/>
                    <a:pt x="3" y="27"/>
                  </a:cubicBezTo>
                  <a:cubicBezTo>
                    <a:pt x="3" y="27"/>
                    <a:pt x="3" y="27"/>
                    <a:pt x="3" y="27"/>
                  </a:cubicBezTo>
                  <a:close/>
                  <a:moveTo>
                    <a:pt x="16" y="29"/>
                  </a:moveTo>
                  <a:cubicBezTo>
                    <a:pt x="16" y="29"/>
                    <a:pt x="16" y="29"/>
                    <a:pt x="16" y="29"/>
                  </a:cubicBezTo>
                  <a:cubicBezTo>
                    <a:pt x="15" y="29"/>
                    <a:pt x="15" y="29"/>
                    <a:pt x="15" y="29"/>
                  </a:cubicBezTo>
                  <a:cubicBezTo>
                    <a:pt x="15" y="28"/>
                    <a:pt x="15" y="28"/>
                    <a:pt x="15" y="28"/>
                  </a:cubicBezTo>
                  <a:cubicBezTo>
                    <a:pt x="15" y="27"/>
                    <a:pt x="16" y="27"/>
                    <a:pt x="16" y="27"/>
                  </a:cubicBezTo>
                  <a:cubicBezTo>
                    <a:pt x="16" y="27"/>
                    <a:pt x="16" y="27"/>
                    <a:pt x="17" y="27"/>
                  </a:cubicBezTo>
                  <a:cubicBezTo>
                    <a:pt x="17" y="27"/>
                    <a:pt x="17" y="28"/>
                    <a:pt x="17" y="28"/>
                  </a:cubicBezTo>
                  <a:cubicBezTo>
                    <a:pt x="17" y="29"/>
                    <a:pt x="17" y="29"/>
                    <a:pt x="17" y="29"/>
                  </a:cubicBezTo>
                  <a:cubicBezTo>
                    <a:pt x="17" y="29"/>
                    <a:pt x="17" y="29"/>
                    <a:pt x="16" y="29"/>
                  </a:cubicBezTo>
                  <a:close/>
                  <a:moveTo>
                    <a:pt x="4" y="33"/>
                  </a:moveTo>
                  <a:cubicBezTo>
                    <a:pt x="3" y="29"/>
                    <a:pt x="3" y="29"/>
                    <a:pt x="3" y="29"/>
                  </a:cubicBezTo>
                  <a:cubicBezTo>
                    <a:pt x="4" y="29"/>
                    <a:pt x="4" y="29"/>
                    <a:pt x="4" y="29"/>
                  </a:cubicBezTo>
                  <a:cubicBezTo>
                    <a:pt x="4" y="30"/>
                    <a:pt x="4" y="30"/>
                    <a:pt x="5" y="30"/>
                  </a:cubicBezTo>
                  <a:cubicBezTo>
                    <a:pt x="10" y="29"/>
                    <a:pt x="10" y="29"/>
                    <a:pt x="10" y="29"/>
                  </a:cubicBezTo>
                  <a:cubicBezTo>
                    <a:pt x="11" y="29"/>
                    <a:pt x="11" y="28"/>
                    <a:pt x="11" y="28"/>
                  </a:cubicBezTo>
                  <a:cubicBezTo>
                    <a:pt x="11" y="27"/>
                    <a:pt x="11" y="27"/>
                    <a:pt x="11" y="27"/>
                  </a:cubicBezTo>
                  <a:cubicBezTo>
                    <a:pt x="11" y="27"/>
                    <a:pt x="11" y="27"/>
                    <a:pt x="11" y="27"/>
                  </a:cubicBezTo>
                  <a:cubicBezTo>
                    <a:pt x="13" y="30"/>
                    <a:pt x="13" y="30"/>
                    <a:pt x="13" y="30"/>
                  </a:cubicBezTo>
                  <a:cubicBezTo>
                    <a:pt x="5" y="32"/>
                    <a:pt x="5" y="32"/>
                    <a:pt x="5" y="32"/>
                  </a:cubicBezTo>
                  <a:cubicBezTo>
                    <a:pt x="5" y="32"/>
                    <a:pt x="4" y="33"/>
                    <a:pt x="4" y="33"/>
                  </a:cubicBezTo>
                  <a:cubicBezTo>
                    <a:pt x="4" y="33"/>
                    <a:pt x="4" y="33"/>
                    <a:pt x="4" y="33"/>
                  </a:cubicBezTo>
                  <a:close/>
                  <a:moveTo>
                    <a:pt x="16" y="42"/>
                  </a:moveTo>
                  <a:cubicBezTo>
                    <a:pt x="16" y="41"/>
                    <a:pt x="15" y="41"/>
                    <a:pt x="14" y="41"/>
                  </a:cubicBezTo>
                  <a:cubicBezTo>
                    <a:pt x="6" y="40"/>
                    <a:pt x="6" y="40"/>
                    <a:pt x="6" y="40"/>
                  </a:cubicBezTo>
                  <a:cubicBezTo>
                    <a:pt x="6" y="40"/>
                    <a:pt x="6" y="40"/>
                    <a:pt x="6" y="40"/>
                  </a:cubicBezTo>
                  <a:cubicBezTo>
                    <a:pt x="6" y="40"/>
                    <a:pt x="6" y="40"/>
                    <a:pt x="6" y="40"/>
                  </a:cubicBezTo>
                  <a:cubicBezTo>
                    <a:pt x="13" y="35"/>
                    <a:pt x="13" y="35"/>
                    <a:pt x="13" y="35"/>
                  </a:cubicBezTo>
                  <a:cubicBezTo>
                    <a:pt x="14" y="34"/>
                    <a:pt x="14" y="33"/>
                    <a:pt x="14" y="33"/>
                  </a:cubicBezTo>
                  <a:cubicBezTo>
                    <a:pt x="14" y="33"/>
                    <a:pt x="14" y="33"/>
                    <a:pt x="14" y="33"/>
                  </a:cubicBezTo>
                  <a:cubicBezTo>
                    <a:pt x="15" y="37"/>
                    <a:pt x="15" y="37"/>
                    <a:pt x="15" y="37"/>
                  </a:cubicBezTo>
                  <a:cubicBezTo>
                    <a:pt x="15" y="37"/>
                    <a:pt x="15" y="37"/>
                    <a:pt x="15" y="37"/>
                  </a:cubicBezTo>
                  <a:cubicBezTo>
                    <a:pt x="15" y="37"/>
                    <a:pt x="14" y="36"/>
                    <a:pt x="14" y="36"/>
                  </a:cubicBezTo>
                  <a:cubicBezTo>
                    <a:pt x="14" y="36"/>
                    <a:pt x="14" y="36"/>
                    <a:pt x="13" y="37"/>
                  </a:cubicBezTo>
                  <a:cubicBezTo>
                    <a:pt x="9" y="40"/>
                    <a:pt x="9" y="40"/>
                    <a:pt x="9" y="40"/>
                  </a:cubicBezTo>
                  <a:cubicBezTo>
                    <a:pt x="14" y="40"/>
                    <a:pt x="14" y="40"/>
                    <a:pt x="14" y="40"/>
                  </a:cubicBezTo>
                  <a:cubicBezTo>
                    <a:pt x="14" y="40"/>
                    <a:pt x="15" y="40"/>
                    <a:pt x="15" y="40"/>
                  </a:cubicBezTo>
                  <a:cubicBezTo>
                    <a:pt x="16" y="40"/>
                    <a:pt x="16" y="40"/>
                    <a:pt x="16" y="39"/>
                  </a:cubicBezTo>
                  <a:cubicBezTo>
                    <a:pt x="16" y="39"/>
                    <a:pt x="16" y="39"/>
                    <a:pt x="16" y="39"/>
                  </a:cubicBezTo>
                  <a:cubicBezTo>
                    <a:pt x="16" y="42"/>
                    <a:pt x="16" y="42"/>
                    <a:pt x="16" y="42"/>
                  </a:cubicBezTo>
                  <a:cubicBezTo>
                    <a:pt x="16" y="42"/>
                    <a:pt x="16" y="42"/>
                    <a:pt x="16" y="42"/>
                  </a:cubicBezTo>
                  <a:close/>
                  <a:moveTo>
                    <a:pt x="14" y="53"/>
                  </a:moveTo>
                  <a:cubicBezTo>
                    <a:pt x="13" y="53"/>
                    <a:pt x="12" y="53"/>
                    <a:pt x="11" y="52"/>
                  </a:cubicBezTo>
                  <a:cubicBezTo>
                    <a:pt x="10" y="51"/>
                    <a:pt x="10" y="51"/>
                    <a:pt x="9" y="50"/>
                  </a:cubicBezTo>
                  <a:cubicBezTo>
                    <a:pt x="9" y="49"/>
                    <a:pt x="9" y="48"/>
                    <a:pt x="9" y="47"/>
                  </a:cubicBezTo>
                  <a:cubicBezTo>
                    <a:pt x="10" y="46"/>
                    <a:pt x="11" y="45"/>
                    <a:pt x="12" y="45"/>
                  </a:cubicBezTo>
                  <a:cubicBezTo>
                    <a:pt x="13" y="44"/>
                    <a:pt x="14" y="44"/>
                    <a:pt x="16" y="45"/>
                  </a:cubicBezTo>
                  <a:cubicBezTo>
                    <a:pt x="17" y="45"/>
                    <a:pt x="18" y="46"/>
                    <a:pt x="18" y="47"/>
                  </a:cubicBezTo>
                  <a:cubicBezTo>
                    <a:pt x="18" y="48"/>
                    <a:pt x="18" y="49"/>
                    <a:pt x="18" y="50"/>
                  </a:cubicBezTo>
                  <a:cubicBezTo>
                    <a:pt x="18" y="51"/>
                    <a:pt x="17" y="51"/>
                    <a:pt x="16" y="52"/>
                  </a:cubicBezTo>
                  <a:cubicBezTo>
                    <a:pt x="14" y="46"/>
                    <a:pt x="14" y="46"/>
                    <a:pt x="14" y="46"/>
                  </a:cubicBezTo>
                  <a:cubicBezTo>
                    <a:pt x="12" y="46"/>
                    <a:pt x="12" y="47"/>
                    <a:pt x="11" y="48"/>
                  </a:cubicBezTo>
                  <a:cubicBezTo>
                    <a:pt x="10" y="49"/>
                    <a:pt x="10" y="49"/>
                    <a:pt x="10" y="51"/>
                  </a:cubicBezTo>
                  <a:cubicBezTo>
                    <a:pt x="11" y="51"/>
                    <a:pt x="11" y="52"/>
                    <a:pt x="12" y="52"/>
                  </a:cubicBezTo>
                  <a:cubicBezTo>
                    <a:pt x="13" y="52"/>
                    <a:pt x="14" y="52"/>
                    <a:pt x="14" y="53"/>
                  </a:cubicBezTo>
                  <a:cubicBezTo>
                    <a:pt x="14" y="53"/>
                    <a:pt x="14" y="53"/>
                    <a:pt x="14" y="53"/>
                  </a:cubicBezTo>
                  <a:close/>
                  <a:moveTo>
                    <a:pt x="16" y="49"/>
                  </a:moveTo>
                  <a:cubicBezTo>
                    <a:pt x="18" y="49"/>
                    <a:pt x="18" y="48"/>
                    <a:pt x="18" y="47"/>
                  </a:cubicBezTo>
                  <a:cubicBezTo>
                    <a:pt x="17" y="45"/>
                    <a:pt x="16" y="45"/>
                    <a:pt x="14" y="45"/>
                  </a:cubicBezTo>
                  <a:cubicBezTo>
                    <a:pt x="16" y="49"/>
                    <a:pt x="16" y="49"/>
                    <a:pt x="16" y="49"/>
                  </a:cubicBezTo>
                  <a:close/>
                  <a:moveTo>
                    <a:pt x="22" y="58"/>
                  </a:moveTo>
                  <a:cubicBezTo>
                    <a:pt x="22" y="58"/>
                    <a:pt x="21" y="58"/>
                    <a:pt x="21" y="57"/>
                  </a:cubicBezTo>
                  <a:cubicBezTo>
                    <a:pt x="21" y="57"/>
                    <a:pt x="21" y="57"/>
                    <a:pt x="21" y="57"/>
                  </a:cubicBezTo>
                  <a:cubicBezTo>
                    <a:pt x="21" y="56"/>
                    <a:pt x="21" y="56"/>
                    <a:pt x="21" y="56"/>
                  </a:cubicBezTo>
                  <a:cubicBezTo>
                    <a:pt x="21" y="55"/>
                    <a:pt x="21" y="55"/>
                    <a:pt x="20" y="55"/>
                  </a:cubicBezTo>
                  <a:cubicBezTo>
                    <a:pt x="20" y="55"/>
                    <a:pt x="20" y="55"/>
                    <a:pt x="19" y="55"/>
                  </a:cubicBezTo>
                  <a:cubicBezTo>
                    <a:pt x="15" y="57"/>
                    <a:pt x="15" y="57"/>
                    <a:pt x="15" y="57"/>
                  </a:cubicBezTo>
                  <a:cubicBezTo>
                    <a:pt x="14" y="58"/>
                    <a:pt x="14" y="59"/>
                    <a:pt x="14" y="59"/>
                  </a:cubicBezTo>
                  <a:cubicBezTo>
                    <a:pt x="14" y="59"/>
                    <a:pt x="14" y="59"/>
                    <a:pt x="14" y="59"/>
                  </a:cubicBezTo>
                  <a:cubicBezTo>
                    <a:pt x="12" y="55"/>
                    <a:pt x="12" y="55"/>
                    <a:pt x="12" y="55"/>
                  </a:cubicBezTo>
                  <a:cubicBezTo>
                    <a:pt x="12" y="55"/>
                    <a:pt x="12" y="55"/>
                    <a:pt x="12" y="55"/>
                  </a:cubicBezTo>
                  <a:cubicBezTo>
                    <a:pt x="13" y="56"/>
                    <a:pt x="14" y="56"/>
                    <a:pt x="14" y="56"/>
                  </a:cubicBezTo>
                  <a:cubicBezTo>
                    <a:pt x="19" y="54"/>
                    <a:pt x="19" y="54"/>
                    <a:pt x="19" y="54"/>
                  </a:cubicBezTo>
                  <a:cubicBezTo>
                    <a:pt x="20" y="53"/>
                    <a:pt x="20" y="53"/>
                    <a:pt x="20" y="53"/>
                  </a:cubicBezTo>
                  <a:cubicBezTo>
                    <a:pt x="20" y="53"/>
                    <a:pt x="20" y="52"/>
                    <a:pt x="20" y="52"/>
                  </a:cubicBezTo>
                  <a:cubicBezTo>
                    <a:pt x="20" y="52"/>
                    <a:pt x="20" y="52"/>
                    <a:pt x="20" y="52"/>
                  </a:cubicBezTo>
                  <a:cubicBezTo>
                    <a:pt x="22" y="54"/>
                    <a:pt x="22" y="54"/>
                    <a:pt x="22" y="54"/>
                  </a:cubicBezTo>
                  <a:cubicBezTo>
                    <a:pt x="21" y="55"/>
                    <a:pt x="21" y="55"/>
                    <a:pt x="21" y="55"/>
                  </a:cubicBezTo>
                  <a:cubicBezTo>
                    <a:pt x="22" y="55"/>
                    <a:pt x="23" y="56"/>
                    <a:pt x="24" y="57"/>
                  </a:cubicBezTo>
                  <a:cubicBezTo>
                    <a:pt x="24" y="57"/>
                    <a:pt x="24" y="57"/>
                    <a:pt x="24" y="57"/>
                  </a:cubicBezTo>
                  <a:cubicBezTo>
                    <a:pt x="23" y="58"/>
                    <a:pt x="22" y="58"/>
                    <a:pt x="22" y="58"/>
                  </a:cubicBezTo>
                  <a:close/>
                  <a:moveTo>
                    <a:pt x="21" y="67"/>
                  </a:moveTo>
                  <a:cubicBezTo>
                    <a:pt x="20" y="68"/>
                    <a:pt x="19" y="68"/>
                    <a:pt x="18" y="67"/>
                  </a:cubicBezTo>
                  <a:cubicBezTo>
                    <a:pt x="18" y="67"/>
                    <a:pt x="17" y="67"/>
                    <a:pt x="17" y="66"/>
                  </a:cubicBezTo>
                  <a:cubicBezTo>
                    <a:pt x="17" y="65"/>
                    <a:pt x="16" y="65"/>
                    <a:pt x="16" y="65"/>
                  </a:cubicBezTo>
                  <a:cubicBezTo>
                    <a:pt x="16" y="64"/>
                    <a:pt x="16" y="64"/>
                    <a:pt x="16" y="63"/>
                  </a:cubicBezTo>
                  <a:cubicBezTo>
                    <a:pt x="16" y="63"/>
                    <a:pt x="16" y="63"/>
                    <a:pt x="16" y="63"/>
                  </a:cubicBezTo>
                  <a:cubicBezTo>
                    <a:pt x="16" y="63"/>
                    <a:pt x="16" y="63"/>
                    <a:pt x="16" y="63"/>
                  </a:cubicBezTo>
                  <a:cubicBezTo>
                    <a:pt x="18" y="61"/>
                    <a:pt x="18" y="61"/>
                    <a:pt x="18" y="61"/>
                  </a:cubicBezTo>
                  <a:cubicBezTo>
                    <a:pt x="18" y="61"/>
                    <a:pt x="18" y="61"/>
                    <a:pt x="18" y="61"/>
                  </a:cubicBezTo>
                  <a:cubicBezTo>
                    <a:pt x="17" y="63"/>
                    <a:pt x="16" y="64"/>
                    <a:pt x="17" y="65"/>
                  </a:cubicBezTo>
                  <a:cubicBezTo>
                    <a:pt x="18" y="65"/>
                    <a:pt x="18" y="66"/>
                    <a:pt x="18" y="66"/>
                  </a:cubicBezTo>
                  <a:cubicBezTo>
                    <a:pt x="18" y="66"/>
                    <a:pt x="19" y="66"/>
                    <a:pt x="19" y="66"/>
                  </a:cubicBezTo>
                  <a:cubicBezTo>
                    <a:pt x="20" y="65"/>
                    <a:pt x="20" y="65"/>
                    <a:pt x="20" y="63"/>
                  </a:cubicBezTo>
                  <a:cubicBezTo>
                    <a:pt x="20" y="62"/>
                    <a:pt x="20" y="62"/>
                    <a:pt x="20" y="62"/>
                  </a:cubicBezTo>
                  <a:cubicBezTo>
                    <a:pt x="20" y="61"/>
                    <a:pt x="20" y="60"/>
                    <a:pt x="21" y="59"/>
                  </a:cubicBezTo>
                  <a:cubicBezTo>
                    <a:pt x="22" y="59"/>
                    <a:pt x="22" y="59"/>
                    <a:pt x="23" y="59"/>
                  </a:cubicBezTo>
                  <a:cubicBezTo>
                    <a:pt x="24" y="59"/>
                    <a:pt x="24" y="60"/>
                    <a:pt x="25" y="61"/>
                  </a:cubicBezTo>
                  <a:cubicBezTo>
                    <a:pt x="25" y="61"/>
                    <a:pt x="25" y="61"/>
                    <a:pt x="25" y="62"/>
                  </a:cubicBezTo>
                  <a:cubicBezTo>
                    <a:pt x="25" y="62"/>
                    <a:pt x="25" y="63"/>
                    <a:pt x="26" y="63"/>
                  </a:cubicBezTo>
                  <a:cubicBezTo>
                    <a:pt x="26" y="63"/>
                    <a:pt x="26" y="63"/>
                    <a:pt x="26" y="63"/>
                  </a:cubicBezTo>
                  <a:cubicBezTo>
                    <a:pt x="26" y="63"/>
                    <a:pt x="26" y="63"/>
                    <a:pt x="26" y="63"/>
                  </a:cubicBezTo>
                  <a:cubicBezTo>
                    <a:pt x="24" y="64"/>
                    <a:pt x="24" y="64"/>
                    <a:pt x="24" y="64"/>
                  </a:cubicBezTo>
                  <a:cubicBezTo>
                    <a:pt x="24" y="64"/>
                    <a:pt x="24" y="64"/>
                    <a:pt x="24" y="64"/>
                  </a:cubicBezTo>
                  <a:cubicBezTo>
                    <a:pt x="25" y="63"/>
                    <a:pt x="25" y="61"/>
                    <a:pt x="25" y="61"/>
                  </a:cubicBezTo>
                  <a:cubicBezTo>
                    <a:pt x="25" y="60"/>
                    <a:pt x="24" y="60"/>
                    <a:pt x="24" y="60"/>
                  </a:cubicBezTo>
                  <a:cubicBezTo>
                    <a:pt x="24" y="60"/>
                    <a:pt x="23" y="60"/>
                    <a:pt x="23" y="60"/>
                  </a:cubicBezTo>
                  <a:cubicBezTo>
                    <a:pt x="22" y="60"/>
                    <a:pt x="22" y="61"/>
                    <a:pt x="22" y="62"/>
                  </a:cubicBezTo>
                  <a:cubicBezTo>
                    <a:pt x="22" y="64"/>
                    <a:pt x="22" y="64"/>
                    <a:pt x="22" y="64"/>
                  </a:cubicBezTo>
                  <a:cubicBezTo>
                    <a:pt x="22" y="66"/>
                    <a:pt x="22" y="67"/>
                    <a:pt x="21" y="67"/>
                  </a:cubicBezTo>
                  <a:close/>
                  <a:moveTo>
                    <a:pt x="33" y="67"/>
                  </a:moveTo>
                  <a:cubicBezTo>
                    <a:pt x="32" y="67"/>
                    <a:pt x="32" y="67"/>
                    <a:pt x="32" y="67"/>
                  </a:cubicBezTo>
                  <a:cubicBezTo>
                    <a:pt x="32" y="67"/>
                    <a:pt x="32" y="66"/>
                    <a:pt x="31" y="66"/>
                  </a:cubicBezTo>
                  <a:cubicBezTo>
                    <a:pt x="31" y="66"/>
                    <a:pt x="31" y="66"/>
                    <a:pt x="31" y="65"/>
                  </a:cubicBezTo>
                  <a:cubicBezTo>
                    <a:pt x="31" y="65"/>
                    <a:pt x="32" y="65"/>
                    <a:pt x="32" y="65"/>
                  </a:cubicBezTo>
                  <a:cubicBezTo>
                    <a:pt x="32" y="65"/>
                    <a:pt x="32" y="64"/>
                    <a:pt x="32" y="65"/>
                  </a:cubicBezTo>
                  <a:cubicBezTo>
                    <a:pt x="33" y="65"/>
                    <a:pt x="33" y="65"/>
                    <a:pt x="33" y="65"/>
                  </a:cubicBezTo>
                  <a:cubicBezTo>
                    <a:pt x="33" y="65"/>
                    <a:pt x="34" y="65"/>
                    <a:pt x="33" y="66"/>
                  </a:cubicBezTo>
                  <a:cubicBezTo>
                    <a:pt x="33" y="66"/>
                    <a:pt x="33" y="66"/>
                    <a:pt x="33" y="67"/>
                  </a:cubicBezTo>
                  <a:close/>
                  <a:moveTo>
                    <a:pt x="22" y="75"/>
                  </a:moveTo>
                  <a:cubicBezTo>
                    <a:pt x="20" y="71"/>
                    <a:pt x="20" y="71"/>
                    <a:pt x="20" y="71"/>
                  </a:cubicBezTo>
                  <a:cubicBezTo>
                    <a:pt x="20" y="71"/>
                    <a:pt x="20" y="71"/>
                    <a:pt x="20" y="71"/>
                  </a:cubicBezTo>
                  <a:cubicBezTo>
                    <a:pt x="21" y="71"/>
                    <a:pt x="22" y="72"/>
                    <a:pt x="22" y="71"/>
                  </a:cubicBezTo>
                  <a:cubicBezTo>
                    <a:pt x="27" y="69"/>
                    <a:pt x="27" y="69"/>
                    <a:pt x="27" y="69"/>
                  </a:cubicBezTo>
                  <a:cubicBezTo>
                    <a:pt x="28" y="68"/>
                    <a:pt x="28" y="68"/>
                    <a:pt x="28" y="67"/>
                  </a:cubicBezTo>
                  <a:cubicBezTo>
                    <a:pt x="27" y="67"/>
                    <a:pt x="27" y="67"/>
                    <a:pt x="27" y="67"/>
                  </a:cubicBezTo>
                  <a:cubicBezTo>
                    <a:pt x="28" y="67"/>
                    <a:pt x="28" y="67"/>
                    <a:pt x="28" y="67"/>
                  </a:cubicBezTo>
                  <a:cubicBezTo>
                    <a:pt x="30" y="69"/>
                    <a:pt x="30" y="69"/>
                    <a:pt x="30" y="69"/>
                  </a:cubicBezTo>
                  <a:cubicBezTo>
                    <a:pt x="24" y="73"/>
                    <a:pt x="24" y="73"/>
                    <a:pt x="24" y="73"/>
                  </a:cubicBezTo>
                  <a:cubicBezTo>
                    <a:pt x="22" y="73"/>
                    <a:pt x="22" y="73"/>
                    <a:pt x="22" y="75"/>
                  </a:cubicBezTo>
                  <a:cubicBezTo>
                    <a:pt x="22" y="75"/>
                    <a:pt x="22" y="75"/>
                    <a:pt x="22" y="75"/>
                  </a:cubicBezTo>
                  <a:close/>
                  <a:moveTo>
                    <a:pt x="28" y="80"/>
                  </a:moveTo>
                  <a:cubicBezTo>
                    <a:pt x="27" y="80"/>
                    <a:pt x="26" y="80"/>
                    <a:pt x="26" y="79"/>
                  </a:cubicBezTo>
                  <a:cubicBezTo>
                    <a:pt x="26" y="79"/>
                    <a:pt x="25" y="79"/>
                    <a:pt x="25" y="79"/>
                  </a:cubicBezTo>
                  <a:cubicBezTo>
                    <a:pt x="24" y="78"/>
                    <a:pt x="24" y="77"/>
                    <a:pt x="26" y="76"/>
                  </a:cubicBezTo>
                  <a:cubicBezTo>
                    <a:pt x="31" y="73"/>
                    <a:pt x="31" y="73"/>
                    <a:pt x="31" y="73"/>
                  </a:cubicBezTo>
                  <a:cubicBezTo>
                    <a:pt x="30" y="71"/>
                    <a:pt x="30" y="71"/>
                    <a:pt x="30" y="71"/>
                  </a:cubicBezTo>
                  <a:cubicBezTo>
                    <a:pt x="30" y="71"/>
                    <a:pt x="30" y="71"/>
                    <a:pt x="30" y="71"/>
                  </a:cubicBezTo>
                  <a:cubicBezTo>
                    <a:pt x="30" y="71"/>
                    <a:pt x="30" y="71"/>
                    <a:pt x="30" y="71"/>
                  </a:cubicBezTo>
                  <a:cubicBezTo>
                    <a:pt x="31" y="72"/>
                    <a:pt x="32" y="72"/>
                    <a:pt x="34" y="72"/>
                  </a:cubicBezTo>
                  <a:cubicBezTo>
                    <a:pt x="34" y="72"/>
                    <a:pt x="34" y="72"/>
                    <a:pt x="34" y="72"/>
                  </a:cubicBezTo>
                  <a:cubicBezTo>
                    <a:pt x="32" y="73"/>
                    <a:pt x="32" y="73"/>
                    <a:pt x="32" y="73"/>
                  </a:cubicBezTo>
                  <a:cubicBezTo>
                    <a:pt x="33" y="75"/>
                    <a:pt x="33" y="75"/>
                    <a:pt x="33" y="75"/>
                  </a:cubicBezTo>
                  <a:cubicBezTo>
                    <a:pt x="33" y="75"/>
                    <a:pt x="33" y="75"/>
                    <a:pt x="33" y="75"/>
                  </a:cubicBezTo>
                  <a:cubicBezTo>
                    <a:pt x="32" y="74"/>
                    <a:pt x="32" y="74"/>
                    <a:pt x="32" y="74"/>
                  </a:cubicBezTo>
                  <a:cubicBezTo>
                    <a:pt x="27" y="77"/>
                    <a:pt x="27" y="77"/>
                    <a:pt x="27" y="77"/>
                  </a:cubicBezTo>
                  <a:cubicBezTo>
                    <a:pt x="26" y="78"/>
                    <a:pt x="26" y="79"/>
                    <a:pt x="26" y="79"/>
                  </a:cubicBezTo>
                  <a:cubicBezTo>
                    <a:pt x="27" y="79"/>
                    <a:pt x="27" y="79"/>
                    <a:pt x="28" y="80"/>
                  </a:cubicBezTo>
                  <a:cubicBezTo>
                    <a:pt x="28" y="80"/>
                    <a:pt x="28" y="80"/>
                    <a:pt x="28" y="80"/>
                  </a:cubicBezTo>
                  <a:close/>
                  <a:moveTo>
                    <a:pt x="40" y="84"/>
                  </a:moveTo>
                  <a:cubicBezTo>
                    <a:pt x="40" y="84"/>
                    <a:pt x="40" y="83"/>
                    <a:pt x="40" y="83"/>
                  </a:cubicBezTo>
                  <a:cubicBezTo>
                    <a:pt x="39" y="83"/>
                    <a:pt x="39" y="83"/>
                    <a:pt x="39" y="83"/>
                  </a:cubicBezTo>
                  <a:cubicBezTo>
                    <a:pt x="30" y="86"/>
                    <a:pt x="30" y="86"/>
                    <a:pt x="30" y="86"/>
                  </a:cubicBezTo>
                  <a:cubicBezTo>
                    <a:pt x="28" y="87"/>
                    <a:pt x="26" y="87"/>
                    <a:pt x="25" y="86"/>
                  </a:cubicBezTo>
                  <a:cubicBezTo>
                    <a:pt x="24" y="85"/>
                    <a:pt x="25" y="84"/>
                    <a:pt x="25" y="84"/>
                  </a:cubicBezTo>
                  <a:cubicBezTo>
                    <a:pt x="25" y="84"/>
                    <a:pt x="26" y="84"/>
                    <a:pt x="26" y="84"/>
                  </a:cubicBezTo>
                  <a:cubicBezTo>
                    <a:pt x="26" y="84"/>
                    <a:pt x="26" y="84"/>
                    <a:pt x="26" y="84"/>
                  </a:cubicBezTo>
                  <a:cubicBezTo>
                    <a:pt x="26" y="84"/>
                    <a:pt x="27" y="85"/>
                    <a:pt x="27" y="85"/>
                  </a:cubicBezTo>
                  <a:cubicBezTo>
                    <a:pt x="27" y="85"/>
                    <a:pt x="27" y="85"/>
                    <a:pt x="27" y="85"/>
                  </a:cubicBezTo>
                  <a:cubicBezTo>
                    <a:pt x="28" y="86"/>
                    <a:pt x="29" y="86"/>
                    <a:pt x="31" y="85"/>
                  </a:cubicBezTo>
                  <a:cubicBezTo>
                    <a:pt x="34" y="78"/>
                    <a:pt x="34" y="78"/>
                    <a:pt x="34" y="78"/>
                  </a:cubicBezTo>
                  <a:cubicBezTo>
                    <a:pt x="35" y="77"/>
                    <a:pt x="35" y="77"/>
                    <a:pt x="35" y="77"/>
                  </a:cubicBezTo>
                  <a:cubicBezTo>
                    <a:pt x="35" y="77"/>
                    <a:pt x="35" y="77"/>
                    <a:pt x="34" y="76"/>
                  </a:cubicBezTo>
                  <a:cubicBezTo>
                    <a:pt x="35" y="76"/>
                    <a:pt x="35" y="76"/>
                    <a:pt x="35" y="76"/>
                  </a:cubicBezTo>
                  <a:cubicBezTo>
                    <a:pt x="38" y="79"/>
                    <a:pt x="38" y="79"/>
                    <a:pt x="38" y="79"/>
                  </a:cubicBezTo>
                  <a:cubicBezTo>
                    <a:pt x="37" y="79"/>
                    <a:pt x="37" y="79"/>
                    <a:pt x="37" y="79"/>
                  </a:cubicBezTo>
                  <a:cubicBezTo>
                    <a:pt x="37" y="79"/>
                    <a:pt x="36" y="79"/>
                    <a:pt x="36" y="79"/>
                  </a:cubicBezTo>
                  <a:cubicBezTo>
                    <a:pt x="36" y="79"/>
                    <a:pt x="36" y="79"/>
                    <a:pt x="36" y="79"/>
                  </a:cubicBezTo>
                  <a:cubicBezTo>
                    <a:pt x="33" y="84"/>
                    <a:pt x="33" y="84"/>
                    <a:pt x="33" y="84"/>
                  </a:cubicBezTo>
                  <a:cubicBezTo>
                    <a:pt x="38" y="83"/>
                    <a:pt x="38" y="83"/>
                    <a:pt x="38" y="83"/>
                  </a:cubicBezTo>
                  <a:cubicBezTo>
                    <a:pt x="38" y="83"/>
                    <a:pt x="39" y="82"/>
                    <a:pt x="39" y="82"/>
                  </a:cubicBezTo>
                  <a:cubicBezTo>
                    <a:pt x="39" y="82"/>
                    <a:pt x="39" y="82"/>
                    <a:pt x="39" y="82"/>
                  </a:cubicBezTo>
                  <a:cubicBezTo>
                    <a:pt x="39" y="81"/>
                    <a:pt x="39" y="81"/>
                    <a:pt x="38" y="81"/>
                  </a:cubicBezTo>
                  <a:cubicBezTo>
                    <a:pt x="39" y="81"/>
                    <a:pt x="39" y="81"/>
                    <a:pt x="39" y="81"/>
                  </a:cubicBezTo>
                  <a:cubicBezTo>
                    <a:pt x="40" y="84"/>
                    <a:pt x="40" y="84"/>
                    <a:pt x="40" y="84"/>
                  </a:cubicBezTo>
                  <a:cubicBezTo>
                    <a:pt x="40" y="84"/>
                    <a:pt x="40" y="84"/>
                    <a:pt x="40" y="84"/>
                  </a:cubicBezTo>
                  <a:close/>
                  <a:moveTo>
                    <a:pt x="47" y="97"/>
                  </a:moveTo>
                  <a:cubicBezTo>
                    <a:pt x="46" y="97"/>
                    <a:pt x="45" y="98"/>
                    <a:pt x="44" y="98"/>
                  </a:cubicBezTo>
                  <a:cubicBezTo>
                    <a:pt x="42" y="98"/>
                    <a:pt x="41" y="98"/>
                    <a:pt x="40" y="97"/>
                  </a:cubicBezTo>
                  <a:cubicBezTo>
                    <a:pt x="40" y="96"/>
                    <a:pt x="39" y="95"/>
                    <a:pt x="39" y="94"/>
                  </a:cubicBezTo>
                  <a:cubicBezTo>
                    <a:pt x="39" y="93"/>
                    <a:pt x="40" y="91"/>
                    <a:pt x="41" y="91"/>
                  </a:cubicBezTo>
                  <a:cubicBezTo>
                    <a:pt x="42" y="90"/>
                    <a:pt x="43" y="89"/>
                    <a:pt x="44" y="89"/>
                  </a:cubicBezTo>
                  <a:cubicBezTo>
                    <a:pt x="45" y="89"/>
                    <a:pt x="46" y="89"/>
                    <a:pt x="47" y="90"/>
                  </a:cubicBezTo>
                  <a:cubicBezTo>
                    <a:pt x="48" y="91"/>
                    <a:pt x="49" y="92"/>
                    <a:pt x="49" y="93"/>
                  </a:cubicBezTo>
                  <a:cubicBezTo>
                    <a:pt x="49" y="95"/>
                    <a:pt x="48" y="95"/>
                    <a:pt x="47" y="97"/>
                  </a:cubicBezTo>
                  <a:close/>
                  <a:moveTo>
                    <a:pt x="45" y="96"/>
                  </a:moveTo>
                  <a:cubicBezTo>
                    <a:pt x="46" y="95"/>
                    <a:pt x="47" y="94"/>
                    <a:pt x="47" y="93"/>
                  </a:cubicBezTo>
                  <a:cubicBezTo>
                    <a:pt x="48" y="92"/>
                    <a:pt x="47" y="91"/>
                    <a:pt x="47" y="90"/>
                  </a:cubicBezTo>
                  <a:cubicBezTo>
                    <a:pt x="46" y="90"/>
                    <a:pt x="46" y="89"/>
                    <a:pt x="45" y="90"/>
                  </a:cubicBezTo>
                  <a:cubicBezTo>
                    <a:pt x="44" y="90"/>
                    <a:pt x="44" y="91"/>
                    <a:pt x="43" y="91"/>
                  </a:cubicBezTo>
                  <a:cubicBezTo>
                    <a:pt x="42" y="92"/>
                    <a:pt x="41" y="93"/>
                    <a:pt x="41" y="94"/>
                  </a:cubicBezTo>
                  <a:cubicBezTo>
                    <a:pt x="40" y="95"/>
                    <a:pt x="40" y="96"/>
                    <a:pt x="41" y="97"/>
                  </a:cubicBezTo>
                  <a:cubicBezTo>
                    <a:pt x="42" y="97"/>
                    <a:pt x="42" y="97"/>
                    <a:pt x="43" y="97"/>
                  </a:cubicBezTo>
                  <a:cubicBezTo>
                    <a:pt x="44" y="97"/>
                    <a:pt x="44" y="97"/>
                    <a:pt x="45" y="96"/>
                  </a:cubicBezTo>
                  <a:close/>
                  <a:moveTo>
                    <a:pt x="60" y="97"/>
                  </a:moveTo>
                  <a:cubicBezTo>
                    <a:pt x="59" y="97"/>
                    <a:pt x="59" y="97"/>
                    <a:pt x="59" y="97"/>
                  </a:cubicBezTo>
                  <a:cubicBezTo>
                    <a:pt x="59" y="97"/>
                    <a:pt x="59" y="97"/>
                    <a:pt x="59" y="97"/>
                  </a:cubicBezTo>
                  <a:cubicBezTo>
                    <a:pt x="58" y="97"/>
                    <a:pt x="58" y="97"/>
                    <a:pt x="58" y="96"/>
                  </a:cubicBezTo>
                  <a:cubicBezTo>
                    <a:pt x="58" y="96"/>
                    <a:pt x="58" y="95"/>
                    <a:pt x="58" y="95"/>
                  </a:cubicBezTo>
                  <a:cubicBezTo>
                    <a:pt x="58" y="95"/>
                    <a:pt x="58" y="95"/>
                    <a:pt x="58" y="95"/>
                  </a:cubicBezTo>
                  <a:cubicBezTo>
                    <a:pt x="58" y="94"/>
                    <a:pt x="57" y="94"/>
                    <a:pt x="56" y="95"/>
                  </a:cubicBezTo>
                  <a:cubicBezTo>
                    <a:pt x="54" y="97"/>
                    <a:pt x="54" y="97"/>
                    <a:pt x="54" y="97"/>
                  </a:cubicBezTo>
                  <a:cubicBezTo>
                    <a:pt x="56" y="99"/>
                    <a:pt x="56" y="99"/>
                    <a:pt x="56" y="99"/>
                  </a:cubicBezTo>
                  <a:cubicBezTo>
                    <a:pt x="56" y="99"/>
                    <a:pt x="56" y="99"/>
                    <a:pt x="56" y="99"/>
                  </a:cubicBezTo>
                  <a:cubicBezTo>
                    <a:pt x="54" y="97"/>
                    <a:pt x="54" y="97"/>
                    <a:pt x="54" y="97"/>
                  </a:cubicBezTo>
                  <a:cubicBezTo>
                    <a:pt x="50" y="103"/>
                    <a:pt x="50" y="103"/>
                    <a:pt x="50" y="103"/>
                  </a:cubicBezTo>
                  <a:cubicBezTo>
                    <a:pt x="49" y="103"/>
                    <a:pt x="49" y="104"/>
                    <a:pt x="50" y="105"/>
                  </a:cubicBezTo>
                  <a:cubicBezTo>
                    <a:pt x="50" y="105"/>
                    <a:pt x="50" y="105"/>
                    <a:pt x="50" y="105"/>
                  </a:cubicBezTo>
                  <a:cubicBezTo>
                    <a:pt x="46" y="102"/>
                    <a:pt x="46" y="102"/>
                    <a:pt x="46" y="102"/>
                  </a:cubicBezTo>
                  <a:cubicBezTo>
                    <a:pt x="46" y="101"/>
                    <a:pt x="46" y="101"/>
                    <a:pt x="46" y="101"/>
                  </a:cubicBezTo>
                  <a:cubicBezTo>
                    <a:pt x="47" y="102"/>
                    <a:pt x="48" y="102"/>
                    <a:pt x="48" y="101"/>
                  </a:cubicBezTo>
                  <a:cubicBezTo>
                    <a:pt x="52" y="96"/>
                    <a:pt x="52" y="96"/>
                    <a:pt x="52" y="96"/>
                  </a:cubicBezTo>
                  <a:cubicBezTo>
                    <a:pt x="51" y="95"/>
                    <a:pt x="51" y="95"/>
                    <a:pt x="51" y="95"/>
                  </a:cubicBezTo>
                  <a:cubicBezTo>
                    <a:pt x="52" y="95"/>
                    <a:pt x="52" y="95"/>
                    <a:pt x="52" y="95"/>
                  </a:cubicBezTo>
                  <a:cubicBezTo>
                    <a:pt x="53" y="96"/>
                    <a:pt x="53" y="96"/>
                    <a:pt x="53" y="96"/>
                  </a:cubicBezTo>
                  <a:cubicBezTo>
                    <a:pt x="53" y="95"/>
                    <a:pt x="53" y="95"/>
                    <a:pt x="53" y="95"/>
                  </a:cubicBezTo>
                  <a:cubicBezTo>
                    <a:pt x="54" y="95"/>
                    <a:pt x="55" y="94"/>
                    <a:pt x="56" y="94"/>
                  </a:cubicBezTo>
                  <a:cubicBezTo>
                    <a:pt x="57" y="94"/>
                    <a:pt x="58" y="94"/>
                    <a:pt x="59" y="95"/>
                  </a:cubicBezTo>
                  <a:cubicBezTo>
                    <a:pt x="59" y="95"/>
                    <a:pt x="60" y="95"/>
                    <a:pt x="60" y="96"/>
                  </a:cubicBezTo>
                  <a:cubicBezTo>
                    <a:pt x="60" y="96"/>
                    <a:pt x="60" y="96"/>
                    <a:pt x="60" y="97"/>
                  </a:cubicBezTo>
                  <a:close/>
                  <a:moveTo>
                    <a:pt x="65" y="111"/>
                  </a:moveTo>
                  <a:cubicBezTo>
                    <a:pt x="64" y="113"/>
                    <a:pt x="63" y="113"/>
                    <a:pt x="62" y="113"/>
                  </a:cubicBezTo>
                  <a:cubicBezTo>
                    <a:pt x="61" y="113"/>
                    <a:pt x="60" y="113"/>
                    <a:pt x="59" y="112"/>
                  </a:cubicBezTo>
                  <a:cubicBezTo>
                    <a:pt x="58" y="112"/>
                    <a:pt x="58" y="111"/>
                    <a:pt x="58" y="111"/>
                  </a:cubicBezTo>
                  <a:cubicBezTo>
                    <a:pt x="57" y="111"/>
                    <a:pt x="57" y="110"/>
                    <a:pt x="57" y="110"/>
                  </a:cubicBezTo>
                  <a:cubicBezTo>
                    <a:pt x="56" y="109"/>
                    <a:pt x="56" y="110"/>
                    <a:pt x="56" y="110"/>
                  </a:cubicBezTo>
                  <a:cubicBezTo>
                    <a:pt x="56" y="109"/>
                    <a:pt x="56" y="109"/>
                    <a:pt x="56" y="109"/>
                  </a:cubicBezTo>
                  <a:cubicBezTo>
                    <a:pt x="58" y="105"/>
                    <a:pt x="58" y="105"/>
                    <a:pt x="58" y="105"/>
                  </a:cubicBezTo>
                  <a:cubicBezTo>
                    <a:pt x="58" y="106"/>
                    <a:pt x="58" y="106"/>
                    <a:pt x="58" y="106"/>
                  </a:cubicBezTo>
                  <a:cubicBezTo>
                    <a:pt x="57" y="108"/>
                    <a:pt x="58" y="110"/>
                    <a:pt x="59" y="111"/>
                  </a:cubicBezTo>
                  <a:cubicBezTo>
                    <a:pt x="60" y="112"/>
                    <a:pt x="60" y="112"/>
                    <a:pt x="61" y="112"/>
                  </a:cubicBezTo>
                  <a:cubicBezTo>
                    <a:pt x="62" y="112"/>
                    <a:pt x="62" y="111"/>
                    <a:pt x="62" y="111"/>
                  </a:cubicBezTo>
                  <a:cubicBezTo>
                    <a:pt x="63" y="110"/>
                    <a:pt x="63" y="109"/>
                    <a:pt x="62" y="107"/>
                  </a:cubicBezTo>
                  <a:cubicBezTo>
                    <a:pt x="62" y="105"/>
                    <a:pt x="62" y="105"/>
                    <a:pt x="62" y="105"/>
                  </a:cubicBezTo>
                  <a:cubicBezTo>
                    <a:pt x="61" y="104"/>
                    <a:pt x="61" y="102"/>
                    <a:pt x="62" y="101"/>
                  </a:cubicBezTo>
                  <a:cubicBezTo>
                    <a:pt x="62" y="100"/>
                    <a:pt x="63" y="100"/>
                    <a:pt x="64" y="99"/>
                  </a:cubicBezTo>
                  <a:cubicBezTo>
                    <a:pt x="65" y="99"/>
                    <a:pt x="66" y="99"/>
                    <a:pt x="67" y="100"/>
                  </a:cubicBezTo>
                  <a:cubicBezTo>
                    <a:pt x="67" y="101"/>
                    <a:pt x="68" y="101"/>
                    <a:pt x="68" y="101"/>
                  </a:cubicBezTo>
                  <a:cubicBezTo>
                    <a:pt x="68" y="102"/>
                    <a:pt x="68" y="102"/>
                    <a:pt x="69" y="102"/>
                  </a:cubicBezTo>
                  <a:cubicBezTo>
                    <a:pt x="69" y="102"/>
                    <a:pt x="69" y="102"/>
                    <a:pt x="70" y="102"/>
                  </a:cubicBezTo>
                  <a:cubicBezTo>
                    <a:pt x="70" y="103"/>
                    <a:pt x="70" y="103"/>
                    <a:pt x="70" y="103"/>
                  </a:cubicBezTo>
                  <a:cubicBezTo>
                    <a:pt x="68" y="107"/>
                    <a:pt x="68" y="107"/>
                    <a:pt x="68" y="107"/>
                  </a:cubicBezTo>
                  <a:cubicBezTo>
                    <a:pt x="67" y="106"/>
                    <a:pt x="67" y="106"/>
                    <a:pt x="67" y="106"/>
                  </a:cubicBezTo>
                  <a:cubicBezTo>
                    <a:pt x="68" y="104"/>
                    <a:pt x="68" y="102"/>
                    <a:pt x="66" y="101"/>
                  </a:cubicBezTo>
                  <a:cubicBezTo>
                    <a:pt x="66" y="101"/>
                    <a:pt x="65" y="101"/>
                    <a:pt x="64" y="101"/>
                  </a:cubicBezTo>
                  <a:cubicBezTo>
                    <a:pt x="64" y="101"/>
                    <a:pt x="64" y="101"/>
                    <a:pt x="63" y="101"/>
                  </a:cubicBezTo>
                  <a:cubicBezTo>
                    <a:pt x="63" y="102"/>
                    <a:pt x="63" y="102"/>
                    <a:pt x="63" y="103"/>
                  </a:cubicBezTo>
                  <a:cubicBezTo>
                    <a:pt x="63" y="103"/>
                    <a:pt x="63" y="104"/>
                    <a:pt x="64" y="105"/>
                  </a:cubicBezTo>
                  <a:cubicBezTo>
                    <a:pt x="64" y="107"/>
                    <a:pt x="64" y="107"/>
                    <a:pt x="64" y="107"/>
                  </a:cubicBezTo>
                  <a:cubicBezTo>
                    <a:pt x="66" y="109"/>
                    <a:pt x="66" y="111"/>
                    <a:pt x="65" y="111"/>
                  </a:cubicBezTo>
                  <a:close/>
                  <a:moveTo>
                    <a:pt x="74" y="117"/>
                  </a:moveTo>
                  <a:cubicBezTo>
                    <a:pt x="73" y="118"/>
                    <a:pt x="72" y="119"/>
                    <a:pt x="71" y="119"/>
                  </a:cubicBezTo>
                  <a:cubicBezTo>
                    <a:pt x="70" y="119"/>
                    <a:pt x="69" y="119"/>
                    <a:pt x="68" y="118"/>
                  </a:cubicBezTo>
                  <a:cubicBezTo>
                    <a:pt x="68" y="118"/>
                    <a:pt x="67" y="117"/>
                    <a:pt x="67" y="116"/>
                  </a:cubicBezTo>
                  <a:cubicBezTo>
                    <a:pt x="66" y="115"/>
                    <a:pt x="67" y="113"/>
                    <a:pt x="68" y="112"/>
                  </a:cubicBezTo>
                  <a:cubicBezTo>
                    <a:pt x="68" y="111"/>
                    <a:pt x="69" y="110"/>
                    <a:pt x="70" y="110"/>
                  </a:cubicBezTo>
                  <a:cubicBezTo>
                    <a:pt x="72" y="109"/>
                    <a:pt x="73" y="109"/>
                    <a:pt x="74" y="110"/>
                  </a:cubicBezTo>
                  <a:cubicBezTo>
                    <a:pt x="75" y="111"/>
                    <a:pt x="75" y="111"/>
                    <a:pt x="76" y="112"/>
                  </a:cubicBezTo>
                  <a:cubicBezTo>
                    <a:pt x="76" y="113"/>
                    <a:pt x="76" y="113"/>
                    <a:pt x="76" y="113"/>
                  </a:cubicBezTo>
                  <a:cubicBezTo>
                    <a:pt x="76" y="114"/>
                    <a:pt x="75" y="114"/>
                    <a:pt x="75" y="114"/>
                  </a:cubicBezTo>
                  <a:cubicBezTo>
                    <a:pt x="75" y="114"/>
                    <a:pt x="75" y="114"/>
                    <a:pt x="74" y="114"/>
                  </a:cubicBezTo>
                  <a:cubicBezTo>
                    <a:pt x="74" y="114"/>
                    <a:pt x="74" y="113"/>
                    <a:pt x="74" y="113"/>
                  </a:cubicBezTo>
                  <a:cubicBezTo>
                    <a:pt x="74" y="113"/>
                    <a:pt x="74" y="113"/>
                    <a:pt x="74" y="113"/>
                  </a:cubicBezTo>
                  <a:cubicBezTo>
                    <a:pt x="74" y="112"/>
                    <a:pt x="74" y="112"/>
                    <a:pt x="74" y="111"/>
                  </a:cubicBezTo>
                  <a:cubicBezTo>
                    <a:pt x="74" y="111"/>
                    <a:pt x="74" y="111"/>
                    <a:pt x="73" y="111"/>
                  </a:cubicBezTo>
                  <a:cubicBezTo>
                    <a:pt x="72" y="110"/>
                    <a:pt x="72" y="110"/>
                    <a:pt x="70" y="111"/>
                  </a:cubicBezTo>
                  <a:cubicBezTo>
                    <a:pt x="70" y="111"/>
                    <a:pt x="69" y="111"/>
                    <a:pt x="69" y="112"/>
                  </a:cubicBezTo>
                  <a:cubicBezTo>
                    <a:pt x="68" y="113"/>
                    <a:pt x="68" y="114"/>
                    <a:pt x="68" y="115"/>
                  </a:cubicBezTo>
                  <a:cubicBezTo>
                    <a:pt x="68" y="116"/>
                    <a:pt x="68" y="117"/>
                    <a:pt x="69" y="117"/>
                  </a:cubicBezTo>
                  <a:cubicBezTo>
                    <a:pt x="71" y="118"/>
                    <a:pt x="72" y="118"/>
                    <a:pt x="74" y="117"/>
                  </a:cubicBezTo>
                  <a:cubicBezTo>
                    <a:pt x="74" y="117"/>
                    <a:pt x="74" y="117"/>
                    <a:pt x="74" y="117"/>
                  </a:cubicBezTo>
                  <a:close/>
                  <a:moveTo>
                    <a:pt x="83" y="111"/>
                  </a:moveTo>
                  <a:cubicBezTo>
                    <a:pt x="83" y="111"/>
                    <a:pt x="82" y="111"/>
                    <a:pt x="82" y="111"/>
                  </a:cubicBezTo>
                  <a:cubicBezTo>
                    <a:pt x="82" y="111"/>
                    <a:pt x="82" y="111"/>
                    <a:pt x="81" y="111"/>
                  </a:cubicBezTo>
                  <a:cubicBezTo>
                    <a:pt x="81" y="111"/>
                    <a:pt x="81" y="111"/>
                    <a:pt x="81" y="111"/>
                  </a:cubicBezTo>
                  <a:cubicBezTo>
                    <a:pt x="81" y="110"/>
                    <a:pt x="81" y="110"/>
                    <a:pt x="81" y="110"/>
                  </a:cubicBezTo>
                  <a:cubicBezTo>
                    <a:pt x="81" y="109"/>
                    <a:pt x="81" y="109"/>
                    <a:pt x="82" y="109"/>
                  </a:cubicBezTo>
                  <a:cubicBezTo>
                    <a:pt x="82" y="109"/>
                    <a:pt x="82" y="109"/>
                    <a:pt x="82" y="109"/>
                  </a:cubicBezTo>
                  <a:cubicBezTo>
                    <a:pt x="83" y="109"/>
                    <a:pt x="83" y="110"/>
                    <a:pt x="83" y="110"/>
                  </a:cubicBezTo>
                  <a:cubicBezTo>
                    <a:pt x="83" y="111"/>
                    <a:pt x="83" y="111"/>
                    <a:pt x="83" y="111"/>
                  </a:cubicBezTo>
                  <a:close/>
                  <a:moveTo>
                    <a:pt x="78" y="123"/>
                  </a:moveTo>
                  <a:cubicBezTo>
                    <a:pt x="74" y="121"/>
                    <a:pt x="74" y="121"/>
                    <a:pt x="74" y="121"/>
                  </a:cubicBezTo>
                  <a:cubicBezTo>
                    <a:pt x="74" y="121"/>
                    <a:pt x="74" y="121"/>
                    <a:pt x="74" y="121"/>
                  </a:cubicBezTo>
                  <a:cubicBezTo>
                    <a:pt x="75" y="121"/>
                    <a:pt x="76" y="121"/>
                    <a:pt x="76" y="120"/>
                  </a:cubicBezTo>
                  <a:cubicBezTo>
                    <a:pt x="78" y="115"/>
                    <a:pt x="78" y="115"/>
                    <a:pt x="78" y="115"/>
                  </a:cubicBezTo>
                  <a:cubicBezTo>
                    <a:pt x="79" y="115"/>
                    <a:pt x="79" y="114"/>
                    <a:pt x="78" y="114"/>
                  </a:cubicBezTo>
                  <a:cubicBezTo>
                    <a:pt x="78" y="114"/>
                    <a:pt x="78" y="114"/>
                    <a:pt x="78" y="114"/>
                  </a:cubicBezTo>
                  <a:cubicBezTo>
                    <a:pt x="78" y="113"/>
                    <a:pt x="78" y="113"/>
                    <a:pt x="78" y="113"/>
                  </a:cubicBezTo>
                  <a:cubicBezTo>
                    <a:pt x="81" y="114"/>
                    <a:pt x="81" y="114"/>
                    <a:pt x="81" y="114"/>
                  </a:cubicBezTo>
                  <a:cubicBezTo>
                    <a:pt x="78" y="121"/>
                    <a:pt x="78" y="121"/>
                    <a:pt x="78" y="121"/>
                  </a:cubicBezTo>
                  <a:cubicBezTo>
                    <a:pt x="77" y="122"/>
                    <a:pt x="78" y="123"/>
                    <a:pt x="78" y="123"/>
                  </a:cubicBezTo>
                  <a:cubicBezTo>
                    <a:pt x="78" y="123"/>
                    <a:pt x="78" y="123"/>
                    <a:pt x="78" y="123"/>
                  </a:cubicBezTo>
                  <a:close/>
                  <a:moveTo>
                    <a:pt x="89" y="124"/>
                  </a:moveTo>
                  <a:cubicBezTo>
                    <a:pt x="88" y="125"/>
                    <a:pt x="87" y="125"/>
                    <a:pt x="86" y="126"/>
                  </a:cubicBezTo>
                  <a:cubicBezTo>
                    <a:pt x="85" y="126"/>
                    <a:pt x="84" y="126"/>
                    <a:pt x="84" y="126"/>
                  </a:cubicBezTo>
                  <a:cubicBezTo>
                    <a:pt x="82" y="125"/>
                    <a:pt x="82" y="125"/>
                    <a:pt x="82" y="124"/>
                  </a:cubicBezTo>
                  <a:cubicBezTo>
                    <a:pt x="81" y="123"/>
                    <a:pt x="81" y="121"/>
                    <a:pt x="82" y="120"/>
                  </a:cubicBezTo>
                  <a:cubicBezTo>
                    <a:pt x="82" y="119"/>
                    <a:pt x="83" y="118"/>
                    <a:pt x="84" y="117"/>
                  </a:cubicBezTo>
                  <a:cubicBezTo>
                    <a:pt x="85" y="117"/>
                    <a:pt x="86" y="117"/>
                    <a:pt x="87" y="117"/>
                  </a:cubicBezTo>
                  <a:cubicBezTo>
                    <a:pt x="88" y="118"/>
                    <a:pt x="89" y="119"/>
                    <a:pt x="89" y="119"/>
                  </a:cubicBezTo>
                  <a:cubicBezTo>
                    <a:pt x="90" y="120"/>
                    <a:pt x="90" y="121"/>
                    <a:pt x="89" y="122"/>
                  </a:cubicBezTo>
                  <a:cubicBezTo>
                    <a:pt x="83" y="119"/>
                    <a:pt x="83" y="119"/>
                    <a:pt x="83" y="119"/>
                  </a:cubicBezTo>
                  <a:cubicBezTo>
                    <a:pt x="83" y="121"/>
                    <a:pt x="83" y="122"/>
                    <a:pt x="83" y="123"/>
                  </a:cubicBezTo>
                  <a:cubicBezTo>
                    <a:pt x="83" y="124"/>
                    <a:pt x="84" y="124"/>
                    <a:pt x="84" y="125"/>
                  </a:cubicBezTo>
                  <a:cubicBezTo>
                    <a:pt x="85" y="125"/>
                    <a:pt x="86" y="125"/>
                    <a:pt x="86" y="125"/>
                  </a:cubicBezTo>
                  <a:cubicBezTo>
                    <a:pt x="88" y="125"/>
                    <a:pt x="88" y="124"/>
                    <a:pt x="89" y="124"/>
                  </a:cubicBezTo>
                  <a:cubicBezTo>
                    <a:pt x="89" y="124"/>
                    <a:pt x="89" y="124"/>
                    <a:pt x="89" y="124"/>
                  </a:cubicBezTo>
                  <a:close/>
                  <a:moveTo>
                    <a:pt x="88" y="120"/>
                  </a:moveTo>
                  <a:cubicBezTo>
                    <a:pt x="88" y="119"/>
                    <a:pt x="88" y="118"/>
                    <a:pt x="87" y="117"/>
                  </a:cubicBezTo>
                  <a:cubicBezTo>
                    <a:pt x="86" y="117"/>
                    <a:pt x="84" y="117"/>
                    <a:pt x="84" y="119"/>
                  </a:cubicBezTo>
                  <a:cubicBezTo>
                    <a:pt x="88" y="120"/>
                    <a:pt x="88" y="120"/>
                    <a:pt x="88" y="120"/>
                  </a:cubicBezTo>
                  <a:close/>
                  <a:moveTo>
                    <a:pt x="98" y="131"/>
                  </a:moveTo>
                  <a:cubicBezTo>
                    <a:pt x="94" y="129"/>
                    <a:pt x="94" y="129"/>
                    <a:pt x="94" y="129"/>
                  </a:cubicBezTo>
                  <a:cubicBezTo>
                    <a:pt x="94" y="129"/>
                    <a:pt x="94" y="129"/>
                    <a:pt x="94" y="129"/>
                  </a:cubicBezTo>
                  <a:cubicBezTo>
                    <a:pt x="95" y="129"/>
                    <a:pt x="96" y="129"/>
                    <a:pt x="96" y="128"/>
                  </a:cubicBezTo>
                  <a:cubicBezTo>
                    <a:pt x="98" y="123"/>
                    <a:pt x="98" y="123"/>
                    <a:pt x="98" y="123"/>
                  </a:cubicBezTo>
                  <a:cubicBezTo>
                    <a:pt x="98" y="123"/>
                    <a:pt x="98" y="123"/>
                    <a:pt x="98" y="122"/>
                  </a:cubicBezTo>
                  <a:cubicBezTo>
                    <a:pt x="98" y="122"/>
                    <a:pt x="97" y="122"/>
                    <a:pt x="97" y="121"/>
                  </a:cubicBezTo>
                  <a:cubicBezTo>
                    <a:pt x="96" y="121"/>
                    <a:pt x="95" y="121"/>
                    <a:pt x="94" y="122"/>
                  </a:cubicBezTo>
                  <a:cubicBezTo>
                    <a:pt x="93" y="127"/>
                    <a:pt x="93" y="127"/>
                    <a:pt x="93" y="127"/>
                  </a:cubicBezTo>
                  <a:cubicBezTo>
                    <a:pt x="92" y="128"/>
                    <a:pt x="93" y="129"/>
                    <a:pt x="94" y="129"/>
                  </a:cubicBezTo>
                  <a:cubicBezTo>
                    <a:pt x="94" y="129"/>
                    <a:pt x="94" y="129"/>
                    <a:pt x="94" y="129"/>
                  </a:cubicBezTo>
                  <a:cubicBezTo>
                    <a:pt x="90" y="128"/>
                    <a:pt x="90" y="128"/>
                    <a:pt x="90" y="128"/>
                  </a:cubicBezTo>
                  <a:cubicBezTo>
                    <a:pt x="90" y="127"/>
                    <a:pt x="90" y="127"/>
                    <a:pt x="90" y="127"/>
                  </a:cubicBezTo>
                  <a:cubicBezTo>
                    <a:pt x="90" y="128"/>
                    <a:pt x="91" y="127"/>
                    <a:pt x="91" y="127"/>
                  </a:cubicBezTo>
                  <a:cubicBezTo>
                    <a:pt x="93" y="121"/>
                    <a:pt x="93" y="121"/>
                    <a:pt x="93" y="121"/>
                  </a:cubicBezTo>
                  <a:cubicBezTo>
                    <a:pt x="93" y="121"/>
                    <a:pt x="93" y="121"/>
                    <a:pt x="93" y="121"/>
                  </a:cubicBezTo>
                  <a:cubicBezTo>
                    <a:pt x="93" y="121"/>
                    <a:pt x="93" y="120"/>
                    <a:pt x="92" y="120"/>
                  </a:cubicBezTo>
                  <a:cubicBezTo>
                    <a:pt x="92" y="120"/>
                    <a:pt x="92" y="120"/>
                    <a:pt x="92" y="120"/>
                  </a:cubicBezTo>
                  <a:cubicBezTo>
                    <a:pt x="96" y="120"/>
                    <a:pt x="96" y="120"/>
                    <a:pt x="96" y="120"/>
                  </a:cubicBezTo>
                  <a:cubicBezTo>
                    <a:pt x="95" y="121"/>
                    <a:pt x="95" y="121"/>
                    <a:pt x="95" y="121"/>
                  </a:cubicBezTo>
                  <a:cubicBezTo>
                    <a:pt x="96" y="121"/>
                    <a:pt x="98" y="121"/>
                    <a:pt x="99" y="121"/>
                  </a:cubicBezTo>
                  <a:cubicBezTo>
                    <a:pt x="100" y="121"/>
                    <a:pt x="101" y="123"/>
                    <a:pt x="100" y="125"/>
                  </a:cubicBezTo>
                  <a:cubicBezTo>
                    <a:pt x="98" y="129"/>
                    <a:pt x="98" y="129"/>
                    <a:pt x="98" y="129"/>
                  </a:cubicBezTo>
                  <a:cubicBezTo>
                    <a:pt x="98" y="130"/>
                    <a:pt x="98" y="131"/>
                    <a:pt x="98" y="131"/>
                  </a:cubicBezTo>
                  <a:cubicBezTo>
                    <a:pt x="98" y="131"/>
                    <a:pt x="98" y="131"/>
                    <a:pt x="98" y="131"/>
                  </a:cubicBezTo>
                  <a:close/>
                  <a:moveTo>
                    <a:pt x="109" y="130"/>
                  </a:moveTo>
                  <a:cubicBezTo>
                    <a:pt x="108" y="131"/>
                    <a:pt x="107" y="132"/>
                    <a:pt x="107" y="132"/>
                  </a:cubicBezTo>
                  <a:cubicBezTo>
                    <a:pt x="106" y="133"/>
                    <a:pt x="105" y="133"/>
                    <a:pt x="104" y="133"/>
                  </a:cubicBezTo>
                  <a:cubicBezTo>
                    <a:pt x="103" y="132"/>
                    <a:pt x="102" y="132"/>
                    <a:pt x="102" y="131"/>
                  </a:cubicBezTo>
                  <a:cubicBezTo>
                    <a:pt x="101" y="129"/>
                    <a:pt x="101" y="128"/>
                    <a:pt x="101" y="127"/>
                  </a:cubicBezTo>
                  <a:cubicBezTo>
                    <a:pt x="102" y="126"/>
                    <a:pt x="102" y="125"/>
                    <a:pt x="103" y="124"/>
                  </a:cubicBezTo>
                  <a:cubicBezTo>
                    <a:pt x="104" y="123"/>
                    <a:pt x="106" y="123"/>
                    <a:pt x="107" y="123"/>
                  </a:cubicBezTo>
                  <a:cubicBezTo>
                    <a:pt x="108" y="123"/>
                    <a:pt x="108" y="123"/>
                    <a:pt x="109" y="124"/>
                  </a:cubicBezTo>
                  <a:cubicBezTo>
                    <a:pt x="109" y="125"/>
                    <a:pt x="110" y="125"/>
                    <a:pt x="109" y="126"/>
                  </a:cubicBezTo>
                  <a:cubicBezTo>
                    <a:pt x="109" y="126"/>
                    <a:pt x="109" y="126"/>
                    <a:pt x="109" y="126"/>
                  </a:cubicBezTo>
                  <a:cubicBezTo>
                    <a:pt x="108" y="126"/>
                    <a:pt x="108" y="126"/>
                    <a:pt x="108" y="126"/>
                  </a:cubicBezTo>
                  <a:cubicBezTo>
                    <a:pt x="108" y="126"/>
                    <a:pt x="108" y="126"/>
                    <a:pt x="108" y="126"/>
                  </a:cubicBezTo>
                  <a:cubicBezTo>
                    <a:pt x="108" y="125"/>
                    <a:pt x="108" y="125"/>
                    <a:pt x="108" y="125"/>
                  </a:cubicBezTo>
                  <a:cubicBezTo>
                    <a:pt x="108" y="125"/>
                    <a:pt x="108" y="124"/>
                    <a:pt x="108" y="124"/>
                  </a:cubicBezTo>
                  <a:cubicBezTo>
                    <a:pt x="107" y="123"/>
                    <a:pt x="107" y="123"/>
                    <a:pt x="107" y="123"/>
                  </a:cubicBezTo>
                  <a:cubicBezTo>
                    <a:pt x="106" y="123"/>
                    <a:pt x="105" y="123"/>
                    <a:pt x="104" y="124"/>
                  </a:cubicBezTo>
                  <a:cubicBezTo>
                    <a:pt x="104" y="124"/>
                    <a:pt x="104" y="125"/>
                    <a:pt x="103" y="126"/>
                  </a:cubicBezTo>
                  <a:cubicBezTo>
                    <a:pt x="103" y="127"/>
                    <a:pt x="103" y="128"/>
                    <a:pt x="104" y="129"/>
                  </a:cubicBezTo>
                  <a:cubicBezTo>
                    <a:pt x="104" y="129"/>
                    <a:pt x="105" y="130"/>
                    <a:pt x="106" y="130"/>
                  </a:cubicBezTo>
                  <a:cubicBezTo>
                    <a:pt x="106" y="131"/>
                    <a:pt x="107" y="131"/>
                    <a:pt x="109" y="130"/>
                  </a:cubicBezTo>
                  <a:cubicBezTo>
                    <a:pt x="109" y="130"/>
                    <a:pt x="109" y="130"/>
                    <a:pt x="109" y="130"/>
                  </a:cubicBezTo>
                  <a:close/>
                  <a:moveTo>
                    <a:pt x="119" y="132"/>
                  </a:moveTo>
                  <a:cubicBezTo>
                    <a:pt x="118" y="133"/>
                    <a:pt x="118" y="133"/>
                    <a:pt x="117" y="134"/>
                  </a:cubicBezTo>
                  <a:cubicBezTo>
                    <a:pt x="116" y="134"/>
                    <a:pt x="115" y="135"/>
                    <a:pt x="114" y="134"/>
                  </a:cubicBezTo>
                  <a:cubicBezTo>
                    <a:pt x="113" y="134"/>
                    <a:pt x="112" y="133"/>
                    <a:pt x="112" y="133"/>
                  </a:cubicBezTo>
                  <a:cubicBezTo>
                    <a:pt x="111" y="131"/>
                    <a:pt x="111" y="130"/>
                    <a:pt x="111" y="129"/>
                  </a:cubicBezTo>
                  <a:cubicBezTo>
                    <a:pt x="112" y="128"/>
                    <a:pt x="112" y="127"/>
                    <a:pt x="113" y="126"/>
                  </a:cubicBezTo>
                  <a:cubicBezTo>
                    <a:pt x="114" y="125"/>
                    <a:pt x="115" y="125"/>
                    <a:pt x="116" y="125"/>
                  </a:cubicBezTo>
                  <a:cubicBezTo>
                    <a:pt x="118" y="125"/>
                    <a:pt x="118" y="126"/>
                    <a:pt x="119" y="127"/>
                  </a:cubicBezTo>
                  <a:cubicBezTo>
                    <a:pt x="119" y="127"/>
                    <a:pt x="120" y="128"/>
                    <a:pt x="119" y="129"/>
                  </a:cubicBezTo>
                  <a:cubicBezTo>
                    <a:pt x="113" y="128"/>
                    <a:pt x="113" y="128"/>
                    <a:pt x="113" y="128"/>
                  </a:cubicBezTo>
                  <a:cubicBezTo>
                    <a:pt x="112" y="129"/>
                    <a:pt x="113" y="131"/>
                    <a:pt x="113" y="131"/>
                  </a:cubicBezTo>
                  <a:cubicBezTo>
                    <a:pt x="114" y="132"/>
                    <a:pt x="114" y="133"/>
                    <a:pt x="115" y="133"/>
                  </a:cubicBezTo>
                  <a:cubicBezTo>
                    <a:pt x="116" y="133"/>
                    <a:pt x="116" y="133"/>
                    <a:pt x="117" y="133"/>
                  </a:cubicBezTo>
                  <a:cubicBezTo>
                    <a:pt x="118" y="133"/>
                    <a:pt x="118" y="132"/>
                    <a:pt x="119" y="132"/>
                  </a:cubicBezTo>
                  <a:cubicBezTo>
                    <a:pt x="119" y="132"/>
                    <a:pt x="119" y="132"/>
                    <a:pt x="119" y="132"/>
                  </a:cubicBezTo>
                  <a:close/>
                  <a:moveTo>
                    <a:pt x="117" y="129"/>
                  </a:moveTo>
                  <a:cubicBezTo>
                    <a:pt x="117" y="127"/>
                    <a:pt x="116" y="126"/>
                    <a:pt x="115" y="126"/>
                  </a:cubicBezTo>
                  <a:cubicBezTo>
                    <a:pt x="114" y="125"/>
                    <a:pt x="113" y="126"/>
                    <a:pt x="112" y="128"/>
                  </a:cubicBezTo>
                  <a:cubicBezTo>
                    <a:pt x="117" y="129"/>
                    <a:pt x="117" y="129"/>
                    <a:pt x="117" y="129"/>
                  </a:cubicBezTo>
                  <a:close/>
                  <a:moveTo>
                    <a:pt x="133" y="135"/>
                  </a:moveTo>
                  <a:cubicBezTo>
                    <a:pt x="132" y="136"/>
                    <a:pt x="132" y="136"/>
                    <a:pt x="132" y="136"/>
                  </a:cubicBezTo>
                  <a:cubicBezTo>
                    <a:pt x="132" y="137"/>
                    <a:pt x="131" y="137"/>
                    <a:pt x="131" y="137"/>
                  </a:cubicBezTo>
                  <a:cubicBezTo>
                    <a:pt x="130" y="137"/>
                    <a:pt x="130" y="136"/>
                    <a:pt x="130" y="135"/>
                  </a:cubicBezTo>
                  <a:cubicBezTo>
                    <a:pt x="130" y="135"/>
                    <a:pt x="129" y="136"/>
                    <a:pt x="128" y="136"/>
                  </a:cubicBezTo>
                  <a:cubicBezTo>
                    <a:pt x="128" y="136"/>
                    <a:pt x="127" y="136"/>
                    <a:pt x="127" y="136"/>
                  </a:cubicBezTo>
                  <a:cubicBezTo>
                    <a:pt x="126" y="136"/>
                    <a:pt x="126" y="136"/>
                    <a:pt x="125" y="135"/>
                  </a:cubicBezTo>
                  <a:cubicBezTo>
                    <a:pt x="125" y="135"/>
                    <a:pt x="125" y="135"/>
                    <a:pt x="125" y="134"/>
                  </a:cubicBezTo>
                  <a:cubicBezTo>
                    <a:pt x="125" y="133"/>
                    <a:pt x="126" y="132"/>
                    <a:pt x="127" y="131"/>
                  </a:cubicBezTo>
                  <a:cubicBezTo>
                    <a:pt x="128" y="131"/>
                    <a:pt x="129" y="130"/>
                    <a:pt x="130" y="130"/>
                  </a:cubicBezTo>
                  <a:cubicBezTo>
                    <a:pt x="130" y="129"/>
                    <a:pt x="130" y="129"/>
                    <a:pt x="130" y="129"/>
                  </a:cubicBezTo>
                  <a:cubicBezTo>
                    <a:pt x="130" y="128"/>
                    <a:pt x="130" y="127"/>
                    <a:pt x="129" y="127"/>
                  </a:cubicBezTo>
                  <a:cubicBezTo>
                    <a:pt x="128" y="127"/>
                    <a:pt x="128" y="127"/>
                    <a:pt x="128" y="128"/>
                  </a:cubicBezTo>
                  <a:cubicBezTo>
                    <a:pt x="128" y="128"/>
                    <a:pt x="128" y="128"/>
                    <a:pt x="128" y="128"/>
                  </a:cubicBezTo>
                  <a:cubicBezTo>
                    <a:pt x="128" y="129"/>
                    <a:pt x="128" y="129"/>
                    <a:pt x="128" y="129"/>
                  </a:cubicBezTo>
                  <a:cubicBezTo>
                    <a:pt x="128" y="129"/>
                    <a:pt x="128" y="129"/>
                    <a:pt x="127" y="129"/>
                  </a:cubicBezTo>
                  <a:cubicBezTo>
                    <a:pt x="127" y="130"/>
                    <a:pt x="127" y="130"/>
                    <a:pt x="126" y="130"/>
                  </a:cubicBezTo>
                  <a:cubicBezTo>
                    <a:pt x="126" y="130"/>
                    <a:pt x="126" y="130"/>
                    <a:pt x="126" y="129"/>
                  </a:cubicBezTo>
                  <a:cubicBezTo>
                    <a:pt x="125" y="129"/>
                    <a:pt x="125" y="129"/>
                    <a:pt x="126" y="129"/>
                  </a:cubicBezTo>
                  <a:cubicBezTo>
                    <a:pt x="126" y="128"/>
                    <a:pt x="126" y="128"/>
                    <a:pt x="127" y="127"/>
                  </a:cubicBezTo>
                  <a:cubicBezTo>
                    <a:pt x="128" y="127"/>
                    <a:pt x="128" y="127"/>
                    <a:pt x="129" y="127"/>
                  </a:cubicBezTo>
                  <a:cubicBezTo>
                    <a:pt x="130" y="127"/>
                    <a:pt x="131" y="127"/>
                    <a:pt x="132" y="128"/>
                  </a:cubicBezTo>
                  <a:cubicBezTo>
                    <a:pt x="132" y="128"/>
                    <a:pt x="132" y="129"/>
                    <a:pt x="132" y="130"/>
                  </a:cubicBezTo>
                  <a:cubicBezTo>
                    <a:pt x="132" y="135"/>
                    <a:pt x="132" y="135"/>
                    <a:pt x="132" y="135"/>
                  </a:cubicBezTo>
                  <a:cubicBezTo>
                    <a:pt x="132" y="135"/>
                    <a:pt x="132" y="135"/>
                    <a:pt x="132" y="135"/>
                  </a:cubicBezTo>
                  <a:cubicBezTo>
                    <a:pt x="132" y="135"/>
                    <a:pt x="132" y="135"/>
                    <a:pt x="133" y="135"/>
                  </a:cubicBezTo>
                  <a:cubicBezTo>
                    <a:pt x="133" y="135"/>
                    <a:pt x="133" y="135"/>
                    <a:pt x="133" y="135"/>
                  </a:cubicBezTo>
                  <a:close/>
                  <a:moveTo>
                    <a:pt x="130" y="134"/>
                  </a:moveTo>
                  <a:cubicBezTo>
                    <a:pt x="130" y="131"/>
                    <a:pt x="130" y="131"/>
                    <a:pt x="130" y="131"/>
                  </a:cubicBezTo>
                  <a:cubicBezTo>
                    <a:pt x="129" y="131"/>
                    <a:pt x="128" y="131"/>
                    <a:pt x="128" y="131"/>
                  </a:cubicBezTo>
                  <a:cubicBezTo>
                    <a:pt x="127" y="132"/>
                    <a:pt x="126" y="132"/>
                    <a:pt x="126" y="133"/>
                  </a:cubicBezTo>
                  <a:cubicBezTo>
                    <a:pt x="126" y="134"/>
                    <a:pt x="127" y="135"/>
                    <a:pt x="128" y="135"/>
                  </a:cubicBezTo>
                  <a:cubicBezTo>
                    <a:pt x="128" y="135"/>
                    <a:pt x="129" y="135"/>
                    <a:pt x="130" y="134"/>
                  </a:cubicBezTo>
                  <a:close/>
                  <a:moveTo>
                    <a:pt x="144" y="136"/>
                  </a:moveTo>
                  <a:cubicBezTo>
                    <a:pt x="140" y="136"/>
                    <a:pt x="140" y="136"/>
                    <a:pt x="140" y="136"/>
                  </a:cubicBezTo>
                  <a:cubicBezTo>
                    <a:pt x="140" y="136"/>
                    <a:pt x="140" y="136"/>
                    <a:pt x="140" y="136"/>
                  </a:cubicBezTo>
                  <a:cubicBezTo>
                    <a:pt x="140" y="136"/>
                    <a:pt x="141" y="135"/>
                    <a:pt x="141" y="135"/>
                  </a:cubicBezTo>
                  <a:cubicBezTo>
                    <a:pt x="141" y="129"/>
                    <a:pt x="141" y="129"/>
                    <a:pt x="141" y="129"/>
                  </a:cubicBezTo>
                  <a:cubicBezTo>
                    <a:pt x="141" y="129"/>
                    <a:pt x="141" y="129"/>
                    <a:pt x="140" y="128"/>
                  </a:cubicBezTo>
                  <a:cubicBezTo>
                    <a:pt x="140" y="128"/>
                    <a:pt x="140" y="128"/>
                    <a:pt x="139" y="128"/>
                  </a:cubicBezTo>
                  <a:cubicBezTo>
                    <a:pt x="138" y="128"/>
                    <a:pt x="138" y="128"/>
                    <a:pt x="137" y="129"/>
                  </a:cubicBezTo>
                  <a:cubicBezTo>
                    <a:pt x="137" y="135"/>
                    <a:pt x="137" y="135"/>
                    <a:pt x="137" y="135"/>
                  </a:cubicBezTo>
                  <a:cubicBezTo>
                    <a:pt x="137" y="135"/>
                    <a:pt x="137" y="136"/>
                    <a:pt x="138" y="136"/>
                  </a:cubicBezTo>
                  <a:cubicBezTo>
                    <a:pt x="138" y="136"/>
                    <a:pt x="138" y="136"/>
                    <a:pt x="138" y="136"/>
                  </a:cubicBezTo>
                  <a:cubicBezTo>
                    <a:pt x="134" y="136"/>
                    <a:pt x="134" y="136"/>
                    <a:pt x="134" y="136"/>
                  </a:cubicBezTo>
                  <a:cubicBezTo>
                    <a:pt x="134" y="136"/>
                    <a:pt x="134" y="136"/>
                    <a:pt x="134" y="136"/>
                  </a:cubicBezTo>
                  <a:cubicBezTo>
                    <a:pt x="134" y="136"/>
                    <a:pt x="135" y="135"/>
                    <a:pt x="135" y="135"/>
                  </a:cubicBezTo>
                  <a:cubicBezTo>
                    <a:pt x="135" y="129"/>
                    <a:pt x="135" y="129"/>
                    <a:pt x="135" y="129"/>
                  </a:cubicBezTo>
                  <a:cubicBezTo>
                    <a:pt x="135" y="129"/>
                    <a:pt x="135" y="128"/>
                    <a:pt x="134" y="128"/>
                  </a:cubicBezTo>
                  <a:cubicBezTo>
                    <a:pt x="134" y="128"/>
                    <a:pt x="134" y="128"/>
                    <a:pt x="133" y="128"/>
                  </a:cubicBezTo>
                  <a:cubicBezTo>
                    <a:pt x="133" y="128"/>
                    <a:pt x="133" y="128"/>
                    <a:pt x="133" y="128"/>
                  </a:cubicBezTo>
                  <a:cubicBezTo>
                    <a:pt x="136" y="127"/>
                    <a:pt x="136" y="127"/>
                    <a:pt x="136" y="127"/>
                  </a:cubicBezTo>
                  <a:cubicBezTo>
                    <a:pt x="136" y="128"/>
                    <a:pt x="136" y="128"/>
                    <a:pt x="136" y="128"/>
                  </a:cubicBezTo>
                  <a:cubicBezTo>
                    <a:pt x="137" y="127"/>
                    <a:pt x="138" y="127"/>
                    <a:pt x="140" y="127"/>
                  </a:cubicBezTo>
                  <a:cubicBezTo>
                    <a:pt x="141" y="127"/>
                    <a:pt x="142" y="127"/>
                    <a:pt x="142" y="130"/>
                  </a:cubicBezTo>
                  <a:cubicBezTo>
                    <a:pt x="142" y="135"/>
                    <a:pt x="142" y="135"/>
                    <a:pt x="142" y="135"/>
                  </a:cubicBezTo>
                  <a:cubicBezTo>
                    <a:pt x="143" y="135"/>
                    <a:pt x="143" y="136"/>
                    <a:pt x="144" y="136"/>
                  </a:cubicBezTo>
                  <a:cubicBezTo>
                    <a:pt x="144" y="136"/>
                    <a:pt x="144" y="136"/>
                    <a:pt x="144" y="136"/>
                  </a:cubicBezTo>
                  <a:close/>
                  <a:moveTo>
                    <a:pt x="155" y="134"/>
                  </a:moveTo>
                  <a:cubicBezTo>
                    <a:pt x="154" y="135"/>
                    <a:pt x="153" y="135"/>
                    <a:pt x="152" y="136"/>
                  </a:cubicBezTo>
                  <a:cubicBezTo>
                    <a:pt x="152" y="134"/>
                    <a:pt x="152" y="134"/>
                    <a:pt x="152" y="134"/>
                  </a:cubicBezTo>
                  <a:cubicBezTo>
                    <a:pt x="151" y="135"/>
                    <a:pt x="150" y="136"/>
                    <a:pt x="149" y="136"/>
                  </a:cubicBezTo>
                  <a:cubicBezTo>
                    <a:pt x="148" y="136"/>
                    <a:pt x="148" y="136"/>
                    <a:pt x="147" y="135"/>
                  </a:cubicBezTo>
                  <a:cubicBezTo>
                    <a:pt x="146" y="134"/>
                    <a:pt x="145" y="133"/>
                    <a:pt x="145" y="131"/>
                  </a:cubicBezTo>
                  <a:cubicBezTo>
                    <a:pt x="145" y="130"/>
                    <a:pt x="146" y="129"/>
                    <a:pt x="146" y="128"/>
                  </a:cubicBezTo>
                  <a:cubicBezTo>
                    <a:pt x="146" y="127"/>
                    <a:pt x="148" y="126"/>
                    <a:pt x="149" y="126"/>
                  </a:cubicBezTo>
                  <a:cubicBezTo>
                    <a:pt x="150" y="126"/>
                    <a:pt x="150" y="126"/>
                    <a:pt x="151" y="127"/>
                  </a:cubicBezTo>
                  <a:cubicBezTo>
                    <a:pt x="150" y="124"/>
                    <a:pt x="150" y="124"/>
                    <a:pt x="150" y="124"/>
                  </a:cubicBezTo>
                  <a:cubicBezTo>
                    <a:pt x="150" y="123"/>
                    <a:pt x="150" y="123"/>
                    <a:pt x="150" y="123"/>
                  </a:cubicBezTo>
                  <a:cubicBezTo>
                    <a:pt x="150" y="123"/>
                    <a:pt x="150" y="123"/>
                    <a:pt x="149" y="123"/>
                  </a:cubicBezTo>
                  <a:cubicBezTo>
                    <a:pt x="149" y="123"/>
                    <a:pt x="149" y="123"/>
                    <a:pt x="149" y="123"/>
                  </a:cubicBezTo>
                  <a:cubicBezTo>
                    <a:pt x="150" y="123"/>
                    <a:pt x="150" y="122"/>
                    <a:pt x="152" y="121"/>
                  </a:cubicBezTo>
                  <a:cubicBezTo>
                    <a:pt x="153" y="133"/>
                    <a:pt x="153" y="133"/>
                    <a:pt x="153" y="133"/>
                  </a:cubicBezTo>
                  <a:cubicBezTo>
                    <a:pt x="153" y="134"/>
                    <a:pt x="153" y="134"/>
                    <a:pt x="153" y="134"/>
                  </a:cubicBezTo>
                  <a:cubicBezTo>
                    <a:pt x="154" y="134"/>
                    <a:pt x="155" y="134"/>
                    <a:pt x="155" y="134"/>
                  </a:cubicBezTo>
                  <a:cubicBezTo>
                    <a:pt x="155" y="134"/>
                    <a:pt x="155" y="134"/>
                    <a:pt x="155" y="134"/>
                  </a:cubicBezTo>
                  <a:close/>
                  <a:moveTo>
                    <a:pt x="152" y="133"/>
                  </a:moveTo>
                  <a:cubicBezTo>
                    <a:pt x="152" y="129"/>
                    <a:pt x="152" y="129"/>
                    <a:pt x="152" y="129"/>
                  </a:cubicBezTo>
                  <a:cubicBezTo>
                    <a:pt x="152" y="128"/>
                    <a:pt x="151" y="128"/>
                    <a:pt x="151" y="127"/>
                  </a:cubicBezTo>
                  <a:cubicBezTo>
                    <a:pt x="150" y="127"/>
                    <a:pt x="150" y="127"/>
                    <a:pt x="149" y="127"/>
                  </a:cubicBezTo>
                  <a:cubicBezTo>
                    <a:pt x="148" y="127"/>
                    <a:pt x="148" y="127"/>
                    <a:pt x="147" y="128"/>
                  </a:cubicBezTo>
                  <a:cubicBezTo>
                    <a:pt x="147" y="129"/>
                    <a:pt x="147" y="130"/>
                    <a:pt x="147" y="131"/>
                  </a:cubicBezTo>
                  <a:cubicBezTo>
                    <a:pt x="147" y="132"/>
                    <a:pt x="147" y="133"/>
                    <a:pt x="148" y="134"/>
                  </a:cubicBezTo>
                  <a:cubicBezTo>
                    <a:pt x="148" y="135"/>
                    <a:pt x="149" y="135"/>
                    <a:pt x="150" y="135"/>
                  </a:cubicBezTo>
                  <a:cubicBezTo>
                    <a:pt x="150" y="135"/>
                    <a:pt x="150" y="135"/>
                    <a:pt x="151" y="135"/>
                  </a:cubicBezTo>
                  <a:cubicBezTo>
                    <a:pt x="152" y="134"/>
                    <a:pt x="152" y="134"/>
                    <a:pt x="152" y="133"/>
                  </a:cubicBezTo>
                  <a:close/>
                  <a:moveTo>
                    <a:pt x="170" y="122"/>
                  </a:moveTo>
                  <a:cubicBezTo>
                    <a:pt x="170" y="122"/>
                    <a:pt x="170" y="122"/>
                    <a:pt x="170" y="122"/>
                  </a:cubicBezTo>
                  <a:cubicBezTo>
                    <a:pt x="169" y="121"/>
                    <a:pt x="169" y="120"/>
                    <a:pt x="169" y="120"/>
                  </a:cubicBezTo>
                  <a:cubicBezTo>
                    <a:pt x="168" y="120"/>
                    <a:pt x="168" y="120"/>
                    <a:pt x="167" y="120"/>
                  </a:cubicBezTo>
                  <a:cubicBezTo>
                    <a:pt x="165" y="120"/>
                    <a:pt x="165" y="120"/>
                    <a:pt x="165" y="120"/>
                  </a:cubicBezTo>
                  <a:cubicBezTo>
                    <a:pt x="167" y="131"/>
                    <a:pt x="167" y="131"/>
                    <a:pt x="167" y="131"/>
                  </a:cubicBezTo>
                  <a:cubicBezTo>
                    <a:pt x="168" y="132"/>
                    <a:pt x="168" y="132"/>
                    <a:pt x="170" y="132"/>
                  </a:cubicBezTo>
                  <a:cubicBezTo>
                    <a:pt x="170" y="132"/>
                    <a:pt x="170" y="132"/>
                    <a:pt x="170" y="132"/>
                  </a:cubicBezTo>
                  <a:cubicBezTo>
                    <a:pt x="164" y="133"/>
                    <a:pt x="164" y="133"/>
                    <a:pt x="164" y="133"/>
                  </a:cubicBezTo>
                  <a:cubicBezTo>
                    <a:pt x="164" y="133"/>
                    <a:pt x="164" y="133"/>
                    <a:pt x="164" y="133"/>
                  </a:cubicBezTo>
                  <a:cubicBezTo>
                    <a:pt x="165" y="133"/>
                    <a:pt x="166" y="132"/>
                    <a:pt x="165" y="131"/>
                  </a:cubicBezTo>
                  <a:cubicBezTo>
                    <a:pt x="163" y="121"/>
                    <a:pt x="163" y="121"/>
                    <a:pt x="163" y="121"/>
                  </a:cubicBezTo>
                  <a:cubicBezTo>
                    <a:pt x="161" y="121"/>
                    <a:pt x="161" y="121"/>
                    <a:pt x="161" y="121"/>
                  </a:cubicBezTo>
                  <a:cubicBezTo>
                    <a:pt x="160" y="121"/>
                    <a:pt x="160" y="122"/>
                    <a:pt x="159" y="122"/>
                  </a:cubicBezTo>
                  <a:cubicBezTo>
                    <a:pt x="159" y="123"/>
                    <a:pt x="159" y="123"/>
                    <a:pt x="159" y="124"/>
                  </a:cubicBezTo>
                  <a:cubicBezTo>
                    <a:pt x="159" y="124"/>
                    <a:pt x="159" y="124"/>
                    <a:pt x="159" y="124"/>
                  </a:cubicBezTo>
                  <a:cubicBezTo>
                    <a:pt x="158" y="121"/>
                    <a:pt x="158" y="121"/>
                    <a:pt x="158" y="121"/>
                  </a:cubicBezTo>
                  <a:cubicBezTo>
                    <a:pt x="169" y="118"/>
                    <a:pt x="169" y="118"/>
                    <a:pt x="169" y="118"/>
                  </a:cubicBezTo>
                  <a:cubicBezTo>
                    <a:pt x="170" y="122"/>
                    <a:pt x="170" y="122"/>
                    <a:pt x="170" y="122"/>
                  </a:cubicBezTo>
                  <a:close/>
                  <a:moveTo>
                    <a:pt x="181" y="125"/>
                  </a:moveTo>
                  <a:cubicBezTo>
                    <a:pt x="181" y="126"/>
                    <a:pt x="181" y="127"/>
                    <a:pt x="180" y="128"/>
                  </a:cubicBezTo>
                  <a:cubicBezTo>
                    <a:pt x="180" y="129"/>
                    <a:pt x="179" y="130"/>
                    <a:pt x="178" y="130"/>
                  </a:cubicBezTo>
                  <a:cubicBezTo>
                    <a:pt x="177" y="131"/>
                    <a:pt x="176" y="131"/>
                    <a:pt x="176" y="130"/>
                  </a:cubicBezTo>
                  <a:cubicBezTo>
                    <a:pt x="174" y="129"/>
                    <a:pt x="174" y="128"/>
                    <a:pt x="173" y="127"/>
                  </a:cubicBezTo>
                  <a:cubicBezTo>
                    <a:pt x="173" y="126"/>
                    <a:pt x="173" y="125"/>
                    <a:pt x="173" y="123"/>
                  </a:cubicBezTo>
                  <a:cubicBezTo>
                    <a:pt x="174" y="122"/>
                    <a:pt x="174" y="121"/>
                    <a:pt x="176" y="121"/>
                  </a:cubicBezTo>
                  <a:cubicBezTo>
                    <a:pt x="177" y="121"/>
                    <a:pt x="178" y="121"/>
                    <a:pt x="178" y="121"/>
                  </a:cubicBezTo>
                  <a:cubicBezTo>
                    <a:pt x="179" y="121"/>
                    <a:pt x="180" y="122"/>
                    <a:pt x="180" y="123"/>
                  </a:cubicBezTo>
                  <a:cubicBezTo>
                    <a:pt x="174" y="125"/>
                    <a:pt x="174" y="125"/>
                    <a:pt x="174" y="125"/>
                  </a:cubicBezTo>
                  <a:cubicBezTo>
                    <a:pt x="175" y="126"/>
                    <a:pt x="176" y="127"/>
                    <a:pt x="176" y="128"/>
                  </a:cubicBezTo>
                  <a:cubicBezTo>
                    <a:pt x="177" y="129"/>
                    <a:pt x="178" y="129"/>
                    <a:pt x="179" y="128"/>
                  </a:cubicBezTo>
                  <a:cubicBezTo>
                    <a:pt x="180" y="128"/>
                    <a:pt x="180" y="127"/>
                    <a:pt x="181" y="127"/>
                  </a:cubicBezTo>
                  <a:cubicBezTo>
                    <a:pt x="180" y="127"/>
                    <a:pt x="181" y="126"/>
                    <a:pt x="181" y="125"/>
                  </a:cubicBezTo>
                  <a:cubicBezTo>
                    <a:pt x="181" y="125"/>
                    <a:pt x="181" y="125"/>
                    <a:pt x="181" y="125"/>
                  </a:cubicBezTo>
                  <a:close/>
                  <a:moveTo>
                    <a:pt x="178" y="123"/>
                  </a:moveTo>
                  <a:cubicBezTo>
                    <a:pt x="177" y="122"/>
                    <a:pt x="176" y="121"/>
                    <a:pt x="175" y="122"/>
                  </a:cubicBezTo>
                  <a:cubicBezTo>
                    <a:pt x="174" y="122"/>
                    <a:pt x="173" y="123"/>
                    <a:pt x="173" y="125"/>
                  </a:cubicBezTo>
                  <a:cubicBezTo>
                    <a:pt x="178" y="123"/>
                    <a:pt x="178" y="123"/>
                    <a:pt x="178" y="123"/>
                  </a:cubicBezTo>
                  <a:close/>
                  <a:moveTo>
                    <a:pt x="190" y="122"/>
                  </a:moveTo>
                  <a:cubicBezTo>
                    <a:pt x="190" y="123"/>
                    <a:pt x="190" y="124"/>
                    <a:pt x="190" y="125"/>
                  </a:cubicBezTo>
                  <a:cubicBezTo>
                    <a:pt x="189" y="126"/>
                    <a:pt x="188" y="127"/>
                    <a:pt x="188" y="127"/>
                  </a:cubicBezTo>
                  <a:cubicBezTo>
                    <a:pt x="186" y="127"/>
                    <a:pt x="186" y="127"/>
                    <a:pt x="184" y="127"/>
                  </a:cubicBezTo>
                  <a:cubicBezTo>
                    <a:pt x="183" y="127"/>
                    <a:pt x="182" y="125"/>
                    <a:pt x="182" y="124"/>
                  </a:cubicBezTo>
                  <a:cubicBezTo>
                    <a:pt x="182" y="123"/>
                    <a:pt x="182" y="122"/>
                    <a:pt x="182" y="121"/>
                  </a:cubicBezTo>
                  <a:cubicBezTo>
                    <a:pt x="182" y="119"/>
                    <a:pt x="183" y="119"/>
                    <a:pt x="185" y="118"/>
                  </a:cubicBezTo>
                  <a:cubicBezTo>
                    <a:pt x="186" y="118"/>
                    <a:pt x="186" y="118"/>
                    <a:pt x="187" y="118"/>
                  </a:cubicBezTo>
                  <a:cubicBezTo>
                    <a:pt x="188" y="118"/>
                    <a:pt x="188" y="118"/>
                    <a:pt x="188" y="119"/>
                  </a:cubicBezTo>
                  <a:cubicBezTo>
                    <a:pt x="188" y="119"/>
                    <a:pt x="188" y="119"/>
                    <a:pt x="188" y="119"/>
                  </a:cubicBezTo>
                  <a:cubicBezTo>
                    <a:pt x="188" y="120"/>
                    <a:pt x="188" y="120"/>
                    <a:pt x="188" y="120"/>
                  </a:cubicBezTo>
                  <a:cubicBezTo>
                    <a:pt x="188" y="120"/>
                    <a:pt x="188" y="120"/>
                    <a:pt x="187" y="120"/>
                  </a:cubicBezTo>
                  <a:cubicBezTo>
                    <a:pt x="187" y="120"/>
                    <a:pt x="187" y="119"/>
                    <a:pt x="187" y="119"/>
                  </a:cubicBezTo>
                  <a:cubicBezTo>
                    <a:pt x="187" y="119"/>
                    <a:pt x="186" y="119"/>
                    <a:pt x="186" y="119"/>
                  </a:cubicBezTo>
                  <a:cubicBezTo>
                    <a:pt x="186" y="119"/>
                    <a:pt x="185" y="119"/>
                    <a:pt x="185" y="119"/>
                  </a:cubicBezTo>
                  <a:cubicBezTo>
                    <a:pt x="184" y="119"/>
                    <a:pt x="183" y="120"/>
                    <a:pt x="183" y="121"/>
                  </a:cubicBezTo>
                  <a:cubicBezTo>
                    <a:pt x="183" y="121"/>
                    <a:pt x="183" y="122"/>
                    <a:pt x="184" y="123"/>
                  </a:cubicBezTo>
                  <a:cubicBezTo>
                    <a:pt x="184" y="124"/>
                    <a:pt x="185" y="125"/>
                    <a:pt x="186" y="125"/>
                  </a:cubicBezTo>
                  <a:cubicBezTo>
                    <a:pt x="186" y="126"/>
                    <a:pt x="187" y="126"/>
                    <a:pt x="188" y="126"/>
                  </a:cubicBezTo>
                  <a:cubicBezTo>
                    <a:pt x="189" y="125"/>
                    <a:pt x="190" y="124"/>
                    <a:pt x="190" y="122"/>
                  </a:cubicBezTo>
                  <a:cubicBezTo>
                    <a:pt x="190" y="122"/>
                    <a:pt x="190" y="122"/>
                    <a:pt x="190" y="122"/>
                  </a:cubicBezTo>
                  <a:close/>
                  <a:moveTo>
                    <a:pt x="202" y="120"/>
                  </a:moveTo>
                  <a:cubicBezTo>
                    <a:pt x="198" y="122"/>
                    <a:pt x="198" y="122"/>
                    <a:pt x="198" y="122"/>
                  </a:cubicBezTo>
                  <a:cubicBezTo>
                    <a:pt x="198" y="121"/>
                    <a:pt x="198" y="121"/>
                    <a:pt x="198" y="121"/>
                  </a:cubicBezTo>
                  <a:cubicBezTo>
                    <a:pt x="199" y="121"/>
                    <a:pt x="199" y="121"/>
                    <a:pt x="198" y="120"/>
                  </a:cubicBezTo>
                  <a:cubicBezTo>
                    <a:pt x="196" y="115"/>
                    <a:pt x="196" y="115"/>
                    <a:pt x="196" y="115"/>
                  </a:cubicBezTo>
                  <a:cubicBezTo>
                    <a:pt x="195" y="114"/>
                    <a:pt x="195" y="114"/>
                    <a:pt x="194" y="115"/>
                  </a:cubicBezTo>
                  <a:cubicBezTo>
                    <a:pt x="193" y="115"/>
                    <a:pt x="192" y="116"/>
                    <a:pt x="192" y="117"/>
                  </a:cubicBezTo>
                  <a:cubicBezTo>
                    <a:pt x="194" y="121"/>
                    <a:pt x="194" y="121"/>
                    <a:pt x="194" y="121"/>
                  </a:cubicBezTo>
                  <a:cubicBezTo>
                    <a:pt x="195" y="122"/>
                    <a:pt x="196" y="122"/>
                    <a:pt x="196" y="122"/>
                  </a:cubicBezTo>
                  <a:cubicBezTo>
                    <a:pt x="196" y="122"/>
                    <a:pt x="196" y="122"/>
                    <a:pt x="196" y="122"/>
                  </a:cubicBezTo>
                  <a:cubicBezTo>
                    <a:pt x="192" y="124"/>
                    <a:pt x="192" y="124"/>
                    <a:pt x="192" y="124"/>
                  </a:cubicBezTo>
                  <a:cubicBezTo>
                    <a:pt x="192" y="124"/>
                    <a:pt x="192" y="124"/>
                    <a:pt x="192" y="124"/>
                  </a:cubicBezTo>
                  <a:cubicBezTo>
                    <a:pt x="193" y="123"/>
                    <a:pt x="193" y="123"/>
                    <a:pt x="192" y="122"/>
                  </a:cubicBezTo>
                  <a:cubicBezTo>
                    <a:pt x="188" y="113"/>
                    <a:pt x="188" y="113"/>
                    <a:pt x="188" y="113"/>
                  </a:cubicBezTo>
                  <a:cubicBezTo>
                    <a:pt x="187" y="113"/>
                    <a:pt x="187" y="113"/>
                    <a:pt x="187" y="113"/>
                  </a:cubicBezTo>
                  <a:cubicBezTo>
                    <a:pt x="187" y="113"/>
                    <a:pt x="186" y="113"/>
                    <a:pt x="186" y="113"/>
                  </a:cubicBezTo>
                  <a:cubicBezTo>
                    <a:pt x="186" y="113"/>
                    <a:pt x="186" y="113"/>
                    <a:pt x="186" y="113"/>
                  </a:cubicBezTo>
                  <a:cubicBezTo>
                    <a:pt x="186" y="112"/>
                    <a:pt x="187" y="111"/>
                    <a:pt x="188" y="110"/>
                  </a:cubicBezTo>
                  <a:cubicBezTo>
                    <a:pt x="191" y="116"/>
                    <a:pt x="191" y="116"/>
                    <a:pt x="191" y="116"/>
                  </a:cubicBezTo>
                  <a:cubicBezTo>
                    <a:pt x="192" y="114"/>
                    <a:pt x="192" y="113"/>
                    <a:pt x="193" y="113"/>
                  </a:cubicBezTo>
                  <a:cubicBezTo>
                    <a:pt x="195" y="112"/>
                    <a:pt x="196" y="113"/>
                    <a:pt x="197" y="115"/>
                  </a:cubicBezTo>
                  <a:cubicBezTo>
                    <a:pt x="199" y="119"/>
                    <a:pt x="199" y="119"/>
                    <a:pt x="199" y="119"/>
                  </a:cubicBezTo>
                  <a:cubicBezTo>
                    <a:pt x="200" y="120"/>
                    <a:pt x="201" y="120"/>
                    <a:pt x="202" y="120"/>
                  </a:cubicBezTo>
                  <a:cubicBezTo>
                    <a:pt x="202" y="120"/>
                    <a:pt x="202" y="120"/>
                    <a:pt x="202" y="120"/>
                  </a:cubicBezTo>
                  <a:close/>
                  <a:moveTo>
                    <a:pt x="212" y="114"/>
                  </a:moveTo>
                  <a:cubicBezTo>
                    <a:pt x="208" y="116"/>
                    <a:pt x="208" y="116"/>
                    <a:pt x="208" y="116"/>
                  </a:cubicBezTo>
                  <a:cubicBezTo>
                    <a:pt x="208" y="116"/>
                    <a:pt x="208" y="116"/>
                    <a:pt x="208" y="116"/>
                  </a:cubicBezTo>
                  <a:cubicBezTo>
                    <a:pt x="209" y="115"/>
                    <a:pt x="209" y="115"/>
                    <a:pt x="209" y="114"/>
                  </a:cubicBezTo>
                  <a:cubicBezTo>
                    <a:pt x="206" y="110"/>
                    <a:pt x="206" y="110"/>
                    <a:pt x="206" y="110"/>
                  </a:cubicBezTo>
                  <a:cubicBezTo>
                    <a:pt x="206" y="109"/>
                    <a:pt x="206" y="109"/>
                    <a:pt x="206" y="109"/>
                  </a:cubicBezTo>
                  <a:cubicBezTo>
                    <a:pt x="205" y="109"/>
                    <a:pt x="205" y="109"/>
                    <a:pt x="204" y="109"/>
                  </a:cubicBezTo>
                  <a:cubicBezTo>
                    <a:pt x="203" y="110"/>
                    <a:pt x="202" y="111"/>
                    <a:pt x="202" y="111"/>
                  </a:cubicBezTo>
                  <a:cubicBezTo>
                    <a:pt x="205" y="116"/>
                    <a:pt x="205" y="116"/>
                    <a:pt x="205" y="116"/>
                  </a:cubicBezTo>
                  <a:cubicBezTo>
                    <a:pt x="206" y="117"/>
                    <a:pt x="206" y="117"/>
                    <a:pt x="207" y="117"/>
                  </a:cubicBezTo>
                  <a:cubicBezTo>
                    <a:pt x="207" y="117"/>
                    <a:pt x="207" y="117"/>
                    <a:pt x="207" y="117"/>
                  </a:cubicBezTo>
                  <a:cubicBezTo>
                    <a:pt x="203" y="119"/>
                    <a:pt x="203" y="119"/>
                    <a:pt x="203" y="119"/>
                  </a:cubicBezTo>
                  <a:cubicBezTo>
                    <a:pt x="203" y="119"/>
                    <a:pt x="203" y="119"/>
                    <a:pt x="203" y="119"/>
                  </a:cubicBezTo>
                  <a:cubicBezTo>
                    <a:pt x="204" y="119"/>
                    <a:pt x="204" y="118"/>
                    <a:pt x="204" y="117"/>
                  </a:cubicBezTo>
                  <a:cubicBezTo>
                    <a:pt x="201" y="113"/>
                    <a:pt x="201" y="113"/>
                    <a:pt x="201" y="113"/>
                  </a:cubicBezTo>
                  <a:cubicBezTo>
                    <a:pt x="200" y="112"/>
                    <a:pt x="200" y="112"/>
                    <a:pt x="200" y="112"/>
                  </a:cubicBezTo>
                  <a:cubicBezTo>
                    <a:pt x="200" y="112"/>
                    <a:pt x="200" y="112"/>
                    <a:pt x="199" y="113"/>
                  </a:cubicBezTo>
                  <a:cubicBezTo>
                    <a:pt x="199" y="112"/>
                    <a:pt x="199" y="112"/>
                    <a:pt x="199" y="112"/>
                  </a:cubicBezTo>
                  <a:cubicBezTo>
                    <a:pt x="201" y="110"/>
                    <a:pt x="201" y="110"/>
                    <a:pt x="201" y="110"/>
                  </a:cubicBezTo>
                  <a:cubicBezTo>
                    <a:pt x="202" y="111"/>
                    <a:pt x="202" y="111"/>
                    <a:pt x="202" y="111"/>
                  </a:cubicBezTo>
                  <a:cubicBezTo>
                    <a:pt x="202" y="110"/>
                    <a:pt x="203" y="109"/>
                    <a:pt x="204" y="108"/>
                  </a:cubicBezTo>
                  <a:cubicBezTo>
                    <a:pt x="205" y="107"/>
                    <a:pt x="206" y="108"/>
                    <a:pt x="208" y="110"/>
                  </a:cubicBezTo>
                  <a:cubicBezTo>
                    <a:pt x="210" y="114"/>
                    <a:pt x="210" y="114"/>
                    <a:pt x="210" y="114"/>
                  </a:cubicBezTo>
                  <a:cubicBezTo>
                    <a:pt x="210" y="114"/>
                    <a:pt x="211" y="115"/>
                    <a:pt x="212" y="114"/>
                  </a:cubicBezTo>
                  <a:cubicBezTo>
                    <a:pt x="212" y="114"/>
                    <a:pt x="212" y="114"/>
                    <a:pt x="212" y="114"/>
                  </a:cubicBezTo>
                  <a:close/>
                  <a:moveTo>
                    <a:pt x="218" y="104"/>
                  </a:moveTo>
                  <a:cubicBezTo>
                    <a:pt x="219" y="105"/>
                    <a:pt x="219" y="107"/>
                    <a:pt x="219" y="108"/>
                  </a:cubicBezTo>
                  <a:cubicBezTo>
                    <a:pt x="219" y="109"/>
                    <a:pt x="218" y="110"/>
                    <a:pt x="217" y="111"/>
                  </a:cubicBezTo>
                  <a:cubicBezTo>
                    <a:pt x="216" y="112"/>
                    <a:pt x="215" y="112"/>
                    <a:pt x="214" y="112"/>
                  </a:cubicBezTo>
                  <a:cubicBezTo>
                    <a:pt x="212" y="111"/>
                    <a:pt x="211" y="111"/>
                    <a:pt x="210" y="110"/>
                  </a:cubicBezTo>
                  <a:cubicBezTo>
                    <a:pt x="210" y="109"/>
                    <a:pt x="209" y="107"/>
                    <a:pt x="209" y="106"/>
                  </a:cubicBezTo>
                  <a:cubicBezTo>
                    <a:pt x="209" y="105"/>
                    <a:pt x="210" y="104"/>
                    <a:pt x="211" y="103"/>
                  </a:cubicBezTo>
                  <a:cubicBezTo>
                    <a:pt x="212" y="102"/>
                    <a:pt x="214" y="102"/>
                    <a:pt x="215" y="102"/>
                  </a:cubicBezTo>
                  <a:cubicBezTo>
                    <a:pt x="216" y="102"/>
                    <a:pt x="217" y="103"/>
                    <a:pt x="218" y="104"/>
                  </a:cubicBezTo>
                  <a:close/>
                  <a:moveTo>
                    <a:pt x="217" y="106"/>
                  </a:moveTo>
                  <a:cubicBezTo>
                    <a:pt x="216" y="105"/>
                    <a:pt x="215" y="104"/>
                    <a:pt x="214" y="103"/>
                  </a:cubicBezTo>
                  <a:cubicBezTo>
                    <a:pt x="213" y="103"/>
                    <a:pt x="212" y="103"/>
                    <a:pt x="212" y="103"/>
                  </a:cubicBezTo>
                  <a:cubicBezTo>
                    <a:pt x="211" y="104"/>
                    <a:pt x="211" y="105"/>
                    <a:pt x="211" y="105"/>
                  </a:cubicBezTo>
                  <a:cubicBezTo>
                    <a:pt x="211" y="106"/>
                    <a:pt x="211" y="107"/>
                    <a:pt x="212" y="108"/>
                  </a:cubicBezTo>
                  <a:cubicBezTo>
                    <a:pt x="212" y="109"/>
                    <a:pt x="213" y="110"/>
                    <a:pt x="214" y="110"/>
                  </a:cubicBezTo>
                  <a:cubicBezTo>
                    <a:pt x="215" y="111"/>
                    <a:pt x="216" y="111"/>
                    <a:pt x="217" y="110"/>
                  </a:cubicBezTo>
                  <a:cubicBezTo>
                    <a:pt x="218" y="110"/>
                    <a:pt x="218" y="109"/>
                    <a:pt x="218" y="108"/>
                  </a:cubicBezTo>
                  <a:cubicBezTo>
                    <a:pt x="218" y="107"/>
                    <a:pt x="217" y="107"/>
                    <a:pt x="217" y="106"/>
                  </a:cubicBezTo>
                  <a:close/>
                  <a:moveTo>
                    <a:pt x="226" y="103"/>
                  </a:moveTo>
                  <a:cubicBezTo>
                    <a:pt x="222" y="107"/>
                    <a:pt x="222" y="107"/>
                    <a:pt x="222" y="107"/>
                  </a:cubicBezTo>
                  <a:cubicBezTo>
                    <a:pt x="222" y="106"/>
                    <a:pt x="222" y="106"/>
                    <a:pt x="222" y="106"/>
                  </a:cubicBezTo>
                  <a:cubicBezTo>
                    <a:pt x="223" y="105"/>
                    <a:pt x="223" y="105"/>
                    <a:pt x="223" y="104"/>
                  </a:cubicBezTo>
                  <a:cubicBezTo>
                    <a:pt x="216" y="97"/>
                    <a:pt x="216" y="97"/>
                    <a:pt x="216" y="97"/>
                  </a:cubicBezTo>
                  <a:cubicBezTo>
                    <a:pt x="216" y="96"/>
                    <a:pt x="216" y="96"/>
                    <a:pt x="215" y="96"/>
                  </a:cubicBezTo>
                  <a:cubicBezTo>
                    <a:pt x="215" y="96"/>
                    <a:pt x="215" y="96"/>
                    <a:pt x="214" y="97"/>
                  </a:cubicBezTo>
                  <a:cubicBezTo>
                    <a:pt x="214" y="97"/>
                    <a:pt x="214" y="97"/>
                    <a:pt x="214" y="97"/>
                  </a:cubicBezTo>
                  <a:cubicBezTo>
                    <a:pt x="214" y="97"/>
                    <a:pt x="214" y="97"/>
                    <a:pt x="214" y="97"/>
                  </a:cubicBezTo>
                  <a:cubicBezTo>
                    <a:pt x="214" y="96"/>
                    <a:pt x="215" y="95"/>
                    <a:pt x="216" y="94"/>
                  </a:cubicBezTo>
                  <a:cubicBezTo>
                    <a:pt x="224" y="103"/>
                    <a:pt x="224" y="103"/>
                    <a:pt x="224" y="103"/>
                  </a:cubicBezTo>
                  <a:cubicBezTo>
                    <a:pt x="224" y="104"/>
                    <a:pt x="225" y="104"/>
                    <a:pt x="226" y="103"/>
                  </a:cubicBezTo>
                  <a:cubicBezTo>
                    <a:pt x="226" y="103"/>
                    <a:pt x="226" y="103"/>
                    <a:pt x="226" y="103"/>
                  </a:cubicBezTo>
                  <a:close/>
                  <a:moveTo>
                    <a:pt x="231" y="93"/>
                  </a:moveTo>
                  <a:cubicBezTo>
                    <a:pt x="232" y="94"/>
                    <a:pt x="232" y="95"/>
                    <a:pt x="232" y="96"/>
                  </a:cubicBezTo>
                  <a:cubicBezTo>
                    <a:pt x="232" y="97"/>
                    <a:pt x="232" y="99"/>
                    <a:pt x="230" y="99"/>
                  </a:cubicBezTo>
                  <a:cubicBezTo>
                    <a:pt x="230" y="100"/>
                    <a:pt x="228" y="101"/>
                    <a:pt x="227" y="101"/>
                  </a:cubicBezTo>
                  <a:cubicBezTo>
                    <a:pt x="226" y="101"/>
                    <a:pt x="225" y="100"/>
                    <a:pt x="224" y="99"/>
                  </a:cubicBezTo>
                  <a:cubicBezTo>
                    <a:pt x="223" y="98"/>
                    <a:pt x="222" y="97"/>
                    <a:pt x="222" y="96"/>
                  </a:cubicBezTo>
                  <a:cubicBezTo>
                    <a:pt x="222" y="95"/>
                    <a:pt x="223" y="93"/>
                    <a:pt x="224" y="93"/>
                  </a:cubicBezTo>
                  <a:cubicBezTo>
                    <a:pt x="225" y="92"/>
                    <a:pt x="226" y="91"/>
                    <a:pt x="227" y="91"/>
                  </a:cubicBezTo>
                  <a:cubicBezTo>
                    <a:pt x="229" y="91"/>
                    <a:pt x="230" y="91"/>
                    <a:pt x="231" y="93"/>
                  </a:cubicBezTo>
                  <a:close/>
                  <a:moveTo>
                    <a:pt x="230" y="95"/>
                  </a:moveTo>
                  <a:cubicBezTo>
                    <a:pt x="229" y="94"/>
                    <a:pt x="228" y="93"/>
                    <a:pt x="227" y="93"/>
                  </a:cubicBezTo>
                  <a:cubicBezTo>
                    <a:pt x="226" y="92"/>
                    <a:pt x="225" y="92"/>
                    <a:pt x="224" y="93"/>
                  </a:cubicBezTo>
                  <a:cubicBezTo>
                    <a:pt x="224" y="93"/>
                    <a:pt x="224" y="94"/>
                    <a:pt x="224" y="95"/>
                  </a:cubicBezTo>
                  <a:cubicBezTo>
                    <a:pt x="224" y="96"/>
                    <a:pt x="224" y="96"/>
                    <a:pt x="225" y="97"/>
                  </a:cubicBezTo>
                  <a:cubicBezTo>
                    <a:pt x="226" y="98"/>
                    <a:pt x="227" y="99"/>
                    <a:pt x="228" y="99"/>
                  </a:cubicBezTo>
                  <a:cubicBezTo>
                    <a:pt x="229" y="99"/>
                    <a:pt x="230" y="99"/>
                    <a:pt x="231" y="99"/>
                  </a:cubicBezTo>
                  <a:cubicBezTo>
                    <a:pt x="232" y="98"/>
                    <a:pt x="232" y="97"/>
                    <a:pt x="231" y="97"/>
                  </a:cubicBezTo>
                  <a:cubicBezTo>
                    <a:pt x="231" y="96"/>
                    <a:pt x="231" y="95"/>
                    <a:pt x="230" y="95"/>
                  </a:cubicBezTo>
                  <a:close/>
                  <a:moveTo>
                    <a:pt x="236" y="82"/>
                  </a:moveTo>
                  <a:cubicBezTo>
                    <a:pt x="234" y="83"/>
                    <a:pt x="234" y="83"/>
                    <a:pt x="234" y="83"/>
                  </a:cubicBezTo>
                  <a:cubicBezTo>
                    <a:pt x="235" y="83"/>
                    <a:pt x="236" y="84"/>
                    <a:pt x="236" y="84"/>
                  </a:cubicBezTo>
                  <a:cubicBezTo>
                    <a:pt x="237" y="85"/>
                    <a:pt x="237" y="85"/>
                    <a:pt x="237" y="87"/>
                  </a:cubicBezTo>
                  <a:cubicBezTo>
                    <a:pt x="237" y="87"/>
                    <a:pt x="237" y="88"/>
                    <a:pt x="236" y="89"/>
                  </a:cubicBezTo>
                  <a:cubicBezTo>
                    <a:pt x="236" y="89"/>
                    <a:pt x="236" y="89"/>
                    <a:pt x="236" y="90"/>
                  </a:cubicBezTo>
                  <a:cubicBezTo>
                    <a:pt x="236" y="91"/>
                    <a:pt x="236" y="91"/>
                    <a:pt x="236" y="91"/>
                  </a:cubicBezTo>
                  <a:cubicBezTo>
                    <a:pt x="236" y="92"/>
                    <a:pt x="237" y="91"/>
                    <a:pt x="238" y="90"/>
                  </a:cubicBezTo>
                  <a:cubicBezTo>
                    <a:pt x="239" y="89"/>
                    <a:pt x="240" y="88"/>
                    <a:pt x="240" y="87"/>
                  </a:cubicBezTo>
                  <a:cubicBezTo>
                    <a:pt x="241" y="87"/>
                    <a:pt x="242" y="87"/>
                    <a:pt x="242" y="88"/>
                  </a:cubicBezTo>
                  <a:cubicBezTo>
                    <a:pt x="243" y="88"/>
                    <a:pt x="243" y="89"/>
                    <a:pt x="243" y="91"/>
                  </a:cubicBezTo>
                  <a:cubicBezTo>
                    <a:pt x="243" y="92"/>
                    <a:pt x="242" y="93"/>
                    <a:pt x="242" y="94"/>
                  </a:cubicBezTo>
                  <a:cubicBezTo>
                    <a:pt x="241" y="95"/>
                    <a:pt x="240" y="95"/>
                    <a:pt x="239" y="96"/>
                  </a:cubicBezTo>
                  <a:cubicBezTo>
                    <a:pt x="238" y="96"/>
                    <a:pt x="238" y="96"/>
                    <a:pt x="238" y="95"/>
                  </a:cubicBezTo>
                  <a:cubicBezTo>
                    <a:pt x="237" y="95"/>
                    <a:pt x="237" y="95"/>
                    <a:pt x="237" y="94"/>
                  </a:cubicBezTo>
                  <a:cubicBezTo>
                    <a:pt x="237" y="94"/>
                    <a:pt x="237" y="93"/>
                    <a:pt x="237" y="93"/>
                  </a:cubicBezTo>
                  <a:cubicBezTo>
                    <a:pt x="237" y="93"/>
                    <a:pt x="237" y="93"/>
                    <a:pt x="236" y="93"/>
                  </a:cubicBezTo>
                  <a:cubicBezTo>
                    <a:pt x="236" y="93"/>
                    <a:pt x="236" y="93"/>
                    <a:pt x="236" y="93"/>
                  </a:cubicBezTo>
                  <a:cubicBezTo>
                    <a:pt x="235" y="93"/>
                    <a:pt x="235" y="92"/>
                    <a:pt x="235" y="92"/>
                  </a:cubicBezTo>
                  <a:cubicBezTo>
                    <a:pt x="235" y="91"/>
                    <a:pt x="235" y="91"/>
                    <a:pt x="235" y="90"/>
                  </a:cubicBezTo>
                  <a:cubicBezTo>
                    <a:pt x="234" y="91"/>
                    <a:pt x="233" y="91"/>
                    <a:pt x="232" y="90"/>
                  </a:cubicBezTo>
                  <a:cubicBezTo>
                    <a:pt x="231" y="89"/>
                    <a:pt x="230" y="89"/>
                    <a:pt x="230" y="87"/>
                  </a:cubicBezTo>
                  <a:cubicBezTo>
                    <a:pt x="230" y="87"/>
                    <a:pt x="231" y="85"/>
                    <a:pt x="232" y="85"/>
                  </a:cubicBezTo>
                  <a:cubicBezTo>
                    <a:pt x="232" y="84"/>
                    <a:pt x="232" y="84"/>
                    <a:pt x="233" y="83"/>
                  </a:cubicBezTo>
                  <a:cubicBezTo>
                    <a:pt x="234" y="83"/>
                    <a:pt x="234" y="83"/>
                    <a:pt x="234" y="83"/>
                  </a:cubicBezTo>
                  <a:cubicBezTo>
                    <a:pt x="235" y="81"/>
                    <a:pt x="235" y="81"/>
                    <a:pt x="235" y="81"/>
                  </a:cubicBezTo>
                  <a:cubicBezTo>
                    <a:pt x="236" y="82"/>
                    <a:pt x="236" y="82"/>
                    <a:pt x="236" y="82"/>
                  </a:cubicBezTo>
                  <a:close/>
                  <a:moveTo>
                    <a:pt x="236" y="86"/>
                  </a:moveTo>
                  <a:cubicBezTo>
                    <a:pt x="235" y="86"/>
                    <a:pt x="234" y="85"/>
                    <a:pt x="234" y="85"/>
                  </a:cubicBezTo>
                  <a:cubicBezTo>
                    <a:pt x="233" y="85"/>
                    <a:pt x="232" y="85"/>
                    <a:pt x="232" y="85"/>
                  </a:cubicBezTo>
                  <a:cubicBezTo>
                    <a:pt x="231" y="86"/>
                    <a:pt x="231" y="86"/>
                    <a:pt x="231" y="87"/>
                  </a:cubicBezTo>
                  <a:cubicBezTo>
                    <a:pt x="231" y="87"/>
                    <a:pt x="232" y="87"/>
                    <a:pt x="232" y="88"/>
                  </a:cubicBezTo>
                  <a:cubicBezTo>
                    <a:pt x="233" y="88"/>
                    <a:pt x="233" y="89"/>
                    <a:pt x="234" y="89"/>
                  </a:cubicBezTo>
                  <a:cubicBezTo>
                    <a:pt x="235" y="89"/>
                    <a:pt x="235" y="89"/>
                    <a:pt x="236" y="89"/>
                  </a:cubicBezTo>
                  <a:cubicBezTo>
                    <a:pt x="237" y="88"/>
                    <a:pt x="236" y="87"/>
                    <a:pt x="236" y="86"/>
                  </a:cubicBezTo>
                  <a:close/>
                  <a:moveTo>
                    <a:pt x="242" y="89"/>
                  </a:moveTo>
                  <a:cubicBezTo>
                    <a:pt x="242" y="89"/>
                    <a:pt x="241" y="89"/>
                    <a:pt x="240" y="89"/>
                  </a:cubicBezTo>
                  <a:cubicBezTo>
                    <a:pt x="240" y="90"/>
                    <a:pt x="240" y="90"/>
                    <a:pt x="239" y="91"/>
                  </a:cubicBezTo>
                  <a:cubicBezTo>
                    <a:pt x="238" y="92"/>
                    <a:pt x="238" y="92"/>
                    <a:pt x="237" y="93"/>
                  </a:cubicBezTo>
                  <a:cubicBezTo>
                    <a:pt x="237" y="93"/>
                    <a:pt x="238" y="94"/>
                    <a:pt x="238" y="95"/>
                  </a:cubicBezTo>
                  <a:cubicBezTo>
                    <a:pt x="239" y="95"/>
                    <a:pt x="240" y="95"/>
                    <a:pt x="241" y="93"/>
                  </a:cubicBezTo>
                  <a:cubicBezTo>
                    <a:pt x="242" y="93"/>
                    <a:pt x="242" y="91"/>
                    <a:pt x="243" y="91"/>
                  </a:cubicBezTo>
                  <a:cubicBezTo>
                    <a:pt x="243" y="90"/>
                    <a:pt x="242" y="89"/>
                    <a:pt x="242" y="89"/>
                  </a:cubicBezTo>
                  <a:close/>
                  <a:moveTo>
                    <a:pt x="242" y="73"/>
                  </a:moveTo>
                  <a:cubicBezTo>
                    <a:pt x="242" y="73"/>
                    <a:pt x="242" y="73"/>
                    <a:pt x="242" y="74"/>
                  </a:cubicBezTo>
                  <a:cubicBezTo>
                    <a:pt x="242" y="74"/>
                    <a:pt x="242" y="74"/>
                    <a:pt x="242" y="75"/>
                  </a:cubicBezTo>
                  <a:cubicBezTo>
                    <a:pt x="247" y="83"/>
                    <a:pt x="247" y="83"/>
                    <a:pt x="247" y="83"/>
                  </a:cubicBezTo>
                  <a:cubicBezTo>
                    <a:pt x="248" y="85"/>
                    <a:pt x="248" y="86"/>
                    <a:pt x="247" y="87"/>
                  </a:cubicBezTo>
                  <a:cubicBezTo>
                    <a:pt x="246" y="88"/>
                    <a:pt x="246" y="88"/>
                    <a:pt x="245" y="87"/>
                  </a:cubicBezTo>
                  <a:cubicBezTo>
                    <a:pt x="245" y="87"/>
                    <a:pt x="245" y="87"/>
                    <a:pt x="245" y="87"/>
                  </a:cubicBezTo>
                  <a:cubicBezTo>
                    <a:pt x="245" y="86"/>
                    <a:pt x="245" y="86"/>
                    <a:pt x="245" y="86"/>
                  </a:cubicBezTo>
                  <a:cubicBezTo>
                    <a:pt x="245" y="86"/>
                    <a:pt x="246" y="85"/>
                    <a:pt x="246" y="85"/>
                  </a:cubicBezTo>
                  <a:cubicBezTo>
                    <a:pt x="246" y="85"/>
                    <a:pt x="246" y="85"/>
                    <a:pt x="246" y="85"/>
                  </a:cubicBezTo>
                  <a:cubicBezTo>
                    <a:pt x="247" y="85"/>
                    <a:pt x="246" y="83"/>
                    <a:pt x="245" y="81"/>
                  </a:cubicBezTo>
                  <a:cubicBezTo>
                    <a:pt x="238" y="80"/>
                    <a:pt x="238" y="80"/>
                    <a:pt x="238" y="80"/>
                  </a:cubicBezTo>
                  <a:cubicBezTo>
                    <a:pt x="237" y="80"/>
                    <a:pt x="237" y="80"/>
                    <a:pt x="236" y="80"/>
                  </a:cubicBezTo>
                  <a:cubicBezTo>
                    <a:pt x="236" y="80"/>
                    <a:pt x="236" y="80"/>
                    <a:pt x="236" y="80"/>
                  </a:cubicBezTo>
                  <a:cubicBezTo>
                    <a:pt x="235" y="80"/>
                    <a:pt x="235" y="80"/>
                    <a:pt x="235" y="80"/>
                  </a:cubicBezTo>
                  <a:cubicBezTo>
                    <a:pt x="238" y="77"/>
                    <a:pt x="238" y="77"/>
                    <a:pt x="238" y="77"/>
                  </a:cubicBezTo>
                  <a:cubicBezTo>
                    <a:pt x="238" y="77"/>
                    <a:pt x="238" y="77"/>
                    <a:pt x="238" y="77"/>
                  </a:cubicBezTo>
                  <a:cubicBezTo>
                    <a:pt x="238" y="78"/>
                    <a:pt x="238" y="78"/>
                    <a:pt x="238" y="78"/>
                  </a:cubicBezTo>
                  <a:cubicBezTo>
                    <a:pt x="238" y="78"/>
                    <a:pt x="238" y="79"/>
                    <a:pt x="239" y="79"/>
                  </a:cubicBezTo>
                  <a:cubicBezTo>
                    <a:pt x="244" y="80"/>
                    <a:pt x="244" y="80"/>
                    <a:pt x="244" y="80"/>
                  </a:cubicBezTo>
                  <a:cubicBezTo>
                    <a:pt x="242" y="75"/>
                    <a:pt x="242" y="75"/>
                    <a:pt x="242" y="75"/>
                  </a:cubicBezTo>
                  <a:cubicBezTo>
                    <a:pt x="241" y="75"/>
                    <a:pt x="241" y="75"/>
                    <a:pt x="241" y="75"/>
                  </a:cubicBezTo>
                  <a:cubicBezTo>
                    <a:pt x="241" y="75"/>
                    <a:pt x="241" y="75"/>
                    <a:pt x="241" y="75"/>
                  </a:cubicBezTo>
                  <a:cubicBezTo>
                    <a:pt x="240" y="75"/>
                    <a:pt x="240" y="75"/>
                    <a:pt x="240" y="75"/>
                  </a:cubicBezTo>
                  <a:cubicBezTo>
                    <a:pt x="240" y="75"/>
                    <a:pt x="240" y="75"/>
                    <a:pt x="240" y="75"/>
                  </a:cubicBezTo>
                  <a:cubicBezTo>
                    <a:pt x="242" y="73"/>
                    <a:pt x="242" y="73"/>
                    <a:pt x="242" y="73"/>
                  </a:cubicBezTo>
                  <a:cubicBezTo>
                    <a:pt x="242" y="73"/>
                    <a:pt x="242" y="73"/>
                    <a:pt x="242" y="73"/>
                  </a:cubicBezTo>
                  <a:close/>
                  <a:moveTo>
                    <a:pt x="253" y="63"/>
                  </a:moveTo>
                  <a:cubicBezTo>
                    <a:pt x="254" y="64"/>
                    <a:pt x="255" y="65"/>
                    <a:pt x="255" y="66"/>
                  </a:cubicBezTo>
                  <a:cubicBezTo>
                    <a:pt x="256" y="67"/>
                    <a:pt x="256" y="68"/>
                    <a:pt x="255" y="69"/>
                  </a:cubicBezTo>
                  <a:cubicBezTo>
                    <a:pt x="254" y="71"/>
                    <a:pt x="253" y="71"/>
                    <a:pt x="252" y="71"/>
                  </a:cubicBezTo>
                  <a:cubicBezTo>
                    <a:pt x="251" y="72"/>
                    <a:pt x="250" y="71"/>
                    <a:pt x="248" y="71"/>
                  </a:cubicBezTo>
                  <a:cubicBezTo>
                    <a:pt x="247" y="70"/>
                    <a:pt x="246" y="69"/>
                    <a:pt x="246" y="68"/>
                  </a:cubicBezTo>
                  <a:cubicBezTo>
                    <a:pt x="246" y="67"/>
                    <a:pt x="246" y="66"/>
                    <a:pt x="246" y="65"/>
                  </a:cubicBezTo>
                  <a:cubicBezTo>
                    <a:pt x="247" y="63"/>
                    <a:pt x="248" y="63"/>
                    <a:pt x="249" y="62"/>
                  </a:cubicBezTo>
                  <a:cubicBezTo>
                    <a:pt x="250" y="62"/>
                    <a:pt x="252" y="62"/>
                    <a:pt x="253" y="63"/>
                  </a:cubicBezTo>
                  <a:close/>
                  <a:moveTo>
                    <a:pt x="252" y="65"/>
                  </a:moveTo>
                  <a:cubicBezTo>
                    <a:pt x="251" y="64"/>
                    <a:pt x="250" y="64"/>
                    <a:pt x="249" y="64"/>
                  </a:cubicBezTo>
                  <a:cubicBezTo>
                    <a:pt x="248" y="64"/>
                    <a:pt x="247" y="64"/>
                    <a:pt x="247" y="65"/>
                  </a:cubicBezTo>
                  <a:cubicBezTo>
                    <a:pt x="246" y="66"/>
                    <a:pt x="246" y="66"/>
                    <a:pt x="247" y="67"/>
                  </a:cubicBezTo>
                  <a:cubicBezTo>
                    <a:pt x="247" y="68"/>
                    <a:pt x="248" y="68"/>
                    <a:pt x="249" y="69"/>
                  </a:cubicBezTo>
                  <a:cubicBezTo>
                    <a:pt x="250" y="69"/>
                    <a:pt x="251" y="69"/>
                    <a:pt x="252" y="70"/>
                  </a:cubicBezTo>
                  <a:cubicBezTo>
                    <a:pt x="253" y="70"/>
                    <a:pt x="254" y="69"/>
                    <a:pt x="254" y="69"/>
                  </a:cubicBezTo>
                  <a:cubicBezTo>
                    <a:pt x="255" y="68"/>
                    <a:pt x="255" y="67"/>
                    <a:pt x="254" y="66"/>
                  </a:cubicBezTo>
                  <a:cubicBezTo>
                    <a:pt x="254" y="66"/>
                    <a:pt x="253" y="65"/>
                    <a:pt x="252" y="65"/>
                  </a:cubicBezTo>
                  <a:close/>
                  <a:moveTo>
                    <a:pt x="266" y="40"/>
                  </a:moveTo>
                  <a:cubicBezTo>
                    <a:pt x="267" y="42"/>
                    <a:pt x="267" y="44"/>
                    <a:pt x="266" y="46"/>
                  </a:cubicBezTo>
                  <a:cubicBezTo>
                    <a:pt x="265" y="48"/>
                    <a:pt x="264" y="49"/>
                    <a:pt x="262" y="50"/>
                  </a:cubicBezTo>
                  <a:cubicBezTo>
                    <a:pt x="261" y="51"/>
                    <a:pt x="259" y="51"/>
                    <a:pt x="257" y="50"/>
                  </a:cubicBezTo>
                  <a:cubicBezTo>
                    <a:pt x="255" y="49"/>
                    <a:pt x="254" y="48"/>
                    <a:pt x="253" y="47"/>
                  </a:cubicBezTo>
                  <a:cubicBezTo>
                    <a:pt x="252" y="45"/>
                    <a:pt x="252" y="43"/>
                    <a:pt x="253" y="41"/>
                  </a:cubicBezTo>
                  <a:cubicBezTo>
                    <a:pt x="254" y="41"/>
                    <a:pt x="254" y="40"/>
                    <a:pt x="254" y="39"/>
                  </a:cubicBezTo>
                  <a:cubicBezTo>
                    <a:pt x="255" y="39"/>
                    <a:pt x="255" y="38"/>
                    <a:pt x="255" y="38"/>
                  </a:cubicBezTo>
                  <a:cubicBezTo>
                    <a:pt x="255" y="38"/>
                    <a:pt x="255" y="37"/>
                    <a:pt x="255" y="37"/>
                  </a:cubicBezTo>
                  <a:cubicBezTo>
                    <a:pt x="255" y="37"/>
                    <a:pt x="255" y="37"/>
                    <a:pt x="255" y="37"/>
                  </a:cubicBezTo>
                  <a:cubicBezTo>
                    <a:pt x="259" y="38"/>
                    <a:pt x="259" y="38"/>
                    <a:pt x="259" y="38"/>
                  </a:cubicBezTo>
                  <a:cubicBezTo>
                    <a:pt x="259" y="39"/>
                    <a:pt x="259" y="39"/>
                    <a:pt x="259" y="39"/>
                  </a:cubicBezTo>
                  <a:cubicBezTo>
                    <a:pt x="258" y="39"/>
                    <a:pt x="257" y="39"/>
                    <a:pt x="256" y="39"/>
                  </a:cubicBezTo>
                  <a:cubicBezTo>
                    <a:pt x="255" y="39"/>
                    <a:pt x="254" y="40"/>
                    <a:pt x="254" y="41"/>
                  </a:cubicBezTo>
                  <a:cubicBezTo>
                    <a:pt x="254" y="43"/>
                    <a:pt x="254" y="44"/>
                    <a:pt x="254" y="45"/>
                  </a:cubicBezTo>
                  <a:cubicBezTo>
                    <a:pt x="255" y="47"/>
                    <a:pt x="256" y="47"/>
                    <a:pt x="258" y="48"/>
                  </a:cubicBezTo>
                  <a:cubicBezTo>
                    <a:pt x="260" y="49"/>
                    <a:pt x="261" y="49"/>
                    <a:pt x="263" y="49"/>
                  </a:cubicBezTo>
                  <a:cubicBezTo>
                    <a:pt x="264" y="48"/>
                    <a:pt x="265" y="47"/>
                    <a:pt x="266" y="46"/>
                  </a:cubicBezTo>
                  <a:cubicBezTo>
                    <a:pt x="266" y="45"/>
                    <a:pt x="266" y="43"/>
                    <a:pt x="266" y="42"/>
                  </a:cubicBezTo>
                  <a:cubicBezTo>
                    <a:pt x="266" y="42"/>
                    <a:pt x="266" y="41"/>
                    <a:pt x="266" y="40"/>
                  </a:cubicBezTo>
                  <a:cubicBezTo>
                    <a:pt x="266" y="40"/>
                    <a:pt x="266" y="40"/>
                    <a:pt x="266" y="40"/>
                  </a:cubicBezTo>
                  <a:close/>
                  <a:moveTo>
                    <a:pt x="270" y="30"/>
                  </a:moveTo>
                  <a:cubicBezTo>
                    <a:pt x="269" y="34"/>
                    <a:pt x="269" y="34"/>
                    <a:pt x="269" y="34"/>
                  </a:cubicBezTo>
                  <a:cubicBezTo>
                    <a:pt x="269" y="34"/>
                    <a:pt x="269" y="34"/>
                    <a:pt x="269" y="34"/>
                  </a:cubicBezTo>
                  <a:cubicBezTo>
                    <a:pt x="269" y="33"/>
                    <a:pt x="269" y="33"/>
                    <a:pt x="268" y="32"/>
                  </a:cubicBezTo>
                  <a:cubicBezTo>
                    <a:pt x="263" y="31"/>
                    <a:pt x="263" y="31"/>
                    <a:pt x="263" y="31"/>
                  </a:cubicBezTo>
                  <a:cubicBezTo>
                    <a:pt x="262" y="31"/>
                    <a:pt x="261" y="31"/>
                    <a:pt x="261" y="32"/>
                  </a:cubicBezTo>
                  <a:cubicBezTo>
                    <a:pt x="260" y="33"/>
                    <a:pt x="261" y="33"/>
                    <a:pt x="261" y="34"/>
                  </a:cubicBezTo>
                  <a:cubicBezTo>
                    <a:pt x="266" y="36"/>
                    <a:pt x="266" y="36"/>
                    <a:pt x="266" y="36"/>
                  </a:cubicBezTo>
                  <a:cubicBezTo>
                    <a:pt x="267" y="36"/>
                    <a:pt x="268" y="36"/>
                    <a:pt x="268" y="35"/>
                  </a:cubicBezTo>
                  <a:cubicBezTo>
                    <a:pt x="268" y="35"/>
                    <a:pt x="268" y="35"/>
                    <a:pt x="268" y="35"/>
                  </a:cubicBezTo>
                  <a:cubicBezTo>
                    <a:pt x="267" y="39"/>
                    <a:pt x="267" y="39"/>
                    <a:pt x="267" y="39"/>
                  </a:cubicBezTo>
                  <a:cubicBezTo>
                    <a:pt x="267" y="39"/>
                    <a:pt x="267" y="39"/>
                    <a:pt x="267" y="39"/>
                  </a:cubicBezTo>
                  <a:cubicBezTo>
                    <a:pt x="267" y="38"/>
                    <a:pt x="267" y="38"/>
                    <a:pt x="266" y="37"/>
                  </a:cubicBezTo>
                  <a:cubicBezTo>
                    <a:pt x="256" y="35"/>
                    <a:pt x="256" y="35"/>
                    <a:pt x="256" y="35"/>
                  </a:cubicBezTo>
                  <a:cubicBezTo>
                    <a:pt x="256" y="35"/>
                    <a:pt x="255" y="35"/>
                    <a:pt x="255" y="35"/>
                  </a:cubicBezTo>
                  <a:cubicBezTo>
                    <a:pt x="255" y="35"/>
                    <a:pt x="255" y="35"/>
                    <a:pt x="255" y="35"/>
                  </a:cubicBezTo>
                  <a:cubicBezTo>
                    <a:pt x="254" y="35"/>
                    <a:pt x="254" y="35"/>
                    <a:pt x="254" y="35"/>
                  </a:cubicBezTo>
                  <a:cubicBezTo>
                    <a:pt x="254" y="35"/>
                    <a:pt x="254" y="34"/>
                    <a:pt x="254" y="32"/>
                  </a:cubicBezTo>
                  <a:cubicBezTo>
                    <a:pt x="260" y="34"/>
                    <a:pt x="260" y="34"/>
                    <a:pt x="260" y="34"/>
                  </a:cubicBezTo>
                  <a:cubicBezTo>
                    <a:pt x="260" y="33"/>
                    <a:pt x="259" y="31"/>
                    <a:pt x="260" y="31"/>
                  </a:cubicBezTo>
                  <a:cubicBezTo>
                    <a:pt x="260" y="29"/>
                    <a:pt x="261" y="28"/>
                    <a:pt x="263" y="29"/>
                  </a:cubicBezTo>
                  <a:cubicBezTo>
                    <a:pt x="268" y="30"/>
                    <a:pt x="268" y="30"/>
                    <a:pt x="268" y="30"/>
                  </a:cubicBezTo>
                  <a:cubicBezTo>
                    <a:pt x="270" y="31"/>
                    <a:pt x="270" y="31"/>
                    <a:pt x="270" y="30"/>
                  </a:cubicBezTo>
                  <a:cubicBezTo>
                    <a:pt x="270" y="30"/>
                    <a:pt x="270" y="30"/>
                    <a:pt x="270" y="30"/>
                  </a:cubicBezTo>
                  <a:close/>
                  <a:moveTo>
                    <a:pt x="259" y="22"/>
                  </a:moveTo>
                  <a:cubicBezTo>
                    <a:pt x="259" y="22"/>
                    <a:pt x="259" y="22"/>
                    <a:pt x="260" y="23"/>
                  </a:cubicBezTo>
                  <a:cubicBezTo>
                    <a:pt x="260" y="23"/>
                    <a:pt x="260" y="23"/>
                    <a:pt x="260" y="23"/>
                  </a:cubicBezTo>
                  <a:cubicBezTo>
                    <a:pt x="259" y="24"/>
                    <a:pt x="260" y="24"/>
                    <a:pt x="259" y="24"/>
                  </a:cubicBezTo>
                  <a:cubicBezTo>
                    <a:pt x="259" y="24"/>
                    <a:pt x="259" y="25"/>
                    <a:pt x="258" y="24"/>
                  </a:cubicBezTo>
                  <a:cubicBezTo>
                    <a:pt x="258" y="24"/>
                    <a:pt x="258" y="24"/>
                    <a:pt x="258" y="24"/>
                  </a:cubicBezTo>
                  <a:cubicBezTo>
                    <a:pt x="258" y="23"/>
                    <a:pt x="257" y="23"/>
                    <a:pt x="258" y="23"/>
                  </a:cubicBezTo>
                  <a:cubicBezTo>
                    <a:pt x="258" y="23"/>
                    <a:pt x="258" y="23"/>
                    <a:pt x="258" y="22"/>
                  </a:cubicBezTo>
                  <a:cubicBezTo>
                    <a:pt x="258" y="22"/>
                    <a:pt x="258" y="22"/>
                    <a:pt x="259" y="22"/>
                  </a:cubicBezTo>
                  <a:close/>
                  <a:moveTo>
                    <a:pt x="272" y="23"/>
                  </a:moveTo>
                  <a:cubicBezTo>
                    <a:pt x="271" y="28"/>
                    <a:pt x="271" y="28"/>
                    <a:pt x="271" y="28"/>
                  </a:cubicBezTo>
                  <a:cubicBezTo>
                    <a:pt x="270" y="28"/>
                    <a:pt x="270" y="28"/>
                    <a:pt x="270" y="28"/>
                  </a:cubicBezTo>
                  <a:cubicBezTo>
                    <a:pt x="270" y="27"/>
                    <a:pt x="270" y="26"/>
                    <a:pt x="269" y="26"/>
                  </a:cubicBezTo>
                  <a:cubicBezTo>
                    <a:pt x="264" y="25"/>
                    <a:pt x="264" y="25"/>
                    <a:pt x="264" y="25"/>
                  </a:cubicBezTo>
                  <a:cubicBezTo>
                    <a:pt x="263" y="25"/>
                    <a:pt x="262" y="25"/>
                    <a:pt x="262" y="26"/>
                  </a:cubicBezTo>
                  <a:cubicBezTo>
                    <a:pt x="262" y="26"/>
                    <a:pt x="262" y="26"/>
                    <a:pt x="262" y="27"/>
                  </a:cubicBezTo>
                  <a:cubicBezTo>
                    <a:pt x="262" y="27"/>
                    <a:pt x="262" y="27"/>
                    <a:pt x="262" y="27"/>
                  </a:cubicBezTo>
                  <a:cubicBezTo>
                    <a:pt x="262" y="23"/>
                    <a:pt x="262" y="23"/>
                    <a:pt x="262" y="23"/>
                  </a:cubicBezTo>
                  <a:cubicBezTo>
                    <a:pt x="269" y="24"/>
                    <a:pt x="269" y="24"/>
                    <a:pt x="269" y="24"/>
                  </a:cubicBezTo>
                  <a:cubicBezTo>
                    <a:pt x="271" y="25"/>
                    <a:pt x="271" y="24"/>
                    <a:pt x="272" y="23"/>
                  </a:cubicBezTo>
                  <a:cubicBezTo>
                    <a:pt x="272" y="23"/>
                    <a:pt x="272" y="23"/>
                    <a:pt x="272" y="23"/>
                  </a:cubicBezTo>
                  <a:close/>
                  <a:moveTo>
                    <a:pt x="273" y="12"/>
                  </a:moveTo>
                  <a:cubicBezTo>
                    <a:pt x="273" y="16"/>
                    <a:pt x="273" y="16"/>
                    <a:pt x="273" y="16"/>
                  </a:cubicBezTo>
                  <a:cubicBezTo>
                    <a:pt x="272" y="16"/>
                    <a:pt x="272" y="16"/>
                    <a:pt x="272" y="16"/>
                  </a:cubicBezTo>
                  <a:cubicBezTo>
                    <a:pt x="272" y="15"/>
                    <a:pt x="272" y="15"/>
                    <a:pt x="271" y="15"/>
                  </a:cubicBezTo>
                  <a:cubicBezTo>
                    <a:pt x="266" y="14"/>
                    <a:pt x="266" y="14"/>
                    <a:pt x="266" y="14"/>
                  </a:cubicBezTo>
                  <a:cubicBezTo>
                    <a:pt x="266" y="14"/>
                    <a:pt x="266" y="14"/>
                    <a:pt x="265" y="14"/>
                  </a:cubicBezTo>
                  <a:cubicBezTo>
                    <a:pt x="265" y="15"/>
                    <a:pt x="265" y="15"/>
                    <a:pt x="265" y="15"/>
                  </a:cubicBezTo>
                  <a:cubicBezTo>
                    <a:pt x="265" y="16"/>
                    <a:pt x="265" y="17"/>
                    <a:pt x="266" y="18"/>
                  </a:cubicBezTo>
                  <a:cubicBezTo>
                    <a:pt x="271" y="19"/>
                    <a:pt x="271" y="19"/>
                    <a:pt x="271" y="19"/>
                  </a:cubicBezTo>
                  <a:cubicBezTo>
                    <a:pt x="272" y="19"/>
                    <a:pt x="272" y="18"/>
                    <a:pt x="273" y="17"/>
                  </a:cubicBezTo>
                  <a:cubicBezTo>
                    <a:pt x="273" y="17"/>
                    <a:pt x="273" y="17"/>
                    <a:pt x="273" y="17"/>
                  </a:cubicBezTo>
                  <a:cubicBezTo>
                    <a:pt x="273" y="22"/>
                    <a:pt x="273" y="22"/>
                    <a:pt x="273" y="22"/>
                  </a:cubicBezTo>
                  <a:cubicBezTo>
                    <a:pt x="272" y="22"/>
                    <a:pt x="272" y="22"/>
                    <a:pt x="272" y="22"/>
                  </a:cubicBezTo>
                  <a:cubicBezTo>
                    <a:pt x="272" y="21"/>
                    <a:pt x="272" y="21"/>
                    <a:pt x="271" y="20"/>
                  </a:cubicBezTo>
                  <a:cubicBezTo>
                    <a:pt x="265" y="19"/>
                    <a:pt x="265" y="19"/>
                    <a:pt x="265" y="19"/>
                  </a:cubicBezTo>
                  <a:cubicBezTo>
                    <a:pt x="265" y="19"/>
                    <a:pt x="264" y="19"/>
                    <a:pt x="264" y="19"/>
                  </a:cubicBezTo>
                  <a:cubicBezTo>
                    <a:pt x="264" y="19"/>
                    <a:pt x="264" y="20"/>
                    <a:pt x="264" y="21"/>
                  </a:cubicBezTo>
                  <a:cubicBezTo>
                    <a:pt x="264" y="21"/>
                    <a:pt x="264" y="21"/>
                    <a:pt x="264" y="21"/>
                  </a:cubicBezTo>
                  <a:cubicBezTo>
                    <a:pt x="263" y="17"/>
                    <a:pt x="263" y="17"/>
                    <a:pt x="263" y="17"/>
                  </a:cubicBezTo>
                  <a:cubicBezTo>
                    <a:pt x="265" y="18"/>
                    <a:pt x="265" y="18"/>
                    <a:pt x="265" y="18"/>
                  </a:cubicBezTo>
                  <a:cubicBezTo>
                    <a:pt x="264" y="17"/>
                    <a:pt x="263" y="16"/>
                    <a:pt x="264" y="15"/>
                  </a:cubicBezTo>
                  <a:cubicBezTo>
                    <a:pt x="264" y="13"/>
                    <a:pt x="265" y="12"/>
                    <a:pt x="267" y="13"/>
                  </a:cubicBezTo>
                  <a:cubicBezTo>
                    <a:pt x="272" y="13"/>
                    <a:pt x="272" y="13"/>
                    <a:pt x="272" y="13"/>
                  </a:cubicBezTo>
                  <a:cubicBezTo>
                    <a:pt x="272" y="13"/>
                    <a:pt x="273" y="13"/>
                    <a:pt x="273" y="12"/>
                  </a:cubicBezTo>
                  <a:cubicBezTo>
                    <a:pt x="273" y="12"/>
                    <a:pt x="273" y="12"/>
                    <a:pt x="273" y="12"/>
                  </a:cubicBezTo>
                  <a:close/>
                  <a:moveTo>
                    <a:pt x="273" y="1"/>
                  </a:moveTo>
                  <a:cubicBezTo>
                    <a:pt x="273" y="2"/>
                    <a:pt x="273" y="2"/>
                    <a:pt x="274" y="2"/>
                  </a:cubicBezTo>
                  <a:cubicBezTo>
                    <a:pt x="274" y="3"/>
                    <a:pt x="274" y="3"/>
                    <a:pt x="274" y="3"/>
                  </a:cubicBezTo>
                  <a:cubicBezTo>
                    <a:pt x="274" y="4"/>
                    <a:pt x="274" y="4"/>
                    <a:pt x="272" y="5"/>
                  </a:cubicBezTo>
                  <a:cubicBezTo>
                    <a:pt x="273" y="5"/>
                    <a:pt x="273" y="5"/>
                    <a:pt x="274" y="6"/>
                  </a:cubicBezTo>
                  <a:cubicBezTo>
                    <a:pt x="274" y="7"/>
                    <a:pt x="274" y="7"/>
                    <a:pt x="274" y="7"/>
                  </a:cubicBezTo>
                  <a:cubicBezTo>
                    <a:pt x="274" y="8"/>
                    <a:pt x="274" y="9"/>
                    <a:pt x="273" y="9"/>
                  </a:cubicBezTo>
                  <a:cubicBezTo>
                    <a:pt x="273" y="9"/>
                    <a:pt x="272" y="10"/>
                    <a:pt x="272" y="10"/>
                  </a:cubicBezTo>
                  <a:cubicBezTo>
                    <a:pt x="270" y="10"/>
                    <a:pt x="270" y="9"/>
                    <a:pt x="269" y="8"/>
                  </a:cubicBezTo>
                  <a:cubicBezTo>
                    <a:pt x="268" y="7"/>
                    <a:pt x="268" y="6"/>
                    <a:pt x="268" y="5"/>
                  </a:cubicBezTo>
                  <a:cubicBezTo>
                    <a:pt x="267" y="5"/>
                    <a:pt x="267" y="5"/>
                    <a:pt x="267" y="5"/>
                  </a:cubicBezTo>
                  <a:cubicBezTo>
                    <a:pt x="265" y="5"/>
                    <a:pt x="264" y="5"/>
                    <a:pt x="264" y="6"/>
                  </a:cubicBezTo>
                  <a:cubicBezTo>
                    <a:pt x="264" y="7"/>
                    <a:pt x="265" y="7"/>
                    <a:pt x="265" y="7"/>
                  </a:cubicBezTo>
                  <a:cubicBezTo>
                    <a:pt x="266" y="7"/>
                    <a:pt x="266" y="7"/>
                    <a:pt x="266" y="7"/>
                  </a:cubicBezTo>
                  <a:cubicBezTo>
                    <a:pt x="266" y="7"/>
                    <a:pt x="266" y="7"/>
                    <a:pt x="266" y="7"/>
                  </a:cubicBezTo>
                  <a:cubicBezTo>
                    <a:pt x="266" y="7"/>
                    <a:pt x="266" y="7"/>
                    <a:pt x="267" y="8"/>
                  </a:cubicBezTo>
                  <a:cubicBezTo>
                    <a:pt x="267" y="8"/>
                    <a:pt x="267" y="8"/>
                    <a:pt x="267" y="9"/>
                  </a:cubicBezTo>
                  <a:cubicBezTo>
                    <a:pt x="267" y="9"/>
                    <a:pt x="267" y="9"/>
                    <a:pt x="267" y="9"/>
                  </a:cubicBezTo>
                  <a:cubicBezTo>
                    <a:pt x="266" y="10"/>
                    <a:pt x="266" y="10"/>
                    <a:pt x="266" y="10"/>
                  </a:cubicBezTo>
                  <a:cubicBezTo>
                    <a:pt x="266" y="10"/>
                    <a:pt x="265" y="9"/>
                    <a:pt x="265" y="9"/>
                  </a:cubicBezTo>
                  <a:cubicBezTo>
                    <a:pt x="264" y="8"/>
                    <a:pt x="264" y="7"/>
                    <a:pt x="264" y="7"/>
                  </a:cubicBezTo>
                  <a:cubicBezTo>
                    <a:pt x="264" y="5"/>
                    <a:pt x="265" y="5"/>
                    <a:pt x="265" y="4"/>
                  </a:cubicBezTo>
                  <a:cubicBezTo>
                    <a:pt x="266" y="4"/>
                    <a:pt x="266" y="3"/>
                    <a:pt x="268" y="3"/>
                  </a:cubicBezTo>
                  <a:cubicBezTo>
                    <a:pt x="272" y="3"/>
                    <a:pt x="272" y="3"/>
                    <a:pt x="272" y="3"/>
                  </a:cubicBezTo>
                  <a:cubicBezTo>
                    <a:pt x="272" y="3"/>
                    <a:pt x="273" y="3"/>
                    <a:pt x="273" y="3"/>
                  </a:cubicBezTo>
                  <a:cubicBezTo>
                    <a:pt x="273" y="3"/>
                    <a:pt x="273" y="3"/>
                    <a:pt x="272" y="2"/>
                  </a:cubicBezTo>
                  <a:cubicBezTo>
                    <a:pt x="273" y="1"/>
                    <a:pt x="273" y="1"/>
                    <a:pt x="273" y="1"/>
                  </a:cubicBezTo>
                  <a:close/>
                  <a:moveTo>
                    <a:pt x="272" y="5"/>
                  </a:moveTo>
                  <a:cubicBezTo>
                    <a:pt x="268" y="5"/>
                    <a:pt x="268" y="5"/>
                    <a:pt x="268" y="5"/>
                  </a:cubicBezTo>
                  <a:cubicBezTo>
                    <a:pt x="269" y="6"/>
                    <a:pt x="269" y="7"/>
                    <a:pt x="269" y="7"/>
                  </a:cubicBezTo>
                  <a:cubicBezTo>
                    <a:pt x="270" y="8"/>
                    <a:pt x="270" y="8"/>
                    <a:pt x="271" y="8"/>
                  </a:cubicBezTo>
                  <a:cubicBezTo>
                    <a:pt x="272" y="8"/>
                    <a:pt x="272" y="8"/>
                    <a:pt x="272" y="7"/>
                  </a:cubicBezTo>
                  <a:cubicBezTo>
                    <a:pt x="273" y="6"/>
                    <a:pt x="272" y="5"/>
                    <a:pt x="27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41"/>
            <p:cNvSpPr>
              <a:spLocks/>
            </p:cNvSpPr>
            <p:nvPr userDrawn="1"/>
          </p:nvSpPr>
          <p:spPr bwMode="auto">
            <a:xfrm>
              <a:off x="8913891" y="4711981"/>
              <a:ext cx="161925" cy="150812"/>
            </a:xfrm>
            <a:custGeom>
              <a:avLst/>
              <a:gdLst>
                <a:gd name="T0" fmla="*/ 86 w 108"/>
                <a:gd name="T1" fmla="*/ 99 h 100"/>
                <a:gd name="T2" fmla="*/ 46 w 108"/>
                <a:gd name="T3" fmla="*/ 0 h 100"/>
                <a:gd name="T4" fmla="*/ 56 w 108"/>
                <a:gd name="T5" fmla="*/ 58 h 100"/>
                <a:gd name="T6" fmla="*/ 0 w 108"/>
                <a:gd name="T7" fmla="*/ 100 h 100"/>
                <a:gd name="T8" fmla="*/ 57 w 108"/>
                <a:gd name="T9" fmla="*/ 59 h 100"/>
                <a:gd name="T10" fmla="*/ 65 w 108"/>
                <a:gd name="T11" fmla="*/ 18 h 100"/>
                <a:gd name="T12" fmla="*/ 41 w 108"/>
                <a:gd name="T13" fmla="*/ 97 h 100"/>
                <a:gd name="T14" fmla="*/ 64 w 108"/>
                <a:gd name="T15" fmla="*/ 14 h 100"/>
                <a:gd name="T16" fmla="*/ 65 w 108"/>
                <a:gd name="T17" fmla="*/ 98 h 100"/>
                <a:gd name="T18" fmla="*/ 62 w 108"/>
                <a:gd name="T19" fmla="*/ 9 h 100"/>
                <a:gd name="T20" fmla="*/ 86 w 108"/>
                <a:gd name="T21" fmla="*/ 9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100">
                  <a:moveTo>
                    <a:pt x="86" y="99"/>
                  </a:moveTo>
                  <a:cubicBezTo>
                    <a:pt x="108" y="48"/>
                    <a:pt x="88" y="16"/>
                    <a:pt x="46" y="0"/>
                  </a:cubicBezTo>
                  <a:cubicBezTo>
                    <a:pt x="71" y="10"/>
                    <a:pt x="66" y="42"/>
                    <a:pt x="56" y="58"/>
                  </a:cubicBezTo>
                  <a:cubicBezTo>
                    <a:pt x="45" y="74"/>
                    <a:pt x="28" y="87"/>
                    <a:pt x="0" y="100"/>
                  </a:cubicBezTo>
                  <a:cubicBezTo>
                    <a:pt x="30" y="88"/>
                    <a:pt x="48" y="73"/>
                    <a:pt x="57" y="59"/>
                  </a:cubicBezTo>
                  <a:cubicBezTo>
                    <a:pt x="65" y="44"/>
                    <a:pt x="67" y="32"/>
                    <a:pt x="65" y="18"/>
                  </a:cubicBezTo>
                  <a:cubicBezTo>
                    <a:pt x="78" y="47"/>
                    <a:pt x="67" y="72"/>
                    <a:pt x="41" y="97"/>
                  </a:cubicBezTo>
                  <a:cubicBezTo>
                    <a:pt x="71" y="71"/>
                    <a:pt x="81" y="43"/>
                    <a:pt x="64" y="14"/>
                  </a:cubicBezTo>
                  <a:cubicBezTo>
                    <a:pt x="89" y="42"/>
                    <a:pt x="82" y="72"/>
                    <a:pt x="65" y="98"/>
                  </a:cubicBezTo>
                  <a:cubicBezTo>
                    <a:pt x="86" y="68"/>
                    <a:pt x="90" y="36"/>
                    <a:pt x="62" y="9"/>
                  </a:cubicBezTo>
                  <a:cubicBezTo>
                    <a:pt x="96" y="30"/>
                    <a:pt x="101" y="59"/>
                    <a:pt x="86"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42"/>
            <p:cNvSpPr>
              <a:spLocks/>
            </p:cNvSpPr>
            <p:nvPr userDrawn="1"/>
          </p:nvSpPr>
          <p:spPr bwMode="auto">
            <a:xfrm>
              <a:off x="8942467" y="4694517"/>
              <a:ext cx="49213" cy="20638"/>
            </a:xfrm>
            <a:custGeom>
              <a:avLst/>
              <a:gdLst>
                <a:gd name="T0" fmla="*/ 19 w 33"/>
                <a:gd name="T1" fmla="*/ 14 h 14"/>
                <a:gd name="T2" fmla="*/ 0 w 33"/>
                <a:gd name="T3" fmla="*/ 0 h 14"/>
                <a:gd name="T4" fmla="*/ 33 w 33"/>
                <a:gd name="T5" fmla="*/ 5 h 14"/>
                <a:gd name="T6" fmla="*/ 18 w 33"/>
                <a:gd name="T7" fmla="*/ 6 h 14"/>
                <a:gd name="T8" fmla="*/ 19 w 33"/>
                <a:gd name="T9" fmla="*/ 14 h 14"/>
              </a:gdLst>
              <a:ahLst/>
              <a:cxnLst>
                <a:cxn ang="0">
                  <a:pos x="T0" y="T1"/>
                </a:cxn>
                <a:cxn ang="0">
                  <a:pos x="T2" y="T3"/>
                </a:cxn>
                <a:cxn ang="0">
                  <a:pos x="T4" y="T5"/>
                </a:cxn>
                <a:cxn ang="0">
                  <a:pos x="T6" y="T7"/>
                </a:cxn>
                <a:cxn ang="0">
                  <a:pos x="T8" y="T9"/>
                </a:cxn>
              </a:cxnLst>
              <a:rect l="0" t="0" r="r" b="b"/>
              <a:pathLst>
                <a:path w="33" h="14">
                  <a:moveTo>
                    <a:pt x="19" y="14"/>
                  </a:moveTo>
                  <a:cubicBezTo>
                    <a:pt x="13" y="8"/>
                    <a:pt x="8" y="4"/>
                    <a:pt x="0" y="0"/>
                  </a:cubicBezTo>
                  <a:cubicBezTo>
                    <a:pt x="11" y="0"/>
                    <a:pt x="25" y="3"/>
                    <a:pt x="33" y="5"/>
                  </a:cubicBezTo>
                  <a:cubicBezTo>
                    <a:pt x="24" y="4"/>
                    <a:pt x="20" y="5"/>
                    <a:pt x="18" y="6"/>
                  </a:cubicBezTo>
                  <a:cubicBezTo>
                    <a:pt x="16" y="8"/>
                    <a:pt x="17" y="10"/>
                    <a:pt x="19"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43"/>
            <p:cNvSpPr>
              <a:spLocks/>
            </p:cNvSpPr>
            <p:nvPr userDrawn="1"/>
          </p:nvSpPr>
          <p:spPr bwMode="auto">
            <a:xfrm>
              <a:off x="8867855" y="4856442"/>
              <a:ext cx="195263" cy="30163"/>
            </a:xfrm>
            <a:custGeom>
              <a:avLst/>
              <a:gdLst>
                <a:gd name="T0" fmla="*/ 70 w 131"/>
                <a:gd name="T1" fmla="*/ 20 h 20"/>
                <a:gd name="T2" fmla="*/ 77 w 131"/>
                <a:gd name="T3" fmla="*/ 12 h 20"/>
                <a:gd name="T4" fmla="*/ 100 w 131"/>
                <a:gd name="T5" fmla="*/ 12 h 20"/>
                <a:gd name="T6" fmla="*/ 131 w 131"/>
                <a:gd name="T7" fmla="*/ 14 h 20"/>
                <a:gd name="T8" fmla="*/ 124 w 131"/>
                <a:gd name="T9" fmla="*/ 8 h 20"/>
                <a:gd name="T10" fmla="*/ 101 w 131"/>
                <a:gd name="T11" fmla="*/ 5 h 20"/>
                <a:gd name="T12" fmla="*/ 77 w 131"/>
                <a:gd name="T13" fmla="*/ 0 h 20"/>
                <a:gd name="T14" fmla="*/ 65 w 131"/>
                <a:gd name="T15" fmla="*/ 12 h 20"/>
                <a:gd name="T16" fmla="*/ 53 w 131"/>
                <a:gd name="T17" fmla="*/ 0 h 20"/>
                <a:gd name="T18" fmla="*/ 30 w 131"/>
                <a:gd name="T19" fmla="*/ 5 h 20"/>
                <a:gd name="T20" fmla="*/ 7 w 131"/>
                <a:gd name="T21" fmla="*/ 8 h 20"/>
                <a:gd name="T22" fmla="*/ 0 w 131"/>
                <a:gd name="T23" fmla="*/ 14 h 20"/>
                <a:gd name="T24" fmla="*/ 31 w 131"/>
                <a:gd name="T25" fmla="*/ 12 h 20"/>
                <a:gd name="T26" fmla="*/ 54 w 131"/>
                <a:gd name="T27" fmla="*/ 12 h 20"/>
                <a:gd name="T28" fmla="*/ 61 w 131"/>
                <a:gd name="T29" fmla="*/ 20 h 20"/>
                <a:gd name="T30" fmla="*/ 70 w 131"/>
                <a:gd name="T3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1" h="20">
                  <a:moveTo>
                    <a:pt x="70" y="20"/>
                  </a:moveTo>
                  <a:cubicBezTo>
                    <a:pt x="70" y="16"/>
                    <a:pt x="71" y="14"/>
                    <a:pt x="77" y="12"/>
                  </a:cubicBezTo>
                  <a:cubicBezTo>
                    <a:pt x="83" y="10"/>
                    <a:pt x="89" y="11"/>
                    <a:pt x="100" y="12"/>
                  </a:cubicBezTo>
                  <a:cubicBezTo>
                    <a:pt x="111" y="14"/>
                    <a:pt x="120" y="15"/>
                    <a:pt x="131" y="14"/>
                  </a:cubicBezTo>
                  <a:cubicBezTo>
                    <a:pt x="127" y="12"/>
                    <a:pt x="126" y="10"/>
                    <a:pt x="124" y="8"/>
                  </a:cubicBezTo>
                  <a:cubicBezTo>
                    <a:pt x="115" y="8"/>
                    <a:pt x="109" y="7"/>
                    <a:pt x="101" y="5"/>
                  </a:cubicBezTo>
                  <a:cubicBezTo>
                    <a:pt x="93" y="2"/>
                    <a:pt x="83" y="0"/>
                    <a:pt x="77" y="0"/>
                  </a:cubicBezTo>
                  <a:cubicBezTo>
                    <a:pt x="71" y="1"/>
                    <a:pt x="67" y="4"/>
                    <a:pt x="65" y="12"/>
                  </a:cubicBezTo>
                  <a:cubicBezTo>
                    <a:pt x="63" y="4"/>
                    <a:pt x="59" y="1"/>
                    <a:pt x="53" y="0"/>
                  </a:cubicBezTo>
                  <a:cubicBezTo>
                    <a:pt x="47" y="0"/>
                    <a:pt x="38" y="2"/>
                    <a:pt x="30" y="5"/>
                  </a:cubicBezTo>
                  <a:cubicBezTo>
                    <a:pt x="22" y="7"/>
                    <a:pt x="16" y="8"/>
                    <a:pt x="7" y="8"/>
                  </a:cubicBezTo>
                  <a:cubicBezTo>
                    <a:pt x="5" y="10"/>
                    <a:pt x="4" y="12"/>
                    <a:pt x="0" y="14"/>
                  </a:cubicBezTo>
                  <a:cubicBezTo>
                    <a:pt x="11" y="15"/>
                    <a:pt x="20" y="14"/>
                    <a:pt x="31" y="12"/>
                  </a:cubicBezTo>
                  <a:cubicBezTo>
                    <a:pt x="41" y="11"/>
                    <a:pt x="48" y="10"/>
                    <a:pt x="54" y="12"/>
                  </a:cubicBezTo>
                  <a:cubicBezTo>
                    <a:pt x="60" y="14"/>
                    <a:pt x="61" y="16"/>
                    <a:pt x="61" y="20"/>
                  </a:cubicBezTo>
                  <a:cubicBezTo>
                    <a:pt x="70" y="20"/>
                    <a:pt x="70" y="20"/>
                    <a:pt x="7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44"/>
            <p:cNvSpPr>
              <a:spLocks noEditPoints="1"/>
            </p:cNvSpPr>
            <p:nvPr userDrawn="1"/>
          </p:nvSpPr>
          <p:spPr bwMode="auto">
            <a:xfrm>
              <a:off x="8840867" y="4681823"/>
              <a:ext cx="252414" cy="257174"/>
            </a:xfrm>
            <a:custGeom>
              <a:avLst/>
              <a:gdLst>
                <a:gd name="T0" fmla="*/ 85 w 170"/>
                <a:gd name="T1" fmla="*/ 0 h 171"/>
                <a:gd name="T2" fmla="*/ 0 w 170"/>
                <a:gd name="T3" fmla="*/ 86 h 171"/>
                <a:gd name="T4" fmla="*/ 85 w 170"/>
                <a:gd name="T5" fmla="*/ 171 h 171"/>
                <a:gd name="T6" fmla="*/ 170 w 170"/>
                <a:gd name="T7" fmla="*/ 86 h 171"/>
                <a:gd name="T8" fmla="*/ 85 w 170"/>
                <a:gd name="T9" fmla="*/ 0 h 171"/>
                <a:gd name="T10" fmla="*/ 85 w 170"/>
                <a:gd name="T11" fmla="*/ 168 h 171"/>
                <a:gd name="T12" fmla="*/ 2 w 170"/>
                <a:gd name="T13" fmla="*/ 85 h 171"/>
                <a:gd name="T14" fmla="*/ 85 w 170"/>
                <a:gd name="T15" fmla="*/ 3 h 171"/>
                <a:gd name="T16" fmla="*/ 167 w 170"/>
                <a:gd name="T17" fmla="*/ 85 h 171"/>
                <a:gd name="T18" fmla="*/ 85 w 170"/>
                <a:gd name="T19" fmla="*/ 168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71">
                  <a:moveTo>
                    <a:pt x="85" y="0"/>
                  </a:moveTo>
                  <a:cubicBezTo>
                    <a:pt x="38" y="0"/>
                    <a:pt x="0" y="38"/>
                    <a:pt x="0" y="86"/>
                  </a:cubicBezTo>
                  <a:cubicBezTo>
                    <a:pt x="0" y="132"/>
                    <a:pt x="38" y="171"/>
                    <a:pt x="85" y="171"/>
                  </a:cubicBezTo>
                  <a:cubicBezTo>
                    <a:pt x="132" y="171"/>
                    <a:pt x="170" y="133"/>
                    <a:pt x="170" y="86"/>
                  </a:cubicBezTo>
                  <a:cubicBezTo>
                    <a:pt x="170" y="38"/>
                    <a:pt x="132" y="0"/>
                    <a:pt x="85" y="0"/>
                  </a:cubicBezTo>
                  <a:close/>
                  <a:moveTo>
                    <a:pt x="85" y="168"/>
                  </a:moveTo>
                  <a:cubicBezTo>
                    <a:pt x="39" y="168"/>
                    <a:pt x="2" y="131"/>
                    <a:pt x="2" y="85"/>
                  </a:cubicBezTo>
                  <a:cubicBezTo>
                    <a:pt x="2" y="40"/>
                    <a:pt x="39" y="3"/>
                    <a:pt x="85" y="3"/>
                  </a:cubicBezTo>
                  <a:cubicBezTo>
                    <a:pt x="130" y="3"/>
                    <a:pt x="167" y="40"/>
                    <a:pt x="167" y="85"/>
                  </a:cubicBezTo>
                  <a:cubicBezTo>
                    <a:pt x="167" y="131"/>
                    <a:pt x="130" y="168"/>
                    <a:pt x="85" y="1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45"/>
            <p:cNvSpPr>
              <a:spLocks noEditPoints="1"/>
            </p:cNvSpPr>
            <p:nvPr userDrawn="1"/>
          </p:nvSpPr>
          <p:spPr bwMode="auto">
            <a:xfrm>
              <a:off x="9091692" y="4667536"/>
              <a:ext cx="39688" cy="36513"/>
            </a:xfrm>
            <a:custGeom>
              <a:avLst/>
              <a:gdLst>
                <a:gd name="T0" fmla="*/ 13 w 26"/>
                <a:gd name="T1" fmla="*/ 16 h 25"/>
                <a:gd name="T2" fmla="*/ 11 w 26"/>
                <a:gd name="T3" fmla="*/ 25 h 25"/>
                <a:gd name="T4" fmla="*/ 7 w 26"/>
                <a:gd name="T5" fmla="*/ 24 h 25"/>
                <a:gd name="T6" fmla="*/ 9 w 26"/>
                <a:gd name="T7" fmla="*/ 19 h 25"/>
                <a:gd name="T8" fmla="*/ 10 w 26"/>
                <a:gd name="T9" fmla="*/ 14 h 25"/>
                <a:gd name="T10" fmla="*/ 10 w 26"/>
                <a:gd name="T11" fmla="*/ 14 h 25"/>
                <a:gd name="T12" fmla="*/ 13 w 26"/>
                <a:gd name="T13" fmla="*/ 16 h 25"/>
                <a:gd name="T14" fmla="*/ 25 w 26"/>
                <a:gd name="T15" fmla="*/ 0 h 25"/>
                <a:gd name="T16" fmla="*/ 26 w 26"/>
                <a:gd name="T17" fmla="*/ 2 h 25"/>
                <a:gd name="T18" fmla="*/ 21 w 26"/>
                <a:gd name="T19" fmla="*/ 7 h 25"/>
                <a:gd name="T20" fmla="*/ 18 w 26"/>
                <a:gd name="T21" fmla="*/ 9 h 25"/>
                <a:gd name="T22" fmla="*/ 22 w 26"/>
                <a:gd name="T23" fmla="*/ 11 h 25"/>
                <a:gd name="T24" fmla="*/ 22 w 26"/>
                <a:gd name="T25" fmla="*/ 11 h 25"/>
                <a:gd name="T26" fmla="*/ 23 w 26"/>
                <a:gd name="T27" fmla="*/ 9 h 25"/>
                <a:gd name="T28" fmla="*/ 23 w 26"/>
                <a:gd name="T29" fmla="*/ 9 h 25"/>
                <a:gd name="T30" fmla="*/ 24 w 26"/>
                <a:gd name="T31" fmla="*/ 9 h 25"/>
                <a:gd name="T32" fmla="*/ 25 w 26"/>
                <a:gd name="T33" fmla="*/ 14 h 25"/>
                <a:gd name="T34" fmla="*/ 26 w 26"/>
                <a:gd name="T35" fmla="*/ 15 h 25"/>
                <a:gd name="T36" fmla="*/ 26 w 26"/>
                <a:gd name="T37" fmla="*/ 16 h 25"/>
                <a:gd name="T38" fmla="*/ 25 w 26"/>
                <a:gd name="T39" fmla="*/ 16 h 25"/>
                <a:gd name="T40" fmla="*/ 23 w 26"/>
                <a:gd name="T41" fmla="*/ 16 h 25"/>
                <a:gd name="T42" fmla="*/ 22 w 26"/>
                <a:gd name="T43" fmla="*/ 15 h 25"/>
                <a:gd name="T44" fmla="*/ 13 w 26"/>
                <a:gd name="T45" fmla="*/ 11 h 25"/>
                <a:gd name="T46" fmla="*/ 4 w 26"/>
                <a:gd name="T47" fmla="*/ 13 h 25"/>
                <a:gd name="T48" fmla="*/ 2 w 26"/>
                <a:gd name="T49" fmla="*/ 8 h 25"/>
                <a:gd name="T50" fmla="*/ 2 w 26"/>
                <a:gd name="T51" fmla="*/ 8 h 25"/>
                <a:gd name="T52" fmla="*/ 3 w 26"/>
                <a:gd name="T53" fmla="*/ 8 h 25"/>
                <a:gd name="T54" fmla="*/ 5 w 26"/>
                <a:gd name="T55" fmla="*/ 10 h 25"/>
                <a:gd name="T56" fmla="*/ 11 w 26"/>
                <a:gd name="T57" fmla="*/ 10 h 25"/>
                <a:gd name="T58" fmla="*/ 11 w 26"/>
                <a:gd name="T59" fmla="*/ 9 h 25"/>
                <a:gd name="T60" fmla="*/ 8 w 26"/>
                <a:gd name="T61" fmla="*/ 3 h 25"/>
                <a:gd name="T62" fmla="*/ 9 w 26"/>
                <a:gd name="T63" fmla="*/ 2 h 25"/>
                <a:gd name="T64" fmla="*/ 10 w 26"/>
                <a:gd name="T65" fmla="*/ 2 h 25"/>
                <a:gd name="T66" fmla="*/ 11 w 26"/>
                <a:gd name="T67" fmla="*/ 5 h 25"/>
                <a:gd name="T68" fmla="*/ 12 w 26"/>
                <a:gd name="T69" fmla="*/ 6 h 25"/>
                <a:gd name="T70" fmla="*/ 15 w 26"/>
                <a:gd name="T71" fmla="*/ 8 h 25"/>
                <a:gd name="T72" fmla="*/ 22 w 26"/>
                <a:gd name="T73" fmla="*/ 2 h 25"/>
                <a:gd name="T74" fmla="*/ 24 w 26"/>
                <a:gd name="T75" fmla="*/ 0 h 25"/>
                <a:gd name="T76" fmla="*/ 25 w 26"/>
                <a:gd name="T7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 h="25">
                  <a:moveTo>
                    <a:pt x="13" y="16"/>
                  </a:moveTo>
                  <a:cubicBezTo>
                    <a:pt x="14" y="18"/>
                    <a:pt x="13" y="24"/>
                    <a:pt x="11" y="25"/>
                  </a:cubicBezTo>
                  <a:cubicBezTo>
                    <a:pt x="10" y="25"/>
                    <a:pt x="7" y="25"/>
                    <a:pt x="7" y="24"/>
                  </a:cubicBezTo>
                  <a:cubicBezTo>
                    <a:pt x="7" y="22"/>
                    <a:pt x="8" y="21"/>
                    <a:pt x="9" y="19"/>
                  </a:cubicBezTo>
                  <a:cubicBezTo>
                    <a:pt x="10" y="18"/>
                    <a:pt x="9" y="16"/>
                    <a:pt x="10" y="14"/>
                  </a:cubicBezTo>
                  <a:cubicBezTo>
                    <a:pt x="10" y="14"/>
                    <a:pt x="10" y="14"/>
                    <a:pt x="10" y="14"/>
                  </a:cubicBezTo>
                  <a:cubicBezTo>
                    <a:pt x="11" y="15"/>
                    <a:pt x="12" y="15"/>
                    <a:pt x="13" y="16"/>
                  </a:cubicBezTo>
                  <a:close/>
                  <a:moveTo>
                    <a:pt x="25" y="0"/>
                  </a:moveTo>
                  <a:cubicBezTo>
                    <a:pt x="25" y="0"/>
                    <a:pt x="26" y="1"/>
                    <a:pt x="26" y="2"/>
                  </a:cubicBezTo>
                  <a:cubicBezTo>
                    <a:pt x="26" y="3"/>
                    <a:pt x="23" y="6"/>
                    <a:pt x="21" y="7"/>
                  </a:cubicBezTo>
                  <a:cubicBezTo>
                    <a:pt x="20" y="8"/>
                    <a:pt x="19" y="8"/>
                    <a:pt x="18" y="9"/>
                  </a:cubicBezTo>
                  <a:cubicBezTo>
                    <a:pt x="19" y="10"/>
                    <a:pt x="20" y="11"/>
                    <a:pt x="22" y="11"/>
                  </a:cubicBezTo>
                  <a:cubicBezTo>
                    <a:pt x="22" y="11"/>
                    <a:pt x="22" y="11"/>
                    <a:pt x="22" y="11"/>
                  </a:cubicBezTo>
                  <a:cubicBezTo>
                    <a:pt x="23" y="10"/>
                    <a:pt x="23" y="10"/>
                    <a:pt x="23" y="9"/>
                  </a:cubicBezTo>
                  <a:cubicBezTo>
                    <a:pt x="23" y="9"/>
                    <a:pt x="23" y="9"/>
                    <a:pt x="23" y="9"/>
                  </a:cubicBezTo>
                  <a:cubicBezTo>
                    <a:pt x="23" y="9"/>
                    <a:pt x="23" y="9"/>
                    <a:pt x="24" y="9"/>
                  </a:cubicBezTo>
                  <a:cubicBezTo>
                    <a:pt x="23" y="11"/>
                    <a:pt x="24" y="12"/>
                    <a:pt x="25" y="14"/>
                  </a:cubicBezTo>
                  <a:cubicBezTo>
                    <a:pt x="26" y="14"/>
                    <a:pt x="25" y="15"/>
                    <a:pt x="26" y="15"/>
                  </a:cubicBezTo>
                  <a:cubicBezTo>
                    <a:pt x="26" y="16"/>
                    <a:pt x="26" y="15"/>
                    <a:pt x="26" y="16"/>
                  </a:cubicBezTo>
                  <a:cubicBezTo>
                    <a:pt x="25" y="16"/>
                    <a:pt x="25" y="16"/>
                    <a:pt x="25" y="16"/>
                  </a:cubicBezTo>
                  <a:cubicBezTo>
                    <a:pt x="24" y="16"/>
                    <a:pt x="24" y="16"/>
                    <a:pt x="23" y="16"/>
                  </a:cubicBezTo>
                  <a:cubicBezTo>
                    <a:pt x="23" y="16"/>
                    <a:pt x="22" y="15"/>
                    <a:pt x="22" y="15"/>
                  </a:cubicBezTo>
                  <a:cubicBezTo>
                    <a:pt x="19" y="13"/>
                    <a:pt x="16" y="11"/>
                    <a:pt x="13" y="11"/>
                  </a:cubicBezTo>
                  <a:cubicBezTo>
                    <a:pt x="11" y="12"/>
                    <a:pt x="6" y="14"/>
                    <a:pt x="4" y="13"/>
                  </a:cubicBezTo>
                  <a:cubicBezTo>
                    <a:pt x="2" y="13"/>
                    <a:pt x="0" y="9"/>
                    <a:pt x="2" y="8"/>
                  </a:cubicBezTo>
                  <a:cubicBezTo>
                    <a:pt x="2" y="8"/>
                    <a:pt x="2" y="8"/>
                    <a:pt x="2" y="8"/>
                  </a:cubicBezTo>
                  <a:cubicBezTo>
                    <a:pt x="2" y="8"/>
                    <a:pt x="3" y="8"/>
                    <a:pt x="3" y="8"/>
                  </a:cubicBezTo>
                  <a:cubicBezTo>
                    <a:pt x="4" y="9"/>
                    <a:pt x="5" y="10"/>
                    <a:pt x="5" y="10"/>
                  </a:cubicBezTo>
                  <a:cubicBezTo>
                    <a:pt x="7" y="10"/>
                    <a:pt x="10" y="10"/>
                    <a:pt x="11" y="10"/>
                  </a:cubicBezTo>
                  <a:cubicBezTo>
                    <a:pt x="11" y="9"/>
                    <a:pt x="11" y="9"/>
                    <a:pt x="11" y="9"/>
                  </a:cubicBezTo>
                  <a:cubicBezTo>
                    <a:pt x="9" y="6"/>
                    <a:pt x="7" y="6"/>
                    <a:pt x="8" y="3"/>
                  </a:cubicBezTo>
                  <a:cubicBezTo>
                    <a:pt x="8" y="2"/>
                    <a:pt x="9" y="2"/>
                    <a:pt x="9" y="2"/>
                  </a:cubicBezTo>
                  <a:cubicBezTo>
                    <a:pt x="9" y="2"/>
                    <a:pt x="10" y="2"/>
                    <a:pt x="10" y="2"/>
                  </a:cubicBezTo>
                  <a:cubicBezTo>
                    <a:pt x="10" y="3"/>
                    <a:pt x="11" y="4"/>
                    <a:pt x="11" y="5"/>
                  </a:cubicBezTo>
                  <a:cubicBezTo>
                    <a:pt x="12" y="5"/>
                    <a:pt x="12" y="6"/>
                    <a:pt x="12" y="6"/>
                  </a:cubicBezTo>
                  <a:cubicBezTo>
                    <a:pt x="13" y="6"/>
                    <a:pt x="14" y="8"/>
                    <a:pt x="15" y="8"/>
                  </a:cubicBezTo>
                  <a:cubicBezTo>
                    <a:pt x="16" y="8"/>
                    <a:pt x="21" y="4"/>
                    <a:pt x="22" y="2"/>
                  </a:cubicBezTo>
                  <a:cubicBezTo>
                    <a:pt x="23" y="2"/>
                    <a:pt x="23" y="0"/>
                    <a:pt x="24" y="0"/>
                  </a:cubicBezTo>
                  <a:cubicBezTo>
                    <a:pt x="25" y="0"/>
                    <a:pt x="25" y="0"/>
                    <a:pt x="2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46"/>
            <p:cNvSpPr>
              <a:spLocks noEditPoints="1"/>
            </p:cNvSpPr>
            <p:nvPr userDrawn="1"/>
          </p:nvSpPr>
          <p:spPr bwMode="auto">
            <a:xfrm>
              <a:off x="9120267" y="4715161"/>
              <a:ext cx="53975" cy="44450"/>
            </a:xfrm>
            <a:custGeom>
              <a:avLst/>
              <a:gdLst>
                <a:gd name="T0" fmla="*/ 32 w 36"/>
                <a:gd name="T1" fmla="*/ 11 h 30"/>
                <a:gd name="T2" fmla="*/ 36 w 36"/>
                <a:gd name="T3" fmla="*/ 16 h 30"/>
                <a:gd name="T4" fmla="*/ 30 w 36"/>
                <a:gd name="T5" fmla="*/ 16 h 30"/>
                <a:gd name="T6" fmla="*/ 26 w 36"/>
                <a:gd name="T7" fmla="*/ 13 h 30"/>
                <a:gd name="T8" fmla="*/ 27 w 36"/>
                <a:gd name="T9" fmla="*/ 16 h 30"/>
                <a:gd name="T10" fmla="*/ 23 w 36"/>
                <a:gd name="T11" fmla="*/ 22 h 30"/>
                <a:gd name="T12" fmla="*/ 14 w 36"/>
                <a:gd name="T13" fmla="*/ 21 h 30"/>
                <a:gd name="T14" fmla="*/ 14 w 36"/>
                <a:gd name="T15" fmla="*/ 24 h 30"/>
                <a:gd name="T16" fmla="*/ 14 w 36"/>
                <a:gd name="T17" fmla="*/ 30 h 30"/>
                <a:gd name="T18" fmla="*/ 10 w 36"/>
                <a:gd name="T19" fmla="*/ 24 h 30"/>
                <a:gd name="T20" fmla="*/ 1 w 36"/>
                <a:gd name="T21" fmla="*/ 18 h 30"/>
                <a:gd name="T22" fmla="*/ 3 w 36"/>
                <a:gd name="T23" fmla="*/ 19 h 30"/>
                <a:gd name="T24" fmla="*/ 9 w 36"/>
                <a:gd name="T25" fmla="*/ 24 h 30"/>
                <a:gd name="T26" fmla="*/ 9 w 36"/>
                <a:gd name="T27" fmla="*/ 23 h 30"/>
                <a:gd name="T28" fmla="*/ 6 w 36"/>
                <a:gd name="T29" fmla="*/ 20 h 30"/>
                <a:gd name="T30" fmla="*/ 4 w 36"/>
                <a:gd name="T31" fmla="*/ 12 h 30"/>
                <a:gd name="T32" fmla="*/ 8 w 36"/>
                <a:gd name="T33" fmla="*/ 18 h 30"/>
                <a:gd name="T34" fmla="*/ 12 w 36"/>
                <a:gd name="T35" fmla="*/ 20 h 30"/>
                <a:gd name="T36" fmla="*/ 17 w 36"/>
                <a:gd name="T37" fmla="*/ 19 h 30"/>
                <a:gd name="T38" fmla="*/ 14 w 36"/>
                <a:gd name="T39" fmla="*/ 16 h 30"/>
                <a:gd name="T40" fmla="*/ 21 w 36"/>
                <a:gd name="T41" fmla="*/ 20 h 30"/>
                <a:gd name="T42" fmla="*/ 24 w 36"/>
                <a:gd name="T43" fmla="*/ 18 h 30"/>
                <a:gd name="T44" fmla="*/ 14 w 36"/>
                <a:gd name="T45" fmla="*/ 12 h 30"/>
                <a:gd name="T46" fmla="*/ 10 w 36"/>
                <a:gd name="T47" fmla="*/ 14 h 30"/>
                <a:gd name="T48" fmla="*/ 10 w 36"/>
                <a:gd name="T49" fmla="*/ 12 h 30"/>
                <a:gd name="T50" fmla="*/ 14 w 36"/>
                <a:gd name="T51" fmla="*/ 6 h 30"/>
                <a:gd name="T52" fmla="*/ 21 w 36"/>
                <a:gd name="T53" fmla="*/ 10 h 30"/>
                <a:gd name="T54" fmla="*/ 32 w 36"/>
                <a:gd name="T55" fmla="*/ 14 h 30"/>
                <a:gd name="T56" fmla="*/ 32 w 36"/>
                <a:gd name="T57" fmla="*/ 14 h 30"/>
                <a:gd name="T58" fmla="*/ 29 w 36"/>
                <a:gd name="T59" fmla="*/ 6 h 30"/>
                <a:gd name="T60" fmla="*/ 32 w 36"/>
                <a:gd name="T61" fmla="*/ 6 h 30"/>
                <a:gd name="T62" fmla="*/ 34 w 36"/>
                <a:gd name="T63" fmla="*/ 0 h 30"/>
                <a:gd name="T64" fmla="*/ 29 w 36"/>
                <a:gd name="T6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 h="30">
                  <a:moveTo>
                    <a:pt x="32" y="6"/>
                  </a:moveTo>
                  <a:cubicBezTo>
                    <a:pt x="33" y="8"/>
                    <a:pt x="31" y="10"/>
                    <a:pt x="32" y="11"/>
                  </a:cubicBezTo>
                  <a:cubicBezTo>
                    <a:pt x="32" y="11"/>
                    <a:pt x="32" y="12"/>
                    <a:pt x="32" y="12"/>
                  </a:cubicBezTo>
                  <a:cubicBezTo>
                    <a:pt x="34" y="12"/>
                    <a:pt x="36" y="14"/>
                    <a:pt x="36" y="16"/>
                  </a:cubicBezTo>
                  <a:cubicBezTo>
                    <a:pt x="36" y="17"/>
                    <a:pt x="34" y="19"/>
                    <a:pt x="33" y="19"/>
                  </a:cubicBezTo>
                  <a:cubicBezTo>
                    <a:pt x="32" y="18"/>
                    <a:pt x="30" y="16"/>
                    <a:pt x="30" y="16"/>
                  </a:cubicBezTo>
                  <a:cubicBezTo>
                    <a:pt x="29" y="14"/>
                    <a:pt x="27" y="14"/>
                    <a:pt x="26" y="13"/>
                  </a:cubicBezTo>
                  <a:cubicBezTo>
                    <a:pt x="26" y="13"/>
                    <a:pt x="26" y="13"/>
                    <a:pt x="26" y="13"/>
                  </a:cubicBezTo>
                  <a:cubicBezTo>
                    <a:pt x="26" y="13"/>
                    <a:pt x="26" y="13"/>
                    <a:pt x="26" y="13"/>
                  </a:cubicBezTo>
                  <a:cubicBezTo>
                    <a:pt x="26" y="14"/>
                    <a:pt x="27" y="14"/>
                    <a:pt x="27" y="16"/>
                  </a:cubicBezTo>
                  <a:cubicBezTo>
                    <a:pt x="27" y="18"/>
                    <a:pt x="28" y="21"/>
                    <a:pt x="24" y="23"/>
                  </a:cubicBezTo>
                  <a:cubicBezTo>
                    <a:pt x="24" y="22"/>
                    <a:pt x="24" y="22"/>
                    <a:pt x="23" y="22"/>
                  </a:cubicBezTo>
                  <a:cubicBezTo>
                    <a:pt x="22" y="22"/>
                    <a:pt x="21" y="20"/>
                    <a:pt x="20" y="20"/>
                  </a:cubicBezTo>
                  <a:cubicBezTo>
                    <a:pt x="19" y="22"/>
                    <a:pt x="16" y="21"/>
                    <a:pt x="14" y="21"/>
                  </a:cubicBezTo>
                  <a:cubicBezTo>
                    <a:pt x="13" y="21"/>
                    <a:pt x="13" y="22"/>
                    <a:pt x="13" y="22"/>
                  </a:cubicBezTo>
                  <a:cubicBezTo>
                    <a:pt x="14" y="22"/>
                    <a:pt x="14" y="23"/>
                    <a:pt x="14" y="24"/>
                  </a:cubicBezTo>
                  <a:cubicBezTo>
                    <a:pt x="15" y="24"/>
                    <a:pt x="18" y="26"/>
                    <a:pt x="18" y="28"/>
                  </a:cubicBezTo>
                  <a:cubicBezTo>
                    <a:pt x="18" y="29"/>
                    <a:pt x="16" y="30"/>
                    <a:pt x="14" y="30"/>
                  </a:cubicBezTo>
                  <a:cubicBezTo>
                    <a:pt x="14" y="28"/>
                    <a:pt x="13" y="26"/>
                    <a:pt x="11" y="25"/>
                  </a:cubicBezTo>
                  <a:cubicBezTo>
                    <a:pt x="10" y="25"/>
                    <a:pt x="11" y="24"/>
                    <a:pt x="10" y="24"/>
                  </a:cubicBezTo>
                  <a:cubicBezTo>
                    <a:pt x="9" y="25"/>
                    <a:pt x="8" y="26"/>
                    <a:pt x="7" y="26"/>
                  </a:cubicBezTo>
                  <a:cubicBezTo>
                    <a:pt x="3" y="25"/>
                    <a:pt x="0" y="22"/>
                    <a:pt x="1" y="18"/>
                  </a:cubicBezTo>
                  <a:cubicBezTo>
                    <a:pt x="2" y="17"/>
                    <a:pt x="2" y="16"/>
                    <a:pt x="2" y="15"/>
                  </a:cubicBezTo>
                  <a:cubicBezTo>
                    <a:pt x="3" y="16"/>
                    <a:pt x="3" y="18"/>
                    <a:pt x="3" y="19"/>
                  </a:cubicBezTo>
                  <a:cubicBezTo>
                    <a:pt x="3" y="19"/>
                    <a:pt x="3" y="20"/>
                    <a:pt x="4" y="20"/>
                  </a:cubicBezTo>
                  <a:cubicBezTo>
                    <a:pt x="5" y="22"/>
                    <a:pt x="7" y="23"/>
                    <a:pt x="9" y="24"/>
                  </a:cubicBezTo>
                  <a:cubicBezTo>
                    <a:pt x="9" y="24"/>
                    <a:pt x="9" y="24"/>
                    <a:pt x="9" y="23"/>
                  </a:cubicBezTo>
                  <a:cubicBezTo>
                    <a:pt x="9" y="23"/>
                    <a:pt x="9" y="23"/>
                    <a:pt x="9" y="23"/>
                  </a:cubicBezTo>
                  <a:cubicBezTo>
                    <a:pt x="9" y="22"/>
                    <a:pt x="8" y="22"/>
                    <a:pt x="8" y="21"/>
                  </a:cubicBezTo>
                  <a:cubicBezTo>
                    <a:pt x="8" y="21"/>
                    <a:pt x="7" y="20"/>
                    <a:pt x="6" y="20"/>
                  </a:cubicBezTo>
                  <a:cubicBezTo>
                    <a:pt x="5" y="19"/>
                    <a:pt x="3" y="14"/>
                    <a:pt x="4" y="13"/>
                  </a:cubicBezTo>
                  <a:cubicBezTo>
                    <a:pt x="4" y="13"/>
                    <a:pt x="4" y="12"/>
                    <a:pt x="4" y="12"/>
                  </a:cubicBezTo>
                  <a:cubicBezTo>
                    <a:pt x="5" y="12"/>
                    <a:pt x="5" y="12"/>
                    <a:pt x="5" y="13"/>
                  </a:cubicBezTo>
                  <a:cubicBezTo>
                    <a:pt x="6" y="14"/>
                    <a:pt x="7" y="16"/>
                    <a:pt x="8" y="18"/>
                  </a:cubicBezTo>
                  <a:cubicBezTo>
                    <a:pt x="9" y="18"/>
                    <a:pt x="10" y="19"/>
                    <a:pt x="11" y="20"/>
                  </a:cubicBezTo>
                  <a:cubicBezTo>
                    <a:pt x="11" y="20"/>
                    <a:pt x="11" y="20"/>
                    <a:pt x="12" y="20"/>
                  </a:cubicBezTo>
                  <a:cubicBezTo>
                    <a:pt x="13" y="19"/>
                    <a:pt x="14" y="19"/>
                    <a:pt x="16" y="19"/>
                  </a:cubicBezTo>
                  <a:cubicBezTo>
                    <a:pt x="16" y="19"/>
                    <a:pt x="17" y="19"/>
                    <a:pt x="17" y="19"/>
                  </a:cubicBezTo>
                  <a:cubicBezTo>
                    <a:pt x="17" y="18"/>
                    <a:pt x="15" y="17"/>
                    <a:pt x="15" y="17"/>
                  </a:cubicBezTo>
                  <a:cubicBezTo>
                    <a:pt x="14" y="16"/>
                    <a:pt x="14" y="16"/>
                    <a:pt x="14" y="16"/>
                  </a:cubicBezTo>
                  <a:cubicBezTo>
                    <a:pt x="16" y="14"/>
                    <a:pt x="17" y="16"/>
                    <a:pt x="19" y="18"/>
                  </a:cubicBezTo>
                  <a:cubicBezTo>
                    <a:pt x="20" y="19"/>
                    <a:pt x="20" y="19"/>
                    <a:pt x="21" y="20"/>
                  </a:cubicBezTo>
                  <a:cubicBezTo>
                    <a:pt x="22" y="20"/>
                    <a:pt x="23" y="21"/>
                    <a:pt x="24" y="20"/>
                  </a:cubicBezTo>
                  <a:cubicBezTo>
                    <a:pt x="24" y="19"/>
                    <a:pt x="24" y="19"/>
                    <a:pt x="24" y="18"/>
                  </a:cubicBezTo>
                  <a:cubicBezTo>
                    <a:pt x="24" y="15"/>
                    <a:pt x="20" y="12"/>
                    <a:pt x="17" y="12"/>
                  </a:cubicBezTo>
                  <a:cubicBezTo>
                    <a:pt x="16" y="11"/>
                    <a:pt x="14" y="10"/>
                    <a:pt x="14" y="12"/>
                  </a:cubicBezTo>
                  <a:cubicBezTo>
                    <a:pt x="14" y="12"/>
                    <a:pt x="13" y="14"/>
                    <a:pt x="13" y="14"/>
                  </a:cubicBezTo>
                  <a:cubicBezTo>
                    <a:pt x="12" y="14"/>
                    <a:pt x="11" y="14"/>
                    <a:pt x="10" y="14"/>
                  </a:cubicBezTo>
                  <a:cubicBezTo>
                    <a:pt x="10" y="14"/>
                    <a:pt x="10" y="14"/>
                    <a:pt x="10" y="14"/>
                  </a:cubicBezTo>
                  <a:cubicBezTo>
                    <a:pt x="10" y="13"/>
                    <a:pt x="10" y="13"/>
                    <a:pt x="10" y="12"/>
                  </a:cubicBezTo>
                  <a:cubicBezTo>
                    <a:pt x="10" y="12"/>
                    <a:pt x="9" y="12"/>
                    <a:pt x="9" y="11"/>
                  </a:cubicBezTo>
                  <a:cubicBezTo>
                    <a:pt x="9" y="10"/>
                    <a:pt x="13" y="6"/>
                    <a:pt x="14" y="6"/>
                  </a:cubicBezTo>
                  <a:cubicBezTo>
                    <a:pt x="16" y="8"/>
                    <a:pt x="17" y="8"/>
                    <a:pt x="19" y="9"/>
                  </a:cubicBezTo>
                  <a:cubicBezTo>
                    <a:pt x="20" y="9"/>
                    <a:pt x="21" y="10"/>
                    <a:pt x="21" y="10"/>
                  </a:cubicBezTo>
                  <a:cubicBezTo>
                    <a:pt x="23" y="11"/>
                    <a:pt x="24" y="11"/>
                    <a:pt x="26" y="12"/>
                  </a:cubicBezTo>
                  <a:cubicBezTo>
                    <a:pt x="28" y="12"/>
                    <a:pt x="30" y="14"/>
                    <a:pt x="32" y="14"/>
                  </a:cubicBezTo>
                  <a:cubicBezTo>
                    <a:pt x="32" y="14"/>
                    <a:pt x="32" y="14"/>
                    <a:pt x="32" y="14"/>
                  </a:cubicBezTo>
                  <a:cubicBezTo>
                    <a:pt x="32" y="14"/>
                    <a:pt x="32" y="14"/>
                    <a:pt x="32" y="14"/>
                  </a:cubicBezTo>
                  <a:cubicBezTo>
                    <a:pt x="30" y="13"/>
                    <a:pt x="27" y="12"/>
                    <a:pt x="28" y="10"/>
                  </a:cubicBezTo>
                  <a:cubicBezTo>
                    <a:pt x="28" y="8"/>
                    <a:pt x="30" y="8"/>
                    <a:pt x="29" y="6"/>
                  </a:cubicBezTo>
                  <a:cubicBezTo>
                    <a:pt x="30" y="6"/>
                    <a:pt x="30" y="6"/>
                    <a:pt x="30" y="6"/>
                  </a:cubicBezTo>
                  <a:cubicBezTo>
                    <a:pt x="31" y="6"/>
                    <a:pt x="31" y="6"/>
                    <a:pt x="32" y="6"/>
                  </a:cubicBezTo>
                  <a:close/>
                  <a:moveTo>
                    <a:pt x="34" y="0"/>
                  </a:moveTo>
                  <a:cubicBezTo>
                    <a:pt x="34" y="0"/>
                    <a:pt x="34" y="0"/>
                    <a:pt x="34" y="0"/>
                  </a:cubicBezTo>
                  <a:cubicBezTo>
                    <a:pt x="33" y="2"/>
                    <a:pt x="29" y="6"/>
                    <a:pt x="26" y="6"/>
                  </a:cubicBezTo>
                  <a:cubicBezTo>
                    <a:pt x="25" y="4"/>
                    <a:pt x="27" y="2"/>
                    <a:pt x="29" y="0"/>
                  </a:cubicBezTo>
                  <a:cubicBezTo>
                    <a:pt x="30" y="1"/>
                    <a:pt x="32"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47"/>
            <p:cNvSpPr>
              <a:spLocks noEditPoints="1"/>
            </p:cNvSpPr>
            <p:nvPr userDrawn="1"/>
          </p:nvSpPr>
          <p:spPr bwMode="auto">
            <a:xfrm>
              <a:off x="9037717" y="4621498"/>
              <a:ext cx="53975" cy="46038"/>
            </a:xfrm>
            <a:custGeom>
              <a:avLst/>
              <a:gdLst>
                <a:gd name="T0" fmla="*/ 13 w 36"/>
                <a:gd name="T1" fmla="*/ 14 h 30"/>
                <a:gd name="T2" fmla="*/ 10 w 36"/>
                <a:gd name="T3" fmla="*/ 17 h 30"/>
                <a:gd name="T4" fmla="*/ 10 w 36"/>
                <a:gd name="T5" fmla="*/ 17 h 30"/>
                <a:gd name="T6" fmla="*/ 13 w 36"/>
                <a:gd name="T7" fmla="*/ 14 h 30"/>
                <a:gd name="T8" fmla="*/ 13 w 36"/>
                <a:gd name="T9" fmla="*/ 14 h 30"/>
                <a:gd name="T10" fmla="*/ 26 w 36"/>
                <a:gd name="T11" fmla="*/ 1 h 30"/>
                <a:gd name="T12" fmla="*/ 27 w 36"/>
                <a:gd name="T13" fmla="*/ 1 h 30"/>
                <a:gd name="T14" fmla="*/ 25 w 36"/>
                <a:gd name="T15" fmla="*/ 7 h 30"/>
                <a:gd name="T16" fmla="*/ 22 w 36"/>
                <a:gd name="T17" fmla="*/ 10 h 30"/>
                <a:gd name="T18" fmla="*/ 22 w 36"/>
                <a:gd name="T19" fmla="*/ 11 h 30"/>
                <a:gd name="T20" fmla="*/ 25 w 36"/>
                <a:gd name="T21" fmla="*/ 11 h 30"/>
                <a:gd name="T22" fmla="*/ 26 w 36"/>
                <a:gd name="T23" fmla="*/ 10 h 30"/>
                <a:gd name="T24" fmla="*/ 29 w 36"/>
                <a:gd name="T25" fmla="*/ 13 h 30"/>
                <a:gd name="T26" fmla="*/ 28 w 36"/>
                <a:gd name="T27" fmla="*/ 14 h 30"/>
                <a:gd name="T28" fmla="*/ 21 w 36"/>
                <a:gd name="T29" fmla="*/ 14 h 30"/>
                <a:gd name="T30" fmla="*/ 19 w 36"/>
                <a:gd name="T31" fmla="*/ 13 h 30"/>
                <a:gd name="T32" fmla="*/ 16 w 36"/>
                <a:gd name="T33" fmla="*/ 18 h 30"/>
                <a:gd name="T34" fmla="*/ 16 w 36"/>
                <a:gd name="T35" fmla="*/ 18 h 30"/>
                <a:gd name="T36" fmla="*/ 21 w 36"/>
                <a:gd name="T37" fmla="*/ 20 h 30"/>
                <a:gd name="T38" fmla="*/ 20 w 36"/>
                <a:gd name="T39" fmla="*/ 24 h 30"/>
                <a:gd name="T40" fmla="*/ 20 w 36"/>
                <a:gd name="T41" fmla="*/ 27 h 30"/>
                <a:gd name="T42" fmla="*/ 14 w 36"/>
                <a:gd name="T43" fmla="*/ 27 h 30"/>
                <a:gd name="T44" fmla="*/ 15 w 36"/>
                <a:gd name="T45" fmla="*/ 21 h 30"/>
                <a:gd name="T46" fmla="*/ 14 w 36"/>
                <a:gd name="T47" fmla="*/ 21 h 30"/>
                <a:gd name="T48" fmla="*/ 9 w 36"/>
                <a:gd name="T49" fmla="*/ 28 h 30"/>
                <a:gd name="T50" fmla="*/ 9 w 36"/>
                <a:gd name="T51" fmla="*/ 28 h 30"/>
                <a:gd name="T52" fmla="*/ 9 w 36"/>
                <a:gd name="T53" fmla="*/ 22 h 30"/>
                <a:gd name="T54" fmla="*/ 11 w 36"/>
                <a:gd name="T55" fmla="*/ 20 h 30"/>
                <a:gd name="T56" fmla="*/ 8 w 36"/>
                <a:gd name="T57" fmla="*/ 20 h 30"/>
                <a:gd name="T58" fmla="*/ 6 w 36"/>
                <a:gd name="T59" fmla="*/ 21 h 30"/>
                <a:gd name="T60" fmla="*/ 1 w 36"/>
                <a:gd name="T61" fmla="*/ 23 h 30"/>
                <a:gd name="T62" fmla="*/ 0 w 36"/>
                <a:gd name="T63" fmla="*/ 22 h 30"/>
                <a:gd name="T64" fmla="*/ 1 w 36"/>
                <a:gd name="T65" fmla="*/ 19 h 30"/>
                <a:gd name="T66" fmla="*/ 3 w 36"/>
                <a:gd name="T67" fmla="*/ 15 h 30"/>
                <a:gd name="T68" fmla="*/ 13 w 36"/>
                <a:gd name="T69" fmla="*/ 13 h 30"/>
                <a:gd name="T70" fmla="*/ 16 w 36"/>
                <a:gd name="T71" fmla="*/ 14 h 30"/>
                <a:gd name="T72" fmla="*/ 16 w 36"/>
                <a:gd name="T73" fmla="*/ 14 h 30"/>
                <a:gd name="T74" fmla="*/ 16 w 36"/>
                <a:gd name="T75" fmla="*/ 13 h 30"/>
                <a:gd name="T76" fmla="*/ 15 w 36"/>
                <a:gd name="T77" fmla="*/ 13 h 30"/>
                <a:gd name="T78" fmla="*/ 13 w 36"/>
                <a:gd name="T79" fmla="*/ 8 h 30"/>
                <a:gd name="T80" fmla="*/ 13 w 36"/>
                <a:gd name="T81" fmla="*/ 8 h 30"/>
                <a:gd name="T82" fmla="*/ 18 w 36"/>
                <a:gd name="T83" fmla="*/ 11 h 30"/>
                <a:gd name="T84" fmla="*/ 20 w 36"/>
                <a:gd name="T85" fmla="*/ 9 h 30"/>
                <a:gd name="T86" fmla="*/ 21 w 36"/>
                <a:gd name="T87" fmla="*/ 7 h 30"/>
                <a:gd name="T88" fmla="*/ 24 w 36"/>
                <a:gd name="T89" fmla="*/ 4 h 30"/>
                <a:gd name="T90" fmla="*/ 26 w 36"/>
                <a:gd name="T91" fmla="*/ 1 h 30"/>
                <a:gd name="T92" fmla="*/ 26 w 36"/>
                <a:gd name="T93" fmla="*/ 1 h 30"/>
                <a:gd name="T94" fmla="*/ 31 w 36"/>
                <a:gd name="T95" fmla="*/ 3 h 30"/>
                <a:gd name="T96" fmla="*/ 35 w 36"/>
                <a:gd name="T97" fmla="*/ 7 h 30"/>
                <a:gd name="T98" fmla="*/ 36 w 36"/>
                <a:gd name="T99" fmla="*/ 9 h 30"/>
                <a:gd name="T100" fmla="*/ 31 w 36"/>
                <a:gd name="T101" fmla="*/ 10 h 30"/>
                <a:gd name="T102" fmla="*/ 31 w 36"/>
                <a:gd name="T103" fmla="*/ 8 h 30"/>
                <a:gd name="T104" fmla="*/ 30 w 36"/>
                <a:gd name="T105" fmla="*/ 8 h 30"/>
                <a:gd name="T106" fmla="*/ 31 w 36"/>
                <a:gd name="T107"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 h="30">
                  <a:moveTo>
                    <a:pt x="13" y="14"/>
                  </a:moveTo>
                  <a:cubicBezTo>
                    <a:pt x="13" y="14"/>
                    <a:pt x="10" y="16"/>
                    <a:pt x="10" y="17"/>
                  </a:cubicBezTo>
                  <a:cubicBezTo>
                    <a:pt x="10" y="17"/>
                    <a:pt x="10" y="17"/>
                    <a:pt x="10" y="17"/>
                  </a:cubicBezTo>
                  <a:cubicBezTo>
                    <a:pt x="13" y="19"/>
                    <a:pt x="14" y="17"/>
                    <a:pt x="13" y="14"/>
                  </a:cubicBezTo>
                  <a:cubicBezTo>
                    <a:pt x="13" y="14"/>
                    <a:pt x="13" y="14"/>
                    <a:pt x="13" y="14"/>
                  </a:cubicBezTo>
                  <a:close/>
                  <a:moveTo>
                    <a:pt x="26" y="1"/>
                  </a:moveTo>
                  <a:cubicBezTo>
                    <a:pt x="26" y="1"/>
                    <a:pt x="26" y="1"/>
                    <a:pt x="27" y="1"/>
                  </a:cubicBezTo>
                  <a:cubicBezTo>
                    <a:pt x="27" y="2"/>
                    <a:pt x="25" y="6"/>
                    <a:pt x="25" y="7"/>
                  </a:cubicBezTo>
                  <a:cubicBezTo>
                    <a:pt x="24" y="8"/>
                    <a:pt x="22" y="10"/>
                    <a:pt x="22" y="10"/>
                  </a:cubicBezTo>
                  <a:cubicBezTo>
                    <a:pt x="22" y="10"/>
                    <a:pt x="22" y="10"/>
                    <a:pt x="22" y="11"/>
                  </a:cubicBezTo>
                  <a:cubicBezTo>
                    <a:pt x="23" y="12"/>
                    <a:pt x="25" y="12"/>
                    <a:pt x="25" y="11"/>
                  </a:cubicBezTo>
                  <a:cubicBezTo>
                    <a:pt x="26" y="10"/>
                    <a:pt x="25" y="10"/>
                    <a:pt x="26" y="10"/>
                  </a:cubicBezTo>
                  <a:cubicBezTo>
                    <a:pt x="27" y="10"/>
                    <a:pt x="29" y="12"/>
                    <a:pt x="29" y="13"/>
                  </a:cubicBezTo>
                  <a:cubicBezTo>
                    <a:pt x="29" y="13"/>
                    <a:pt x="29" y="14"/>
                    <a:pt x="28" y="14"/>
                  </a:cubicBezTo>
                  <a:cubicBezTo>
                    <a:pt x="25" y="13"/>
                    <a:pt x="23" y="14"/>
                    <a:pt x="21" y="14"/>
                  </a:cubicBezTo>
                  <a:cubicBezTo>
                    <a:pt x="20" y="14"/>
                    <a:pt x="20" y="13"/>
                    <a:pt x="19" y="13"/>
                  </a:cubicBezTo>
                  <a:cubicBezTo>
                    <a:pt x="18" y="14"/>
                    <a:pt x="16" y="17"/>
                    <a:pt x="16" y="18"/>
                  </a:cubicBezTo>
                  <a:cubicBezTo>
                    <a:pt x="16" y="18"/>
                    <a:pt x="16" y="18"/>
                    <a:pt x="16" y="18"/>
                  </a:cubicBezTo>
                  <a:cubicBezTo>
                    <a:pt x="18" y="19"/>
                    <a:pt x="19" y="17"/>
                    <a:pt x="21" y="20"/>
                  </a:cubicBezTo>
                  <a:cubicBezTo>
                    <a:pt x="21" y="22"/>
                    <a:pt x="20" y="22"/>
                    <a:pt x="20" y="24"/>
                  </a:cubicBezTo>
                  <a:cubicBezTo>
                    <a:pt x="19" y="25"/>
                    <a:pt x="20" y="26"/>
                    <a:pt x="20" y="27"/>
                  </a:cubicBezTo>
                  <a:cubicBezTo>
                    <a:pt x="19" y="30"/>
                    <a:pt x="15" y="29"/>
                    <a:pt x="14" y="27"/>
                  </a:cubicBezTo>
                  <a:cubicBezTo>
                    <a:pt x="13" y="26"/>
                    <a:pt x="15" y="22"/>
                    <a:pt x="15" y="21"/>
                  </a:cubicBezTo>
                  <a:cubicBezTo>
                    <a:pt x="14" y="21"/>
                    <a:pt x="14" y="21"/>
                    <a:pt x="14" y="21"/>
                  </a:cubicBezTo>
                  <a:cubicBezTo>
                    <a:pt x="11" y="22"/>
                    <a:pt x="11" y="26"/>
                    <a:pt x="9" y="28"/>
                  </a:cubicBezTo>
                  <a:cubicBezTo>
                    <a:pt x="9" y="28"/>
                    <a:pt x="9" y="28"/>
                    <a:pt x="9" y="28"/>
                  </a:cubicBezTo>
                  <a:cubicBezTo>
                    <a:pt x="8" y="27"/>
                    <a:pt x="9" y="24"/>
                    <a:pt x="9" y="22"/>
                  </a:cubicBezTo>
                  <a:cubicBezTo>
                    <a:pt x="10" y="22"/>
                    <a:pt x="11" y="21"/>
                    <a:pt x="11" y="20"/>
                  </a:cubicBezTo>
                  <a:cubicBezTo>
                    <a:pt x="10" y="20"/>
                    <a:pt x="9" y="19"/>
                    <a:pt x="8" y="20"/>
                  </a:cubicBezTo>
                  <a:cubicBezTo>
                    <a:pt x="7" y="20"/>
                    <a:pt x="7" y="21"/>
                    <a:pt x="6" y="21"/>
                  </a:cubicBezTo>
                  <a:cubicBezTo>
                    <a:pt x="5" y="22"/>
                    <a:pt x="3" y="23"/>
                    <a:pt x="1" y="23"/>
                  </a:cubicBezTo>
                  <a:cubicBezTo>
                    <a:pt x="1" y="23"/>
                    <a:pt x="1" y="22"/>
                    <a:pt x="0" y="22"/>
                  </a:cubicBezTo>
                  <a:cubicBezTo>
                    <a:pt x="1" y="20"/>
                    <a:pt x="1" y="20"/>
                    <a:pt x="1" y="19"/>
                  </a:cubicBezTo>
                  <a:cubicBezTo>
                    <a:pt x="1" y="18"/>
                    <a:pt x="3" y="17"/>
                    <a:pt x="3" y="15"/>
                  </a:cubicBezTo>
                  <a:cubicBezTo>
                    <a:pt x="7" y="15"/>
                    <a:pt x="9" y="13"/>
                    <a:pt x="13" y="13"/>
                  </a:cubicBezTo>
                  <a:cubicBezTo>
                    <a:pt x="14" y="13"/>
                    <a:pt x="15" y="15"/>
                    <a:pt x="16" y="14"/>
                  </a:cubicBezTo>
                  <a:cubicBezTo>
                    <a:pt x="16" y="14"/>
                    <a:pt x="16" y="14"/>
                    <a:pt x="16" y="14"/>
                  </a:cubicBezTo>
                  <a:cubicBezTo>
                    <a:pt x="16" y="14"/>
                    <a:pt x="16" y="14"/>
                    <a:pt x="16" y="13"/>
                  </a:cubicBezTo>
                  <a:cubicBezTo>
                    <a:pt x="15" y="13"/>
                    <a:pt x="15" y="13"/>
                    <a:pt x="15" y="13"/>
                  </a:cubicBezTo>
                  <a:cubicBezTo>
                    <a:pt x="12" y="12"/>
                    <a:pt x="12" y="10"/>
                    <a:pt x="13" y="8"/>
                  </a:cubicBezTo>
                  <a:cubicBezTo>
                    <a:pt x="13" y="8"/>
                    <a:pt x="13" y="8"/>
                    <a:pt x="13" y="8"/>
                  </a:cubicBezTo>
                  <a:cubicBezTo>
                    <a:pt x="14" y="10"/>
                    <a:pt x="17" y="11"/>
                    <a:pt x="18" y="11"/>
                  </a:cubicBezTo>
                  <a:cubicBezTo>
                    <a:pt x="19" y="10"/>
                    <a:pt x="19" y="10"/>
                    <a:pt x="20" y="9"/>
                  </a:cubicBezTo>
                  <a:cubicBezTo>
                    <a:pt x="20" y="8"/>
                    <a:pt x="21" y="8"/>
                    <a:pt x="21" y="7"/>
                  </a:cubicBezTo>
                  <a:cubicBezTo>
                    <a:pt x="22" y="6"/>
                    <a:pt x="23" y="5"/>
                    <a:pt x="24" y="4"/>
                  </a:cubicBezTo>
                  <a:cubicBezTo>
                    <a:pt x="24" y="4"/>
                    <a:pt x="25" y="1"/>
                    <a:pt x="26" y="1"/>
                  </a:cubicBezTo>
                  <a:cubicBezTo>
                    <a:pt x="25" y="0"/>
                    <a:pt x="26" y="1"/>
                    <a:pt x="26" y="1"/>
                  </a:cubicBezTo>
                  <a:close/>
                  <a:moveTo>
                    <a:pt x="31" y="3"/>
                  </a:moveTo>
                  <a:cubicBezTo>
                    <a:pt x="32" y="4"/>
                    <a:pt x="34" y="5"/>
                    <a:pt x="35" y="7"/>
                  </a:cubicBezTo>
                  <a:cubicBezTo>
                    <a:pt x="35" y="8"/>
                    <a:pt x="36" y="9"/>
                    <a:pt x="36" y="9"/>
                  </a:cubicBezTo>
                  <a:cubicBezTo>
                    <a:pt x="35" y="12"/>
                    <a:pt x="32" y="12"/>
                    <a:pt x="31" y="10"/>
                  </a:cubicBezTo>
                  <a:cubicBezTo>
                    <a:pt x="31" y="10"/>
                    <a:pt x="31" y="9"/>
                    <a:pt x="31" y="8"/>
                  </a:cubicBezTo>
                  <a:cubicBezTo>
                    <a:pt x="30" y="8"/>
                    <a:pt x="30" y="8"/>
                    <a:pt x="30" y="8"/>
                  </a:cubicBezTo>
                  <a:cubicBezTo>
                    <a:pt x="31" y="6"/>
                    <a:pt x="29" y="4"/>
                    <a:pt x="3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48"/>
            <p:cNvSpPr>
              <a:spLocks noEditPoints="1"/>
            </p:cNvSpPr>
            <p:nvPr userDrawn="1"/>
          </p:nvSpPr>
          <p:spPr bwMode="auto">
            <a:xfrm>
              <a:off x="8913891" y="4588168"/>
              <a:ext cx="36513" cy="52388"/>
            </a:xfrm>
            <a:custGeom>
              <a:avLst/>
              <a:gdLst>
                <a:gd name="T0" fmla="*/ 14 w 24"/>
                <a:gd name="T1" fmla="*/ 5 h 34"/>
                <a:gd name="T2" fmla="*/ 14 w 24"/>
                <a:gd name="T3" fmla="*/ 5 h 34"/>
                <a:gd name="T4" fmla="*/ 14 w 24"/>
                <a:gd name="T5" fmla="*/ 5 h 34"/>
                <a:gd name="T6" fmla="*/ 14 w 24"/>
                <a:gd name="T7" fmla="*/ 4 h 34"/>
                <a:gd name="T8" fmla="*/ 14 w 24"/>
                <a:gd name="T9" fmla="*/ 4 h 34"/>
                <a:gd name="T10" fmla="*/ 14 w 24"/>
                <a:gd name="T11" fmla="*/ 4 h 34"/>
                <a:gd name="T12" fmla="*/ 14 w 24"/>
                <a:gd name="T13" fmla="*/ 4 h 34"/>
                <a:gd name="T14" fmla="*/ 20 w 24"/>
                <a:gd name="T15" fmla="*/ 2 h 34"/>
                <a:gd name="T16" fmla="*/ 14 w 24"/>
                <a:gd name="T17" fmla="*/ 7 h 34"/>
                <a:gd name="T18" fmla="*/ 22 w 24"/>
                <a:gd name="T19" fmla="*/ 15 h 34"/>
                <a:gd name="T20" fmla="*/ 16 w 24"/>
                <a:gd name="T21" fmla="*/ 18 h 34"/>
                <a:gd name="T22" fmla="*/ 15 w 24"/>
                <a:gd name="T23" fmla="*/ 23 h 34"/>
                <a:gd name="T24" fmla="*/ 17 w 24"/>
                <a:gd name="T25" fmla="*/ 22 h 34"/>
                <a:gd name="T26" fmla="*/ 24 w 24"/>
                <a:gd name="T27" fmla="*/ 24 h 34"/>
                <a:gd name="T28" fmla="*/ 18 w 24"/>
                <a:gd name="T29" fmla="*/ 26 h 34"/>
                <a:gd name="T30" fmla="*/ 9 w 24"/>
                <a:gd name="T31" fmla="*/ 32 h 34"/>
                <a:gd name="T32" fmla="*/ 16 w 24"/>
                <a:gd name="T33" fmla="*/ 27 h 34"/>
                <a:gd name="T34" fmla="*/ 10 w 24"/>
                <a:gd name="T35" fmla="*/ 29 h 34"/>
                <a:gd name="T36" fmla="*/ 7 w 24"/>
                <a:gd name="T37" fmla="*/ 28 h 34"/>
                <a:gd name="T38" fmla="*/ 14 w 24"/>
                <a:gd name="T39" fmla="*/ 25 h 34"/>
                <a:gd name="T40" fmla="*/ 13 w 24"/>
                <a:gd name="T41" fmla="*/ 24 h 34"/>
                <a:gd name="T42" fmla="*/ 14 w 24"/>
                <a:gd name="T43" fmla="*/ 19 h 34"/>
                <a:gd name="T44" fmla="*/ 9 w 24"/>
                <a:gd name="T45" fmla="*/ 22 h 34"/>
                <a:gd name="T46" fmla="*/ 9 w 24"/>
                <a:gd name="T47" fmla="*/ 20 h 34"/>
                <a:gd name="T48" fmla="*/ 17 w 24"/>
                <a:gd name="T49" fmla="*/ 16 h 34"/>
                <a:gd name="T50" fmla="*/ 14 w 24"/>
                <a:gd name="T51" fmla="*/ 10 h 34"/>
                <a:gd name="T52" fmla="*/ 7 w 24"/>
                <a:gd name="T53" fmla="*/ 17 h 34"/>
                <a:gd name="T54" fmla="*/ 4 w 24"/>
                <a:gd name="T55" fmla="*/ 26 h 34"/>
                <a:gd name="T56" fmla="*/ 2 w 24"/>
                <a:gd name="T57" fmla="*/ 19 h 34"/>
                <a:gd name="T58" fmla="*/ 6 w 24"/>
                <a:gd name="T59" fmla="*/ 12 h 34"/>
                <a:gd name="T60" fmla="*/ 12 w 24"/>
                <a:gd name="T61" fmla="*/ 7 h 34"/>
                <a:gd name="T62" fmla="*/ 8 w 24"/>
                <a:gd name="T63" fmla="*/ 6 h 34"/>
                <a:gd name="T64" fmla="*/ 1 w 24"/>
                <a:gd name="T65" fmla="*/ 3 h 34"/>
                <a:gd name="T66" fmla="*/ 4 w 24"/>
                <a:gd name="T67" fmla="*/ 7 h 34"/>
                <a:gd name="T68" fmla="*/ 0 w 24"/>
                <a:gd name="T69" fmla="*/ 5 h 34"/>
                <a:gd name="T70" fmla="*/ 1 w 24"/>
                <a:gd name="T71"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 h="34">
                  <a:moveTo>
                    <a:pt x="14" y="5"/>
                  </a:moveTo>
                  <a:cubicBezTo>
                    <a:pt x="14" y="5"/>
                    <a:pt x="14" y="5"/>
                    <a:pt x="14" y="5"/>
                  </a:cubicBezTo>
                  <a:cubicBezTo>
                    <a:pt x="14" y="5"/>
                    <a:pt x="14" y="5"/>
                    <a:pt x="14" y="5"/>
                  </a:cubicBezTo>
                  <a:cubicBezTo>
                    <a:pt x="14" y="5"/>
                    <a:pt x="14" y="5"/>
                    <a:pt x="14" y="5"/>
                  </a:cubicBezTo>
                  <a:cubicBezTo>
                    <a:pt x="14" y="5"/>
                    <a:pt x="14" y="5"/>
                    <a:pt x="14" y="5"/>
                  </a:cubicBezTo>
                  <a:cubicBezTo>
                    <a:pt x="14" y="5"/>
                    <a:pt x="14" y="5"/>
                    <a:pt x="14" y="5"/>
                  </a:cubicBezTo>
                  <a:cubicBezTo>
                    <a:pt x="14" y="5"/>
                    <a:pt x="14" y="5"/>
                    <a:pt x="14" y="5"/>
                  </a:cubicBezTo>
                  <a:close/>
                  <a:moveTo>
                    <a:pt x="14" y="4"/>
                  </a:move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lose/>
                  <a:moveTo>
                    <a:pt x="16" y="1"/>
                  </a:moveTo>
                  <a:cubicBezTo>
                    <a:pt x="17" y="0"/>
                    <a:pt x="19" y="1"/>
                    <a:pt x="20" y="2"/>
                  </a:cubicBezTo>
                  <a:cubicBezTo>
                    <a:pt x="20" y="2"/>
                    <a:pt x="21" y="2"/>
                    <a:pt x="20" y="2"/>
                  </a:cubicBezTo>
                  <a:cubicBezTo>
                    <a:pt x="20" y="4"/>
                    <a:pt x="16" y="5"/>
                    <a:pt x="14" y="7"/>
                  </a:cubicBezTo>
                  <a:cubicBezTo>
                    <a:pt x="15" y="8"/>
                    <a:pt x="16" y="7"/>
                    <a:pt x="18" y="8"/>
                  </a:cubicBezTo>
                  <a:cubicBezTo>
                    <a:pt x="20" y="8"/>
                    <a:pt x="24" y="12"/>
                    <a:pt x="22" y="15"/>
                  </a:cubicBezTo>
                  <a:cubicBezTo>
                    <a:pt x="21" y="16"/>
                    <a:pt x="20" y="16"/>
                    <a:pt x="19" y="16"/>
                  </a:cubicBezTo>
                  <a:cubicBezTo>
                    <a:pt x="18" y="17"/>
                    <a:pt x="17" y="16"/>
                    <a:pt x="16" y="18"/>
                  </a:cubicBezTo>
                  <a:cubicBezTo>
                    <a:pt x="16" y="18"/>
                    <a:pt x="16" y="19"/>
                    <a:pt x="17" y="20"/>
                  </a:cubicBezTo>
                  <a:cubicBezTo>
                    <a:pt x="16" y="21"/>
                    <a:pt x="16" y="22"/>
                    <a:pt x="15" y="23"/>
                  </a:cubicBezTo>
                  <a:cubicBezTo>
                    <a:pt x="16" y="24"/>
                    <a:pt x="16" y="24"/>
                    <a:pt x="17" y="24"/>
                  </a:cubicBezTo>
                  <a:cubicBezTo>
                    <a:pt x="17" y="23"/>
                    <a:pt x="17" y="23"/>
                    <a:pt x="17" y="22"/>
                  </a:cubicBezTo>
                  <a:cubicBezTo>
                    <a:pt x="18" y="22"/>
                    <a:pt x="21" y="22"/>
                    <a:pt x="22" y="22"/>
                  </a:cubicBezTo>
                  <a:cubicBezTo>
                    <a:pt x="23" y="22"/>
                    <a:pt x="23" y="24"/>
                    <a:pt x="24" y="24"/>
                  </a:cubicBezTo>
                  <a:cubicBezTo>
                    <a:pt x="23" y="25"/>
                    <a:pt x="23" y="25"/>
                    <a:pt x="23" y="26"/>
                  </a:cubicBezTo>
                  <a:cubicBezTo>
                    <a:pt x="21" y="27"/>
                    <a:pt x="20" y="24"/>
                    <a:pt x="18" y="26"/>
                  </a:cubicBezTo>
                  <a:cubicBezTo>
                    <a:pt x="17" y="27"/>
                    <a:pt x="19" y="29"/>
                    <a:pt x="19" y="31"/>
                  </a:cubicBezTo>
                  <a:cubicBezTo>
                    <a:pt x="18" y="34"/>
                    <a:pt x="11" y="34"/>
                    <a:pt x="9" y="32"/>
                  </a:cubicBezTo>
                  <a:cubicBezTo>
                    <a:pt x="9" y="32"/>
                    <a:pt x="9" y="32"/>
                    <a:pt x="9" y="32"/>
                  </a:cubicBezTo>
                  <a:cubicBezTo>
                    <a:pt x="12" y="30"/>
                    <a:pt x="16" y="30"/>
                    <a:pt x="16" y="27"/>
                  </a:cubicBezTo>
                  <a:cubicBezTo>
                    <a:pt x="16" y="27"/>
                    <a:pt x="16" y="27"/>
                    <a:pt x="16" y="27"/>
                  </a:cubicBezTo>
                  <a:cubicBezTo>
                    <a:pt x="14" y="27"/>
                    <a:pt x="12" y="29"/>
                    <a:pt x="10" y="29"/>
                  </a:cubicBezTo>
                  <a:cubicBezTo>
                    <a:pt x="10" y="29"/>
                    <a:pt x="8" y="29"/>
                    <a:pt x="8" y="29"/>
                  </a:cubicBezTo>
                  <a:cubicBezTo>
                    <a:pt x="8" y="28"/>
                    <a:pt x="7" y="28"/>
                    <a:pt x="7" y="28"/>
                  </a:cubicBezTo>
                  <a:cubicBezTo>
                    <a:pt x="7" y="28"/>
                    <a:pt x="7" y="28"/>
                    <a:pt x="7" y="28"/>
                  </a:cubicBezTo>
                  <a:cubicBezTo>
                    <a:pt x="9" y="27"/>
                    <a:pt x="14" y="26"/>
                    <a:pt x="14" y="25"/>
                  </a:cubicBezTo>
                  <a:cubicBezTo>
                    <a:pt x="14" y="24"/>
                    <a:pt x="14" y="24"/>
                    <a:pt x="14" y="24"/>
                  </a:cubicBezTo>
                  <a:cubicBezTo>
                    <a:pt x="14" y="24"/>
                    <a:pt x="13" y="24"/>
                    <a:pt x="13" y="24"/>
                  </a:cubicBezTo>
                  <a:cubicBezTo>
                    <a:pt x="13" y="23"/>
                    <a:pt x="13" y="22"/>
                    <a:pt x="13" y="22"/>
                  </a:cubicBezTo>
                  <a:cubicBezTo>
                    <a:pt x="13" y="21"/>
                    <a:pt x="14" y="20"/>
                    <a:pt x="14" y="19"/>
                  </a:cubicBezTo>
                  <a:cubicBezTo>
                    <a:pt x="14" y="19"/>
                    <a:pt x="14" y="19"/>
                    <a:pt x="13" y="19"/>
                  </a:cubicBezTo>
                  <a:cubicBezTo>
                    <a:pt x="12" y="18"/>
                    <a:pt x="10" y="21"/>
                    <a:pt x="9" y="22"/>
                  </a:cubicBezTo>
                  <a:cubicBezTo>
                    <a:pt x="9" y="22"/>
                    <a:pt x="9" y="22"/>
                    <a:pt x="9" y="22"/>
                  </a:cubicBezTo>
                  <a:cubicBezTo>
                    <a:pt x="9" y="22"/>
                    <a:pt x="9" y="21"/>
                    <a:pt x="9" y="20"/>
                  </a:cubicBezTo>
                  <a:cubicBezTo>
                    <a:pt x="9" y="18"/>
                    <a:pt x="12" y="16"/>
                    <a:pt x="14" y="17"/>
                  </a:cubicBezTo>
                  <a:cubicBezTo>
                    <a:pt x="15" y="17"/>
                    <a:pt x="16" y="16"/>
                    <a:pt x="17" y="16"/>
                  </a:cubicBezTo>
                  <a:cubicBezTo>
                    <a:pt x="17" y="15"/>
                    <a:pt x="18" y="14"/>
                    <a:pt x="18" y="14"/>
                  </a:cubicBezTo>
                  <a:cubicBezTo>
                    <a:pt x="19" y="11"/>
                    <a:pt x="16" y="10"/>
                    <a:pt x="14" y="10"/>
                  </a:cubicBezTo>
                  <a:cubicBezTo>
                    <a:pt x="12" y="10"/>
                    <a:pt x="10" y="12"/>
                    <a:pt x="10" y="13"/>
                  </a:cubicBezTo>
                  <a:cubicBezTo>
                    <a:pt x="9" y="14"/>
                    <a:pt x="8" y="16"/>
                    <a:pt x="7" y="17"/>
                  </a:cubicBezTo>
                  <a:cubicBezTo>
                    <a:pt x="6" y="18"/>
                    <a:pt x="6" y="19"/>
                    <a:pt x="5" y="20"/>
                  </a:cubicBezTo>
                  <a:cubicBezTo>
                    <a:pt x="4" y="22"/>
                    <a:pt x="5" y="24"/>
                    <a:pt x="4" y="26"/>
                  </a:cubicBezTo>
                  <a:cubicBezTo>
                    <a:pt x="1" y="26"/>
                    <a:pt x="0" y="24"/>
                    <a:pt x="0" y="21"/>
                  </a:cubicBezTo>
                  <a:cubicBezTo>
                    <a:pt x="0" y="21"/>
                    <a:pt x="1" y="20"/>
                    <a:pt x="2" y="19"/>
                  </a:cubicBezTo>
                  <a:cubicBezTo>
                    <a:pt x="2" y="18"/>
                    <a:pt x="3" y="17"/>
                    <a:pt x="3" y="16"/>
                  </a:cubicBezTo>
                  <a:cubicBezTo>
                    <a:pt x="4" y="15"/>
                    <a:pt x="5" y="14"/>
                    <a:pt x="6" y="12"/>
                  </a:cubicBezTo>
                  <a:cubicBezTo>
                    <a:pt x="8" y="11"/>
                    <a:pt x="11" y="9"/>
                    <a:pt x="12" y="7"/>
                  </a:cubicBezTo>
                  <a:cubicBezTo>
                    <a:pt x="12" y="7"/>
                    <a:pt x="12" y="7"/>
                    <a:pt x="12" y="7"/>
                  </a:cubicBezTo>
                  <a:cubicBezTo>
                    <a:pt x="10" y="7"/>
                    <a:pt x="8" y="7"/>
                    <a:pt x="8" y="6"/>
                  </a:cubicBezTo>
                  <a:cubicBezTo>
                    <a:pt x="8" y="6"/>
                    <a:pt x="8" y="6"/>
                    <a:pt x="8" y="6"/>
                  </a:cubicBezTo>
                  <a:cubicBezTo>
                    <a:pt x="12" y="4"/>
                    <a:pt x="14" y="2"/>
                    <a:pt x="16" y="1"/>
                  </a:cubicBezTo>
                  <a:close/>
                  <a:moveTo>
                    <a:pt x="1" y="3"/>
                  </a:moveTo>
                  <a:cubicBezTo>
                    <a:pt x="2" y="3"/>
                    <a:pt x="2" y="3"/>
                    <a:pt x="2" y="3"/>
                  </a:cubicBezTo>
                  <a:cubicBezTo>
                    <a:pt x="2" y="4"/>
                    <a:pt x="4" y="7"/>
                    <a:pt x="4" y="7"/>
                  </a:cubicBezTo>
                  <a:cubicBezTo>
                    <a:pt x="4" y="9"/>
                    <a:pt x="5" y="9"/>
                    <a:pt x="4" y="10"/>
                  </a:cubicBezTo>
                  <a:cubicBezTo>
                    <a:pt x="1" y="10"/>
                    <a:pt x="0" y="9"/>
                    <a:pt x="0" y="5"/>
                  </a:cubicBezTo>
                  <a:cubicBezTo>
                    <a:pt x="0" y="4"/>
                    <a:pt x="0" y="4"/>
                    <a:pt x="0" y="3"/>
                  </a:cubicBezTo>
                  <a:cubicBezTo>
                    <a:pt x="0" y="3"/>
                    <a:pt x="1" y="3"/>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49"/>
            <p:cNvSpPr>
              <a:spLocks noEditPoints="1"/>
            </p:cNvSpPr>
            <p:nvPr userDrawn="1"/>
          </p:nvSpPr>
          <p:spPr bwMode="auto">
            <a:xfrm>
              <a:off x="8971042" y="4589759"/>
              <a:ext cx="50800" cy="52388"/>
            </a:xfrm>
            <a:custGeom>
              <a:avLst/>
              <a:gdLst>
                <a:gd name="T0" fmla="*/ 17 w 34"/>
                <a:gd name="T1" fmla="*/ 16 h 34"/>
                <a:gd name="T2" fmla="*/ 20 w 34"/>
                <a:gd name="T3" fmla="*/ 27 h 34"/>
                <a:gd name="T4" fmla="*/ 18 w 34"/>
                <a:gd name="T5" fmla="*/ 21 h 34"/>
                <a:gd name="T6" fmla="*/ 20 w 34"/>
                <a:gd name="T7" fmla="*/ 21 h 34"/>
                <a:gd name="T8" fmla="*/ 25 w 34"/>
                <a:gd name="T9" fmla="*/ 18 h 34"/>
                <a:gd name="T10" fmla="*/ 22 w 34"/>
                <a:gd name="T11" fmla="*/ 20 h 34"/>
                <a:gd name="T12" fmla="*/ 21 w 34"/>
                <a:gd name="T13" fmla="*/ 14 h 34"/>
                <a:gd name="T14" fmla="*/ 28 w 34"/>
                <a:gd name="T15" fmla="*/ 6 h 34"/>
                <a:gd name="T16" fmla="*/ 26 w 34"/>
                <a:gd name="T17" fmla="*/ 10 h 34"/>
                <a:gd name="T18" fmla="*/ 28 w 34"/>
                <a:gd name="T19" fmla="*/ 6 h 34"/>
                <a:gd name="T20" fmla="*/ 26 w 34"/>
                <a:gd name="T21" fmla="*/ 0 h 34"/>
                <a:gd name="T22" fmla="*/ 28 w 34"/>
                <a:gd name="T23" fmla="*/ 5 h 34"/>
                <a:gd name="T24" fmla="*/ 34 w 34"/>
                <a:gd name="T25" fmla="*/ 9 h 34"/>
                <a:gd name="T26" fmla="*/ 28 w 34"/>
                <a:gd name="T27" fmla="*/ 13 h 34"/>
                <a:gd name="T28" fmla="*/ 28 w 34"/>
                <a:gd name="T29" fmla="*/ 17 h 34"/>
                <a:gd name="T30" fmla="*/ 27 w 34"/>
                <a:gd name="T31" fmla="*/ 25 h 34"/>
                <a:gd name="T32" fmla="*/ 32 w 34"/>
                <a:gd name="T33" fmla="*/ 31 h 34"/>
                <a:gd name="T34" fmla="*/ 26 w 34"/>
                <a:gd name="T35" fmla="*/ 30 h 34"/>
                <a:gd name="T36" fmla="*/ 22 w 34"/>
                <a:gd name="T37" fmla="*/ 30 h 34"/>
                <a:gd name="T38" fmla="*/ 15 w 34"/>
                <a:gd name="T39" fmla="*/ 29 h 34"/>
                <a:gd name="T40" fmla="*/ 13 w 34"/>
                <a:gd name="T41" fmla="*/ 26 h 34"/>
                <a:gd name="T42" fmla="*/ 13 w 34"/>
                <a:gd name="T43" fmla="*/ 31 h 34"/>
                <a:gd name="T44" fmla="*/ 10 w 34"/>
                <a:gd name="T45" fmla="*/ 27 h 34"/>
                <a:gd name="T46" fmla="*/ 8 w 34"/>
                <a:gd name="T47" fmla="*/ 23 h 34"/>
                <a:gd name="T48" fmla="*/ 2 w 34"/>
                <a:gd name="T49" fmla="*/ 19 h 34"/>
                <a:gd name="T50" fmla="*/ 4 w 34"/>
                <a:gd name="T51" fmla="*/ 16 h 34"/>
                <a:gd name="T52" fmla="*/ 13 w 34"/>
                <a:gd name="T53" fmla="*/ 15 h 34"/>
                <a:gd name="T54" fmla="*/ 16 w 34"/>
                <a:gd name="T55" fmla="*/ 9 h 34"/>
                <a:gd name="T56" fmla="*/ 11 w 34"/>
                <a:gd name="T57" fmla="*/ 7 h 34"/>
                <a:gd name="T58" fmla="*/ 10 w 34"/>
                <a:gd name="T59" fmla="*/ 5 h 34"/>
                <a:gd name="T60" fmla="*/ 12 w 34"/>
                <a:gd name="T61" fmla="*/ 6 h 34"/>
                <a:gd name="T62" fmla="*/ 20 w 34"/>
                <a:gd name="T63" fmla="*/ 0 h 34"/>
                <a:gd name="T64" fmla="*/ 23 w 34"/>
                <a:gd name="T65" fmla="*/ 1 h 34"/>
                <a:gd name="T66" fmla="*/ 17 w 34"/>
                <a:gd name="T67" fmla="*/ 11 h 34"/>
                <a:gd name="T68" fmla="*/ 19 w 34"/>
                <a:gd name="T69" fmla="*/ 11 h 34"/>
                <a:gd name="T70" fmla="*/ 23 w 34"/>
                <a:gd name="T71" fmla="*/ 7 h 34"/>
                <a:gd name="T72" fmla="*/ 26 w 34"/>
                <a:gd name="T7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 h="34">
                  <a:moveTo>
                    <a:pt x="21" y="13"/>
                  </a:moveTo>
                  <a:cubicBezTo>
                    <a:pt x="19" y="14"/>
                    <a:pt x="18" y="15"/>
                    <a:pt x="17" y="16"/>
                  </a:cubicBezTo>
                  <a:cubicBezTo>
                    <a:pt x="16" y="18"/>
                    <a:pt x="12" y="21"/>
                    <a:pt x="14" y="24"/>
                  </a:cubicBezTo>
                  <a:cubicBezTo>
                    <a:pt x="15" y="26"/>
                    <a:pt x="17" y="28"/>
                    <a:pt x="20" y="27"/>
                  </a:cubicBezTo>
                  <a:cubicBezTo>
                    <a:pt x="20" y="27"/>
                    <a:pt x="20" y="27"/>
                    <a:pt x="21" y="27"/>
                  </a:cubicBezTo>
                  <a:cubicBezTo>
                    <a:pt x="20" y="25"/>
                    <a:pt x="19" y="22"/>
                    <a:pt x="18" y="21"/>
                  </a:cubicBezTo>
                  <a:cubicBezTo>
                    <a:pt x="18" y="21"/>
                    <a:pt x="18" y="21"/>
                    <a:pt x="18" y="21"/>
                  </a:cubicBezTo>
                  <a:cubicBezTo>
                    <a:pt x="19" y="21"/>
                    <a:pt x="20" y="21"/>
                    <a:pt x="20" y="21"/>
                  </a:cubicBezTo>
                  <a:cubicBezTo>
                    <a:pt x="21" y="22"/>
                    <a:pt x="24" y="24"/>
                    <a:pt x="24" y="23"/>
                  </a:cubicBezTo>
                  <a:cubicBezTo>
                    <a:pt x="25" y="22"/>
                    <a:pt x="26" y="19"/>
                    <a:pt x="25" y="18"/>
                  </a:cubicBezTo>
                  <a:cubicBezTo>
                    <a:pt x="25" y="18"/>
                    <a:pt x="25" y="18"/>
                    <a:pt x="24" y="18"/>
                  </a:cubicBezTo>
                  <a:cubicBezTo>
                    <a:pt x="24" y="18"/>
                    <a:pt x="23" y="19"/>
                    <a:pt x="22" y="20"/>
                  </a:cubicBezTo>
                  <a:cubicBezTo>
                    <a:pt x="22" y="20"/>
                    <a:pt x="22" y="19"/>
                    <a:pt x="21" y="19"/>
                  </a:cubicBezTo>
                  <a:cubicBezTo>
                    <a:pt x="21" y="17"/>
                    <a:pt x="21" y="16"/>
                    <a:pt x="21" y="14"/>
                  </a:cubicBezTo>
                  <a:cubicBezTo>
                    <a:pt x="22" y="13"/>
                    <a:pt x="21" y="13"/>
                    <a:pt x="21" y="13"/>
                  </a:cubicBezTo>
                  <a:close/>
                  <a:moveTo>
                    <a:pt x="28" y="6"/>
                  </a:moveTo>
                  <a:cubicBezTo>
                    <a:pt x="28" y="7"/>
                    <a:pt x="26" y="9"/>
                    <a:pt x="26" y="10"/>
                  </a:cubicBezTo>
                  <a:cubicBezTo>
                    <a:pt x="26" y="10"/>
                    <a:pt x="26" y="10"/>
                    <a:pt x="26" y="10"/>
                  </a:cubicBezTo>
                  <a:cubicBezTo>
                    <a:pt x="27" y="10"/>
                    <a:pt x="30" y="9"/>
                    <a:pt x="30" y="9"/>
                  </a:cubicBezTo>
                  <a:cubicBezTo>
                    <a:pt x="30" y="8"/>
                    <a:pt x="29" y="7"/>
                    <a:pt x="28" y="6"/>
                  </a:cubicBezTo>
                  <a:cubicBezTo>
                    <a:pt x="28" y="6"/>
                    <a:pt x="28" y="6"/>
                    <a:pt x="28" y="6"/>
                  </a:cubicBezTo>
                  <a:close/>
                  <a:moveTo>
                    <a:pt x="26" y="0"/>
                  </a:moveTo>
                  <a:cubicBezTo>
                    <a:pt x="28" y="1"/>
                    <a:pt x="29" y="1"/>
                    <a:pt x="29" y="3"/>
                  </a:cubicBezTo>
                  <a:cubicBezTo>
                    <a:pt x="29" y="3"/>
                    <a:pt x="28" y="4"/>
                    <a:pt x="28" y="5"/>
                  </a:cubicBezTo>
                  <a:cubicBezTo>
                    <a:pt x="29" y="7"/>
                    <a:pt x="32" y="7"/>
                    <a:pt x="34" y="8"/>
                  </a:cubicBezTo>
                  <a:cubicBezTo>
                    <a:pt x="34" y="9"/>
                    <a:pt x="34" y="9"/>
                    <a:pt x="34" y="9"/>
                  </a:cubicBezTo>
                  <a:cubicBezTo>
                    <a:pt x="32" y="11"/>
                    <a:pt x="30" y="11"/>
                    <a:pt x="29" y="11"/>
                  </a:cubicBezTo>
                  <a:cubicBezTo>
                    <a:pt x="28" y="12"/>
                    <a:pt x="28" y="12"/>
                    <a:pt x="28" y="13"/>
                  </a:cubicBezTo>
                  <a:cubicBezTo>
                    <a:pt x="26" y="13"/>
                    <a:pt x="25" y="13"/>
                    <a:pt x="24" y="15"/>
                  </a:cubicBezTo>
                  <a:cubicBezTo>
                    <a:pt x="25" y="16"/>
                    <a:pt x="28" y="16"/>
                    <a:pt x="28" y="17"/>
                  </a:cubicBezTo>
                  <a:cubicBezTo>
                    <a:pt x="28" y="18"/>
                    <a:pt x="28" y="21"/>
                    <a:pt x="28" y="22"/>
                  </a:cubicBezTo>
                  <a:cubicBezTo>
                    <a:pt x="27" y="23"/>
                    <a:pt x="26" y="24"/>
                    <a:pt x="27" y="25"/>
                  </a:cubicBezTo>
                  <a:cubicBezTo>
                    <a:pt x="27" y="26"/>
                    <a:pt x="29" y="26"/>
                    <a:pt x="30" y="27"/>
                  </a:cubicBezTo>
                  <a:cubicBezTo>
                    <a:pt x="31" y="28"/>
                    <a:pt x="32" y="29"/>
                    <a:pt x="32" y="31"/>
                  </a:cubicBezTo>
                  <a:cubicBezTo>
                    <a:pt x="32" y="32"/>
                    <a:pt x="30" y="34"/>
                    <a:pt x="28" y="33"/>
                  </a:cubicBezTo>
                  <a:cubicBezTo>
                    <a:pt x="27" y="33"/>
                    <a:pt x="26" y="31"/>
                    <a:pt x="26" y="30"/>
                  </a:cubicBezTo>
                  <a:cubicBezTo>
                    <a:pt x="25" y="30"/>
                    <a:pt x="25" y="30"/>
                    <a:pt x="24" y="29"/>
                  </a:cubicBezTo>
                  <a:cubicBezTo>
                    <a:pt x="24" y="29"/>
                    <a:pt x="22" y="30"/>
                    <a:pt x="22" y="30"/>
                  </a:cubicBezTo>
                  <a:cubicBezTo>
                    <a:pt x="21" y="30"/>
                    <a:pt x="21" y="30"/>
                    <a:pt x="20" y="30"/>
                  </a:cubicBezTo>
                  <a:cubicBezTo>
                    <a:pt x="19" y="30"/>
                    <a:pt x="17" y="30"/>
                    <a:pt x="15" y="29"/>
                  </a:cubicBezTo>
                  <a:cubicBezTo>
                    <a:pt x="15" y="28"/>
                    <a:pt x="14" y="27"/>
                    <a:pt x="14" y="26"/>
                  </a:cubicBezTo>
                  <a:cubicBezTo>
                    <a:pt x="14" y="26"/>
                    <a:pt x="14" y="26"/>
                    <a:pt x="13" y="26"/>
                  </a:cubicBezTo>
                  <a:cubicBezTo>
                    <a:pt x="13" y="26"/>
                    <a:pt x="13" y="26"/>
                    <a:pt x="13" y="26"/>
                  </a:cubicBezTo>
                  <a:cubicBezTo>
                    <a:pt x="13" y="27"/>
                    <a:pt x="14" y="31"/>
                    <a:pt x="13" y="31"/>
                  </a:cubicBezTo>
                  <a:cubicBezTo>
                    <a:pt x="12" y="31"/>
                    <a:pt x="12" y="30"/>
                    <a:pt x="11" y="30"/>
                  </a:cubicBezTo>
                  <a:cubicBezTo>
                    <a:pt x="10" y="29"/>
                    <a:pt x="11" y="28"/>
                    <a:pt x="10" y="27"/>
                  </a:cubicBezTo>
                  <a:cubicBezTo>
                    <a:pt x="10" y="26"/>
                    <a:pt x="9" y="25"/>
                    <a:pt x="9" y="25"/>
                  </a:cubicBezTo>
                  <a:cubicBezTo>
                    <a:pt x="8" y="24"/>
                    <a:pt x="9" y="23"/>
                    <a:pt x="8" y="23"/>
                  </a:cubicBezTo>
                  <a:cubicBezTo>
                    <a:pt x="8" y="23"/>
                    <a:pt x="4" y="24"/>
                    <a:pt x="3" y="23"/>
                  </a:cubicBezTo>
                  <a:cubicBezTo>
                    <a:pt x="2" y="23"/>
                    <a:pt x="0" y="21"/>
                    <a:pt x="2" y="19"/>
                  </a:cubicBezTo>
                  <a:cubicBezTo>
                    <a:pt x="2" y="19"/>
                    <a:pt x="3" y="19"/>
                    <a:pt x="3" y="18"/>
                  </a:cubicBezTo>
                  <a:cubicBezTo>
                    <a:pt x="4" y="18"/>
                    <a:pt x="3" y="17"/>
                    <a:pt x="4" y="16"/>
                  </a:cubicBezTo>
                  <a:cubicBezTo>
                    <a:pt x="4" y="16"/>
                    <a:pt x="6" y="17"/>
                    <a:pt x="6" y="17"/>
                  </a:cubicBezTo>
                  <a:cubicBezTo>
                    <a:pt x="8" y="17"/>
                    <a:pt x="12" y="16"/>
                    <a:pt x="13" y="15"/>
                  </a:cubicBezTo>
                  <a:cubicBezTo>
                    <a:pt x="13" y="14"/>
                    <a:pt x="14" y="12"/>
                    <a:pt x="14" y="11"/>
                  </a:cubicBezTo>
                  <a:cubicBezTo>
                    <a:pt x="14" y="10"/>
                    <a:pt x="15" y="10"/>
                    <a:pt x="16" y="9"/>
                  </a:cubicBezTo>
                  <a:cubicBezTo>
                    <a:pt x="16" y="9"/>
                    <a:pt x="16" y="9"/>
                    <a:pt x="15" y="8"/>
                  </a:cubicBezTo>
                  <a:cubicBezTo>
                    <a:pt x="14" y="8"/>
                    <a:pt x="13" y="8"/>
                    <a:pt x="11" y="7"/>
                  </a:cubicBezTo>
                  <a:cubicBezTo>
                    <a:pt x="11" y="7"/>
                    <a:pt x="11" y="7"/>
                    <a:pt x="10" y="6"/>
                  </a:cubicBezTo>
                  <a:cubicBezTo>
                    <a:pt x="10" y="6"/>
                    <a:pt x="10" y="6"/>
                    <a:pt x="10" y="5"/>
                  </a:cubicBezTo>
                  <a:cubicBezTo>
                    <a:pt x="10" y="5"/>
                    <a:pt x="10" y="5"/>
                    <a:pt x="11" y="5"/>
                  </a:cubicBezTo>
                  <a:cubicBezTo>
                    <a:pt x="12" y="5"/>
                    <a:pt x="12" y="6"/>
                    <a:pt x="12" y="6"/>
                  </a:cubicBezTo>
                  <a:cubicBezTo>
                    <a:pt x="13" y="6"/>
                    <a:pt x="17" y="5"/>
                    <a:pt x="17" y="4"/>
                  </a:cubicBezTo>
                  <a:cubicBezTo>
                    <a:pt x="18" y="3"/>
                    <a:pt x="18" y="1"/>
                    <a:pt x="20" y="0"/>
                  </a:cubicBezTo>
                  <a:cubicBezTo>
                    <a:pt x="21" y="0"/>
                    <a:pt x="22" y="0"/>
                    <a:pt x="23" y="1"/>
                  </a:cubicBezTo>
                  <a:cubicBezTo>
                    <a:pt x="23" y="1"/>
                    <a:pt x="23" y="1"/>
                    <a:pt x="23" y="1"/>
                  </a:cubicBezTo>
                  <a:cubicBezTo>
                    <a:pt x="22" y="3"/>
                    <a:pt x="21" y="3"/>
                    <a:pt x="20" y="5"/>
                  </a:cubicBezTo>
                  <a:cubicBezTo>
                    <a:pt x="18" y="6"/>
                    <a:pt x="18" y="9"/>
                    <a:pt x="17" y="11"/>
                  </a:cubicBezTo>
                  <a:cubicBezTo>
                    <a:pt x="17" y="11"/>
                    <a:pt x="16" y="12"/>
                    <a:pt x="16" y="13"/>
                  </a:cubicBezTo>
                  <a:cubicBezTo>
                    <a:pt x="18" y="13"/>
                    <a:pt x="18" y="11"/>
                    <a:pt x="19" y="11"/>
                  </a:cubicBezTo>
                  <a:cubicBezTo>
                    <a:pt x="20" y="11"/>
                    <a:pt x="22" y="11"/>
                    <a:pt x="22" y="10"/>
                  </a:cubicBezTo>
                  <a:cubicBezTo>
                    <a:pt x="23" y="9"/>
                    <a:pt x="22" y="8"/>
                    <a:pt x="23" y="7"/>
                  </a:cubicBezTo>
                  <a:cubicBezTo>
                    <a:pt x="24" y="6"/>
                    <a:pt x="24" y="4"/>
                    <a:pt x="25" y="3"/>
                  </a:cubicBezTo>
                  <a:cubicBezTo>
                    <a:pt x="26" y="2"/>
                    <a:pt x="25" y="1"/>
                    <a:pt x="2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50"/>
            <p:cNvSpPr>
              <a:spLocks noEditPoints="1"/>
            </p:cNvSpPr>
            <p:nvPr userDrawn="1"/>
          </p:nvSpPr>
          <p:spPr bwMode="auto">
            <a:xfrm>
              <a:off x="8756730" y="4715171"/>
              <a:ext cx="52389" cy="44450"/>
            </a:xfrm>
            <a:custGeom>
              <a:avLst/>
              <a:gdLst>
                <a:gd name="T0" fmla="*/ 15 w 35"/>
                <a:gd name="T1" fmla="*/ 20 h 30"/>
                <a:gd name="T2" fmla="*/ 16 w 35"/>
                <a:gd name="T3" fmla="*/ 24 h 30"/>
                <a:gd name="T4" fmla="*/ 18 w 35"/>
                <a:gd name="T5" fmla="*/ 23 h 30"/>
                <a:gd name="T6" fmla="*/ 20 w 35"/>
                <a:gd name="T7" fmla="*/ 24 h 30"/>
                <a:gd name="T8" fmla="*/ 20 w 35"/>
                <a:gd name="T9" fmla="*/ 24 h 30"/>
                <a:gd name="T10" fmla="*/ 21 w 35"/>
                <a:gd name="T11" fmla="*/ 22 h 30"/>
                <a:gd name="T12" fmla="*/ 16 w 35"/>
                <a:gd name="T13" fmla="*/ 20 h 30"/>
                <a:gd name="T14" fmla="*/ 15 w 35"/>
                <a:gd name="T15" fmla="*/ 20 h 30"/>
                <a:gd name="T16" fmla="*/ 14 w 35"/>
                <a:gd name="T17" fmla="*/ 7 h 30"/>
                <a:gd name="T18" fmla="*/ 16 w 35"/>
                <a:gd name="T19" fmla="*/ 13 h 30"/>
                <a:gd name="T20" fmla="*/ 18 w 35"/>
                <a:gd name="T21" fmla="*/ 13 h 30"/>
                <a:gd name="T22" fmla="*/ 18 w 35"/>
                <a:gd name="T23" fmla="*/ 13 h 30"/>
                <a:gd name="T24" fmla="*/ 14 w 35"/>
                <a:gd name="T25" fmla="*/ 6 h 30"/>
                <a:gd name="T26" fmla="*/ 14 w 35"/>
                <a:gd name="T27" fmla="*/ 6 h 30"/>
                <a:gd name="T28" fmla="*/ 14 w 35"/>
                <a:gd name="T29" fmla="*/ 7 h 30"/>
                <a:gd name="T30" fmla="*/ 0 w 35"/>
                <a:gd name="T31" fmla="*/ 14 h 30"/>
                <a:gd name="T32" fmla="*/ 6 w 35"/>
                <a:gd name="T33" fmla="*/ 9 h 30"/>
                <a:gd name="T34" fmla="*/ 11 w 35"/>
                <a:gd name="T35" fmla="*/ 10 h 30"/>
                <a:gd name="T36" fmla="*/ 12 w 35"/>
                <a:gd name="T37" fmla="*/ 3 h 30"/>
                <a:gd name="T38" fmla="*/ 15 w 35"/>
                <a:gd name="T39" fmla="*/ 0 h 30"/>
                <a:gd name="T40" fmla="*/ 18 w 35"/>
                <a:gd name="T41" fmla="*/ 6 h 30"/>
                <a:gd name="T42" fmla="*/ 20 w 35"/>
                <a:gd name="T43" fmla="*/ 10 h 30"/>
                <a:gd name="T44" fmla="*/ 20 w 35"/>
                <a:gd name="T45" fmla="*/ 9 h 30"/>
                <a:gd name="T46" fmla="*/ 22 w 35"/>
                <a:gd name="T47" fmla="*/ 5 h 30"/>
                <a:gd name="T48" fmla="*/ 24 w 35"/>
                <a:gd name="T49" fmla="*/ 5 h 30"/>
                <a:gd name="T50" fmla="*/ 24 w 35"/>
                <a:gd name="T51" fmla="*/ 9 h 30"/>
                <a:gd name="T52" fmla="*/ 25 w 35"/>
                <a:gd name="T53" fmla="*/ 14 h 30"/>
                <a:gd name="T54" fmla="*/ 25 w 35"/>
                <a:gd name="T55" fmla="*/ 16 h 30"/>
                <a:gd name="T56" fmla="*/ 30 w 35"/>
                <a:gd name="T57" fmla="*/ 18 h 30"/>
                <a:gd name="T58" fmla="*/ 31 w 35"/>
                <a:gd name="T59" fmla="*/ 20 h 30"/>
                <a:gd name="T60" fmla="*/ 34 w 35"/>
                <a:gd name="T61" fmla="*/ 22 h 30"/>
                <a:gd name="T62" fmla="*/ 35 w 35"/>
                <a:gd name="T63" fmla="*/ 23 h 30"/>
                <a:gd name="T64" fmla="*/ 35 w 35"/>
                <a:gd name="T65" fmla="*/ 23 h 30"/>
                <a:gd name="T66" fmla="*/ 29 w 35"/>
                <a:gd name="T67" fmla="*/ 23 h 30"/>
                <a:gd name="T68" fmla="*/ 26 w 35"/>
                <a:gd name="T69" fmla="*/ 23 h 30"/>
                <a:gd name="T70" fmla="*/ 25 w 35"/>
                <a:gd name="T71" fmla="*/ 24 h 30"/>
                <a:gd name="T72" fmla="*/ 21 w 35"/>
                <a:gd name="T73" fmla="*/ 26 h 30"/>
                <a:gd name="T74" fmla="*/ 21 w 35"/>
                <a:gd name="T75" fmla="*/ 28 h 30"/>
                <a:gd name="T76" fmla="*/ 19 w 35"/>
                <a:gd name="T77" fmla="*/ 28 h 30"/>
                <a:gd name="T78" fmla="*/ 17 w 35"/>
                <a:gd name="T79" fmla="*/ 30 h 30"/>
                <a:gd name="T80" fmla="*/ 14 w 35"/>
                <a:gd name="T81" fmla="*/ 30 h 30"/>
                <a:gd name="T82" fmla="*/ 14 w 35"/>
                <a:gd name="T83" fmla="*/ 30 h 30"/>
                <a:gd name="T84" fmla="*/ 9 w 35"/>
                <a:gd name="T85" fmla="*/ 28 h 30"/>
                <a:gd name="T86" fmla="*/ 11 w 35"/>
                <a:gd name="T87" fmla="*/ 26 h 30"/>
                <a:gd name="T88" fmla="*/ 11 w 35"/>
                <a:gd name="T89" fmla="*/ 23 h 30"/>
                <a:gd name="T90" fmla="*/ 10 w 35"/>
                <a:gd name="T91" fmla="*/ 17 h 30"/>
                <a:gd name="T92" fmla="*/ 8 w 35"/>
                <a:gd name="T93" fmla="*/ 16 h 30"/>
                <a:gd name="T94" fmla="*/ 6 w 35"/>
                <a:gd name="T95" fmla="*/ 16 h 30"/>
                <a:gd name="T96" fmla="*/ 4 w 35"/>
                <a:gd name="T97" fmla="*/ 15 h 30"/>
                <a:gd name="T98" fmla="*/ 0 w 35"/>
                <a:gd name="T99" fmla="*/ 14 h 30"/>
                <a:gd name="T100" fmla="*/ 0 w 35"/>
                <a:gd name="T101"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 h="30">
                  <a:moveTo>
                    <a:pt x="15" y="20"/>
                  </a:moveTo>
                  <a:cubicBezTo>
                    <a:pt x="15" y="22"/>
                    <a:pt x="16" y="22"/>
                    <a:pt x="16" y="24"/>
                  </a:cubicBezTo>
                  <a:cubicBezTo>
                    <a:pt x="18" y="24"/>
                    <a:pt x="18" y="23"/>
                    <a:pt x="18" y="23"/>
                  </a:cubicBezTo>
                  <a:cubicBezTo>
                    <a:pt x="19" y="23"/>
                    <a:pt x="20" y="24"/>
                    <a:pt x="20" y="24"/>
                  </a:cubicBezTo>
                  <a:cubicBezTo>
                    <a:pt x="20" y="24"/>
                    <a:pt x="20" y="24"/>
                    <a:pt x="20" y="24"/>
                  </a:cubicBezTo>
                  <a:cubicBezTo>
                    <a:pt x="20" y="24"/>
                    <a:pt x="21" y="23"/>
                    <a:pt x="21" y="22"/>
                  </a:cubicBezTo>
                  <a:cubicBezTo>
                    <a:pt x="20" y="21"/>
                    <a:pt x="18" y="20"/>
                    <a:pt x="16" y="20"/>
                  </a:cubicBezTo>
                  <a:cubicBezTo>
                    <a:pt x="15" y="20"/>
                    <a:pt x="15" y="20"/>
                    <a:pt x="15" y="20"/>
                  </a:cubicBezTo>
                  <a:close/>
                  <a:moveTo>
                    <a:pt x="14" y="7"/>
                  </a:moveTo>
                  <a:cubicBezTo>
                    <a:pt x="14" y="10"/>
                    <a:pt x="12" y="12"/>
                    <a:pt x="16" y="13"/>
                  </a:cubicBezTo>
                  <a:cubicBezTo>
                    <a:pt x="17" y="13"/>
                    <a:pt x="17" y="13"/>
                    <a:pt x="18" y="13"/>
                  </a:cubicBezTo>
                  <a:cubicBezTo>
                    <a:pt x="18" y="13"/>
                    <a:pt x="18" y="13"/>
                    <a:pt x="18" y="13"/>
                  </a:cubicBezTo>
                  <a:cubicBezTo>
                    <a:pt x="16" y="11"/>
                    <a:pt x="16" y="8"/>
                    <a:pt x="14" y="6"/>
                  </a:cubicBezTo>
                  <a:cubicBezTo>
                    <a:pt x="14" y="6"/>
                    <a:pt x="14" y="6"/>
                    <a:pt x="14" y="6"/>
                  </a:cubicBezTo>
                  <a:cubicBezTo>
                    <a:pt x="14" y="6"/>
                    <a:pt x="14" y="6"/>
                    <a:pt x="14" y="7"/>
                  </a:cubicBezTo>
                  <a:close/>
                  <a:moveTo>
                    <a:pt x="0" y="14"/>
                  </a:moveTo>
                  <a:cubicBezTo>
                    <a:pt x="1" y="13"/>
                    <a:pt x="5" y="9"/>
                    <a:pt x="6" y="9"/>
                  </a:cubicBezTo>
                  <a:cubicBezTo>
                    <a:pt x="8" y="9"/>
                    <a:pt x="9" y="10"/>
                    <a:pt x="11" y="10"/>
                  </a:cubicBezTo>
                  <a:cubicBezTo>
                    <a:pt x="12" y="8"/>
                    <a:pt x="12" y="6"/>
                    <a:pt x="12" y="3"/>
                  </a:cubicBezTo>
                  <a:cubicBezTo>
                    <a:pt x="12" y="2"/>
                    <a:pt x="14" y="0"/>
                    <a:pt x="15" y="0"/>
                  </a:cubicBezTo>
                  <a:cubicBezTo>
                    <a:pt x="16" y="2"/>
                    <a:pt x="17" y="4"/>
                    <a:pt x="18" y="6"/>
                  </a:cubicBezTo>
                  <a:cubicBezTo>
                    <a:pt x="18" y="7"/>
                    <a:pt x="18" y="9"/>
                    <a:pt x="20" y="10"/>
                  </a:cubicBezTo>
                  <a:cubicBezTo>
                    <a:pt x="20" y="10"/>
                    <a:pt x="20" y="10"/>
                    <a:pt x="20" y="9"/>
                  </a:cubicBezTo>
                  <a:cubicBezTo>
                    <a:pt x="21" y="9"/>
                    <a:pt x="21" y="6"/>
                    <a:pt x="22" y="5"/>
                  </a:cubicBezTo>
                  <a:cubicBezTo>
                    <a:pt x="22" y="5"/>
                    <a:pt x="23" y="5"/>
                    <a:pt x="24" y="5"/>
                  </a:cubicBezTo>
                  <a:cubicBezTo>
                    <a:pt x="25" y="6"/>
                    <a:pt x="24" y="8"/>
                    <a:pt x="24" y="9"/>
                  </a:cubicBezTo>
                  <a:cubicBezTo>
                    <a:pt x="24" y="11"/>
                    <a:pt x="25" y="12"/>
                    <a:pt x="25" y="14"/>
                  </a:cubicBezTo>
                  <a:cubicBezTo>
                    <a:pt x="26" y="15"/>
                    <a:pt x="25" y="15"/>
                    <a:pt x="25" y="16"/>
                  </a:cubicBezTo>
                  <a:cubicBezTo>
                    <a:pt x="26" y="18"/>
                    <a:pt x="29" y="17"/>
                    <a:pt x="30" y="18"/>
                  </a:cubicBezTo>
                  <a:cubicBezTo>
                    <a:pt x="31" y="19"/>
                    <a:pt x="31" y="20"/>
                    <a:pt x="31" y="20"/>
                  </a:cubicBezTo>
                  <a:cubicBezTo>
                    <a:pt x="32" y="21"/>
                    <a:pt x="33" y="21"/>
                    <a:pt x="34" y="22"/>
                  </a:cubicBezTo>
                  <a:cubicBezTo>
                    <a:pt x="34" y="22"/>
                    <a:pt x="35" y="22"/>
                    <a:pt x="35" y="23"/>
                  </a:cubicBezTo>
                  <a:cubicBezTo>
                    <a:pt x="35" y="23"/>
                    <a:pt x="35" y="23"/>
                    <a:pt x="35" y="23"/>
                  </a:cubicBezTo>
                  <a:cubicBezTo>
                    <a:pt x="33" y="22"/>
                    <a:pt x="31" y="23"/>
                    <a:pt x="29" y="23"/>
                  </a:cubicBezTo>
                  <a:cubicBezTo>
                    <a:pt x="28" y="23"/>
                    <a:pt x="27" y="22"/>
                    <a:pt x="26" y="23"/>
                  </a:cubicBezTo>
                  <a:cubicBezTo>
                    <a:pt x="26" y="23"/>
                    <a:pt x="25" y="24"/>
                    <a:pt x="25" y="24"/>
                  </a:cubicBezTo>
                  <a:cubicBezTo>
                    <a:pt x="24" y="25"/>
                    <a:pt x="22" y="24"/>
                    <a:pt x="21" y="26"/>
                  </a:cubicBezTo>
                  <a:cubicBezTo>
                    <a:pt x="21" y="26"/>
                    <a:pt x="21" y="27"/>
                    <a:pt x="21" y="28"/>
                  </a:cubicBezTo>
                  <a:cubicBezTo>
                    <a:pt x="20" y="28"/>
                    <a:pt x="20" y="28"/>
                    <a:pt x="19" y="28"/>
                  </a:cubicBezTo>
                  <a:cubicBezTo>
                    <a:pt x="18" y="28"/>
                    <a:pt x="18" y="29"/>
                    <a:pt x="17" y="30"/>
                  </a:cubicBezTo>
                  <a:cubicBezTo>
                    <a:pt x="16" y="30"/>
                    <a:pt x="15" y="28"/>
                    <a:pt x="14" y="30"/>
                  </a:cubicBezTo>
                  <a:cubicBezTo>
                    <a:pt x="14" y="30"/>
                    <a:pt x="14" y="30"/>
                    <a:pt x="14" y="30"/>
                  </a:cubicBezTo>
                  <a:cubicBezTo>
                    <a:pt x="13" y="28"/>
                    <a:pt x="11" y="28"/>
                    <a:pt x="9" y="28"/>
                  </a:cubicBezTo>
                  <a:cubicBezTo>
                    <a:pt x="10" y="26"/>
                    <a:pt x="11" y="26"/>
                    <a:pt x="11" y="26"/>
                  </a:cubicBezTo>
                  <a:cubicBezTo>
                    <a:pt x="12" y="25"/>
                    <a:pt x="11" y="24"/>
                    <a:pt x="11" y="23"/>
                  </a:cubicBezTo>
                  <a:cubicBezTo>
                    <a:pt x="10" y="21"/>
                    <a:pt x="10" y="19"/>
                    <a:pt x="10" y="17"/>
                  </a:cubicBezTo>
                  <a:cubicBezTo>
                    <a:pt x="9" y="17"/>
                    <a:pt x="9" y="17"/>
                    <a:pt x="8" y="16"/>
                  </a:cubicBezTo>
                  <a:cubicBezTo>
                    <a:pt x="7" y="16"/>
                    <a:pt x="6" y="16"/>
                    <a:pt x="6" y="16"/>
                  </a:cubicBezTo>
                  <a:cubicBezTo>
                    <a:pt x="5" y="16"/>
                    <a:pt x="4" y="15"/>
                    <a:pt x="4" y="15"/>
                  </a:cubicBezTo>
                  <a:cubicBezTo>
                    <a:pt x="2" y="14"/>
                    <a:pt x="1" y="15"/>
                    <a:pt x="0" y="14"/>
                  </a:cubicBezTo>
                  <a:cubicBezTo>
                    <a:pt x="0" y="14"/>
                    <a:pt x="0" y="14"/>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51"/>
            <p:cNvSpPr>
              <a:spLocks noEditPoints="1"/>
            </p:cNvSpPr>
            <p:nvPr userDrawn="1"/>
          </p:nvSpPr>
          <p:spPr bwMode="auto">
            <a:xfrm>
              <a:off x="8791655" y="4653259"/>
              <a:ext cx="50800" cy="55563"/>
            </a:xfrm>
            <a:custGeom>
              <a:avLst/>
              <a:gdLst>
                <a:gd name="T0" fmla="*/ 20 w 34"/>
                <a:gd name="T1" fmla="*/ 18 h 37"/>
                <a:gd name="T2" fmla="*/ 22 w 34"/>
                <a:gd name="T3" fmla="*/ 19 h 37"/>
                <a:gd name="T4" fmla="*/ 20 w 34"/>
                <a:gd name="T5" fmla="*/ 17 h 37"/>
                <a:gd name="T6" fmla="*/ 14 w 34"/>
                <a:gd name="T7" fmla="*/ 22 h 37"/>
                <a:gd name="T8" fmla="*/ 14 w 34"/>
                <a:gd name="T9" fmla="*/ 24 h 37"/>
                <a:gd name="T10" fmla="*/ 15 w 34"/>
                <a:gd name="T11" fmla="*/ 22 h 37"/>
                <a:gd name="T12" fmla="*/ 14 w 34"/>
                <a:gd name="T13" fmla="*/ 22 h 37"/>
                <a:gd name="T14" fmla="*/ 16 w 34"/>
                <a:gd name="T15" fmla="*/ 20 h 37"/>
                <a:gd name="T16" fmla="*/ 16 w 34"/>
                <a:gd name="T17" fmla="*/ 20 h 37"/>
                <a:gd name="T18" fmla="*/ 16 w 34"/>
                <a:gd name="T19" fmla="*/ 19 h 37"/>
                <a:gd name="T20" fmla="*/ 10 w 34"/>
                <a:gd name="T21" fmla="*/ 5 h 37"/>
                <a:gd name="T22" fmla="*/ 6 w 34"/>
                <a:gd name="T23" fmla="*/ 17 h 37"/>
                <a:gd name="T24" fmla="*/ 8 w 34"/>
                <a:gd name="T25" fmla="*/ 20 h 37"/>
                <a:gd name="T26" fmla="*/ 15 w 34"/>
                <a:gd name="T27" fmla="*/ 16 h 37"/>
                <a:gd name="T28" fmla="*/ 20 w 34"/>
                <a:gd name="T29" fmla="*/ 14 h 37"/>
                <a:gd name="T30" fmla="*/ 25 w 34"/>
                <a:gd name="T31" fmla="*/ 15 h 37"/>
                <a:gd name="T32" fmla="*/ 23 w 34"/>
                <a:gd name="T33" fmla="*/ 27 h 37"/>
                <a:gd name="T34" fmla="*/ 18 w 34"/>
                <a:gd name="T35" fmla="*/ 27 h 37"/>
                <a:gd name="T36" fmla="*/ 17 w 34"/>
                <a:gd name="T37" fmla="*/ 24 h 37"/>
                <a:gd name="T38" fmla="*/ 13 w 34"/>
                <a:gd name="T39" fmla="*/ 25 h 37"/>
                <a:gd name="T40" fmla="*/ 12 w 34"/>
                <a:gd name="T41" fmla="*/ 17 h 37"/>
                <a:gd name="T42" fmla="*/ 10 w 34"/>
                <a:gd name="T43" fmla="*/ 22 h 37"/>
                <a:gd name="T44" fmla="*/ 17 w 34"/>
                <a:gd name="T45" fmla="*/ 32 h 37"/>
                <a:gd name="T46" fmla="*/ 20 w 34"/>
                <a:gd name="T47" fmla="*/ 33 h 37"/>
                <a:gd name="T48" fmla="*/ 24 w 34"/>
                <a:gd name="T49" fmla="*/ 29 h 37"/>
                <a:gd name="T50" fmla="*/ 23 w 34"/>
                <a:gd name="T51" fmla="*/ 28 h 37"/>
                <a:gd name="T52" fmla="*/ 26 w 34"/>
                <a:gd name="T53" fmla="*/ 25 h 37"/>
                <a:gd name="T54" fmla="*/ 21 w 34"/>
                <a:gd name="T55" fmla="*/ 10 h 37"/>
                <a:gd name="T56" fmla="*/ 17 w 34"/>
                <a:gd name="T57" fmla="*/ 6 h 37"/>
                <a:gd name="T58" fmla="*/ 10 w 34"/>
                <a:gd name="T59" fmla="*/ 5 h 37"/>
                <a:gd name="T60" fmla="*/ 12 w 34"/>
                <a:gd name="T61" fmla="*/ 1 h 37"/>
                <a:gd name="T62" fmla="*/ 27 w 34"/>
                <a:gd name="T63" fmla="*/ 12 h 37"/>
                <a:gd name="T64" fmla="*/ 31 w 34"/>
                <a:gd name="T65" fmla="*/ 27 h 37"/>
                <a:gd name="T66" fmla="*/ 26 w 34"/>
                <a:gd name="T67" fmla="*/ 30 h 37"/>
                <a:gd name="T68" fmla="*/ 20 w 34"/>
                <a:gd name="T69" fmla="*/ 35 h 37"/>
                <a:gd name="T70" fmla="*/ 19 w 34"/>
                <a:gd name="T71" fmla="*/ 37 h 37"/>
                <a:gd name="T72" fmla="*/ 14 w 34"/>
                <a:gd name="T73" fmla="*/ 35 h 37"/>
                <a:gd name="T74" fmla="*/ 8 w 34"/>
                <a:gd name="T75" fmla="*/ 27 h 37"/>
                <a:gd name="T76" fmla="*/ 3 w 34"/>
                <a:gd name="T77" fmla="*/ 23 h 37"/>
                <a:gd name="T78" fmla="*/ 4 w 34"/>
                <a:gd name="T79" fmla="*/ 8 h 37"/>
                <a:gd name="T80" fmla="*/ 5 w 34"/>
                <a:gd name="T81" fmla="*/ 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 h="37">
                  <a:moveTo>
                    <a:pt x="20" y="17"/>
                  </a:moveTo>
                  <a:cubicBezTo>
                    <a:pt x="20" y="17"/>
                    <a:pt x="20" y="18"/>
                    <a:pt x="20" y="18"/>
                  </a:cubicBezTo>
                  <a:cubicBezTo>
                    <a:pt x="20" y="18"/>
                    <a:pt x="21" y="19"/>
                    <a:pt x="22" y="19"/>
                  </a:cubicBezTo>
                  <a:cubicBezTo>
                    <a:pt x="22" y="19"/>
                    <a:pt x="22" y="19"/>
                    <a:pt x="22" y="19"/>
                  </a:cubicBezTo>
                  <a:cubicBezTo>
                    <a:pt x="22" y="18"/>
                    <a:pt x="22" y="18"/>
                    <a:pt x="22" y="18"/>
                  </a:cubicBezTo>
                  <a:cubicBezTo>
                    <a:pt x="21" y="17"/>
                    <a:pt x="21" y="17"/>
                    <a:pt x="20" y="17"/>
                  </a:cubicBezTo>
                  <a:cubicBezTo>
                    <a:pt x="20" y="17"/>
                    <a:pt x="20" y="17"/>
                    <a:pt x="20" y="17"/>
                  </a:cubicBezTo>
                  <a:close/>
                  <a:moveTo>
                    <a:pt x="14" y="22"/>
                  </a:moveTo>
                  <a:cubicBezTo>
                    <a:pt x="14" y="23"/>
                    <a:pt x="14" y="23"/>
                    <a:pt x="14" y="24"/>
                  </a:cubicBezTo>
                  <a:cubicBezTo>
                    <a:pt x="14" y="24"/>
                    <a:pt x="14" y="24"/>
                    <a:pt x="14" y="24"/>
                  </a:cubicBezTo>
                  <a:cubicBezTo>
                    <a:pt x="14" y="24"/>
                    <a:pt x="14" y="24"/>
                    <a:pt x="14" y="24"/>
                  </a:cubicBezTo>
                  <a:cubicBezTo>
                    <a:pt x="15" y="23"/>
                    <a:pt x="14" y="23"/>
                    <a:pt x="15" y="22"/>
                  </a:cubicBezTo>
                  <a:cubicBezTo>
                    <a:pt x="15" y="22"/>
                    <a:pt x="14" y="22"/>
                    <a:pt x="14" y="22"/>
                  </a:cubicBezTo>
                  <a:cubicBezTo>
                    <a:pt x="14" y="22"/>
                    <a:pt x="14" y="22"/>
                    <a:pt x="14" y="22"/>
                  </a:cubicBezTo>
                  <a:close/>
                  <a:moveTo>
                    <a:pt x="16" y="19"/>
                  </a:moveTo>
                  <a:cubicBezTo>
                    <a:pt x="16" y="19"/>
                    <a:pt x="16" y="19"/>
                    <a:pt x="16" y="20"/>
                  </a:cubicBezTo>
                  <a:cubicBezTo>
                    <a:pt x="16" y="20"/>
                    <a:pt x="16" y="20"/>
                    <a:pt x="16" y="20"/>
                  </a:cubicBezTo>
                  <a:cubicBezTo>
                    <a:pt x="16" y="20"/>
                    <a:pt x="16" y="20"/>
                    <a:pt x="16" y="20"/>
                  </a:cubicBezTo>
                  <a:cubicBezTo>
                    <a:pt x="16" y="19"/>
                    <a:pt x="16" y="19"/>
                    <a:pt x="16" y="19"/>
                  </a:cubicBezTo>
                  <a:cubicBezTo>
                    <a:pt x="16" y="19"/>
                    <a:pt x="16" y="19"/>
                    <a:pt x="16" y="19"/>
                  </a:cubicBezTo>
                  <a:cubicBezTo>
                    <a:pt x="16" y="19"/>
                    <a:pt x="16" y="19"/>
                    <a:pt x="16" y="19"/>
                  </a:cubicBezTo>
                  <a:close/>
                  <a:moveTo>
                    <a:pt x="10" y="5"/>
                  </a:moveTo>
                  <a:cubicBezTo>
                    <a:pt x="9" y="6"/>
                    <a:pt x="8" y="7"/>
                    <a:pt x="7" y="8"/>
                  </a:cubicBezTo>
                  <a:cubicBezTo>
                    <a:pt x="5" y="11"/>
                    <a:pt x="6" y="14"/>
                    <a:pt x="6" y="17"/>
                  </a:cubicBezTo>
                  <a:cubicBezTo>
                    <a:pt x="6" y="18"/>
                    <a:pt x="7" y="20"/>
                    <a:pt x="8" y="20"/>
                  </a:cubicBezTo>
                  <a:cubicBezTo>
                    <a:pt x="8" y="20"/>
                    <a:pt x="8" y="20"/>
                    <a:pt x="8" y="20"/>
                  </a:cubicBezTo>
                  <a:cubicBezTo>
                    <a:pt x="9" y="19"/>
                    <a:pt x="8" y="12"/>
                    <a:pt x="12" y="12"/>
                  </a:cubicBezTo>
                  <a:cubicBezTo>
                    <a:pt x="13" y="12"/>
                    <a:pt x="14" y="15"/>
                    <a:pt x="15" y="16"/>
                  </a:cubicBezTo>
                  <a:cubicBezTo>
                    <a:pt x="16" y="16"/>
                    <a:pt x="18" y="16"/>
                    <a:pt x="19" y="15"/>
                  </a:cubicBezTo>
                  <a:cubicBezTo>
                    <a:pt x="19" y="15"/>
                    <a:pt x="19" y="15"/>
                    <a:pt x="20" y="14"/>
                  </a:cubicBezTo>
                  <a:cubicBezTo>
                    <a:pt x="21" y="14"/>
                    <a:pt x="22" y="13"/>
                    <a:pt x="24" y="13"/>
                  </a:cubicBezTo>
                  <a:cubicBezTo>
                    <a:pt x="24" y="14"/>
                    <a:pt x="24" y="14"/>
                    <a:pt x="25" y="15"/>
                  </a:cubicBezTo>
                  <a:cubicBezTo>
                    <a:pt x="25" y="16"/>
                    <a:pt x="24" y="17"/>
                    <a:pt x="24" y="18"/>
                  </a:cubicBezTo>
                  <a:cubicBezTo>
                    <a:pt x="24" y="21"/>
                    <a:pt x="24" y="24"/>
                    <a:pt x="23" y="27"/>
                  </a:cubicBezTo>
                  <a:cubicBezTo>
                    <a:pt x="22" y="27"/>
                    <a:pt x="22" y="28"/>
                    <a:pt x="21" y="29"/>
                  </a:cubicBezTo>
                  <a:cubicBezTo>
                    <a:pt x="20" y="28"/>
                    <a:pt x="19" y="28"/>
                    <a:pt x="18" y="27"/>
                  </a:cubicBezTo>
                  <a:cubicBezTo>
                    <a:pt x="18" y="26"/>
                    <a:pt x="18" y="25"/>
                    <a:pt x="18" y="25"/>
                  </a:cubicBezTo>
                  <a:cubicBezTo>
                    <a:pt x="18" y="25"/>
                    <a:pt x="17" y="25"/>
                    <a:pt x="17" y="24"/>
                  </a:cubicBezTo>
                  <a:cubicBezTo>
                    <a:pt x="17" y="24"/>
                    <a:pt x="17" y="25"/>
                    <a:pt x="16" y="25"/>
                  </a:cubicBezTo>
                  <a:cubicBezTo>
                    <a:pt x="15" y="25"/>
                    <a:pt x="14" y="26"/>
                    <a:pt x="13" y="25"/>
                  </a:cubicBezTo>
                  <a:cubicBezTo>
                    <a:pt x="13" y="25"/>
                    <a:pt x="12" y="24"/>
                    <a:pt x="12" y="24"/>
                  </a:cubicBezTo>
                  <a:cubicBezTo>
                    <a:pt x="12" y="23"/>
                    <a:pt x="15" y="17"/>
                    <a:pt x="12" y="17"/>
                  </a:cubicBezTo>
                  <a:cubicBezTo>
                    <a:pt x="12" y="17"/>
                    <a:pt x="12" y="17"/>
                    <a:pt x="12" y="17"/>
                  </a:cubicBezTo>
                  <a:cubicBezTo>
                    <a:pt x="12" y="18"/>
                    <a:pt x="10" y="21"/>
                    <a:pt x="10" y="22"/>
                  </a:cubicBezTo>
                  <a:cubicBezTo>
                    <a:pt x="10" y="23"/>
                    <a:pt x="11" y="23"/>
                    <a:pt x="11" y="25"/>
                  </a:cubicBezTo>
                  <a:cubicBezTo>
                    <a:pt x="12" y="27"/>
                    <a:pt x="15" y="30"/>
                    <a:pt x="17" y="32"/>
                  </a:cubicBezTo>
                  <a:cubicBezTo>
                    <a:pt x="18" y="33"/>
                    <a:pt x="18" y="33"/>
                    <a:pt x="18" y="33"/>
                  </a:cubicBezTo>
                  <a:cubicBezTo>
                    <a:pt x="19" y="33"/>
                    <a:pt x="20" y="33"/>
                    <a:pt x="20" y="33"/>
                  </a:cubicBezTo>
                  <a:cubicBezTo>
                    <a:pt x="21" y="33"/>
                    <a:pt x="23" y="29"/>
                    <a:pt x="24" y="29"/>
                  </a:cubicBezTo>
                  <a:cubicBezTo>
                    <a:pt x="24" y="29"/>
                    <a:pt x="24" y="29"/>
                    <a:pt x="24" y="29"/>
                  </a:cubicBezTo>
                  <a:cubicBezTo>
                    <a:pt x="24" y="29"/>
                    <a:pt x="24" y="29"/>
                    <a:pt x="23" y="28"/>
                  </a:cubicBezTo>
                  <a:cubicBezTo>
                    <a:pt x="23" y="28"/>
                    <a:pt x="23" y="28"/>
                    <a:pt x="23" y="28"/>
                  </a:cubicBezTo>
                  <a:cubicBezTo>
                    <a:pt x="24" y="27"/>
                    <a:pt x="25" y="28"/>
                    <a:pt x="26" y="27"/>
                  </a:cubicBezTo>
                  <a:cubicBezTo>
                    <a:pt x="26" y="26"/>
                    <a:pt x="26" y="25"/>
                    <a:pt x="26" y="25"/>
                  </a:cubicBezTo>
                  <a:cubicBezTo>
                    <a:pt x="27" y="24"/>
                    <a:pt x="29" y="24"/>
                    <a:pt x="30" y="23"/>
                  </a:cubicBezTo>
                  <a:cubicBezTo>
                    <a:pt x="31" y="19"/>
                    <a:pt x="25" y="12"/>
                    <a:pt x="21" y="10"/>
                  </a:cubicBezTo>
                  <a:cubicBezTo>
                    <a:pt x="21" y="9"/>
                    <a:pt x="20" y="8"/>
                    <a:pt x="19" y="7"/>
                  </a:cubicBezTo>
                  <a:cubicBezTo>
                    <a:pt x="18" y="7"/>
                    <a:pt x="18" y="7"/>
                    <a:pt x="17" y="6"/>
                  </a:cubicBezTo>
                  <a:cubicBezTo>
                    <a:pt x="15" y="5"/>
                    <a:pt x="14" y="3"/>
                    <a:pt x="12" y="3"/>
                  </a:cubicBezTo>
                  <a:cubicBezTo>
                    <a:pt x="11" y="3"/>
                    <a:pt x="10" y="4"/>
                    <a:pt x="10" y="5"/>
                  </a:cubicBezTo>
                  <a:close/>
                  <a:moveTo>
                    <a:pt x="7" y="5"/>
                  </a:moveTo>
                  <a:cubicBezTo>
                    <a:pt x="9" y="3"/>
                    <a:pt x="10" y="1"/>
                    <a:pt x="12" y="1"/>
                  </a:cubicBezTo>
                  <a:cubicBezTo>
                    <a:pt x="16" y="0"/>
                    <a:pt x="20" y="5"/>
                    <a:pt x="24" y="9"/>
                  </a:cubicBezTo>
                  <a:cubicBezTo>
                    <a:pt x="25" y="10"/>
                    <a:pt x="26" y="11"/>
                    <a:pt x="27" y="12"/>
                  </a:cubicBezTo>
                  <a:cubicBezTo>
                    <a:pt x="29" y="15"/>
                    <a:pt x="33" y="17"/>
                    <a:pt x="34" y="20"/>
                  </a:cubicBezTo>
                  <a:cubicBezTo>
                    <a:pt x="34" y="21"/>
                    <a:pt x="33" y="27"/>
                    <a:pt x="31" y="27"/>
                  </a:cubicBezTo>
                  <a:cubicBezTo>
                    <a:pt x="30" y="28"/>
                    <a:pt x="27" y="27"/>
                    <a:pt x="26" y="29"/>
                  </a:cubicBezTo>
                  <a:cubicBezTo>
                    <a:pt x="26" y="29"/>
                    <a:pt x="26" y="30"/>
                    <a:pt x="26" y="30"/>
                  </a:cubicBezTo>
                  <a:cubicBezTo>
                    <a:pt x="26" y="31"/>
                    <a:pt x="23" y="34"/>
                    <a:pt x="22" y="35"/>
                  </a:cubicBezTo>
                  <a:cubicBezTo>
                    <a:pt x="21" y="35"/>
                    <a:pt x="20" y="35"/>
                    <a:pt x="20" y="35"/>
                  </a:cubicBezTo>
                  <a:cubicBezTo>
                    <a:pt x="19" y="36"/>
                    <a:pt x="20" y="37"/>
                    <a:pt x="19" y="37"/>
                  </a:cubicBezTo>
                  <a:cubicBezTo>
                    <a:pt x="19" y="37"/>
                    <a:pt x="19" y="37"/>
                    <a:pt x="19" y="37"/>
                  </a:cubicBezTo>
                  <a:cubicBezTo>
                    <a:pt x="18" y="37"/>
                    <a:pt x="17" y="37"/>
                    <a:pt x="16" y="37"/>
                  </a:cubicBezTo>
                  <a:cubicBezTo>
                    <a:pt x="16" y="37"/>
                    <a:pt x="14" y="35"/>
                    <a:pt x="14" y="35"/>
                  </a:cubicBezTo>
                  <a:cubicBezTo>
                    <a:pt x="14" y="33"/>
                    <a:pt x="12" y="31"/>
                    <a:pt x="11" y="29"/>
                  </a:cubicBezTo>
                  <a:cubicBezTo>
                    <a:pt x="10" y="28"/>
                    <a:pt x="8" y="27"/>
                    <a:pt x="8" y="27"/>
                  </a:cubicBezTo>
                  <a:cubicBezTo>
                    <a:pt x="7" y="26"/>
                    <a:pt x="6" y="25"/>
                    <a:pt x="5" y="25"/>
                  </a:cubicBezTo>
                  <a:cubicBezTo>
                    <a:pt x="5" y="24"/>
                    <a:pt x="4" y="23"/>
                    <a:pt x="3" y="23"/>
                  </a:cubicBezTo>
                  <a:cubicBezTo>
                    <a:pt x="0" y="18"/>
                    <a:pt x="1" y="17"/>
                    <a:pt x="2" y="12"/>
                  </a:cubicBezTo>
                  <a:cubicBezTo>
                    <a:pt x="2" y="11"/>
                    <a:pt x="3" y="9"/>
                    <a:pt x="4" y="8"/>
                  </a:cubicBezTo>
                  <a:cubicBezTo>
                    <a:pt x="4" y="8"/>
                    <a:pt x="4" y="8"/>
                    <a:pt x="4" y="8"/>
                  </a:cubicBezTo>
                  <a:cubicBezTo>
                    <a:pt x="4" y="7"/>
                    <a:pt x="5" y="6"/>
                    <a:pt x="5" y="5"/>
                  </a:cubicBezTo>
                  <a:cubicBezTo>
                    <a:pt x="6" y="5"/>
                    <a:pt x="7" y="5"/>
                    <a:pt x="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52"/>
            <p:cNvSpPr>
              <a:spLocks noEditPoints="1"/>
            </p:cNvSpPr>
            <p:nvPr userDrawn="1"/>
          </p:nvSpPr>
          <p:spPr bwMode="auto">
            <a:xfrm>
              <a:off x="8847216" y="4611977"/>
              <a:ext cx="46038" cy="58738"/>
            </a:xfrm>
            <a:custGeom>
              <a:avLst/>
              <a:gdLst>
                <a:gd name="T0" fmla="*/ 8 w 31"/>
                <a:gd name="T1" fmla="*/ 31 h 39"/>
                <a:gd name="T2" fmla="*/ 9 w 31"/>
                <a:gd name="T3" fmla="*/ 30 h 39"/>
                <a:gd name="T4" fmla="*/ 8 w 31"/>
                <a:gd name="T5" fmla="*/ 26 h 39"/>
                <a:gd name="T6" fmla="*/ 18 w 31"/>
                <a:gd name="T7" fmla="*/ 18 h 39"/>
                <a:gd name="T8" fmla="*/ 18 w 31"/>
                <a:gd name="T9" fmla="*/ 21 h 39"/>
                <a:gd name="T10" fmla="*/ 19 w 31"/>
                <a:gd name="T11" fmla="*/ 18 h 39"/>
                <a:gd name="T12" fmla="*/ 7 w 31"/>
                <a:gd name="T13" fmla="*/ 22 h 39"/>
                <a:gd name="T14" fmla="*/ 6 w 31"/>
                <a:gd name="T15" fmla="*/ 23 h 39"/>
                <a:gd name="T16" fmla="*/ 7 w 31"/>
                <a:gd name="T17" fmla="*/ 22 h 39"/>
                <a:gd name="T18" fmla="*/ 7 w 31"/>
                <a:gd name="T19" fmla="*/ 22 h 39"/>
                <a:gd name="T20" fmla="*/ 23 w 31"/>
                <a:gd name="T21" fmla="*/ 12 h 39"/>
                <a:gd name="T22" fmla="*/ 23 w 31"/>
                <a:gd name="T23" fmla="*/ 12 h 39"/>
                <a:gd name="T24" fmla="*/ 23 w 31"/>
                <a:gd name="T25" fmla="*/ 11 h 39"/>
                <a:gd name="T26" fmla="*/ 10 w 31"/>
                <a:gd name="T27" fmla="*/ 19 h 39"/>
                <a:gd name="T28" fmla="*/ 10 w 31"/>
                <a:gd name="T29" fmla="*/ 23 h 39"/>
                <a:gd name="T30" fmla="*/ 10 w 31"/>
                <a:gd name="T31" fmla="*/ 19 h 39"/>
                <a:gd name="T32" fmla="*/ 15 w 31"/>
                <a:gd name="T33" fmla="*/ 13 h 39"/>
                <a:gd name="T34" fmla="*/ 16 w 31"/>
                <a:gd name="T35" fmla="*/ 14 h 39"/>
                <a:gd name="T36" fmla="*/ 15 w 31"/>
                <a:gd name="T37" fmla="*/ 13 h 39"/>
                <a:gd name="T38" fmla="*/ 9 w 31"/>
                <a:gd name="T39" fmla="*/ 16 h 39"/>
                <a:gd name="T40" fmla="*/ 9 w 31"/>
                <a:gd name="T41" fmla="*/ 18 h 39"/>
                <a:gd name="T42" fmla="*/ 9 w 31"/>
                <a:gd name="T43" fmla="*/ 16 h 39"/>
                <a:gd name="T44" fmla="*/ 19 w 31"/>
                <a:gd name="T45" fmla="*/ 4 h 39"/>
                <a:gd name="T46" fmla="*/ 23 w 31"/>
                <a:gd name="T47" fmla="*/ 7 h 39"/>
                <a:gd name="T48" fmla="*/ 29 w 31"/>
                <a:gd name="T49" fmla="*/ 9 h 39"/>
                <a:gd name="T50" fmla="*/ 25 w 31"/>
                <a:gd name="T51" fmla="*/ 16 h 39"/>
                <a:gd name="T52" fmla="*/ 29 w 31"/>
                <a:gd name="T53" fmla="*/ 26 h 39"/>
                <a:gd name="T54" fmla="*/ 30 w 31"/>
                <a:gd name="T55" fmla="*/ 30 h 39"/>
                <a:gd name="T56" fmla="*/ 31 w 31"/>
                <a:gd name="T57" fmla="*/ 32 h 39"/>
                <a:gd name="T58" fmla="*/ 22 w 31"/>
                <a:gd name="T59" fmla="*/ 23 h 39"/>
                <a:gd name="T60" fmla="*/ 16 w 31"/>
                <a:gd name="T61" fmla="*/ 29 h 39"/>
                <a:gd name="T62" fmla="*/ 15 w 31"/>
                <a:gd name="T63" fmla="*/ 22 h 39"/>
                <a:gd name="T64" fmla="*/ 15 w 31"/>
                <a:gd name="T65" fmla="*/ 19 h 39"/>
                <a:gd name="T66" fmla="*/ 12 w 31"/>
                <a:gd name="T67" fmla="*/ 19 h 39"/>
                <a:gd name="T68" fmla="*/ 13 w 31"/>
                <a:gd name="T69" fmla="*/ 29 h 39"/>
                <a:gd name="T70" fmla="*/ 17 w 31"/>
                <a:gd name="T71" fmla="*/ 34 h 39"/>
                <a:gd name="T72" fmla="*/ 14 w 31"/>
                <a:gd name="T73" fmla="*/ 33 h 39"/>
                <a:gd name="T74" fmla="*/ 12 w 31"/>
                <a:gd name="T75" fmla="*/ 32 h 39"/>
                <a:gd name="T76" fmla="*/ 7 w 31"/>
                <a:gd name="T77" fmla="*/ 39 h 39"/>
                <a:gd name="T78" fmla="*/ 6 w 31"/>
                <a:gd name="T79" fmla="*/ 33 h 39"/>
                <a:gd name="T80" fmla="*/ 6 w 31"/>
                <a:gd name="T81" fmla="*/ 26 h 39"/>
                <a:gd name="T82" fmla="*/ 2 w 31"/>
                <a:gd name="T83" fmla="*/ 29 h 39"/>
                <a:gd name="T84" fmla="*/ 4 w 31"/>
                <a:gd name="T85" fmla="*/ 13 h 39"/>
                <a:gd name="T86" fmla="*/ 6 w 31"/>
                <a:gd name="T87" fmla="*/ 9 h 39"/>
                <a:gd name="T88" fmla="*/ 3 w 31"/>
                <a:gd name="T89" fmla="*/ 23 h 39"/>
                <a:gd name="T90" fmla="*/ 3 w 31"/>
                <a:gd name="T91" fmla="*/ 27 h 39"/>
                <a:gd name="T92" fmla="*/ 9 w 31"/>
                <a:gd name="T93" fmla="*/ 14 h 39"/>
                <a:gd name="T94" fmla="*/ 13 w 31"/>
                <a:gd name="T95" fmla="*/ 15 h 39"/>
                <a:gd name="T96" fmla="*/ 12 w 31"/>
                <a:gd name="T97" fmla="*/ 9 h 39"/>
                <a:gd name="T98" fmla="*/ 11 w 31"/>
                <a:gd name="T99"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 h="39">
                  <a:moveTo>
                    <a:pt x="8" y="26"/>
                  </a:moveTo>
                  <a:cubicBezTo>
                    <a:pt x="8" y="27"/>
                    <a:pt x="8" y="30"/>
                    <a:pt x="8" y="31"/>
                  </a:cubicBezTo>
                  <a:cubicBezTo>
                    <a:pt x="8" y="31"/>
                    <a:pt x="8" y="31"/>
                    <a:pt x="8" y="31"/>
                  </a:cubicBezTo>
                  <a:cubicBezTo>
                    <a:pt x="8" y="31"/>
                    <a:pt x="9" y="31"/>
                    <a:pt x="9" y="30"/>
                  </a:cubicBezTo>
                  <a:cubicBezTo>
                    <a:pt x="9" y="29"/>
                    <a:pt x="11" y="27"/>
                    <a:pt x="9" y="26"/>
                  </a:cubicBezTo>
                  <a:cubicBezTo>
                    <a:pt x="9" y="26"/>
                    <a:pt x="9" y="26"/>
                    <a:pt x="8" y="26"/>
                  </a:cubicBezTo>
                  <a:cubicBezTo>
                    <a:pt x="9" y="26"/>
                    <a:pt x="8" y="26"/>
                    <a:pt x="8" y="26"/>
                  </a:cubicBezTo>
                  <a:close/>
                  <a:moveTo>
                    <a:pt x="18" y="18"/>
                  </a:moveTo>
                  <a:cubicBezTo>
                    <a:pt x="18" y="19"/>
                    <a:pt x="17" y="20"/>
                    <a:pt x="17" y="21"/>
                  </a:cubicBezTo>
                  <a:cubicBezTo>
                    <a:pt x="17" y="21"/>
                    <a:pt x="17" y="21"/>
                    <a:pt x="18" y="21"/>
                  </a:cubicBezTo>
                  <a:cubicBezTo>
                    <a:pt x="18" y="21"/>
                    <a:pt x="18" y="21"/>
                    <a:pt x="18" y="21"/>
                  </a:cubicBezTo>
                  <a:cubicBezTo>
                    <a:pt x="19" y="21"/>
                    <a:pt x="21" y="19"/>
                    <a:pt x="19" y="18"/>
                  </a:cubicBezTo>
                  <a:cubicBezTo>
                    <a:pt x="19" y="17"/>
                    <a:pt x="19" y="17"/>
                    <a:pt x="18" y="18"/>
                  </a:cubicBezTo>
                  <a:close/>
                  <a:moveTo>
                    <a:pt x="7" y="22"/>
                  </a:moveTo>
                  <a:cubicBezTo>
                    <a:pt x="7" y="22"/>
                    <a:pt x="7" y="23"/>
                    <a:pt x="6" y="23"/>
                  </a:cubicBezTo>
                  <a:cubicBezTo>
                    <a:pt x="6" y="23"/>
                    <a:pt x="6" y="23"/>
                    <a:pt x="6" y="23"/>
                  </a:cubicBezTo>
                  <a:cubicBezTo>
                    <a:pt x="7" y="23"/>
                    <a:pt x="7" y="23"/>
                    <a:pt x="7" y="23"/>
                  </a:cubicBezTo>
                  <a:cubicBezTo>
                    <a:pt x="7" y="22"/>
                    <a:pt x="7" y="22"/>
                    <a:pt x="7" y="22"/>
                  </a:cubicBezTo>
                  <a:cubicBezTo>
                    <a:pt x="7" y="22"/>
                    <a:pt x="7" y="22"/>
                    <a:pt x="7" y="22"/>
                  </a:cubicBezTo>
                  <a:cubicBezTo>
                    <a:pt x="7" y="22"/>
                    <a:pt x="7" y="22"/>
                    <a:pt x="7" y="22"/>
                  </a:cubicBezTo>
                  <a:close/>
                  <a:moveTo>
                    <a:pt x="23" y="11"/>
                  </a:moveTo>
                  <a:cubicBezTo>
                    <a:pt x="23" y="12"/>
                    <a:pt x="23" y="12"/>
                    <a:pt x="23" y="12"/>
                  </a:cubicBezTo>
                  <a:cubicBezTo>
                    <a:pt x="23" y="12"/>
                    <a:pt x="23" y="12"/>
                    <a:pt x="23" y="12"/>
                  </a:cubicBezTo>
                  <a:cubicBezTo>
                    <a:pt x="23" y="12"/>
                    <a:pt x="23" y="12"/>
                    <a:pt x="23" y="12"/>
                  </a:cubicBezTo>
                  <a:cubicBezTo>
                    <a:pt x="23" y="12"/>
                    <a:pt x="23" y="12"/>
                    <a:pt x="23" y="11"/>
                  </a:cubicBezTo>
                  <a:cubicBezTo>
                    <a:pt x="23" y="11"/>
                    <a:pt x="23" y="11"/>
                    <a:pt x="23" y="11"/>
                  </a:cubicBezTo>
                  <a:cubicBezTo>
                    <a:pt x="23" y="11"/>
                    <a:pt x="23" y="11"/>
                    <a:pt x="23" y="11"/>
                  </a:cubicBezTo>
                  <a:close/>
                  <a:moveTo>
                    <a:pt x="10" y="19"/>
                  </a:moveTo>
                  <a:cubicBezTo>
                    <a:pt x="9" y="20"/>
                    <a:pt x="9" y="23"/>
                    <a:pt x="10" y="23"/>
                  </a:cubicBezTo>
                  <a:cubicBezTo>
                    <a:pt x="10" y="23"/>
                    <a:pt x="10" y="23"/>
                    <a:pt x="10" y="23"/>
                  </a:cubicBezTo>
                  <a:cubicBezTo>
                    <a:pt x="11" y="22"/>
                    <a:pt x="11" y="20"/>
                    <a:pt x="11" y="19"/>
                  </a:cubicBezTo>
                  <a:cubicBezTo>
                    <a:pt x="11" y="19"/>
                    <a:pt x="10" y="19"/>
                    <a:pt x="10" y="19"/>
                  </a:cubicBezTo>
                  <a:close/>
                  <a:moveTo>
                    <a:pt x="15" y="13"/>
                  </a:moveTo>
                  <a:cubicBezTo>
                    <a:pt x="15" y="13"/>
                    <a:pt x="15" y="13"/>
                    <a:pt x="15" y="13"/>
                  </a:cubicBezTo>
                  <a:cubicBezTo>
                    <a:pt x="15" y="14"/>
                    <a:pt x="15" y="14"/>
                    <a:pt x="15" y="14"/>
                  </a:cubicBezTo>
                  <a:cubicBezTo>
                    <a:pt x="16" y="14"/>
                    <a:pt x="16" y="14"/>
                    <a:pt x="16" y="14"/>
                  </a:cubicBezTo>
                  <a:cubicBezTo>
                    <a:pt x="16" y="14"/>
                    <a:pt x="16" y="13"/>
                    <a:pt x="16" y="13"/>
                  </a:cubicBezTo>
                  <a:cubicBezTo>
                    <a:pt x="16" y="13"/>
                    <a:pt x="16" y="13"/>
                    <a:pt x="15" y="13"/>
                  </a:cubicBezTo>
                  <a:cubicBezTo>
                    <a:pt x="16" y="13"/>
                    <a:pt x="16" y="13"/>
                    <a:pt x="15" y="13"/>
                  </a:cubicBezTo>
                  <a:close/>
                  <a:moveTo>
                    <a:pt x="9" y="16"/>
                  </a:moveTo>
                  <a:cubicBezTo>
                    <a:pt x="8" y="17"/>
                    <a:pt x="8" y="18"/>
                    <a:pt x="9" y="18"/>
                  </a:cubicBezTo>
                  <a:cubicBezTo>
                    <a:pt x="9" y="18"/>
                    <a:pt x="9" y="18"/>
                    <a:pt x="9" y="18"/>
                  </a:cubicBezTo>
                  <a:cubicBezTo>
                    <a:pt x="9" y="17"/>
                    <a:pt x="9" y="17"/>
                    <a:pt x="9" y="16"/>
                  </a:cubicBezTo>
                  <a:cubicBezTo>
                    <a:pt x="9" y="15"/>
                    <a:pt x="9" y="16"/>
                    <a:pt x="9" y="16"/>
                  </a:cubicBezTo>
                  <a:close/>
                  <a:moveTo>
                    <a:pt x="11" y="1"/>
                  </a:moveTo>
                  <a:cubicBezTo>
                    <a:pt x="13" y="0"/>
                    <a:pt x="17" y="2"/>
                    <a:pt x="19" y="4"/>
                  </a:cubicBezTo>
                  <a:cubicBezTo>
                    <a:pt x="19" y="5"/>
                    <a:pt x="19" y="6"/>
                    <a:pt x="20" y="6"/>
                  </a:cubicBezTo>
                  <a:cubicBezTo>
                    <a:pt x="21" y="7"/>
                    <a:pt x="22" y="7"/>
                    <a:pt x="23" y="7"/>
                  </a:cubicBezTo>
                  <a:cubicBezTo>
                    <a:pt x="24" y="8"/>
                    <a:pt x="25" y="9"/>
                    <a:pt x="25" y="9"/>
                  </a:cubicBezTo>
                  <a:cubicBezTo>
                    <a:pt x="27" y="9"/>
                    <a:pt x="28" y="9"/>
                    <a:pt x="29" y="9"/>
                  </a:cubicBezTo>
                  <a:cubicBezTo>
                    <a:pt x="29" y="9"/>
                    <a:pt x="29" y="9"/>
                    <a:pt x="29" y="10"/>
                  </a:cubicBezTo>
                  <a:cubicBezTo>
                    <a:pt x="28" y="12"/>
                    <a:pt x="25" y="14"/>
                    <a:pt x="25" y="16"/>
                  </a:cubicBezTo>
                  <a:cubicBezTo>
                    <a:pt x="25" y="18"/>
                    <a:pt x="27" y="19"/>
                    <a:pt x="27" y="21"/>
                  </a:cubicBezTo>
                  <a:cubicBezTo>
                    <a:pt x="28" y="23"/>
                    <a:pt x="29" y="24"/>
                    <a:pt x="29" y="26"/>
                  </a:cubicBezTo>
                  <a:cubicBezTo>
                    <a:pt x="29" y="26"/>
                    <a:pt x="29" y="27"/>
                    <a:pt x="30" y="27"/>
                  </a:cubicBezTo>
                  <a:cubicBezTo>
                    <a:pt x="30" y="28"/>
                    <a:pt x="30" y="29"/>
                    <a:pt x="30" y="30"/>
                  </a:cubicBezTo>
                  <a:cubicBezTo>
                    <a:pt x="30" y="31"/>
                    <a:pt x="31" y="31"/>
                    <a:pt x="31" y="32"/>
                  </a:cubicBezTo>
                  <a:cubicBezTo>
                    <a:pt x="31" y="32"/>
                    <a:pt x="31" y="32"/>
                    <a:pt x="31" y="32"/>
                  </a:cubicBezTo>
                  <a:cubicBezTo>
                    <a:pt x="29" y="31"/>
                    <a:pt x="27" y="30"/>
                    <a:pt x="25" y="28"/>
                  </a:cubicBezTo>
                  <a:cubicBezTo>
                    <a:pt x="24" y="26"/>
                    <a:pt x="23" y="24"/>
                    <a:pt x="22" y="23"/>
                  </a:cubicBezTo>
                  <a:cubicBezTo>
                    <a:pt x="22" y="23"/>
                    <a:pt x="22" y="23"/>
                    <a:pt x="22" y="23"/>
                  </a:cubicBezTo>
                  <a:cubicBezTo>
                    <a:pt x="20" y="25"/>
                    <a:pt x="19" y="27"/>
                    <a:pt x="16" y="29"/>
                  </a:cubicBezTo>
                  <a:cubicBezTo>
                    <a:pt x="15" y="28"/>
                    <a:pt x="13" y="26"/>
                    <a:pt x="14" y="25"/>
                  </a:cubicBezTo>
                  <a:cubicBezTo>
                    <a:pt x="14" y="24"/>
                    <a:pt x="15" y="23"/>
                    <a:pt x="15" y="22"/>
                  </a:cubicBezTo>
                  <a:cubicBezTo>
                    <a:pt x="15" y="22"/>
                    <a:pt x="14" y="21"/>
                    <a:pt x="14" y="21"/>
                  </a:cubicBezTo>
                  <a:cubicBezTo>
                    <a:pt x="14" y="20"/>
                    <a:pt x="14" y="19"/>
                    <a:pt x="15" y="19"/>
                  </a:cubicBezTo>
                  <a:cubicBezTo>
                    <a:pt x="15" y="18"/>
                    <a:pt x="14" y="15"/>
                    <a:pt x="13" y="16"/>
                  </a:cubicBezTo>
                  <a:cubicBezTo>
                    <a:pt x="12" y="16"/>
                    <a:pt x="12" y="18"/>
                    <a:pt x="12" y="19"/>
                  </a:cubicBezTo>
                  <a:cubicBezTo>
                    <a:pt x="12" y="20"/>
                    <a:pt x="13" y="21"/>
                    <a:pt x="13" y="23"/>
                  </a:cubicBezTo>
                  <a:cubicBezTo>
                    <a:pt x="13" y="25"/>
                    <a:pt x="11" y="26"/>
                    <a:pt x="13" y="29"/>
                  </a:cubicBezTo>
                  <a:cubicBezTo>
                    <a:pt x="14" y="31"/>
                    <a:pt x="17" y="33"/>
                    <a:pt x="17" y="34"/>
                  </a:cubicBezTo>
                  <a:cubicBezTo>
                    <a:pt x="17" y="34"/>
                    <a:pt x="17" y="34"/>
                    <a:pt x="17" y="34"/>
                  </a:cubicBezTo>
                  <a:cubicBezTo>
                    <a:pt x="17" y="35"/>
                    <a:pt x="17" y="35"/>
                    <a:pt x="17" y="35"/>
                  </a:cubicBezTo>
                  <a:cubicBezTo>
                    <a:pt x="16" y="34"/>
                    <a:pt x="15" y="34"/>
                    <a:pt x="14" y="33"/>
                  </a:cubicBezTo>
                  <a:cubicBezTo>
                    <a:pt x="13" y="33"/>
                    <a:pt x="13" y="32"/>
                    <a:pt x="12" y="32"/>
                  </a:cubicBezTo>
                  <a:cubicBezTo>
                    <a:pt x="12" y="32"/>
                    <a:pt x="12" y="32"/>
                    <a:pt x="12" y="32"/>
                  </a:cubicBezTo>
                  <a:cubicBezTo>
                    <a:pt x="11" y="34"/>
                    <a:pt x="11" y="37"/>
                    <a:pt x="8" y="39"/>
                  </a:cubicBezTo>
                  <a:cubicBezTo>
                    <a:pt x="7" y="39"/>
                    <a:pt x="7" y="39"/>
                    <a:pt x="7" y="39"/>
                  </a:cubicBezTo>
                  <a:cubicBezTo>
                    <a:pt x="7" y="38"/>
                    <a:pt x="5" y="36"/>
                    <a:pt x="5" y="35"/>
                  </a:cubicBezTo>
                  <a:cubicBezTo>
                    <a:pt x="5" y="34"/>
                    <a:pt x="5" y="33"/>
                    <a:pt x="6" y="33"/>
                  </a:cubicBezTo>
                  <a:cubicBezTo>
                    <a:pt x="6" y="31"/>
                    <a:pt x="6" y="28"/>
                    <a:pt x="6" y="26"/>
                  </a:cubicBezTo>
                  <a:cubicBezTo>
                    <a:pt x="6" y="26"/>
                    <a:pt x="6" y="26"/>
                    <a:pt x="6" y="26"/>
                  </a:cubicBezTo>
                  <a:cubicBezTo>
                    <a:pt x="6" y="26"/>
                    <a:pt x="6" y="26"/>
                    <a:pt x="6" y="26"/>
                  </a:cubicBezTo>
                  <a:cubicBezTo>
                    <a:pt x="5" y="27"/>
                    <a:pt x="3" y="29"/>
                    <a:pt x="2" y="29"/>
                  </a:cubicBezTo>
                  <a:cubicBezTo>
                    <a:pt x="0" y="27"/>
                    <a:pt x="2" y="23"/>
                    <a:pt x="3" y="21"/>
                  </a:cubicBezTo>
                  <a:cubicBezTo>
                    <a:pt x="3" y="19"/>
                    <a:pt x="4" y="14"/>
                    <a:pt x="4" y="13"/>
                  </a:cubicBezTo>
                  <a:cubicBezTo>
                    <a:pt x="3" y="12"/>
                    <a:pt x="3" y="11"/>
                    <a:pt x="3" y="11"/>
                  </a:cubicBezTo>
                  <a:cubicBezTo>
                    <a:pt x="3" y="9"/>
                    <a:pt x="5" y="9"/>
                    <a:pt x="6" y="9"/>
                  </a:cubicBezTo>
                  <a:cubicBezTo>
                    <a:pt x="7" y="11"/>
                    <a:pt x="6" y="12"/>
                    <a:pt x="6" y="14"/>
                  </a:cubicBezTo>
                  <a:cubicBezTo>
                    <a:pt x="5" y="17"/>
                    <a:pt x="4" y="21"/>
                    <a:pt x="3" y="23"/>
                  </a:cubicBezTo>
                  <a:cubicBezTo>
                    <a:pt x="3" y="24"/>
                    <a:pt x="3" y="25"/>
                    <a:pt x="3" y="26"/>
                  </a:cubicBezTo>
                  <a:cubicBezTo>
                    <a:pt x="3" y="26"/>
                    <a:pt x="3" y="26"/>
                    <a:pt x="3" y="27"/>
                  </a:cubicBezTo>
                  <a:cubicBezTo>
                    <a:pt x="3" y="26"/>
                    <a:pt x="8" y="22"/>
                    <a:pt x="8" y="22"/>
                  </a:cubicBezTo>
                  <a:cubicBezTo>
                    <a:pt x="9" y="20"/>
                    <a:pt x="5" y="15"/>
                    <a:pt x="9" y="14"/>
                  </a:cubicBezTo>
                  <a:cubicBezTo>
                    <a:pt x="10" y="15"/>
                    <a:pt x="12" y="15"/>
                    <a:pt x="13" y="15"/>
                  </a:cubicBezTo>
                  <a:cubicBezTo>
                    <a:pt x="13" y="15"/>
                    <a:pt x="13" y="15"/>
                    <a:pt x="13" y="15"/>
                  </a:cubicBezTo>
                  <a:cubicBezTo>
                    <a:pt x="13" y="13"/>
                    <a:pt x="13" y="13"/>
                    <a:pt x="11" y="12"/>
                  </a:cubicBezTo>
                  <a:cubicBezTo>
                    <a:pt x="11" y="11"/>
                    <a:pt x="11" y="10"/>
                    <a:pt x="12" y="9"/>
                  </a:cubicBezTo>
                  <a:cubicBezTo>
                    <a:pt x="13" y="10"/>
                    <a:pt x="14" y="10"/>
                    <a:pt x="15" y="10"/>
                  </a:cubicBezTo>
                  <a:cubicBezTo>
                    <a:pt x="15" y="7"/>
                    <a:pt x="11" y="3"/>
                    <a:pt x="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661523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图注">
    <p:spTree>
      <p:nvGrpSpPr>
        <p:cNvPr id="1" name=""/>
        <p:cNvGrpSpPr/>
        <p:nvPr/>
      </p:nvGrpSpPr>
      <p:grpSpPr>
        <a:xfrm>
          <a:off x="0" y="0"/>
          <a:ext cx="0" cy="0"/>
          <a:chOff x="0" y="0"/>
          <a:chExt cx="0" cy="0"/>
        </a:xfrm>
      </p:grpSpPr>
      <p:sp>
        <p:nvSpPr>
          <p:cNvPr id="4" name="图片占位符 3"/>
          <p:cNvSpPr>
            <a:spLocks noGrp="1"/>
          </p:cNvSpPr>
          <p:nvPr>
            <p:ph type="pic" sz="quarter" idx="13"/>
          </p:nvPr>
        </p:nvSpPr>
        <p:spPr>
          <a:xfrm>
            <a:off x="304124" y="221381"/>
            <a:ext cx="10832305" cy="5833980"/>
          </a:xfrm>
        </p:spPr>
        <p:txBody>
          <a:bodyPr anchor="t"/>
          <a:lstStyle>
            <a:lvl1pPr algn="ctr">
              <a:defRPr/>
            </a:lvl1pPr>
          </a:lstStyle>
          <a:p>
            <a:endParaRPr lang="zh-CN" altLang="en-US" dirty="0"/>
          </a:p>
        </p:txBody>
      </p:sp>
      <p:sp>
        <p:nvSpPr>
          <p:cNvPr id="26" name="任意多边形 25"/>
          <p:cNvSpPr/>
          <p:nvPr userDrawn="1"/>
        </p:nvSpPr>
        <p:spPr>
          <a:xfrm>
            <a:off x="1" y="6477000"/>
            <a:ext cx="10559881" cy="381000"/>
          </a:xfrm>
          <a:custGeom>
            <a:avLst/>
            <a:gdLst>
              <a:gd name="connsiteX0" fmla="*/ 0 w 10559881"/>
              <a:gd name="connsiteY0" fmla="*/ 0 h 381000"/>
              <a:gd name="connsiteX1" fmla="*/ 10559881 w 10559881"/>
              <a:gd name="connsiteY1" fmla="*/ 0 h 381000"/>
              <a:gd name="connsiteX2" fmla="*/ 10519784 w 10559881"/>
              <a:gd name="connsiteY2" fmla="*/ 381000 h 381000"/>
              <a:gd name="connsiteX3" fmla="*/ 0 w 10559881"/>
              <a:gd name="connsiteY3" fmla="*/ 381000 h 381000"/>
            </a:gdLst>
            <a:ahLst/>
            <a:cxnLst>
              <a:cxn ang="0">
                <a:pos x="connsiteX0" y="connsiteY0"/>
              </a:cxn>
              <a:cxn ang="0">
                <a:pos x="connsiteX1" y="connsiteY1"/>
              </a:cxn>
              <a:cxn ang="0">
                <a:pos x="connsiteX2" y="connsiteY2"/>
              </a:cxn>
              <a:cxn ang="0">
                <a:pos x="connsiteX3" y="connsiteY3"/>
              </a:cxn>
            </a:cxnLst>
            <a:rect l="l" t="t" r="r" b="b"/>
            <a:pathLst>
              <a:path w="10559881" h="381000">
                <a:moveTo>
                  <a:pt x="0" y="0"/>
                </a:moveTo>
                <a:lnTo>
                  <a:pt x="10559881" y="0"/>
                </a:lnTo>
                <a:lnTo>
                  <a:pt x="10519784" y="381000"/>
                </a:lnTo>
                <a:lnTo>
                  <a:pt x="0" y="38100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6"/>
          <p:cNvSpPr/>
          <p:nvPr userDrawn="1"/>
        </p:nvSpPr>
        <p:spPr>
          <a:xfrm>
            <a:off x="11350755" y="6058959"/>
            <a:ext cx="874872" cy="662516"/>
          </a:xfrm>
          <a:custGeom>
            <a:avLst/>
            <a:gdLst>
              <a:gd name="connsiteX0" fmla="*/ 60660 w 874872"/>
              <a:gd name="connsiteY0" fmla="*/ 0 h 662516"/>
              <a:gd name="connsiteX1" fmla="*/ 874872 w 874872"/>
              <a:gd name="connsiteY1" fmla="*/ 0 h 662516"/>
              <a:gd name="connsiteX2" fmla="*/ 874872 w 874872"/>
              <a:gd name="connsiteY2" fmla="*/ 464985 h 662516"/>
              <a:gd name="connsiteX3" fmla="*/ 856786 w 874872"/>
              <a:gd name="connsiteY3" fmla="*/ 662516 h 662516"/>
              <a:gd name="connsiteX4" fmla="*/ 0 w 874872"/>
              <a:gd name="connsiteY4" fmla="*/ 662516 h 662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4872" h="662516">
                <a:moveTo>
                  <a:pt x="60660" y="0"/>
                </a:moveTo>
                <a:lnTo>
                  <a:pt x="874872" y="0"/>
                </a:lnTo>
                <a:lnTo>
                  <a:pt x="874872" y="464985"/>
                </a:lnTo>
                <a:lnTo>
                  <a:pt x="856786" y="662516"/>
                </a:lnTo>
                <a:lnTo>
                  <a:pt x="0" y="66251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8" name="任意多边形 7"/>
          <p:cNvSpPr/>
          <p:nvPr userDrawn="1"/>
        </p:nvSpPr>
        <p:spPr>
          <a:xfrm>
            <a:off x="11463205" y="6010275"/>
            <a:ext cx="762423" cy="662516"/>
          </a:xfrm>
          <a:custGeom>
            <a:avLst/>
            <a:gdLst>
              <a:gd name="connsiteX0" fmla="*/ 60660 w 762423"/>
              <a:gd name="connsiteY0" fmla="*/ 0 h 662516"/>
              <a:gd name="connsiteX1" fmla="*/ 762423 w 762423"/>
              <a:gd name="connsiteY1" fmla="*/ 0 h 662516"/>
              <a:gd name="connsiteX2" fmla="*/ 762423 w 762423"/>
              <a:gd name="connsiteY2" fmla="*/ 662516 h 662516"/>
              <a:gd name="connsiteX3" fmla="*/ 0 w 762423"/>
              <a:gd name="connsiteY3" fmla="*/ 662516 h 662516"/>
            </a:gdLst>
            <a:ahLst/>
            <a:cxnLst>
              <a:cxn ang="0">
                <a:pos x="connsiteX0" y="connsiteY0"/>
              </a:cxn>
              <a:cxn ang="0">
                <a:pos x="connsiteX1" y="connsiteY1"/>
              </a:cxn>
              <a:cxn ang="0">
                <a:pos x="connsiteX2" y="connsiteY2"/>
              </a:cxn>
              <a:cxn ang="0">
                <a:pos x="connsiteX3" y="connsiteY3"/>
              </a:cxn>
            </a:cxnLst>
            <a:rect l="l" t="t" r="r" b="b"/>
            <a:pathLst>
              <a:path w="762423" h="662516">
                <a:moveTo>
                  <a:pt x="60660" y="0"/>
                </a:moveTo>
                <a:lnTo>
                  <a:pt x="762423" y="0"/>
                </a:lnTo>
                <a:lnTo>
                  <a:pt x="762423" y="662516"/>
                </a:lnTo>
                <a:lnTo>
                  <a:pt x="0" y="662516"/>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6" name="灯片编号占位符 5"/>
          <p:cNvSpPr>
            <a:spLocks noGrp="1"/>
          </p:cNvSpPr>
          <p:nvPr>
            <p:ph type="sldNum" sz="quarter" idx="12"/>
          </p:nvPr>
        </p:nvSpPr>
        <p:spPr/>
        <p:txBody>
          <a:bodyPr/>
          <a:lstStyle/>
          <a:p>
            <a:fld id="{27C45CD9-0508-4D1E-923D-4DFDAA610D19}" type="slidenum">
              <a:rPr lang="zh-CN" altLang="en-US" smtClean="0"/>
              <a:t>‹#›</a:t>
            </a:fld>
            <a:endParaRPr lang="zh-CN" altLang="en-US"/>
          </a:p>
        </p:txBody>
      </p:sp>
      <p:sp>
        <p:nvSpPr>
          <p:cNvPr id="22" name="任意多边形 21"/>
          <p:cNvSpPr/>
          <p:nvPr userDrawn="1"/>
        </p:nvSpPr>
        <p:spPr>
          <a:xfrm>
            <a:off x="0" y="6336063"/>
            <a:ext cx="10388896" cy="521937"/>
          </a:xfrm>
          <a:custGeom>
            <a:avLst/>
            <a:gdLst>
              <a:gd name="connsiteX0" fmla="*/ 0 w 10388896"/>
              <a:gd name="connsiteY0" fmla="*/ 0 h 521937"/>
              <a:gd name="connsiteX1" fmla="*/ 10388896 w 10388896"/>
              <a:gd name="connsiteY1" fmla="*/ 0 h 521937"/>
              <a:gd name="connsiteX2" fmla="*/ 10333967 w 10388896"/>
              <a:gd name="connsiteY2" fmla="*/ 521937 h 521937"/>
              <a:gd name="connsiteX3" fmla="*/ 0 w 10388896"/>
              <a:gd name="connsiteY3" fmla="*/ 521937 h 521937"/>
            </a:gdLst>
            <a:ahLst/>
            <a:cxnLst>
              <a:cxn ang="0">
                <a:pos x="connsiteX0" y="connsiteY0"/>
              </a:cxn>
              <a:cxn ang="0">
                <a:pos x="connsiteX1" y="connsiteY1"/>
              </a:cxn>
              <a:cxn ang="0">
                <a:pos x="connsiteX2" y="connsiteY2"/>
              </a:cxn>
              <a:cxn ang="0">
                <a:pos x="connsiteX3" y="connsiteY3"/>
              </a:cxn>
            </a:cxnLst>
            <a:rect l="l" t="t" r="r" b="b"/>
            <a:pathLst>
              <a:path w="10388896" h="521937">
                <a:moveTo>
                  <a:pt x="0" y="0"/>
                </a:moveTo>
                <a:lnTo>
                  <a:pt x="10388896" y="0"/>
                </a:lnTo>
                <a:lnTo>
                  <a:pt x="10333967" y="521937"/>
                </a:lnTo>
                <a:lnTo>
                  <a:pt x="0" y="521937"/>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占位符 8"/>
          <p:cNvSpPr>
            <a:spLocks noGrp="1"/>
          </p:cNvSpPr>
          <p:nvPr>
            <p:ph type="body" sz="quarter" idx="14" hasCustomPrompt="1"/>
          </p:nvPr>
        </p:nvSpPr>
        <p:spPr>
          <a:xfrm>
            <a:off x="-22652" y="385562"/>
            <a:ext cx="1984107" cy="732848"/>
          </a:xfrm>
          <a:solidFill>
            <a:schemeClr val="accent1"/>
          </a:solidFill>
          <a:effectLst>
            <a:outerShdw dist="127000" dir="2040000" algn="ctr" rotWithShape="0">
              <a:schemeClr val="accent2"/>
            </a:outerShdw>
          </a:effectLst>
        </p:spPr>
        <p:txBody>
          <a:bodyPr wrap="square" lIns="180000" tIns="180000" rIns="180000" bIns="180000">
            <a:spAutoFit/>
          </a:bodyPr>
          <a:lstStyle>
            <a:lvl1pPr marL="0" indent="0" algn="r">
              <a:lnSpc>
                <a:spcPct val="100000"/>
              </a:lnSpc>
              <a:buNone/>
              <a:defRPr sz="2400">
                <a:solidFill>
                  <a:schemeClr val="bg2"/>
                </a:solidFill>
                <a:effectLst/>
              </a:defRPr>
            </a:lvl1pPr>
          </a:lstStyle>
          <a:p>
            <a:pPr lvl="0"/>
            <a:r>
              <a:rPr lang="zh-CN" altLang="en-US" dirty="0"/>
              <a:t>图片说明</a:t>
            </a:r>
          </a:p>
        </p:txBody>
      </p:sp>
      <p:grpSp>
        <p:nvGrpSpPr>
          <p:cNvPr id="50" name="组合 49"/>
          <p:cNvGrpSpPr/>
          <p:nvPr userDrawn="1"/>
        </p:nvGrpSpPr>
        <p:grpSpPr>
          <a:xfrm>
            <a:off x="183356" y="6466052"/>
            <a:ext cx="1663478" cy="280823"/>
            <a:chOff x="8729742" y="4570696"/>
            <a:chExt cx="2830517" cy="477836"/>
          </a:xfrm>
          <a:solidFill>
            <a:schemeClr val="accent4"/>
          </a:solidFill>
        </p:grpSpPr>
        <p:sp>
          <p:nvSpPr>
            <p:cNvPr id="51" name="Freeform 34"/>
            <p:cNvSpPr>
              <a:spLocks noEditPoints="1"/>
            </p:cNvSpPr>
            <p:nvPr userDrawn="1"/>
          </p:nvSpPr>
          <p:spPr bwMode="auto">
            <a:xfrm>
              <a:off x="9304417" y="4945345"/>
              <a:ext cx="1363665" cy="101600"/>
            </a:xfrm>
            <a:custGeom>
              <a:avLst/>
              <a:gdLst>
                <a:gd name="T0" fmla="*/ 15 w 915"/>
                <a:gd name="T1" fmla="*/ 51 h 68"/>
                <a:gd name="T2" fmla="*/ 14 w 915"/>
                <a:gd name="T3" fmla="*/ 11 h 68"/>
                <a:gd name="T4" fmla="*/ 35 w 915"/>
                <a:gd name="T5" fmla="*/ 4 h 68"/>
                <a:gd name="T6" fmla="*/ 77 w 915"/>
                <a:gd name="T7" fmla="*/ 51 h 68"/>
                <a:gd name="T8" fmla="*/ 74 w 915"/>
                <a:gd name="T9" fmla="*/ 51 h 68"/>
                <a:gd name="T10" fmla="*/ 57 w 915"/>
                <a:gd name="T11" fmla="*/ 21 h 68"/>
                <a:gd name="T12" fmla="*/ 108 w 915"/>
                <a:gd name="T13" fmla="*/ 0 h 68"/>
                <a:gd name="T14" fmla="*/ 104 w 915"/>
                <a:gd name="T15" fmla="*/ 32 h 68"/>
                <a:gd name="T16" fmla="*/ 134 w 915"/>
                <a:gd name="T17" fmla="*/ 21 h 68"/>
                <a:gd name="T18" fmla="*/ 155 w 915"/>
                <a:gd name="T19" fmla="*/ 21 h 68"/>
                <a:gd name="T20" fmla="*/ 187 w 915"/>
                <a:gd name="T21" fmla="*/ 46 h 68"/>
                <a:gd name="T22" fmla="*/ 169 w 915"/>
                <a:gd name="T23" fmla="*/ 29 h 68"/>
                <a:gd name="T24" fmla="*/ 221 w 915"/>
                <a:gd name="T25" fmla="*/ 24 h 68"/>
                <a:gd name="T26" fmla="*/ 198 w 915"/>
                <a:gd name="T27" fmla="*/ 52 h 68"/>
                <a:gd name="T28" fmla="*/ 209 w 915"/>
                <a:gd name="T29" fmla="*/ 18 h 68"/>
                <a:gd name="T30" fmla="*/ 247 w 915"/>
                <a:gd name="T31" fmla="*/ 51 h 68"/>
                <a:gd name="T32" fmla="*/ 244 w 915"/>
                <a:gd name="T33" fmla="*/ 42 h 68"/>
                <a:gd name="T34" fmla="*/ 271 w 915"/>
                <a:gd name="T35" fmla="*/ 1 h 68"/>
                <a:gd name="T36" fmla="*/ 276 w 915"/>
                <a:gd name="T37" fmla="*/ 51 h 68"/>
                <a:gd name="T38" fmla="*/ 259 w 915"/>
                <a:gd name="T39" fmla="*/ 22 h 68"/>
                <a:gd name="T40" fmla="*/ 301 w 915"/>
                <a:gd name="T41" fmla="*/ 46 h 68"/>
                <a:gd name="T42" fmla="*/ 292 w 915"/>
                <a:gd name="T43" fmla="*/ 7 h 68"/>
                <a:gd name="T44" fmla="*/ 333 w 915"/>
                <a:gd name="T45" fmla="*/ 20 h 68"/>
                <a:gd name="T46" fmla="*/ 309 w 915"/>
                <a:gd name="T47" fmla="*/ 67 h 68"/>
                <a:gd name="T48" fmla="*/ 305 w 915"/>
                <a:gd name="T49" fmla="*/ 19 h 68"/>
                <a:gd name="T50" fmla="*/ 379 w 915"/>
                <a:gd name="T51" fmla="*/ 18 h 68"/>
                <a:gd name="T52" fmla="*/ 415 w 915"/>
                <a:gd name="T53" fmla="*/ 44 h 68"/>
                <a:gd name="T54" fmla="*/ 403 w 915"/>
                <a:gd name="T55" fmla="*/ 21 h 68"/>
                <a:gd name="T56" fmla="*/ 425 w 915"/>
                <a:gd name="T57" fmla="*/ 5 h 68"/>
                <a:gd name="T58" fmla="*/ 475 w 915"/>
                <a:gd name="T59" fmla="*/ 19 h 68"/>
                <a:gd name="T60" fmla="*/ 465 w 915"/>
                <a:gd name="T61" fmla="*/ 54 h 68"/>
                <a:gd name="T62" fmla="*/ 471 w 915"/>
                <a:gd name="T63" fmla="*/ 48 h 68"/>
                <a:gd name="T64" fmla="*/ 474 w 915"/>
                <a:gd name="T65" fmla="*/ 4 h 68"/>
                <a:gd name="T66" fmla="*/ 516 w 915"/>
                <a:gd name="T67" fmla="*/ 28 h 68"/>
                <a:gd name="T68" fmla="*/ 517 w 915"/>
                <a:gd name="T69" fmla="*/ 40 h 68"/>
                <a:gd name="T70" fmla="*/ 537 w 915"/>
                <a:gd name="T71" fmla="*/ 49 h 68"/>
                <a:gd name="T72" fmla="*/ 528 w 915"/>
                <a:gd name="T73" fmla="*/ 23 h 68"/>
                <a:gd name="T74" fmla="*/ 565 w 915"/>
                <a:gd name="T75" fmla="*/ 53 h 68"/>
                <a:gd name="T76" fmla="*/ 563 w 915"/>
                <a:gd name="T77" fmla="*/ 21 h 68"/>
                <a:gd name="T78" fmla="*/ 620 w 915"/>
                <a:gd name="T79" fmla="*/ 52 h 68"/>
                <a:gd name="T80" fmla="*/ 596 w 915"/>
                <a:gd name="T81" fmla="*/ 49 h 68"/>
                <a:gd name="T82" fmla="*/ 587 w 915"/>
                <a:gd name="T83" fmla="*/ 22 h 68"/>
                <a:gd name="T84" fmla="*/ 642 w 915"/>
                <a:gd name="T85" fmla="*/ 17 h 68"/>
                <a:gd name="T86" fmla="*/ 643 w 915"/>
                <a:gd name="T87" fmla="*/ 48 h 68"/>
                <a:gd name="T88" fmla="*/ 667 w 915"/>
                <a:gd name="T89" fmla="*/ 49 h 68"/>
                <a:gd name="T90" fmla="*/ 671 w 915"/>
                <a:gd name="T91" fmla="*/ 23 h 68"/>
                <a:gd name="T92" fmla="*/ 726 w 915"/>
                <a:gd name="T93" fmla="*/ 20 h 68"/>
                <a:gd name="T94" fmla="*/ 739 w 915"/>
                <a:gd name="T95" fmla="*/ 29 h 68"/>
                <a:gd name="T96" fmla="*/ 731 w 915"/>
                <a:gd name="T97" fmla="*/ 33 h 68"/>
                <a:gd name="T98" fmla="*/ 778 w 915"/>
                <a:gd name="T99" fmla="*/ 45 h 68"/>
                <a:gd name="T100" fmla="*/ 771 w 915"/>
                <a:gd name="T101" fmla="*/ 24 h 68"/>
                <a:gd name="T102" fmla="*/ 753 w 915"/>
                <a:gd name="T103" fmla="*/ 45 h 68"/>
                <a:gd name="T104" fmla="*/ 803 w 915"/>
                <a:gd name="T105" fmla="*/ 54 h 68"/>
                <a:gd name="T106" fmla="*/ 816 w 915"/>
                <a:gd name="T107" fmla="*/ 0 h 68"/>
                <a:gd name="T108" fmla="*/ 812 w 915"/>
                <a:gd name="T109" fmla="*/ 29 h 68"/>
                <a:gd name="T110" fmla="*/ 881 w 915"/>
                <a:gd name="T111" fmla="*/ 10 h 68"/>
                <a:gd name="T112" fmla="*/ 859 w 915"/>
                <a:gd name="T113" fmla="*/ 49 h 68"/>
                <a:gd name="T114" fmla="*/ 903 w 915"/>
                <a:gd name="T115" fmla="*/ 48 h 68"/>
                <a:gd name="T116" fmla="*/ 891 w 915"/>
                <a:gd name="T117" fmla="*/ 3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15" h="68">
                  <a:moveTo>
                    <a:pt x="35" y="4"/>
                  </a:moveTo>
                  <a:cubicBezTo>
                    <a:pt x="35" y="3"/>
                    <a:pt x="35" y="3"/>
                    <a:pt x="35" y="3"/>
                  </a:cubicBezTo>
                  <a:cubicBezTo>
                    <a:pt x="53" y="3"/>
                    <a:pt x="53" y="3"/>
                    <a:pt x="53" y="3"/>
                  </a:cubicBezTo>
                  <a:cubicBezTo>
                    <a:pt x="53" y="4"/>
                    <a:pt x="53" y="4"/>
                    <a:pt x="53" y="4"/>
                  </a:cubicBezTo>
                  <a:cubicBezTo>
                    <a:pt x="51" y="4"/>
                    <a:pt x="51" y="4"/>
                    <a:pt x="51" y="4"/>
                  </a:cubicBezTo>
                  <a:cubicBezTo>
                    <a:pt x="49" y="4"/>
                    <a:pt x="47" y="5"/>
                    <a:pt x="46" y="6"/>
                  </a:cubicBezTo>
                  <a:cubicBezTo>
                    <a:pt x="46" y="7"/>
                    <a:pt x="45" y="9"/>
                    <a:pt x="45" y="11"/>
                  </a:cubicBezTo>
                  <a:cubicBezTo>
                    <a:pt x="45" y="32"/>
                    <a:pt x="45" y="32"/>
                    <a:pt x="45" y="32"/>
                  </a:cubicBezTo>
                  <a:cubicBezTo>
                    <a:pt x="45" y="37"/>
                    <a:pt x="45" y="41"/>
                    <a:pt x="44" y="43"/>
                  </a:cubicBezTo>
                  <a:cubicBezTo>
                    <a:pt x="43" y="46"/>
                    <a:pt x="41" y="49"/>
                    <a:pt x="38" y="51"/>
                  </a:cubicBezTo>
                  <a:cubicBezTo>
                    <a:pt x="35" y="53"/>
                    <a:pt x="31" y="53"/>
                    <a:pt x="27" y="53"/>
                  </a:cubicBezTo>
                  <a:cubicBezTo>
                    <a:pt x="21" y="53"/>
                    <a:pt x="17" y="53"/>
                    <a:pt x="15" y="51"/>
                  </a:cubicBezTo>
                  <a:cubicBezTo>
                    <a:pt x="12" y="49"/>
                    <a:pt x="10" y="46"/>
                    <a:pt x="9" y="43"/>
                  </a:cubicBezTo>
                  <a:cubicBezTo>
                    <a:pt x="8" y="41"/>
                    <a:pt x="7" y="37"/>
                    <a:pt x="7" y="31"/>
                  </a:cubicBezTo>
                  <a:cubicBezTo>
                    <a:pt x="7" y="11"/>
                    <a:pt x="7" y="11"/>
                    <a:pt x="7" y="11"/>
                  </a:cubicBezTo>
                  <a:cubicBezTo>
                    <a:pt x="7" y="8"/>
                    <a:pt x="7" y="6"/>
                    <a:pt x="6" y="5"/>
                  </a:cubicBezTo>
                  <a:cubicBezTo>
                    <a:pt x="5" y="4"/>
                    <a:pt x="4" y="3"/>
                    <a:pt x="2" y="3"/>
                  </a:cubicBezTo>
                  <a:cubicBezTo>
                    <a:pt x="0" y="3"/>
                    <a:pt x="0" y="3"/>
                    <a:pt x="0" y="3"/>
                  </a:cubicBezTo>
                  <a:cubicBezTo>
                    <a:pt x="0" y="2"/>
                    <a:pt x="0" y="2"/>
                    <a:pt x="0" y="2"/>
                  </a:cubicBezTo>
                  <a:cubicBezTo>
                    <a:pt x="21" y="2"/>
                    <a:pt x="21" y="2"/>
                    <a:pt x="21" y="2"/>
                  </a:cubicBezTo>
                  <a:cubicBezTo>
                    <a:pt x="21" y="3"/>
                    <a:pt x="21" y="3"/>
                    <a:pt x="21" y="3"/>
                  </a:cubicBezTo>
                  <a:cubicBezTo>
                    <a:pt x="19" y="3"/>
                    <a:pt x="19" y="3"/>
                    <a:pt x="19" y="3"/>
                  </a:cubicBezTo>
                  <a:cubicBezTo>
                    <a:pt x="17" y="3"/>
                    <a:pt x="15" y="4"/>
                    <a:pt x="15" y="5"/>
                  </a:cubicBezTo>
                  <a:cubicBezTo>
                    <a:pt x="14" y="6"/>
                    <a:pt x="14" y="8"/>
                    <a:pt x="14" y="11"/>
                  </a:cubicBezTo>
                  <a:cubicBezTo>
                    <a:pt x="14" y="33"/>
                    <a:pt x="14" y="33"/>
                    <a:pt x="14" y="33"/>
                  </a:cubicBezTo>
                  <a:cubicBezTo>
                    <a:pt x="14" y="35"/>
                    <a:pt x="14" y="37"/>
                    <a:pt x="14" y="40"/>
                  </a:cubicBezTo>
                  <a:cubicBezTo>
                    <a:pt x="15" y="43"/>
                    <a:pt x="15" y="45"/>
                    <a:pt x="16" y="46"/>
                  </a:cubicBezTo>
                  <a:cubicBezTo>
                    <a:pt x="17" y="48"/>
                    <a:pt x="19" y="49"/>
                    <a:pt x="20" y="50"/>
                  </a:cubicBezTo>
                  <a:cubicBezTo>
                    <a:pt x="22" y="51"/>
                    <a:pt x="24" y="51"/>
                    <a:pt x="27" y="51"/>
                  </a:cubicBezTo>
                  <a:cubicBezTo>
                    <a:pt x="30" y="51"/>
                    <a:pt x="33" y="50"/>
                    <a:pt x="35" y="49"/>
                  </a:cubicBezTo>
                  <a:cubicBezTo>
                    <a:pt x="37" y="47"/>
                    <a:pt x="39" y="46"/>
                    <a:pt x="40" y="43"/>
                  </a:cubicBezTo>
                  <a:cubicBezTo>
                    <a:pt x="41" y="41"/>
                    <a:pt x="41" y="37"/>
                    <a:pt x="41" y="32"/>
                  </a:cubicBezTo>
                  <a:cubicBezTo>
                    <a:pt x="41" y="12"/>
                    <a:pt x="41" y="12"/>
                    <a:pt x="41" y="12"/>
                  </a:cubicBezTo>
                  <a:cubicBezTo>
                    <a:pt x="41" y="9"/>
                    <a:pt x="41" y="7"/>
                    <a:pt x="40" y="6"/>
                  </a:cubicBezTo>
                  <a:cubicBezTo>
                    <a:pt x="39" y="5"/>
                    <a:pt x="38" y="4"/>
                    <a:pt x="36" y="4"/>
                  </a:cubicBezTo>
                  <a:cubicBezTo>
                    <a:pt x="35" y="4"/>
                    <a:pt x="35" y="4"/>
                    <a:pt x="35" y="4"/>
                  </a:cubicBezTo>
                  <a:close/>
                  <a:moveTo>
                    <a:pt x="69" y="25"/>
                  </a:moveTo>
                  <a:cubicBezTo>
                    <a:pt x="73" y="20"/>
                    <a:pt x="76" y="18"/>
                    <a:pt x="79" y="18"/>
                  </a:cubicBezTo>
                  <a:cubicBezTo>
                    <a:pt x="81" y="18"/>
                    <a:pt x="83" y="18"/>
                    <a:pt x="84" y="19"/>
                  </a:cubicBezTo>
                  <a:cubicBezTo>
                    <a:pt x="85" y="20"/>
                    <a:pt x="87" y="21"/>
                    <a:pt x="87" y="23"/>
                  </a:cubicBezTo>
                  <a:cubicBezTo>
                    <a:pt x="88" y="25"/>
                    <a:pt x="88" y="27"/>
                    <a:pt x="88" y="30"/>
                  </a:cubicBezTo>
                  <a:cubicBezTo>
                    <a:pt x="88" y="45"/>
                    <a:pt x="88" y="45"/>
                    <a:pt x="88" y="45"/>
                  </a:cubicBezTo>
                  <a:cubicBezTo>
                    <a:pt x="88" y="47"/>
                    <a:pt x="88" y="48"/>
                    <a:pt x="89" y="49"/>
                  </a:cubicBezTo>
                  <a:cubicBezTo>
                    <a:pt x="89" y="50"/>
                    <a:pt x="89" y="50"/>
                    <a:pt x="90" y="51"/>
                  </a:cubicBezTo>
                  <a:cubicBezTo>
                    <a:pt x="90" y="51"/>
                    <a:pt x="91" y="51"/>
                    <a:pt x="93" y="51"/>
                  </a:cubicBezTo>
                  <a:cubicBezTo>
                    <a:pt x="93" y="52"/>
                    <a:pt x="93" y="52"/>
                    <a:pt x="93" y="52"/>
                  </a:cubicBezTo>
                  <a:cubicBezTo>
                    <a:pt x="77" y="52"/>
                    <a:pt x="77" y="52"/>
                    <a:pt x="77" y="52"/>
                  </a:cubicBezTo>
                  <a:cubicBezTo>
                    <a:pt x="77" y="51"/>
                    <a:pt x="77" y="51"/>
                    <a:pt x="77" y="51"/>
                  </a:cubicBezTo>
                  <a:cubicBezTo>
                    <a:pt x="78" y="51"/>
                    <a:pt x="78" y="51"/>
                    <a:pt x="78" y="51"/>
                  </a:cubicBezTo>
                  <a:cubicBezTo>
                    <a:pt x="79" y="51"/>
                    <a:pt x="80" y="51"/>
                    <a:pt x="81" y="50"/>
                  </a:cubicBezTo>
                  <a:cubicBezTo>
                    <a:pt x="82" y="50"/>
                    <a:pt x="82" y="49"/>
                    <a:pt x="82" y="48"/>
                  </a:cubicBezTo>
                  <a:cubicBezTo>
                    <a:pt x="82" y="48"/>
                    <a:pt x="82" y="47"/>
                    <a:pt x="82" y="45"/>
                  </a:cubicBezTo>
                  <a:cubicBezTo>
                    <a:pt x="82" y="31"/>
                    <a:pt x="82" y="31"/>
                    <a:pt x="82" y="31"/>
                  </a:cubicBezTo>
                  <a:cubicBezTo>
                    <a:pt x="82" y="27"/>
                    <a:pt x="82" y="25"/>
                    <a:pt x="81" y="24"/>
                  </a:cubicBezTo>
                  <a:cubicBezTo>
                    <a:pt x="80" y="23"/>
                    <a:pt x="79" y="22"/>
                    <a:pt x="77" y="22"/>
                  </a:cubicBezTo>
                  <a:cubicBezTo>
                    <a:pt x="74" y="22"/>
                    <a:pt x="71" y="23"/>
                    <a:pt x="69" y="27"/>
                  </a:cubicBezTo>
                  <a:cubicBezTo>
                    <a:pt x="69" y="45"/>
                    <a:pt x="69" y="45"/>
                    <a:pt x="69" y="45"/>
                  </a:cubicBezTo>
                  <a:cubicBezTo>
                    <a:pt x="69" y="47"/>
                    <a:pt x="69" y="48"/>
                    <a:pt x="69" y="49"/>
                  </a:cubicBezTo>
                  <a:cubicBezTo>
                    <a:pt x="69" y="50"/>
                    <a:pt x="70" y="50"/>
                    <a:pt x="70" y="51"/>
                  </a:cubicBezTo>
                  <a:cubicBezTo>
                    <a:pt x="71" y="51"/>
                    <a:pt x="72" y="51"/>
                    <a:pt x="74" y="51"/>
                  </a:cubicBezTo>
                  <a:cubicBezTo>
                    <a:pt x="74" y="52"/>
                    <a:pt x="74" y="52"/>
                    <a:pt x="74" y="52"/>
                  </a:cubicBezTo>
                  <a:cubicBezTo>
                    <a:pt x="58" y="52"/>
                    <a:pt x="58" y="52"/>
                    <a:pt x="58" y="52"/>
                  </a:cubicBezTo>
                  <a:cubicBezTo>
                    <a:pt x="58" y="51"/>
                    <a:pt x="58" y="51"/>
                    <a:pt x="58" y="51"/>
                  </a:cubicBezTo>
                  <a:cubicBezTo>
                    <a:pt x="59" y="51"/>
                    <a:pt x="59" y="51"/>
                    <a:pt x="59" y="51"/>
                  </a:cubicBezTo>
                  <a:cubicBezTo>
                    <a:pt x="60" y="51"/>
                    <a:pt x="61" y="51"/>
                    <a:pt x="62" y="50"/>
                  </a:cubicBezTo>
                  <a:cubicBezTo>
                    <a:pt x="62" y="49"/>
                    <a:pt x="63" y="47"/>
                    <a:pt x="63" y="45"/>
                  </a:cubicBezTo>
                  <a:cubicBezTo>
                    <a:pt x="63" y="32"/>
                    <a:pt x="63" y="32"/>
                    <a:pt x="63" y="32"/>
                  </a:cubicBezTo>
                  <a:cubicBezTo>
                    <a:pt x="63" y="28"/>
                    <a:pt x="63" y="25"/>
                    <a:pt x="62" y="24"/>
                  </a:cubicBezTo>
                  <a:cubicBezTo>
                    <a:pt x="62" y="23"/>
                    <a:pt x="62" y="23"/>
                    <a:pt x="61" y="22"/>
                  </a:cubicBezTo>
                  <a:cubicBezTo>
                    <a:pt x="61" y="22"/>
                    <a:pt x="61" y="22"/>
                    <a:pt x="60" y="22"/>
                  </a:cubicBezTo>
                  <a:cubicBezTo>
                    <a:pt x="59" y="22"/>
                    <a:pt x="58" y="22"/>
                    <a:pt x="57" y="22"/>
                  </a:cubicBezTo>
                  <a:cubicBezTo>
                    <a:pt x="57" y="21"/>
                    <a:pt x="57" y="21"/>
                    <a:pt x="57" y="21"/>
                  </a:cubicBezTo>
                  <a:cubicBezTo>
                    <a:pt x="67" y="17"/>
                    <a:pt x="67" y="17"/>
                    <a:pt x="67" y="17"/>
                  </a:cubicBezTo>
                  <a:cubicBezTo>
                    <a:pt x="69" y="17"/>
                    <a:pt x="69" y="17"/>
                    <a:pt x="69" y="17"/>
                  </a:cubicBezTo>
                  <a:cubicBezTo>
                    <a:pt x="69" y="25"/>
                    <a:pt x="69" y="25"/>
                    <a:pt x="69" y="25"/>
                  </a:cubicBezTo>
                  <a:close/>
                  <a:moveTo>
                    <a:pt x="108" y="0"/>
                  </a:moveTo>
                  <a:cubicBezTo>
                    <a:pt x="109" y="0"/>
                    <a:pt x="110" y="0"/>
                    <a:pt x="110" y="1"/>
                  </a:cubicBezTo>
                  <a:cubicBezTo>
                    <a:pt x="111" y="2"/>
                    <a:pt x="111" y="3"/>
                    <a:pt x="111" y="4"/>
                  </a:cubicBezTo>
                  <a:cubicBezTo>
                    <a:pt x="111" y="5"/>
                    <a:pt x="111" y="6"/>
                    <a:pt x="110" y="7"/>
                  </a:cubicBezTo>
                  <a:cubicBezTo>
                    <a:pt x="109" y="7"/>
                    <a:pt x="109" y="8"/>
                    <a:pt x="108" y="8"/>
                  </a:cubicBezTo>
                  <a:cubicBezTo>
                    <a:pt x="107" y="8"/>
                    <a:pt x="106" y="7"/>
                    <a:pt x="105" y="7"/>
                  </a:cubicBezTo>
                  <a:cubicBezTo>
                    <a:pt x="105" y="6"/>
                    <a:pt x="104" y="5"/>
                    <a:pt x="104" y="4"/>
                  </a:cubicBezTo>
                  <a:cubicBezTo>
                    <a:pt x="104" y="3"/>
                    <a:pt x="105" y="2"/>
                    <a:pt x="105" y="1"/>
                  </a:cubicBezTo>
                  <a:cubicBezTo>
                    <a:pt x="106" y="0"/>
                    <a:pt x="107" y="0"/>
                    <a:pt x="108" y="0"/>
                  </a:cubicBezTo>
                  <a:close/>
                  <a:moveTo>
                    <a:pt x="111" y="18"/>
                  </a:moveTo>
                  <a:cubicBezTo>
                    <a:pt x="111" y="45"/>
                    <a:pt x="111" y="45"/>
                    <a:pt x="111" y="45"/>
                  </a:cubicBezTo>
                  <a:cubicBezTo>
                    <a:pt x="111" y="47"/>
                    <a:pt x="111" y="49"/>
                    <a:pt x="111" y="49"/>
                  </a:cubicBezTo>
                  <a:cubicBezTo>
                    <a:pt x="111" y="50"/>
                    <a:pt x="112" y="51"/>
                    <a:pt x="112" y="51"/>
                  </a:cubicBezTo>
                  <a:cubicBezTo>
                    <a:pt x="113" y="51"/>
                    <a:pt x="114" y="51"/>
                    <a:pt x="115" y="51"/>
                  </a:cubicBezTo>
                  <a:cubicBezTo>
                    <a:pt x="115" y="53"/>
                    <a:pt x="115" y="53"/>
                    <a:pt x="115" y="53"/>
                  </a:cubicBezTo>
                  <a:cubicBezTo>
                    <a:pt x="99" y="53"/>
                    <a:pt x="99" y="53"/>
                    <a:pt x="99" y="53"/>
                  </a:cubicBezTo>
                  <a:cubicBezTo>
                    <a:pt x="99" y="51"/>
                    <a:pt x="99" y="51"/>
                    <a:pt x="99" y="51"/>
                  </a:cubicBezTo>
                  <a:cubicBezTo>
                    <a:pt x="101" y="51"/>
                    <a:pt x="102" y="51"/>
                    <a:pt x="103" y="51"/>
                  </a:cubicBezTo>
                  <a:cubicBezTo>
                    <a:pt x="103" y="51"/>
                    <a:pt x="103" y="50"/>
                    <a:pt x="104" y="49"/>
                  </a:cubicBezTo>
                  <a:cubicBezTo>
                    <a:pt x="104" y="49"/>
                    <a:pt x="104" y="47"/>
                    <a:pt x="104" y="45"/>
                  </a:cubicBezTo>
                  <a:cubicBezTo>
                    <a:pt x="104" y="32"/>
                    <a:pt x="104" y="32"/>
                    <a:pt x="104" y="32"/>
                  </a:cubicBezTo>
                  <a:cubicBezTo>
                    <a:pt x="104" y="28"/>
                    <a:pt x="104" y="26"/>
                    <a:pt x="104" y="25"/>
                  </a:cubicBezTo>
                  <a:cubicBezTo>
                    <a:pt x="104" y="24"/>
                    <a:pt x="103" y="23"/>
                    <a:pt x="103" y="23"/>
                  </a:cubicBezTo>
                  <a:cubicBezTo>
                    <a:pt x="103" y="23"/>
                    <a:pt x="102" y="23"/>
                    <a:pt x="101" y="23"/>
                  </a:cubicBezTo>
                  <a:cubicBezTo>
                    <a:pt x="101" y="23"/>
                    <a:pt x="100" y="23"/>
                    <a:pt x="99" y="23"/>
                  </a:cubicBezTo>
                  <a:cubicBezTo>
                    <a:pt x="99" y="22"/>
                    <a:pt x="99" y="22"/>
                    <a:pt x="99" y="22"/>
                  </a:cubicBezTo>
                  <a:cubicBezTo>
                    <a:pt x="109" y="18"/>
                    <a:pt x="109" y="18"/>
                    <a:pt x="109" y="18"/>
                  </a:cubicBezTo>
                  <a:cubicBezTo>
                    <a:pt x="111" y="18"/>
                    <a:pt x="111" y="18"/>
                    <a:pt x="111" y="18"/>
                  </a:cubicBezTo>
                  <a:close/>
                  <a:moveTo>
                    <a:pt x="122" y="19"/>
                  </a:moveTo>
                  <a:cubicBezTo>
                    <a:pt x="137" y="19"/>
                    <a:pt x="137" y="19"/>
                    <a:pt x="137" y="19"/>
                  </a:cubicBezTo>
                  <a:cubicBezTo>
                    <a:pt x="137" y="20"/>
                    <a:pt x="137" y="20"/>
                    <a:pt x="137" y="20"/>
                  </a:cubicBezTo>
                  <a:cubicBezTo>
                    <a:pt x="136" y="20"/>
                    <a:pt x="136" y="20"/>
                    <a:pt x="136" y="20"/>
                  </a:cubicBezTo>
                  <a:cubicBezTo>
                    <a:pt x="135" y="20"/>
                    <a:pt x="134" y="20"/>
                    <a:pt x="134" y="21"/>
                  </a:cubicBezTo>
                  <a:cubicBezTo>
                    <a:pt x="133" y="21"/>
                    <a:pt x="133" y="22"/>
                    <a:pt x="133" y="23"/>
                  </a:cubicBezTo>
                  <a:cubicBezTo>
                    <a:pt x="133" y="23"/>
                    <a:pt x="133" y="25"/>
                    <a:pt x="134" y="26"/>
                  </a:cubicBezTo>
                  <a:cubicBezTo>
                    <a:pt x="141" y="45"/>
                    <a:pt x="141" y="45"/>
                    <a:pt x="141" y="45"/>
                  </a:cubicBezTo>
                  <a:cubicBezTo>
                    <a:pt x="149" y="25"/>
                    <a:pt x="149" y="25"/>
                    <a:pt x="149" y="25"/>
                  </a:cubicBezTo>
                  <a:cubicBezTo>
                    <a:pt x="149" y="24"/>
                    <a:pt x="150" y="23"/>
                    <a:pt x="150" y="22"/>
                  </a:cubicBezTo>
                  <a:cubicBezTo>
                    <a:pt x="150" y="21"/>
                    <a:pt x="150" y="21"/>
                    <a:pt x="149" y="21"/>
                  </a:cubicBezTo>
                  <a:cubicBezTo>
                    <a:pt x="149" y="21"/>
                    <a:pt x="149" y="20"/>
                    <a:pt x="149" y="20"/>
                  </a:cubicBezTo>
                  <a:cubicBezTo>
                    <a:pt x="148" y="20"/>
                    <a:pt x="147" y="20"/>
                    <a:pt x="146" y="20"/>
                  </a:cubicBezTo>
                  <a:cubicBezTo>
                    <a:pt x="146" y="19"/>
                    <a:pt x="146" y="19"/>
                    <a:pt x="146" y="19"/>
                  </a:cubicBezTo>
                  <a:cubicBezTo>
                    <a:pt x="157" y="19"/>
                    <a:pt x="157" y="19"/>
                    <a:pt x="157" y="19"/>
                  </a:cubicBezTo>
                  <a:cubicBezTo>
                    <a:pt x="157" y="20"/>
                    <a:pt x="157" y="20"/>
                    <a:pt x="157" y="20"/>
                  </a:cubicBezTo>
                  <a:cubicBezTo>
                    <a:pt x="156" y="20"/>
                    <a:pt x="155" y="20"/>
                    <a:pt x="155" y="21"/>
                  </a:cubicBezTo>
                  <a:cubicBezTo>
                    <a:pt x="154" y="21"/>
                    <a:pt x="153" y="23"/>
                    <a:pt x="152" y="24"/>
                  </a:cubicBezTo>
                  <a:cubicBezTo>
                    <a:pt x="141" y="53"/>
                    <a:pt x="141" y="53"/>
                    <a:pt x="141" y="53"/>
                  </a:cubicBezTo>
                  <a:cubicBezTo>
                    <a:pt x="139" y="53"/>
                    <a:pt x="139" y="53"/>
                    <a:pt x="139" y="53"/>
                  </a:cubicBezTo>
                  <a:cubicBezTo>
                    <a:pt x="127" y="25"/>
                    <a:pt x="127" y="25"/>
                    <a:pt x="127" y="25"/>
                  </a:cubicBezTo>
                  <a:cubicBezTo>
                    <a:pt x="127" y="23"/>
                    <a:pt x="126" y="22"/>
                    <a:pt x="126" y="22"/>
                  </a:cubicBezTo>
                  <a:cubicBezTo>
                    <a:pt x="125" y="21"/>
                    <a:pt x="125" y="21"/>
                    <a:pt x="124" y="20"/>
                  </a:cubicBezTo>
                  <a:cubicBezTo>
                    <a:pt x="123" y="20"/>
                    <a:pt x="123" y="20"/>
                    <a:pt x="121" y="19"/>
                  </a:cubicBezTo>
                  <a:cubicBezTo>
                    <a:pt x="122" y="19"/>
                    <a:pt x="122" y="19"/>
                    <a:pt x="122" y="19"/>
                  </a:cubicBezTo>
                  <a:close/>
                  <a:moveTo>
                    <a:pt x="169" y="31"/>
                  </a:moveTo>
                  <a:cubicBezTo>
                    <a:pt x="169" y="37"/>
                    <a:pt x="170" y="40"/>
                    <a:pt x="173" y="43"/>
                  </a:cubicBezTo>
                  <a:cubicBezTo>
                    <a:pt x="175" y="46"/>
                    <a:pt x="178" y="48"/>
                    <a:pt x="181" y="48"/>
                  </a:cubicBezTo>
                  <a:cubicBezTo>
                    <a:pt x="183" y="48"/>
                    <a:pt x="185" y="47"/>
                    <a:pt x="187" y="46"/>
                  </a:cubicBezTo>
                  <a:cubicBezTo>
                    <a:pt x="188" y="45"/>
                    <a:pt x="189" y="43"/>
                    <a:pt x="191" y="39"/>
                  </a:cubicBezTo>
                  <a:cubicBezTo>
                    <a:pt x="192" y="40"/>
                    <a:pt x="192" y="40"/>
                    <a:pt x="192" y="40"/>
                  </a:cubicBezTo>
                  <a:cubicBezTo>
                    <a:pt x="191" y="43"/>
                    <a:pt x="190" y="47"/>
                    <a:pt x="187" y="49"/>
                  </a:cubicBezTo>
                  <a:cubicBezTo>
                    <a:pt x="185" y="52"/>
                    <a:pt x="182" y="53"/>
                    <a:pt x="178" y="53"/>
                  </a:cubicBezTo>
                  <a:cubicBezTo>
                    <a:pt x="174" y="53"/>
                    <a:pt x="171" y="52"/>
                    <a:pt x="168" y="49"/>
                  </a:cubicBezTo>
                  <a:cubicBezTo>
                    <a:pt x="165" y="45"/>
                    <a:pt x="164" y="41"/>
                    <a:pt x="164" y="36"/>
                  </a:cubicBezTo>
                  <a:cubicBezTo>
                    <a:pt x="164" y="30"/>
                    <a:pt x="166" y="25"/>
                    <a:pt x="169" y="22"/>
                  </a:cubicBezTo>
                  <a:cubicBezTo>
                    <a:pt x="171" y="19"/>
                    <a:pt x="175" y="17"/>
                    <a:pt x="179" y="17"/>
                  </a:cubicBezTo>
                  <a:cubicBezTo>
                    <a:pt x="183" y="17"/>
                    <a:pt x="186" y="19"/>
                    <a:pt x="189" y="21"/>
                  </a:cubicBezTo>
                  <a:cubicBezTo>
                    <a:pt x="191" y="23"/>
                    <a:pt x="192" y="27"/>
                    <a:pt x="192" y="31"/>
                  </a:cubicBezTo>
                  <a:cubicBezTo>
                    <a:pt x="169" y="31"/>
                    <a:pt x="169" y="31"/>
                    <a:pt x="169" y="31"/>
                  </a:cubicBezTo>
                  <a:close/>
                  <a:moveTo>
                    <a:pt x="169" y="29"/>
                  </a:moveTo>
                  <a:cubicBezTo>
                    <a:pt x="184" y="29"/>
                    <a:pt x="184" y="29"/>
                    <a:pt x="184" y="29"/>
                  </a:cubicBezTo>
                  <a:cubicBezTo>
                    <a:pt x="184" y="27"/>
                    <a:pt x="184" y="26"/>
                    <a:pt x="183" y="25"/>
                  </a:cubicBezTo>
                  <a:cubicBezTo>
                    <a:pt x="183" y="24"/>
                    <a:pt x="182" y="23"/>
                    <a:pt x="181" y="22"/>
                  </a:cubicBezTo>
                  <a:cubicBezTo>
                    <a:pt x="179" y="21"/>
                    <a:pt x="178" y="21"/>
                    <a:pt x="177" y="21"/>
                  </a:cubicBezTo>
                  <a:cubicBezTo>
                    <a:pt x="175" y="21"/>
                    <a:pt x="173" y="21"/>
                    <a:pt x="172" y="23"/>
                  </a:cubicBezTo>
                  <a:cubicBezTo>
                    <a:pt x="170" y="24"/>
                    <a:pt x="169" y="27"/>
                    <a:pt x="169" y="29"/>
                  </a:cubicBezTo>
                  <a:close/>
                  <a:moveTo>
                    <a:pt x="209" y="18"/>
                  </a:moveTo>
                  <a:cubicBezTo>
                    <a:pt x="209" y="25"/>
                    <a:pt x="209" y="25"/>
                    <a:pt x="209" y="25"/>
                  </a:cubicBezTo>
                  <a:cubicBezTo>
                    <a:pt x="212" y="20"/>
                    <a:pt x="215" y="18"/>
                    <a:pt x="218" y="18"/>
                  </a:cubicBezTo>
                  <a:cubicBezTo>
                    <a:pt x="219" y="18"/>
                    <a:pt x="220" y="18"/>
                    <a:pt x="221" y="19"/>
                  </a:cubicBezTo>
                  <a:cubicBezTo>
                    <a:pt x="222" y="20"/>
                    <a:pt x="222" y="21"/>
                    <a:pt x="222" y="22"/>
                  </a:cubicBezTo>
                  <a:cubicBezTo>
                    <a:pt x="222" y="23"/>
                    <a:pt x="222" y="23"/>
                    <a:pt x="221" y="24"/>
                  </a:cubicBezTo>
                  <a:cubicBezTo>
                    <a:pt x="221" y="25"/>
                    <a:pt x="220" y="25"/>
                    <a:pt x="219" y="25"/>
                  </a:cubicBezTo>
                  <a:cubicBezTo>
                    <a:pt x="218" y="25"/>
                    <a:pt x="217" y="25"/>
                    <a:pt x="216" y="24"/>
                  </a:cubicBezTo>
                  <a:cubicBezTo>
                    <a:pt x="215" y="23"/>
                    <a:pt x="214" y="23"/>
                    <a:pt x="214" y="23"/>
                  </a:cubicBezTo>
                  <a:cubicBezTo>
                    <a:pt x="213" y="23"/>
                    <a:pt x="213" y="23"/>
                    <a:pt x="213" y="24"/>
                  </a:cubicBezTo>
                  <a:cubicBezTo>
                    <a:pt x="211" y="25"/>
                    <a:pt x="211" y="27"/>
                    <a:pt x="209" y="29"/>
                  </a:cubicBezTo>
                  <a:cubicBezTo>
                    <a:pt x="209" y="45"/>
                    <a:pt x="209" y="45"/>
                    <a:pt x="209" y="45"/>
                  </a:cubicBezTo>
                  <a:cubicBezTo>
                    <a:pt x="209" y="47"/>
                    <a:pt x="210" y="49"/>
                    <a:pt x="210" y="50"/>
                  </a:cubicBezTo>
                  <a:cubicBezTo>
                    <a:pt x="211" y="51"/>
                    <a:pt x="211" y="51"/>
                    <a:pt x="212" y="51"/>
                  </a:cubicBezTo>
                  <a:cubicBezTo>
                    <a:pt x="213" y="52"/>
                    <a:pt x="214" y="52"/>
                    <a:pt x="215" y="52"/>
                  </a:cubicBezTo>
                  <a:cubicBezTo>
                    <a:pt x="215" y="53"/>
                    <a:pt x="215" y="53"/>
                    <a:pt x="215" y="53"/>
                  </a:cubicBezTo>
                  <a:cubicBezTo>
                    <a:pt x="198" y="53"/>
                    <a:pt x="198" y="53"/>
                    <a:pt x="198" y="53"/>
                  </a:cubicBezTo>
                  <a:cubicBezTo>
                    <a:pt x="198" y="52"/>
                    <a:pt x="198" y="52"/>
                    <a:pt x="198" y="52"/>
                  </a:cubicBezTo>
                  <a:cubicBezTo>
                    <a:pt x="200" y="52"/>
                    <a:pt x="201" y="52"/>
                    <a:pt x="202" y="51"/>
                  </a:cubicBezTo>
                  <a:cubicBezTo>
                    <a:pt x="202" y="51"/>
                    <a:pt x="203" y="50"/>
                    <a:pt x="203" y="49"/>
                  </a:cubicBezTo>
                  <a:cubicBezTo>
                    <a:pt x="203" y="49"/>
                    <a:pt x="203" y="48"/>
                    <a:pt x="203" y="46"/>
                  </a:cubicBezTo>
                  <a:cubicBezTo>
                    <a:pt x="203" y="33"/>
                    <a:pt x="203" y="33"/>
                    <a:pt x="203" y="33"/>
                  </a:cubicBezTo>
                  <a:cubicBezTo>
                    <a:pt x="203" y="29"/>
                    <a:pt x="203" y="26"/>
                    <a:pt x="203" y="25"/>
                  </a:cubicBezTo>
                  <a:cubicBezTo>
                    <a:pt x="203" y="25"/>
                    <a:pt x="202" y="24"/>
                    <a:pt x="202" y="24"/>
                  </a:cubicBezTo>
                  <a:cubicBezTo>
                    <a:pt x="201" y="23"/>
                    <a:pt x="201" y="23"/>
                    <a:pt x="200" y="23"/>
                  </a:cubicBezTo>
                  <a:cubicBezTo>
                    <a:pt x="199" y="23"/>
                    <a:pt x="199" y="23"/>
                    <a:pt x="198" y="24"/>
                  </a:cubicBezTo>
                  <a:cubicBezTo>
                    <a:pt x="197" y="23"/>
                    <a:pt x="197" y="23"/>
                    <a:pt x="197" y="23"/>
                  </a:cubicBezTo>
                  <a:cubicBezTo>
                    <a:pt x="207" y="19"/>
                    <a:pt x="207" y="19"/>
                    <a:pt x="207" y="19"/>
                  </a:cubicBezTo>
                  <a:cubicBezTo>
                    <a:pt x="209" y="19"/>
                    <a:pt x="209" y="19"/>
                    <a:pt x="209" y="19"/>
                  </a:cubicBezTo>
                  <a:cubicBezTo>
                    <a:pt x="209" y="18"/>
                    <a:pt x="209" y="18"/>
                    <a:pt x="209" y="18"/>
                  </a:cubicBezTo>
                  <a:close/>
                  <a:moveTo>
                    <a:pt x="249" y="18"/>
                  </a:moveTo>
                  <a:cubicBezTo>
                    <a:pt x="249" y="29"/>
                    <a:pt x="249" y="29"/>
                    <a:pt x="249" y="29"/>
                  </a:cubicBezTo>
                  <a:cubicBezTo>
                    <a:pt x="247" y="29"/>
                    <a:pt x="247" y="29"/>
                    <a:pt x="247" y="29"/>
                  </a:cubicBezTo>
                  <a:cubicBezTo>
                    <a:pt x="247" y="26"/>
                    <a:pt x="245" y="23"/>
                    <a:pt x="244" y="22"/>
                  </a:cubicBezTo>
                  <a:cubicBezTo>
                    <a:pt x="242" y="21"/>
                    <a:pt x="241" y="20"/>
                    <a:pt x="238" y="20"/>
                  </a:cubicBezTo>
                  <a:cubicBezTo>
                    <a:pt x="237" y="20"/>
                    <a:pt x="235" y="20"/>
                    <a:pt x="234" y="21"/>
                  </a:cubicBezTo>
                  <a:cubicBezTo>
                    <a:pt x="233" y="22"/>
                    <a:pt x="233" y="23"/>
                    <a:pt x="233" y="24"/>
                  </a:cubicBezTo>
                  <a:cubicBezTo>
                    <a:pt x="233" y="25"/>
                    <a:pt x="233" y="27"/>
                    <a:pt x="234" y="28"/>
                  </a:cubicBezTo>
                  <a:cubicBezTo>
                    <a:pt x="235" y="29"/>
                    <a:pt x="236" y="30"/>
                    <a:pt x="238" y="31"/>
                  </a:cubicBezTo>
                  <a:cubicBezTo>
                    <a:pt x="243" y="34"/>
                    <a:pt x="243" y="34"/>
                    <a:pt x="243" y="34"/>
                  </a:cubicBezTo>
                  <a:cubicBezTo>
                    <a:pt x="248" y="36"/>
                    <a:pt x="251" y="39"/>
                    <a:pt x="251" y="43"/>
                  </a:cubicBezTo>
                  <a:cubicBezTo>
                    <a:pt x="251" y="47"/>
                    <a:pt x="249" y="49"/>
                    <a:pt x="247" y="51"/>
                  </a:cubicBezTo>
                  <a:cubicBezTo>
                    <a:pt x="245" y="53"/>
                    <a:pt x="243" y="54"/>
                    <a:pt x="240" y="54"/>
                  </a:cubicBezTo>
                  <a:cubicBezTo>
                    <a:pt x="238" y="54"/>
                    <a:pt x="235" y="53"/>
                    <a:pt x="233" y="53"/>
                  </a:cubicBezTo>
                  <a:cubicBezTo>
                    <a:pt x="232" y="52"/>
                    <a:pt x="231" y="52"/>
                    <a:pt x="231" y="52"/>
                  </a:cubicBezTo>
                  <a:cubicBezTo>
                    <a:pt x="231" y="52"/>
                    <a:pt x="230" y="53"/>
                    <a:pt x="230" y="53"/>
                  </a:cubicBezTo>
                  <a:cubicBezTo>
                    <a:pt x="229" y="53"/>
                    <a:pt x="229" y="53"/>
                    <a:pt x="229" y="53"/>
                  </a:cubicBezTo>
                  <a:cubicBezTo>
                    <a:pt x="229" y="41"/>
                    <a:pt x="229" y="41"/>
                    <a:pt x="229" y="41"/>
                  </a:cubicBezTo>
                  <a:cubicBezTo>
                    <a:pt x="230" y="41"/>
                    <a:pt x="230" y="41"/>
                    <a:pt x="230" y="41"/>
                  </a:cubicBezTo>
                  <a:cubicBezTo>
                    <a:pt x="231" y="45"/>
                    <a:pt x="232" y="47"/>
                    <a:pt x="234" y="49"/>
                  </a:cubicBezTo>
                  <a:cubicBezTo>
                    <a:pt x="236" y="51"/>
                    <a:pt x="238" y="52"/>
                    <a:pt x="240" y="52"/>
                  </a:cubicBezTo>
                  <a:cubicBezTo>
                    <a:pt x="242" y="52"/>
                    <a:pt x="243" y="51"/>
                    <a:pt x="244" y="50"/>
                  </a:cubicBezTo>
                  <a:cubicBezTo>
                    <a:pt x="245" y="49"/>
                    <a:pt x="246" y="48"/>
                    <a:pt x="246" y="47"/>
                  </a:cubicBezTo>
                  <a:cubicBezTo>
                    <a:pt x="246" y="45"/>
                    <a:pt x="245" y="43"/>
                    <a:pt x="244" y="42"/>
                  </a:cubicBezTo>
                  <a:cubicBezTo>
                    <a:pt x="243" y="41"/>
                    <a:pt x="241" y="39"/>
                    <a:pt x="237" y="38"/>
                  </a:cubicBezTo>
                  <a:cubicBezTo>
                    <a:pt x="234" y="36"/>
                    <a:pt x="232" y="35"/>
                    <a:pt x="231" y="33"/>
                  </a:cubicBezTo>
                  <a:cubicBezTo>
                    <a:pt x="229" y="31"/>
                    <a:pt x="229" y="30"/>
                    <a:pt x="229" y="28"/>
                  </a:cubicBezTo>
                  <a:cubicBezTo>
                    <a:pt x="229" y="25"/>
                    <a:pt x="230" y="23"/>
                    <a:pt x="232" y="21"/>
                  </a:cubicBezTo>
                  <a:cubicBezTo>
                    <a:pt x="234" y="19"/>
                    <a:pt x="236" y="18"/>
                    <a:pt x="239" y="18"/>
                  </a:cubicBezTo>
                  <a:cubicBezTo>
                    <a:pt x="240" y="18"/>
                    <a:pt x="242" y="18"/>
                    <a:pt x="244" y="19"/>
                  </a:cubicBezTo>
                  <a:cubicBezTo>
                    <a:pt x="245" y="19"/>
                    <a:pt x="246" y="19"/>
                    <a:pt x="246" y="19"/>
                  </a:cubicBezTo>
                  <a:cubicBezTo>
                    <a:pt x="247" y="19"/>
                    <a:pt x="247" y="19"/>
                    <a:pt x="247" y="19"/>
                  </a:cubicBezTo>
                  <a:cubicBezTo>
                    <a:pt x="247" y="19"/>
                    <a:pt x="247" y="18"/>
                    <a:pt x="248" y="17"/>
                  </a:cubicBezTo>
                  <a:cubicBezTo>
                    <a:pt x="249" y="18"/>
                    <a:pt x="249" y="18"/>
                    <a:pt x="249" y="18"/>
                  </a:cubicBezTo>
                  <a:close/>
                  <a:moveTo>
                    <a:pt x="268" y="0"/>
                  </a:moveTo>
                  <a:cubicBezTo>
                    <a:pt x="269" y="0"/>
                    <a:pt x="270" y="0"/>
                    <a:pt x="271" y="1"/>
                  </a:cubicBezTo>
                  <a:cubicBezTo>
                    <a:pt x="271" y="2"/>
                    <a:pt x="272" y="3"/>
                    <a:pt x="272" y="4"/>
                  </a:cubicBezTo>
                  <a:cubicBezTo>
                    <a:pt x="272" y="5"/>
                    <a:pt x="271" y="6"/>
                    <a:pt x="271" y="7"/>
                  </a:cubicBezTo>
                  <a:cubicBezTo>
                    <a:pt x="270" y="7"/>
                    <a:pt x="269" y="8"/>
                    <a:pt x="268" y="8"/>
                  </a:cubicBezTo>
                  <a:cubicBezTo>
                    <a:pt x="267" y="8"/>
                    <a:pt x="266" y="7"/>
                    <a:pt x="266" y="7"/>
                  </a:cubicBezTo>
                  <a:cubicBezTo>
                    <a:pt x="265" y="6"/>
                    <a:pt x="265" y="5"/>
                    <a:pt x="265" y="4"/>
                  </a:cubicBezTo>
                  <a:cubicBezTo>
                    <a:pt x="265" y="3"/>
                    <a:pt x="265" y="2"/>
                    <a:pt x="266" y="1"/>
                  </a:cubicBezTo>
                  <a:cubicBezTo>
                    <a:pt x="266" y="0"/>
                    <a:pt x="267" y="0"/>
                    <a:pt x="268" y="0"/>
                  </a:cubicBezTo>
                  <a:close/>
                  <a:moveTo>
                    <a:pt x="271" y="18"/>
                  </a:moveTo>
                  <a:cubicBezTo>
                    <a:pt x="271" y="45"/>
                    <a:pt x="271" y="45"/>
                    <a:pt x="271" y="45"/>
                  </a:cubicBezTo>
                  <a:cubicBezTo>
                    <a:pt x="271" y="47"/>
                    <a:pt x="271" y="49"/>
                    <a:pt x="271" y="49"/>
                  </a:cubicBezTo>
                  <a:cubicBezTo>
                    <a:pt x="272" y="50"/>
                    <a:pt x="272" y="51"/>
                    <a:pt x="273" y="51"/>
                  </a:cubicBezTo>
                  <a:cubicBezTo>
                    <a:pt x="273" y="51"/>
                    <a:pt x="274" y="51"/>
                    <a:pt x="276" y="51"/>
                  </a:cubicBezTo>
                  <a:cubicBezTo>
                    <a:pt x="276" y="53"/>
                    <a:pt x="276" y="53"/>
                    <a:pt x="276" y="53"/>
                  </a:cubicBezTo>
                  <a:cubicBezTo>
                    <a:pt x="260" y="53"/>
                    <a:pt x="260" y="53"/>
                    <a:pt x="260" y="53"/>
                  </a:cubicBezTo>
                  <a:cubicBezTo>
                    <a:pt x="260" y="51"/>
                    <a:pt x="260" y="51"/>
                    <a:pt x="260" y="51"/>
                  </a:cubicBezTo>
                  <a:cubicBezTo>
                    <a:pt x="261" y="51"/>
                    <a:pt x="263" y="51"/>
                    <a:pt x="263" y="51"/>
                  </a:cubicBezTo>
                  <a:cubicBezTo>
                    <a:pt x="263" y="51"/>
                    <a:pt x="264" y="50"/>
                    <a:pt x="264" y="49"/>
                  </a:cubicBezTo>
                  <a:cubicBezTo>
                    <a:pt x="265" y="49"/>
                    <a:pt x="265" y="47"/>
                    <a:pt x="265" y="45"/>
                  </a:cubicBezTo>
                  <a:cubicBezTo>
                    <a:pt x="265" y="32"/>
                    <a:pt x="265" y="32"/>
                    <a:pt x="265" y="32"/>
                  </a:cubicBezTo>
                  <a:cubicBezTo>
                    <a:pt x="265" y="28"/>
                    <a:pt x="265" y="26"/>
                    <a:pt x="264" y="25"/>
                  </a:cubicBezTo>
                  <a:cubicBezTo>
                    <a:pt x="264" y="24"/>
                    <a:pt x="264" y="23"/>
                    <a:pt x="263" y="23"/>
                  </a:cubicBezTo>
                  <a:cubicBezTo>
                    <a:pt x="263" y="23"/>
                    <a:pt x="263" y="23"/>
                    <a:pt x="262" y="23"/>
                  </a:cubicBezTo>
                  <a:cubicBezTo>
                    <a:pt x="261" y="23"/>
                    <a:pt x="260" y="23"/>
                    <a:pt x="259" y="23"/>
                  </a:cubicBezTo>
                  <a:cubicBezTo>
                    <a:pt x="259" y="22"/>
                    <a:pt x="259" y="22"/>
                    <a:pt x="259" y="22"/>
                  </a:cubicBezTo>
                  <a:cubicBezTo>
                    <a:pt x="269" y="18"/>
                    <a:pt x="269" y="18"/>
                    <a:pt x="269" y="18"/>
                  </a:cubicBezTo>
                  <a:cubicBezTo>
                    <a:pt x="271" y="18"/>
                    <a:pt x="271" y="18"/>
                    <a:pt x="271" y="18"/>
                  </a:cubicBezTo>
                  <a:close/>
                  <a:moveTo>
                    <a:pt x="293" y="7"/>
                  </a:moveTo>
                  <a:cubicBezTo>
                    <a:pt x="293" y="19"/>
                    <a:pt x="293" y="19"/>
                    <a:pt x="293" y="19"/>
                  </a:cubicBezTo>
                  <a:cubicBezTo>
                    <a:pt x="301" y="19"/>
                    <a:pt x="301" y="19"/>
                    <a:pt x="301" y="19"/>
                  </a:cubicBezTo>
                  <a:cubicBezTo>
                    <a:pt x="301" y="21"/>
                    <a:pt x="301" y="21"/>
                    <a:pt x="301" y="21"/>
                  </a:cubicBezTo>
                  <a:cubicBezTo>
                    <a:pt x="293" y="21"/>
                    <a:pt x="293" y="21"/>
                    <a:pt x="293" y="21"/>
                  </a:cubicBezTo>
                  <a:cubicBezTo>
                    <a:pt x="293" y="43"/>
                    <a:pt x="293" y="43"/>
                    <a:pt x="293" y="43"/>
                  </a:cubicBezTo>
                  <a:cubicBezTo>
                    <a:pt x="293" y="45"/>
                    <a:pt x="294" y="47"/>
                    <a:pt x="294" y="48"/>
                  </a:cubicBezTo>
                  <a:cubicBezTo>
                    <a:pt x="295" y="49"/>
                    <a:pt x="295" y="49"/>
                    <a:pt x="297" y="49"/>
                  </a:cubicBezTo>
                  <a:cubicBezTo>
                    <a:pt x="297" y="49"/>
                    <a:pt x="298" y="49"/>
                    <a:pt x="299" y="48"/>
                  </a:cubicBezTo>
                  <a:cubicBezTo>
                    <a:pt x="300" y="48"/>
                    <a:pt x="300" y="47"/>
                    <a:pt x="301" y="46"/>
                  </a:cubicBezTo>
                  <a:cubicBezTo>
                    <a:pt x="302" y="46"/>
                    <a:pt x="302" y="46"/>
                    <a:pt x="302" y="46"/>
                  </a:cubicBezTo>
                  <a:cubicBezTo>
                    <a:pt x="301" y="48"/>
                    <a:pt x="300" y="50"/>
                    <a:pt x="298" y="51"/>
                  </a:cubicBezTo>
                  <a:cubicBezTo>
                    <a:pt x="297" y="53"/>
                    <a:pt x="295" y="53"/>
                    <a:pt x="293" y="53"/>
                  </a:cubicBezTo>
                  <a:cubicBezTo>
                    <a:pt x="292" y="53"/>
                    <a:pt x="291" y="53"/>
                    <a:pt x="290" y="53"/>
                  </a:cubicBezTo>
                  <a:cubicBezTo>
                    <a:pt x="289" y="52"/>
                    <a:pt x="288" y="51"/>
                    <a:pt x="288" y="50"/>
                  </a:cubicBezTo>
                  <a:cubicBezTo>
                    <a:pt x="287" y="49"/>
                    <a:pt x="287" y="47"/>
                    <a:pt x="287" y="44"/>
                  </a:cubicBezTo>
                  <a:cubicBezTo>
                    <a:pt x="287" y="21"/>
                    <a:pt x="287" y="21"/>
                    <a:pt x="287" y="21"/>
                  </a:cubicBezTo>
                  <a:cubicBezTo>
                    <a:pt x="282" y="21"/>
                    <a:pt x="282" y="21"/>
                    <a:pt x="282" y="21"/>
                  </a:cubicBezTo>
                  <a:cubicBezTo>
                    <a:pt x="282" y="20"/>
                    <a:pt x="282" y="20"/>
                    <a:pt x="282" y="20"/>
                  </a:cubicBezTo>
                  <a:cubicBezTo>
                    <a:pt x="283" y="20"/>
                    <a:pt x="285" y="19"/>
                    <a:pt x="286" y="17"/>
                  </a:cubicBezTo>
                  <a:cubicBezTo>
                    <a:pt x="287" y="16"/>
                    <a:pt x="288" y="15"/>
                    <a:pt x="289" y="13"/>
                  </a:cubicBezTo>
                  <a:cubicBezTo>
                    <a:pt x="290" y="12"/>
                    <a:pt x="291" y="10"/>
                    <a:pt x="292" y="7"/>
                  </a:cubicBezTo>
                  <a:cubicBezTo>
                    <a:pt x="293" y="7"/>
                    <a:pt x="293" y="7"/>
                    <a:pt x="293" y="7"/>
                  </a:cubicBezTo>
                  <a:close/>
                  <a:moveTo>
                    <a:pt x="306" y="19"/>
                  </a:moveTo>
                  <a:cubicBezTo>
                    <a:pt x="321" y="19"/>
                    <a:pt x="321" y="19"/>
                    <a:pt x="321" y="19"/>
                  </a:cubicBezTo>
                  <a:cubicBezTo>
                    <a:pt x="321" y="20"/>
                    <a:pt x="321" y="20"/>
                    <a:pt x="321" y="20"/>
                  </a:cubicBezTo>
                  <a:cubicBezTo>
                    <a:pt x="320" y="20"/>
                    <a:pt x="320" y="20"/>
                    <a:pt x="320" y="20"/>
                  </a:cubicBezTo>
                  <a:cubicBezTo>
                    <a:pt x="319" y="20"/>
                    <a:pt x="318" y="20"/>
                    <a:pt x="318" y="21"/>
                  </a:cubicBezTo>
                  <a:cubicBezTo>
                    <a:pt x="317" y="21"/>
                    <a:pt x="317" y="22"/>
                    <a:pt x="317" y="22"/>
                  </a:cubicBezTo>
                  <a:cubicBezTo>
                    <a:pt x="317" y="23"/>
                    <a:pt x="317" y="25"/>
                    <a:pt x="318" y="26"/>
                  </a:cubicBezTo>
                  <a:cubicBezTo>
                    <a:pt x="326" y="43"/>
                    <a:pt x="326" y="43"/>
                    <a:pt x="326" y="43"/>
                  </a:cubicBezTo>
                  <a:cubicBezTo>
                    <a:pt x="333" y="25"/>
                    <a:pt x="333" y="25"/>
                    <a:pt x="333" y="25"/>
                  </a:cubicBezTo>
                  <a:cubicBezTo>
                    <a:pt x="334" y="23"/>
                    <a:pt x="334" y="23"/>
                    <a:pt x="334" y="21"/>
                  </a:cubicBezTo>
                  <a:cubicBezTo>
                    <a:pt x="334" y="21"/>
                    <a:pt x="334" y="21"/>
                    <a:pt x="333" y="20"/>
                  </a:cubicBezTo>
                  <a:cubicBezTo>
                    <a:pt x="333" y="20"/>
                    <a:pt x="333" y="20"/>
                    <a:pt x="333" y="19"/>
                  </a:cubicBezTo>
                  <a:cubicBezTo>
                    <a:pt x="332" y="19"/>
                    <a:pt x="331" y="19"/>
                    <a:pt x="331" y="19"/>
                  </a:cubicBezTo>
                  <a:cubicBezTo>
                    <a:pt x="331" y="18"/>
                    <a:pt x="331" y="18"/>
                    <a:pt x="331" y="18"/>
                  </a:cubicBezTo>
                  <a:cubicBezTo>
                    <a:pt x="341" y="18"/>
                    <a:pt x="341" y="18"/>
                    <a:pt x="341" y="18"/>
                  </a:cubicBezTo>
                  <a:cubicBezTo>
                    <a:pt x="341" y="19"/>
                    <a:pt x="341" y="19"/>
                    <a:pt x="341" y="19"/>
                  </a:cubicBezTo>
                  <a:cubicBezTo>
                    <a:pt x="341" y="19"/>
                    <a:pt x="340" y="19"/>
                    <a:pt x="339" y="19"/>
                  </a:cubicBezTo>
                  <a:cubicBezTo>
                    <a:pt x="339" y="20"/>
                    <a:pt x="338" y="20"/>
                    <a:pt x="338" y="21"/>
                  </a:cubicBezTo>
                  <a:cubicBezTo>
                    <a:pt x="337" y="21"/>
                    <a:pt x="337" y="22"/>
                    <a:pt x="337" y="24"/>
                  </a:cubicBezTo>
                  <a:cubicBezTo>
                    <a:pt x="323" y="58"/>
                    <a:pt x="323" y="58"/>
                    <a:pt x="323" y="58"/>
                  </a:cubicBezTo>
                  <a:cubicBezTo>
                    <a:pt x="322" y="61"/>
                    <a:pt x="321" y="63"/>
                    <a:pt x="318" y="65"/>
                  </a:cubicBezTo>
                  <a:cubicBezTo>
                    <a:pt x="316" y="67"/>
                    <a:pt x="314" y="68"/>
                    <a:pt x="312" y="68"/>
                  </a:cubicBezTo>
                  <a:cubicBezTo>
                    <a:pt x="311" y="68"/>
                    <a:pt x="310" y="67"/>
                    <a:pt x="309" y="67"/>
                  </a:cubicBezTo>
                  <a:cubicBezTo>
                    <a:pt x="308" y="66"/>
                    <a:pt x="307" y="65"/>
                    <a:pt x="307" y="64"/>
                  </a:cubicBezTo>
                  <a:cubicBezTo>
                    <a:pt x="307" y="63"/>
                    <a:pt x="308" y="62"/>
                    <a:pt x="308" y="61"/>
                  </a:cubicBezTo>
                  <a:cubicBezTo>
                    <a:pt x="309" y="61"/>
                    <a:pt x="310" y="61"/>
                    <a:pt x="311" y="61"/>
                  </a:cubicBezTo>
                  <a:cubicBezTo>
                    <a:pt x="312" y="61"/>
                    <a:pt x="313" y="61"/>
                    <a:pt x="314" y="61"/>
                  </a:cubicBezTo>
                  <a:cubicBezTo>
                    <a:pt x="315" y="62"/>
                    <a:pt x="316" y="62"/>
                    <a:pt x="316" y="62"/>
                  </a:cubicBezTo>
                  <a:cubicBezTo>
                    <a:pt x="317" y="62"/>
                    <a:pt x="317" y="61"/>
                    <a:pt x="318" y="61"/>
                  </a:cubicBezTo>
                  <a:cubicBezTo>
                    <a:pt x="319" y="60"/>
                    <a:pt x="320" y="58"/>
                    <a:pt x="321" y="56"/>
                  </a:cubicBezTo>
                  <a:cubicBezTo>
                    <a:pt x="323" y="50"/>
                    <a:pt x="323" y="50"/>
                    <a:pt x="323" y="50"/>
                  </a:cubicBezTo>
                  <a:cubicBezTo>
                    <a:pt x="311" y="25"/>
                    <a:pt x="311" y="25"/>
                    <a:pt x="311" y="25"/>
                  </a:cubicBezTo>
                  <a:cubicBezTo>
                    <a:pt x="311" y="24"/>
                    <a:pt x="311" y="23"/>
                    <a:pt x="310" y="22"/>
                  </a:cubicBezTo>
                  <a:cubicBezTo>
                    <a:pt x="309" y="21"/>
                    <a:pt x="309" y="20"/>
                    <a:pt x="308" y="20"/>
                  </a:cubicBezTo>
                  <a:cubicBezTo>
                    <a:pt x="308" y="20"/>
                    <a:pt x="307" y="19"/>
                    <a:pt x="305" y="19"/>
                  </a:cubicBezTo>
                  <a:cubicBezTo>
                    <a:pt x="306" y="19"/>
                    <a:pt x="306" y="19"/>
                    <a:pt x="306" y="19"/>
                  </a:cubicBezTo>
                  <a:close/>
                  <a:moveTo>
                    <a:pt x="379" y="18"/>
                  </a:moveTo>
                  <a:cubicBezTo>
                    <a:pt x="383" y="18"/>
                    <a:pt x="387" y="20"/>
                    <a:pt x="391" y="24"/>
                  </a:cubicBezTo>
                  <a:cubicBezTo>
                    <a:pt x="393" y="27"/>
                    <a:pt x="395" y="31"/>
                    <a:pt x="395" y="35"/>
                  </a:cubicBezTo>
                  <a:cubicBezTo>
                    <a:pt x="395" y="39"/>
                    <a:pt x="394" y="41"/>
                    <a:pt x="393" y="45"/>
                  </a:cubicBezTo>
                  <a:cubicBezTo>
                    <a:pt x="391" y="48"/>
                    <a:pt x="389" y="50"/>
                    <a:pt x="387" y="52"/>
                  </a:cubicBezTo>
                  <a:cubicBezTo>
                    <a:pt x="385" y="53"/>
                    <a:pt x="382" y="54"/>
                    <a:pt x="379" y="54"/>
                  </a:cubicBezTo>
                  <a:cubicBezTo>
                    <a:pt x="374" y="54"/>
                    <a:pt x="370" y="52"/>
                    <a:pt x="367" y="48"/>
                  </a:cubicBezTo>
                  <a:cubicBezTo>
                    <a:pt x="365" y="45"/>
                    <a:pt x="363" y="41"/>
                    <a:pt x="363" y="37"/>
                  </a:cubicBezTo>
                  <a:cubicBezTo>
                    <a:pt x="363" y="33"/>
                    <a:pt x="364" y="30"/>
                    <a:pt x="366" y="27"/>
                  </a:cubicBezTo>
                  <a:cubicBezTo>
                    <a:pt x="367" y="24"/>
                    <a:pt x="369" y="22"/>
                    <a:pt x="372" y="21"/>
                  </a:cubicBezTo>
                  <a:cubicBezTo>
                    <a:pt x="373" y="19"/>
                    <a:pt x="376" y="18"/>
                    <a:pt x="379" y="18"/>
                  </a:cubicBezTo>
                  <a:close/>
                  <a:moveTo>
                    <a:pt x="377" y="20"/>
                  </a:moveTo>
                  <a:cubicBezTo>
                    <a:pt x="376" y="20"/>
                    <a:pt x="375" y="21"/>
                    <a:pt x="373" y="21"/>
                  </a:cubicBezTo>
                  <a:cubicBezTo>
                    <a:pt x="372" y="22"/>
                    <a:pt x="371" y="23"/>
                    <a:pt x="370" y="25"/>
                  </a:cubicBezTo>
                  <a:cubicBezTo>
                    <a:pt x="369" y="27"/>
                    <a:pt x="369" y="30"/>
                    <a:pt x="369" y="33"/>
                  </a:cubicBezTo>
                  <a:cubicBezTo>
                    <a:pt x="369" y="38"/>
                    <a:pt x="370" y="42"/>
                    <a:pt x="372" y="46"/>
                  </a:cubicBezTo>
                  <a:cubicBezTo>
                    <a:pt x="374" y="49"/>
                    <a:pt x="376" y="51"/>
                    <a:pt x="379" y="51"/>
                  </a:cubicBezTo>
                  <a:cubicBezTo>
                    <a:pt x="382" y="51"/>
                    <a:pt x="384" y="50"/>
                    <a:pt x="385" y="48"/>
                  </a:cubicBezTo>
                  <a:cubicBezTo>
                    <a:pt x="387" y="46"/>
                    <a:pt x="387" y="43"/>
                    <a:pt x="387" y="38"/>
                  </a:cubicBezTo>
                  <a:cubicBezTo>
                    <a:pt x="387" y="32"/>
                    <a:pt x="386" y="27"/>
                    <a:pt x="384" y="24"/>
                  </a:cubicBezTo>
                  <a:cubicBezTo>
                    <a:pt x="382" y="21"/>
                    <a:pt x="380" y="20"/>
                    <a:pt x="377" y="20"/>
                  </a:cubicBezTo>
                  <a:close/>
                  <a:moveTo>
                    <a:pt x="415" y="21"/>
                  </a:moveTo>
                  <a:cubicBezTo>
                    <a:pt x="415" y="44"/>
                    <a:pt x="415" y="44"/>
                    <a:pt x="415" y="44"/>
                  </a:cubicBezTo>
                  <a:cubicBezTo>
                    <a:pt x="415" y="47"/>
                    <a:pt x="416" y="49"/>
                    <a:pt x="416" y="50"/>
                  </a:cubicBezTo>
                  <a:cubicBezTo>
                    <a:pt x="417" y="51"/>
                    <a:pt x="418" y="51"/>
                    <a:pt x="420" y="51"/>
                  </a:cubicBezTo>
                  <a:cubicBezTo>
                    <a:pt x="423" y="51"/>
                    <a:pt x="423" y="51"/>
                    <a:pt x="423" y="51"/>
                  </a:cubicBezTo>
                  <a:cubicBezTo>
                    <a:pt x="423" y="53"/>
                    <a:pt x="423" y="53"/>
                    <a:pt x="423" y="53"/>
                  </a:cubicBezTo>
                  <a:cubicBezTo>
                    <a:pt x="403" y="53"/>
                    <a:pt x="403" y="53"/>
                    <a:pt x="403" y="53"/>
                  </a:cubicBezTo>
                  <a:cubicBezTo>
                    <a:pt x="403" y="51"/>
                    <a:pt x="403" y="51"/>
                    <a:pt x="403" y="51"/>
                  </a:cubicBezTo>
                  <a:cubicBezTo>
                    <a:pt x="405" y="51"/>
                    <a:pt x="405" y="51"/>
                    <a:pt x="405" y="51"/>
                  </a:cubicBezTo>
                  <a:cubicBezTo>
                    <a:pt x="406" y="51"/>
                    <a:pt x="407" y="51"/>
                    <a:pt x="408" y="51"/>
                  </a:cubicBezTo>
                  <a:cubicBezTo>
                    <a:pt x="409" y="50"/>
                    <a:pt x="409" y="49"/>
                    <a:pt x="409" y="49"/>
                  </a:cubicBezTo>
                  <a:cubicBezTo>
                    <a:pt x="410" y="48"/>
                    <a:pt x="410" y="46"/>
                    <a:pt x="410" y="44"/>
                  </a:cubicBezTo>
                  <a:cubicBezTo>
                    <a:pt x="410" y="21"/>
                    <a:pt x="410" y="21"/>
                    <a:pt x="410" y="21"/>
                  </a:cubicBezTo>
                  <a:cubicBezTo>
                    <a:pt x="403" y="21"/>
                    <a:pt x="403" y="21"/>
                    <a:pt x="403" y="21"/>
                  </a:cubicBezTo>
                  <a:cubicBezTo>
                    <a:pt x="403" y="19"/>
                    <a:pt x="403" y="19"/>
                    <a:pt x="403" y="19"/>
                  </a:cubicBezTo>
                  <a:cubicBezTo>
                    <a:pt x="410" y="19"/>
                    <a:pt x="410" y="19"/>
                    <a:pt x="410" y="19"/>
                  </a:cubicBezTo>
                  <a:cubicBezTo>
                    <a:pt x="410" y="16"/>
                    <a:pt x="410" y="16"/>
                    <a:pt x="410" y="16"/>
                  </a:cubicBezTo>
                  <a:cubicBezTo>
                    <a:pt x="410" y="13"/>
                    <a:pt x="410" y="10"/>
                    <a:pt x="411" y="7"/>
                  </a:cubicBezTo>
                  <a:cubicBezTo>
                    <a:pt x="413" y="5"/>
                    <a:pt x="414" y="3"/>
                    <a:pt x="416" y="2"/>
                  </a:cubicBezTo>
                  <a:cubicBezTo>
                    <a:pt x="418" y="0"/>
                    <a:pt x="421" y="0"/>
                    <a:pt x="423" y="0"/>
                  </a:cubicBezTo>
                  <a:cubicBezTo>
                    <a:pt x="426" y="0"/>
                    <a:pt x="428" y="1"/>
                    <a:pt x="430" y="2"/>
                  </a:cubicBezTo>
                  <a:cubicBezTo>
                    <a:pt x="431" y="3"/>
                    <a:pt x="432" y="5"/>
                    <a:pt x="432" y="6"/>
                  </a:cubicBezTo>
                  <a:cubicBezTo>
                    <a:pt x="432" y="7"/>
                    <a:pt x="432" y="7"/>
                    <a:pt x="431" y="8"/>
                  </a:cubicBezTo>
                  <a:cubicBezTo>
                    <a:pt x="431" y="9"/>
                    <a:pt x="430" y="9"/>
                    <a:pt x="429" y="9"/>
                  </a:cubicBezTo>
                  <a:cubicBezTo>
                    <a:pt x="429" y="9"/>
                    <a:pt x="428" y="8"/>
                    <a:pt x="428" y="8"/>
                  </a:cubicBezTo>
                  <a:cubicBezTo>
                    <a:pt x="427" y="7"/>
                    <a:pt x="427" y="7"/>
                    <a:pt x="425" y="5"/>
                  </a:cubicBezTo>
                  <a:cubicBezTo>
                    <a:pt x="425" y="4"/>
                    <a:pt x="424" y="3"/>
                    <a:pt x="423" y="2"/>
                  </a:cubicBezTo>
                  <a:cubicBezTo>
                    <a:pt x="422" y="2"/>
                    <a:pt x="421" y="1"/>
                    <a:pt x="421" y="1"/>
                  </a:cubicBezTo>
                  <a:cubicBezTo>
                    <a:pt x="419" y="1"/>
                    <a:pt x="419" y="2"/>
                    <a:pt x="418" y="2"/>
                  </a:cubicBezTo>
                  <a:cubicBezTo>
                    <a:pt x="417" y="3"/>
                    <a:pt x="417" y="4"/>
                    <a:pt x="416" y="5"/>
                  </a:cubicBezTo>
                  <a:cubicBezTo>
                    <a:pt x="416" y="6"/>
                    <a:pt x="416" y="9"/>
                    <a:pt x="416" y="15"/>
                  </a:cubicBezTo>
                  <a:cubicBezTo>
                    <a:pt x="416" y="17"/>
                    <a:pt x="416" y="17"/>
                    <a:pt x="416" y="17"/>
                  </a:cubicBezTo>
                  <a:cubicBezTo>
                    <a:pt x="424" y="17"/>
                    <a:pt x="424" y="17"/>
                    <a:pt x="424" y="17"/>
                  </a:cubicBezTo>
                  <a:cubicBezTo>
                    <a:pt x="424" y="21"/>
                    <a:pt x="424" y="21"/>
                    <a:pt x="424" y="21"/>
                  </a:cubicBezTo>
                  <a:cubicBezTo>
                    <a:pt x="415" y="21"/>
                    <a:pt x="415" y="21"/>
                    <a:pt x="415" y="21"/>
                  </a:cubicBezTo>
                  <a:close/>
                  <a:moveTo>
                    <a:pt x="477" y="1"/>
                  </a:moveTo>
                  <a:cubicBezTo>
                    <a:pt x="477" y="19"/>
                    <a:pt x="477" y="19"/>
                    <a:pt x="477" y="19"/>
                  </a:cubicBezTo>
                  <a:cubicBezTo>
                    <a:pt x="475" y="19"/>
                    <a:pt x="475" y="19"/>
                    <a:pt x="475" y="19"/>
                  </a:cubicBezTo>
                  <a:cubicBezTo>
                    <a:pt x="475" y="15"/>
                    <a:pt x="474" y="13"/>
                    <a:pt x="473" y="11"/>
                  </a:cubicBezTo>
                  <a:cubicBezTo>
                    <a:pt x="472" y="9"/>
                    <a:pt x="470" y="7"/>
                    <a:pt x="468" y="6"/>
                  </a:cubicBezTo>
                  <a:cubicBezTo>
                    <a:pt x="466" y="5"/>
                    <a:pt x="464" y="4"/>
                    <a:pt x="462" y="4"/>
                  </a:cubicBezTo>
                  <a:cubicBezTo>
                    <a:pt x="459" y="4"/>
                    <a:pt x="457" y="5"/>
                    <a:pt x="456" y="7"/>
                  </a:cubicBezTo>
                  <a:cubicBezTo>
                    <a:pt x="454" y="8"/>
                    <a:pt x="453" y="10"/>
                    <a:pt x="453" y="12"/>
                  </a:cubicBezTo>
                  <a:cubicBezTo>
                    <a:pt x="453" y="13"/>
                    <a:pt x="454" y="15"/>
                    <a:pt x="455" y="16"/>
                  </a:cubicBezTo>
                  <a:cubicBezTo>
                    <a:pt x="457" y="18"/>
                    <a:pt x="460" y="20"/>
                    <a:pt x="465" y="23"/>
                  </a:cubicBezTo>
                  <a:cubicBezTo>
                    <a:pt x="470" y="26"/>
                    <a:pt x="473" y="28"/>
                    <a:pt x="475" y="29"/>
                  </a:cubicBezTo>
                  <a:cubicBezTo>
                    <a:pt x="476" y="31"/>
                    <a:pt x="477" y="32"/>
                    <a:pt x="479" y="34"/>
                  </a:cubicBezTo>
                  <a:cubicBezTo>
                    <a:pt x="479" y="36"/>
                    <a:pt x="480" y="38"/>
                    <a:pt x="480" y="40"/>
                  </a:cubicBezTo>
                  <a:cubicBezTo>
                    <a:pt x="480" y="44"/>
                    <a:pt x="478" y="47"/>
                    <a:pt x="475" y="50"/>
                  </a:cubicBezTo>
                  <a:cubicBezTo>
                    <a:pt x="473" y="53"/>
                    <a:pt x="469" y="54"/>
                    <a:pt x="465" y="54"/>
                  </a:cubicBezTo>
                  <a:cubicBezTo>
                    <a:pt x="463" y="54"/>
                    <a:pt x="462" y="54"/>
                    <a:pt x="461" y="53"/>
                  </a:cubicBezTo>
                  <a:cubicBezTo>
                    <a:pt x="460" y="53"/>
                    <a:pt x="458" y="53"/>
                    <a:pt x="456" y="52"/>
                  </a:cubicBezTo>
                  <a:cubicBezTo>
                    <a:pt x="454" y="51"/>
                    <a:pt x="453" y="51"/>
                    <a:pt x="452" y="51"/>
                  </a:cubicBezTo>
                  <a:cubicBezTo>
                    <a:pt x="451" y="51"/>
                    <a:pt x="451" y="51"/>
                    <a:pt x="450" y="51"/>
                  </a:cubicBezTo>
                  <a:cubicBezTo>
                    <a:pt x="450" y="52"/>
                    <a:pt x="450" y="53"/>
                    <a:pt x="449" y="54"/>
                  </a:cubicBezTo>
                  <a:cubicBezTo>
                    <a:pt x="448" y="54"/>
                    <a:pt x="448" y="54"/>
                    <a:pt x="448" y="54"/>
                  </a:cubicBezTo>
                  <a:cubicBezTo>
                    <a:pt x="448" y="37"/>
                    <a:pt x="448" y="37"/>
                    <a:pt x="448" y="37"/>
                  </a:cubicBezTo>
                  <a:cubicBezTo>
                    <a:pt x="449" y="37"/>
                    <a:pt x="449" y="37"/>
                    <a:pt x="449" y="37"/>
                  </a:cubicBezTo>
                  <a:cubicBezTo>
                    <a:pt x="450" y="40"/>
                    <a:pt x="451" y="43"/>
                    <a:pt x="452" y="45"/>
                  </a:cubicBezTo>
                  <a:cubicBezTo>
                    <a:pt x="453" y="46"/>
                    <a:pt x="455" y="48"/>
                    <a:pt x="457" y="49"/>
                  </a:cubicBezTo>
                  <a:cubicBezTo>
                    <a:pt x="459" y="50"/>
                    <a:pt x="461" y="51"/>
                    <a:pt x="464" y="51"/>
                  </a:cubicBezTo>
                  <a:cubicBezTo>
                    <a:pt x="467" y="51"/>
                    <a:pt x="469" y="50"/>
                    <a:pt x="471" y="48"/>
                  </a:cubicBezTo>
                  <a:cubicBezTo>
                    <a:pt x="473" y="47"/>
                    <a:pt x="473" y="45"/>
                    <a:pt x="473" y="43"/>
                  </a:cubicBezTo>
                  <a:cubicBezTo>
                    <a:pt x="473" y="41"/>
                    <a:pt x="473" y="40"/>
                    <a:pt x="473" y="39"/>
                  </a:cubicBezTo>
                  <a:cubicBezTo>
                    <a:pt x="472" y="38"/>
                    <a:pt x="471" y="37"/>
                    <a:pt x="469" y="35"/>
                  </a:cubicBezTo>
                  <a:cubicBezTo>
                    <a:pt x="469" y="35"/>
                    <a:pt x="466" y="33"/>
                    <a:pt x="462" y="31"/>
                  </a:cubicBezTo>
                  <a:cubicBezTo>
                    <a:pt x="458" y="28"/>
                    <a:pt x="455" y="26"/>
                    <a:pt x="453" y="25"/>
                  </a:cubicBezTo>
                  <a:cubicBezTo>
                    <a:pt x="451" y="23"/>
                    <a:pt x="450" y="22"/>
                    <a:pt x="449" y="20"/>
                  </a:cubicBezTo>
                  <a:cubicBezTo>
                    <a:pt x="448" y="19"/>
                    <a:pt x="448" y="17"/>
                    <a:pt x="448" y="15"/>
                  </a:cubicBezTo>
                  <a:cubicBezTo>
                    <a:pt x="448" y="11"/>
                    <a:pt x="449" y="8"/>
                    <a:pt x="452" y="5"/>
                  </a:cubicBezTo>
                  <a:cubicBezTo>
                    <a:pt x="455" y="3"/>
                    <a:pt x="458" y="1"/>
                    <a:pt x="462" y="1"/>
                  </a:cubicBezTo>
                  <a:cubicBezTo>
                    <a:pt x="464" y="1"/>
                    <a:pt x="467" y="2"/>
                    <a:pt x="470" y="3"/>
                  </a:cubicBezTo>
                  <a:cubicBezTo>
                    <a:pt x="471" y="4"/>
                    <a:pt x="472" y="4"/>
                    <a:pt x="473" y="4"/>
                  </a:cubicBezTo>
                  <a:cubicBezTo>
                    <a:pt x="473" y="4"/>
                    <a:pt x="474" y="4"/>
                    <a:pt x="474" y="4"/>
                  </a:cubicBezTo>
                  <a:cubicBezTo>
                    <a:pt x="475" y="3"/>
                    <a:pt x="475" y="3"/>
                    <a:pt x="475" y="1"/>
                  </a:cubicBezTo>
                  <a:cubicBezTo>
                    <a:pt x="477" y="1"/>
                    <a:pt x="477" y="1"/>
                    <a:pt x="477" y="1"/>
                  </a:cubicBezTo>
                  <a:close/>
                  <a:moveTo>
                    <a:pt x="517" y="40"/>
                  </a:moveTo>
                  <a:cubicBezTo>
                    <a:pt x="517" y="44"/>
                    <a:pt x="515" y="48"/>
                    <a:pt x="512" y="50"/>
                  </a:cubicBezTo>
                  <a:cubicBezTo>
                    <a:pt x="510" y="53"/>
                    <a:pt x="507" y="54"/>
                    <a:pt x="504" y="54"/>
                  </a:cubicBezTo>
                  <a:cubicBezTo>
                    <a:pt x="500" y="54"/>
                    <a:pt x="497" y="52"/>
                    <a:pt x="494" y="49"/>
                  </a:cubicBezTo>
                  <a:cubicBezTo>
                    <a:pt x="491" y="46"/>
                    <a:pt x="490" y="41"/>
                    <a:pt x="490" y="36"/>
                  </a:cubicBezTo>
                  <a:cubicBezTo>
                    <a:pt x="490" y="31"/>
                    <a:pt x="492" y="26"/>
                    <a:pt x="495" y="23"/>
                  </a:cubicBezTo>
                  <a:cubicBezTo>
                    <a:pt x="498" y="19"/>
                    <a:pt x="501" y="17"/>
                    <a:pt x="506" y="17"/>
                  </a:cubicBezTo>
                  <a:cubicBezTo>
                    <a:pt x="509" y="17"/>
                    <a:pt x="512" y="18"/>
                    <a:pt x="514" y="20"/>
                  </a:cubicBezTo>
                  <a:cubicBezTo>
                    <a:pt x="516" y="22"/>
                    <a:pt x="517" y="24"/>
                    <a:pt x="517" y="26"/>
                  </a:cubicBezTo>
                  <a:cubicBezTo>
                    <a:pt x="517" y="27"/>
                    <a:pt x="517" y="27"/>
                    <a:pt x="516" y="28"/>
                  </a:cubicBezTo>
                  <a:cubicBezTo>
                    <a:pt x="516" y="29"/>
                    <a:pt x="515" y="29"/>
                    <a:pt x="514" y="29"/>
                  </a:cubicBezTo>
                  <a:cubicBezTo>
                    <a:pt x="512" y="29"/>
                    <a:pt x="511" y="29"/>
                    <a:pt x="511" y="27"/>
                  </a:cubicBezTo>
                  <a:cubicBezTo>
                    <a:pt x="510" y="27"/>
                    <a:pt x="510" y="26"/>
                    <a:pt x="510" y="25"/>
                  </a:cubicBezTo>
                  <a:cubicBezTo>
                    <a:pt x="510" y="23"/>
                    <a:pt x="509" y="22"/>
                    <a:pt x="508" y="21"/>
                  </a:cubicBezTo>
                  <a:cubicBezTo>
                    <a:pt x="507" y="21"/>
                    <a:pt x="506" y="20"/>
                    <a:pt x="505" y="20"/>
                  </a:cubicBezTo>
                  <a:cubicBezTo>
                    <a:pt x="502" y="20"/>
                    <a:pt x="500" y="21"/>
                    <a:pt x="499" y="23"/>
                  </a:cubicBezTo>
                  <a:cubicBezTo>
                    <a:pt x="497" y="25"/>
                    <a:pt x="496" y="29"/>
                    <a:pt x="496" y="33"/>
                  </a:cubicBezTo>
                  <a:cubicBezTo>
                    <a:pt x="496" y="37"/>
                    <a:pt x="497" y="40"/>
                    <a:pt x="499" y="43"/>
                  </a:cubicBezTo>
                  <a:cubicBezTo>
                    <a:pt x="501" y="47"/>
                    <a:pt x="503" y="48"/>
                    <a:pt x="507" y="48"/>
                  </a:cubicBezTo>
                  <a:cubicBezTo>
                    <a:pt x="509" y="48"/>
                    <a:pt x="511" y="47"/>
                    <a:pt x="513" y="46"/>
                  </a:cubicBezTo>
                  <a:cubicBezTo>
                    <a:pt x="514" y="45"/>
                    <a:pt x="515" y="43"/>
                    <a:pt x="517" y="40"/>
                  </a:cubicBezTo>
                  <a:cubicBezTo>
                    <a:pt x="517" y="40"/>
                    <a:pt x="517" y="40"/>
                    <a:pt x="517" y="40"/>
                  </a:cubicBezTo>
                  <a:close/>
                  <a:moveTo>
                    <a:pt x="534" y="0"/>
                  </a:moveTo>
                  <a:cubicBezTo>
                    <a:pt x="535" y="0"/>
                    <a:pt x="536" y="0"/>
                    <a:pt x="537" y="1"/>
                  </a:cubicBezTo>
                  <a:cubicBezTo>
                    <a:pt x="537" y="2"/>
                    <a:pt x="538" y="3"/>
                    <a:pt x="538" y="4"/>
                  </a:cubicBezTo>
                  <a:cubicBezTo>
                    <a:pt x="538" y="5"/>
                    <a:pt x="537" y="6"/>
                    <a:pt x="537" y="7"/>
                  </a:cubicBezTo>
                  <a:cubicBezTo>
                    <a:pt x="536" y="7"/>
                    <a:pt x="535" y="8"/>
                    <a:pt x="534" y="8"/>
                  </a:cubicBezTo>
                  <a:cubicBezTo>
                    <a:pt x="533" y="8"/>
                    <a:pt x="532" y="7"/>
                    <a:pt x="532" y="7"/>
                  </a:cubicBezTo>
                  <a:cubicBezTo>
                    <a:pt x="531" y="6"/>
                    <a:pt x="531" y="5"/>
                    <a:pt x="531" y="4"/>
                  </a:cubicBezTo>
                  <a:cubicBezTo>
                    <a:pt x="531" y="3"/>
                    <a:pt x="531" y="2"/>
                    <a:pt x="532" y="1"/>
                  </a:cubicBezTo>
                  <a:cubicBezTo>
                    <a:pt x="532" y="0"/>
                    <a:pt x="533" y="0"/>
                    <a:pt x="534" y="0"/>
                  </a:cubicBezTo>
                  <a:close/>
                  <a:moveTo>
                    <a:pt x="537" y="18"/>
                  </a:moveTo>
                  <a:cubicBezTo>
                    <a:pt x="537" y="45"/>
                    <a:pt x="537" y="45"/>
                    <a:pt x="537" y="45"/>
                  </a:cubicBezTo>
                  <a:cubicBezTo>
                    <a:pt x="537" y="47"/>
                    <a:pt x="537" y="49"/>
                    <a:pt x="537" y="49"/>
                  </a:cubicBezTo>
                  <a:cubicBezTo>
                    <a:pt x="538" y="50"/>
                    <a:pt x="538" y="51"/>
                    <a:pt x="539" y="51"/>
                  </a:cubicBezTo>
                  <a:cubicBezTo>
                    <a:pt x="539" y="51"/>
                    <a:pt x="540" y="51"/>
                    <a:pt x="542" y="51"/>
                  </a:cubicBezTo>
                  <a:cubicBezTo>
                    <a:pt x="542" y="53"/>
                    <a:pt x="542" y="53"/>
                    <a:pt x="542" y="53"/>
                  </a:cubicBezTo>
                  <a:cubicBezTo>
                    <a:pt x="526" y="53"/>
                    <a:pt x="526" y="53"/>
                    <a:pt x="526" y="53"/>
                  </a:cubicBezTo>
                  <a:cubicBezTo>
                    <a:pt x="526" y="51"/>
                    <a:pt x="526" y="51"/>
                    <a:pt x="526" y="51"/>
                  </a:cubicBezTo>
                  <a:cubicBezTo>
                    <a:pt x="527" y="51"/>
                    <a:pt x="529" y="51"/>
                    <a:pt x="529" y="51"/>
                  </a:cubicBezTo>
                  <a:cubicBezTo>
                    <a:pt x="529" y="51"/>
                    <a:pt x="530" y="50"/>
                    <a:pt x="530" y="49"/>
                  </a:cubicBezTo>
                  <a:cubicBezTo>
                    <a:pt x="531" y="49"/>
                    <a:pt x="531" y="47"/>
                    <a:pt x="531" y="45"/>
                  </a:cubicBezTo>
                  <a:cubicBezTo>
                    <a:pt x="531" y="32"/>
                    <a:pt x="531" y="32"/>
                    <a:pt x="531" y="32"/>
                  </a:cubicBezTo>
                  <a:cubicBezTo>
                    <a:pt x="531" y="28"/>
                    <a:pt x="531" y="26"/>
                    <a:pt x="530" y="25"/>
                  </a:cubicBezTo>
                  <a:cubicBezTo>
                    <a:pt x="530" y="24"/>
                    <a:pt x="530" y="23"/>
                    <a:pt x="529" y="23"/>
                  </a:cubicBezTo>
                  <a:cubicBezTo>
                    <a:pt x="529" y="23"/>
                    <a:pt x="529" y="23"/>
                    <a:pt x="528" y="23"/>
                  </a:cubicBezTo>
                  <a:cubicBezTo>
                    <a:pt x="527" y="23"/>
                    <a:pt x="526" y="23"/>
                    <a:pt x="525" y="23"/>
                  </a:cubicBezTo>
                  <a:cubicBezTo>
                    <a:pt x="525" y="22"/>
                    <a:pt x="525" y="22"/>
                    <a:pt x="525" y="22"/>
                  </a:cubicBezTo>
                  <a:cubicBezTo>
                    <a:pt x="535" y="18"/>
                    <a:pt x="535" y="18"/>
                    <a:pt x="535" y="18"/>
                  </a:cubicBezTo>
                  <a:cubicBezTo>
                    <a:pt x="537" y="18"/>
                    <a:pt x="537" y="18"/>
                    <a:pt x="537" y="18"/>
                  </a:cubicBezTo>
                  <a:close/>
                  <a:moveTo>
                    <a:pt x="555" y="31"/>
                  </a:moveTo>
                  <a:cubicBezTo>
                    <a:pt x="555" y="37"/>
                    <a:pt x="557" y="40"/>
                    <a:pt x="559" y="43"/>
                  </a:cubicBezTo>
                  <a:cubicBezTo>
                    <a:pt x="561" y="46"/>
                    <a:pt x="564" y="48"/>
                    <a:pt x="567" y="48"/>
                  </a:cubicBezTo>
                  <a:cubicBezTo>
                    <a:pt x="569" y="48"/>
                    <a:pt x="571" y="47"/>
                    <a:pt x="573" y="46"/>
                  </a:cubicBezTo>
                  <a:cubicBezTo>
                    <a:pt x="575" y="45"/>
                    <a:pt x="576" y="43"/>
                    <a:pt x="577" y="39"/>
                  </a:cubicBezTo>
                  <a:cubicBezTo>
                    <a:pt x="578" y="40"/>
                    <a:pt x="578" y="40"/>
                    <a:pt x="578" y="40"/>
                  </a:cubicBezTo>
                  <a:cubicBezTo>
                    <a:pt x="578" y="43"/>
                    <a:pt x="576" y="47"/>
                    <a:pt x="574" y="49"/>
                  </a:cubicBezTo>
                  <a:cubicBezTo>
                    <a:pt x="571" y="52"/>
                    <a:pt x="568" y="53"/>
                    <a:pt x="565" y="53"/>
                  </a:cubicBezTo>
                  <a:cubicBezTo>
                    <a:pt x="561" y="53"/>
                    <a:pt x="557" y="52"/>
                    <a:pt x="555" y="49"/>
                  </a:cubicBezTo>
                  <a:cubicBezTo>
                    <a:pt x="552" y="45"/>
                    <a:pt x="551" y="41"/>
                    <a:pt x="551" y="36"/>
                  </a:cubicBezTo>
                  <a:cubicBezTo>
                    <a:pt x="551" y="30"/>
                    <a:pt x="552" y="25"/>
                    <a:pt x="555" y="22"/>
                  </a:cubicBezTo>
                  <a:cubicBezTo>
                    <a:pt x="558" y="19"/>
                    <a:pt x="561" y="17"/>
                    <a:pt x="566" y="17"/>
                  </a:cubicBezTo>
                  <a:cubicBezTo>
                    <a:pt x="569" y="17"/>
                    <a:pt x="573" y="19"/>
                    <a:pt x="575" y="21"/>
                  </a:cubicBezTo>
                  <a:cubicBezTo>
                    <a:pt x="577" y="23"/>
                    <a:pt x="579" y="27"/>
                    <a:pt x="579" y="31"/>
                  </a:cubicBezTo>
                  <a:cubicBezTo>
                    <a:pt x="555" y="31"/>
                    <a:pt x="555" y="31"/>
                    <a:pt x="555" y="31"/>
                  </a:cubicBezTo>
                  <a:close/>
                  <a:moveTo>
                    <a:pt x="555" y="29"/>
                  </a:moveTo>
                  <a:cubicBezTo>
                    <a:pt x="571" y="29"/>
                    <a:pt x="571" y="29"/>
                    <a:pt x="571" y="29"/>
                  </a:cubicBezTo>
                  <a:cubicBezTo>
                    <a:pt x="571" y="27"/>
                    <a:pt x="570" y="26"/>
                    <a:pt x="570" y="25"/>
                  </a:cubicBezTo>
                  <a:cubicBezTo>
                    <a:pt x="569" y="24"/>
                    <a:pt x="568" y="23"/>
                    <a:pt x="567" y="22"/>
                  </a:cubicBezTo>
                  <a:cubicBezTo>
                    <a:pt x="566" y="21"/>
                    <a:pt x="565" y="21"/>
                    <a:pt x="563" y="21"/>
                  </a:cubicBezTo>
                  <a:cubicBezTo>
                    <a:pt x="561" y="21"/>
                    <a:pt x="560" y="21"/>
                    <a:pt x="558" y="23"/>
                  </a:cubicBezTo>
                  <a:cubicBezTo>
                    <a:pt x="557" y="24"/>
                    <a:pt x="555" y="27"/>
                    <a:pt x="555" y="29"/>
                  </a:cubicBezTo>
                  <a:close/>
                  <a:moveTo>
                    <a:pt x="595" y="25"/>
                  </a:moveTo>
                  <a:cubicBezTo>
                    <a:pt x="599" y="20"/>
                    <a:pt x="603" y="18"/>
                    <a:pt x="606" y="18"/>
                  </a:cubicBezTo>
                  <a:cubicBezTo>
                    <a:pt x="608" y="18"/>
                    <a:pt x="609" y="18"/>
                    <a:pt x="611" y="19"/>
                  </a:cubicBezTo>
                  <a:cubicBezTo>
                    <a:pt x="612" y="20"/>
                    <a:pt x="613" y="21"/>
                    <a:pt x="614" y="23"/>
                  </a:cubicBezTo>
                  <a:cubicBezTo>
                    <a:pt x="615" y="25"/>
                    <a:pt x="615" y="27"/>
                    <a:pt x="615" y="30"/>
                  </a:cubicBezTo>
                  <a:cubicBezTo>
                    <a:pt x="615" y="45"/>
                    <a:pt x="615" y="45"/>
                    <a:pt x="615" y="45"/>
                  </a:cubicBezTo>
                  <a:cubicBezTo>
                    <a:pt x="615" y="47"/>
                    <a:pt x="615" y="48"/>
                    <a:pt x="615" y="49"/>
                  </a:cubicBezTo>
                  <a:cubicBezTo>
                    <a:pt x="616" y="50"/>
                    <a:pt x="616" y="50"/>
                    <a:pt x="617" y="51"/>
                  </a:cubicBezTo>
                  <a:cubicBezTo>
                    <a:pt x="617" y="51"/>
                    <a:pt x="618" y="51"/>
                    <a:pt x="620" y="51"/>
                  </a:cubicBezTo>
                  <a:cubicBezTo>
                    <a:pt x="620" y="52"/>
                    <a:pt x="620" y="52"/>
                    <a:pt x="620" y="52"/>
                  </a:cubicBezTo>
                  <a:cubicBezTo>
                    <a:pt x="604" y="52"/>
                    <a:pt x="604" y="52"/>
                    <a:pt x="604" y="52"/>
                  </a:cubicBezTo>
                  <a:cubicBezTo>
                    <a:pt x="604" y="51"/>
                    <a:pt x="604" y="51"/>
                    <a:pt x="604" y="51"/>
                  </a:cubicBezTo>
                  <a:cubicBezTo>
                    <a:pt x="605" y="51"/>
                    <a:pt x="605" y="51"/>
                    <a:pt x="605" y="51"/>
                  </a:cubicBezTo>
                  <a:cubicBezTo>
                    <a:pt x="606" y="51"/>
                    <a:pt x="607" y="51"/>
                    <a:pt x="608" y="50"/>
                  </a:cubicBezTo>
                  <a:cubicBezTo>
                    <a:pt x="609" y="50"/>
                    <a:pt x="609" y="49"/>
                    <a:pt x="609" y="48"/>
                  </a:cubicBezTo>
                  <a:cubicBezTo>
                    <a:pt x="609" y="48"/>
                    <a:pt x="609" y="47"/>
                    <a:pt x="609" y="45"/>
                  </a:cubicBezTo>
                  <a:cubicBezTo>
                    <a:pt x="609" y="31"/>
                    <a:pt x="609" y="31"/>
                    <a:pt x="609" y="31"/>
                  </a:cubicBezTo>
                  <a:cubicBezTo>
                    <a:pt x="609" y="27"/>
                    <a:pt x="609" y="25"/>
                    <a:pt x="608" y="24"/>
                  </a:cubicBezTo>
                  <a:cubicBezTo>
                    <a:pt x="607" y="23"/>
                    <a:pt x="606" y="22"/>
                    <a:pt x="604" y="22"/>
                  </a:cubicBezTo>
                  <a:cubicBezTo>
                    <a:pt x="601" y="22"/>
                    <a:pt x="598" y="23"/>
                    <a:pt x="595" y="27"/>
                  </a:cubicBezTo>
                  <a:cubicBezTo>
                    <a:pt x="595" y="45"/>
                    <a:pt x="595" y="45"/>
                    <a:pt x="595" y="45"/>
                  </a:cubicBezTo>
                  <a:cubicBezTo>
                    <a:pt x="595" y="47"/>
                    <a:pt x="595" y="48"/>
                    <a:pt x="596" y="49"/>
                  </a:cubicBezTo>
                  <a:cubicBezTo>
                    <a:pt x="596" y="50"/>
                    <a:pt x="597" y="50"/>
                    <a:pt x="597" y="51"/>
                  </a:cubicBezTo>
                  <a:cubicBezTo>
                    <a:pt x="597" y="51"/>
                    <a:pt x="599" y="51"/>
                    <a:pt x="601" y="51"/>
                  </a:cubicBezTo>
                  <a:cubicBezTo>
                    <a:pt x="601" y="52"/>
                    <a:pt x="601" y="52"/>
                    <a:pt x="601" y="52"/>
                  </a:cubicBezTo>
                  <a:cubicBezTo>
                    <a:pt x="585" y="52"/>
                    <a:pt x="585" y="52"/>
                    <a:pt x="585" y="52"/>
                  </a:cubicBezTo>
                  <a:cubicBezTo>
                    <a:pt x="585" y="51"/>
                    <a:pt x="585" y="51"/>
                    <a:pt x="585" y="51"/>
                  </a:cubicBezTo>
                  <a:cubicBezTo>
                    <a:pt x="585" y="51"/>
                    <a:pt x="585" y="51"/>
                    <a:pt x="585" y="51"/>
                  </a:cubicBezTo>
                  <a:cubicBezTo>
                    <a:pt x="587" y="51"/>
                    <a:pt x="588" y="51"/>
                    <a:pt x="589" y="50"/>
                  </a:cubicBezTo>
                  <a:cubicBezTo>
                    <a:pt x="589" y="49"/>
                    <a:pt x="589" y="47"/>
                    <a:pt x="589" y="45"/>
                  </a:cubicBezTo>
                  <a:cubicBezTo>
                    <a:pt x="589" y="32"/>
                    <a:pt x="589" y="32"/>
                    <a:pt x="589" y="32"/>
                  </a:cubicBezTo>
                  <a:cubicBezTo>
                    <a:pt x="589" y="28"/>
                    <a:pt x="589" y="25"/>
                    <a:pt x="589" y="24"/>
                  </a:cubicBezTo>
                  <a:cubicBezTo>
                    <a:pt x="589" y="23"/>
                    <a:pt x="589" y="23"/>
                    <a:pt x="588" y="22"/>
                  </a:cubicBezTo>
                  <a:cubicBezTo>
                    <a:pt x="588" y="22"/>
                    <a:pt x="587" y="22"/>
                    <a:pt x="587" y="22"/>
                  </a:cubicBezTo>
                  <a:cubicBezTo>
                    <a:pt x="586" y="22"/>
                    <a:pt x="585" y="22"/>
                    <a:pt x="584" y="22"/>
                  </a:cubicBezTo>
                  <a:cubicBezTo>
                    <a:pt x="584" y="21"/>
                    <a:pt x="584" y="21"/>
                    <a:pt x="584" y="21"/>
                  </a:cubicBezTo>
                  <a:cubicBezTo>
                    <a:pt x="594" y="17"/>
                    <a:pt x="594" y="17"/>
                    <a:pt x="594" y="17"/>
                  </a:cubicBezTo>
                  <a:cubicBezTo>
                    <a:pt x="595" y="17"/>
                    <a:pt x="595" y="17"/>
                    <a:pt x="595" y="17"/>
                  </a:cubicBezTo>
                  <a:cubicBezTo>
                    <a:pt x="595" y="25"/>
                    <a:pt x="595" y="25"/>
                    <a:pt x="595" y="25"/>
                  </a:cubicBezTo>
                  <a:close/>
                  <a:moveTo>
                    <a:pt x="654" y="40"/>
                  </a:moveTo>
                  <a:cubicBezTo>
                    <a:pt x="653" y="44"/>
                    <a:pt x="651" y="48"/>
                    <a:pt x="649" y="50"/>
                  </a:cubicBezTo>
                  <a:cubicBezTo>
                    <a:pt x="646" y="53"/>
                    <a:pt x="643" y="54"/>
                    <a:pt x="640" y="54"/>
                  </a:cubicBezTo>
                  <a:cubicBezTo>
                    <a:pt x="637" y="54"/>
                    <a:pt x="633" y="52"/>
                    <a:pt x="631" y="49"/>
                  </a:cubicBezTo>
                  <a:cubicBezTo>
                    <a:pt x="628" y="46"/>
                    <a:pt x="627" y="41"/>
                    <a:pt x="627" y="36"/>
                  </a:cubicBezTo>
                  <a:cubicBezTo>
                    <a:pt x="627" y="31"/>
                    <a:pt x="628" y="26"/>
                    <a:pt x="631" y="23"/>
                  </a:cubicBezTo>
                  <a:cubicBezTo>
                    <a:pt x="634" y="19"/>
                    <a:pt x="638" y="17"/>
                    <a:pt x="642" y="17"/>
                  </a:cubicBezTo>
                  <a:cubicBezTo>
                    <a:pt x="645" y="17"/>
                    <a:pt x="648" y="18"/>
                    <a:pt x="650" y="20"/>
                  </a:cubicBezTo>
                  <a:cubicBezTo>
                    <a:pt x="652" y="22"/>
                    <a:pt x="653" y="24"/>
                    <a:pt x="653" y="26"/>
                  </a:cubicBezTo>
                  <a:cubicBezTo>
                    <a:pt x="653" y="27"/>
                    <a:pt x="653" y="27"/>
                    <a:pt x="653" y="28"/>
                  </a:cubicBezTo>
                  <a:cubicBezTo>
                    <a:pt x="652" y="29"/>
                    <a:pt x="651" y="29"/>
                    <a:pt x="650" y="29"/>
                  </a:cubicBezTo>
                  <a:cubicBezTo>
                    <a:pt x="649" y="29"/>
                    <a:pt x="648" y="29"/>
                    <a:pt x="647" y="27"/>
                  </a:cubicBezTo>
                  <a:cubicBezTo>
                    <a:pt x="647" y="27"/>
                    <a:pt x="646" y="26"/>
                    <a:pt x="646" y="25"/>
                  </a:cubicBezTo>
                  <a:cubicBezTo>
                    <a:pt x="646" y="23"/>
                    <a:pt x="645" y="22"/>
                    <a:pt x="645" y="21"/>
                  </a:cubicBezTo>
                  <a:cubicBezTo>
                    <a:pt x="644" y="21"/>
                    <a:pt x="643" y="20"/>
                    <a:pt x="641" y="20"/>
                  </a:cubicBezTo>
                  <a:cubicBezTo>
                    <a:pt x="639" y="20"/>
                    <a:pt x="637" y="21"/>
                    <a:pt x="635" y="23"/>
                  </a:cubicBezTo>
                  <a:cubicBezTo>
                    <a:pt x="633" y="25"/>
                    <a:pt x="633" y="29"/>
                    <a:pt x="633" y="33"/>
                  </a:cubicBezTo>
                  <a:cubicBezTo>
                    <a:pt x="633" y="37"/>
                    <a:pt x="633" y="40"/>
                    <a:pt x="635" y="43"/>
                  </a:cubicBezTo>
                  <a:cubicBezTo>
                    <a:pt x="637" y="47"/>
                    <a:pt x="640" y="48"/>
                    <a:pt x="643" y="48"/>
                  </a:cubicBezTo>
                  <a:cubicBezTo>
                    <a:pt x="645" y="48"/>
                    <a:pt x="647" y="47"/>
                    <a:pt x="649" y="46"/>
                  </a:cubicBezTo>
                  <a:cubicBezTo>
                    <a:pt x="651" y="45"/>
                    <a:pt x="652" y="43"/>
                    <a:pt x="654" y="40"/>
                  </a:cubicBezTo>
                  <a:cubicBezTo>
                    <a:pt x="654" y="40"/>
                    <a:pt x="654" y="40"/>
                    <a:pt x="654" y="40"/>
                  </a:cubicBezTo>
                  <a:close/>
                  <a:moveTo>
                    <a:pt x="668" y="31"/>
                  </a:moveTo>
                  <a:cubicBezTo>
                    <a:pt x="668" y="37"/>
                    <a:pt x="669" y="40"/>
                    <a:pt x="671" y="43"/>
                  </a:cubicBezTo>
                  <a:cubicBezTo>
                    <a:pt x="674" y="46"/>
                    <a:pt x="677" y="48"/>
                    <a:pt x="680" y="48"/>
                  </a:cubicBezTo>
                  <a:cubicBezTo>
                    <a:pt x="682" y="48"/>
                    <a:pt x="684" y="47"/>
                    <a:pt x="685" y="46"/>
                  </a:cubicBezTo>
                  <a:cubicBezTo>
                    <a:pt x="687" y="45"/>
                    <a:pt x="688" y="43"/>
                    <a:pt x="689" y="39"/>
                  </a:cubicBezTo>
                  <a:cubicBezTo>
                    <a:pt x="691" y="40"/>
                    <a:pt x="691" y="40"/>
                    <a:pt x="691" y="40"/>
                  </a:cubicBezTo>
                  <a:cubicBezTo>
                    <a:pt x="690" y="43"/>
                    <a:pt x="689" y="47"/>
                    <a:pt x="686" y="49"/>
                  </a:cubicBezTo>
                  <a:cubicBezTo>
                    <a:pt x="684" y="52"/>
                    <a:pt x="681" y="53"/>
                    <a:pt x="677" y="53"/>
                  </a:cubicBezTo>
                  <a:cubicBezTo>
                    <a:pt x="673" y="53"/>
                    <a:pt x="670" y="52"/>
                    <a:pt x="667" y="49"/>
                  </a:cubicBezTo>
                  <a:cubicBezTo>
                    <a:pt x="664" y="45"/>
                    <a:pt x="663" y="41"/>
                    <a:pt x="663" y="36"/>
                  </a:cubicBezTo>
                  <a:cubicBezTo>
                    <a:pt x="663" y="30"/>
                    <a:pt x="665" y="25"/>
                    <a:pt x="667" y="22"/>
                  </a:cubicBezTo>
                  <a:cubicBezTo>
                    <a:pt x="670" y="19"/>
                    <a:pt x="674" y="17"/>
                    <a:pt x="678" y="17"/>
                  </a:cubicBezTo>
                  <a:cubicBezTo>
                    <a:pt x="682" y="17"/>
                    <a:pt x="685" y="19"/>
                    <a:pt x="687" y="21"/>
                  </a:cubicBezTo>
                  <a:cubicBezTo>
                    <a:pt x="690" y="23"/>
                    <a:pt x="691" y="27"/>
                    <a:pt x="691" y="31"/>
                  </a:cubicBezTo>
                  <a:cubicBezTo>
                    <a:pt x="668" y="31"/>
                    <a:pt x="668" y="31"/>
                    <a:pt x="668" y="31"/>
                  </a:cubicBezTo>
                  <a:close/>
                  <a:moveTo>
                    <a:pt x="668" y="29"/>
                  </a:moveTo>
                  <a:cubicBezTo>
                    <a:pt x="683" y="29"/>
                    <a:pt x="683" y="29"/>
                    <a:pt x="683" y="29"/>
                  </a:cubicBezTo>
                  <a:cubicBezTo>
                    <a:pt x="683" y="27"/>
                    <a:pt x="683" y="26"/>
                    <a:pt x="682" y="25"/>
                  </a:cubicBezTo>
                  <a:cubicBezTo>
                    <a:pt x="682" y="24"/>
                    <a:pt x="681" y="23"/>
                    <a:pt x="679" y="22"/>
                  </a:cubicBezTo>
                  <a:cubicBezTo>
                    <a:pt x="678" y="21"/>
                    <a:pt x="677" y="21"/>
                    <a:pt x="676" y="21"/>
                  </a:cubicBezTo>
                  <a:cubicBezTo>
                    <a:pt x="674" y="21"/>
                    <a:pt x="672" y="21"/>
                    <a:pt x="671" y="23"/>
                  </a:cubicBezTo>
                  <a:cubicBezTo>
                    <a:pt x="669" y="24"/>
                    <a:pt x="668" y="27"/>
                    <a:pt x="668" y="29"/>
                  </a:cubicBezTo>
                  <a:close/>
                  <a:moveTo>
                    <a:pt x="731" y="48"/>
                  </a:moveTo>
                  <a:cubicBezTo>
                    <a:pt x="728" y="51"/>
                    <a:pt x="726" y="52"/>
                    <a:pt x="725" y="53"/>
                  </a:cubicBezTo>
                  <a:cubicBezTo>
                    <a:pt x="724" y="53"/>
                    <a:pt x="722" y="53"/>
                    <a:pt x="721" y="53"/>
                  </a:cubicBezTo>
                  <a:cubicBezTo>
                    <a:pt x="719" y="53"/>
                    <a:pt x="717" y="53"/>
                    <a:pt x="715" y="51"/>
                  </a:cubicBezTo>
                  <a:cubicBezTo>
                    <a:pt x="714" y="49"/>
                    <a:pt x="713" y="47"/>
                    <a:pt x="713" y="45"/>
                  </a:cubicBezTo>
                  <a:cubicBezTo>
                    <a:pt x="713" y="43"/>
                    <a:pt x="714" y="41"/>
                    <a:pt x="715" y="40"/>
                  </a:cubicBezTo>
                  <a:cubicBezTo>
                    <a:pt x="715" y="39"/>
                    <a:pt x="717" y="37"/>
                    <a:pt x="720" y="35"/>
                  </a:cubicBezTo>
                  <a:cubicBezTo>
                    <a:pt x="722" y="34"/>
                    <a:pt x="726" y="32"/>
                    <a:pt x="732" y="30"/>
                  </a:cubicBezTo>
                  <a:cubicBezTo>
                    <a:pt x="732" y="29"/>
                    <a:pt x="732" y="29"/>
                    <a:pt x="732" y="29"/>
                  </a:cubicBezTo>
                  <a:cubicBezTo>
                    <a:pt x="732" y="25"/>
                    <a:pt x="731" y="23"/>
                    <a:pt x="730" y="22"/>
                  </a:cubicBezTo>
                  <a:cubicBezTo>
                    <a:pt x="729" y="21"/>
                    <a:pt x="728" y="20"/>
                    <a:pt x="726" y="20"/>
                  </a:cubicBezTo>
                  <a:cubicBezTo>
                    <a:pt x="724" y="20"/>
                    <a:pt x="723" y="20"/>
                    <a:pt x="722" y="21"/>
                  </a:cubicBezTo>
                  <a:cubicBezTo>
                    <a:pt x="721" y="22"/>
                    <a:pt x="721" y="23"/>
                    <a:pt x="721" y="24"/>
                  </a:cubicBezTo>
                  <a:cubicBezTo>
                    <a:pt x="721" y="26"/>
                    <a:pt x="721" y="26"/>
                    <a:pt x="721" y="26"/>
                  </a:cubicBezTo>
                  <a:cubicBezTo>
                    <a:pt x="721" y="27"/>
                    <a:pt x="721" y="28"/>
                    <a:pt x="720" y="29"/>
                  </a:cubicBezTo>
                  <a:cubicBezTo>
                    <a:pt x="720" y="29"/>
                    <a:pt x="719" y="29"/>
                    <a:pt x="718" y="29"/>
                  </a:cubicBezTo>
                  <a:cubicBezTo>
                    <a:pt x="717" y="29"/>
                    <a:pt x="717" y="29"/>
                    <a:pt x="716" y="29"/>
                  </a:cubicBezTo>
                  <a:cubicBezTo>
                    <a:pt x="716" y="28"/>
                    <a:pt x="715" y="27"/>
                    <a:pt x="715" y="26"/>
                  </a:cubicBezTo>
                  <a:cubicBezTo>
                    <a:pt x="715" y="24"/>
                    <a:pt x="717" y="22"/>
                    <a:pt x="719" y="20"/>
                  </a:cubicBezTo>
                  <a:cubicBezTo>
                    <a:pt x="721" y="18"/>
                    <a:pt x="724" y="17"/>
                    <a:pt x="727" y="17"/>
                  </a:cubicBezTo>
                  <a:cubicBezTo>
                    <a:pt x="730" y="17"/>
                    <a:pt x="733" y="17"/>
                    <a:pt x="735" y="19"/>
                  </a:cubicBezTo>
                  <a:cubicBezTo>
                    <a:pt x="736" y="19"/>
                    <a:pt x="737" y="21"/>
                    <a:pt x="738" y="22"/>
                  </a:cubicBezTo>
                  <a:cubicBezTo>
                    <a:pt x="738" y="23"/>
                    <a:pt x="739" y="25"/>
                    <a:pt x="739" y="29"/>
                  </a:cubicBezTo>
                  <a:cubicBezTo>
                    <a:pt x="739" y="40"/>
                    <a:pt x="739" y="40"/>
                    <a:pt x="739" y="40"/>
                  </a:cubicBezTo>
                  <a:cubicBezTo>
                    <a:pt x="739" y="43"/>
                    <a:pt x="739" y="45"/>
                    <a:pt x="739" y="46"/>
                  </a:cubicBezTo>
                  <a:cubicBezTo>
                    <a:pt x="739" y="47"/>
                    <a:pt x="739" y="47"/>
                    <a:pt x="739" y="48"/>
                  </a:cubicBezTo>
                  <a:cubicBezTo>
                    <a:pt x="739" y="48"/>
                    <a:pt x="739" y="48"/>
                    <a:pt x="740" y="48"/>
                  </a:cubicBezTo>
                  <a:cubicBezTo>
                    <a:pt x="740" y="48"/>
                    <a:pt x="741" y="48"/>
                    <a:pt x="741" y="48"/>
                  </a:cubicBezTo>
                  <a:cubicBezTo>
                    <a:pt x="741" y="47"/>
                    <a:pt x="743" y="47"/>
                    <a:pt x="744" y="45"/>
                  </a:cubicBezTo>
                  <a:cubicBezTo>
                    <a:pt x="744" y="47"/>
                    <a:pt x="744" y="47"/>
                    <a:pt x="744" y="47"/>
                  </a:cubicBezTo>
                  <a:cubicBezTo>
                    <a:pt x="741" y="51"/>
                    <a:pt x="739" y="53"/>
                    <a:pt x="736" y="53"/>
                  </a:cubicBezTo>
                  <a:cubicBezTo>
                    <a:pt x="735" y="53"/>
                    <a:pt x="734" y="52"/>
                    <a:pt x="733" y="51"/>
                  </a:cubicBezTo>
                  <a:cubicBezTo>
                    <a:pt x="732" y="51"/>
                    <a:pt x="731" y="50"/>
                    <a:pt x="731" y="48"/>
                  </a:cubicBezTo>
                  <a:close/>
                  <a:moveTo>
                    <a:pt x="731" y="45"/>
                  </a:moveTo>
                  <a:cubicBezTo>
                    <a:pt x="731" y="33"/>
                    <a:pt x="731" y="33"/>
                    <a:pt x="731" y="33"/>
                  </a:cubicBezTo>
                  <a:cubicBezTo>
                    <a:pt x="728" y="34"/>
                    <a:pt x="725" y="35"/>
                    <a:pt x="725" y="36"/>
                  </a:cubicBezTo>
                  <a:cubicBezTo>
                    <a:pt x="723" y="37"/>
                    <a:pt x="721" y="38"/>
                    <a:pt x="721" y="39"/>
                  </a:cubicBezTo>
                  <a:cubicBezTo>
                    <a:pt x="720" y="41"/>
                    <a:pt x="719" y="42"/>
                    <a:pt x="719" y="43"/>
                  </a:cubicBezTo>
                  <a:cubicBezTo>
                    <a:pt x="719" y="45"/>
                    <a:pt x="720" y="47"/>
                    <a:pt x="721" y="48"/>
                  </a:cubicBezTo>
                  <a:cubicBezTo>
                    <a:pt x="722" y="49"/>
                    <a:pt x="723" y="49"/>
                    <a:pt x="725" y="49"/>
                  </a:cubicBezTo>
                  <a:cubicBezTo>
                    <a:pt x="726" y="49"/>
                    <a:pt x="729" y="48"/>
                    <a:pt x="731" y="45"/>
                  </a:cubicBezTo>
                  <a:close/>
                  <a:moveTo>
                    <a:pt x="759" y="25"/>
                  </a:moveTo>
                  <a:cubicBezTo>
                    <a:pt x="763" y="20"/>
                    <a:pt x="766" y="18"/>
                    <a:pt x="769" y="18"/>
                  </a:cubicBezTo>
                  <a:cubicBezTo>
                    <a:pt x="771" y="18"/>
                    <a:pt x="773" y="18"/>
                    <a:pt x="774" y="19"/>
                  </a:cubicBezTo>
                  <a:cubicBezTo>
                    <a:pt x="775" y="20"/>
                    <a:pt x="777" y="21"/>
                    <a:pt x="777" y="23"/>
                  </a:cubicBezTo>
                  <a:cubicBezTo>
                    <a:pt x="778" y="25"/>
                    <a:pt x="778" y="27"/>
                    <a:pt x="778" y="30"/>
                  </a:cubicBezTo>
                  <a:cubicBezTo>
                    <a:pt x="778" y="45"/>
                    <a:pt x="778" y="45"/>
                    <a:pt x="778" y="45"/>
                  </a:cubicBezTo>
                  <a:cubicBezTo>
                    <a:pt x="778" y="47"/>
                    <a:pt x="778" y="48"/>
                    <a:pt x="779" y="49"/>
                  </a:cubicBezTo>
                  <a:cubicBezTo>
                    <a:pt x="779" y="50"/>
                    <a:pt x="779" y="50"/>
                    <a:pt x="780" y="51"/>
                  </a:cubicBezTo>
                  <a:cubicBezTo>
                    <a:pt x="780" y="51"/>
                    <a:pt x="781" y="51"/>
                    <a:pt x="783" y="51"/>
                  </a:cubicBezTo>
                  <a:cubicBezTo>
                    <a:pt x="783" y="52"/>
                    <a:pt x="783" y="52"/>
                    <a:pt x="783" y="52"/>
                  </a:cubicBezTo>
                  <a:cubicBezTo>
                    <a:pt x="767" y="52"/>
                    <a:pt x="767" y="52"/>
                    <a:pt x="767" y="52"/>
                  </a:cubicBezTo>
                  <a:cubicBezTo>
                    <a:pt x="767" y="51"/>
                    <a:pt x="767" y="51"/>
                    <a:pt x="767" y="51"/>
                  </a:cubicBezTo>
                  <a:cubicBezTo>
                    <a:pt x="768" y="51"/>
                    <a:pt x="768" y="51"/>
                    <a:pt x="768" y="51"/>
                  </a:cubicBezTo>
                  <a:cubicBezTo>
                    <a:pt x="769" y="51"/>
                    <a:pt x="770" y="51"/>
                    <a:pt x="771" y="50"/>
                  </a:cubicBezTo>
                  <a:cubicBezTo>
                    <a:pt x="772" y="50"/>
                    <a:pt x="772" y="49"/>
                    <a:pt x="772" y="48"/>
                  </a:cubicBezTo>
                  <a:cubicBezTo>
                    <a:pt x="772" y="48"/>
                    <a:pt x="772" y="47"/>
                    <a:pt x="772" y="45"/>
                  </a:cubicBezTo>
                  <a:cubicBezTo>
                    <a:pt x="772" y="31"/>
                    <a:pt x="772" y="31"/>
                    <a:pt x="772" y="31"/>
                  </a:cubicBezTo>
                  <a:cubicBezTo>
                    <a:pt x="772" y="27"/>
                    <a:pt x="772" y="25"/>
                    <a:pt x="771" y="24"/>
                  </a:cubicBezTo>
                  <a:cubicBezTo>
                    <a:pt x="770" y="23"/>
                    <a:pt x="769" y="22"/>
                    <a:pt x="767" y="22"/>
                  </a:cubicBezTo>
                  <a:cubicBezTo>
                    <a:pt x="764" y="22"/>
                    <a:pt x="761" y="23"/>
                    <a:pt x="759" y="27"/>
                  </a:cubicBezTo>
                  <a:cubicBezTo>
                    <a:pt x="759" y="45"/>
                    <a:pt x="759" y="45"/>
                    <a:pt x="759" y="45"/>
                  </a:cubicBezTo>
                  <a:cubicBezTo>
                    <a:pt x="759" y="47"/>
                    <a:pt x="759" y="48"/>
                    <a:pt x="759" y="49"/>
                  </a:cubicBezTo>
                  <a:cubicBezTo>
                    <a:pt x="759" y="50"/>
                    <a:pt x="760" y="50"/>
                    <a:pt x="760" y="51"/>
                  </a:cubicBezTo>
                  <a:cubicBezTo>
                    <a:pt x="761" y="51"/>
                    <a:pt x="762" y="51"/>
                    <a:pt x="764" y="51"/>
                  </a:cubicBezTo>
                  <a:cubicBezTo>
                    <a:pt x="764" y="52"/>
                    <a:pt x="764" y="52"/>
                    <a:pt x="764" y="52"/>
                  </a:cubicBezTo>
                  <a:cubicBezTo>
                    <a:pt x="748" y="52"/>
                    <a:pt x="748" y="52"/>
                    <a:pt x="748" y="52"/>
                  </a:cubicBezTo>
                  <a:cubicBezTo>
                    <a:pt x="748" y="51"/>
                    <a:pt x="748" y="51"/>
                    <a:pt x="748" y="51"/>
                  </a:cubicBezTo>
                  <a:cubicBezTo>
                    <a:pt x="749" y="51"/>
                    <a:pt x="749" y="51"/>
                    <a:pt x="749" y="51"/>
                  </a:cubicBezTo>
                  <a:cubicBezTo>
                    <a:pt x="750" y="51"/>
                    <a:pt x="751" y="51"/>
                    <a:pt x="752" y="50"/>
                  </a:cubicBezTo>
                  <a:cubicBezTo>
                    <a:pt x="752" y="49"/>
                    <a:pt x="753" y="47"/>
                    <a:pt x="753" y="45"/>
                  </a:cubicBezTo>
                  <a:cubicBezTo>
                    <a:pt x="753" y="32"/>
                    <a:pt x="753" y="32"/>
                    <a:pt x="753" y="32"/>
                  </a:cubicBezTo>
                  <a:cubicBezTo>
                    <a:pt x="753" y="28"/>
                    <a:pt x="753" y="25"/>
                    <a:pt x="752" y="24"/>
                  </a:cubicBezTo>
                  <a:cubicBezTo>
                    <a:pt x="752" y="23"/>
                    <a:pt x="752" y="23"/>
                    <a:pt x="751" y="22"/>
                  </a:cubicBezTo>
                  <a:cubicBezTo>
                    <a:pt x="751" y="22"/>
                    <a:pt x="751" y="22"/>
                    <a:pt x="750" y="22"/>
                  </a:cubicBezTo>
                  <a:cubicBezTo>
                    <a:pt x="749" y="22"/>
                    <a:pt x="748" y="22"/>
                    <a:pt x="747" y="22"/>
                  </a:cubicBezTo>
                  <a:cubicBezTo>
                    <a:pt x="747" y="21"/>
                    <a:pt x="747" y="21"/>
                    <a:pt x="747" y="21"/>
                  </a:cubicBezTo>
                  <a:cubicBezTo>
                    <a:pt x="757" y="17"/>
                    <a:pt x="757" y="17"/>
                    <a:pt x="757" y="17"/>
                  </a:cubicBezTo>
                  <a:cubicBezTo>
                    <a:pt x="759" y="17"/>
                    <a:pt x="759" y="17"/>
                    <a:pt x="759" y="17"/>
                  </a:cubicBezTo>
                  <a:cubicBezTo>
                    <a:pt x="759" y="25"/>
                    <a:pt x="759" y="25"/>
                    <a:pt x="759" y="25"/>
                  </a:cubicBezTo>
                  <a:close/>
                  <a:moveTo>
                    <a:pt x="812" y="49"/>
                  </a:moveTo>
                  <a:cubicBezTo>
                    <a:pt x="811" y="51"/>
                    <a:pt x="809" y="52"/>
                    <a:pt x="807" y="53"/>
                  </a:cubicBezTo>
                  <a:cubicBezTo>
                    <a:pt x="806" y="53"/>
                    <a:pt x="804" y="54"/>
                    <a:pt x="803" y="54"/>
                  </a:cubicBezTo>
                  <a:cubicBezTo>
                    <a:pt x="799" y="54"/>
                    <a:pt x="796" y="52"/>
                    <a:pt x="793" y="49"/>
                  </a:cubicBezTo>
                  <a:cubicBezTo>
                    <a:pt x="791" y="46"/>
                    <a:pt x="789" y="42"/>
                    <a:pt x="789" y="37"/>
                  </a:cubicBezTo>
                  <a:cubicBezTo>
                    <a:pt x="789" y="32"/>
                    <a:pt x="791" y="28"/>
                    <a:pt x="794" y="24"/>
                  </a:cubicBezTo>
                  <a:cubicBezTo>
                    <a:pt x="797" y="20"/>
                    <a:pt x="801" y="18"/>
                    <a:pt x="805" y="18"/>
                  </a:cubicBezTo>
                  <a:cubicBezTo>
                    <a:pt x="808" y="18"/>
                    <a:pt x="810" y="19"/>
                    <a:pt x="812" y="21"/>
                  </a:cubicBezTo>
                  <a:cubicBezTo>
                    <a:pt x="812" y="14"/>
                    <a:pt x="812" y="14"/>
                    <a:pt x="812" y="14"/>
                  </a:cubicBezTo>
                  <a:cubicBezTo>
                    <a:pt x="812" y="10"/>
                    <a:pt x="812" y="8"/>
                    <a:pt x="812" y="7"/>
                  </a:cubicBezTo>
                  <a:cubicBezTo>
                    <a:pt x="812" y="6"/>
                    <a:pt x="811" y="5"/>
                    <a:pt x="811" y="5"/>
                  </a:cubicBezTo>
                  <a:cubicBezTo>
                    <a:pt x="811" y="5"/>
                    <a:pt x="810" y="5"/>
                    <a:pt x="809" y="5"/>
                  </a:cubicBezTo>
                  <a:cubicBezTo>
                    <a:pt x="809" y="5"/>
                    <a:pt x="808" y="5"/>
                    <a:pt x="807" y="5"/>
                  </a:cubicBezTo>
                  <a:cubicBezTo>
                    <a:pt x="807" y="4"/>
                    <a:pt x="807" y="4"/>
                    <a:pt x="807" y="4"/>
                  </a:cubicBezTo>
                  <a:cubicBezTo>
                    <a:pt x="816" y="0"/>
                    <a:pt x="816" y="0"/>
                    <a:pt x="816" y="0"/>
                  </a:cubicBezTo>
                  <a:cubicBezTo>
                    <a:pt x="818" y="0"/>
                    <a:pt x="818" y="0"/>
                    <a:pt x="818" y="0"/>
                  </a:cubicBezTo>
                  <a:cubicBezTo>
                    <a:pt x="818" y="39"/>
                    <a:pt x="818" y="39"/>
                    <a:pt x="818" y="39"/>
                  </a:cubicBezTo>
                  <a:cubicBezTo>
                    <a:pt x="818" y="43"/>
                    <a:pt x="818" y="45"/>
                    <a:pt x="818" y="46"/>
                  </a:cubicBezTo>
                  <a:cubicBezTo>
                    <a:pt x="818" y="47"/>
                    <a:pt x="819" y="48"/>
                    <a:pt x="819" y="48"/>
                  </a:cubicBezTo>
                  <a:cubicBezTo>
                    <a:pt x="819" y="49"/>
                    <a:pt x="820" y="49"/>
                    <a:pt x="820" y="49"/>
                  </a:cubicBezTo>
                  <a:cubicBezTo>
                    <a:pt x="821" y="49"/>
                    <a:pt x="822" y="48"/>
                    <a:pt x="823" y="48"/>
                  </a:cubicBezTo>
                  <a:cubicBezTo>
                    <a:pt x="823" y="49"/>
                    <a:pt x="823" y="49"/>
                    <a:pt x="823" y="49"/>
                  </a:cubicBezTo>
                  <a:cubicBezTo>
                    <a:pt x="813" y="53"/>
                    <a:pt x="813" y="53"/>
                    <a:pt x="813" y="53"/>
                  </a:cubicBezTo>
                  <a:cubicBezTo>
                    <a:pt x="812" y="53"/>
                    <a:pt x="812" y="53"/>
                    <a:pt x="812" y="53"/>
                  </a:cubicBezTo>
                  <a:cubicBezTo>
                    <a:pt x="812" y="49"/>
                    <a:pt x="812" y="49"/>
                    <a:pt x="812" y="49"/>
                  </a:cubicBezTo>
                  <a:close/>
                  <a:moveTo>
                    <a:pt x="812" y="46"/>
                  </a:moveTo>
                  <a:cubicBezTo>
                    <a:pt x="812" y="29"/>
                    <a:pt x="812" y="29"/>
                    <a:pt x="812" y="29"/>
                  </a:cubicBezTo>
                  <a:cubicBezTo>
                    <a:pt x="812" y="27"/>
                    <a:pt x="812" y="25"/>
                    <a:pt x="811" y="24"/>
                  </a:cubicBezTo>
                  <a:cubicBezTo>
                    <a:pt x="810" y="23"/>
                    <a:pt x="809" y="22"/>
                    <a:pt x="808" y="21"/>
                  </a:cubicBezTo>
                  <a:cubicBezTo>
                    <a:pt x="807" y="20"/>
                    <a:pt x="806" y="20"/>
                    <a:pt x="805" y="20"/>
                  </a:cubicBezTo>
                  <a:cubicBezTo>
                    <a:pt x="803" y="20"/>
                    <a:pt x="801" y="21"/>
                    <a:pt x="799" y="23"/>
                  </a:cubicBezTo>
                  <a:cubicBezTo>
                    <a:pt x="797" y="25"/>
                    <a:pt x="796" y="29"/>
                    <a:pt x="796" y="34"/>
                  </a:cubicBezTo>
                  <a:cubicBezTo>
                    <a:pt x="796" y="39"/>
                    <a:pt x="797" y="43"/>
                    <a:pt x="799" y="45"/>
                  </a:cubicBezTo>
                  <a:cubicBezTo>
                    <a:pt x="801" y="48"/>
                    <a:pt x="803" y="49"/>
                    <a:pt x="806" y="49"/>
                  </a:cubicBezTo>
                  <a:cubicBezTo>
                    <a:pt x="808" y="50"/>
                    <a:pt x="810" y="49"/>
                    <a:pt x="812" y="46"/>
                  </a:cubicBezTo>
                  <a:close/>
                  <a:moveTo>
                    <a:pt x="883" y="3"/>
                  </a:moveTo>
                  <a:cubicBezTo>
                    <a:pt x="883" y="14"/>
                    <a:pt x="883" y="14"/>
                    <a:pt x="883" y="14"/>
                  </a:cubicBezTo>
                  <a:cubicBezTo>
                    <a:pt x="882" y="14"/>
                    <a:pt x="882" y="14"/>
                    <a:pt x="882" y="14"/>
                  </a:cubicBezTo>
                  <a:cubicBezTo>
                    <a:pt x="882" y="12"/>
                    <a:pt x="881" y="11"/>
                    <a:pt x="881" y="10"/>
                  </a:cubicBezTo>
                  <a:cubicBezTo>
                    <a:pt x="880" y="8"/>
                    <a:pt x="879" y="7"/>
                    <a:pt x="878" y="7"/>
                  </a:cubicBezTo>
                  <a:cubicBezTo>
                    <a:pt x="877" y="6"/>
                    <a:pt x="875" y="5"/>
                    <a:pt x="873" y="5"/>
                  </a:cubicBezTo>
                  <a:cubicBezTo>
                    <a:pt x="867" y="5"/>
                    <a:pt x="867" y="5"/>
                    <a:pt x="867" y="5"/>
                  </a:cubicBezTo>
                  <a:cubicBezTo>
                    <a:pt x="867" y="44"/>
                    <a:pt x="867" y="44"/>
                    <a:pt x="867" y="44"/>
                  </a:cubicBezTo>
                  <a:cubicBezTo>
                    <a:pt x="867" y="47"/>
                    <a:pt x="867" y="49"/>
                    <a:pt x="867" y="49"/>
                  </a:cubicBezTo>
                  <a:cubicBezTo>
                    <a:pt x="868" y="51"/>
                    <a:pt x="870" y="51"/>
                    <a:pt x="871" y="51"/>
                  </a:cubicBezTo>
                  <a:cubicBezTo>
                    <a:pt x="873" y="51"/>
                    <a:pt x="873" y="51"/>
                    <a:pt x="873" y="51"/>
                  </a:cubicBezTo>
                  <a:cubicBezTo>
                    <a:pt x="873" y="52"/>
                    <a:pt x="873" y="52"/>
                    <a:pt x="873" y="52"/>
                  </a:cubicBezTo>
                  <a:cubicBezTo>
                    <a:pt x="853" y="52"/>
                    <a:pt x="853" y="52"/>
                    <a:pt x="853" y="52"/>
                  </a:cubicBezTo>
                  <a:cubicBezTo>
                    <a:pt x="853" y="51"/>
                    <a:pt x="853" y="51"/>
                    <a:pt x="853" y="51"/>
                  </a:cubicBezTo>
                  <a:cubicBezTo>
                    <a:pt x="854" y="51"/>
                    <a:pt x="854" y="51"/>
                    <a:pt x="854" y="51"/>
                  </a:cubicBezTo>
                  <a:cubicBezTo>
                    <a:pt x="856" y="51"/>
                    <a:pt x="858" y="50"/>
                    <a:pt x="859" y="49"/>
                  </a:cubicBezTo>
                  <a:cubicBezTo>
                    <a:pt x="859" y="48"/>
                    <a:pt x="859" y="47"/>
                    <a:pt x="859" y="43"/>
                  </a:cubicBezTo>
                  <a:cubicBezTo>
                    <a:pt x="859" y="5"/>
                    <a:pt x="859" y="5"/>
                    <a:pt x="859" y="5"/>
                  </a:cubicBezTo>
                  <a:cubicBezTo>
                    <a:pt x="853" y="5"/>
                    <a:pt x="853" y="5"/>
                    <a:pt x="853" y="5"/>
                  </a:cubicBezTo>
                  <a:cubicBezTo>
                    <a:pt x="851" y="5"/>
                    <a:pt x="849" y="5"/>
                    <a:pt x="849" y="6"/>
                  </a:cubicBezTo>
                  <a:cubicBezTo>
                    <a:pt x="847" y="6"/>
                    <a:pt x="846" y="7"/>
                    <a:pt x="845" y="9"/>
                  </a:cubicBezTo>
                  <a:cubicBezTo>
                    <a:pt x="845" y="10"/>
                    <a:pt x="844" y="12"/>
                    <a:pt x="844" y="14"/>
                  </a:cubicBezTo>
                  <a:cubicBezTo>
                    <a:pt x="843" y="14"/>
                    <a:pt x="843" y="14"/>
                    <a:pt x="843" y="14"/>
                  </a:cubicBezTo>
                  <a:cubicBezTo>
                    <a:pt x="843" y="3"/>
                    <a:pt x="843" y="3"/>
                    <a:pt x="843" y="3"/>
                  </a:cubicBezTo>
                  <a:cubicBezTo>
                    <a:pt x="883" y="3"/>
                    <a:pt x="883" y="3"/>
                    <a:pt x="883" y="3"/>
                  </a:cubicBezTo>
                  <a:close/>
                  <a:moveTo>
                    <a:pt x="891" y="31"/>
                  </a:moveTo>
                  <a:cubicBezTo>
                    <a:pt x="891" y="37"/>
                    <a:pt x="893" y="40"/>
                    <a:pt x="895" y="43"/>
                  </a:cubicBezTo>
                  <a:cubicBezTo>
                    <a:pt x="897" y="46"/>
                    <a:pt x="900" y="48"/>
                    <a:pt x="903" y="48"/>
                  </a:cubicBezTo>
                  <a:cubicBezTo>
                    <a:pt x="905" y="48"/>
                    <a:pt x="907" y="47"/>
                    <a:pt x="909" y="46"/>
                  </a:cubicBezTo>
                  <a:cubicBezTo>
                    <a:pt x="911" y="45"/>
                    <a:pt x="912" y="43"/>
                    <a:pt x="913" y="39"/>
                  </a:cubicBezTo>
                  <a:cubicBezTo>
                    <a:pt x="914" y="40"/>
                    <a:pt x="914" y="40"/>
                    <a:pt x="914" y="40"/>
                  </a:cubicBezTo>
                  <a:cubicBezTo>
                    <a:pt x="914" y="43"/>
                    <a:pt x="912" y="47"/>
                    <a:pt x="910" y="49"/>
                  </a:cubicBezTo>
                  <a:cubicBezTo>
                    <a:pt x="907" y="52"/>
                    <a:pt x="904" y="53"/>
                    <a:pt x="901" y="53"/>
                  </a:cubicBezTo>
                  <a:cubicBezTo>
                    <a:pt x="897" y="53"/>
                    <a:pt x="893" y="52"/>
                    <a:pt x="891" y="49"/>
                  </a:cubicBezTo>
                  <a:cubicBezTo>
                    <a:pt x="888" y="45"/>
                    <a:pt x="887" y="41"/>
                    <a:pt x="887" y="36"/>
                  </a:cubicBezTo>
                  <a:cubicBezTo>
                    <a:pt x="887" y="30"/>
                    <a:pt x="888" y="25"/>
                    <a:pt x="891" y="22"/>
                  </a:cubicBezTo>
                  <a:cubicBezTo>
                    <a:pt x="894" y="19"/>
                    <a:pt x="897" y="17"/>
                    <a:pt x="902" y="17"/>
                  </a:cubicBezTo>
                  <a:cubicBezTo>
                    <a:pt x="905" y="17"/>
                    <a:pt x="909" y="19"/>
                    <a:pt x="911" y="21"/>
                  </a:cubicBezTo>
                  <a:cubicBezTo>
                    <a:pt x="913" y="23"/>
                    <a:pt x="915" y="27"/>
                    <a:pt x="915" y="31"/>
                  </a:cubicBezTo>
                  <a:cubicBezTo>
                    <a:pt x="891" y="31"/>
                    <a:pt x="891" y="31"/>
                    <a:pt x="891" y="31"/>
                  </a:cubicBezTo>
                  <a:close/>
                  <a:moveTo>
                    <a:pt x="891" y="29"/>
                  </a:moveTo>
                  <a:cubicBezTo>
                    <a:pt x="907" y="29"/>
                    <a:pt x="907" y="29"/>
                    <a:pt x="907" y="29"/>
                  </a:cubicBezTo>
                  <a:cubicBezTo>
                    <a:pt x="907" y="27"/>
                    <a:pt x="906" y="26"/>
                    <a:pt x="906" y="25"/>
                  </a:cubicBezTo>
                  <a:cubicBezTo>
                    <a:pt x="905" y="24"/>
                    <a:pt x="904" y="23"/>
                    <a:pt x="903" y="22"/>
                  </a:cubicBezTo>
                  <a:cubicBezTo>
                    <a:pt x="902" y="21"/>
                    <a:pt x="901" y="21"/>
                    <a:pt x="899" y="21"/>
                  </a:cubicBezTo>
                  <a:cubicBezTo>
                    <a:pt x="897" y="21"/>
                    <a:pt x="896" y="21"/>
                    <a:pt x="894" y="23"/>
                  </a:cubicBezTo>
                  <a:cubicBezTo>
                    <a:pt x="893" y="24"/>
                    <a:pt x="892" y="27"/>
                    <a:pt x="891"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35"/>
            <p:cNvSpPr>
              <a:spLocks noEditPoints="1"/>
            </p:cNvSpPr>
            <p:nvPr userDrawn="1"/>
          </p:nvSpPr>
          <p:spPr bwMode="auto">
            <a:xfrm>
              <a:off x="10679194" y="4943758"/>
              <a:ext cx="873127" cy="103187"/>
            </a:xfrm>
            <a:custGeom>
              <a:avLst/>
              <a:gdLst>
                <a:gd name="T0" fmla="*/ 23 w 586"/>
                <a:gd name="T1" fmla="*/ 21 h 69"/>
                <a:gd name="T2" fmla="*/ 8 w 586"/>
                <a:gd name="T3" fmla="*/ 24 h 69"/>
                <a:gd name="T4" fmla="*/ 45 w 586"/>
                <a:gd name="T5" fmla="*/ 26 h 69"/>
                <a:gd name="T6" fmla="*/ 66 w 586"/>
                <a:gd name="T7" fmla="*/ 52 h 69"/>
                <a:gd name="T8" fmla="*/ 58 w 586"/>
                <a:gd name="T9" fmla="*/ 46 h 69"/>
                <a:gd name="T10" fmla="*/ 46 w 586"/>
                <a:gd name="T11" fmla="*/ 50 h 69"/>
                <a:gd name="T12" fmla="*/ 40 w 586"/>
                <a:gd name="T13" fmla="*/ 46 h 69"/>
                <a:gd name="T14" fmla="*/ 45 w 586"/>
                <a:gd name="T15" fmla="*/ 1 h 69"/>
                <a:gd name="T16" fmla="*/ 106 w 586"/>
                <a:gd name="T17" fmla="*/ 52 h 69"/>
                <a:gd name="T18" fmla="*/ 98 w 586"/>
                <a:gd name="T19" fmla="*/ 46 h 69"/>
                <a:gd name="T20" fmla="*/ 90 w 586"/>
                <a:gd name="T21" fmla="*/ 52 h 69"/>
                <a:gd name="T22" fmla="*/ 78 w 586"/>
                <a:gd name="T23" fmla="*/ 25 h 69"/>
                <a:gd name="T24" fmla="*/ 132 w 586"/>
                <a:gd name="T25" fmla="*/ 19 h 69"/>
                <a:gd name="T26" fmla="*/ 118 w 586"/>
                <a:gd name="T27" fmla="*/ 28 h 69"/>
                <a:gd name="T28" fmla="*/ 133 w 586"/>
                <a:gd name="T29" fmla="*/ 52 h 69"/>
                <a:gd name="T30" fmla="*/ 169 w 586"/>
                <a:gd name="T31" fmla="*/ 52 h 69"/>
                <a:gd name="T32" fmla="*/ 161 w 586"/>
                <a:gd name="T33" fmla="*/ 15 h 69"/>
                <a:gd name="T34" fmla="*/ 167 w 586"/>
                <a:gd name="T35" fmla="*/ 1 h 69"/>
                <a:gd name="T36" fmla="*/ 181 w 586"/>
                <a:gd name="T37" fmla="*/ 38 h 69"/>
                <a:gd name="T38" fmla="*/ 189 w 586"/>
                <a:gd name="T39" fmla="*/ 47 h 69"/>
                <a:gd name="T40" fmla="*/ 222 w 586"/>
                <a:gd name="T41" fmla="*/ 31 h 69"/>
                <a:gd name="T42" fmla="*/ 252 w 586"/>
                <a:gd name="T43" fmla="*/ 24 h 69"/>
                <a:gd name="T44" fmla="*/ 228 w 586"/>
                <a:gd name="T45" fmla="*/ 44 h 69"/>
                <a:gd name="T46" fmla="*/ 249 w 586"/>
                <a:gd name="T47" fmla="*/ 64 h 69"/>
                <a:gd name="T48" fmla="*/ 223 w 586"/>
                <a:gd name="T49" fmla="*/ 48 h 69"/>
                <a:gd name="T50" fmla="*/ 240 w 586"/>
                <a:gd name="T51" fmla="*/ 39 h 69"/>
                <a:gd name="T52" fmla="*/ 238 w 586"/>
                <a:gd name="T53" fmla="*/ 66 h 69"/>
                <a:gd name="T54" fmla="*/ 274 w 586"/>
                <a:gd name="T55" fmla="*/ 21 h 69"/>
                <a:gd name="T56" fmla="*/ 286 w 586"/>
                <a:gd name="T57" fmla="*/ 21 h 69"/>
                <a:gd name="T58" fmla="*/ 290 w 586"/>
                <a:gd name="T59" fmla="*/ 25 h 69"/>
                <a:gd name="T60" fmla="*/ 267 w 586"/>
                <a:gd name="T61" fmla="*/ 62 h 69"/>
                <a:gd name="T62" fmla="*/ 258 w 586"/>
                <a:gd name="T63" fmla="*/ 20 h 69"/>
                <a:gd name="T64" fmla="*/ 319 w 586"/>
                <a:gd name="T65" fmla="*/ 49 h 69"/>
                <a:gd name="T66" fmla="*/ 322 w 586"/>
                <a:gd name="T67" fmla="*/ 34 h 69"/>
                <a:gd name="T68" fmla="*/ 368 w 586"/>
                <a:gd name="T69" fmla="*/ 45 h 69"/>
                <a:gd name="T70" fmla="*/ 360 w 586"/>
                <a:gd name="T71" fmla="*/ 52 h 69"/>
                <a:gd name="T72" fmla="*/ 364 w 586"/>
                <a:gd name="T73" fmla="*/ 8 h 69"/>
                <a:gd name="T74" fmla="*/ 378 w 586"/>
                <a:gd name="T75" fmla="*/ 6 h 69"/>
                <a:gd name="T76" fmla="*/ 377 w 586"/>
                <a:gd name="T77" fmla="*/ 22 h 69"/>
                <a:gd name="T78" fmla="*/ 408 w 586"/>
                <a:gd name="T79" fmla="*/ 16 h 69"/>
                <a:gd name="T80" fmla="*/ 433 w 586"/>
                <a:gd name="T81" fmla="*/ 52 h 69"/>
                <a:gd name="T82" fmla="*/ 435 w 586"/>
                <a:gd name="T83" fmla="*/ 6 h 69"/>
                <a:gd name="T84" fmla="*/ 476 w 586"/>
                <a:gd name="T85" fmla="*/ 20 h 69"/>
                <a:gd name="T86" fmla="*/ 468 w 586"/>
                <a:gd name="T87" fmla="*/ 54 h 69"/>
                <a:gd name="T88" fmla="*/ 472 w 586"/>
                <a:gd name="T89" fmla="*/ 24 h 69"/>
                <a:gd name="T90" fmla="*/ 466 w 586"/>
                <a:gd name="T91" fmla="*/ 54 h 69"/>
                <a:gd name="T92" fmla="*/ 454 w 586"/>
                <a:gd name="T93" fmla="*/ 6 h 69"/>
                <a:gd name="T94" fmla="*/ 502 w 586"/>
                <a:gd name="T95" fmla="*/ 5 h 69"/>
                <a:gd name="T96" fmla="*/ 502 w 586"/>
                <a:gd name="T97" fmla="*/ 46 h 69"/>
                <a:gd name="T98" fmla="*/ 495 w 586"/>
                <a:gd name="T99" fmla="*/ 50 h 69"/>
                <a:gd name="T100" fmla="*/ 500 w 586"/>
                <a:gd name="T101" fmla="*/ 19 h 69"/>
                <a:gd name="T102" fmla="*/ 544 w 586"/>
                <a:gd name="T103" fmla="*/ 50 h 69"/>
                <a:gd name="T104" fmla="*/ 538 w 586"/>
                <a:gd name="T105" fmla="*/ 49 h 69"/>
                <a:gd name="T106" fmla="*/ 526 w 586"/>
                <a:gd name="T107" fmla="*/ 52 h 69"/>
                <a:gd name="T108" fmla="*/ 518 w 586"/>
                <a:gd name="T109" fmla="*/ 33 h 69"/>
                <a:gd name="T110" fmla="*/ 524 w 586"/>
                <a:gd name="T111" fmla="*/ 26 h 69"/>
                <a:gd name="T112" fmla="*/ 574 w 586"/>
                <a:gd name="T113" fmla="*/ 31 h 69"/>
                <a:gd name="T114" fmla="*/ 560 w 586"/>
                <a:gd name="T115" fmla="*/ 30 h 69"/>
                <a:gd name="T116" fmla="*/ 580 w 586"/>
                <a:gd name="T117" fmla="*/ 41 h 69"/>
                <a:gd name="T118" fmla="*/ 575 w 586"/>
                <a:gd name="T119" fmla="*/ 52 h 69"/>
                <a:gd name="T120" fmla="*/ 566 w 586"/>
                <a:gd name="T121" fmla="*/ 5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6" h="69">
                  <a:moveTo>
                    <a:pt x="27" y="41"/>
                  </a:moveTo>
                  <a:cubicBezTo>
                    <a:pt x="26" y="45"/>
                    <a:pt x="24" y="49"/>
                    <a:pt x="22" y="51"/>
                  </a:cubicBezTo>
                  <a:cubicBezTo>
                    <a:pt x="19" y="54"/>
                    <a:pt x="16" y="55"/>
                    <a:pt x="13" y="55"/>
                  </a:cubicBezTo>
                  <a:cubicBezTo>
                    <a:pt x="10" y="55"/>
                    <a:pt x="6" y="53"/>
                    <a:pt x="4" y="50"/>
                  </a:cubicBezTo>
                  <a:cubicBezTo>
                    <a:pt x="1" y="47"/>
                    <a:pt x="0" y="42"/>
                    <a:pt x="0" y="37"/>
                  </a:cubicBezTo>
                  <a:cubicBezTo>
                    <a:pt x="0" y="32"/>
                    <a:pt x="1" y="27"/>
                    <a:pt x="4" y="24"/>
                  </a:cubicBezTo>
                  <a:cubicBezTo>
                    <a:pt x="7" y="20"/>
                    <a:pt x="11" y="18"/>
                    <a:pt x="15" y="18"/>
                  </a:cubicBezTo>
                  <a:cubicBezTo>
                    <a:pt x="18" y="18"/>
                    <a:pt x="21" y="19"/>
                    <a:pt x="23" y="21"/>
                  </a:cubicBezTo>
                  <a:cubicBezTo>
                    <a:pt x="25" y="23"/>
                    <a:pt x="26" y="25"/>
                    <a:pt x="26" y="27"/>
                  </a:cubicBezTo>
                  <a:cubicBezTo>
                    <a:pt x="26" y="28"/>
                    <a:pt x="26" y="28"/>
                    <a:pt x="26" y="29"/>
                  </a:cubicBezTo>
                  <a:cubicBezTo>
                    <a:pt x="25" y="30"/>
                    <a:pt x="24" y="30"/>
                    <a:pt x="23" y="30"/>
                  </a:cubicBezTo>
                  <a:cubicBezTo>
                    <a:pt x="22" y="30"/>
                    <a:pt x="21" y="30"/>
                    <a:pt x="20" y="28"/>
                  </a:cubicBezTo>
                  <a:cubicBezTo>
                    <a:pt x="20" y="28"/>
                    <a:pt x="19" y="27"/>
                    <a:pt x="19" y="26"/>
                  </a:cubicBezTo>
                  <a:cubicBezTo>
                    <a:pt x="19" y="24"/>
                    <a:pt x="18" y="23"/>
                    <a:pt x="18" y="22"/>
                  </a:cubicBezTo>
                  <a:cubicBezTo>
                    <a:pt x="17" y="22"/>
                    <a:pt x="16" y="21"/>
                    <a:pt x="14" y="21"/>
                  </a:cubicBezTo>
                  <a:cubicBezTo>
                    <a:pt x="12" y="21"/>
                    <a:pt x="10" y="22"/>
                    <a:pt x="8" y="24"/>
                  </a:cubicBezTo>
                  <a:cubicBezTo>
                    <a:pt x="6" y="26"/>
                    <a:pt x="6" y="30"/>
                    <a:pt x="6" y="34"/>
                  </a:cubicBezTo>
                  <a:cubicBezTo>
                    <a:pt x="6" y="38"/>
                    <a:pt x="6" y="41"/>
                    <a:pt x="8" y="44"/>
                  </a:cubicBezTo>
                  <a:cubicBezTo>
                    <a:pt x="10" y="48"/>
                    <a:pt x="13" y="49"/>
                    <a:pt x="16" y="49"/>
                  </a:cubicBezTo>
                  <a:cubicBezTo>
                    <a:pt x="18" y="49"/>
                    <a:pt x="20" y="48"/>
                    <a:pt x="22" y="47"/>
                  </a:cubicBezTo>
                  <a:cubicBezTo>
                    <a:pt x="24" y="46"/>
                    <a:pt x="25" y="44"/>
                    <a:pt x="27" y="41"/>
                  </a:cubicBezTo>
                  <a:cubicBezTo>
                    <a:pt x="27" y="41"/>
                    <a:pt x="27" y="41"/>
                    <a:pt x="27" y="41"/>
                  </a:cubicBezTo>
                  <a:close/>
                  <a:moveTo>
                    <a:pt x="45" y="1"/>
                  </a:moveTo>
                  <a:cubicBezTo>
                    <a:pt x="45" y="26"/>
                    <a:pt x="45" y="26"/>
                    <a:pt x="45" y="26"/>
                  </a:cubicBezTo>
                  <a:cubicBezTo>
                    <a:pt x="48" y="22"/>
                    <a:pt x="50" y="21"/>
                    <a:pt x="51" y="20"/>
                  </a:cubicBezTo>
                  <a:cubicBezTo>
                    <a:pt x="53" y="19"/>
                    <a:pt x="54" y="18"/>
                    <a:pt x="56" y="18"/>
                  </a:cubicBezTo>
                  <a:cubicBezTo>
                    <a:pt x="58" y="18"/>
                    <a:pt x="60" y="19"/>
                    <a:pt x="61" y="20"/>
                  </a:cubicBezTo>
                  <a:cubicBezTo>
                    <a:pt x="62" y="21"/>
                    <a:pt x="63" y="23"/>
                    <a:pt x="64" y="25"/>
                  </a:cubicBezTo>
                  <a:cubicBezTo>
                    <a:pt x="64" y="27"/>
                    <a:pt x="64" y="30"/>
                    <a:pt x="64" y="34"/>
                  </a:cubicBezTo>
                  <a:cubicBezTo>
                    <a:pt x="64" y="46"/>
                    <a:pt x="64" y="46"/>
                    <a:pt x="64" y="46"/>
                  </a:cubicBezTo>
                  <a:cubicBezTo>
                    <a:pt x="64" y="48"/>
                    <a:pt x="64" y="50"/>
                    <a:pt x="65" y="50"/>
                  </a:cubicBezTo>
                  <a:cubicBezTo>
                    <a:pt x="65" y="51"/>
                    <a:pt x="66" y="52"/>
                    <a:pt x="66" y="52"/>
                  </a:cubicBezTo>
                  <a:cubicBezTo>
                    <a:pt x="66" y="52"/>
                    <a:pt x="68" y="52"/>
                    <a:pt x="69" y="52"/>
                  </a:cubicBezTo>
                  <a:cubicBezTo>
                    <a:pt x="69" y="54"/>
                    <a:pt x="69" y="54"/>
                    <a:pt x="69" y="54"/>
                  </a:cubicBezTo>
                  <a:cubicBezTo>
                    <a:pt x="53" y="54"/>
                    <a:pt x="53" y="54"/>
                    <a:pt x="53" y="54"/>
                  </a:cubicBezTo>
                  <a:cubicBezTo>
                    <a:pt x="53" y="52"/>
                    <a:pt x="53" y="52"/>
                    <a:pt x="53" y="52"/>
                  </a:cubicBezTo>
                  <a:cubicBezTo>
                    <a:pt x="54" y="52"/>
                    <a:pt x="54" y="52"/>
                    <a:pt x="54" y="52"/>
                  </a:cubicBezTo>
                  <a:cubicBezTo>
                    <a:pt x="56" y="52"/>
                    <a:pt x="56" y="52"/>
                    <a:pt x="57" y="52"/>
                  </a:cubicBezTo>
                  <a:cubicBezTo>
                    <a:pt x="58" y="51"/>
                    <a:pt x="58" y="50"/>
                    <a:pt x="58" y="50"/>
                  </a:cubicBezTo>
                  <a:cubicBezTo>
                    <a:pt x="58" y="49"/>
                    <a:pt x="58" y="48"/>
                    <a:pt x="58" y="46"/>
                  </a:cubicBezTo>
                  <a:cubicBezTo>
                    <a:pt x="58" y="34"/>
                    <a:pt x="58" y="34"/>
                    <a:pt x="58" y="34"/>
                  </a:cubicBezTo>
                  <a:cubicBezTo>
                    <a:pt x="58" y="30"/>
                    <a:pt x="58" y="28"/>
                    <a:pt x="58" y="27"/>
                  </a:cubicBezTo>
                  <a:cubicBezTo>
                    <a:pt x="58" y="26"/>
                    <a:pt x="57" y="25"/>
                    <a:pt x="56" y="24"/>
                  </a:cubicBezTo>
                  <a:cubicBezTo>
                    <a:pt x="56" y="24"/>
                    <a:pt x="55" y="23"/>
                    <a:pt x="54" y="23"/>
                  </a:cubicBezTo>
                  <a:cubicBezTo>
                    <a:pt x="52" y="23"/>
                    <a:pt x="51" y="24"/>
                    <a:pt x="50" y="24"/>
                  </a:cubicBezTo>
                  <a:cubicBezTo>
                    <a:pt x="49" y="25"/>
                    <a:pt x="47" y="26"/>
                    <a:pt x="46" y="28"/>
                  </a:cubicBezTo>
                  <a:cubicBezTo>
                    <a:pt x="46" y="46"/>
                    <a:pt x="46" y="46"/>
                    <a:pt x="46" y="46"/>
                  </a:cubicBezTo>
                  <a:cubicBezTo>
                    <a:pt x="46" y="48"/>
                    <a:pt x="46" y="50"/>
                    <a:pt x="46" y="50"/>
                  </a:cubicBezTo>
                  <a:cubicBezTo>
                    <a:pt x="46" y="51"/>
                    <a:pt x="47" y="52"/>
                    <a:pt x="47" y="52"/>
                  </a:cubicBezTo>
                  <a:cubicBezTo>
                    <a:pt x="48" y="52"/>
                    <a:pt x="49" y="52"/>
                    <a:pt x="51" y="52"/>
                  </a:cubicBezTo>
                  <a:cubicBezTo>
                    <a:pt x="51" y="54"/>
                    <a:pt x="51" y="54"/>
                    <a:pt x="51" y="54"/>
                  </a:cubicBezTo>
                  <a:cubicBezTo>
                    <a:pt x="34" y="54"/>
                    <a:pt x="34" y="54"/>
                    <a:pt x="34" y="54"/>
                  </a:cubicBezTo>
                  <a:cubicBezTo>
                    <a:pt x="34" y="52"/>
                    <a:pt x="34" y="52"/>
                    <a:pt x="34" y="52"/>
                  </a:cubicBezTo>
                  <a:cubicBezTo>
                    <a:pt x="36" y="52"/>
                    <a:pt x="37" y="52"/>
                    <a:pt x="38" y="52"/>
                  </a:cubicBezTo>
                  <a:cubicBezTo>
                    <a:pt x="38" y="51"/>
                    <a:pt x="39" y="51"/>
                    <a:pt x="39" y="50"/>
                  </a:cubicBezTo>
                  <a:cubicBezTo>
                    <a:pt x="40" y="49"/>
                    <a:pt x="40" y="48"/>
                    <a:pt x="40" y="46"/>
                  </a:cubicBezTo>
                  <a:cubicBezTo>
                    <a:pt x="40" y="15"/>
                    <a:pt x="40" y="15"/>
                    <a:pt x="40" y="15"/>
                  </a:cubicBezTo>
                  <a:cubicBezTo>
                    <a:pt x="40" y="11"/>
                    <a:pt x="40" y="8"/>
                    <a:pt x="39" y="8"/>
                  </a:cubicBezTo>
                  <a:cubicBezTo>
                    <a:pt x="39" y="7"/>
                    <a:pt x="39" y="6"/>
                    <a:pt x="38" y="6"/>
                  </a:cubicBezTo>
                  <a:cubicBezTo>
                    <a:pt x="38" y="5"/>
                    <a:pt x="38" y="5"/>
                    <a:pt x="37" y="5"/>
                  </a:cubicBezTo>
                  <a:cubicBezTo>
                    <a:pt x="36" y="5"/>
                    <a:pt x="36" y="5"/>
                    <a:pt x="34" y="6"/>
                  </a:cubicBezTo>
                  <a:cubicBezTo>
                    <a:pt x="34" y="4"/>
                    <a:pt x="34" y="4"/>
                    <a:pt x="34" y="4"/>
                  </a:cubicBezTo>
                  <a:cubicBezTo>
                    <a:pt x="44" y="0"/>
                    <a:pt x="44" y="0"/>
                    <a:pt x="44" y="0"/>
                  </a:cubicBezTo>
                  <a:cubicBezTo>
                    <a:pt x="45" y="1"/>
                    <a:pt x="45" y="1"/>
                    <a:pt x="45" y="1"/>
                  </a:cubicBezTo>
                  <a:close/>
                  <a:moveTo>
                    <a:pt x="85" y="26"/>
                  </a:moveTo>
                  <a:cubicBezTo>
                    <a:pt x="89" y="21"/>
                    <a:pt x="92" y="19"/>
                    <a:pt x="96" y="19"/>
                  </a:cubicBezTo>
                  <a:cubicBezTo>
                    <a:pt x="97" y="19"/>
                    <a:pt x="99" y="19"/>
                    <a:pt x="100" y="20"/>
                  </a:cubicBezTo>
                  <a:cubicBezTo>
                    <a:pt x="102" y="21"/>
                    <a:pt x="103" y="22"/>
                    <a:pt x="104" y="24"/>
                  </a:cubicBezTo>
                  <a:cubicBezTo>
                    <a:pt x="104" y="26"/>
                    <a:pt x="104" y="28"/>
                    <a:pt x="104" y="31"/>
                  </a:cubicBezTo>
                  <a:cubicBezTo>
                    <a:pt x="104" y="46"/>
                    <a:pt x="104" y="46"/>
                    <a:pt x="104" y="46"/>
                  </a:cubicBezTo>
                  <a:cubicBezTo>
                    <a:pt x="104" y="48"/>
                    <a:pt x="104" y="49"/>
                    <a:pt x="105" y="50"/>
                  </a:cubicBezTo>
                  <a:cubicBezTo>
                    <a:pt x="105" y="51"/>
                    <a:pt x="106" y="51"/>
                    <a:pt x="106" y="52"/>
                  </a:cubicBezTo>
                  <a:cubicBezTo>
                    <a:pt x="106" y="52"/>
                    <a:pt x="108" y="52"/>
                    <a:pt x="109" y="52"/>
                  </a:cubicBezTo>
                  <a:cubicBezTo>
                    <a:pt x="109" y="53"/>
                    <a:pt x="109" y="53"/>
                    <a:pt x="109" y="53"/>
                  </a:cubicBezTo>
                  <a:cubicBezTo>
                    <a:pt x="93" y="53"/>
                    <a:pt x="93" y="53"/>
                    <a:pt x="93" y="53"/>
                  </a:cubicBezTo>
                  <a:cubicBezTo>
                    <a:pt x="93" y="52"/>
                    <a:pt x="93" y="52"/>
                    <a:pt x="93" y="52"/>
                  </a:cubicBezTo>
                  <a:cubicBezTo>
                    <a:pt x="94" y="52"/>
                    <a:pt x="94" y="52"/>
                    <a:pt x="94" y="52"/>
                  </a:cubicBezTo>
                  <a:cubicBezTo>
                    <a:pt x="96" y="52"/>
                    <a:pt x="96" y="52"/>
                    <a:pt x="97" y="51"/>
                  </a:cubicBezTo>
                  <a:cubicBezTo>
                    <a:pt x="98" y="51"/>
                    <a:pt x="98" y="50"/>
                    <a:pt x="98" y="49"/>
                  </a:cubicBezTo>
                  <a:cubicBezTo>
                    <a:pt x="98" y="49"/>
                    <a:pt x="98" y="48"/>
                    <a:pt x="98" y="46"/>
                  </a:cubicBezTo>
                  <a:cubicBezTo>
                    <a:pt x="98" y="32"/>
                    <a:pt x="98" y="32"/>
                    <a:pt x="98" y="32"/>
                  </a:cubicBezTo>
                  <a:cubicBezTo>
                    <a:pt x="98" y="28"/>
                    <a:pt x="98" y="26"/>
                    <a:pt x="97" y="25"/>
                  </a:cubicBezTo>
                  <a:cubicBezTo>
                    <a:pt x="96" y="24"/>
                    <a:pt x="95" y="23"/>
                    <a:pt x="93" y="23"/>
                  </a:cubicBezTo>
                  <a:cubicBezTo>
                    <a:pt x="90" y="23"/>
                    <a:pt x="88" y="24"/>
                    <a:pt x="85" y="28"/>
                  </a:cubicBezTo>
                  <a:cubicBezTo>
                    <a:pt x="85" y="46"/>
                    <a:pt x="85" y="46"/>
                    <a:pt x="85" y="46"/>
                  </a:cubicBezTo>
                  <a:cubicBezTo>
                    <a:pt x="85" y="48"/>
                    <a:pt x="85" y="49"/>
                    <a:pt x="85" y="50"/>
                  </a:cubicBezTo>
                  <a:cubicBezTo>
                    <a:pt x="86" y="51"/>
                    <a:pt x="86" y="51"/>
                    <a:pt x="86" y="52"/>
                  </a:cubicBezTo>
                  <a:cubicBezTo>
                    <a:pt x="87" y="52"/>
                    <a:pt x="88" y="52"/>
                    <a:pt x="90" y="52"/>
                  </a:cubicBezTo>
                  <a:cubicBezTo>
                    <a:pt x="90" y="53"/>
                    <a:pt x="90" y="53"/>
                    <a:pt x="90" y="53"/>
                  </a:cubicBezTo>
                  <a:cubicBezTo>
                    <a:pt x="74" y="53"/>
                    <a:pt x="74" y="53"/>
                    <a:pt x="74" y="53"/>
                  </a:cubicBezTo>
                  <a:cubicBezTo>
                    <a:pt x="74" y="52"/>
                    <a:pt x="74" y="52"/>
                    <a:pt x="74" y="52"/>
                  </a:cubicBezTo>
                  <a:cubicBezTo>
                    <a:pt x="75" y="52"/>
                    <a:pt x="75" y="52"/>
                    <a:pt x="75" y="52"/>
                  </a:cubicBezTo>
                  <a:cubicBezTo>
                    <a:pt x="76" y="52"/>
                    <a:pt x="78" y="52"/>
                    <a:pt x="78" y="51"/>
                  </a:cubicBezTo>
                  <a:cubicBezTo>
                    <a:pt x="78" y="50"/>
                    <a:pt x="79" y="48"/>
                    <a:pt x="79" y="46"/>
                  </a:cubicBezTo>
                  <a:cubicBezTo>
                    <a:pt x="79" y="33"/>
                    <a:pt x="79" y="33"/>
                    <a:pt x="79" y="33"/>
                  </a:cubicBezTo>
                  <a:cubicBezTo>
                    <a:pt x="79" y="29"/>
                    <a:pt x="79" y="26"/>
                    <a:pt x="78" y="25"/>
                  </a:cubicBezTo>
                  <a:cubicBezTo>
                    <a:pt x="78" y="24"/>
                    <a:pt x="78" y="24"/>
                    <a:pt x="78" y="23"/>
                  </a:cubicBezTo>
                  <a:cubicBezTo>
                    <a:pt x="77" y="23"/>
                    <a:pt x="77" y="23"/>
                    <a:pt x="76" y="23"/>
                  </a:cubicBezTo>
                  <a:cubicBezTo>
                    <a:pt x="75" y="23"/>
                    <a:pt x="74" y="23"/>
                    <a:pt x="74" y="23"/>
                  </a:cubicBezTo>
                  <a:cubicBezTo>
                    <a:pt x="73" y="22"/>
                    <a:pt x="73" y="22"/>
                    <a:pt x="73" y="22"/>
                  </a:cubicBezTo>
                  <a:cubicBezTo>
                    <a:pt x="83" y="18"/>
                    <a:pt x="83" y="18"/>
                    <a:pt x="83" y="18"/>
                  </a:cubicBezTo>
                  <a:cubicBezTo>
                    <a:pt x="85" y="18"/>
                    <a:pt x="85" y="18"/>
                    <a:pt x="85" y="18"/>
                  </a:cubicBezTo>
                  <a:cubicBezTo>
                    <a:pt x="85" y="26"/>
                    <a:pt x="85" y="26"/>
                    <a:pt x="85" y="26"/>
                  </a:cubicBezTo>
                  <a:close/>
                  <a:moveTo>
                    <a:pt x="132" y="19"/>
                  </a:moveTo>
                  <a:cubicBezTo>
                    <a:pt x="136" y="19"/>
                    <a:pt x="140" y="21"/>
                    <a:pt x="144" y="25"/>
                  </a:cubicBezTo>
                  <a:cubicBezTo>
                    <a:pt x="146" y="28"/>
                    <a:pt x="148" y="32"/>
                    <a:pt x="148" y="36"/>
                  </a:cubicBezTo>
                  <a:cubicBezTo>
                    <a:pt x="148" y="40"/>
                    <a:pt x="147" y="42"/>
                    <a:pt x="146" y="46"/>
                  </a:cubicBezTo>
                  <a:cubicBezTo>
                    <a:pt x="144" y="49"/>
                    <a:pt x="142" y="51"/>
                    <a:pt x="140" y="53"/>
                  </a:cubicBezTo>
                  <a:cubicBezTo>
                    <a:pt x="137" y="54"/>
                    <a:pt x="134" y="55"/>
                    <a:pt x="131" y="55"/>
                  </a:cubicBezTo>
                  <a:cubicBezTo>
                    <a:pt x="126" y="55"/>
                    <a:pt x="122" y="53"/>
                    <a:pt x="120" y="49"/>
                  </a:cubicBezTo>
                  <a:cubicBezTo>
                    <a:pt x="117" y="46"/>
                    <a:pt x="116" y="42"/>
                    <a:pt x="116" y="38"/>
                  </a:cubicBezTo>
                  <a:cubicBezTo>
                    <a:pt x="116" y="34"/>
                    <a:pt x="117" y="31"/>
                    <a:pt x="118" y="28"/>
                  </a:cubicBezTo>
                  <a:cubicBezTo>
                    <a:pt x="120" y="26"/>
                    <a:pt x="122" y="23"/>
                    <a:pt x="124" y="22"/>
                  </a:cubicBezTo>
                  <a:cubicBezTo>
                    <a:pt x="126" y="20"/>
                    <a:pt x="129" y="19"/>
                    <a:pt x="132" y="19"/>
                  </a:cubicBezTo>
                  <a:close/>
                  <a:moveTo>
                    <a:pt x="130" y="21"/>
                  </a:moveTo>
                  <a:cubicBezTo>
                    <a:pt x="129" y="21"/>
                    <a:pt x="128" y="22"/>
                    <a:pt x="127" y="22"/>
                  </a:cubicBezTo>
                  <a:cubicBezTo>
                    <a:pt x="126" y="23"/>
                    <a:pt x="124" y="24"/>
                    <a:pt x="124" y="26"/>
                  </a:cubicBezTo>
                  <a:cubicBezTo>
                    <a:pt x="123" y="28"/>
                    <a:pt x="122" y="31"/>
                    <a:pt x="122" y="34"/>
                  </a:cubicBezTo>
                  <a:cubicBezTo>
                    <a:pt x="122" y="39"/>
                    <a:pt x="123" y="43"/>
                    <a:pt x="125" y="47"/>
                  </a:cubicBezTo>
                  <a:cubicBezTo>
                    <a:pt x="127" y="50"/>
                    <a:pt x="130" y="52"/>
                    <a:pt x="133" y="52"/>
                  </a:cubicBezTo>
                  <a:cubicBezTo>
                    <a:pt x="135" y="52"/>
                    <a:pt x="137" y="51"/>
                    <a:pt x="138" y="49"/>
                  </a:cubicBezTo>
                  <a:cubicBezTo>
                    <a:pt x="140" y="47"/>
                    <a:pt x="141" y="44"/>
                    <a:pt x="141" y="39"/>
                  </a:cubicBezTo>
                  <a:cubicBezTo>
                    <a:pt x="141" y="33"/>
                    <a:pt x="140" y="28"/>
                    <a:pt x="137" y="25"/>
                  </a:cubicBezTo>
                  <a:cubicBezTo>
                    <a:pt x="135" y="22"/>
                    <a:pt x="133" y="21"/>
                    <a:pt x="130" y="21"/>
                  </a:cubicBezTo>
                  <a:close/>
                  <a:moveTo>
                    <a:pt x="167" y="1"/>
                  </a:moveTo>
                  <a:cubicBezTo>
                    <a:pt x="167" y="46"/>
                    <a:pt x="167" y="46"/>
                    <a:pt x="167" y="46"/>
                  </a:cubicBezTo>
                  <a:cubicBezTo>
                    <a:pt x="167" y="48"/>
                    <a:pt x="167" y="50"/>
                    <a:pt x="168" y="50"/>
                  </a:cubicBezTo>
                  <a:cubicBezTo>
                    <a:pt x="168" y="51"/>
                    <a:pt x="168" y="52"/>
                    <a:pt x="169" y="52"/>
                  </a:cubicBezTo>
                  <a:cubicBezTo>
                    <a:pt x="170" y="52"/>
                    <a:pt x="170" y="52"/>
                    <a:pt x="172" y="52"/>
                  </a:cubicBezTo>
                  <a:cubicBezTo>
                    <a:pt x="172" y="54"/>
                    <a:pt x="172" y="54"/>
                    <a:pt x="172" y="54"/>
                  </a:cubicBezTo>
                  <a:cubicBezTo>
                    <a:pt x="156" y="54"/>
                    <a:pt x="156" y="54"/>
                    <a:pt x="156" y="54"/>
                  </a:cubicBezTo>
                  <a:cubicBezTo>
                    <a:pt x="156" y="52"/>
                    <a:pt x="156" y="52"/>
                    <a:pt x="156" y="52"/>
                  </a:cubicBezTo>
                  <a:cubicBezTo>
                    <a:pt x="158" y="52"/>
                    <a:pt x="159" y="52"/>
                    <a:pt x="160" y="52"/>
                  </a:cubicBezTo>
                  <a:cubicBezTo>
                    <a:pt x="160" y="52"/>
                    <a:pt x="160" y="51"/>
                    <a:pt x="161" y="50"/>
                  </a:cubicBezTo>
                  <a:cubicBezTo>
                    <a:pt x="161" y="50"/>
                    <a:pt x="161" y="48"/>
                    <a:pt x="161" y="46"/>
                  </a:cubicBezTo>
                  <a:cubicBezTo>
                    <a:pt x="161" y="15"/>
                    <a:pt x="161" y="15"/>
                    <a:pt x="161" y="15"/>
                  </a:cubicBezTo>
                  <a:cubicBezTo>
                    <a:pt x="161" y="11"/>
                    <a:pt x="161" y="9"/>
                    <a:pt x="161" y="8"/>
                  </a:cubicBezTo>
                  <a:cubicBezTo>
                    <a:pt x="161" y="7"/>
                    <a:pt x="160" y="6"/>
                    <a:pt x="160" y="6"/>
                  </a:cubicBezTo>
                  <a:cubicBezTo>
                    <a:pt x="160" y="6"/>
                    <a:pt x="159" y="6"/>
                    <a:pt x="158" y="6"/>
                  </a:cubicBezTo>
                  <a:cubicBezTo>
                    <a:pt x="158" y="6"/>
                    <a:pt x="157" y="6"/>
                    <a:pt x="156" y="6"/>
                  </a:cubicBezTo>
                  <a:cubicBezTo>
                    <a:pt x="155" y="5"/>
                    <a:pt x="155" y="5"/>
                    <a:pt x="155" y="5"/>
                  </a:cubicBezTo>
                  <a:cubicBezTo>
                    <a:pt x="165" y="1"/>
                    <a:pt x="165" y="1"/>
                    <a:pt x="165" y="1"/>
                  </a:cubicBezTo>
                  <a:cubicBezTo>
                    <a:pt x="167" y="1"/>
                    <a:pt x="167" y="1"/>
                    <a:pt x="167" y="1"/>
                  </a:cubicBezTo>
                  <a:cubicBezTo>
                    <a:pt x="167" y="1"/>
                    <a:pt x="167" y="1"/>
                    <a:pt x="167" y="1"/>
                  </a:cubicBezTo>
                  <a:close/>
                  <a:moveTo>
                    <a:pt x="196" y="19"/>
                  </a:moveTo>
                  <a:cubicBezTo>
                    <a:pt x="201" y="19"/>
                    <a:pt x="205" y="21"/>
                    <a:pt x="208" y="25"/>
                  </a:cubicBezTo>
                  <a:cubicBezTo>
                    <a:pt x="210" y="28"/>
                    <a:pt x="212" y="32"/>
                    <a:pt x="212" y="36"/>
                  </a:cubicBezTo>
                  <a:cubicBezTo>
                    <a:pt x="212" y="40"/>
                    <a:pt x="211" y="42"/>
                    <a:pt x="210" y="46"/>
                  </a:cubicBezTo>
                  <a:cubicBezTo>
                    <a:pt x="209" y="49"/>
                    <a:pt x="207" y="51"/>
                    <a:pt x="204" y="53"/>
                  </a:cubicBezTo>
                  <a:cubicBezTo>
                    <a:pt x="202" y="54"/>
                    <a:pt x="199" y="55"/>
                    <a:pt x="196" y="55"/>
                  </a:cubicBezTo>
                  <a:cubicBezTo>
                    <a:pt x="191" y="55"/>
                    <a:pt x="187" y="53"/>
                    <a:pt x="184" y="49"/>
                  </a:cubicBezTo>
                  <a:cubicBezTo>
                    <a:pt x="182" y="46"/>
                    <a:pt x="181" y="42"/>
                    <a:pt x="181" y="38"/>
                  </a:cubicBezTo>
                  <a:cubicBezTo>
                    <a:pt x="181" y="34"/>
                    <a:pt x="182" y="31"/>
                    <a:pt x="183" y="28"/>
                  </a:cubicBezTo>
                  <a:cubicBezTo>
                    <a:pt x="185" y="26"/>
                    <a:pt x="187" y="23"/>
                    <a:pt x="189" y="22"/>
                  </a:cubicBezTo>
                  <a:cubicBezTo>
                    <a:pt x="190" y="20"/>
                    <a:pt x="193" y="19"/>
                    <a:pt x="196" y="19"/>
                  </a:cubicBezTo>
                  <a:close/>
                  <a:moveTo>
                    <a:pt x="195" y="21"/>
                  </a:moveTo>
                  <a:cubicBezTo>
                    <a:pt x="194" y="21"/>
                    <a:pt x="192" y="22"/>
                    <a:pt x="191" y="22"/>
                  </a:cubicBezTo>
                  <a:cubicBezTo>
                    <a:pt x="190" y="23"/>
                    <a:pt x="188" y="24"/>
                    <a:pt x="188" y="26"/>
                  </a:cubicBezTo>
                  <a:cubicBezTo>
                    <a:pt x="187" y="28"/>
                    <a:pt x="186" y="31"/>
                    <a:pt x="186" y="34"/>
                  </a:cubicBezTo>
                  <a:cubicBezTo>
                    <a:pt x="186" y="39"/>
                    <a:pt x="187" y="43"/>
                    <a:pt x="189" y="47"/>
                  </a:cubicBezTo>
                  <a:cubicBezTo>
                    <a:pt x="191" y="50"/>
                    <a:pt x="194" y="52"/>
                    <a:pt x="197" y="52"/>
                  </a:cubicBezTo>
                  <a:cubicBezTo>
                    <a:pt x="199" y="52"/>
                    <a:pt x="201" y="51"/>
                    <a:pt x="202" y="49"/>
                  </a:cubicBezTo>
                  <a:cubicBezTo>
                    <a:pt x="204" y="47"/>
                    <a:pt x="205" y="44"/>
                    <a:pt x="205" y="39"/>
                  </a:cubicBezTo>
                  <a:cubicBezTo>
                    <a:pt x="205" y="33"/>
                    <a:pt x="204" y="28"/>
                    <a:pt x="201" y="25"/>
                  </a:cubicBezTo>
                  <a:cubicBezTo>
                    <a:pt x="200" y="22"/>
                    <a:pt x="197" y="21"/>
                    <a:pt x="195" y="21"/>
                  </a:cubicBezTo>
                  <a:close/>
                  <a:moveTo>
                    <a:pt x="229" y="41"/>
                  </a:moveTo>
                  <a:cubicBezTo>
                    <a:pt x="227" y="40"/>
                    <a:pt x="225" y="39"/>
                    <a:pt x="224" y="37"/>
                  </a:cubicBezTo>
                  <a:cubicBezTo>
                    <a:pt x="223" y="35"/>
                    <a:pt x="222" y="33"/>
                    <a:pt x="222" y="31"/>
                  </a:cubicBezTo>
                  <a:cubicBezTo>
                    <a:pt x="222" y="28"/>
                    <a:pt x="224" y="24"/>
                    <a:pt x="226" y="22"/>
                  </a:cubicBezTo>
                  <a:cubicBezTo>
                    <a:pt x="228" y="20"/>
                    <a:pt x="232" y="18"/>
                    <a:pt x="235" y="18"/>
                  </a:cubicBezTo>
                  <a:cubicBezTo>
                    <a:pt x="238" y="18"/>
                    <a:pt x="241" y="19"/>
                    <a:pt x="243" y="21"/>
                  </a:cubicBezTo>
                  <a:cubicBezTo>
                    <a:pt x="250" y="21"/>
                    <a:pt x="250" y="21"/>
                    <a:pt x="250" y="21"/>
                  </a:cubicBezTo>
                  <a:cubicBezTo>
                    <a:pt x="251" y="21"/>
                    <a:pt x="252" y="21"/>
                    <a:pt x="252" y="21"/>
                  </a:cubicBezTo>
                  <a:cubicBezTo>
                    <a:pt x="252" y="21"/>
                    <a:pt x="252" y="21"/>
                    <a:pt x="252" y="21"/>
                  </a:cubicBezTo>
                  <a:cubicBezTo>
                    <a:pt x="252" y="22"/>
                    <a:pt x="252" y="22"/>
                    <a:pt x="252" y="22"/>
                  </a:cubicBezTo>
                  <a:cubicBezTo>
                    <a:pt x="252" y="23"/>
                    <a:pt x="252" y="24"/>
                    <a:pt x="252" y="24"/>
                  </a:cubicBezTo>
                  <a:cubicBezTo>
                    <a:pt x="252" y="24"/>
                    <a:pt x="252" y="24"/>
                    <a:pt x="252" y="24"/>
                  </a:cubicBezTo>
                  <a:cubicBezTo>
                    <a:pt x="252" y="24"/>
                    <a:pt x="251" y="24"/>
                    <a:pt x="250" y="24"/>
                  </a:cubicBezTo>
                  <a:cubicBezTo>
                    <a:pt x="246" y="24"/>
                    <a:pt x="246" y="24"/>
                    <a:pt x="246" y="24"/>
                  </a:cubicBezTo>
                  <a:cubicBezTo>
                    <a:pt x="247" y="26"/>
                    <a:pt x="248" y="28"/>
                    <a:pt x="248" y="31"/>
                  </a:cubicBezTo>
                  <a:cubicBezTo>
                    <a:pt x="248" y="34"/>
                    <a:pt x="246" y="37"/>
                    <a:pt x="244" y="39"/>
                  </a:cubicBezTo>
                  <a:cubicBezTo>
                    <a:pt x="242" y="41"/>
                    <a:pt x="238" y="42"/>
                    <a:pt x="235" y="42"/>
                  </a:cubicBezTo>
                  <a:cubicBezTo>
                    <a:pt x="233" y="42"/>
                    <a:pt x="232" y="42"/>
                    <a:pt x="230" y="41"/>
                  </a:cubicBezTo>
                  <a:cubicBezTo>
                    <a:pt x="229" y="42"/>
                    <a:pt x="228" y="43"/>
                    <a:pt x="228" y="44"/>
                  </a:cubicBezTo>
                  <a:cubicBezTo>
                    <a:pt x="228" y="44"/>
                    <a:pt x="228" y="45"/>
                    <a:pt x="228" y="45"/>
                  </a:cubicBezTo>
                  <a:cubicBezTo>
                    <a:pt x="228" y="46"/>
                    <a:pt x="228" y="46"/>
                    <a:pt x="228" y="46"/>
                  </a:cubicBezTo>
                  <a:cubicBezTo>
                    <a:pt x="228" y="47"/>
                    <a:pt x="229" y="47"/>
                    <a:pt x="230" y="47"/>
                  </a:cubicBezTo>
                  <a:cubicBezTo>
                    <a:pt x="231" y="47"/>
                    <a:pt x="233" y="47"/>
                    <a:pt x="236" y="48"/>
                  </a:cubicBezTo>
                  <a:cubicBezTo>
                    <a:pt x="240" y="48"/>
                    <a:pt x="244" y="48"/>
                    <a:pt x="245" y="48"/>
                  </a:cubicBezTo>
                  <a:cubicBezTo>
                    <a:pt x="248" y="48"/>
                    <a:pt x="249" y="49"/>
                    <a:pt x="250" y="50"/>
                  </a:cubicBezTo>
                  <a:cubicBezTo>
                    <a:pt x="252" y="52"/>
                    <a:pt x="252" y="54"/>
                    <a:pt x="252" y="56"/>
                  </a:cubicBezTo>
                  <a:cubicBezTo>
                    <a:pt x="252" y="58"/>
                    <a:pt x="251" y="61"/>
                    <a:pt x="249" y="64"/>
                  </a:cubicBezTo>
                  <a:cubicBezTo>
                    <a:pt x="245" y="67"/>
                    <a:pt x="240" y="69"/>
                    <a:pt x="234" y="69"/>
                  </a:cubicBezTo>
                  <a:cubicBezTo>
                    <a:pt x="230" y="69"/>
                    <a:pt x="226" y="68"/>
                    <a:pt x="223" y="66"/>
                  </a:cubicBezTo>
                  <a:cubicBezTo>
                    <a:pt x="221" y="65"/>
                    <a:pt x="220" y="64"/>
                    <a:pt x="220" y="62"/>
                  </a:cubicBezTo>
                  <a:cubicBezTo>
                    <a:pt x="220" y="62"/>
                    <a:pt x="220" y="61"/>
                    <a:pt x="220" y="60"/>
                  </a:cubicBezTo>
                  <a:cubicBezTo>
                    <a:pt x="221" y="60"/>
                    <a:pt x="222" y="58"/>
                    <a:pt x="223" y="56"/>
                  </a:cubicBezTo>
                  <a:cubicBezTo>
                    <a:pt x="223" y="56"/>
                    <a:pt x="224" y="55"/>
                    <a:pt x="226" y="52"/>
                  </a:cubicBezTo>
                  <a:cubicBezTo>
                    <a:pt x="225" y="52"/>
                    <a:pt x="224" y="51"/>
                    <a:pt x="224" y="50"/>
                  </a:cubicBezTo>
                  <a:cubicBezTo>
                    <a:pt x="223" y="50"/>
                    <a:pt x="223" y="49"/>
                    <a:pt x="223" y="48"/>
                  </a:cubicBezTo>
                  <a:cubicBezTo>
                    <a:pt x="223" y="48"/>
                    <a:pt x="223" y="46"/>
                    <a:pt x="224" y="45"/>
                  </a:cubicBezTo>
                  <a:cubicBezTo>
                    <a:pt x="225" y="45"/>
                    <a:pt x="226" y="44"/>
                    <a:pt x="229" y="41"/>
                  </a:cubicBezTo>
                  <a:close/>
                  <a:moveTo>
                    <a:pt x="235" y="20"/>
                  </a:moveTo>
                  <a:cubicBezTo>
                    <a:pt x="233" y="20"/>
                    <a:pt x="232" y="21"/>
                    <a:pt x="230" y="22"/>
                  </a:cubicBezTo>
                  <a:cubicBezTo>
                    <a:pt x="229" y="24"/>
                    <a:pt x="229" y="26"/>
                    <a:pt x="229" y="29"/>
                  </a:cubicBezTo>
                  <a:cubicBezTo>
                    <a:pt x="229" y="33"/>
                    <a:pt x="230" y="36"/>
                    <a:pt x="231" y="38"/>
                  </a:cubicBezTo>
                  <a:cubicBezTo>
                    <a:pt x="232" y="40"/>
                    <a:pt x="234" y="41"/>
                    <a:pt x="236" y="41"/>
                  </a:cubicBezTo>
                  <a:cubicBezTo>
                    <a:pt x="238" y="41"/>
                    <a:pt x="239" y="40"/>
                    <a:pt x="240" y="39"/>
                  </a:cubicBezTo>
                  <a:cubicBezTo>
                    <a:pt x="242" y="37"/>
                    <a:pt x="242" y="35"/>
                    <a:pt x="242" y="32"/>
                  </a:cubicBezTo>
                  <a:cubicBezTo>
                    <a:pt x="242" y="28"/>
                    <a:pt x="241" y="25"/>
                    <a:pt x="240" y="23"/>
                  </a:cubicBezTo>
                  <a:cubicBezTo>
                    <a:pt x="238" y="21"/>
                    <a:pt x="237" y="20"/>
                    <a:pt x="235" y="20"/>
                  </a:cubicBezTo>
                  <a:close/>
                  <a:moveTo>
                    <a:pt x="228" y="54"/>
                  </a:moveTo>
                  <a:cubicBezTo>
                    <a:pt x="227" y="55"/>
                    <a:pt x="226" y="56"/>
                    <a:pt x="226" y="57"/>
                  </a:cubicBezTo>
                  <a:cubicBezTo>
                    <a:pt x="226" y="58"/>
                    <a:pt x="225" y="59"/>
                    <a:pt x="225" y="60"/>
                  </a:cubicBezTo>
                  <a:cubicBezTo>
                    <a:pt x="225" y="62"/>
                    <a:pt x="226" y="63"/>
                    <a:pt x="227" y="64"/>
                  </a:cubicBezTo>
                  <a:cubicBezTo>
                    <a:pt x="230" y="65"/>
                    <a:pt x="233" y="66"/>
                    <a:pt x="238" y="66"/>
                  </a:cubicBezTo>
                  <a:cubicBezTo>
                    <a:pt x="242" y="66"/>
                    <a:pt x="245" y="65"/>
                    <a:pt x="247" y="64"/>
                  </a:cubicBezTo>
                  <a:cubicBezTo>
                    <a:pt x="249" y="62"/>
                    <a:pt x="250" y="60"/>
                    <a:pt x="250" y="58"/>
                  </a:cubicBezTo>
                  <a:cubicBezTo>
                    <a:pt x="250" y="57"/>
                    <a:pt x="250" y="56"/>
                    <a:pt x="248" y="56"/>
                  </a:cubicBezTo>
                  <a:cubicBezTo>
                    <a:pt x="247" y="55"/>
                    <a:pt x="245" y="55"/>
                    <a:pt x="241" y="55"/>
                  </a:cubicBezTo>
                  <a:cubicBezTo>
                    <a:pt x="236" y="54"/>
                    <a:pt x="231" y="54"/>
                    <a:pt x="228" y="54"/>
                  </a:cubicBezTo>
                  <a:close/>
                  <a:moveTo>
                    <a:pt x="258" y="20"/>
                  </a:moveTo>
                  <a:cubicBezTo>
                    <a:pt x="274" y="20"/>
                    <a:pt x="274" y="20"/>
                    <a:pt x="274" y="20"/>
                  </a:cubicBezTo>
                  <a:cubicBezTo>
                    <a:pt x="274" y="21"/>
                    <a:pt x="274" y="21"/>
                    <a:pt x="274" y="21"/>
                  </a:cubicBezTo>
                  <a:cubicBezTo>
                    <a:pt x="273" y="21"/>
                    <a:pt x="273" y="21"/>
                    <a:pt x="273" y="21"/>
                  </a:cubicBezTo>
                  <a:cubicBezTo>
                    <a:pt x="272" y="21"/>
                    <a:pt x="271" y="21"/>
                    <a:pt x="270" y="22"/>
                  </a:cubicBezTo>
                  <a:cubicBezTo>
                    <a:pt x="270" y="22"/>
                    <a:pt x="270" y="23"/>
                    <a:pt x="270" y="23"/>
                  </a:cubicBezTo>
                  <a:cubicBezTo>
                    <a:pt x="270" y="24"/>
                    <a:pt x="270" y="26"/>
                    <a:pt x="271" y="27"/>
                  </a:cubicBezTo>
                  <a:cubicBezTo>
                    <a:pt x="279" y="44"/>
                    <a:pt x="279" y="44"/>
                    <a:pt x="279" y="44"/>
                  </a:cubicBezTo>
                  <a:cubicBezTo>
                    <a:pt x="286" y="26"/>
                    <a:pt x="286" y="26"/>
                    <a:pt x="286" y="26"/>
                  </a:cubicBezTo>
                  <a:cubicBezTo>
                    <a:pt x="286" y="24"/>
                    <a:pt x="287" y="24"/>
                    <a:pt x="287" y="22"/>
                  </a:cubicBezTo>
                  <a:cubicBezTo>
                    <a:pt x="287" y="22"/>
                    <a:pt x="287" y="22"/>
                    <a:pt x="286" y="21"/>
                  </a:cubicBezTo>
                  <a:cubicBezTo>
                    <a:pt x="286" y="21"/>
                    <a:pt x="286" y="21"/>
                    <a:pt x="286" y="20"/>
                  </a:cubicBezTo>
                  <a:cubicBezTo>
                    <a:pt x="285" y="20"/>
                    <a:pt x="284" y="20"/>
                    <a:pt x="284" y="20"/>
                  </a:cubicBezTo>
                  <a:cubicBezTo>
                    <a:pt x="284" y="19"/>
                    <a:pt x="284" y="19"/>
                    <a:pt x="284" y="19"/>
                  </a:cubicBezTo>
                  <a:cubicBezTo>
                    <a:pt x="294" y="19"/>
                    <a:pt x="294" y="19"/>
                    <a:pt x="294" y="19"/>
                  </a:cubicBezTo>
                  <a:cubicBezTo>
                    <a:pt x="294" y="20"/>
                    <a:pt x="294" y="20"/>
                    <a:pt x="294" y="20"/>
                  </a:cubicBezTo>
                  <a:cubicBezTo>
                    <a:pt x="294" y="20"/>
                    <a:pt x="293" y="20"/>
                    <a:pt x="292" y="20"/>
                  </a:cubicBezTo>
                  <a:cubicBezTo>
                    <a:pt x="292" y="21"/>
                    <a:pt x="292" y="21"/>
                    <a:pt x="291" y="22"/>
                  </a:cubicBezTo>
                  <a:cubicBezTo>
                    <a:pt x="290" y="22"/>
                    <a:pt x="290" y="23"/>
                    <a:pt x="290" y="25"/>
                  </a:cubicBezTo>
                  <a:cubicBezTo>
                    <a:pt x="276" y="59"/>
                    <a:pt x="276" y="59"/>
                    <a:pt x="276" y="59"/>
                  </a:cubicBezTo>
                  <a:cubicBezTo>
                    <a:pt x="275" y="62"/>
                    <a:pt x="274" y="64"/>
                    <a:pt x="271" y="66"/>
                  </a:cubicBezTo>
                  <a:cubicBezTo>
                    <a:pt x="269" y="68"/>
                    <a:pt x="267" y="69"/>
                    <a:pt x="265" y="69"/>
                  </a:cubicBezTo>
                  <a:cubicBezTo>
                    <a:pt x="264" y="69"/>
                    <a:pt x="263" y="68"/>
                    <a:pt x="262" y="68"/>
                  </a:cubicBezTo>
                  <a:cubicBezTo>
                    <a:pt x="261" y="67"/>
                    <a:pt x="260" y="66"/>
                    <a:pt x="260" y="65"/>
                  </a:cubicBezTo>
                  <a:cubicBezTo>
                    <a:pt x="260" y="64"/>
                    <a:pt x="261" y="63"/>
                    <a:pt x="261" y="62"/>
                  </a:cubicBezTo>
                  <a:cubicBezTo>
                    <a:pt x="262" y="62"/>
                    <a:pt x="263" y="62"/>
                    <a:pt x="264" y="62"/>
                  </a:cubicBezTo>
                  <a:cubicBezTo>
                    <a:pt x="265" y="62"/>
                    <a:pt x="266" y="62"/>
                    <a:pt x="267" y="62"/>
                  </a:cubicBezTo>
                  <a:cubicBezTo>
                    <a:pt x="268" y="63"/>
                    <a:pt x="269" y="63"/>
                    <a:pt x="269" y="63"/>
                  </a:cubicBezTo>
                  <a:cubicBezTo>
                    <a:pt x="270" y="63"/>
                    <a:pt x="270" y="62"/>
                    <a:pt x="271" y="62"/>
                  </a:cubicBezTo>
                  <a:cubicBezTo>
                    <a:pt x="272" y="61"/>
                    <a:pt x="273" y="59"/>
                    <a:pt x="274" y="57"/>
                  </a:cubicBezTo>
                  <a:cubicBezTo>
                    <a:pt x="276" y="51"/>
                    <a:pt x="276" y="51"/>
                    <a:pt x="276" y="51"/>
                  </a:cubicBezTo>
                  <a:cubicBezTo>
                    <a:pt x="264" y="26"/>
                    <a:pt x="264" y="26"/>
                    <a:pt x="264" y="26"/>
                  </a:cubicBezTo>
                  <a:cubicBezTo>
                    <a:pt x="264" y="25"/>
                    <a:pt x="264" y="24"/>
                    <a:pt x="263" y="23"/>
                  </a:cubicBezTo>
                  <a:cubicBezTo>
                    <a:pt x="262" y="22"/>
                    <a:pt x="262" y="21"/>
                    <a:pt x="261" y="21"/>
                  </a:cubicBezTo>
                  <a:cubicBezTo>
                    <a:pt x="261" y="21"/>
                    <a:pt x="260" y="20"/>
                    <a:pt x="258" y="20"/>
                  </a:cubicBezTo>
                  <a:cubicBezTo>
                    <a:pt x="258" y="20"/>
                    <a:pt x="258" y="20"/>
                    <a:pt x="258" y="20"/>
                  </a:cubicBezTo>
                  <a:close/>
                  <a:moveTo>
                    <a:pt x="331" y="19"/>
                  </a:moveTo>
                  <a:cubicBezTo>
                    <a:pt x="336" y="19"/>
                    <a:pt x="340" y="21"/>
                    <a:pt x="343" y="25"/>
                  </a:cubicBezTo>
                  <a:cubicBezTo>
                    <a:pt x="346" y="28"/>
                    <a:pt x="347" y="32"/>
                    <a:pt x="347" y="36"/>
                  </a:cubicBezTo>
                  <a:cubicBezTo>
                    <a:pt x="347" y="40"/>
                    <a:pt x="346" y="42"/>
                    <a:pt x="345" y="46"/>
                  </a:cubicBezTo>
                  <a:cubicBezTo>
                    <a:pt x="344" y="49"/>
                    <a:pt x="342" y="51"/>
                    <a:pt x="339" y="53"/>
                  </a:cubicBezTo>
                  <a:cubicBezTo>
                    <a:pt x="336" y="54"/>
                    <a:pt x="334" y="55"/>
                    <a:pt x="331" y="55"/>
                  </a:cubicBezTo>
                  <a:cubicBezTo>
                    <a:pt x="326" y="55"/>
                    <a:pt x="322" y="53"/>
                    <a:pt x="319" y="49"/>
                  </a:cubicBezTo>
                  <a:cubicBezTo>
                    <a:pt x="317" y="46"/>
                    <a:pt x="316" y="42"/>
                    <a:pt x="316" y="38"/>
                  </a:cubicBezTo>
                  <a:cubicBezTo>
                    <a:pt x="316" y="34"/>
                    <a:pt x="316" y="31"/>
                    <a:pt x="318" y="28"/>
                  </a:cubicBezTo>
                  <a:cubicBezTo>
                    <a:pt x="320" y="26"/>
                    <a:pt x="322" y="23"/>
                    <a:pt x="324" y="22"/>
                  </a:cubicBezTo>
                  <a:cubicBezTo>
                    <a:pt x="326" y="20"/>
                    <a:pt x="328" y="19"/>
                    <a:pt x="331" y="19"/>
                  </a:cubicBezTo>
                  <a:close/>
                  <a:moveTo>
                    <a:pt x="330" y="21"/>
                  </a:moveTo>
                  <a:cubicBezTo>
                    <a:pt x="329" y="21"/>
                    <a:pt x="328" y="22"/>
                    <a:pt x="326" y="22"/>
                  </a:cubicBezTo>
                  <a:cubicBezTo>
                    <a:pt x="325" y="23"/>
                    <a:pt x="324" y="24"/>
                    <a:pt x="323" y="26"/>
                  </a:cubicBezTo>
                  <a:cubicBezTo>
                    <a:pt x="322" y="28"/>
                    <a:pt x="322" y="31"/>
                    <a:pt x="322" y="34"/>
                  </a:cubicBezTo>
                  <a:cubicBezTo>
                    <a:pt x="322" y="39"/>
                    <a:pt x="323" y="43"/>
                    <a:pt x="325" y="47"/>
                  </a:cubicBezTo>
                  <a:cubicBezTo>
                    <a:pt x="327" y="50"/>
                    <a:pt x="329" y="52"/>
                    <a:pt x="332" y="52"/>
                  </a:cubicBezTo>
                  <a:cubicBezTo>
                    <a:pt x="335" y="52"/>
                    <a:pt x="337" y="51"/>
                    <a:pt x="338" y="49"/>
                  </a:cubicBezTo>
                  <a:cubicBezTo>
                    <a:pt x="340" y="47"/>
                    <a:pt x="340" y="44"/>
                    <a:pt x="340" y="39"/>
                  </a:cubicBezTo>
                  <a:cubicBezTo>
                    <a:pt x="340" y="33"/>
                    <a:pt x="339" y="28"/>
                    <a:pt x="337" y="25"/>
                  </a:cubicBezTo>
                  <a:cubicBezTo>
                    <a:pt x="335" y="22"/>
                    <a:pt x="332" y="21"/>
                    <a:pt x="330" y="21"/>
                  </a:cubicBezTo>
                  <a:close/>
                  <a:moveTo>
                    <a:pt x="368" y="22"/>
                  </a:moveTo>
                  <a:cubicBezTo>
                    <a:pt x="368" y="45"/>
                    <a:pt x="368" y="45"/>
                    <a:pt x="368" y="45"/>
                  </a:cubicBezTo>
                  <a:cubicBezTo>
                    <a:pt x="368" y="48"/>
                    <a:pt x="368" y="50"/>
                    <a:pt x="369" y="51"/>
                  </a:cubicBezTo>
                  <a:cubicBezTo>
                    <a:pt x="370" y="52"/>
                    <a:pt x="371" y="52"/>
                    <a:pt x="373" y="52"/>
                  </a:cubicBezTo>
                  <a:cubicBezTo>
                    <a:pt x="376" y="52"/>
                    <a:pt x="376" y="52"/>
                    <a:pt x="376" y="52"/>
                  </a:cubicBezTo>
                  <a:cubicBezTo>
                    <a:pt x="376" y="54"/>
                    <a:pt x="376" y="54"/>
                    <a:pt x="376" y="54"/>
                  </a:cubicBezTo>
                  <a:cubicBezTo>
                    <a:pt x="356" y="54"/>
                    <a:pt x="356" y="54"/>
                    <a:pt x="356" y="54"/>
                  </a:cubicBezTo>
                  <a:cubicBezTo>
                    <a:pt x="356" y="52"/>
                    <a:pt x="356" y="52"/>
                    <a:pt x="356" y="52"/>
                  </a:cubicBezTo>
                  <a:cubicBezTo>
                    <a:pt x="358" y="52"/>
                    <a:pt x="358" y="52"/>
                    <a:pt x="358" y="52"/>
                  </a:cubicBezTo>
                  <a:cubicBezTo>
                    <a:pt x="358" y="52"/>
                    <a:pt x="360" y="52"/>
                    <a:pt x="360" y="52"/>
                  </a:cubicBezTo>
                  <a:cubicBezTo>
                    <a:pt x="361" y="51"/>
                    <a:pt x="362" y="50"/>
                    <a:pt x="362" y="50"/>
                  </a:cubicBezTo>
                  <a:cubicBezTo>
                    <a:pt x="362" y="49"/>
                    <a:pt x="362" y="47"/>
                    <a:pt x="362" y="45"/>
                  </a:cubicBezTo>
                  <a:cubicBezTo>
                    <a:pt x="362" y="22"/>
                    <a:pt x="362" y="22"/>
                    <a:pt x="362" y="22"/>
                  </a:cubicBezTo>
                  <a:cubicBezTo>
                    <a:pt x="356" y="22"/>
                    <a:pt x="356" y="22"/>
                    <a:pt x="356" y="22"/>
                  </a:cubicBezTo>
                  <a:cubicBezTo>
                    <a:pt x="356" y="20"/>
                    <a:pt x="356" y="20"/>
                    <a:pt x="356" y="20"/>
                  </a:cubicBezTo>
                  <a:cubicBezTo>
                    <a:pt x="362" y="20"/>
                    <a:pt x="362" y="20"/>
                    <a:pt x="362" y="20"/>
                  </a:cubicBezTo>
                  <a:cubicBezTo>
                    <a:pt x="362" y="17"/>
                    <a:pt x="362" y="17"/>
                    <a:pt x="362" y="17"/>
                  </a:cubicBezTo>
                  <a:cubicBezTo>
                    <a:pt x="362" y="14"/>
                    <a:pt x="363" y="11"/>
                    <a:pt x="364" y="8"/>
                  </a:cubicBezTo>
                  <a:cubicBezTo>
                    <a:pt x="365" y="6"/>
                    <a:pt x="367" y="4"/>
                    <a:pt x="369" y="3"/>
                  </a:cubicBezTo>
                  <a:cubicBezTo>
                    <a:pt x="371" y="2"/>
                    <a:pt x="373" y="1"/>
                    <a:pt x="376" y="1"/>
                  </a:cubicBezTo>
                  <a:cubicBezTo>
                    <a:pt x="378" y="1"/>
                    <a:pt x="381" y="2"/>
                    <a:pt x="383" y="3"/>
                  </a:cubicBezTo>
                  <a:cubicBezTo>
                    <a:pt x="384" y="4"/>
                    <a:pt x="385" y="6"/>
                    <a:pt x="385" y="7"/>
                  </a:cubicBezTo>
                  <a:cubicBezTo>
                    <a:pt x="385" y="8"/>
                    <a:pt x="384" y="8"/>
                    <a:pt x="384" y="9"/>
                  </a:cubicBezTo>
                  <a:cubicBezTo>
                    <a:pt x="383" y="10"/>
                    <a:pt x="383" y="10"/>
                    <a:pt x="382" y="10"/>
                  </a:cubicBezTo>
                  <a:cubicBezTo>
                    <a:pt x="382" y="10"/>
                    <a:pt x="381" y="9"/>
                    <a:pt x="380" y="9"/>
                  </a:cubicBezTo>
                  <a:cubicBezTo>
                    <a:pt x="380" y="8"/>
                    <a:pt x="379" y="8"/>
                    <a:pt x="378" y="6"/>
                  </a:cubicBezTo>
                  <a:cubicBezTo>
                    <a:pt x="377" y="5"/>
                    <a:pt x="376" y="4"/>
                    <a:pt x="376" y="3"/>
                  </a:cubicBezTo>
                  <a:cubicBezTo>
                    <a:pt x="375" y="3"/>
                    <a:pt x="374" y="2"/>
                    <a:pt x="373" y="2"/>
                  </a:cubicBezTo>
                  <a:cubicBezTo>
                    <a:pt x="372" y="2"/>
                    <a:pt x="371" y="3"/>
                    <a:pt x="370" y="3"/>
                  </a:cubicBezTo>
                  <a:cubicBezTo>
                    <a:pt x="370" y="4"/>
                    <a:pt x="369" y="5"/>
                    <a:pt x="369" y="6"/>
                  </a:cubicBezTo>
                  <a:cubicBezTo>
                    <a:pt x="368" y="7"/>
                    <a:pt x="368" y="10"/>
                    <a:pt x="368" y="16"/>
                  </a:cubicBezTo>
                  <a:cubicBezTo>
                    <a:pt x="368" y="18"/>
                    <a:pt x="368" y="18"/>
                    <a:pt x="368" y="18"/>
                  </a:cubicBezTo>
                  <a:cubicBezTo>
                    <a:pt x="377" y="18"/>
                    <a:pt x="377" y="18"/>
                    <a:pt x="377" y="18"/>
                  </a:cubicBezTo>
                  <a:cubicBezTo>
                    <a:pt x="377" y="22"/>
                    <a:pt x="377" y="22"/>
                    <a:pt x="377" y="22"/>
                  </a:cubicBezTo>
                  <a:cubicBezTo>
                    <a:pt x="368" y="22"/>
                    <a:pt x="368" y="22"/>
                    <a:pt x="368" y="22"/>
                  </a:cubicBezTo>
                  <a:close/>
                  <a:moveTo>
                    <a:pt x="440" y="2"/>
                  </a:moveTo>
                  <a:cubicBezTo>
                    <a:pt x="441" y="20"/>
                    <a:pt x="441" y="20"/>
                    <a:pt x="441" y="20"/>
                  </a:cubicBezTo>
                  <a:cubicBezTo>
                    <a:pt x="440" y="20"/>
                    <a:pt x="440" y="20"/>
                    <a:pt x="440" y="20"/>
                  </a:cubicBezTo>
                  <a:cubicBezTo>
                    <a:pt x="438" y="14"/>
                    <a:pt x="436" y="11"/>
                    <a:pt x="433" y="8"/>
                  </a:cubicBezTo>
                  <a:cubicBezTo>
                    <a:pt x="430" y="6"/>
                    <a:pt x="427" y="5"/>
                    <a:pt x="423" y="5"/>
                  </a:cubicBezTo>
                  <a:cubicBezTo>
                    <a:pt x="420" y="5"/>
                    <a:pt x="417" y="6"/>
                    <a:pt x="414" y="8"/>
                  </a:cubicBezTo>
                  <a:cubicBezTo>
                    <a:pt x="412" y="9"/>
                    <a:pt x="410" y="12"/>
                    <a:pt x="408" y="16"/>
                  </a:cubicBezTo>
                  <a:cubicBezTo>
                    <a:pt x="407" y="19"/>
                    <a:pt x="406" y="24"/>
                    <a:pt x="406" y="30"/>
                  </a:cubicBezTo>
                  <a:cubicBezTo>
                    <a:pt x="406" y="34"/>
                    <a:pt x="407" y="38"/>
                    <a:pt x="408" y="42"/>
                  </a:cubicBezTo>
                  <a:cubicBezTo>
                    <a:pt x="409" y="45"/>
                    <a:pt x="412" y="48"/>
                    <a:pt x="414" y="49"/>
                  </a:cubicBezTo>
                  <a:cubicBezTo>
                    <a:pt x="417" y="51"/>
                    <a:pt x="420" y="52"/>
                    <a:pt x="424" y="52"/>
                  </a:cubicBezTo>
                  <a:cubicBezTo>
                    <a:pt x="427" y="52"/>
                    <a:pt x="430" y="51"/>
                    <a:pt x="432" y="50"/>
                  </a:cubicBezTo>
                  <a:cubicBezTo>
                    <a:pt x="435" y="49"/>
                    <a:pt x="438" y="46"/>
                    <a:pt x="440" y="42"/>
                  </a:cubicBezTo>
                  <a:cubicBezTo>
                    <a:pt x="442" y="42"/>
                    <a:pt x="442" y="42"/>
                    <a:pt x="442" y="42"/>
                  </a:cubicBezTo>
                  <a:cubicBezTo>
                    <a:pt x="439" y="47"/>
                    <a:pt x="436" y="50"/>
                    <a:pt x="433" y="52"/>
                  </a:cubicBezTo>
                  <a:cubicBezTo>
                    <a:pt x="430" y="54"/>
                    <a:pt x="426" y="56"/>
                    <a:pt x="422" y="56"/>
                  </a:cubicBezTo>
                  <a:cubicBezTo>
                    <a:pt x="414" y="56"/>
                    <a:pt x="407" y="52"/>
                    <a:pt x="403" y="46"/>
                  </a:cubicBezTo>
                  <a:cubicBezTo>
                    <a:pt x="400" y="42"/>
                    <a:pt x="398" y="36"/>
                    <a:pt x="398" y="30"/>
                  </a:cubicBezTo>
                  <a:cubicBezTo>
                    <a:pt x="398" y="25"/>
                    <a:pt x="399" y="20"/>
                    <a:pt x="401" y="16"/>
                  </a:cubicBezTo>
                  <a:cubicBezTo>
                    <a:pt x="403" y="12"/>
                    <a:pt x="406" y="8"/>
                    <a:pt x="410" y="6"/>
                  </a:cubicBezTo>
                  <a:cubicBezTo>
                    <a:pt x="414" y="4"/>
                    <a:pt x="418" y="3"/>
                    <a:pt x="422" y="3"/>
                  </a:cubicBezTo>
                  <a:cubicBezTo>
                    <a:pt x="426" y="3"/>
                    <a:pt x="429" y="4"/>
                    <a:pt x="433" y="6"/>
                  </a:cubicBezTo>
                  <a:cubicBezTo>
                    <a:pt x="434" y="6"/>
                    <a:pt x="434" y="6"/>
                    <a:pt x="435" y="6"/>
                  </a:cubicBezTo>
                  <a:cubicBezTo>
                    <a:pt x="436" y="6"/>
                    <a:pt x="436" y="6"/>
                    <a:pt x="436" y="6"/>
                  </a:cubicBezTo>
                  <a:cubicBezTo>
                    <a:pt x="437" y="5"/>
                    <a:pt x="438" y="4"/>
                    <a:pt x="438" y="3"/>
                  </a:cubicBezTo>
                  <a:cubicBezTo>
                    <a:pt x="440" y="2"/>
                    <a:pt x="440" y="2"/>
                    <a:pt x="440" y="2"/>
                  </a:cubicBezTo>
                  <a:close/>
                  <a:moveTo>
                    <a:pt x="460" y="1"/>
                  </a:moveTo>
                  <a:cubicBezTo>
                    <a:pt x="460" y="26"/>
                    <a:pt x="460" y="26"/>
                    <a:pt x="460" y="26"/>
                  </a:cubicBezTo>
                  <a:cubicBezTo>
                    <a:pt x="463" y="22"/>
                    <a:pt x="465" y="21"/>
                    <a:pt x="466" y="20"/>
                  </a:cubicBezTo>
                  <a:cubicBezTo>
                    <a:pt x="468" y="19"/>
                    <a:pt x="470" y="18"/>
                    <a:pt x="471" y="18"/>
                  </a:cubicBezTo>
                  <a:cubicBezTo>
                    <a:pt x="473" y="18"/>
                    <a:pt x="475" y="19"/>
                    <a:pt x="476" y="20"/>
                  </a:cubicBezTo>
                  <a:cubicBezTo>
                    <a:pt x="477" y="21"/>
                    <a:pt x="478" y="23"/>
                    <a:pt x="479" y="25"/>
                  </a:cubicBezTo>
                  <a:cubicBezTo>
                    <a:pt x="479" y="27"/>
                    <a:pt x="480" y="30"/>
                    <a:pt x="480" y="34"/>
                  </a:cubicBezTo>
                  <a:cubicBezTo>
                    <a:pt x="480" y="46"/>
                    <a:pt x="480" y="46"/>
                    <a:pt x="480" y="46"/>
                  </a:cubicBezTo>
                  <a:cubicBezTo>
                    <a:pt x="480" y="48"/>
                    <a:pt x="480" y="50"/>
                    <a:pt x="480" y="50"/>
                  </a:cubicBezTo>
                  <a:cubicBezTo>
                    <a:pt x="480" y="51"/>
                    <a:pt x="481" y="52"/>
                    <a:pt x="481" y="52"/>
                  </a:cubicBezTo>
                  <a:cubicBezTo>
                    <a:pt x="482" y="52"/>
                    <a:pt x="483" y="52"/>
                    <a:pt x="484" y="52"/>
                  </a:cubicBezTo>
                  <a:cubicBezTo>
                    <a:pt x="484" y="54"/>
                    <a:pt x="484" y="54"/>
                    <a:pt x="484" y="54"/>
                  </a:cubicBezTo>
                  <a:cubicBezTo>
                    <a:pt x="468" y="54"/>
                    <a:pt x="468" y="54"/>
                    <a:pt x="468" y="54"/>
                  </a:cubicBezTo>
                  <a:cubicBezTo>
                    <a:pt x="468" y="52"/>
                    <a:pt x="468" y="52"/>
                    <a:pt x="468" y="52"/>
                  </a:cubicBezTo>
                  <a:cubicBezTo>
                    <a:pt x="469" y="52"/>
                    <a:pt x="469" y="52"/>
                    <a:pt x="469" y="52"/>
                  </a:cubicBezTo>
                  <a:cubicBezTo>
                    <a:pt x="471" y="52"/>
                    <a:pt x="472" y="52"/>
                    <a:pt x="472" y="52"/>
                  </a:cubicBezTo>
                  <a:cubicBezTo>
                    <a:pt x="473" y="51"/>
                    <a:pt x="474" y="50"/>
                    <a:pt x="474" y="50"/>
                  </a:cubicBezTo>
                  <a:cubicBezTo>
                    <a:pt x="474" y="49"/>
                    <a:pt x="474" y="48"/>
                    <a:pt x="474" y="46"/>
                  </a:cubicBezTo>
                  <a:cubicBezTo>
                    <a:pt x="474" y="34"/>
                    <a:pt x="474" y="34"/>
                    <a:pt x="474" y="34"/>
                  </a:cubicBezTo>
                  <a:cubicBezTo>
                    <a:pt x="474" y="30"/>
                    <a:pt x="474" y="28"/>
                    <a:pt x="473" y="27"/>
                  </a:cubicBezTo>
                  <a:cubicBezTo>
                    <a:pt x="473" y="26"/>
                    <a:pt x="472" y="25"/>
                    <a:pt x="472" y="24"/>
                  </a:cubicBezTo>
                  <a:cubicBezTo>
                    <a:pt x="471" y="24"/>
                    <a:pt x="470" y="23"/>
                    <a:pt x="469" y="23"/>
                  </a:cubicBezTo>
                  <a:cubicBezTo>
                    <a:pt x="468" y="23"/>
                    <a:pt x="466" y="24"/>
                    <a:pt x="465" y="24"/>
                  </a:cubicBezTo>
                  <a:cubicBezTo>
                    <a:pt x="464" y="25"/>
                    <a:pt x="462" y="26"/>
                    <a:pt x="461" y="28"/>
                  </a:cubicBezTo>
                  <a:cubicBezTo>
                    <a:pt x="461" y="46"/>
                    <a:pt x="461" y="46"/>
                    <a:pt x="461" y="46"/>
                  </a:cubicBezTo>
                  <a:cubicBezTo>
                    <a:pt x="461" y="48"/>
                    <a:pt x="461" y="50"/>
                    <a:pt x="461" y="50"/>
                  </a:cubicBezTo>
                  <a:cubicBezTo>
                    <a:pt x="462" y="51"/>
                    <a:pt x="462" y="52"/>
                    <a:pt x="462" y="52"/>
                  </a:cubicBezTo>
                  <a:cubicBezTo>
                    <a:pt x="463" y="52"/>
                    <a:pt x="464" y="52"/>
                    <a:pt x="466" y="52"/>
                  </a:cubicBezTo>
                  <a:cubicBezTo>
                    <a:pt x="466" y="54"/>
                    <a:pt x="466" y="54"/>
                    <a:pt x="466" y="54"/>
                  </a:cubicBezTo>
                  <a:cubicBezTo>
                    <a:pt x="450" y="54"/>
                    <a:pt x="450" y="54"/>
                    <a:pt x="450" y="54"/>
                  </a:cubicBezTo>
                  <a:cubicBezTo>
                    <a:pt x="450" y="52"/>
                    <a:pt x="450" y="52"/>
                    <a:pt x="450" y="52"/>
                  </a:cubicBezTo>
                  <a:cubicBezTo>
                    <a:pt x="451" y="52"/>
                    <a:pt x="452" y="52"/>
                    <a:pt x="453" y="52"/>
                  </a:cubicBezTo>
                  <a:cubicBezTo>
                    <a:pt x="454" y="51"/>
                    <a:pt x="454" y="51"/>
                    <a:pt x="454" y="50"/>
                  </a:cubicBezTo>
                  <a:cubicBezTo>
                    <a:pt x="455" y="49"/>
                    <a:pt x="455" y="48"/>
                    <a:pt x="455" y="46"/>
                  </a:cubicBezTo>
                  <a:cubicBezTo>
                    <a:pt x="455" y="15"/>
                    <a:pt x="455" y="15"/>
                    <a:pt x="455" y="15"/>
                  </a:cubicBezTo>
                  <a:cubicBezTo>
                    <a:pt x="455" y="11"/>
                    <a:pt x="455" y="8"/>
                    <a:pt x="454" y="8"/>
                  </a:cubicBezTo>
                  <a:cubicBezTo>
                    <a:pt x="454" y="7"/>
                    <a:pt x="454" y="6"/>
                    <a:pt x="454" y="6"/>
                  </a:cubicBezTo>
                  <a:cubicBezTo>
                    <a:pt x="453" y="5"/>
                    <a:pt x="453" y="5"/>
                    <a:pt x="452" y="5"/>
                  </a:cubicBezTo>
                  <a:cubicBezTo>
                    <a:pt x="452" y="5"/>
                    <a:pt x="451" y="5"/>
                    <a:pt x="450" y="6"/>
                  </a:cubicBezTo>
                  <a:cubicBezTo>
                    <a:pt x="449" y="4"/>
                    <a:pt x="449" y="4"/>
                    <a:pt x="449" y="4"/>
                  </a:cubicBezTo>
                  <a:cubicBezTo>
                    <a:pt x="459" y="0"/>
                    <a:pt x="459" y="0"/>
                    <a:pt x="459" y="0"/>
                  </a:cubicBezTo>
                  <a:cubicBezTo>
                    <a:pt x="460" y="1"/>
                    <a:pt x="460" y="1"/>
                    <a:pt x="460" y="1"/>
                  </a:cubicBezTo>
                  <a:close/>
                  <a:moveTo>
                    <a:pt x="499" y="1"/>
                  </a:moveTo>
                  <a:cubicBezTo>
                    <a:pt x="500" y="1"/>
                    <a:pt x="501" y="1"/>
                    <a:pt x="501" y="2"/>
                  </a:cubicBezTo>
                  <a:cubicBezTo>
                    <a:pt x="502" y="3"/>
                    <a:pt x="502" y="4"/>
                    <a:pt x="502" y="5"/>
                  </a:cubicBezTo>
                  <a:cubicBezTo>
                    <a:pt x="502" y="6"/>
                    <a:pt x="502" y="7"/>
                    <a:pt x="501" y="8"/>
                  </a:cubicBezTo>
                  <a:cubicBezTo>
                    <a:pt x="500" y="8"/>
                    <a:pt x="500" y="9"/>
                    <a:pt x="499" y="9"/>
                  </a:cubicBezTo>
                  <a:cubicBezTo>
                    <a:pt x="498" y="9"/>
                    <a:pt x="497" y="8"/>
                    <a:pt x="496" y="8"/>
                  </a:cubicBezTo>
                  <a:cubicBezTo>
                    <a:pt x="496" y="7"/>
                    <a:pt x="495" y="6"/>
                    <a:pt x="495" y="5"/>
                  </a:cubicBezTo>
                  <a:cubicBezTo>
                    <a:pt x="495" y="4"/>
                    <a:pt x="496" y="3"/>
                    <a:pt x="496" y="2"/>
                  </a:cubicBezTo>
                  <a:cubicBezTo>
                    <a:pt x="497" y="1"/>
                    <a:pt x="498" y="1"/>
                    <a:pt x="499" y="1"/>
                  </a:cubicBezTo>
                  <a:close/>
                  <a:moveTo>
                    <a:pt x="502" y="19"/>
                  </a:moveTo>
                  <a:cubicBezTo>
                    <a:pt x="502" y="46"/>
                    <a:pt x="502" y="46"/>
                    <a:pt x="502" y="46"/>
                  </a:cubicBezTo>
                  <a:cubicBezTo>
                    <a:pt x="502" y="48"/>
                    <a:pt x="502" y="50"/>
                    <a:pt x="502" y="50"/>
                  </a:cubicBezTo>
                  <a:cubicBezTo>
                    <a:pt x="503" y="51"/>
                    <a:pt x="503" y="52"/>
                    <a:pt x="504" y="52"/>
                  </a:cubicBezTo>
                  <a:cubicBezTo>
                    <a:pt x="504" y="52"/>
                    <a:pt x="505" y="52"/>
                    <a:pt x="507" y="52"/>
                  </a:cubicBezTo>
                  <a:cubicBezTo>
                    <a:pt x="507" y="54"/>
                    <a:pt x="507" y="54"/>
                    <a:pt x="507" y="54"/>
                  </a:cubicBezTo>
                  <a:cubicBezTo>
                    <a:pt x="491" y="54"/>
                    <a:pt x="491" y="54"/>
                    <a:pt x="491" y="54"/>
                  </a:cubicBezTo>
                  <a:cubicBezTo>
                    <a:pt x="491" y="52"/>
                    <a:pt x="491" y="52"/>
                    <a:pt x="491" y="52"/>
                  </a:cubicBezTo>
                  <a:cubicBezTo>
                    <a:pt x="492" y="52"/>
                    <a:pt x="494" y="52"/>
                    <a:pt x="494" y="52"/>
                  </a:cubicBezTo>
                  <a:cubicBezTo>
                    <a:pt x="494" y="52"/>
                    <a:pt x="495" y="51"/>
                    <a:pt x="495" y="50"/>
                  </a:cubicBezTo>
                  <a:cubicBezTo>
                    <a:pt x="496" y="50"/>
                    <a:pt x="496" y="48"/>
                    <a:pt x="496" y="46"/>
                  </a:cubicBezTo>
                  <a:cubicBezTo>
                    <a:pt x="496" y="33"/>
                    <a:pt x="496" y="33"/>
                    <a:pt x="496" y="33"/>
                  </a:cubicBezTo>
                  <a:cubicBezTo>
                    <a:pt x="496" y="29"/>
                    <a:pt x="496" y="27"/>
                    <a:pt x="495" y="26"/>
                  </a:cubicBezTo>
                  <a:cubicBezTo>
                    <a:pt x="495" y="25"/>
                    <a:pt x="495" y="24"/>
                    <a:pt x="494" y="24"/>
                  </a:cubicBezTo>
                  <a:cubicBezTo>
                    <a:pt x="494" y="24"/>
                    <a:pt x="494" y="24"/>
                    <a:pt x="493" y="24"/>
                  </a:cubicBezTo>
                  <a:cubicBezTo>
                    <a:pt x="492" y="24"/>
                    <a:pt x="491" y="24"/>
                    <a:pt x="490" y="24"/>
                  </a:cubicBezTo>
                  <a:cubicBezTo>
                    <a:pt x="490" y="23"/>
                    <a:pt x="490" y="23"/>
                    <a:pt x="490" y="23"/>
                  </a:cubicBezTo>
                  <a:cubicBezTo>
                    <a:pt x="500" y="19"/>
                    <a:pt x="500" y="19"/>
                    <a:pt x="500" y="19"/>
                  </a:cubicBezTo>
                  <a:cubicBezTo>
                    <a:pt x="502" y="19"/>
                    <a:pt x="502" y="19"/>
                    <a:pt x="502" y="19"/>
                  </a:cubicBezTo>
                  <a:close/>
                  <a:moveTo>
                    <a:pt x="524" y="26"/>
                  </a:moveTo>
                  <a:cubicBezTo>
                    <a:pt x="528" y="21"/>
                    <a:pt x="532" y="19"/>
                    <a:pt x="535" y="19"/>
                  </a:cubicBezTo>
                  <a:cubicBezTo>
                    <a:pt x="536" y="19"/>
                    <a:pt x="538" y="19"/>
                    <a:pt x="540" y="20"/>
                  </a:cubicBezTo>
                  <a:cubicBezTo>
                    <a:pt x="541" y="21"/>
                    <a:pt x="542" y="22"/>
                    <a:pt x="543" y="24"/>
                  </a:cubicBezTo>
                  <a:cubicBezTo>
                    <a:pt x="543" y="26"/>
                    <a:pt x="544" y="28"/>
                    <a:pt x="544" y="31"/>
                  </a:cubicBezTo>
                  <a:cubicBezTo>
                    <a:pt x="544" y="46"/>
                    <a:pt x="544" y="46"/>
                    <a:pt x="544" y="46"/>
                  </a:cubicBezTo>
                  <a:cubicBezTo>
                    <a:pt x="544" y="48"/>
                    <a:pt x="544" y="49"/>
                    <a:pt x="544" y="50"/>
                  </a:cubicBezTo>
                  <a:cubicBezTo>
                    <a:pt x="544" y="51"/>
                    <a:pt x="545" y="51"/>
                    <a:pt x="545" y="52"/>
                  </a:cubicBezTo>
                  <a:cubicBezTo>
                    <a:pt x="546" y="52"/>
                    <a:pt x="547" y="52"/>
                    <a:pt x="548" y="52"/>
                  </a:cubicBezTo>
                  <a:cubicBezTo>
                    <a:pt x="548" y="53"/>
                    <a:pt x="548" y="53"/>
                    <a:pt x="548" y="53"/>
                  </a:cubicBezTo>
                  <a:cubicBezTo>
                    <a:pt x="532" y="53"/>
                    <a:pt x="532" y="53"/>
                    <a:pt x="532" y="53"/>
                  </a:cubicBezTo>
                  <a:cubicBezTo>
                    <a:pt x="532" y="52"/>
                    <a:pt x="532" y="52"/>
                    <a:pt x="532" y="52"/>
                  </a:cubicBezTo>
                  <a:cubicBezTo>
                    <a:pt x="533" y="52"/>
                    <a:pt x="533" y="52"/>
                    <a:pt x="533" y="52"/>
                  </a:cubicBezTo>
                  <a:cubicBezTo>
                    <a:pt x="535" y="52"/>
                    <a:pt x="536" y="52"/>
                    <a:pt x="536" y="51"/>
                  </a:cubicBezTo>
                  <a:cubicBezTo>
                    <a:pt x="537" y="51"/>
                    <a:pt x="538" y="50"/>
                    <a:pt x="538" y="49"/>
                  </a:cubicBezTo>
                  <a:cubicBezTo>
                    <a:pt x="538" y="49"/>
                    <a:pt x="538" y="48"/>
                    <a:pt x="538" y="46"/>
                  </a:cubicBezTo>
                  <a:cubicBezTo>
                    <a:pt x="538" y="32"/>
                    <a:pt x="538" y="32"/>
                    <a:pt x="538" y="32"/>
                  </a:cubicBezTo>
                  <a:cubicBezTo>
                    <a:pt x="538" y="28"/>
                    <a:pt x="537" y="26"/>
                    <a:pt x="536" y="25"/>
                  </a:cubicBezTo>
                  <a:cubicBezTo>
                    <a:pt x="536" y="24"/>
                    <a:pt x="534" y="23"/>
                    <a:pt x="532" y="23"/>
                  </a:cubicBezTo>
                  <a:cubicBezTo>
                    <a:pt x="530" y="23"/>
                    <a:pt x="527" y="24"/>
                    <a:pt x="524" y="28"/>
                  </a:cubicBezTo>
                  <a:cubicBezTo>
                    <a:pt x="524" y="46"/>
                    <a:pt x="524" y="46"/>
                    <a:pt x="524" y="46"/>
                  </a:cubicBezTo>
                  <a:cubicBezTo>
                    <a:pt x="524" y="48"/>
                    <a:pt x="524" y="49"/>
                    <a:pt x="524" y="50"/>
                  </a:cubicBezTo>
                  <a:cubicBezTo>
                    <a:pt x="525" y="51"/>
                    <a:pt x="525" y="51"/>
                    <a:pt x="526" y="52"/>
                  </a:cubicBezTo>
                  <a:cubicBezTo>
                    <a:pt x="526" y="52"/>
                    <a:pt x="527" y="52"/>
                    <a:pt x="529" y="52"/>
                  </a:cubicBezTo>
                  <a:cubicBezTo>
                    <a:pt x="529" y="53"/>
                    <a:pt x="529" y="53"/>
                    <a:pt x="529" y="53"/>
                  </a:cubicBezTo>
                  <a:cubicBezTo>
                    <a:pt x="513" y="53"/>
                    <a:pt x="513" y="53"/>
                    <a:pt x="513" y="53"/>
                  </a:cubicBezTo>
                  <a:cubicBezTo>
                    <a:pt x="513" y="52"/>
                    <a:pt x="513" y="52"/>
                    <a:pt x="513" y="52"/>
                  </a:cubicBezTo>
                  <a:cubicBezTo>
                    <a:pt x="514" y="52"/>
                    <a:pt x="514" y="52"/>
                    <a:pt x="514" y="52"/>
                  </a:cubicBezTo>
                  <a:cubicBezTo>
                    <a:pt x="516" y="52"/>
                    <a:pt x="517" y="52"/>
                    <a:pt x="517" y="51"/>
                  </a:cubicBezTo>
                  <a:cubicBezTo>
                    <a:pt x="518" y="50"/>
                    <a:pt x="518" y="48"/>
                    <a:pt x="518" y="46"/>
                  </a:cubicBezTo>
                  <a:cubicBezTo>
                    <a:pt x="518" y="33"/>
                    <a:pt x="518" y="33"/>
                    <a:pt x="518" y="33"/>
                  </a:cubicBezTo>
                  <a:cubicBezTo>
                    <a:pt x="518" y="29"/>
                    <a:pt x="518" y="26"/>
                    <a:pt x="518" y="25"/>
                  </a:cubicBezTo>
                  <a:cubicBezTo>
                    <a:pt x="518" y="24"/>
                    <a:pt x="517" y="24"/>
                    <a:pt x="517" y="23"/>
                  </a:cubicBezTo>
                  <a:cubicBezTo>
                    <a:pt x="516" y="23"/>
                    <a:pt x="516" y="23"/>
                    <a:pt x="515" y="23"/>
                  </a:cubicBezTo>
                  <a:cubicBezTo>
                    <a:pt x="514" y="23"/>
                    <a:pt x="514" y="23"/>
                    <a:pt x="513" y="23"/>
                  </a:cubicBezTo>
                  <a:cubicBezTo>
                    <a:pt x="512" y="22"/>
                    <a:pt x="512" y="22"/>
                    <a:pt x="512" y="22"/>
                  </a:cubicBezTo>
                  <a:cubicBezTo>
                    <a:pt x="522" y="18"/>
                    <a:pt x="522" y="18"/>
                    <a:pt x="522" y="18"/>
                  </a:cubicBezTo>
                  <a:cubicBezTo>
                    <a:pt x="524" y="18"/>
                    <a:pt x="524" y="18"/>
                    <a:pt x="524" y="18"/>
                  </a:cubicBezTo>
                  <a:cubicBezTo>
                    <a:pt x="524" y="26"/>
                    <a:pt x="524" y="26"/>
                    <a:pt x="524" y="26"/>
                  </a:cubicBezTo>
                  <a:close/>
                  <a:moveTo>
                    <a:pt x="573" y="49"/>
                  </a:moveTo>
                  <a:cubicBezTo>
                    <a:pt x="570" y="52"/>
                    <a:pt x="568" y="53"/>
                    <a:pt x="567" y="54"/>
                  </a:cubicBezTo>
                  <a:cubicBezTo>
                    <a:pt x="566" y="54"/>
                    <a:pt x="564" y="54"/>
                    <a:pt x="563" y="54"/>
                  </a:cubicBezTo>
                  <a:cubicBezTo>
                    <a:pt x="560" y="54"/>
                    <a:pt x="559" y="54"/>
                    <a:pt x="557" y="52"/>
                  </a:cubicBezTo>
                  <a:cubicBezTo>
                    <a:pt x="556" y="50"/>
                    <a:pt x="555" y="48"/>
                    <a:pt x="555" y="46"/>
                  </a:cubicBezTo>
                  <a:cubicBezTo>
                    <a:pt x="555" y="44"/>
                    <a:pt x="556" y="42"/>
                    <a:pt x="556" y="41"/>
                  </a:cubicBezTo>
                  <a:cubicBezTo>
                    <a:pt x="557" y="40"/>
                    <a:pt x="559" y="38"/>
                    <a:pt x="562" y="36"/>
                  </a:cubicBezTo>
                  <a:cubicBezTo>
                    <a:pt x="564" y="35"/>
                    <a:pt x="568" y="33"/>
                    <a:pt x="574" y="31"/>
                  </a:cubicBezTo>
                  <a:cubicBezTo>
                    <a:pt x="574" y="30"/>
                    <a:pt x="574" y="30"/>
                    <a:pt x="574" y="30"/>
                  </a:cubicBezTo>
                  <a:cubicBezTo>
                    <a:pt x="574" y="26"/>
                    <a:pt x="573" y="24"/>
                    <a:pt x="572" y="23"/>
                  </a:cubicBezTo>
                  <a:cubicBezTo>
                    <a:pt x="571" y="22"/>
                    <a:pt x="570" y="21"/>
                    <a:pt x="568" y="21"/>
                  </a:cubicBezTo>
                  <a:cubicBezTo>
                    <a:pt x="566" y="21"/>
                    <a:pt x="565" y="21"/>
                    <a:pt x="564" y="22"/>
                  </a:cubicBezTo>
                  <a:cubicBezTo>
                    <a:pt x="563" y="23"/>
                    <a:pt x="563" y="24"/>
                    <a:pt x="563" y="25"/>
                  </a:cubicBezTo>
                  <a:cubicBezTo>
                    <a:pt x="563" y="27"/>
                    <a:pt x="563" y="27"/>
                    <a:pt x="563" y="27"/>
                  </a:cubicBezTo>
                  <a:cubicBezTo>
                    <a:pt x="563" y="28"/>
                    <a:pt x="562" y="29"/>
                    <a:pt x="562" y="30"/>
                  </a:cubicBezTo>
                  <a:cubicBezTo>
                    <a:pt x="562" y="30"/>
                    <a:pt x="561" y="30"/>
                    <a:pt x="560" y="30"/>
                  </a:cubicBezTo>
                  <a:cubicBezTo>
                    <a:pt x="559" y="30"/>
                    <a:pt x="558" y="30"/>
                    <a:pt x="558" y="30"/>
                  </a:cubicBezTo>
                  <a:cubicBezTo>
                    <a:pt x="558" y="29"/>
                    <a:pt x="557" y="28"/>
                    <a:pt x="557" y="27"/>
                  </a:cubicBezTo>
                  <a:cubicBezTo>
                    <a:pt x="557" y="25"/>
                    <a:pt x="558" y="23"/>
                    <a:pt x="560" y="21"/>
                  </a:cubicBezTo>
                  <a:cubicBezTo>
                    <a:pt x="562" y="19"/>
                    <a:pt x="566" y="18"/>
                    <a:pt x="569" y="18"/>
                  </a:cubicBezTo>
                  <a:cubicBezTo>
                    <a:pt x="572" y="18"/>
                    <a:pt x="574" y="18"/>
                    <a:pt x="576" y="20"/>
                  </a:cubicBezTo>
                  <a:cubicBezTo>
                    <a:pt x="578" y="20"/>
                    <a:pt x="579" y="22"/>
                    <a:pt x="580" y="23"/>
                  </a:cubicBezTo>
                  <a:cubicBezTo>
                    <a:pt x="580" y="24"/>
                    <a:pt x="580" y="26"/>
                    <a:pt x="580" y="30"/>
                  </a:cubicBezTo>
                  <a:cubicBezTo>
                    <a:pt x="580" y="41"/>
                    <a:pt x="580" y="41"/>
                    <a:pt x="580" y="41"/>
                  </a:cubicBezTo>
                  <a:cubicBezTo>
                    <a:pt x="580" y="44"/>
                    <a:pt x="580" y="46"/>
                    <a:pt x="580" y="47"/>
                  </a:cubicBezTo>
                  <a:cubicBezTo>
                    <a:pt x="580" y="48"/>
                    <a:pt x="581" y="48"/>
                    <a:pt x="581" y="49"/>
                  </a:cubicBezTo>
                  <a:cubicBezTo>
                    <a:pt x="581" y="49"/>
                    <a:pt x="581" y="49"/>
                    <a:pt x="582" y="49"/>
                  </a:cubicBezTo>
                  <a:cubicBezTo>
                    <a:pt x="582" y="49"/>
                    <a:pt x="582" y="49"/>
                    <a:pt x="583" y="49"/>
                  </a:cubicBezTo>
                  <a:cubicBezTo>
                    <a:pt x="583" y="48"/>
                    <a:pt x="584" y="48"/>
                    <a:pt x="586" y="46"/>
                  </a:cubicBezTo>
                  <a:cubicBezTo>
                    <a:pt x="586" y="48"/>
                    <a:pt x="586" y="48"/>
                    <a:pt x="586" y="48"/>
                  </a:cubicBezTo>
                  <a:cubicBezTo>
                    <a:pt x="583" y="52"/>
                    <a:pt x="580" y="54"/>
                    <a:pt x="578" y="54"/>
                  </a:cubicBezTo>
                  <a:cubicBezTo>
                    <a:pt x="577" y="54"/>
                    <a:pt x="576" y="53"/>
                    <a:pt x="575" y="52"/>
                  </a:cubicBezTo>
                  <a:cubicBezTo>
                    <a:pt x="574" y="52"/>
                    <a:pt x="573" y="51"/>
                    <a:pt x="573" y="49"/>
                  </a:cubicBezTo>
                  <a:close/>
                  <a:moveTo>
                    <a:pt x="573" y="46"/>
                  </a:moveTo>
                  <a:cubicBezTo>
                    <a:pt x="573" y="34"/>
                    <a:pt x="573" y="34"/>
                    <a:pt x="573" y="34"/>
                  </a:cubicBezTo>
                  <a:cubicBezTo>
                    <a:pt x="570" y="35"/>
                    <a:pt x="567" y="36"/>
                    <a:pt x="566" y="37"/>
                  </a:cubicBezTo>
                  <a:cubicBezTo>
                    <a:pt x="564" y="38"/>
                    <a:pt x="563" y="39"/>
                    <a:pt x="562" y="40"/>
                  </a:cubicBezTo>
                  <a:cubicBezTo>
                    <a:pt x="562" y="42"/>
                    <a:pt x="561" y="43"/>
                    <a:pt x="561" y="44"/>
                  </a:cubicBezTo>
                  <a:cubicBezTo>
                    <a:pt x="561" y="46"/>
                    <a:pt x="562" y="48"/>
                    <a:pt x="563" y="49"/>
                  </a:cubicBezTo>
                  <a:cubicBezTo>
                    <a:pt x="564" y="50"/>
                    <a:pt x="565" y="50"/>
                    <a:pt x="566" y="50"/>
                  </a:cubicBezTo>
                  <a:cubicBezTo>
                    <a:pt x="568" y="50"/>
                    <a:pt x="570" y="49"/>
                    <a:pt x="573"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36"/>
            <p:cNvSpPr>
              <a:spLocks noEditPoints="1"/>
            </p:cNvSpPr>
            <p:nvPr userDrawn="1"/>
          </p:nvSpPr>
          <p:spPr bwMode="auto">
            <a:xfrm>
              <a:off x="9304417" y="4596096"/>
              <a:ext cx="2255842" cy="300036"/>
            </a:xfrm>
            <a:custGeom>
              <a:avLst/>
              <a:gdLst>
                <a:gd name="T0" fmla="*/ 1465 w 1513"/>
                <a:gd name="T1" fmla="*/ 107 h 200"/>
                <a:gd name="T2" fmla="*/ 1416 w 1513"/>
                <a:gd name="T3" fmla="*/ 130 h 200"/>
                <a:gd name="T4" fmla="*/ 1450 w 1513"/>
                <a:gd name="T5" fmla="*/ 47 h 200"/>
                <a:gd name="T6" fmla="*/ 1458 w 1513"/>
                <a:gd name="T7" fmla="*/ 70 h 200"/>
                <a:gd name="T8" fmla="*/ 1467 w 1513"/>
                <a:gd name="T9" fmla="*/ 146 h 200"/>
                <a:gd name="T10" fmla="*/ 1410 w 1513"/>
                <a:gd name="T11" fmla="*/ 171 h 200"/>
                <a:gd name="T12" fmla="*/ 1408 w 1513"/>
                <a:gd name="T13" fmla="*/ 153 h 200"/>
                <a:gd name="T14" fmla="*/ 1272 w 1513"/>
                <a:gd name="T15" fmla="*/ 125 h 200"/>
                <a:gd name="T16" fmla="*/ 1257 w 1513"/>
                <a:gd name="T17" fmla="*/ 79 h 200"/>
                <a:gd name="T18" fmla="*/ 1298 w 1513"/>
                <a:gd name="T19" fmla="*/ 59 h 200"/>
                <a:gd name="T20" fmla="*/ 1220 w 1513"/>
                <a:gd name="T21" fmla="*/ 139 h 200"/>
                <a:gd name="T22" fmla="*/ 1112 w 1513"/>
                <a:gd name="T23" fmla="*/ 16 h 200"/>
                <a:gd name="T24" fmla="*/ 1064 w 1513"/>
                <a:gd name="T25" fmla="*/ 107 h 200"/>
                <a:gd name="T26" fmla="*/ 1074 w 1513"/>
                <a:gd name="T27" fmla="*/ 95 h 200"/>
                <a:gd name="T28" fmla="*/ 1096 w 1513"/>
                <a:gd name="T29" fmla="*/ 49 h 200"/>
                <a:gd name="T30" fmla="*/ 1098 w 1513"/>
                <a:gd name="T31" fmla="*/ 84 h 200"/>
                <a:gd name="T32" fmla="*/ 1101 w 1513"/>
                <a:gd name="T33" fmla="*/ 154 h 200"/>
                <a:gd name="T34" fmla="*/ 1038 w 1513"/>
                <a:gd name="T35" fmla="*/ 172 h 200"/>
                <a:gd name="T36" fmla="*/ 862 w 1513"/>
                <a:gd name="T37" fmla="*/ 136 h 200"/>
                <a:gd name="T38" fmla="*/ 895 w 1513"/>
                <a:gd name="T39" fmla="*/ 103 h 200"/>
                <a:gd name="T40" fmla="*/ 856 w 1513"/>
                <a:gd name="T41" fmla="*/ 83 h 200"/>
                <a:gd name="T42" fmla="*/ 873 w 1513"/>
                <a:gd name="T43" fmla="*/ 80 h 200"/>
                <a:gd name="T44" fmla="*/ 905 w 1513"/>
                <a:gd name="T45" fmla="*/ 38 h 200"/>
                <a:gd name="T46" fmla="*/ 908 w 1513"/>
                <a:gd name="T47" fmla="*/ 83 h 200"/>
                <a:gd name="T48" fmla="*/ 874 w 1513"/>
                <a:gd name="T49" fmla="*/ 168 h 200"/>
                <a:gd name="T50" fmla="*/ 809 w 1513"/>
                <a:gd name="T51" fmla="*/ 149 h 200"/>
                <a:gd name="T52" fmla="*/ 704 w 1513"/>
                <a:gd name="T53" fmla="*/ 45 h 200"/>
                <a:gd name="T54" fmla="*/ 658 w 1513"/>
                <a:gd name="T55" fmla="*/ 45 h 200"/>
                <a:gd name="T56" fmla="*/ 694 w 1513"/>
                <a:gd name="T57" fmla="*/ 50 h 200"/>
                <a:gd name="T58" fmla="*/ 705 w 1513"/>
                <a:gd name="T59" fmla="*/ 55 h 200"/>
                <a:gd name="T60" fmla="*/ 697 w 1513"/>
                <a:gd name="T61" fmla="*/ 139 h 200"/>
                <a:gd name="T62" fmla="*/ 662 w 1513"/>
                <a:gd name="T63" fmla="*/ 179 h 200"/>
                <a:gd name="T64" fmla="*/ 686 w 1513"/>
                <a:gd name="T65" fmla="*/ 141 h 200"/>
                <a:gd name="T66" fmla="*/ 720 w 1513"/>
                <a:gd name="T67" fmla="*/ 90 h 200"/>
                <a:gd name="T68" fmla="*/ 540 w 1513"/>
                <a:gd name="T69" fmla="*/ 92 h 200"/>
                <a:gd name="T70" fmla="*/ 491 w 1513"/>
                <a:gd name="T71" fmla="*/ 115 h 200"/>
                <a:gd name="T72" fmla="*/ 466 w 1513"/>
                <a:gd name="T73" fmla="*/ 70 h 200"/>
                <a:gd name="T74" fmla="*/ 444 w 1513"/>
                <a:gd name="T75" fmla="*/ 90 h 200"/>
                <a:gd name="T76" fmla="*/ 426 w 1513"/>
                <a:gd name="T77" fmla="*/ 96 h 200"/>
                <a:gd name="T78" fmla="*/ 414 w 1513"/>
                <a:gd name="T79" fmla="*/ 90 h 200"/>
                <a:gd name="T80" fmla="*/ 502 w 1513"/>
                <a:gd name="T81" fmla="*/ 43 h 200"/>
                <a:gd name="T82" fmla="*/ 560 w 1513"/>
                <a:gd name="T83" fmla="*/ 85 h 200"/>
                <a:gd name="T84" fmla="*/ 520 w 1513"/>
                <a:gd name="T85" fmla="*/ 187 h 200"/>
                <a:gd name="T86" fmla="*/ 465 w 1513"/>
                <a:gd name="T87" fmla="*/ 119 h 200"/>
                <a:gd name="T88" fmla="*/ 442 w 1513"/>
                <a:gd name="T89" fmla="*/ 153 h 200"/>
                <a:gd name="T90" fmla="*/ 282 w 1513"/>
                <a:gd name="T91" fmla="*/ 98 h 200"/>
                <a:gd name="T92" fmla="*/ 259 w 1513"/>
                <a:gd name="T93" fmla="*/ 93 h 200"/>
                <a:gd name="T94" fmla="*/ 226 w 1513"/>
                <a:gd name="T95" fmla="*/ 158 h 200"/>
                <a:gd name="T96" fmla="*/ 307 w 1513"/>
                <a:gd name="T97" fmla="*/ 43 h 200"/>
                <a:gd name="T98" fmla="*/ 290 w 1513"/>
                <a:gd name="T99" fmla="*/ 120 h 200"/>
                <a:gd name="T100" fmla="*/ 234 w 1513"/>
                <a:gd name="T101" fmla="*/ 93 h 200"/>
                <a:gd name="T102" fmla="*/ 205 w 1513"/>
                <a:gd name="T103" fmla="*/ 107 h 200"/>
                <a:gd name="T104" fmla="*/ 226 w 1513"/>
                <a:gd name="T105" fmla="*/ 171 h 200"/>
                <a:gd name="T106" fmla="*/ 101 w 1513"/>
                <a:gd name="T107" fmla="*/ 63 h 200"/>
                <a:gd name="T108" fmla="*/ 32 w 1513"/>
                <a:gd name="T109" fmla="*/ 94 h 200"/>
                <a:gd name="T110" fmla="*/ 58 w 1513"/>
                <a:gd name="T111" fmla="*/ 7 h 200"/>
                <a:gd name="T112" fmla="*/ 104 w 1513"/>
                <a:gd name="T113" fmla="*/ 90 h 200"/>
                <a:gd name="T114" fmla="*/ 48 w 1513"/>
                <a:gd name="T115" fmla="*/ 152 h 200"/>
                <a:gd name="T116" fmla="*/ 3 w 1513"/>
                <a:gd name="T117" fmla="*/ 6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13" h="200">
                  <a:moveTo>
                    <a:pt x="1410" y="31"/>
                  </a:moveTo>
                  <a:cubicBezTo>
                    <a:pt x="1410" y="28"/>
                    <a:pt x="1410" y="26"/>
                    <a:pt x="1410" y="23"/>
                  </a:cubicBezTo>
                  <a:cubicBezTo>
                    <a:pt x="1418" y="21"/>
                    <a:pt x="1413" y="3"/>
                    <a:pt x="1421" y="0"/>
                  </a:cubicBezTo>
                  <a:cubicBezTo>
                    <a:pt x="1424" y="0"/>
                    <a:pt x="1424" y="0"/>
                    <a:pt x="1424" y="0"/>
                  </a:cubicBezTo>
                  <a:cubicBezTo>
                    <a:pt x="1425" y="3"/>
                    <a:pt x="1427" y="7"/>
                    <a:pt x="1428" y="11"/>
                  </a:cubicBezTo>
                  <a:cubicBezTo>
                    <a:pt x="1428" y="13"/>
                    <a:pt x="1428" y="15"/>
                    <a:pt x="1428" y="17"/>
                  </a:cubicBezTo>
                  <a:cubicBezTo>
                    <a:pt x="1431" y="30"/>
                    <a:pt x="1429" y="36"/>
                    <a:pt x="1427" y="47"/>
                  </a:cubicBezTo>
                  <a:cubicBezTo>
                    <a:pt x="1414" y="49"/>
                    <a:pt x="1415" y="38"/>
                    <a:pt x="1410" y="31"/>
                  </a:cubicBezTo>
                  <a:close/>
                  <a:moveTo>
                    <a:pt x="1442" y="122"/>
                  </a:moveTo>
                  <a:cubicBezTo>
                    <a:pt x="1442" y="107"/>
                    <a:pt x="1454" y="110"/>
                    <a:pt x="1465" y="107"/>
                  </a:cubicBezTo>
                  <a:cubicBezTo>
                    <a:pt x="1470" y="105"/>
                    <a:pt x="1478" y="101"/>
                    <a:pt x="1482" y="97"/>
                  </a:cubicBezTo>
                  <a:cubicBezTo>
                    <a:pt x="1484" y="95"/>
                    <a:pt x="1484" y="93"/>
                    <a:pt x="1486" y="91"/>
                  </a:cubicBezTo>
                  <a:cubicBezTo>
                    <a:pt x="1485" y="90"/>
                    <a:pt x="1485" y="88"/>
                    <a:pt x="1484" y="87"/>
                  </a:cubicBezTo>
                  <a:cubicBezTo>
                    <a:pt x="1482" y="86"/>
                    <a:pt x="1479" y="83"/>
                    <a:pt x="1477" y="83"/>
                  </a:cubicBezTo>
                  <a:cubicBezTo>
                    <a:pt x="1474" y="81"/>
                    <a:pt x="1470" y="82"/>
                    <a:pt x="1468" y="81"/>
                  </a:cubicBezTo>
                  <a:cubicBezTo>
                    <a:pt x="1452" y="83"/>
                    <a:pt x="1429" y="95"/>
                    <a:pt x="1424" y="105"/>
                  </a:cubicBezTo>
                  <a:cubicBezTo>
                    <a:pt x="1424" y="108"/>
                    <a:pt x="1424" y="111"/>
                    <a:pt x="1424" y="113"/>
                  </a:cubicBezTo>
                  <a:cubicBezTo>
                    <a:pt x="1426" y="115"/>
                    <a:pt x="1428" y="117"/>
                    <a:pt x="1430" y="119"/>
                  </a:cubicBezTo>
                  <a:cubicBezTo>
                    <a:pt x="1430" y="126"/>
                    <a:pt x="1430" y="134"/>
                    <a:pt x="1422" y="135"/>
                  </a:cubicBezTo>
                  <a:cubicBezTo>
                    <a:pt x="1420" y="133"/>
                    <a:pt x="1418" y="132"/>
                    <a:pt x="1416" y="130"/>
                  </a:cubicBezTo>
                  <a:cubicBezTo>
                    <a:pt x="1414" y="132"/>
                    <a:pt x="1413" y="133"/>
                    <a:pt x="1409" y="132"/>
                  </a:cubicBezTo>
                  <a:cubicBezTo>
                    <a:pt x="1407" y="128"/>
                    <a:pt x="1397" y="105"/>
                    <a:pt x="1398" y="102"/>
                  </a:cubicBezTo>
                  <a:cubicBezTo>
                    <a:pt x="1399" y="99"/>
                    <a:pt x="1405" y="97"/>
                    <a:pt x="1408" y="96"/>
                  </a:cubicBezTo>
                  <a:cubicBezTo>
                    <a:pt x="1414" y="93"/>
                    <a:pt x="1418" y="86"/>
                    <a:pt x="1423" y="82"/>
                  </a:cubicBezTo>
                  <a:cubicBezTo>
                    <a:pt x="1426" y="80"/>
                    <a:pt x="1430" y="80"/>
                    <a:pt x="1433" y="79"/>
                  </a:cubicBezTo>
                  <a:cubicBezTo>
                    <a:pt x="1441" y="75"/>
                    <a:pt x="1447" y="65"/>
                    <a:pt x="1454" y="59"/>
                  </a:cubicBezTo>
                  <a:cubicBezTo>
                    <a:pt x="1462" y="51"/>
                    <a:pt x="1472" y="50"/>
                    <a:pt x="1478" y="41"/>
                  </a:cubicBezTo>
                  <a:cubicBezTo>
                    <a:pt x="1478" y="41"/>
                    <a:pt x="1478" y="41"/>
                    <a:pt x="1478" y="40"/>
                  </a:cubicBezTo>
                  <a:cubicBezTo>
                    <a:pt x="1477" y="40"/>
                    <a:pt x="1477" y="40"/>
                    <a:pt x="1477" y="40"/>
                  </a:cubicBezTo>
                  <a:cubicBezTo>
                    <a:pt x="1472" y="45"/>
                    <a:pt x="1459" y="54"/>
                    <a:pt x="1450" y="47"/>
                  </a:cubicBezTo>
                  <a:cubicBezTo>
                    <a:pt x="1446" y="45"/>
                    <a:pt x="1447" y="40"/>
                    <a:pt x="1444" y="37"/>
                  </a:cubicBezTo>
                  <a:cubicBezTo>
                    <a:pt x="1443" y="35"/>
                    <a:pt x="1440" y="34"/>
                    <a:pt x="1440" y="31"/>
                  </a:cubicBezTo>
                  <a:cubicBezTo>
                    <a:pt x="1440" y="29"/>
                    <a:pt x="1441" y="28"/>
                    <a:pt x="1441" y="27"/>
                  </a:cubicBezTo>
                  <a:cubicBezTo>
                    <a:pt x="1447" y="27"/>
                    <a:pt x="1459" y="35"/>
                    <a:pt x="1462" y="38"/>
                  </a:cubicBezTo>
                  <a:cubicBezTo>
                    <a:pt x="1471" y="35"/>
                    <a:pt x="1480" y="33"/>
                    <a:pt x="1488" y="28"/>
                  </a:cubicBezTo>
                  <a:cubicBezTo>
                    <a:pt x="1491" y="26"/>
                    <a:pt x="1496" y="30"/>
                    <a:pt x="1498" y="29"/>
                  </a:cubicBezTo>
                  <a:cubicBezTo>
                    <a:pt x="1502" y="32"/>
                    <a:pt x="1508" y="48"/>
                    <a:pt x="1500" y="52"/>
                  </a:cubicBezTo>
                  <a:cubicBezTo>
                    <a:pt x="1496" y="53"/>
                    <a:pt x="1490" y="53"/>
                    <a:pt x="1486" y="54"/>
                  </a:cubicBezTo>
                  <a:cubicBezTo>
                    <a:pt x="1476" y="56"/>
                    <a:pt x="1464" y="63"/>
                    <a:pt x="1457" y="69"/>
                  </a:cubicBezTo>
                  <a:cubicBezTo>
                    <a:pt x="1457" y="69"/>
                    <a:pt x="1458" y="69"/>
                    <a:pt x="1458" y="70"/>
                  </a:cubicBezTo>
                  <a:cubicBezTo>
                    <a:pt x="1458" y="70"/>
                    <a:pt x="1458" y="70"/>
                    <a:pt x="1458" y="70"/>
                  </a:cubicBezTo>
                  <a:cubicBezTo>
                    <a:pt x="1462" y="71"/>
                    <a:pt x="1469" y="68"/>
                    <a:pt x="1474" y="71"/>
                  </a:cubicBezTo>
                  <a:cubicBezTo>
                    <a:pt x="1485" y="76"/>
                    <a:pt x="1500" y="81"/>
                    <a:pt x="1500" y="99"/>
                  </a:cubicBezTo>
                  <a:cubicBezTo>
                    <a:pt x="1497" y="100"/>
                    <a:pt x="1496" y="102"/>
                    <a:pt x="1494" y="103"/>
                  </a:cubicBezTo>
                  <a:cubicBezTo>
                    <a:pt x="1488" y="105"/>
                    <a:pt x="1482" y="105"/>
                    <a:pt x="1477" y="108"/>
                  </a:cubicBezTo>
                  <a:cubicBezTo>
                    <a:pt x="1477" y="109"/>
                    <a:pt x="1477" y="109"/>
                    <a:pt x="1477" y="110"/>
                  </a:cubicBezTo>
                  <a:cubicBezTo>
                    <a:pt x="1478" y="112"/>
                    <a:pt x="1479" y="113"/>
                    <a:pt x="1479" y="118"/>
                  </a:cubicBezTo>
                  <a:cubicBezTo>
                    <a:pt x="1477" y="119"/>
                    <a:pt x="1478" y="122"/>
                    <a:pt x="1476" y="123"/>
                  </a:cubicBezTo>
                  <a:cubicBezTo>
                    <a:pt x="1472" y="130"/>
                    <a:pt x="1465" y="135"/>
                    <a:pt x="1463" y="142"/>
                  </a:cubicBezTo>
                  <a:cubicBezTo>
                    <a:pt x="1464" y="143"/>
                    <a:pt x="1466" y="145"/>
                    <a:pt x="1467" y="146"/>
                  </a:cubicBezTo>
                  <a:cubicBezTo>
                    <a:pt x="1476" y="149"/>
                    <a:pt x="1513" y="129"/>
                    <a:pt x="1508" y="151"/>
                  </a:cubicBezTo>
                  <a:cubicBezTo>
                    <a:pt x="1507" y="154"/>
                    <a:pt x="1505" y="156"/>
                    <a:pt x="1504" y="158"/>
                  </a:cubicBezTo>
                  <a:cubicBezTo>
                    <a:pt x="1500" y="158"/>
                    <a:pt x="1498" y="157"/>
                    <a:pt x="1495" y="157"/>
                  </a:cubicBezTo>
                  <a:cubicBezTo>
                    <a:pt x="1490" y="155"/>
                    <a:pt x="1472" y="161"/>
                    <a:pt x="1469" y="163"/>
                  </a:cubicBezTo>
                  <a:cubicBezTo>
                    <a:pt x="1470" y="169"/>
                    <a:pt x="1471" y="175"/>
                    <a:pt x="1471" y="182"/>
                  </a:cubicBezTo>
                  <a:cubicBezTo>
                    <a:pt x="1469" y="183"/>
                    <a:pt x="1469" y="185"/>
                    <a:pt x="1468" y="186"/>
                  </a:cubicBezTo>
                  <a:cubicBezTo>
                    <a:pt x="1465" y="188"/>
                    <a:pt x="1462" y="187"/>
                    <a:pt x="1458" y="189"/>
                  </a:cubicBezTo>
                  <a:cubicBezTo>
                    <a:pt x="1456" y="190"/>
                    <a:pt x="1453" y="193"/>
                    <a:pt x="1450" y="193"/>
                  </a:cubicBezTo>
                  <a:cubicBezTo>
                    <a:pt x="1432" y="200"/>
                    <a:pt x="1414" y="183"/>
                    <a:pt x="1410" y="171"/>
                  </a:cubicBezTo>
                  <a:cubicBezTo>
                    <a:pt x="1410" y="171"/>
                    <a:pt x="1410" y="171"/>
                    <a:pt x="1410" y="171"/>
                  </a:cubicBezTo>
                  <a:cubicBezTo>
                    <a:pt x="1416" y="171"/>
                    <a:pt x="1423" y="177"/>
                    <a:pt x="1428" y="179"/>
                  </a:cubicBezTo>
                  <a:cubicBezTo>
                    <a:pt x="1430" y="179"/>
                    <a:pt x="1433" y="179"/>
                    <a:pt x="1435" y="179"/>
                  </a:cubicBezTo>
                  <a:cubicBezTo>
                    <a:pt x="1449" y="179"/>
                    <a:pt x="1457" y="174"/>
                    <a:pt x="1463" y="165"/>
                  </a:cubicBezTo>
                  <a:cubicBezTo>
                    <a:pt x="1463" y="164"/>
                    <a:pt x="1463" y="163"/>
                    <a:pt x="1463" y="162"/>
                  </a:cubicBezTo>
                  <a:cubicBezTo>
                    <a:pt x="1462" y="162"/>
                    <a:pt x="1461" y="161"/>
                    <a:pt x="1460" y="161"/>
                  </a:cubicBezTo>
                  <a:cubicBezTo>
                    <a:pt x="1453" y="158"/>
                    <a:pt x="1440" y="165"/>
                    <a:pt x="1434" y="166"/>
                  </a:cubicBezTo>
                  <a:cubicBezTo>
                    <a:pt x="1428" y="167"/>
                    <a:pt x="1413" y="167"/>
                    <a:pt x="1408" y="164"/>
                  </a:cubicBezTo>
                  <a:cubicBezTo>
                    <a:pt x="1406" y="163"/>
                    <a:pt x="1405" y="161"/>
                    <a:pt x="1404" y="160"/>
                  </a:cubicBezTo>
                  <a:cubicBezTo>
                    <a:pt x="1404" y="159"/>
                    <a:pt x="1404" y="157"/>
                    <a:pt x="1404" y="156"/>
                  </a:cubicBezTo>
                  <a:cubicBezTo>
                    <a:pt x="1406" y="155"/>
                    <a:pt x="1407" y="154"/>
                    <a:pt x="1408" y="153"/>
                  </a:cubicBezTo>
                  <a:cubicBezTo>
                    <a:pt x="1418" y="153"/>
                    <a:pt x="1426" y="153"/>
                    <a:pt x="1436" y="153"/>
                  </a:cubicBezTo>
                  <a:cubicBezTo>
                    <a:pt x="1438" y="152"/>
                    <a:pt x="1442" y="149"/>
                    <a:pt x="1444" y="149"/>
                  </a:cubicBezTo>
                  <a:cubicBezTo>
                    <a:pt x="1448" y="147"/>
                    <a:pt x="1452" y="148"/>
                    <a:pt x="1455" y="147"/>
                  </a:cubicBezTo>
                  <a:cubicBezTo>
                    <a:pt x="1456" y="146"/>
                    <a:pt x="1456" y="146"/>
                    <a:pt x="1457" y="145"/>
                  </a:cubicBezTo>
                  <a:cubicBezTo>
                    <a:pt x="1456" y="143"/>
                    <a:pt x="1454" y="139"/>
                    <a:pt x="1456" y="136"/>
                  </a:cubicBezTo>
                  <a:cubicBezTo>
                    <a:pt x="1458" y="129"/>
                    <a:pt x="1460" y="125"/>
                    <a:pt x="1464" y="118"/>
                  </a:cubicBezTo>
                  <a:cubicBezTo>
                    <a:pt x="1463" y="117"/>
                    <a:pt x="1462" y="117"/>
                    <a:pt x="1461" y="117"/>
                  </a:cubicBezTo>
                  <a:cubicBezTo>
                    <a:pt x="1455" y="118"/>
                    <a:pt x="1451" y="121"/>
                    <a:pt x="1442" y="122"/>
                  </a:cubicBezTo>
                  <a:close/>
                  <a:moveTo>
                    <a:pt x="1272" y="127"/>
                  </a:moveTo>
                  <a:cubicBezTo>
                    <a:pt x="1272" y="125"/>
                    <a:pt x="1271" y="126"/>
                    <a:pt x="1272" y="125"/>
                  </a:cubicBezTo>
                  <a:cubicBezTo>
                    <a:pt x="1274" y="119"/>
                    <a:pt x="1285" y="115"/>
                    <a:pt x="1292" y="119"/>
                  </a:cubicBezTo>
                  <a:cubicBezTo>
                    <a:pt x="1301" y="125"/>
                    <a:pt x="1318" y="137"/>
                    <a:pt x="1316" y="154"/>
                  </a:cubicBezTo>
                  <a:cubicBezTo>
                    <a:pt x="1310" y="157"/>
                    <a:pt x="1309" y="164"/>
                    <a:pt x="1298" y="164"/>
                  </a:cubicBezTo>
                  <a:cubicBezTo>
                    <a:pt x="1298" y="161"/>
                    <a:pt x="1294" y="159"/>
                    <a:pt x="1293" y="157"/>
                  </a:cubicBezTo>
                  <a:cubicBezTo>
                    <a:pt x="1292" y="155"/>
                    <a:pt x="1292" y="152"/>
                    <a:pt x="1291" y="149"/>
                  </a:cubicBezTo>
                  <a:cubicBezTo>
                    <a:pt x="1288" y="143"/>
                    <a:pt x="1279" y="128"/>
                    <a:pt x="1272" y="127"/>
                  </a:cubicBezTo>
                  <a:close/>
                  <a:moveTo>
                    <a:pt x="1216" y="87"/>
                  </a:moveTo>
                  <a:cubicBezTo>
                    <a:pt x="1216" y="86"/>
                    <a:pt x="1217" y="85"/>
                    <a:pt x="1217" y="84"/>
                  </a:cubicBezTo>
                  <a:cubicBezTo>
                    <a:pt x="1222" y="85"/>
                    <a:pt x="1227" y="86"/>
                    <a:pt x="1232" y="87"/>
                  </a:cubicBezTo>
                  <a:cubicBezTo>
                    <a:pt x="1237" y="89"/>
                    <a:pt x="1256" y="82"/>
                    <a:pt x="1257" y="79"/>
                  </a:cubicBezTo>
                  <a:cubicBezTo>
                    <a:pt x="1260" y="74"/>
                    <a:pt x="1260" y="41"/>
                    <a:pt x="1257" y="36"/>
                  </a:cubicBezTo>
                  <a:cubicBezTo>
                    <a:pt x="1255" y="31"/>
                    <a:pt x="1252" y="30"/>
                    <a:pt x="1252" y="23"/>
                  </a:cubicBezTo>
                  <a:cubicBezTo>
                    <a:pt x="1256" y="21"/>
                    <a:pt x="1256" y="20"/>
                    <a:pt x="1264" y="20"/>
                  </a:cubicBezTo>
                  <a:cubicBezTo>
                    <a:pt x="1272" y="26"/>
                    <a:pt x="1273" y="39"/>
                    <a:pt x="1273" y="54"/>
                  </a:cubicBezTo>
                  <a:cubicBezTo>
                    <a:pt x="1273" y="59"/>
                    <a:pt x="1271" y="74"/>
                    <a:pt x="1272" y="74"/>
                  </a:cubicBezTo>
                  <a:cubicBezTo>
                    <a:pt x="1276" y="75"/>
                    <a:pt x="1290" y="70"/>
                    <a:pt x="1293" y="68"/>
                  </a:cubicBezTo>
                  <a:cubicBezTo>
                    <a:pt x="1293" y="63"/>
                    <a:pt x="1292" y="61"/>
                    <a:pt x="1288" y="58"/>
                  </a:cubicBezTo>
                  <a:cubicBezTo>
                    <a:pt x="1288" y="57"/>
                    <a:pt x="1288" y="55"/>
                    <a:pt x="1288" y="53"/>
                  </a:cubicBezTo>
                  <a:cubicBezTo>
                    <a:pt x="1289" y="53"/>
                    <a:pt x="1290" y="54"/>
                    <a:pt x="1290" y="54"/>
                  </a:cubicBezTo>
                  <a:cubicBezTo>
                    <a:pt x="1293" y="55"/>
                    <a:pt x="1295" y="59"/>
                    <a:pt x="1298" y="59"/>
                  </a:cubicBezTo>
                  <a:cubicBezTo>
                    <a:pt x="1306" y="62"/>
                    <a:pt x="1314" y="60"/>
                    <a:pt x="1321" y="63"/>
                  </a:cubicBezTo>
                  <a:cubicBezTo>
                    <a:pt x="1322" y="64"/>
                    <a:pt x="1322" y="63"/>
                    <a:pt x="1322" y="65"/>
                  </a:cubicBezTo>
                  <a:cubicBezTo>
                    <a:pt x="1322" y="67"/>
                    <a:pt x="1322" y="69"/>
                    <a:pt x="1322" y="71"/>
                  </a:cubicBezTo>
                  <a:cubicBezTo>
                    <a:pt x="1321" y="71"/>
                    <a:pt x="1320" y="74"/>
                    <a:pt x="1319" y="75"/>
                  </a:cubicBezTo>
                  <a:cubicBezTo>
                    <a:pt x="1317" y="76"/>
                    <a:pt x="1310" y="75"/>
                    <a:pt x="1308" y="76"/>
                  </a:cubicBezTo>
                  <a:cubicBezTo>
                    <a:pt x="1301" y="79"/>
                    <a:pt x="1273" y="90"/>
                    <a:pt x="1268" y="95"/>
                  </a:cubicBezTo>
                  <a:cubicBezTo>
                    <a:pt x="1264" y="99"/>
                    <a:pt x="1266" y="105"/>
                    <a:pt x="1264" y="110"/>
                  </a:cubicBezTo>
                  <a:cubicBezTo>
                    <a:pt x="1260" y="123"/>
                    <a:pt x="1250" y="153"/>
                    <a:pt x="1232" y="145"/>
                  </a:cubicBezTo>
                  <a:cubicBezTo>
                    <a:pt x="1230" y="145"/>
                    <a:pt x="1229" y="145"/>
                    <a:pt x="1228" y="145"/>
                  </a:cubicBezTo>
                  <a:cubicBezTo>
                    <a:pt x="1225" y="143"/>
                    <a:pt x="1223" y="141"/>
                    <a:pt x="1220" y="139"/>
                  </a:cubicBezTo>
                  <a:cubicBezTo>
                    <a:pt x="1220" y="138"/>
                    <a:pt x="1220" y="137"/>
                    <a:pt x="1220" y="135"/>
                  </a:cubicBezTo>
                  <a:cubicBezTo>
                    <a:pt x="1222" y="135"/>
                    <a:pt x="1225" y="131"/>
                    <a:pt x="1227" y="130"/>
                  </a:cubicBezTo>
                  <a:cubicBezTo>
                    <a:pt x="1232" y="128"/>
                    <a:pt x="1236" y="129"/>
                    <a:pt x="1240" y="127"/>
                  </a:cubicBezTo>
                  <a:cubicBezTo>
                    <a:pt x="1246" y="125"/>
                    <a:pt x="1256" y="107"/>
                    <a:pt x="1254" y="101"/>
                  </a:cubicBezTo>
                  <a:cubicBezTo>
                    <a:pt x="1246" y="100"/>
                    <a:pt x="1236" y="101"/>
                    <a:pt x="1228" y="101"/>
                  </a:cubicBezTo>
                  <a:cubicBezTo>
                    <a:pt x="1225" y="98"/>
                    <a:pt x="1222" y="96"/>
                    <a:pt x="1219" y="93"/>
                  </a:cubicBezTo>
                  <a:cubicBezTo>
                    <a:pt x="1217" y="91"/>
                    <a:pt x="1217" y="88"/>
                    <a:pt x="1216" y="87"/>
                  </a:cubicBezTo>
                  <a:close/>
                  <a:moveTo>
                    <a:pt x="1110" y="21"/>
                  </a:moveTo>
                  <a:cubicBezTo>
                    <a:pt x="1110" y="20"/>
                    <a:pt x="1110" y="19"/>
                    <a:pt x="1110" y="17"/>
                  </a:cubicBezTo>
                  <a:cubicBezTo>
                    <a:pt x="1110" y="17"/>
                    <a:pt x="1111" y="16"/>
                    <a:pt x="1112" y="16"/>
                  </a:cubicBezTo>
                  <a:cubicBezTo>
                    <a:pt x="1124" y="17"/>
                    <a:pt x="1148" y="19"/>
                    <a:pt x="1147" y="35"/>
                  </a:cubicBezTo>
                  <a:cubicBezTo>
                    <a:pt x="1142" y="43"/>
                    <a:pt x="1140" y="49"/>
                    <a:pt x="1128" y="45"/>
                  </a:cubicBezTo>
                  <a:cubicBezTo>
                    <a:pt x="1127" y="43"/>
                    <a:pt x="1126" y="41"/>
                    <a:pt x="1124" y="39"/>
                  </a:cubicBezTo>
                  <a:cubicBezTo>
                    <a:pt x="1123" y="38"/>
                    <a:pt x="1121" y="38"/>
                    <a:pt x="1119" y="37"/>
                  </a:cubicBezTo>
                  <a:cubicBezTo>
                    <a:pt x="1119" y="31"/>
                    <a:pt x="1113" y="23"/>
                    <a:pt x="1110" y="21"/>
                  </a:cubicBezTo>
                  <a:close/>
                  <a:moveTo>
                    <a:pt x="1055" y="126"/>
                  </a:moveTo>
                  <a:cubicBezTo>
                    <a:pt x="1058" y="127"/>
                    <a:pt x="1062" y="127"/>
                    <a:pt x="1064" y="125"/>
                  </a:cubicBezTo>
                  <a:cubicBezTo>
                    <a:pt x="1066" y="124"/>
                    <a:pt x="1068" y="125"/>
                    <a:pt x="1070" y="123"/>
                  </a:cubicBezTo>
                  <a:cubicBezTo>
                    <a:pt x="1074" y="119"/>
                    <a:pt x="1070" y="109"/>
                    <a:pt x="1066" y="107"/>
                  </a:cubicBezTo>
                  <a:cubicBezTo>
                    <a:pt x="1066" y="107"/>
                    <a:pt x="1064" y="107"/>
                    <a:pt x="1064" y="107"/>
                  </a:cubicBezTo>
                  <a:cubicBezTo>
                    <a:pt x="1056" y="125"/>
                    <a:pt x="1056" y="125"/>
                    <a:pt x="1056" y="125"/>
                  </a:cubicBezTo>
                  <a:cubicBezTo>
                    <a:pt x="1056" y="125"/>
                    <a:pt x="1056" y="126"/>
                    <a:pt x="1055" y="126"/>
                  </a:cubicBezTo>
                  <a:close/>
                  <a:moveTo>
                    <a:pt x="1021" y="158"/>
                  </a:moveTo>
                  <a:cubicBezTo>
                    <a:pt x="1021" y="153"/>
                    <a:pt x="1024" y="148"/>
                    <a:pt x="1024" y="143"/>
                  </a:cubicBezTo>
                  <a:cubicBezTo>
                    <a:pt x="1025" y="140"/>
                    <a:pt x="1023" y="136"/>
                    <a:pt x="1024" y="133"/>
                  </a:cubicBezTo>
                  <a:cubicBezTo>
                    <a:pt x="1031" y="132"/>
                    <a:pt x="1042" y="114"/>
                    <a:pt x="1048" y="108"/>
                  </a:cubicBezTo>
                  <a:cubicBezTo>
                    <a:pt x="1051" y="106"/>
                    <a:pt x="1056" y="103"/>
                    <a:pt x="1059" y="102"/>
                  </a:cubicBezTo>
                  <a:cubicBezTo>
                    <a:pt x="1060" y="102"/>
                    <a:pt x="1062" y="102"/>
                    <a:pt x="1063" y="103"/>
                  </a:cubicBezTo>
                  <a:cubicBezTo>
                    <a:pt x="1068" y="104"/>
                    <a:pt x="1072" y="102"/>
                    <a:pt x="1075" y="101"/>
                  </a:cubicBezTo>
                  <a:cubicBezTo>
                    <a:pt x="1075" y="99"/>
                    <a:pt x="1075" y="97"/>
                    <a:pt x="1074" y="95"/>
                  </a:cubicBezTo>
                  <a:cubicBezTo>
                    <a:pt x="1074" y="95"/>
                    <a:pt x="1072" y="92"/>
                    <a:pt x="1072" y="93"/>
                  </a:cubicBezTo>
                  <a:cubicBezTo>
                    <a:pt x="1069" y="93"/>
                    <a:pt x="1067" y="96"/>
                    <a:pt x="1065" y="97"/>
                  </a:cubicBezTo>
                  <a:cubicBezTo>
                    <a:pt x="1064" y="97"/>
                    <a:pt x="1062" y="97"/>
                    <a:pt x="1060" y="97"/>
                  </a:cubicBezTo>
                  <a:cubicBezTo>
                    <a:pt x="1051" y="97"/>
                    <a:pt x="1045" y="88"/>
                    <a:pt x="1047" y="79"/>
                  </a:cubicBezTo>
                  <a:cubicBezTo>
                    <a:pt x="1056" y="81"/>
                    <a:pt x="1069" y="81"/>
                    <a:pt x="1076" y="76"/>
                  </a:cubicBezTo>
                  <a:cubicBezTo>
                    <a:pt x="1078" y="64"/>
                    <a:pt x="1079" y="47"/>
                    <a:pt x="1083" y="37"/>
                  </a:cubicBezTo>
                  <a:cubicBezTo>
                    <a:pt x="1085" y="34"/>
                    <a:pt x="1081" y="25"/>
                    <a:pt x="1084" y="18"/>
                  </a:cubicBezTo>
                  <a:cubicBezTo>
                    <a:pt x="1085" y="18"/>
                    <a:pt x="1087" y="18"/>
                    <a:pt x="1089" y="18"/>
                  </a:cubicBezTo>
                  <a:cubicBezTo>
                    <a:pt x="1090" y="19"/>
                    <a:pt x="1091" y="21"/>
                    <a:pt x="1092" y="22"/>
                  </a:cubicBezTo>
                  <a:cubicBezTo>
                    <a:pt x="1092" y="24"/>
                    <a:pt x="1097" y="47"/>
                    <a:pt x="1096" y="49"/>
                  </a:cubicBezTo>
                  <a:cubicBezTo>
                    <a:pt x="1095" y="53"/>
                    <a:pt x="1090" y="67"/>
                    <a:pt x="1092" y="70"/>
                  </a:cubicBezTo>
                  <a:cubicBezTo>
                    <a:pt x="1092" y="71"/>
                    <a:pt x="1092" y="71"/>
                    <a:pt x="1093" y="71"/>
                  </a:cubicBezTo>
                  <a:cubicBezTo>
                    <a:pt x="1099" y="71"/>
                    <a:pt x="1107" y="67"/>
                    <a:pt x="1109" y="62"/>
                  </a:cubicBezTo>
                  <a:cubicBezTo>
                    <a:pt x="1110" y="58"/>
                    <a:pt x="1107" y="56"/>
                    <a:pt x="1108" y="54"/>
                  </a:cubicBezTo>
                  <a:cubicBezTo>
                    <a:pt x="1108" y="54"/>
                    <a:pt x="1109" y="54"/>
                    <a:pt x="1109" y="54"/>
                  </a:cubicBezTo>
                  <a:cubicBezTo>
                    <a:pt x="1113" y="56"/>
                    <a:pt x="1126" y="58"/>
                    <a:pt x="1132" y="59"/>
                  </a:cubicBezTo>
                  <a:cubicBezTo>
                    <a:pt x="1132" y="61"/>
                    <a:pt x="1132" y="63"/>
                    <a:pt x="1132" y="65"/>
                  </a:cubicBezTo>
                  <a:cubicBezTo>
                    <a:pt x="1131" y="65"/>
                    <a:pt x="1130" y="66"/>
                    <a:pt x="1130" y="66"/>
                  </a:cubicBezTo>
                  <a:cubicBezTo>
                    <a:pt x="1129" y="66"/>
                    <a:pt x="1129" y="65"/>
                    <a:pt x="1129" y="65"/>
                  </a:cubicBezTo>
                  <a:cubicBezTo>
                    <a:pt x="1120" y="68"/>
                    <a:pt x="1100" y="77"/>
                    <a:pt x="1098" y="84"/>
                  </a:cubicBezTo>
                  <a:cubicBezTo>
                    <a:pt x="1096" y="84"/>
                    <a:pt x="1093" y="83"/>
                    <a:pt x="1092" y="85"/>
                  </a:cubicBezTo>
                  <a:cubicBezTo>
                    <a:pt x="1085" y="89"/>
                    <a:pt x="1090" y="98"/>
                    <a:pt x="1088" y="106"/>
                  </a:cubicBezTo>
                  <a:cubicBezTo>
                    <a:pt x="1087" y="109"/>
                    <a:pt x="1086" y="112"/>
                    <a:pt x="1087" y="115"/>
                  </a:cubicBezTo>
                  <a:cubicBezTo>
                    <a:pt x="1088" y="115"/>
                    <a:pt x="1089" y="116"/>
                    <a:pt x="1090" y="116"/>
                  </a:cubicBezTo>
                  <a:cubicBezTo>
                    <a:pt x="1095" y="108"/>
                    <a:pt x="1106" y="105"/>
                    <a:pt x="1114" y="111"/>
                  </a:cubicBezTo>
                  <a:cubicBezTo>
                    <a:pt x="1122" y="117"/>
                    <a:pt x="1116" y="123"/>
                    <a:pt x="1119" y="131"/>
                  </a:cubicBezTo>
                  <a:cubicBezTo>
                    <a:pt x="1120" y="136"/>
                    <a:pt x="1126" y="139"/>
                    <a:pt x="1128" y="145"/>
                  </a:cubicBezTo>
                  <a:cubicBezTo>
                    <a:pt x="1128" y="145"/>
                    <a:pt x="1128" y="147"/>
                    <a:pt x="1129" y="146"/>
                  </a:cubicBezTo>
                  <a:cubicBezTo>
                    <a:pt x="1134" y="161"/>
                    <a:pt x="1113" y="161"/>
                    <a:pt x="1105" y="160"/>
                  </a:cubicBezTo>
                  <a:cubicBezTo>
                    <a:pt x="1104" y="158"/>
                    <a:pt x="1102" y="156"/>
                    <a:pt x="1101" y="154"/>
                  </a:cubicBezTo>
                  <a:cubicBezTo>
                    <a:pt x="1098" y="145"/>
                    <a:pt x="1098" y="133"/>
                    <a:pt x="1090" y="130"/>
                  </a:cubicBezTo>
                  <a:cubicBezTo>
                    <a:pt x="1076" y="139"/>
                    <a:pt x="1092" y="160"/>
                    <a:pt x="1085" y="177"/>
                  </a:cubicBezTo>
                  <a:cubicBezTo>
                    <a:pt x="1085" y="177"/>
                    <a:pt x="1085" y="177"/>
                    <a:pt x="1085" y="177"/>
                  </a:cubicBezTo>
                  <a:cubicBezTo>
                    <a:pt x="1083" y="175"/>
                    <a:pt x="1080" y="175"/>
                    <a:pt x="1079" y="173"/>
                  </a:cubicBezTo>
                  <a:cubicBezTo>
                    <a:pt x="1075" y="170"/>
                    <a:pt x="1072" y="163"/>
                    <a:pt x="1070" y="156"/>
                  </a:cubicBezTo>
                  <a:cubicBezTo>
                    <a:pt x="1068" y="149"/>
                    <a:pt x="1074" y="143"/>
                    <a:pt x="1072" y="139"/>
                  </a:cubicBezTo>
                  <a:cubicBezTo>
                    <a:pt x="1071" y="139"/>
                    <a:pt x="1071" y="138"/>
                    <a:pt x="1070" y="137"/>
                  </a:cubicBezTo>
                  <a:cubicBezTo>
                    <a:pt x="1065" y="137"/>
                    <a:pt x="1056" y="139"/>
                    <a:pt x="1054" y="144"/>
                  </a:cubicBezTo>
                  <a:cubicBezTo>
                    <a:pt x="1053" y="147"/>
                    <a:pt x="1054" y="149"/>
                    <a:pt x="1053" y="151"/>
                  </a:cubicBezTo>
                  <a:cubicBezTo>
                    <a:pt x="1050" y="156"/>
                    <a:pt x="1042" y="170"/>
                    <a:pt x="1038" y="172"/>
                  </a:cubicBezTo>
                  <a:cubicBezTo>
                    <a:pt x="1034" y="173"/>
                    <a:pt x="1030" y="171"/>
                    <a:pt x="1027" y="169"/>
                  </a:cubicBezTo>
                  <a:cubicBezTo>
                    <a:pt x="1028" y="163"/>
                    <a:pt x="1024" y="158"/>
                    <a:pt x="1021" y="158"/>
                  </a:cubicBezTo>
                  <a:close/>
                  <a:moveTo>
                    <a:pt x="913" y="65"/>
                  </a:moveTo>
                  <a:cubicBezTo>
                    <a:pt x="914" y="65"/>
                    <a:pt x="913" y="65"/>
                    <a:pt x="915" y="65"/>
                  </a:cubicBezTo>
                  <a:cubicBezTo>
                    <a:pt x="919" y="64"/>
                    <a:pt x="929" y="61"/>
                    <a:pt x="931" y="58"/>
                  </a:cubicBezTo>
                  <a:cubicBezTo>
                    <a:pt x="931" y="57"/>
                    <a:pt x="931" y="55"/>
                    <a:pt x="931" y="54"/>
                  </a:cubicBezTo>
                  <a:cubicBezTo>
                    <a:pt x="929" y="49"/>
                    <a:pt x="924" y="45"/>
                    <a:pt x="920" y="43"/>
                  </a:cubicBezTo>
                  <a:cubicBezTo>
                    <a:pt x="920" y="43"/>
                    <a:pt x="920" y="43"/>
                    <a:pt x="919" y="43"/>
                  </a:cubicBezTo>
                  <a:cubicBezTo>
                    <a:pt x="917" y="47"/>
                    <a:pt x="913" y="58"/>
                    <a:pt x="913" y="65"/>
                  </a:cubicBezTo>
                  <a:close/>
                  <a:moveTo>
                    <a:pt x="862" y="136"/>
                  </a:moveTo>
                  <a:cubicBezTo>
                    <a:pt x="863" y="139"/>
                    <a:pt x="864" y="143"/>
                    <a:pt x="865" y="147"/>
                  </a:cubicBezTo>
                  <a:cubicBezTo>
                    <a:pt x="870" y="155"/>
                    <a:pt x="887" y="161"/>
                    <a:pt x="898" y="154"/>
                  </a:cubicBezTo>
                  <a:cubicBezTo>
                    <a:pt x="900" y="149"/>
                    <a:pt x="886" y="129"/>
                    <a:pt x="882" y="126"/>
                  </a:cubicBezTo>
                  <a:cubicBezTo>
                    <a:pt x="886" y="126"/>
                    <a:pt x="890" y="126"/>
                    <a:pt x="894" y="126"/>
                  </a:cubicBezTo>
                  <a:cubicBezTo>
                    <a:pt x="896" y="127"/>
                    <a:pt x="913" y="133"/>
                    <a:pt x="914" y="132"/>
                  </a:cubicBezTo>
                  <a:cubicBezTo>
                    <a:pt x="918" y="129"/>
                    <a:pt x="918" y="106"/>
                    <a:pt x="916" y="105"/>
                  </a:cubicBezTo>
                  <a:cubicBezTo>
                    <a:pt x="914" y="104"/>
                    <a:pt x="913" y="104"/>
                    <a:pt x="912" y="104"/>
                  </a:cubicBezTo>
                  <a:cubicBezTo>
                    <a:pt x="910" y="107"/>
                    <a:pt x="907" y="113"/>
                    <a:pt x="904" y="116"/>
                  </a:cubicBezTo>
                  <a:cubicBezTo>
                    <a:pt x="903" y="116"/>
                    <a:pt x="902" y="116"/>
                    <a:pt x="902" y="116"/>
                  </a:cubicBezTo>
                  <a:cubicBezTo>
                    <a:pt x="900" y="112"/>
                    <a:pt x="897" y="108"/>
                    <a:pt x="895" y="103"/>
                  </a:cubicBezTo>
                  <a:cubicBezTo>
                    <a:pt x="893" y="99"/>
                    <a:pt x="896" y="91"/>
                    <a:pt x="894" y="87"/>
                  </a:cubicBezTo>
                  <a:cubicBezTo>
                    <a:pt x="881" y="85"/>
                    <a:pt x="881" y="95"/>
                    <a:pt x="876" y="101"/>
                  </a:cubicBezTo>
                  <a:cubicBezTo>
                    <a:pt x="869" y="111"/>
                    <a:pt x="862" y="119"/>
                    <a:pt x="862" y="136"/>
                  </a:cubicBezTo>
                  <a:close/>
                  <a:moveTo>
                    <a:pt x="801" y="141"/>
                  </a:moveTo>
                  <a:cubicBezTo>
                    <a:pt x="801" y="139"/>
                    <a:pt x="801" y="137"/>
                    <a:pt x="801" y="134"/>
                  </a:cubicBezTo>
                  <a:cubicBezTo>
                    <a:pt x="804" y="132"/>
                    <a:pt x="806" y="128"/>
                    <a:pt x="810" y="126"/>
                  </a:cubicBezTo>
                  <a:cubicBezTo>
                    <a:pt x="808" y="123"/>
                    <a:pt x="808" y="120"/>
                    <a:pt x="808" y="116"/>
                  </a:cubicBezTo>
                  <a:cubicBezTo>
                    <a:pt x="811" y="116"/>
                    <a:pt x="820" y="118"/>
                    <a:pt x="825" y="116"/>
                  </a:cubicBezTo>
                  <a:cubicBezTo>
                    <a:pt x="830" y="115"/>
                    <a:pt x="851" y="107"/>
                    <a:pt x="854" y="104"/>
                  </a:cubicBezTo>
                  <a:cubicBezTo>
                    <a:pt x="856" y="100"/>
                    <a:pt x="854" y="87"/>
                    <a:pt x="856" y="83"/>
                  </a:cubicBezTo>
                  <a:cubicBezTo>
                    <a:pt x="857" y="81"/>
                    <a:pt x="863" y="72"/>
                    <a:pt x="861" y="69"/>
                  </a:cubicBezTo>
                  <a:cubicBezTo>
                    <a:pt x="856" y="62"/>
                    <a:pt x="835" y="75"/>
                    <a:pt x="835" y="59"/>
                  </a:cubicBezTo>
                  <a:cubicBezTo>
                    <a:pt x="836" y="59"/>
                    <a:pt x="836" y="59"/>
                    <a:pt x="837" y="58"/>
                  </a:cubicBezTo>
                  <a:cubicBezTo>
                    <a:pt x="840" y="58"/>
                    <a:pt x="843" y="59"/>
                    <a:pt x="845" y="60"/>
                  </a:cubicBezTo>
                  <a:cubicBezTo>
                    <a:pt x="850" y="57"/>
                    <a:pt x="865" y="52"/>
                    <a:pt x="868" y="47"/>
                  </a:cubicBezTo>
                  <a:cubicBezTo>
                    <a:pt x="873" y="39"/>
                    <a:pt x="871" y="30"/>
                    <a:pt x="878" y="23"/>
                  </a:cubicBezTo>
                  <a:cubicBezTo>
                    <a:pt x="884" y="23"/>
                    <a:pt x="888" y="24"/>
                    <a:pt x="893" y="26"/>
                  </a:cubicBezTo>
                  <a:cubicBezTo>
                    <a:pt x="890" y="36"/>
                    <a:pt x="882" y="41"/>
                    <a:pt x="878" y="49"/>
                  </a:cubicBezTo>
                  <a:cubicBezTo>
                    <a:pt x="875" y="56"/>
                    <a:pt x="874" y="68"/>
                    <a:pt x="873" y="74"/>
                  </a:cubicBezTo>
                  <a:cubicBezTo>
                    <a:pt x="873" y="76"/>
                    <a:pt x="873" y="78"/>
                    <a:pt x="873" y="80"/>
                  </a:cubicBezTo>
                  <a:cubicBezTo>
                    <a:pt x="872" y="80"/>
                    <a:pt x="870" y="88"/>
                    <a:pt x="870" y="90"/>
                  </a:cubicBezTo>
                  <a:cubicBezTo>
                    <a:pt x="871" y="90"/>
                    <a:pt x="871" y="91"/>
                    <a:pt x="871" y="91"/>
                  </a:cubicBezTo>
                  <a:cubicBezTo>
                    <a:pt x="872" y="91"/>
                    <a:pt x="872" y="90"/>
                    <a:pt x="873" y="90"/>
                  </a:cubicBezTo>
                  <a:cubicBezTo>
                    <a:pt x="873" y="90"/>
                    <a:pt x="873" y="90"/>
                    <a:pt x="874" y="90"/>
                  </a:cubicBezTo>
                  <a:cubicBezTo>
                    <a:pt x="875" y="89"/>
                    <a:pt x="877" y="87"/>
                    <a:pt x="877" y="85"/>
                  </a:cubicBezTo>
                  <a:cubicBezTo>
                    <a:pt x="877" y="84"/>
                    <a:pt x="877" y="83"/>
                    <a:pt x="877" y="82"/>
                  </a:cubicBezTo>
                  <a:cubicBezTo>
                    <a:pt x="878" y="80"/>
                    <a:pt x="880" y="79"/>
                    <a:pt x="881" y="77"/>
                  </a:cubicBezTo>
                  <a:cubicBezTo>
                    <a:pt x="887" y="77"/>
                    <a:pt x="895" y="75"/>
                    <a:pt x="897" y="72"/>
                  </a:cubicBezTo>
                  <a:cubicBezTo>
                    <a:pt x="899" y="67"/>
                    <a:pt x="897" y="58"/>
                    <a:pt x="899" y="55"/>
                  </a:cubicBezTo>
                  <a:cubicBezTo>
                    <a:pt x="901" y="51"/>
                    <a:pt x="904" y="42"/>
                    <a:pt x="905" y="38"/>
                  </a:cubicBezTo>
                  <a:cubicBezTo>
                    <a:pt x="907" y="29"/>
                    <a:pt x="898" y="22"/>
                    <a:pt x="903" y="17"/>
                  </a:cubicBezTo>
                  <a:cubicBezTo>
                    <a:pt x="907" y="13"/>
                    <a:pt x="915" y="19"/>
                    <a:pt x="917" y="21"/>
                  </a:cubicBezTo>
                  <a:cubicBezTo>
                    <a:pt x="921" y="25"/>
                    <a:pt x="916" y="31"/>
                    <a:pt x="918" y="36"/>
                  </a:cubicBezTo>
                  <a:cubicBezTo>
                    <a:pt x="920" y="41"/>
                    <a:pt x="930" y="45"/>
                    <a:pt x="934" y="47"/>
                  </a:cubicBezTo>
                  <a:cubicBezTo>
                    <a:pt x="938" y="48"/>
                    <a:pt x="943" y="48"/>
                    <a:pt x="948" y="49"/>
                  </a:cubicBezTo>
                  <a:cubicBezTo>
                    <a:pt x="948" y="49"/>
                    <a:pt x="949" y="50"/>
                    <a:pt x="949" y="50"/>
                  </a:cubicBezTo>
                  <a:cubicBezTo>
                    <a:pt x="949" y="51"/>
                    <a:pt x="948" y="53"/>
                    <a:pt x="948" y="54"/>
                  </a:cubicBezTo>
                  <a:cubicBezTo>
                    <a:pt x="945" y="60"/>
                    <a:pt x="935" y="64"/>
                    <a:pt x="930" y="67"/>
                  </a:cubicBezTo>
                  <a:cubicBezTo>
                    <a:pt x="926" y="70"/>
                    <a:pt x="924" y="75"/>
                    <a:pt x="921" y="77"/>
                  </a:cubicBezTo>
                  <a:cubicBezTo>
                    <a:pt x="916" y="80"/>
                    <a:pt x="910" y="79"/>
                    <a:pt x="908" y="83"/>
                  </a:cubicBezTo>
                  <a:cubicBezTo>
                    <a:pt x="908" y="85"/>
                    <a:pt x="907" y="85"/>
                    <a:pt x="907" y="87"/>
                  </a:cubicBezTo>
                  <a:cubicBezTo>
                    <a:pt x="905" y="86"/>
                    <a:pt x="906" y="90"/>
                    <a:pt x="906" y="91"/>
                  </a:cubicBezTo>
                  <a:cubicBezTo>
                    <a:pt x="910" y="93"/>
                    <a:pt x="924" y="95"/>
                    <a:pt x="926" y="99"/>
                  </a:cubicBezTo>
                  <a:cubicBezTo>
                    <a:pt x="930" y="105"/>
                    <a:pt x="930" y="119"/>
                    <a:pt x="928" y="129"/>
                  </a:cubicBezTo>
                  <a:cubicBezTo>
                    <a:pt x="927" y="131"/>
                    <a:pt x="926" y="134"/>
                    <a:pt x="927" y="138"/>
                  </a:cubicBezTo>
                  <a:cubicBezTo>
                    <a:pt x="944" y="144"/>
                    <a:pt x="968" y="157"/>
                    <a:pt x="946" y="175"/>
                  </a:cubicBezTo>
                  <a:cubicBezTo>
                    <a:pt x="930" y="175"/>
                    <a:pt x="930" y="166"/>
                    <a:pt x="917" y="161"/>
                  </a:cubicBezTo>
                  <a:cubicBezTo>
                    <a:pt x="915" y="161"/>
                    <a:pt x="906" y="165"/>
                    <a:pt x="905" y="165"/>
                  </a:cubicBezTo>
                  <a:cubicBezTo>
                    <a:pt x="903" y="165"/>
                    <a:pt x="901" y="165"/>
                    <a:pt x="899" y="165"/>
                  </a:cubicBezTo>
                  <a:cubicBezTo>
                    <a:pt x="892" y="168"/>
                    <a:pt x="882" y="170"/>
                    <a:pt x="874" y="168"/>
                  </a:cubicBezTo>
                  <a:cubicBezTo>
                    <a:pt x="872" y="163"/>
                    <a:pt x="867" y="157"/>
                    <a:pt x="863" y="153"/>
                  </a:cubicBezTo>
                  <a:cubicBezTo>
                    <a:pt x="863" y="153"/>
                    <a:pt x="863" y="153"/>
                    <a:pt x="863" y="153"/>
                  </a:cubicBezTo>
                  <a:cubicBezTo>
                    <a:pt x="862" y="154"/>
                    <a:pt x="862" y="154"/>
                    <a:pt x="862" y="154"/>
                  </a:cubicBezTo>
                  <a:cubicBezTo>
                    <a:pt x="862" y="162"/>
                    <a:pt x="869" y="172"/>
                    <a:pt x="864" y="179"/>
                  </a:cubicBezTo>
                  <a:cubicBezTo>
                    <a:pt x="863" y="179"/>
                    <a:pt x="861" y="179"/>
                    <a:pt x="859" y="178"/>
                  </a:cubicBezTo>
                  <a:cubicBezTo>
                    <a:pt x="855" y="176"/>
                    <a:pt x="854" y="171"/>
                    <a:pt x="851" y="167"/>
                  </a:cubicBezTo>
                  <a:cubicBezTo>
                    <a:pt x="850" y="165"/>
                    <a:pt x="850" y="163"/>
                    <a:pt x="849" y="161"/>
                  </a:cubicBezTo>
                  <a:cubicBezTo>
                    <a:pt x="846" y="159"/>
                    <a:pt x="844" y="156"/>
                    <a:pt x="841" y="153"/>
                  </a:cubicBezTo>
                  <a:cubicBezTo>
                    <a:pt x="839" y="151"/>
                    <a:pt x="840" y="146"/>
                    <a:pt x="837" y="144"/>
                  </a:cubicBezTo>
                  <a:cubicBezTo>
                    <a:pt x="834" y="141"/>
                    <a:pt x="817" y="153"/>
                    <a:pt x="809" y="149"/>
                  </a:cubicBezTo>
                  <a:cubicBezTo>
                    <a:pt x="806" y="147"/>
                    <a:pt x="803" y="144"/>
                    <a:pt x="801" y="141"/>
                  </a:cubicBezTo>
                  <a:close/>
                  <a:moveTo>
                    <a:pt x="704" y="44"/>
                  </a:moveTo>
                  <a:cubicBezTo>
                    <a:pt x="705" y="43"/>
                    <a:pt x="706" y="43"/>
                    <a:pt x="707" y="42"/>
                  </a:cubicBezTo>
                  <a:cubicBezTo>
                    <a:pt x="707" y="41"/>
                    <a:pt x="707" y="41"/>
                    <a:pt x="706" y="40"/>
                  </a:cubicBezTo>
                  <a:cubicBezTo>
                    <a:pt x="706" y="40"/>
                    <a:pt x="706" y="40"/>
                    <a:pt x="706" y="40"/>
                  </a:cubicBezTo>
                  <a:cubicBezTo>
                    <a:pt x="706" y="40"/>
                    <a:pt x="706" y="40"/>
                    <a:pt x="705" y="40"/>
                  </a:cubicBezTo>
                  <a:cubicBezTo>
                    <a:pt x="705" y="41"/>
                    <a:pt x="705" y="43"/>
                    <a:pt x="704" y="44"/>
                  </a:cubicBezTo>
                  <a:close/>
                  <a:moveTo>
                    <a:pt x="702" y="45"/>
                  </a:moveTo>
                  <a:cubicBezTo>
                    <a:pt x="702" y="46"/>
                    <a:pt x="703" y="46"/>
                    <a:pt x="703" y="46"/>
                  </a:cubicBezTo>
                  <a:cubicBezTo>
                    <a:pt x="704" y="46"/>
                    <a:pt x="704" y="46"/>
                    <a:pt x="704" y="45"/>
                  </a:cubicBezTo>
                  <a:cubicBezTo>
                    <a:pt x="704" y="45"/>
                    <a:pt x="704" y="45"/>
                    <a:pt x="704" y="45"/>
                  </a:cubicBezTo>
                  <a:cubicBezTo>
                    <a:pt x="704" y="45"/>
                    <a:pt x="704" y="44"/>
                    <a:pt x="704" y="44"/>
                  </a:cubicBezTo>
                  <a:cubicBezTo>
                    <a:pt x="704" y="44"/>
                    <a:pt x="703" y="43"/>
                    <a:pt x="703" y="43"/>
                  </a:cubicBezTo>
                  <a:cubicBezTo>
                    <a:pt x="703" y="43"/>
                    <a:pt x="703" y="44"/>
                    <a:pt x="702" y="44"/>
                  </a:cubicBezTo>
                  <a:cubicBezTo>
                    <a:pt x="702" y="45"/>
                    <a:pt x="702" y="45"/>
                    <a:pt x="702" y="45"/>
                  </a:cubicBezTo>
                  <a:close/>
                  <a:moveTo>
                    <a:pt x="637" y="47"/>
                  </a:moveTo>
                  <a:cubicBezTo>
                    <a:pt x="637" y="41"/>
                    <a:pt x="637" y="35"/>
                    <a:pt x="639" y="30"/>
                  </a:cubicBezTo>
                  <a:cubicBezTo>
                    <a:pt x="639" y="27"/>
                    <a:pt x="639" y="25"/>
                    <a:pt x="638" y="23"/>
                  </a:cubicBezTo>
                  <a:cubicBezTo>
                    <a:pt x="640" y="23"/>
                    <a:pt x="647" y="21"/>
                    <a:pt x="647" y="21"/>
                  </a:cubicBezTo>
                  <a:cubicBezTo>
                    <a:pt x="652" y="29"/>
                    <a:pt x="651" y="39"/>
                    <a:pt x="658" y="45"/>
                  </a:cubicBezTo>
                  <a:cubicBezTo>
                    <a:pt x="658" y="48"/>
                    <a:pt x="658" y="51"/>
                    <a:pt x="658" y="55"/>
                  </a:cubicBezTo>
                  <a:cubicBezTo>
                    <a:pt x="656" y="55"/>
                    <a:pt x="654" y="58"/>
                    <a:pt x="653" y="59"/>
                  </a:cubicBezTo>
                  <a:cubicBezTo>
                    <a:pt x="643" y="59"/>
                    <a:pt x="640" y="53"/>
                    <a:pt x="637" y="47"/>
                  </a:cubicBezTo>
                  <a:close/>
                  <a:moveTo>
                    <a:pt x="621" y="118"/>
                  </a:moveTo>
                  <a:cubicBezTo>
                    <a:pt x="621" y="113"/>
                    <a:pt x="621" y="109"/>
                    <a:pt x="621" y="105"/>
                  </a:cubicBezTo>
                  <a:cubicBezTo>
                    <a:pt x="628" y="104"/>
                    <a:pt x="632" y="97"/>
                    <a:pt x="636" y="92"/>
                  </a:cubicBezTo>
                  <a:cubicBezTo>
                    <a:pt x="640" y="85"/>
                    <a:pt x="652" y="76"/>
                    <a:pt x="660" y="71"/>
                  </a:cubicBezTo>
                  <a:cubicBezTo>
                    <a:pt x="663" y="70"/>
                    <a:pt x="678" y="62"/>
                    <a:pt x="677" y="61"/>
                  </a:cubicBezTo>
                  <a:cubicBezTo>
                    <a:pt x="680" y="60"/>
                    <a:pt x="693" y="54"/>
                    <a:pt x="694" y="51"/>
                  </a:cubicBezTo>
                  <a:cubicBezTo>
                    <a:pt x="694" y="50"/>
                    <a:pt x="694" y="50"/>
                    <a:pt x="694" y="50"/>
                  </a:cubicBezTo>
                  <a:cubicBezTo>
                    <a:pt x="692" y="49"/>
                    <a:pt x="681" y="45"/>
                    <a:pt x="680" y="44"/>
                  </a:cubicBezTo>
                  <a:cubicBezTo>
                    <a:pt x="678" y="43"/>
                    <a:pt x="676" y="39"/>
                    <a:pt x="675" y="39"/>
                  </a:cubicBezTo>
                  <a:cubicBezTo>
                    <a:pt x="675" y="38"/>
                    <a:pt x="675" y="37"/>
                    <a:pt x="675" y="37"/>
                  </a:cubicBezTo>
                  <a:cubicBezTo>
                    <a:pt x="684" y="39"/>
                    <a:pt x="702" y="36"/>
                    <a:pt x="707" y="33"/>
                  </a:cubicBezTo>
                  <a:cubicBezTo>
                    <a:pt x="709" y="31"/>
                    <a:pt x="712" y="28"/>
                    <a:pt x="716" y="27"/>
                  </a:cubicBezTo>
                  <a:cubicBezTo>
                    <a:pt x="721" y="26"/>
                    <a:pt x="736" y="34"/>
                    <a:pt x="739" y="36"/>
                  </a:cubicBezTo>
                  <a:cubicBezTo>
                    <a:pt x="739" y="38"/>
                    <a:pt x="738" y="39"/>
                    <a:pt x="738" y="41"/>
                  </a:cubicBezTo>
                  <a:cubicBezTo>
                    <a:pt x="736" y="42"/>
                    <a:pt x="734" y="44"/>
                    <a:pt x="732" y="45"/>
                  </a:cubicBezTo>
                  <a:cubicBezTo>
                    <a:pt x="731" y="45"/>
                    <a:pt x="730" y="45"/>
                    <a:pt x="730" y="45"/>
                  </a:cubicBezTo>
                  <a:cubicBezTo>
                    <a:pt x="724" y="47"/>
                    <a:pt x="709" y="51"/>
                    <a:pt x="705" y="55"/>
                  </a:cubicBezTo>
                  <a:cubicBezTo>
                    <a:pt x="706" y="56"/>
                    <a:pt x="706" y="57"/>
                    <a:pt x="706" y="58"/>
                  </a:cubicBezTo>
                  <a:cubicBezTo>
                    <a:pt x="708" y="59"/>
                    <a:pt x="710" y="60"/>
                    <a:pt x="712" y="61"/>
                  </a:cubicBezTo>
                  <a:cubicBezTo>
                    <a:pt x="713" y="61"/>
                    <a:pt x="715" y="61"/>
                    <a:pt x="717" y="61"/>
                  </a:cubicBezTo>
                  <a:cubicBezTo>
                    <a:pt x="724" y="65"/>
                    <a:pt x="744" y="92"/>
                    <a:pt x="730" y="103"/>
                  </a:cubicBezTo>
                  <a:cubicBezTo>
                    <a:pt x="728" y="104"/>
                    <a:pt x="716" y="108"/>
                    <a:pt x="717" y="108"/>
                  </a:cubicBezTo>
                  <a:cubicBezTo>
                    <a:pt x="711" y="111"/>
                    <a:pt x="705" y="106"/>
                    <a:pt x="702" y="111"/>
                  </a:cubicBezTo>
                  <a:cubicBezTo>
                    <a:pt x="702" y="114"/>
                    <a:pt x="702" y="117"/>
                    <a:pt x="702" y="120"/>
                  </a:cubicBezTo>
                  <a:cubicBezTo>
                    <a:pt x="699" y="125"/>
                    <a:pt x="694" y="130"/>
                    <a:pt x="690" y="134"/>
                  </a:cubicBezTo>
                  <a:cubicBezTo>
                    <a:pt x="690" y="136"/>
                    <a:pt x="690" y="137"/>
                    <a:pt x="691" y="137"/>
                  </a:cubicBezTo>
                  <a:cubicBezTo>
                    <a:pt x="692" y="139"/>
                    <a:pt x="695" y="139"/>
                    <a:pt x="697" y="139"/>
                  </a:cubicBezTo>
                  <a:cubicBezTo>
                    <a:pt x="698" y="138"/>
                    <a:pt x="699" y="137"/>
                    <a:pt x="700" y="134"/>
                  </a:cubicBezTo>
                  <a:cubicBezTo>
                    <a:pt x="711" y="134"/>
                    <a:pt x="716" y="138"/>
                    <a:pt x="726" y="140"/>
                  </a:cubicBezTo>
                  <a:cubicBezTo>
                    <a:pt x="727" y="143"/>
                    <a:pt x="730" y="149"/>
                    <a:pt x="729" y="151"/>
                  </a:cubicBezTo>
                  <a:cubicBezTo>
                    <a:pt x="728" y="152"/>
                    <a:pt x="727" y="154"/>
                    <a:pt x="725" y="155"/>
                  </a:cubicBezTo>
                  <a:cubicBezTo>
                    <a:pt x="716" y="158"/>
                    <a:pt x="712" y="149"/>
                    <a:pt x="705" y="150"/>
                  </a:cubicBezTo>
                  <a:cubicBezTo>
                    <a:pt x="704" y="149"/>
                    <a:pt x="700" y="153"/>
                    <a:pt x="699" y="155"/>
                  </a:cubicBezTo>
                  <a:cubicBezTo>
                    <a:pt x="698" y="157"/>
                    <a:pt x="700" y="159"/>
                    <a:pt x="700" y="160"/>
                  </a:cubicBezTo>
                  <a:cubicBezTo>
                    <a:pt x="700" y="162"/>
                    <a:pt x="700" y="164"/>
                    <a:pt x="700" y="166"/>
                  </a:cubicBezTo>
                  <a:cubicBezTo>
                    <a:pt x="702" y="174"/>
                    <a:pt x="698" y="180"/>
                    <a:pt x="692" y="183"/>
                  </a:cubicBezTo>
                  <a:cubicBezTo>
                    <a:pt x="685" y="187"/>
                    <a:pt x="666" y="181"/>
                    <a:pt x="662" y="179"/>
                  </a:cubicBezTo>
                  <a:cubicBezTo>
                    <a:pt x="662" y="177"/>
                    <a:pt x="653" y="173"/>
                    <a:pt x="651" y="173"/>
                  </a:cubicBezTo>
                  <a:cubicBezTo>
                    <a:pt x="651" y="172"/>
                    <a:pt x="652" y="172"/>
                    <a:pt x="652" y="172"/>
                  </a:cubicBezTo>
                  <a:cubicBezTo>
                    <a:pt x="660" y="170"/>
                    <a:pt x="676" y="168"/>
                    <a:pt x="683" y="163"/>
                  </a:cubicBezTo>
                  <a:cubicBezTo>
                    <a:pt x="685" y="162"/>
                    <a:pt x="692" y="157"/>
                    <a:pt x="689" y="155"/>
                  </a:cubicBezTo>
                  <a:cubicBezTo>
                    <a:pt x="685" y="154"/>
                    <a:pt x="675" y="155"/>
                    <a:pt x="672" y="157"/>
                  </a:cubicBezTo>
                  <a:cubicBezTo>
                    <a:pt x="668" y="159"/>
                    <a:pt x="653" y="154"/>
                    <a:pt x="652" y="153"/>
                  </a:cubicBezTo>
                  <a:cubicBezTo>
                    <a:pt x="650" y="152"/>
                    <a:pt x="650" y="151"/>
                    <a:pt x="649" y="149"/>
                  </a:cubicBezTo>
                  <a:cubicBezTo>
                    <a:pt x="649" y="148"/>
                    <a:pt x="649" y="148"/>
                    <a:pt x="650" y="147"/>
                  </a:cubicBezTo>
                  <a:cubicBezTo>
                    <a:pt x="660" y="147"/>
                    <a:pt x="674" y="146"/>
                    <a:pt x="684" y="144"/>
                  </a:cubicBezTo>
                  <a:cubicBezTo>
                    <a:pt x="685" y="143"/>
                    <a:pt x="685" y="142"/>
                    <a:pt x="686" y="141"/>
                  </a:cubicBezTo>
                  <a:cubicBezTo>
                    <a:pt x="686" y="141"/>
                    <a:pt x="686" y="141"/>
                    <a:pt x="686" y="140"/>
                  </a:cubicBezTo>
                  <a:cubicBezTo>
                    <a:pt x="684" y="139"/>
                    <a:pt x="684" y="138"/>
                    <a:pt x="682" y="137"/>
                  </a:cubicBezTo>
                  <a:cubicBezTo>
                    <a:pt x="682" y="133"/>
                    <a:pt x="681" y="129"/>
                    <a:pt x="683" y="125"/>
                  </a:cubicBezTo>
                  <a:cubicBezTo>
                    <a:pt x="685" y="122"/>
                    <a:pt x="691" y="115"/>
                    <a:pt x="690" y="111"/>
                  </a:cubicBezTo>
                  <a:cubicBezTo>
                    <a:pt x="690" y="109"/>
                    <a:pt x="689" y="109"/>
                    <a:pt x="688" y="109"/>
                  </a:cubicBezTo>
                  <a:cubicBezTo>
                    <a:pt x="680" y="105"/>
                    <a:pt x="670" y="123"/>
                    <a:pt x="665" y="118"/>
                  </a:cubicBezTo>
                  <a:cubicBezTo>
                    <a:pt x="666" y="112"/>
                    <a:pt x="667" y="106"/>
                    <a:pt x="670" y="102"/>
                  </a:cubicBezTo>
                  <a:cubicBezTo>
                    <a:pt x="675" y="96"/>
                    <a:pt x="690" y="97"/>
                    <a:pt x="695" y="102"/>
                  </a:cubicBezTo>
                  <a:cubicBezTo>
                    <a:pt x="701" y="102"/>
                    <a:pt x="703" y="100"/>
                    <a:pt x="707" y="98"/>
                  </a:cubicBezTo>
                  <a:cubicBezTo>
                    <a:pt x="711" y="95"/>
                    <a:pt x="717" y="94"/>
                    <a:pt x="720" y="90"/>
                  </a:cubicBezTo>
                  <a:cubicBezTo>
                    <a:pt x="720" y="89"/>
                    <a:pt x="720" y="88"/>
                    <a:pt x="720" y="89"/>
                  </a:cubicBezTo>
                  <a:cubicBezTo>
                    <a:pt x="726" y="78"/>
                    <a:pt x="710" y="68"/>
                    <a:pt x="705" y="66"/>
                  </a:cubicBezTo>
                  <a:cubicBezTo>
                    <a:pt x="694" y="63"/>
                    <a:pt x="681" y="76"/>
                    <a:pt x="678" y="81"/>
                  </a:cubicBezTo>
                  <a:cubicBezTo>
                    <a:pt x="670" y="91"/>
                    <a:pt x="657" y="97"/>
                    <a:pt x="649" y="107"/>
                  </a:cubicBezTo>
                  <a:cubicBezTo>
                    <a:pt x="645" y="112"/>
                    <a:pt x="646" y="118"/>
                    <a:pt x="644" y="123"/>
                  </a:cubicBezTo>
                  <a:cubicBezTo>
                    <a:pt x="643" y="127"/>
                    <a:pt x="640" y="131"/>
                    <a:pt x="639" y="133"/>
                  </a:cubicBezTo>
                  <a:cubicBezTo>
                    <a:pt x="632" y="134"/>
                    <a:pt x="625" y="130"/>
                    <a:pt x="623" y="125"/>
                  </a:cubicBezTo>
                  <a:cubicBezTo>
                    <a:pt x="621" y="123"/>
                    <a:pt x="623" y="120"/>
                    <a:pt x="621" y="118"/>
                  </a:cubicBezTo>
                  <a:close/>
                  <a:moveTo>
                    <a:pt x="537" y="94"/>
                  </a:moveTo>
                  <a:cubicBezTo>
                    <a:pt x="538" y="94"/>
                    <a:pt x="540" y="93"/>
                    <a:pt x="540" y="92"/>
                  </a:cubicBezTo>
                  <a:cubicBezTo>
                    <a:pt x="541" y="91"/>
                    <a:pt x="540" y="90"/>
                    <a:pt x="540" y="89"/>
                  </a:cubicBezTo>
                  <a:cubicBezTo>
                    <a:pt x="539" y="90"/>
                    <a:pt x="539" y="90"/>
                    <a:pt x="539" y="90"/>
                  </a:cubicBezTo>
                  <a:cubicBezTo>
                    <a:pt x="538" y="91"/>
                    <a:pt x="538" y="93"/>
                    <a:pt x="537" y="94"/>
                  </a:cubicBezTo>
                  <a:close/>
                  <a:moveTo>
                    <a:pt x="503" y="79"/>
                  </a:moveTo>
                  <a:cubicBezTo>
                    <a:pt x="504" y="80"/>
                    <a:pt x="505" y="81"/>
                    <a:pt x="507" y="79"/>
                  </a:cubicBezTo>
                  <a:cubicBezTo>
                    <a:pt x="507" y="77"/>
                    <a:pt x="508" y="77"/>
                    <a:pt x="508" y="75"/>
                  </a:cubicBezTo>
                  <a:cubicBezTo>
                    <a:pt x="508" y="75"/>
                    <a:pt x="507" y="75"/>
                    <a:pt x="507" y="74"/>
                  </a:cubicBezTo>
                  <a:cubicBezTo>
                    <a:pt x="506" y="75"/>
                    <a:pt x="505" y="75"/>
                    <a:pt x="504" y="75"/>
                  </a:cubicBezTo>
                  <a:cubicBezTo>
                    <a:pt x="504" y="77"/>
                    <a:pt x="504" y="77"/>
                    <a:pt x="503" y="79"/>
                  </a:cubicBezTo>
                  <a:close/>
                  <a:moveTo>
                    <a:pt x="491" y="115"/>
                  </a:moveTo>
                  <a:cubicBezTo>
                    <a:pt x="496" y="117"/>
                    <a:pt x="504" y="111"/>
                    <a:pt x="507" y="108"/>
                  </a:cubicBezTo>
                  <a:cubicBezTo>
                    <a:pt x="506" y="107"/>
                    <a:pt x="506" y="105"/>
                    <a:pt x="506" y="104"/>
                  </a:cubicBezTo>
                  <a:cubicBezTo>
                    <a:pt x="505" y="104"/>
                    <a:pt x="505" y="103"/>
                    <a:pt x="504" y="103"/>
                  </a:cubicBezTo>
                  <a:cubicBezTo>
                    <a:pt x="501" y="105"/>
                    <a:pt x="494" y="109"/>
                    <a:pt x="491" y="113"/>
                  </a:cubicBezTo>
                  <a:cubicBezTo>
                    <a:pt x="491" y="113"/>
                    <a:pt x="491" y="114"/>
                    <a:pt x="491" y="115"/>
                  </a:cubicBezTo>
                  <a:close/>
                  <a:moveTo>
                    <a:pt x="460" y="78"/>
                  </a:moveTo>
                  <a:cubicBezTo>
                    <a:pt x="461" y="79"/>
                    <a:pt x="462" y="79"/>
                    <a:pt x="463" y="79"/>
                  </a:cubicBezTo>
                  <a:cubicBezTo>
                    <a:pt x="466" y="77"/>
                    <a:pt x="468" y="75"/>
                    <a:pt x="470" y="73"/>
                  </a:cubicBezTo>
                  <a:cubicBezTo>
                    <a:pt x="470" y="71"/>
                    <a:pt x="470" y="71"/>
                    <a:pt x="470" y="69"/>
                  </a:cubicBezTo>
                  <a:cubicBezTo>
                    <a:pt x="468" y="69"/>
                    <a:pt x="467" y="70"/>
                    <a:pt x="466" y="70"/>
                  </a:cubicBezTo>
                  <a:cubicBezTo>
                    <a:pt x="464" y="71"/>
                    <a:pt x="461" y="74"/>
                    <a:pt x="460" y="78"/>
                  </a:cubicBezTo>
                  <a:close/>
                  <a:moveTo>
                    <a:pt x="453" y="106"/>
                  </a:moveTo>
                  <a:cubicBezTo>
                    <a:pt x="454" y="106"/>
                    <a:pt x="454" y="106"/>
                    <a:pt x="455" y="106"/>
                  </a:cubicBezTo>
                  <a:cubicBezTo>
                    <a:pt x="457" y="103"/>
                    <a:pt x="473" y="90"/>
                    <a:pt x="469" y="87"/>
                  </a:cubicBezTo>
                  <a:cubicBezTo>
                    <a:pt x="458" y="82"/>
                    <a:pt x="453" y="96"/>
                    <a:pt x="453" y="106"/>
                  </a:cubicBezTo>
                  <a:close/>
                  <a:moveTo>
                    <a:pt x="438" y="93"/>
                  </a:moveTo>
                  <a:cubicBezTo>
                    <a:pt x="439" y="93"/>
                    <a:pt x="440" y="94"/>
                    <a:pt x="440" y="95"/>
                  </a:cubicBezTo>
                  <a:cubicBezTo>
                    <a:pt x="442" y="95"/>
                    <a:pt x="443" y="95"/>
                    <a:pt x="444" y="95"/>
                  </a:cubicBezTo>
                  <a:cubicBezTo>
                    <a:pt x="445" y="94"/>
                    <a:pt x="446" y="93"/>
                    <a:pt x="446" y="92"/>
                  </a:cubicBezTo>
                  <a:cubicBezTo>
                    <a:pt x="445" y="91"/>
                    <a:pt x="444" y="91"/>
                    <a:pt x="444" y="90"/>
                  </a:cubicBezTo>
                  <a:cubicBezTo>
                    <a:pt x="444" y="91"/>
                    <a:pt x="439" y="91"/>
                    <a:pt x="438" y="92"/>
                  </a:cubicBezTo>
                  <a:cubicBezTo>
                    <a:pt x="438" y="92"/>
                    <a:pt x="438" y="92"/>
                    <a:pt x="438" y="93"/>
                  </a:cubicBezTo>
                  <a:close/>
                  <a:moveTo>
                    <a:pt x="425" y="130"/>
                  </a:moveTo>
                  <a:cubicBezTo>
                    <a:pt x="429" y="129"/>
                    <a:pt x="448" y="117"/>
                    <a:pt x="439" y="112"/>
                  </a:cubicBezTo>
                  <a:cubicBezTo>
                    <a:pt x="438" y="112"/>
                    <a:pt x="438" y="112"/>
                    <a:pt x="437" y="112"/>
                  </a:cubicBezTo>
                  <a:cubicBezTo>
                    <a:pt x="435" y="119"/>
                    <a:pt x="428" y="123"/>
                    <a:pt x="425" y="130"/>
                  </a:cubicBezTo>
                  <a:close/>
                  <a:moveTo>
                    <a:pt x="398" y="150"/>
                  </a:moveTo>
                  <a:cubicBezTo>
                    <a:pt x="398" y="144"/>
                    <a:pt x="399" y="138"/>
                    <a:pt x="399" y="133"/>
                  </a:cubicBezTo>
                  <a:cubicBezTo>
                    <a:pt x="403" y="131"/>
                    <a:pt x="426" y="102"/>
                    <a:pt x="429" y="97"/>
                  </a:cubicBezTo>
                  <a:cubicBezTo>
                    <a:pt x="428" y="96"/>
                    <a:pt x="428" y="96"/>
                    <a:pt x="426" y="96"/>
                  </a:cubicBezTo>
                  <a:cubicBezTo>
                    <a:pt x="424" y="97"/>
                    <a:pt x="405" y="104"/>
                    <a:pt x="401" y="101"/>
                  </a:cubicBezTo>
                  <a:cubicBezTo>
                    <a:pt x="400" y="100"/>
                    <a:pt x="400" y="100"/>
                    <a:pt x="400" y="100"/>
                  </a:cubicBezTo>
                  <a:cubicBezTo>
                    <a:pt x="400" y="86"/>
                    <a:pt x="411" y="79"/>
                    <a:pt x="418" y="74"/>
                  </a:cubicBezTo>
                  <a:cubicBezTo>
                    <a:pt x="424" y="70"/>
                    <a:pt x="428" y="65"/>
                    <a:pt x="432" y="60"/>
                  </a:cubicBezTo>
                  <a:cubicBezTo>
                    <a:pt x="437" y="54"/>
                    <a:pt x="450" y="45"/>
                    <a:pt x="453" y="38"/>
                  </a:cubicBezTo>
                  <a:cubicBezTo>
                    <a:pt x="454" y="34"/>
                    <a:pt x="454" y="29"/>
                    <a:pt x="454" y="25"/>
                  </a:cubicBezTo>
                  <a:cubicBezTo>
                    <a:pt x="462" y="22"/>
                    <a:pt x="468" y="24"/>
                    <a:pt x="473" y="28"/>
                  </a:cubicBezTo>
                  <a:cubicBezTo>
                    <a:pt x="468" y="46"/>
                    <a:pt x="437" y="68"/>
                    <a:pt x="423" y="81"/>
                  </a:cubicBezTo>
                  <a:cubicBezTo>
                    <a:pt x="420" y="84"/>
                    <a:pt x="416" y="86"/>
                    <a:pt x="413" y="89"/>
                  </a:cubicBezTo>
                  <a:cubicBezTo>
                    <a:pt x="413" y="90"/>
                    <a:pt x="413" y="90"/>
                    <a:pt x="414" y="90"/>
                  </a:cubicBezTo>
                  <a:cubicBezTo>
                    <a:pt x="419" y="90"/>
                    <a:pt x="426" y="88"/>
                    <a:pt x="430" y="86"/>
                  </a:cubicBezTo>
                  <a:cubicBezTo>
                    <a:pt x="436" y="85"/>
                    <a:pt x="441" y="85"/>
                    <a:pt x="447" y="84"/>
                  </a:cubicBezTo>
                  <a:cubicBezTo>
                    <a:pt x="451" y="81"/>
                    <a:pt x="451" y="77"/>
                    <a:pt x="453" y="73"/>
                  </a:cubicBezTo>
                  <a:cubicBezTo>
                    <a:pt x="457" y="67"/>
                    <a:pt x="460" y="60"/>
                    <a:pt x="466" y="55"/>
                  </a:cubicBezTo>
                  <a:cubicBezTo>
                    <a:pt x="469" y="55"/>
                    <a:pt x="472" y="55"/>
                    <a:pt x="474" y="55"/>
                  </a:cubicBezTo>
                  <a:cubicBezTo>
                    <a:pt x="475" y="57"/>
                    <a:pt x="477" y="58"/>
                    <a:pt x="478" y="59"/>
                  </a:cubicBezTo>
                  <a:cubicBezTo>
                    <a:pt x="481" y="63"/>
                    <a:pt x="483" y="67"/>
                    <a:pt x="485" y="71"/>
                  </a:cubicBezTo>
                  <a:cubicBezTo>
                    <a:pt x="488" y="69"/>
                    <a:pt x="495" y="62"/>
                    <a:pt x="492" y="57"/>
                  </a:cubicBezTo>
                  <a:cubicBezTo>
                    <a:pt x="491" y="54"/>
                    <a:pt x="488" y="53"/>
                    <a:pt x="490" y="49"/>
                  </a:cubicBezTo>
                  <a:cubicBezTo>
                    <a:pt x="490" y="46"/>
                    <a:pt x="498" y="42"/>
                    <a:pt x="502" y="43"/>
                  </a:cubicBezTo>
                  <a:cubicBezTo>
                    <a:pt x="502" y="47"/>
                    <a:pt x="506" y="51"/>
                    <a:pt x="508" y="53"/>
                  </a:cubicBezTo>
                  <a:cubicBezTo>
                    <a:pt x="515" y="55"/>
                    <a:pt x="513" y="47"/>
                    <a:pt x="514" y="43"/>
                  </a:cubicBezTo>
                  <a:cubicBezTo>
                    <a:pt x="517" y="34"/>
                    <a:pt x="512" y="13"/>
                    <a:pt x="524" y="13"/>
                  </a:cubicBezTo>
                  <a:cubicBezTo>
                    <a:pt x="525" y="15"/>
                    <a:pt x="530" y="19"/>
                    <a:pt x="532" y="21"/>
                  </a:cubicBezTo>
                  <a:cubicBezTo>
                    <a:pt x="532" y="21"/>
                    <a:pt x="532" y="21"/>
                    <a:pt x="533" y="21"/>
                  </a:cubicBezTo>
                  <a:cubicBezTo>
                    <a:pt x="535" y="25"/>
                    <a:pt x="536" y="27"/>
                    <a:pt x="539" y="30"/>
                  </a:cubicBezTo>
                  <a:cubicBezTo>
                    <a:pt x="541" y="34"/>
                    <a:pt x="544" y="42"/>
                    <a:pt x="545" y="47"/>
                  </a:cubicBezTo>
                  <a:cubicBezTo>
                    <a:pt x="546" y="51"/>
                    <a:pt x="542" y="54"/>
                    <a:pt x="543" y="59"/>
                  </a:cubicBezTo>
                  <a:cubicBezTo>
                    <a:pt x="546" y="65"/>
                    <a:pt x="553" y="69"/>
                    <a:pt x="556" y="75"/>
                  </a:cubicBezTo>
                  <a:cubicBezTo>
                    <a:pt x="558" y="79"/>
                    <a:pt x="558" y="83"/>
                    <a:pt x="560" y="85"/>
                  </a:cubicBezTo>
                  <a:cubicBezTo>
                    <a:pt x="564" y="89"/>
                    <a:pt x="570" y="91"/>
                    <a:pt x="574" y="95"/>
                  </a:cubicBezTo>
                  <a:cubicBezTo>
                    <a:pt x="574" y="97"/>
                    <a:pt x="574" y="98"/>
                    <a:pt x="574" y="99"/>
                  </a:cubicBezTo>
                  <a:cubicBezTo>
                    <a:pt x="572" y="100"/>
                    <a:pt x="570" y="102"/>
                    <a:pt x="568" y="103"/>
                  </a:cubicBezTo>
                  <a:cubicBezTo>
                    <a:pt x="565" y="105"/>
                    <a:pt x="561" y="104"/>
                    <a:pt x="559" y="105"/>
                  </a:cubicBezTo>
                  <a:cubicBezTo>
                    <a:pt x="552" y="106"/>
                    <a:pt x="543" y="109"/>
                    <a:pt x="539" y="114"/>
                  </a:cubicBezTo>
                  <a:cubicBezTo>
                    <a:pt x="536" y="117"/>
                    <a:pt x="536" y="135"/>
                    <a:pt x="535" y="141"/>
                  </a:cubicBezTo>
                  <a:cubicBezTo>
                    <a:pt x="535" y="143"/>
                    <a:pt x="534" y="145"/>
                    <a:pt x="534" y="148"/>
                  </a:cubicBezTo>
                  <a:cubicBezTo>
                    <a:pt x="532" y="152"/>
                    <a:pt x="531" y="158"/>
                    <a:pt x="530" y="163"/>
                  </a:cubicBezTo>
                  <a:cubicBezTo>
                    <a:pt x="530" y="164"/>
                    <a:pt x="530" y="165"/>
                    <a:pt x="530" y="166"/>
                  </a:cubicBezTo>
                  <a:cubicBezTo>
                    <a:pt x="526" y="174"/>
                    <a:pt x="524" y="181"/>
                    <a:pt x="520" y="187"/>
                  </a:cubicBezTo>
                  <a:cubicBezTo>
                    <a:pt x="520" y="190"/>
                    <a:pt x="520" y="193"/>
                    <a:pt x="520" y="195"/>
                  </a:cubicBezTo>
                  <a:cubicBezTo>
                    <a:pt x="519" y="195"/>
                    <a:pt x="519" y="195"/>
                    <a:pt x="519" y="195"/>
                  </a:cubicBezTo>
                  <a:cubicBezTo>
                    <a:pt x="518" y="193"/>
                    <a:pt x="515" y="191"/>
                    <a:pt x="514" y="189"/>
                  </a:cubicBezTo>
                  <a:cubicBezTo>
                    <a:pt x="511" y="185"/>
                    <a:pt x="511" y="181"/>
                    <a:pt x="509" y="177"/>
                  </a:cubicBezTo>
                  <a:cubicBezTo>
                    <a:pt x="509" y="175"/>
                    <a:pt x="509" y="173"/>
                    <a:pt x="509" y="171"/>
                  </a:cubicBezTo>
                  <a:cubicBezTo>
                    <a:pt x="507" y="163"/>
                    <a:pt x="509" y="147"/>
                    <a:pt x="508" y="135"/>
                  </a:cubicBezTo>
                  <a:cubicBezTo>
                    <a:pt x="507" y="135"/>
                    <a:pt x="506" y="135"/>
                    <a:pt x="507" y="134"/>
                  </a:cubicBezTo>
                  <a:cubicBezTo>
                    <a:pt x="497" y="136"/>
                    <a:pt x="489" y="139"/>
                    <a:pt x="481" y="142"/>
                  </a:cubicBezTo>
                  <a:cubicBezTo>
                    <a:pt x="476" y="142"/>
                    <a:pt x="472" y="143"/>
                    <a:pt x="467" y="143"/>
                  </a:cubicBezTo>
                  <a:cubicBezTo>
                    <a:pt x="462" y="138"/>
                    <a:pt x="463" y="125"/>
                    <a:pt x="465" y="119"/>
                  </a:cubicBezTo>
                  <a:cubicBezTo>
                    <a:pt x="470" y="117"/>
                    <a:pt x="476" y="112"/>
                    <a:pt x="478" y="108"/>
                  </a:cubicBezTo>
                  <a:cubicBezTo>
                    <a:pt x="478" y="107"/>
                    <a:pt x="478" y="105"/>
                    <a:pt x="478" y="104"/>
                  </a:cubicBezTo>
                  <a:cubicBezTo>
                    <a:pt x="484" y="97"/>
                    <a:pt x="492" y="90"/>
                    <a:pt x="488" y="77"/>
                  </a:cubicBezTo>
                  <a:cubicBezTo>
                    <a:pt x="488" y="77"/>
                    <a:pt x="488" y="77"/>
                    <a:pt x="487" y="77"/>
                  </a:cubicBezTo>
                  <a:cubicBezTo>
                    <a:pt x="473" y="87"/>
                    <a:pt x="476" y="96"/>
                    <a:pt x="467" y="109"/>
                  </a:cubicBezTo>
                  <a:cubicBezTo>
                    <a:pt x="461" y="117"/>
                    <a:pt x="456" y="117"/>
                    <a:pt x="452" y="129"/>
                  </a:cubicBezTo>
                  <a:cubicBezTo>
                    <a:pt x="448" y="140"/>
                    <a:pt x="457" y="156"/>
                    <a:pt x="457" y="165"/>
                  </a:cubicBezTo>
                  <a:cubicBezTo>
                    <a:pt x="455" y="165"/>
                    <a:pt x="455" y="167"/>
                    <a:pt x="454" y="167"/>
                  </a:cubicBezTo>
                  <a:cubicBezTo>
                    <a:pt x="452" y="167"/>
                    <a:pt x="452" y="167"/>
                    <a:pt x="450" y="167"/>
                  </a:cubicBezTo>
                  <a:cubicBezTo>
                    <a:pt x="447" y="163"/>
                    <a:pt x="444" y="159"/>
                    <a:pt x="442" y="153"/>
                  </a:cubicBezTo>
                  <a:cubicBezTo>
                    <a:pt x="440" y="149"/>
                    <a:pt x="441" y="145"/>
                    <a:pt x="439" y="141"/>
                  </a:cubicBezTo>
                  <a:cubicBezTo>
                    <a:pt x="438" y="141"/>
                    <a:pt x="438" y="141"/>
                    <a:pt x="437" y="141"/>
                  </a:cubicBezTo>
                  <a:cubicBezTo>
                    <a:pt x="431" y="151"/>
                    <a:pt x="418" y="157"/>
                    <a:pt x="402" y="157"/>
                  </a:cubicBezTo>
                  <a:cubicBezTo>
                    <a:pt x="402" y="156"/>
                    <a:pt x="400" y="155"/>
                    <a:pt x="400" y="155"/>
                  </a:cubicBezTo>
                  <a:cubicBezTo>
                    <a:pt x="398" y="153"/>
                    <a:pt x="398" y="151"/>
                    <a:pt x="398" y="150"/>
                  </a:cubicBezTo>
                  <a:close/>
                  <a:moveTo>
                    <a:pt x="278" y="104"/>
                  </a:moveTo>
                  <a:cubicBezTo>
                    <a:pt x="279" y="106"/>
                    <a:pt x="280" y="109"/>
                    <a:pt x="281" y="111"/>
                  </a:cubicBezTo>
                  <a:cubicBezTo>
                    <a:pt x="282" y="111"/>
                    <a:pt x="282" y="111"/>
                    <a:pt x="282" y="111"/>
                  </a:cubicBezTo>
                  <a:cubicBezTo>
                    <a:pt x="283" y="108"/>
                    <a:pt x="286" y="101"/>
                    <a:pt x="283" y="99"/>
                  </a:cubicBezTo>
                  <a:cubicBezTo>
                    <a:pt x="283" y="99"/>
                    <a:pt x="282" y="99"/>
                    <a:pt x="282" y="98"/>
                  </a:cubicBezTo>
                  <a:cubicBezTo>
                    <a:pt x="281" y="98"/>
                    <a:pt x="280" y="98"/>
                    <a:pt x="279" y="99"/>
                  </a:cubicBezTo>
                  <a:cubicBezTo>
                    <a:pt x="279" y="102"/>
                    <a:pt x="278" y="101"/>
                    <a:pt x="278" y="104"/>
                  </a:cubicBezTo>
                  <a:close/>
                  <a:moveTo>
                    <a:pt x="257" y="97"/>
                  </a:moveTo>
                  <a:cubicBezTo>
                    <a:pt x="257" y="97"/>
                    <a:pt x="257" y="98"/>
                    <a:pt x="257" y="99"/>
                  </a:cubicBezTo>
                  <a:cubicBezTo>
                    <a:pt x="258" y="99"/>
                    <a:pt x="258" y="99"/>
                    <a:pt x="258" y="99"/>
                  </a:cubicBezTo>
                  <a:cubicBezTo>
                    <a:pt x="258" y="99"/>
                    <a:pt x="259" y="99"/>
                    <a:pt x="259" y="99"/>
                  </a:cubicBezTo>
                  <a:cubicBezTo>
                    <a:pt x="260" y="98"/>
                    <a:pt x="260" y="97"/>
                    <a:pt x="261" y="97"/>
                  </a:cubicBezTo>
                  <a:cubicBezTo>
                    <a:pt x="261" y="95"/>
                    <a:pt x="261" y="95"/>
                    <a:pt x="260" y="93"/>
                  </a:cubicBezTo>
                  <a:cubicBezTo>
                    <a:pt x="260" y="93"/>
                    <a:pt x="260" y="93"/>
                    <a:pt x="260" y="93"/>
                  </a:cubicBezTo>
                  <a:cubicBezTo>
                    <a:pt x="259" y="93"/>
                    <a:pt x="259" y="93"/>
                    <a:pt x="259" y="93"/>
                  </a:cubicBezTo>
                  <a:cubicBezTo>
                    <a:pt x="258" y="94"/>
                    <a:pt x="258" y="95"/>
                    <a:pt x="257" y="97"/>
                  </a:cubicBezTo>
                  <a:close/>
                  <a:moveTo>
                    <a:pt x="236" y="104"/>
                  </a:moveTo>
                  <a:cubicBezTo>
                    <a:pt x="236" y="105"/>
                    <a:pt x="237" y="105"/>
                    <a:pt x="238" y="105"/>
                  </a:cubicBezTo>
                  <a:cubicBezTo>
                    <a:pt x="241" y="104"/>
                    <a:pt x="242" y="102"/>
                    <a:pt x="245" y="100"/>
                  </a:cubicBezTo>
                  <a:cubicBezTo>
                    <a:pt x="245" y="99"/>
                    <a:pt x="245" y="98"/>
                    <a:pt x="245" y="97"/>
                  </a:cubicBezTo>
                  <a:cubicBezTo>
                    <a:pt x="244" y="97"/>
                    <a:pt x="244" y="97"/>
                    <a:pt x="244" y="97"/>
                  </a:cubicBezTo>
                  <a:cubicBezTo>
                    <a:pt x="244" y="97"/>
                    <a:pt x="243" y="97"/>
                    <a:pt x="242" y="97"/>
                  </a:cubicBezTo>
                  <a:cubicBezTo>
                    <a:pt x="240" y="99"/>
                    <a:pt x="238" y="101"/>
                    <a:pt x="236" y="104"/>
                  </a:cubicBezTo>
                  <a:close/>
                  <a:moveTo>
                    <a:pt x="216" y="151"/>
                  </a:moveTo>
                  <a:cubicBezTo>
                    <a:pt x="217" y="152"/>
                    <a:pt x="225" y="157"/>
                    <a:pt x="226" y="158"/>
                  </a:cubicBezTo>
                  <a:cubicBezTo>
                    <a:pt x="230" y="159"/>
                    <a:pt x="253" y="155"/>
                    <a:pt x="254" y="154"/>
                  </a:cubicBezTo>
                  <a:cubicBezTo>
                    <a:pt x="254" y="153"/>
                    <a:pt x="253" y="151"/>
                    <a:pt x="252" y="149"/>
                  </a:cubicBezTo>
                  <a:cubicBezTo>
                    <a:pt x="253" y="149"/>
                    <a:pt x="253" y="149"/>
                    <a:pt x="253" y="149"/>
                  </a:cubicBezTo>
                  <a:cubicBezTo>
                    <a:pt x="259" y="147"/>
                    <a:pt x="266" y="162"/>
                    <a:pt x="274" y="147"/>
                  </a:cubicBezTo>
                  <a:cubicBezTo>
                    <a:pt x="280" y="149"/>
                    <a:pt x="289" y="157"/>
                    <a:pt x="296" y="153"/>
                  </a:cubicBezTo>
                  <a:cubicBezTo>
                    <a:pt x="309" y="147"/>
                    <a:pt x="312" y="126"/>
                    <a:pt x="312" y="104"/>
                  </a:cubicBezTo>
                  <a:cubicBezTo>
                    <a:pt x="312" y="97"/>
                    <a:pt x="313" y="86"/>
                    <a:pt x="310" y="81"/>
                  </a:cubicBezTo>
                  <a:cubicBezTo>
                    <a:pt x="310" y="78"/>
                    <a:pt x="310" y="75"/>
                    <a:pt x="310" y="73"/>
                  </a:cubicBezTo>
                  <a:cubicBezTo>
                    <a:pt x="310" y="67"/>
                    <a:pt x="310" y="56"/>
                    <a:pt x="308" y="51"/>
                  </a:cubicBezTo>
                  <a:cubicBezTo>
                    <a:pt x="308" y="49"/>
                    <a:pt x="307" y="45"/>
                    <a:pt x="307" y="43"/>
                  </a:cubicBezTo>
                  <a:cubicBezTo>
                    <a:pt x="305" y="35"/>
                    <a:pt x="304" y="27"/>
                    <a:pt x="301" y="21"/>
                  </a:cubicBezTo>
                  <a:cubicBezTo>
                    <a:pt x="270" y="17"/>
                    <a:pt x="248" y="27"/>
                    <a:pt x="235" y="46"/>
                  </a:cubicBezTo>
                  <a:cubicBezTo>
                    <a:pt x="232" y="50"/>
                    <a:pt x="222" y="63"/>
                    <a:pt x="225" y="70"/>
                  </a:cubicBezTo>
                  <a:cubicBezTo>
                    <a:pt x="233" y="70"/>
                    <a:pt x="243" y="58"/>
                    <a:pt x="249" y="54"/>
                  </a:cubicBezTo>
                  <a:cubicBezTo>
                    <a:pt x="250" y="54"/>
                    <a:pt x="254" y="53"/>
                    <a:pt x="254" y="53"/>
                  </a:cubicBezTo>
                  <a:cubicBezTo>
                    <a:pt x="280" y="51"/>
                    <a:pt x="264" y="71"/>
                    <a:pt x="264" y="83"/>
                  </a:cubicBezTo>
                  <a:cubicBezTo>
                    <a:pt x="268" y="85"/>
                    <a:pt x="278" y="95"/>
                    <a:pt x="284" y="92"/>
                  </a:cubicBezTo>
                  <a:cubicBezTo>
                    <a:pt x="284" y="91"/>
                    <a:pt x="285" y="90"/>
                    <a:pt x="286" y="90"/>
                  </a:cubicBezTo>
                  <a:cubicBezTo>
                    <a:pt x="293" y="90"/>
                    <a:pt x="311" y="103"/>
                    <a:pt x="302" y="112"/>
                  </a:cubicBezTo>
                  <a:cubicBezTo>
                    <a:pt x="299" y="115"/>
                    <a:pt x="294" y="117"/>
                    <a:pt x="290" y="120"/>
                  </a:cubicBezTo>
                  <a:cubicBezTo>
                    <a:pt x="285" y="123"/>
                    <a:pt x="280" y="129"/>
                    <a:pt x="274" y="133"/>
                  </a:cubicBezTo>
                  <a:cubicBezTo>
                    <a:pt x="274" y="133"/>
                    <a:pt x="272" y="133"/>
                    <a:pt x="273" y="134"/>
                  </a:cubicBezTo>
                  <a:cubicBezTo>
                    <a:pt x="268" y="137"/>
                    <a:pt x="260" y="139"/>
                    <a:pt x="254" y="143"/>
                  </a:cubicBezTo>
                  <a:cubicBezTo>
                    <a:pt x="251" y="145"/>
                    <a:pt x="243" y="143"/>
                    <a:pt x="240" y="143"/>
                  </a:cubicBezTo>
                  <a:cubicBezTo>
                    <a:pt x="238" y="140"/>
                    <a:pt x="232" y="133"/>
                    <a:pt x="236" y="127"/>
                  </a:cubicBezTo>
                  <a:cubicBezTo>
                    <a:pt x="237" y="124"/>
                    <a:pt x="242" y="120"/>
                    <a:pt x="244" y="119"/>
                  </a:cubicBezTo>
                  <a:cubicBezTo>
                    <a:pt x="244" y="116"/>
                    <a:pt x="243" y="116"/>
                    <a:pt x="241" y="116"/>
                  </a:cubicBezTo>
                  <a:cubicBezTo>
                    <a:pt x="238" y="121"/>
                    <a:pt x="227" y="110"/>
                    <a:pt x="226" y="108"/>
                  </a:cubicBezTo>
                  <a:cubicBezTo>
                    <a:pt x="226" y="105"/>
                    <a:pt x="226" y="102"/>
                    <a:pt x="226" y="99"/>
                  </a:cubicBezTo>
                  <a:cubicBezTo>
                    <a:pt x="229" y="98"/>
                    <a:pt x="231" y="95"/>
                    <a:pt x="234" y="93"/>
                  </a:cubicBezTo>
                  <a:cubicBezTo>
                    <a:pt x="242" y="89"/>
                    <a:pt x="256" y="87"/>
                    <a:pt x="252" y="74"/>
                  </a:cubicBezTo>
                  <a:cubicBezTo>
                    <a:pt x="252" y="74"/>
                    <a:pt x="251" y="74"/>
                    <a:pt x="250" y="74"/>
                  </a:cubicBezTo>
                  <a:cubicBezTo>
                    <a:pt x="246" y="78"/>
                    <a:pt x="227" y="77"/>
                    <a:pt x="223" y="83"/>
                  </a:cubicBezTo>
                  <a:cubicBezTo>
                    <a:pt x="220" y="86"/>
                    <a:pt x="223" y="93"/>
                    <a:pt x="221" y="97"/>
                  </a:cubicBezTo>
                  <a:cubicBezTo>
                    <a:pt x="219" y="97"/>
                    <a:pt x="220" y="103"/>
                    <a:pt x="218" y="105"/>
                  </a:cubicBezTo>
                  <a:cubicBezTo>
                    <a:pt x="214" y="114"/>
                    <a:pt x="219" y="132"/>
                    <a:pt x="217" y="141"/>
                  </a:cubicBezTo>
                  <a:cubicBezTo>
                    <a:pt x="217" y="144"/>
                    <a:pt x="216" y="149"/>
                    <a:pt x="216" y="151"/>
                  </a:cubicBezTo>
                  <a:close/>
                  <a:moveTo>
                    <a:pt x="197" y="154"/>
                  </a:moveTo>
                  <a:cubicBezTo>
                    <a:pt x="197" y="141"/>
                    <a:pt x="202" y="127"/>
                    <a:pt x="205" y="115"/>
                  </a:cubicBezTo>
                  <a:cubicBezTo>
                    <a:pt x="205" y="113"/>
                    <a:pt x="205" y="110"/>
                    <a:pt x="205" y="107"/>
                  </a:cubicBezTo>
                  <a:cubicBezTo>
                    <a:pt x="205" y="93"/>
                    <a:pt x="199" y="79"/>
                    <a:pt x="201" y="66"/>
                  </a:cubicBezTo>
                  <a:cubicBezTo>
                    <a:pt x="205" y="39"/>
                    <a:pt x="229" y="25"/>
                    <a:pt x="252" y="17"/>
                  </a:cubicBezTo>
                  <a:cubicBezTo>
                    <a:pt x="261" y="15"/>
                    <a:pt x="289" y="6"/>
                    <a:pt x="300" y="13"/>
                  </a:cubicBezTo>
                  <a:cubicBezTo>
                    <a:pt x="302" y="13"/>
                    <a:pt x="306" y="13"/>
                    <a:pt x="308" y="15"/>
                  </a:cubicBezTo>
                  <a:cubicBezTo>
                    <a:pt x="330" y="29"/>
                    <a:pt x="324" y="79"/>
                    <a:pt x="325" y="113"/>
                  </a:cubicBezTo>
                  <a:cubicBezTo>
                    <a:pt x="325" y="129"/>
                    <a:pt x="328" y="154"/>
                    <a:pt x="320" y="163"/>
                  </a:cubicBezTo>
                  <a:cubicBezTo>
                    <a:pt x="318" y="166"/>
                    <a:pt x="294" y="183"/>
                    <a:pt x="287" y="179"/>
                  </a:cubicBezTo>
                  <a:cubicBezTo>
                    <a:pt x="280" y="175"/>
                    <a:pt x="274" y="165"/>
                    <a:pt x="264" y="164"/>
                  </a:cubicBezTo>
                  <a:cubicBezTo>
                    <a:pt x="261" y="163"/>
                    <a:pt x="257" y="167"/>
                    <a:pt x="254" y="168"/>
                  </a:cubicBezTo>
                  <a:cubicBezTo>
                    <a:pt x="252" y="169"/>
                    <a:pt x="230" y="173"/>
                    <a:pt x="226" y="171"/>
                  </a:cubicBezTo>
                  <a:cubicBezTo>
                    <a:pt x="221" y="170"/>
                    <a:pt x="220" y="167"/>
                    <a:pt x="216" y="164"/>
                  </a:cubicBezTo>
                  <a:cubicBezTo>
                    <a:pt x="216" y="164"/>
                    <a:pt x="216" y="164"/>
                    <a:pt x="216" y="164"/>
                  </a:cubicBezTo>
                  <a:cubicBezTo>
                    <a:pt x="213" y="166"/>
                    <a:pt x="211" y="170"/>
                    <a:pt x="206" y="170"/>
                  </a:cubicBezTo>
                  <a:cubicBezTo>
                    <a:pt x="204" y="168"/>
                    <a:pt x="202" y="166"/>
                    <a:pt x="201" y="164"/>
                  </a:cubicBezTo>
                  <a:cubicBezTo>
                    <a:pt x="199" y="161"/>
                    <a:pt x="199" y="158"/>
                    <a:pt x="197" y="154"/>
                  </a:cubicBezTo>
                  <a:close/>
                  <a:moveTo>
                    <a:pt x="83" y="79"/>
                  </a:moveTo>
                  <a:cubicBezTo>
                    <a:pt x="84" y="83"/>
                    <a:pt x="84" y="85"/>
                    <a:pt x="85" y="87"/>
                  </a:cubicBezTo>
                  <a:cubicBezTo>
                    <a:pt x="92" y="84"/>
                    <a:pt x="115" y="69"/>
                    <a:pt x="116" y="62"/>
                  </a:cubicBezTo>
                  <a:cubicBezTo>
                    <a:pt x="116" y="62"/>
                    <a:pt x="116" y="62"/>
                    <a:pt x="115" y="62"/>
                  </a:cubicBezTo>
                  <a:cubicBezTo>
                    <a:pt x="111" y="60"/>
                    <a:pt x="105" y="62"/>
                    <a:pt x="101" y="63"/>
                  </a:cubicBezTo>
                  <a:cubicBezTo>
                    <a:pt x="98" y="63"/>
                    <a:pt x="96" y="63"/>
                    <a:pt x="93" y="63"/>
                  </a:cubicBezTo>
                  <a:cubicBezTo>
                    <a:pt x="84" y="65"/>
                    <a:pt x="82" y="70"/>
                    <a:pt x="83" y="79"/>
                  </a:cubicBezTo>
                  <a:close/>
                  <a:moveTo>
                    <a:pt x="32" y="97"/>
                  </a:moveTo>
                  <a:cubicBezTo>
                    <a:pt x="36" y="101"/>
                    <a:pt x="36" y="104"/>
                    <a:pt x="36" y="112"/>
                  </a:cubicBezTo>
                  <a:cubicBezTo>
                    <a:pt x="38" y="113"/>
                    <a:pt x="38" y="113"/>
                    <a:pt x="38" y="114"/>
                  </a:cubicBezTo>
                  <a:cubicBezTo>
                    <a:pt x="41" y="114"/>
                    <a:pt x="44" y="114"/>
                    <a:pt x="46" y="113"/>
                  </a:cubicBezTo>
                  <a:cubicBezTo>
                    <a:pt x="47" y="111"/>
                    <a:pt x="50" y="108"/>
                    <a:pt x="50" y="106"/>
                  </a:cubicBezTo>
                  <a:cubicBezTo>
                    <a:pt x="52" y="100"/>
                    <a:pt x="53" y="86"/>
                    <a:pt x="49" y="83"/>
                  </a:cubicBezTo>
                  <a:cubicBezTo>
                    <a:pt x="49" y="83"/>
                    <a:pt x="49" y="82"/>
                    <a:pt x="48" y="82"/>
                  </a:cubicBezTo>
                  <a:cubicBezTo>
                    <a:pt x="42" y="82"/>
                    <a:pt x="34" y="89"/>
                    <a:pt x="32" y="94"/>
                  </a:cubicBezTo>
                  <a:cubicBezTo>
                    <a:pt x="32" y="95"/>
                    <a:pt x="32" y="96"/>
                    <a:pt x="32" y="97"/>
                  </a:cubicBezTo>
                  <a:close/>
                  <a:moveTo>
                    <a:pt x="3" y="66"/>
                  </a:moveTo>
                  <a:cubicBezTo>
                    <a:pt x="9" y="66"/>
                    <a:pt x="12" y="70"/>
                    <a:pt x="14" y="73"/>
                  </a:cubicBezTo>
                  <a:cubicBezTo>
                    <a:pt x="16" y="73"/>
                    <a:pt x="18" y="73"/>
                    <a:pt x="19" y="73"/>
                  </a:cubicBezTo>
                  <a:cubicBezTo>
                    <a:pt x="22" y="71"/>
                    <a:pt x="24" y="69"/>
                    <a:pt x="26" y="67"/>
                  </a:cubicBezTo>
                  <a:cubicBezTo>
                    <a:pt x="31" y="64"/>
                    <a:pt x="38" y="63"/>
                    <a:pt x="44" y="60"/>
                  </a:cubicBezTo>
                  <a:cubicBezTo>
                    <a:pt x="48" y="57"/>
                    <a:pt x="51" y="59"/>
                    <a:pt x="54" y="55"/>
                  </a:cubicBezTo>
                  <a:cubicBezTo>
                    <a:pt x="57" y="47"/>
                    <a:pt x="51" y="40"/>
                    <a:pt x="54" y="31"/>
                  </a:cubicBezTo>
                  <a:cubicBezTo>
                    <a:pt x="55" y="26"/>
                    <a:pt x="56" y="23"/>
                    <a:pt x="57" y="17"/>
                  </a:cubicBezTo>
                  <a:cubicBezTo>
                    <a:pt x="57" y="17"/>
                    <a:pt x="56" y="5"/>
                    <a:pt x="58" y="7"/>
                  </a:cubicBezTo>
                  <a:cubicBezTo>
                    <a:pt x="58" y="6"/>
                    <a:pt x="58" y="6"/>
                    <a:pt x="59" y="6"/>
                  </a:cubicBezTo>
                  <a:cubicBezTo>
                    <a:pt x="69" y="5"/>
                    <a:pt x="83" y="21"/>
                    <a:pt x="92" y="27"/>
                  </a:cubicBezTo>
                  <a:cubicBezTo>
                    <a:pt x="92" y="35"/>
                    <a:pt x="89" y="43"/>
                    <a:pt x="90" y="51"/>
                  </a:cubicBezTo>
                  <a:cubicBezTo>
                    <a:pt x="100" y="55"/>
                    <a:pt x="115" y="50"/>
                    <a:pt x="126" y="48"/>
                  </a:cubicBezTo>
                  <a:cubicBezTo>
                    <a:pt x="130" y="48"/>
                    <a:pt x="134" y="48"/>
                    <a:pt x="138" y="49"/>
                  </a:cubicBezTo>
                  <a:cubicBezTo>
                    <a:pt x="140" y="50"/>
                    <a:pt x="142" y="53"/>
                    <a:pt x="144" y="53"/>
                  </a:cubicBezTo>
                  <a:cubicBezTo>
                    <a:pt x="144" y="53"/>
                    <a:pt x="144" y="55"/>
                    <a:pt x="144" y="55"/>
                  </a:cubicBezTo>
                  <a:cubicBezTo>
                    <a:pt x="140" y="59"/>
                    <a:pt x="136" y="64"/>
                    <a:pt x="133" y="68"/>
                  </a:cubicBezTo>
                  <a:cubicBezTo>
                    <a:pt x="130" y="71"/>
                    <a:pt x="120" y="76"/>
                    <a:pt x="114" y="79"/>
                  </a:cubicBezTo>
                  <a:cubicBezTo>
                    <a:pt x="110" y="82"/>
                    <a:pt x="104" y="83"/>
                    <a:pt x="104" y="90"/>
                  </a:cubicBezTo>
                  <a:cubicBezTo>
                    <a:pt x="105" y="91"/>
                    <a:pt x="106" y="91"/>
                    <a:pt x="106" y="92"/>
                  </a:cubicBezTo>
                  <a:cubicBezTo>
                    <a:pt x="114" y="95"/>
                    <a:pt x="125" y="91"/>
                    <a:pt x="128" y="99"/>
                  </a:cubicBezTo>
                  <a:cubicBezTo>
                    <a:pt x="129" y="101"/>
                    <a:pt x="130" y="103"/>
                    <a:pt x="129" y="105"/>
                  </a:cubicBezTo>
                  <a:cubicBezTo>
                    <a:pt x="124" y="112"/>
                    <a:pt x="112" y="106"/>
                    <a:pt x="105" y="111"/>
                  </a:cubicBezTo>
                  <a:cubicBezTo>
                    <a:pt x="99" y="115"/>
                    <a:pt x="94" y="120"/>
                    <a:pt x="89" y="124"/>
                  </a:cubicBezTo>
                  <a:cubicBezTo>
                    <a:pt x="84" y="127"/>
                    <a:pt x="79" y="125"/>
                    <a:pt x="76" y="130"/>
                  </a:cubicBezTo>
                  <a:cubicBezTo>
                    <a:pt x="72" y="136"/>
                    <a:pt x="76" y="147"/>
                    <a:pt x="74" y="153"/>
                  </a:cubicBezTo>
                  <a:cubicBezTo>
                    <a:pt x="74" y="155"/>
                    <a:pt x="73" y="156"/>
                    <a:pt x="73" y="157"/>
                  </a:cubicBezTo>
                  <a:cubicBezTo>
                    <a:pt x="64" y="159"/>
                    <a:pt x="66" y="177"/>
                    <a:pt x="59" y="183"/>
                  </a:cubicBezTo>
                  <a:cubicBezTo>
                    <a:pt x="57" y="172"/>
                    <a:pt x="50" y="162"/>
                    <a:pt x="48" y="152"/>
                  </a:cubicBezTo>
                  <a:cubicBezTo>
                    <a:pt x="48" y="147"/>
                    <a:pt x="50" y="142"/>
                    <a:pt x="46" y="139"/>
                  </a:cubicBezTo>
                  <a:cubicBezTo>
                    <a:pt x="44" y="138"/>
                    <a:pt x="40" y="139"/>
                    <a:pt x="38" y="138"/>
                  </a:cubicBezTo>
                  <a:cubicBezTo>
                    <a:pt x="36" y="132"/>
                    <a:pt x="34" y="123"/>
                    <a:pt x="26" y="121"/>
                  </a:cubicBezTo>
                  <a:cubicBezTo>
                    <a:pt x="23" y="120"/>
                    <a:pt x="22" y="122"/>
                    <a:pt x="17" y="122"/>
                  </a:cubicBezTo>
                  <a:cubicBezTo>
                    <a:pt x="16" y="120"/>
                    <a:pt x="15" y="116"/>
                    <a:pt x="14" y="114"/>
                  </a:cubicBezTo>
                  <a:cubicBezTo>
                    <a:pt x="12" y="111"/>
                    <a:pt x="7" y="110"/>
                    <a:pt x="5" y="107"/>
                  </a:cubicBezTo>
                  <a:cubicBezTo>
                    <a:pt x="5" y="107"/>
                    <a:pt x="5" y="107"/>
                    <a:pt x="5" y="107"/>
                  </a:cubicBezTo>
                  <a:cubicBezTo>
                    <a:pt x="3" y="102"/>
                    <a:pt x="5" y="99"/>
                    <a:pt x="4" y="96"/>
                  </a:cubicBezTo>
                  <a:cubicBezTo>
                    <a:pt x="4" y="94"/>
                    <a:pt x="1" y="93"/>
                    <a:pt x="0" y="90"/>
                  </a:cubicBezTo>
                  <a:cubicBezTo>
                    <a:pt x="4" y="85"/>
                    <a:pt x="3" y="76"/>
                    <a:pt x="3"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37"/>
            <p:cNvSpPr>
              <a:spLocks noEditPoints="1"/>
            </p:cNvSpPr>
            <p:nvPr userDrawn="1"/>
          </p:nvSpPr>
          <p:spPr bwMode="auto">
            <a:xfrm>
              <a:off x="8798004" y="4643720"/>
              <a:ext cx="334964" cy="325436"/>
            </a:xfrm>
            <a:custGeom>
              <a:avLst/>
              <a:gdLst>
                <a:gd name="T0" fmla="*/ 218 w 225"/>
                <a:gd name="T1" fmla="*/ 76 h 216"/>
                <a:gd name="T2" fmla="*/ 170 w 225"/>
                <a:gd name="T3" fmla="*/ 32 h 216"/>
                <a:gd name="T4" fmla="*/ 113 w 225"/>
                <a:gd name="T5" fmla="*/ 0 h 216"/>
                <a:gd name="T6" fmla="*/ 56 w 225"/>
                <a:gd name="T7" fmla="*/ 32 h 216"/>
                <a:gd name="T8" fmla="*/ 8 w 225"/>
                <a:gd name="T9" fmla="*/ 76 h 216"/>
                <a:gd name="T10" fmla="*/ 21 w 225"/>
                <a:gd name="T11" fmla="*/ 140 h 216"/>
                <a:gd name="T12" fmla="*/ 48 w 225"/>
                <a:gd name="T13" fmla="*/ 200 h 216"/>
                <a:gd name="T14" fmla="*/ 112 w 225"/>
                <a:gd name="T15" fmla="*/ 207 h 216"/>
                <a:gd name="T16" fmla="*/ 177 w 225"/>
                <a:gd name="T17" fmla="*/ 200 h 216"/>
                <a:gd name="T18" fmla="*/ 204 w 225"/>
                <a:gd name="T19" fmla="*/ 140 h 216"/>
                <a:gd name="T20" fmla="*/ 218 w 225"/>
                <a:gd name="T21" fmla="*/ 76 h 216"/>
                <a:gd name="T22" fmla="*/ 113 w 225"/>
                <a:gd name="T23" fmla="*/ 201 h 216"/>
                <a:gd name="T24" fmla="*/ 22 w 225"/>
                <a:gd name="T25" fmla="*/ 110 h 216"/>
                <a:gd name="T26" fmla="*/ 113 w 225"/>
                <a:gd name="T27" fmla="*/ 20 h 216"/>
                <a:gd name="T28" fmla="*/ 204 w 225"/>
                <a:gd name="T29" fmla="*/ 111 h 216"/>
                <a:gd name="T30" fmla="*/ 113 w 225"/>
                <a:gd name="T31" fmla="*/ 20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5" h="216">
                  <a:moveTo>
                    <a:pt x="218" y="76"/>
                  </a:moveTo>
                  <a:cubicBezTo>
                    <a:pt x="210" y="53"/>
                    <a:pt x="191" y="37"/>
                    <a:pt x="170" y="32"/>
                  </a:cubicBezTo>
                  <a:cubicBezTo>
                    <a:pt x="158" y="13"/>
                    <a:pt x="137" y="0"/>
                    <a:pt x="113" y="0"/>
                  </a:cubicBezTo>
                  <a:cubicBezTo>
                    <a:pt x="89" y="0"/>
                    <a:pt x="68" y="13"/>
                    <a:pt x="56" y="32"/>
                  </a:cubicBezTo>
                  <a:cubicBezTo>
                    <a:pt x="34" y="37"/>
                    <a:pt x="15" y="53"/>
                    <a:pt x="8" y="76"/>
                  </a:cubicBezTo>
                  <a:cubicBezTo>
                    <a:pt x="0" y="99"/>
                    <a:pt x="6" y="123"/>
                    <a:pt x="21" y="140"/>
                  </a:cubicBezTo>
                  <a:cubicBezTo>
                    <a:pt x="18" y="163"/>
                    <a:pt x="28" y="185"/>
                    <a:pt x="48" y="200"/>
                  </a:cubicBezTo>
                  <a:cubicBezTo>
                    <a:pt x="67" y="214"/>
                    <a:pt x="92" y="216"/>
                    <a:pt x="112" y="207"/>
                  </a:cubicBezTo>
                  <a:cubicBezTo>
                    <a:pt x="133" y="216"/>
                    <a:pt x="158" y="214"/>
                    <a:pt x="177" y="200"/>
                  </a:cubicBezTo>
                  <a:cubicBezTo>
                    <a:pt x="197" y="186"/>
                    <a:pt x="206" y="163"/>
                    <a:pt x="204" y="140"/>
                  </a:cubicBezTo>
                  <a:cubicBezTo>
                    <a:pt x="220" y="123"/>
                    <a:pt x="225" y="99"/>
                    <a:pt x="218" y="76"/>
                  </a:cubicBezTo>
                  <a:close/>
                  <a:moveTo>
                    <a:pt x="113" y="201"/>
                  </a:moveTo>
                  <a:cubicBezTo>
                    <a:pt x="63" y="201"/>
                    <a:pt x="22" y="160"/>
                    <a:pt x="22" y="110"/>
                  </a:cubicBezTo>
                  <a:cubicBezTo>
                    <a:pt x="22" y="60"/>
                    <a:pt x="62" y="20"/>
                    <a:pt x="113" y="20"/>
                  </a:cubicBezTo>
                  <a:cubicBezTo>
                    <a:pt x="163" y="20"/>
                    <a:pt x="204" y="61"/>
                    <a:pt x="204" y="111"/>
                  </a:cubicBezTo>
                  <a:cubicBezTo>
                    <a:pt x="204" y="161"/>
                    <a:pt x="163" y="201"/>
                    <a:pt x="113" y="2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38"/>
            <p:cNvSpPr>
              <a:spLocks noEditPoints="1"/>
            </p:cNvSpPr>
            <p:nvPr userDrawn="1"/>
          </p:nvSpPr>
          <p:spPr bwMode="auto">
            <a:xfrm>
              <a:off x="8872617" y="4775483"/>
              <a:ext cx="84138" cy="26988"/>
            </a:xfrm>
            <a:custGeom>
              <a:avLst/>
              <a:gdLst>
                <a:gd name="T0" fmla="*/ 4 w 56"/>
                <a:gd name="T1" fmla="*/ 17 h 18"/>
                <a:gd name="T2" fmla="*/ 0 w 56"/>
                <a:gd name="T3" fmla="*/ 7 h 18"/>
                <a:gd name="T4" fmla="*/ 3 w 56"/>
                <a:gd name="T5" fmla="*/ 2 h 18"/>
                <a:gd name="T6" fmla="*/ 8 w 56"/>
                <a:gd name="T7" fmla="*/ 0 h 18"/>
                <a:gd name="T8" fmla="*/ 15 w 56"/>
                <a:gd name="T9" fmla="*/ 13 h 18"/>
                <a:gd name="T10" fmla="*/ 19 w 56"/>
                <a:gd name="T11" fmla="*/ 14 h 18"/>
                <a:gd name="T12" fmla="*/ 22 w 56"/>
                <a:gd name="T13" fmla="*/ 14 h 18"/>
                <a:gd name="T14" fmla="*/ 20 w 56"/>
                <a:gd name="T15" fmla="*/ 12 h 18"/>
                <a:gd name="T16" fmla="*/ 14 w 56"/>
                <a:gd name="T17" fmla="*/ 6 h 18"/>
                <a:gd name="T18" fmla="*/ 20 w 56"/>
                <a:gd name="T19" fmla="*/ 0 h 18"/>
                <a:gd name="T20" fmla="*/ 26 w 56"/>
                <a:gd name="T21" fmla="*/ 8 h 18"/>
                <a:gd name="T22" fmla="*/ 19 w 56"/>
                <a:gd name="T23" fmla="*/ 18 h 18"/>
                <a:gd name="T24" fmla="*/ 15 w 56"/>
                <a:gd name="T25" fmla="*/ 13 h 18"/>
                <a:gd name="T26" fmla="*/ 22 w 56"/>
                <a:gd name="T27" fmla="*/ 3 h 18"/>
                <a:gd name="T28" fmla="*/ 18 w 56"/>
                <a:gd name="T29" fmla="*/ 3 h 18"/>
                <a:gd name="T30" fmla="*/ 18 w 56"/>
                <a:gd name="T31" fmla="*/ 8 h 18"/>
                <a:gd name="T32" fmla="*/ 22 w 56"/>
                <a:gd name="T33" fmla="*/ 8 h 18"/>
                <a:gd name="T34" fmla="*/ 30 w 56"/>
                <a:gd name="T35" fmla="*/ 13 h 18"/>
                <a:gd name="T36" fmla="*/ 34 w 56"/>
                <a:gd name="T37" fmla="*/ 14 h 18"/>
                <a:gd name="T38" fmla="*/ 38 w 56"/>
                <a:gd name="T39" fmla="*/ 14 h 18"/>
                <a:gd name="T40" fmla="*/ 38 w 56"/>
                <a:gd name="T41" fmla="*/ 9 h 18"/>
                <a:gd name="T42" fmla="*/ 33 w 56"/>
                <a:gd name="T43" fmla="*/ 10 h 18"/>
                <a:gd name="T44" fmla="*/ 32 w 56"/>
                <a:gd name="T45" fmla="*/ 0 h 18"/>
                <a:gd name="T46" fmla="*/ 41 w 56"/>
                <a:gd name="T47" fmla="*/ 3 h 18"/>
                <a:gd name="T48" fmla="*/ 34 w 56"/>
                <a:gd name="T49" fmla="*/ 6 h 18"/>
                <a:gd name="T50" fmla="*/ 41 w 56"/>
                <a:gd name="T51" fmla="*/ 8 h 18"/>
                <a:gd name="T52" fmla="*/ 41 w 56"/>
                <a:gd name="T53" fmla="*/ 16 h 18"/>
                <a:gd name="T54" fmla="*/ 32 w 56"/>
                <a:gd name="T55" fmla="*/ 17 h 18"/>
                <a:gd name="T56" fmla="*/ 48 w 56"/>
                <a:gd name="T57" fmla="*/ 8 h 18"/>
                <a:gd name="T58" fmla="*/ 45 w 56"/>
                <a:gd name="T59" fmla="*/ 4 h 18"/>
                <a:gd name="T60" fmla="*/ 50 w 56"/>
                <a:gd name="T61" fmla="*/ 0 h 18"/>
                <a:gd name="T62" fmla="*/ 56 w 56"/>
                <a:gd name="T63" fmla="*/ 4 h 18"/>
                <a:gd name="T64" fmla="*/ 53 w 56"/>
                <a:gd name="T65" fmla="*/ 8 h 18"/>
                <a:gd name="T66" fmla="*/ 56 w 56"/>
                <a:gd name="T67" fmla="*/ 12 h 18"/>
                <a:gd name="T68" fmla="*/ 50 w 56"/>
                <a:gd name="T69" fmla="*/ 18 h 18"/>
                <a:gd name="T70" fmla="*/ 44 w 56"/>
                <a:gd name="T71" fmla="*/ 13 h 18"/>
                <a:gd name="T72" fmla="*/ 48 w 56"/>
                <a:gd name="T73" fmla="*/ 8 h 18"/>
                <a:gd name="T74" fmla="*/ 49 w 56"/>
                <a:gd name="T75" fmla="*/ 6 h 18"/>
                <a:gd name="T76" fmla="*/ 52 w 56"/>
                <a:gd name="T77" fmla="*/ 6 h 18"/>
                <a:gd name="T78" fmla="*/ 52 w 56"/>
                <a:gd name="T79" fmla="*/ 3 h 18"/>
                <a:gd name="T80" fmla="*/ 49 w 56"/>
                <a:gd name="T81" fmla="*/ 3 h 18"/>
                <a:gd name="T82" fmla="*/ 48 w 56"/>
                <a:gd name="T83" fmla="*/ 12 h 18"/>
                <a:gd name="T84" fmla="*/ 51 w 56"/>
                <a:gd name="T85" fmla="*/ 15 h 18"/>
                <a:gd name="T86" fmla="*/ 54 w 56"/>
                <a:gd name="T87" fmla="*/ 12 h 18"/>
                <a:gd name="T88" fmla="*/ 51 w 56"/>
                <a:gd name="T89" fmla="*/ 9 h 18"/>
                <a:gd name="T90" fmla="*/ 48 w 56"/>
                <a:gd name="T91"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 h="18">
                  <a:moveTo>
                    <a:pt x="8" y="17"/>
                  </a:moveTo>
                  <a:cubicBezTo>
                    <a:pt x="4" y="17"/>
                    <a:pt x="4" y="17"/>
                    <a:pt x="4" y="17"/>
                  </a:cubicBezTo>
                  <a:cubicBezTo>
                    <a:pt x="4" y="4"/>
                    <a:pt x="4" y="4"/>
                    <a:pt x="4" y="4"/>
                  </a:cubicBezTo>
                  <a:cubicBezTo>
                    <a:pt x="3" y="6"/>
                    <a:pt x="2" y="6"/>
                    <a:pt x="0" y="7"/>
                  </a:cubicBezTo>
                  <a:cubicBezTo>
                    <a:pt x="0" y="4"/>
                    <a:pt x="0" y="4"/>
                    <a:pt x="0" y="4"/>
                  </a:cubicBezTo>
                  <a:cubicBezTo>
                    <a:pt x="1" y="4"/>
                    <a:pt x="2" y="3"/>
                    <a:pt x="3" y="2"/>
                  </a:cubicBezTo>
                  <a:cubicBezTo>
                    <a:pt x="4" y="2"/>
                    <a:pt x="4" y="1"/>
                    <a:pt x="5" y="0"/>
                  </a:cubicBezTo>
                  <a:cubicBezTo>
                    <a:pt x="8" y="0"/>
                    <a:pt x="8" y="0"/>
                    <a:pt x="8" y="0"/>
                  </a:cubicBezTo>
                  <a:cubicBezTo>
                    <a:pt x="8" y="17"/>
                    <a:pt x="8" y="17"/>
                    <a:pt x="8" y="17"/>
                  </a:cubicBezTo>
                  <a:close/>
                  <a:moveTo>
                    <a:pt x="15" y="13"/>
                  </a:moveTo>
                  <a:cubicBezTo>
                    <a:pt x="18" y="13"/>
                    <a:pt x="18" y="13"/>
                    <a:pt x="18" y="13"/>
                  </a:cubicBezTo>
                  <a:cubicBezTo>
                    <a:pt x="18" y="14"/>
                    <a:pt x="18" y="14"/>
                    <a:pt x="19" y="14"/>
                  </a:cubicBezTo>
                  <a:cubicBezTo>
                    <a:pt x="19" y="15"/>
                    <a:pt x="20" y="15"/>
                    <a:pt x="20" y="15"/>
                  </a:cubicBezTo>
                  <a:cubicBezTo>
                    <a:pt x="21" y="15"/>
                    <a:pt x="21" y="14"/>
                    <a:pt x="22" y="14"/>
                  </a:cubicBezTo>
                  <a:cubicBezTo>
                    <a:pt x="22" y="13"/>
                    <a:pt x="23" y="12"/>
                    <a:pt x="23" y="10"/>
                  </a:cubicBezTo>
                  <a:cubicBezTo>
                    <a:pt x="22" y="11"/>
                    <a:pt x="21" y="12"/>
                    <a:pt x="20" y="12"/>
                  </a:cubicBezTo>
                  <a:cubicBezTo>
                    <a:pt x="18" y="12"/>
                    <a:pt x="17" y="11"/>
                    <a:pt x="16" y="10"/>
                  </a:cubicBezTo>
                  <a:cubicBezTo>
                    <a:pt x="15" y="9"/>
                    <a:pt x="14" y="8"/>
                    <a:pt x="14" y="6"/>
                  </a:cubicBezTo>
                  <a:cubicBezTo>
                    <a:pt x="14" y="4"/>
                    <a:pt x="15" y="2"/>
                    <a:pt x="16" y="1"/>
                  </a:cubicBezTo>
                  <a:cubicBezTo>
                    <a:pt x="17" y="0"/>
                    <a:pt x="18" y="0"/>
                    <a:pt x="20" y="0"/>
                  </a:cubicBezTo>
                  <a:cubicBezTo>
                    <a:pt x="22" y="0"/>
                    <a:pt x="23" y="0"/>
                    <a:pt x="24" y="2"/>
                  </a:cubicBezTo>
                  <a:cubicBezTo>
                    <a:pt x="26" y="3"/>
                    <a:pt x="26" y="5"/>
                    <a:pt x="26" y="8"/>
                  </a:cubicBezTo>
                  <a:cubicBezTo>
                    <a:pt x="26" y="12"/>
                    <a:pt x="25" y="14"/>
                    <a:pt x="24" y="16"/>
                  </a:cubicBezTo>
                  <a:cubicBezTo>
                    <a:pt x="23" y="17"/>
                    <a:pt x="21" y="18"/>
                    <a:pt x="19" y="18"/>
                  </a:cubicBezTo>
                  <a:cubicBezTo>
                    <a:pt x="18" y="18"/>
                    <a:pt x="17" y="17"/>
                    <a:pt x="16" y="16"/>
                  </a:cubicBezTo>
                  <a:cubicBezTo>
                    <a:pt x="16" y="16"/>
                    <a:pt x="15" y="15"/>
                    <a:pt x="15" y="13"/>
                  </a:cubicBezTo>
                  <a:close/>
                  <a:moveTo>
                    <a:pt x="22" y="6"/>
                  </a:moveTo>
                  <a:cubicBezTo>
                    <a:pt x="22" y="4"/>
                    <a:pt x="22" y="4"/>
                    <a:pt x="22" y="3"/>
                  </a:cubicBezTo>
                  <a:cubicBezTo>
                    <a:pt x="21" y="2"/>
                    <a:pt x="21" y="2"/>
                    <a:pt x="20" y="2"/>
                  </a:cubicBezTo>
                  <a:cubicBezTo>
                    <a:pt x="19" y="2"/>
                    <a:pt x="19" y="3"/>
                    <a:pt x="18" y="3"/>
                  </a:cubicBezTo>
                  <a:cubicBezTo>
                    <a:pt x="18" y="4"/>
                    <a:pt x="18" y="4"/>
                    <a:pt x="18" y="6"/>
                  </a:cubicBezTo>
                  <a:cubicBezTo>
                    <a:pt x="18" y="7"/>
                    <a:pt x="18" y="8"/>
                    <a:pt x="18" y="8"/>
                  </a:cubicBezTo>
                  <a:cubicBezTo>
                    <a:pt x="19" y="8"/>
                    <a:pt x="20" y="9"/>
                    <a:pt x="20" y="9"/>
                  </a:cubicBezTo>
                  <a:cubicBezTo>
                    <a:pt x="21" y="9"/>
                    <a:pt x="21" y="8"/>
                    <a:pt x="22" y="8"/>
                  </a:cubicBezTo>
                  <a:cubicBezTo>
                    <a:pt x="22" y="8"/>
                    <a:pt x="22" y="7"/>
                    <a:pt x="22" y="6"/>
                  </a:cubicBezTo>
                  <a:close/>
                  <a:moveTo>
                    <a:pt x="30" y="13"/>
                  </a:moveTo>
                  <a:cubicBezTo>
                    <a:pt x="34" y="12"/>
                    <a:pt x="34" y="12"/>
                    <a:pt x="34" y="12"/>
                  </a:cubicBezTo>
                  <a:cubicBezTo>
                    <a:pt x="34" y="13"/>
                    <a:pt x="34" y="14"/>
                    <a:pt x="34" y="14"/>
                  </a:cubicBezTo>
                  <a:cubicBezTo>
                    <a:pt x="35" y="15"/>
                    <a:pt x="36" y="15"/>
                    <a:pt x="36" y="15"/>
                  </a:cubicBezTo>
                  <a:cubicBezTo>
                    <a:pt x="37" y="15"/>
                    <a:pt x="37" y="15"/>
                    <a:pt x="38" y="14"/>
                  </a:cubicBezTo>
                  <a:cubicBezTo>
                    <a:pt x="38" y="14"/>
                    <a:pt x="39" y="13"/>
                    <a:pt x="39" y="12"/>
                  </a:cubicBezTo>
                  <a:cubicBezTo>
                    <a:pt x="39" y="10"/>
                    <a:pt x="38" y="10"/>
                    <a:pt x="38" y="9"/>
                  </a:cubicBezTo>
                  <a:cubicBezTo>
                    <a:pt x="38" y="9"/>
                    <a:pt x="37" y="8"/>
                    <a:pt x="36" y="8"/>
                  </a:cubicBezTo>
                  <a:cubicBezTo>
                    <a:pt x="35" y="8"/>
                    <a:pt x="34" y="9"/>
                    <a:pt x="33" y="10"/>
                  </a:cubicBezTo>
                  <a:cubicBezTo>
                    <a:pt x="30" y="9"/>
                    <a:pt x="30" y="9"/>
                    <a:pt x="30" y="9"/>
                  </a:cubicBezTo>
                  <a:cubicBezTo>
                    <a:pt x="32" y="0"/>
                    <a:pt x="32" y="0"/>
                    <a:pt x="32" y="0"/>
                  </a:cubicBezTo>
                  <a:cubicBezTo>
                    <a:pt x="41" y="0"/>
                    <a:pt x="41" y="0"/>
                    <a:pt x="41" y="0"/>
                  </a:cubicBezTo>
                  <a:cubicBezTo>
                    <a:pt x="41" y="3"/>
                    <a:pt x="41" y="3"/>
                    <a:pt x="41" y="3"/>
                  </a:cubicBezTo>
                  <a:cubicBezTo>
                    <a:pt x="35" y="3"/>
                    <a:pt x="35" y="3"/>
                    <a:pt x="35" y="3"/>
                  </a:cubicBezTo>
                  <a:cubicBezTo>
                    <a:pt x="34" y="6"/>
                    <a:pt x="34" y="6"/>
                    <a:pt x="34" y="6"/>
                  </a:cubicBezTo>
                  <a:cubicBezTo>
                    <a:pt x="35" y="6"/>
                    <a:pt x="36" y="6"/>
                    <a:pt x="37" y="6"/>
                  </a:cubicBezTo>
                  <a:cubicBezTo>
                    <a:pt x="38" y="6"/>
                    <a:pt x="40" y="6"/>
                    <a:pt x="41" y="8"/>
                  </a:cubicBezTo>
                  <a:cubicBezTo>
                    <a:pt x="42" y="9"/>
                    <a:pt x="42" y="10"/>
                    <a:pt x="42" y="12"/>
                  </a:cubicBezTo>
                  <a:cubicBezTo>
                    <a:pt x="42" y="14"/>
                    <a:pt x="42" y="15"/>
                    <a:pt x="41" y="16"/>
                  </a:cubicBezTo>
                  <a:cubicBezTo>
                    <a:pt x="40" y="18"/>
                    <a:pt x="38" y="18"/>
                    <a:pt x="36" y="18"/>
                  </a:cubicBezTo>
                  <a:cubicBezTo>
                    <a:pt x="35" y="18"/>
                    <a:pt x="33" y="18"/>
                    <a:pt x="32" y="17"/>
                  </a:cubicBezTo>
                  <a:cubicBezTo>
                    <a:pt x="31" y="16"/>
                    <a:pt x="30" y="14"/>
                    <a:pt x="30" y="13"/>
                  </a:cubicBezTo>
                  <a:close/>
                  <a:moveTo>
                    <a:pt x="48" y="8"/>
                  </a:moveTo>
                  <a:cubicBezTo>
                    <a:pt x="47" y="7"/>
                    <a:pt x="46" y="7"/>
                    <a:pt x="46" y="6"/>
                  </a:cubicBezTo>
                  <a:cubicBezTo>
                    <a:pt x="46" y="5"/>
                    <a:pt x="45" y="5"/>
                    <a:pt x="45" y="4"/>
                  </a:cubicBezTo>
                  <a:cubicBezTo>
                    <a:pt x="45" y="3"/>
                    <a:pt x="46" y="2"/>
                    <a:pt x="46" y="1"/>
                  </a:cubicBezTo>
                  <a:cubicBezTo>
                    <a:pt x="47" y="0"/>
                    <a:pt x="49" y="0"/>
                    <a:pt x="50" y="0"/>
                  </a:cubicBezTo>
                  <a:cubicBezTo>
                    <a:pt x="52" y="0"/>
                    <a:pt x="54" y="0"/>
                    <a:pt x="54" y="1"/>
                  </a:cubicBezTo>
                  <a:cubicBezTo>
                    <a:pt x="55" y="2"/>
                    <a:pt x="56" y="3"/>
                    <a:pt x="56" y="4"/>
                  </a:cubicBezTo>
                  <a:cubicBezTo>
                    <a:pt x="56" y="5"/>
                    <a:pt x="56" y="6"/>
                    <a:pt x="55" y="6"/>
                  </a:cubicBezTo>
                  <a:cubicBezTo>
                    <a:pt x="55" y="7"/>
                    <a:pt x="54" y="8"/>
                    <a:pt x="53" y="8"/>
                  </a:cubicBezTo>
                  <a:cubicBezTo>
                    <a:pt x="54" y="8"/>
                    <a:pt x="55" y="9"/>
                    <a:pt x="56" y="10"/>
                  </a:cubicBezTo>
                  <a:cubicBezTo>
                    <a:pt x="56" y="10"/>
                    <a:pt x="56" y="11"/>
                    <a:pt x="56" y="12"/>
                  </a:cubicBezTo>
                  <a:cubicBezTo>
                    <a:pt x="56" y="14"/>
                    <a:pt x="56" y="15"/>
                    <a:pt x="55" y="16"/>
                  </a:cubicBezTo>
                  <a:cubicBezTo>
                    <a:pt x="54" y="18"/>
                    <a:pt x="52" y="18"/>
                    <a:pt x="50" y="18"/>
                  </a:cubicBezTo>
                  <a:cubicBezTo>
                    <a:pt x="49" y="18"/>
                    <a:pt x="48" y="18"/>
                    <a:pt x="46" y="17"/>
                  </a:cubicBezTo>
                  <a:cubicBezTo>
                    <a:pt x="45" y="16"/>
                    <a:pt x="44" y="14"/>
                    <a:pt x="44" y="13"/>
                  </a:cubicBezTo>
                  <a:cubicBezTo>
                    <a:pt x="44" y="12"/>
                    <a:pt x="45" y="11"/>
                    <a:pt x="45" y="10"/>
                  </a:cubicBezTo>
                  <a:cubicBezTo>
                    <a:pt x="46" y="9"/>
                    <a:pt x="47" y="8"/>
                    <a:pt x="48" y="8"/>
                  </a:cubicBezTo>
                  <a:close/>
                  <a:moveTo>
                    <a:pt x="49" y="4"/>
                  </a:moveTo>
                  <a:cubicBezTo>
                    <a:pt x="49" y="5"/>
                    <a:pt x="49" y="6"/>
                    <a:pt x="49" y="6"/>
                  </a:cubicBezTo>
                  <a:cubicBezTo>
                    <a:pt x="50" y="6"/>
                    <a:pt x="50" y="6"/>
                    <a:pt x="51" y="6"/>
                  </a:cubicBezTo>
                  <a:cubicBezTo>
                    <a:pt x="52" y="6"/>
                    <a:pt x="52" y="6"/>
                    <a:pt x="52" y="6"/>
                  </a:cubicBezTo>
                  <a:cubicBezTo>
                    <a:pt x="53" y="6"/>
                    <a:pt x="53" y="5"/>
                    <a:pt x="53" y="4"/>
                  </a:cubicBezTo>
                  <a:cubicBezTo>
                    <a:pt x="53" y="4"/>
                    <a:pt x="53" y="3"/>
                    <a:pt x="52" y="3"/>
                  </a:cubicBezTo>
                  <a:cubicBezTo>
                    <a:pt x="52" y="2"/>
                    <a:pt x="52" y="2"/>
                    <a:pt x="51" y="2"/>
                  </a:cubicBezTo>
                  <a:cubicBezTo>
                    <a:pt x="50" y="2"/>
                    <a:pt x="50" y="2"/>
                    <a:pt x="49" y="3"/>
                  </a:cubicBezTo>
                  <a:cubicBezTo>
                    <a:pt x="49" y="3"/>
                    <a:pt x="49" y="4"/>
                    <a:pt x="49" y="4"/>
                  </a:cubicBezTo>
                  <a:close/>
                  <a:moveTo>
                    <a:pt x="48" y="12"/>
                  </a:moveTo>
                  <a:cubicBezTo>
                    <a:pt x="48" y="13"/>
                    <a:pt x="49" y="14"/>
                    <a:pt x="49" y="14"/>
                  </a:cubicBezTo>
                  <a:cubicBezTo>
                    <a:pt x="50" y="15"/>
                    <a:pt x="50" y="15"/>
                    <a:pt x="51" y="15"/>
                  </a:cubicBezTo>
                  <a:cubicBezTo>
                    <a:pt x="52" y="15"/>
                    <a:pt x="52" y="15"/>
                    <a:pt x="53" y="14"/>
                  </a:cubicBezTo>
                  <a:cubicBezTo>
                    <a:pt x="53" y="14"/>
                    <a:pt x="54" y="13"/>
                    <a:pt x="54" y="12"/>
                  </a:cubicBezTo>
                  <a:cubicBezTo>
                    <a:pt x="54" y="11"/>
                    <a:pt x="53" y="10"/>
                    <a:pt x="53" y="10"/>
                  </a:cubicBezTo>
                  <a:cubicBezTo>
                    <a:pt x="52" y="10"/>
                    <a:pt x="52" y="9"/>
                    <a:pt x="51" y="9"/>
                  </a:cubicBezTo>
                  <a:cubicBezTo>
                    <a:pt x="50" y="9"/>
                    <a:pt x="50" y="10"/>
                    <a:pt x="49" y="10"/>
                  </a:cubicBezTo>
                  <a:cubicBezTo>
                    <a:pt x="49" y="11"/>
                    <a:pt x="48" y="11"/>
                    <a:pt x="4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39"/>
            <p:cNvSpPr>
              <a:spLocks noEditPoints="1"/>
            </p:cNvSpPr>
            <p:nvPr userDrawn="1"/>
          </p:nvSpPr>
          <p:spPr bwMode="auto">
            <a:xfrm>
              <a:off x="8729742" y="4570696"/>
              <a:ext cx="474664" cy="477836"/>
            </a:xfrm>
            <a:custGeom>
              <a:avLst/>
              <a:gdLst>
                <a:gd name="T0" fmla="*/ 159 w 318"/>
                <a:gd name="T1" fmla="*/ 0 h 318"/>
                <a:gd name="T2" fmla="*/ 0 w 318"/>
                <a:gd name="T3" fmla="*/ 159 h 318"/>
                <a:gd name="T4" fmla="*/ 159 w 318"/>
                <a:gd name="T5" fmla="*/ 318 h 318"/>
                <a:gd name="T6" fmla="*/ 318 w 318"/>
                <a:gd name="T7" fmla="*/ 159 h 318"/>
                <a:gd name="T8" fmla="*/ 159 w 318"/>
                <a:gd name="T9" fmla="*/ 0 h 318"/>
                <a:gd name="T10" fmla="*/ 159 w 318"/>
                <a:gd name="T11" fmla="*/ 312 h 318"/>
                <a:gd name="T12" fmla="*/ 6 w 318"/>
                <a:gd name="T13" fmla="*/ 159 h 318"/>
                <a:gd name="T14" fmla="*/ 159 w 318"/>
                <a:gd name="T15" fmla="*/ 6 h 318"/>
                <a:gd name="T16" fmla="*/ 312 w 318"/>
                <a:gd name="T17" fmla="*/ 160 h 318"/>
                <a:gd name="T18" fmla="*/ 159 w 318"/>
                <a:gd name="T19" fmla="*/ 312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8" h="318">
                  <a:moveTo>
                    <a:pt x="159" y="0"/>
                  </a:moveTo>
                  <a:cubicBezTo>
                    <a:pt x="71" y="0"/>
                    <a:pt x="0" y="72"/>
                    <a:pt x="0" y="159"/>
                  </a:cubicBezTo>
                  <a:cubicBezTo>
                    <a:pt x="0" y="247"/>
                    <a:pt x="71" y="318"/>
                    <a:pt x="159" y="318"/>
                  </a:cubicBezTo>
                  <a:cubicBezTo>
                    <a:pt x="246" y="318"/>
                    <a:pt x="318" y="247"/>
                    <a:pt x="318" y="159"/>
                  </a:cubicBezTo>
                  <a:cubicBezTo>
                    <a:pt x="317" y="72"/>
                    <a:pt x="246" y="0"/>
                    <a:pt x="159" y="0"/>
                  </a:cubicBezTo>
                  <a:close/>
                  <a:moveTo>
                    <a:pt x="159" y="312"/>
                  </a:moveTo>
                  <a:cubicBezTo>
                    <a:pt x="74" y="312"/>
                    <a:pt x="6" y="244"/>
                    <a:pt x="6" y="159"/>
                  </a:cubicBezTo>
                  <a:cubicBezTo>
                    <a:pt x="6" y="75"/>
                    <a:pt x="74" y="6"/>
                    <a:pt x="159" y="6"/>
                  </a:cubicBezTo>
                  <a:cubicBezTo>
                    <a:pt x="243" y="6"/>
                    <a:pt x="312" y="75"/>
                    <a:pt x="312" y="160"/>
                  </a:cubicBezTo>
                  <a:cubicBezTo>
                    <a:pt x="312" y="244"/>
                    <a:pt x="243" y="312"/>
                    <a:pt x="159" y="3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40"/>
            <p:cNvSpPr>
              <a:spLocks noEditPoints="1"/>
            </p:cNvSpPr>
            <p:nvPr userDrawn="1"/>
          </p:nvSpPr>
          <p:spPr bwMode="auto">
            <a:xfrm>
              <a:off x="8763079" y="4810405"/>
              <a:ext cx="407989" cy="204787"/>
            </a:xfrm>
            <a:custGeom>
              <a:avLst/>
              <a:gdLst>
                <a:gd name="T0" fmla="*/ 258 w 274"/>
                <a:gd name="T1" fmla="*/ 63 h 137"/>
                <a:gd name="T2" fmla="*/ 1 w 274"/>
                <a:gd name="T3" fmla="*/ 12 h 137"/>
                <a:gd name="T4" fmla="*/ 14 w 274"/>
                <a:gd name="T5" fmla="*/ 9 h 137"/>
                <a:gd name="T6" fmla="*/ 1 w 274"/>
                <a:gd name="T7" fmla="*/ 17 h 137"/>
                <a:gd name="T8" fmla="*/ 16 w 274"/>
                <a:gd name="T9" fmla="*/ 29 h 137"/>
                <a:gd name="T10" fmla="*/ 11 w 274"/>
                <a:gd name="T11" fmla="*/ 27 h 137"/>
                <a:gd name="T12" fmla="*/ 14 w 274"/>
                <a:gd name="T13" fmla="*/ 36 h 137"/>
                <a:gd name="T14" fmla="*/ 18 w 274"/>
                <a:gd name="T15" fmla="*/ 47 h 137"/>
                <a:gd name="T16" fmla="*/ 21 w 274"/>
                <a:gd name="T17" fmla="*/ 57 h 137"/>
                <a:gd name="T18" fmla="*/ 21 w 274"/>
                <a:gd name="T19" fmla="*/ 55 h 137"/>
                <a:gd name="T20" fmla="*/ 19 w 274"/>
                <a:gd name="T21" fmla="*/ 66 h 137"/>
                <a:gd name="T22" fmla="*/ 22 w 274"/>
                <a:gd name="T23" fmla="*/ 62 h 137"/>
                <a:gd name="T24" fmla="*/ 22 w 274"/>
                <a:gd name="T25" fmla="*/ 71 h 137"/>
                <a:gd name="T26" fmla="*/ 30 w 274"/>
                <a:gd name="T27" fmla="*/ 71 h 137"/>
                <a:gd name="T28" fmla="*/ 30 w 274"/>
                <a:gd name="T29" fmla="*/ 86 h 137"/>
                <a:gd name="T30" fmla="*/ 36 w 274"/>
                <a:gd name="T31" fmla="*/ 79 h 137"/>
                <a:gd name="T32" fmla="*/ 47 w 274"/>
                <a:gd name="T33" fmla="*/ 90 h 137"/>
                <a:gd name="T34" fmla="*/ 58 w 274"/>
                <a:gd name="T35" fmla="*/ 96 h 137"/>
                <a:gd name="T36" fmla="*/ 51 w 274"/>
                <a:gd name="T37" fmla="*/ 95 h 137"/>
                <a:gd name="T38" fmla="*/ 58 w 274"/>
                <a:gd name="T39" fmla="*/ 105 h 137"/>
                <a:gd name="T40" fmla="*/ 67 w 274"/>
                <a:gd name="T41" fmla="*/ 106 h 137"/>
                <a:gd name="T42" fmla="*/ 76 w 274"/>
                <a:gd name="T43" fmla="*/ 112 h 137"/>
                <a:gd name="T44" fmla="*/ 82 w 274"/>
                <a:gd name="T45" fmla="*/ 111 h 137"/>
                <a:gd name="T46" fmla="*/ 78 w 274"/>
                <a:gd name="T47" fmla="*/ 113 h 137"/>
                <a:gd name="T48" fmla="*/ 83 w 274"/>
                <a:gd name="T49" fmla="*/ 123 h 137"/>
                <a:gd name="T50" fmla="*/ 97 w 274"/>
                <a:gd name="T51" fmla="*/ 121 h 137"/>
                <a:gd name="T52" fmla="*/ 100 w 274"/>
                <a:gd name="T53" fmla="*/ 125 h 137"/>
                <a:gd name="T54" fmla="*/ 108 w 274"/>
                <a:gd name="T55" fmla="*/ 126 h 137"/>
                <a:gd name="T56" fmla="*/ 113 w 274"/>
                <a:gd name="T57" fmla="*/ 126 h 137"/>
                <a:gd name="T58" fmla="*/ 132 w 274"/>
                <a:gd name="T59" fmla="*/ 136 h 137"/>
                <a:gd name="T60" fmla="*/ 126 w 274"/>
                <a:gd name="T61" fmla="*/ 130 h 137"/>
                <a:gd name="T62" fmla="*/ 128 w 274"/>
                <a:gd name="T63" fmla="*/ 135 h 137"/>
                <a:gd name="T64" fmla="*/ 135 w 274"/>
                <a:gd name="T65" fmla="*/ 135 h 137"/>
                <a:gd name="T66" fmla="*/ 149 w 274"/>
                <a:gd name="T67" fmla="*/ 136 h 137"/>
                <a:gd name="T68" fmla="*/ 152 w 274"/>
                <a:gd name="T69" fmla="*/ 133 h 137"/>
                <a:gd name="T70" fmla="*/ 167 w 274"/>
                <a:gd name="T71" fmla="*/ 131 h 137"/>
                <a:gd name="T72" fmla="*/ 180 w 274"/>
                <a:gd name="T73" fmla="*/ 128 h 137"/>
                <a:gd name="T74" fmla="*/ 175 w 274"/>
                <a:gd name="T75" fmla="*/ 122 h 137"/>
                <a:gd name="T76" fmla="*/ 187 w 274"/>
                <a:gd name="T77" fmla="*/ 119 h 137"/>
                <a:gd name="T78" fmla="*/ 192 w 274"/>
                <a:gd name="T79" fmla="*/ 117 h 137"/>
                <a:gd name="T80" fmla="*/ 199 w 274"/>
                <a:gd name="T81" fmla="*/ 119 h 137"/>
                <a:gd name="T82" fmla="*/ 203 w 274"/>
                <a:gd name="T83" fmla="*/ 119 h 137"/>
                <a:gd name="T84" fmla="*/ 217 w 274"/>
                <a:gd name="T85" fmla="*/ 111 h 137"/>
                <a:gd name="T86" fmla="*/ 217 w 274"/>
                <a:gd name="T87" fmla="*/ 106 h 137"/>
                <a:gd name="T88" fmla="*/ 232 w 274"/>
                <a:gd name="T89" fmla="*/ 96 h 137"/>
                <a:gd name="T90" fmla="*/ 231 w 274"/>
                <a:gd name="T91" fmla="*/ 97 h 137"/>
                <a:gd name="T92" fmla="*/ 238 w 274"/>
                <a:gd name="T93" fmla="*/ 95 h 137"/>
                <a:gd name="T94" fmla="*/ 234 w 274"/>
                <a:gd name="T95" fmla="*/ 85 h 137"/>
                <a:gd name="T96" fmla="*/ 242 w 274"/>
                <a:gd name="T97" fmla="*/ 73 h 137"/>
                <a:gd name="T98" fmla="*/ 238 w 274"/>
                <a:gd name="T99" fmla="*/ 77 h 137"/>
                <a:gd name="T100" fmla="*/ 252 w 274"/>
                <a:gd name="T101" fmla="*/ 71 h 137"/>
                <a:gd name="T102" fmla="*/ 266 w 274"/>
                <a:gd name="T103" fmla="*/ 40 h 137"/>
                <a:gd name="T104" fmla="*/ 258 w 274"/>
                <a:gd name="T105" fmla="*/ 48 h 137"/>
                <a:gd name="T106" fmla="*/ 268 w 274"/>
                <a:gd name="T107" fmla="*/ 35 h 137"/>
                <a:gd name="T108" fmla="*/ 259 w 274"/>
                <a:gd name="T109" fmla="*/ 22 h 137"/>
                <a:gd name="T110" fmla="*/ 262 w 274"/>
                <a:gd name="T111" fmla="*/ 27 h 137"/>
                <a:gd name="T112" fmla="*/ 273 w 274"/>
                <a:gd name="T113" fmla="*/ 17 h 137"/>
                <a:gd name="T114" fmla="*/ 273 w 274"/>
                <a:gd name="T115" fmla="*/ 12 h 137"/>
                <a:gd name="T116" fmla="*/ 266 w 274"/>
                <a:gd name="T117" fmla="*/ 7 h 137"/>
                <a:gd name="T118" fmla="*/ 269 w 274"/>
                <a:gd name="T119" fmla="*/ 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4" h="137">
                  <a:moveTo>
                    <a:pt x="250" y="51"/>
                  </a:moveTo>
                  <a:cubicBezTo>
                    <a:pt x="250" y="51"/>
                    <a:pt x="250" y="51"/>
                    <a:pt x="250" y="51"/>
                  </a:cubicBezTo>
                  <a:cubicBezTo>
                    <a:pt x="250" y="52"/>
                    <a:pt x="250" y="52"/>
                    <a:pt x="250" y="52"/>
                  </a:cubicBezTo>
                  <a:cubicBezTo>
                    <a:pt x="250" y="53"/>
                    <a:pt x="250" y="53"/>
                    <a:pt x="249" y="53"/>
                  </a:cubicBezTo>
                  <a:cubicBezTo>
                    <a:pt x="249" y="53"/>
                    <a:pt x="248" y="53"/>
                    <a:pt x="248" y="53"/>
                  </a:cubicBezTo>
                  <a:cubicBezTo>
                    <a:pt x="248" y="53"/>
                    <a:pt x="248" y="53"/>
                    <a:pt x="248" y="53"/>
                  </a:cubicBezTo>
                  <a:cubicBezTo>
                    <a:pt x="248" y="54"/>
                    <a:pt x="248" y="54"/>
                    <a:pt x="249" y="55"/>
                  </a:cubicBezTo>
                  <a:cubicBezTo>
                    <a:pt x="251" y="56"/>
                    <a:pt x="251" y="56"/>
                    <a:pt x="251" y="56"/>
                  </a:cubicBezTo>
                  <a:cubicBezTo>
                    <a:pt x="252" y="53"/>
                    <a:pt x="252" y="53"/>
                    <a:pt x="252" y="53"/>
                  </a:cubicBezTo>
                  <a:cubicBezTo>
                    <a:pt x="253" y="54"/>
                    <a:pt x="253" y="54"/>
                    <a:pt x="253" y="54"/>
                  </a:cubicBezTo>
                  <a:cubicBezTo>
                    <a:pt x="252" y="56"/>
                    <a:pt x="252" y="56"/>
                    <a:pt x="252" y="56"/>
                  </a:cubicBezTo>
                  <a:cubicBezTo>
                    <a:pt x="258" y="59"/>
                    <a:pt x="258" y="59"/>
                    <a:pt x="258" y="59"/>
                  </a:cubicBezTo>
                  <a:cubicBezTo>
                    <a:pt x="258" y="60"/>
                    <a:pt x="259" y="59"/>
                    <a:pt x="260" y="58"/>
                  </a:cubicBezTo>
                  <a:cubicBezTo>
                    <a:pt x="260" y="58"/>
                    <a:pt x="260" y="58"/>
                    <a:pt x="260" y="58"/>
                  </a:cubicBezTo>
                  <a:cubicBezTo>
                    <a:pt x="258" y="63"/>
                    <a:pt x="258" y="63"/>
                    <a:pt x="258" y="63"/>
                  </a:cubicBezTo>
                  <a:cubicBezTo>
                    <a:pt x="257" y="63"/>
                    <a:pt x="257" y="63"/>
                    <a:pt x="257" y="63"/>
                  </a:cubicBezTo>
                  <a:cubicBezTo>
                    <a:pt x="258" y="62"/>
                    <a:pt x="258" y="62"/>
                    <a:pt x="257" y="61"/>
                  </a:cubicBezTo>
                  <a:cubicBezTo>
                    <a:pt x="251" y="58"/>
                    <a:pt x="251" y="58"/>
                    <a:pt x="251" y="58"/>
                  </a:cubicBezTo>
                  <a:cubicBezTo>
                    <a:pt x="250" y="60"/>
                    <a:pt x="250" y="60"/>
                    <a:pt x="250" y="60"/>
                  </a:cubicBezTo>
                  <a:cubicBezTo>
                    <a:pt x="250" y="59"/>
                    <a:pt x="250" y="59"/>
                    <a:pt x="250" y="59"/>
                  </a:cubicBezTo>
                  <a:cubicBezTo>
                    <a:pt x="250" y="58"/>
                    <a:pt x="250" y="58"/>
                    <a:pt x="250" y="58"/>
                  </a:cubicBezTo>
                  <a:cubicBezTo>
                    <a:pt x="250" y="57"/>
                    <a:pt x="250" y="57"/>
                    <a:pt x="250" y="57"/>
                  </a:cubicBezTo>
                  <a:cubicBezTo>
                    <a:pt x="249" y="57"/>
                    <a:pt x="248" y="56"/>
                    <a:pt x="248" y="55"/>
                  </a:cubicBezTo>
                  <a:cubicBezTo>
                    <a:pt x="247" y="54"/>
                    <a:pt x="247" y="53"/>
                    <a:pt x="248" y="52"/>
                  </a:cubicBezTo>
                  <a:cubicBezTo>
                    <a:pt x="248" y="52"/>
                    <a:pt x="249" y="51"/>
                    <a:pt x="250" y="51"/>
                  </a:cubicBezTo>
                  <a:cubicBezTo>
                    <a:pt x="250" y="51"/>
                    <a:pt x="250" y="51"/>
                    <a:pt x="250" y="51"/>
                  </a:cubicBezTo>
                  <a:close/>
                  <a:moveTo>
                    <a:pt x="14" y="15"/>
                  </a:moveTo>
                  <a:cubicBezTo>
                    <a:pt x="14" y="14"/>
                    <a:pt x="14" y="13"/>
                    <a:pt x="12" y="13"/>
                  </a:cubicBezTo>
                  <a:cubicBezTo>
                    <a:pt x="5" y="13"/>
                    <a:pt x="5" y="13"/>
                    <a:pt x="5" y="13"/>
                  </a:cubicBezTo>
                  <a:cubicBezTo>
                    <a:pt x="4" y="13"/>
                    <a:pt x="2" y="13"/>
                    <a:pt x="1" y="12"/>
                  </a:cubicBezTo>
                  <a:cubicBezTo>
                    <a:pt x="0" y="11"/>
                    <a:pt x="0" y="10"/>
                    <a:pt x="0" y="8"/>
                  </a:cubicBezTo>
                  <a:cubicBezTo>
                    <a:pt x="0" y="7"/>
                    <a:pt x="0" y="5"/>
                    <a:pt x="1" y="5"/>
                  </a:cubicBezTo>
                  <a:cubicBezTo>
                    <a:pt x="2" y="3"/>
                    <a:pt x="3" y="3"/>
                    <a:pt x="5" y="3"/>
                  </a:cubicBezTo>
                  <a:cubicBezTo>
                    <a:pt x="12" y="2"/>
                    <a:pt x="12" y="2"/>
                    <a:pt x="12" y="2"/>
                  </a:cubicBezTo>
                  <a:cubicBezTo>
                    <a:pt x="13" y="2"/>
                    <a:pt x="13" y="1"/>
                    <a:pt x="13" y="0"/>
                  </a:cubicBezTo>
                  <a:cubicBezTo>
                    <a:pt x="14" y="0"/>
                    <a:pt x="14" y="0"/>
                    <a:pt x="14" y="0"/>
                  </a:cubicBezTo>
                  <a:cubicBezTo>
                    <a:pt x="14" y="6"/>
                    <a:pt x="14" y="6"/>
                    <a:pt x="14" y="6"/>
                  </a:cubicBezTo>
                  <a:cubicBezTo>
                    <a:pt x="14" y="6"/>
                    <a:pt x="14" y="6"/>
                    <a:pt x="14" y="6"/>
                  </a:cubicBezTo>
                  <a:cubicBezTo>
                    <a:pt x="14" y="5"/>
                    <a:pt x="13" y="4"/>
                    <a:pt x="12" y="4"/>
                  </a:cubicBezTo>
                  <a:cubicBezTo>
                    <a:pt x="5" y="5"/>
                    <a:pt x="5" y="5"/>
                    <a:pt x="5" y="5"/>
                  </a:cubicBezTo>
                  <a:cubicBezTo>
                    <a:pt x="4" y="5"/>
                    <a:pt x="3" y="5"/>
                    <a:pt x="2" y="5"/>
                  </a:cubicBezTo>
                  <a:cubicBezTo>
                    <a:pt x="1" y="6"/>
                    <a:pt x="1" y="7"/>
                    <a:pt x="1" y="8"/>
                  </a:cubicBezTo>
                  <a:cubicBezTo>
                    <a:pt x="1" y="11"/>
                    <a:pt x="3" y="12"/>
                    <a:pt x="6" y="12"/>
                  </a:cubicBezTo>
                  <a:cubicBezTo>
                    <a:pt x="13" y="11"/>
                    <a:pt x="13" y="11"/>
                    <a:pt x="13" y="11"/>
                  </a:cubicBezTo>
                  <a:cubicBezTo>
                    <a:pt x="14" y="11"/>
                    <a:pt x="14" y="11"/>
                    <a:pt x="14" y="9"/>
                  </a:cubicBezTo>
                  <a:cubicBezTo>
                    <a:pt x="14" y="9"/>
                    <a:pt x="14" y="9"/>
                    <a:pt x="14" y="9"/>
                  </a:cubicBezTo>
                  <a:cubicBezTo>
                    <a:pt x="14" y="15"/>
                    <a:pt x="14" y="15"/>
                    <a:pt x="14" y="15"/>
                  </a:cubicBezTo>
                  <a:cubicBezTo>
                    <a:pt x="14" y="15"/>
                    <a:pt x="14" y="15"/>
                    <a:pt x="14" y="15"/>
                  </a:cubicBezTo>
                  <a:close/>
                  <a:moveTo>
                    <a:pt x="3" y="27"/>
                  </a:moveTo>
                  <a:cubicBezTo>
                    <a:pt x="2" y="23"/>
                    <a:pt x="2" y="23"/>
                    <a:pt x="2" y="23"/>
                  </a:cubicBezTo>
                  <a:cubicBezTo>
                    <a:pt x="2" y="23"/>
                    <a:pt x="2" y="23"/>
                    <a:pt x="2" y="23"/>
                  </a:cubicBezTo>
                  <a:cubicBezTo>
                    <a:pt x="2" y="23"/>
                    <a:pt x="3" y="24"/>
                    <a:pt x="4" y="24"/>
                  </a:cubicBezTo>
                  <a:cubicBezTo>
                    <a:pt x="9" y="23"/>
                    <a:pt x="9" y="23"/>
                    <a:pt x="9" y="23"/>
                  </a:cubicBezTo>
                  <a:cubicBezTo>
                    <a:pt x="10" y="23"/>
                    <a:pt x="10" y="23"/>
                    <a:pt x="10" y="22"/>
                  </a:cubicBezTo>
                  <a:cubicBezTo>
                    <a:pt x="11" y="22"/>
                    <a:pt x="11" y="21"/>
                    <a:pt x="10" y="21"/>
                  </a:cubicBezTo>
                  <a:cubicBezTo>
                    <a:pt x="10" y="20"/>
                    <a:pt x="10" y="19"/>
                    <a:pt x="9" y="19"/>
                  </a:cubicBezTo>
                  <a:cubicBezTo>
                    <a:pt x="3" y="20"/>
                    <a:pt x="3" y="20"/>
                    <a:pt x="3" y="20"/>
                  </a:cubicBezTo>
                  <a:cubicBezTo>
                    <a:pt x="2" y="20"/>
                    <a:pt x="2" y="21"/>
                    <a:pt x="2" y="21"/>
                  </a:cubicBezTo>
                  <a:cubicBezTo>
                    <a:pt x="2" y="21"/>
                    <a:pt x="2" y="21"/>
                    <a:pt x="2" y="21"/>
                  </a:cubicBezTo>
                  <a:cubicBezTo>
                    <a:pt x="1" y="17"/>
                    <a:pt x="1" y="17"/>
                    <a:pt x="1" y="17"/>
                  </a:cubicBezTo>
                  <a:cubicBezTo>
                    <a:pt x="1" y="17"/>
                    <a:pt x="1" y="17"/>
                    <a:pt x="1" y="17"/>
                  </a:cubicBezTo>
                  <a:cubicBezTo>
                    <a:pt x="1" y="18"/>
                    <a:pt x="2" y="18"/>
                    <a:pt x="3" y="18"/>
                  </a:cubicBezTo>
                  <a:cubicBezTo>
                    <a:pt x="8" y="17"/>
                    <a:pt x="8" y="17"/>
                    <a:pt x="8" y="17"/>
                  </a:cubicBezTo>
                  <a:cubicBezTo>
                    <a:pt x="9" y="17"/>
                    <a:pt x="9" y="17"/>
                    <a:pt x="9" y="17"/>
                  </a:cubicBezTo>
                  <a:cubicBezTo>
                    <a:pt x="9" y="17"/>
                    <a:pt x="9" y="17"/>
                    <a:pt x="9" y="16"/>
                  </a:cubicBezTo>
                  <a:cubicBezTo>
                    <a:pt x="10" y="16"/>
                    <a:pt x="10" y="16"/>
                    <a:pt x="10" y="16"/>
                  </a:cubicBezTo>
                  <a:cubicBezTo>
                    <a:pt x="11" y="19"/>
                    <a:pt x="11" y="19"/>
                    <a:pt x="11" y="19"/>
                  </a:cubicBezTo>
                  <a:cubicBezTo>
                    <a:pt x="10" y="19"/>
                    <a:pt x="10" y="19"/>
                    <a:pt x="10" y="19"/>
                  </a:cubicBezTo>
                  <a:cubicBezTo>
                    <a:pt x="11" y="20"/>
                    <a:pt x="12" y="21"/>
                    <a:pt x="12" y="22"/>
                  </a:cubicBezTo>
                  <a:cubicBezTo>
                    <a:pt x="12" y="23"/>
                    <a:pt x="11" y="24"/>
                    <a:pt x="9" y="25"/>
                  </a:cubicBezTo>
                  <a:cubicBezTo>
                    <a:pt x="4" y="25"/>
                    <a:pt x="4" y="25"/>
                    <a:pt x="4" y="25"/>
                  </a:cubicBezTo>
                  <a:cubicBezTo>
                    <a:pt x="3" y="26"/>
                    <a:pt x="3" y="26"/>
                    <a:pt x="3" y="27"/>
                  </a:cubicBezTo>
                  <a:cubicBezTo>
                    <a:pt x="3" y="27"/>
                    <a:pt x="3" y="27"/>
                    <a:pt x="3" y="27"/>
                  </a:cubicBezTo>
                  <a:close/>
                  <a:moveTo>
                    <a:pt x="16" y="29"/>
                  </a:moveTo>
                  <a:cubicBezTo>
                    <a:pt x="16" y="29"/>
                    <a:pt x="16" y="29"/>
                    <a:pt x="16" y="29"/>
                  </a:cubicBezTo>
                  <a:cubicBezTo>
                    <a:pt x="15" y="29"/>
                    <a:pt x="15" y="29"/>
                    <a:pt x="15" y="29"/>
                  </a:cubicBezTo>
                  <a:cubicBezTo>
                    <a:pt x="15" y="28"/>
                    <a:pt x="15" y="28"/>
                    <a:pt x="15" y="28"/>
                  </a:cubicBezTo>
                  <a:cubicBezTo>
                    <a:pt x="15" y="27"/>
                    <a:pt x="16" y="27"/>
                    <a:pt x="16" y="27"/>
                  </a:cubicBezTo>
                  <a:cubicBezTo>
                    <a:pt x="16" y="27"/>
                    <a:pt x="16" y="27"/>
                    <a:pt x="17" y="27"/>
                  </a:cubicBezTo>
                  <a:cubicBezTo>
                    <a:pt x="17" y="27"/>
                    <a:pt x="17" y="28"/>
                    <a:pt x="17" y="28"/>
                  </a:cubicBezTo>
                  <a:cubicBezTo>
                    <a:pt x="17" y="29"/>
                    <a:pt x="17" y="29"/>
                    <a:pt x="17" y="29"/>
                  </a:cubicBezTo>
                  <a:cubicBezTo>
                    <a:pt x="17" y="29"/>
                    <a:pt x="17" y="29"/>
                    <a:pt x="16" y="29"/>
                  </a:cubicBezTo>
                  <a:close/>
                  <a:moveTo>
                    <a:pt x="4" y="33"/>
                  </a:moveTo>
                  <a:cubicBezTo>
                    <a:pt x="3" y="29"/>
                    <a:pt x="3" y="29"/>
                    <a:pt x="3" y="29"/>
                  </a:cubicBezTo>
                  <a:cubicBezTo>
                    <a:pt x="4" y="29"/>
                    <a:pt x="4" y="29"/>
                    <a:pt x="4" y="29"/>
                  </a:cubicBezTo>
                  <a:cubicBezTo>
                    <a:pt x="4" y="30"/>
                    <a:pt x="4" y="30"/>
                    <a:pt x="5" y="30"/>
                  </a:cubicBezTo>
                  <a:cubicBezTo>
                    <a:pt x="10" y="29"/>
                    <a:pt x="10" y="29"/>
                    <a:pt x="10" y="29"/>
                  </a:cubicBezTo>
                  <a:cubicBezTo>
                    <a:pt x="11" y="29"/>
                    <a:pt x="11" y="28"/>
                    <a:pt x="11" y="28"/>
                  </a:cubicBezTo>
                  <a:cubicBezTo>
                    <a:pt x="11" y="27"/>
                    <a:pt x="11" y="27"/>
                    <a:pt x="11" y="27"/>
                  </a:cubicBezTo>
                  <a:cubicBezTo>
                    <a:pt x="11" y="27"/>
                    <a:pt x="11" y="27"/>
                    <a:pt x="11" y="27"/>
                  </a:cubicBezTo>
                  <a:cubicBezTo>
                    <a:pt x="13" y="30"/>
                    <a:pt x="13" y="30"/>
                    <a:pt x="13" y="30"/>
                  </a:cubicBezTo>
                  <a:cubicBezTo>
                    <a:pt x="5" y="32"/>
                    <a:pt x="5" y="32"/>
                    <a:pt x="5" y="32"/>
                  </a:cubicBezTo>
                  <a:cubicBezTo>
                    <a:pt x="5" y="32"/>
                    <a:pt x="4" y="33"/>
                    <a:pt x="4" y="33"/>
                  </a:cubicBezTo>
                  <a:cubicBezTo>
                    <a:pt x="4" y="33"/>
                    <a:pt x="4" y="33"/>
                    <a:pt x="4" y="33"/>
                  </a:cubicBezTo>
                  <a:close/>
                  <a:moveTo>
                    <a:pt x="16" y="42"/>
                  </a:moveTo>
                  <a:cubicBezTo>
                    <a:pt x="16" y="41"/>
                    <a:pt x="15" y="41"/>
                    <a:pt x="14" y="41"/>
                  </a:cubicBezTo>
                  <a:cubicBezTo>
                    <a:pt x="6" y="40"/>
                    <a:pt x="6" y="40"/>
                    <a:pt x="6" y="40"/>
                  </a:cubicBezTo>
                  <a:cubicBezTo>
                    <a:pt x="6" y="40"/>
                    <a:pt x="6" y="40"/>
                    <a:pt x="6" y="40"/>
                  </a:cubicBezTo>
                  <a:cubicBezTo>
                    <a:pt x="6" y="40"/>
                    <a:pt x="6" y="40"/>
                    <a:pt x="6" y="40"/>
                  </a:cubicBezTo>
                  <a:cubicBezTo>
                    <a:pt x="13" y="35"/>
                    <a:pt x="13" y="35"/>
                    <a:pt x="13" y="35"/>
                  </a:cubicBezTo>
                  <a:cubicBezTo>
                    <a:pt x="14" y="34"/>
                    <a:pt x="14" y="33"/>
                    <a:pt x="14" y="33"/>
                  </a:cubicBezTo>
                  <a:cubicBezTo>
                    <a:pt x="14" y="33"/>
                    <a:pt x="14" y="33"/>
                    <a:pt x="14" y="33"/>
                  </a:cubicBezTo>
                  <a:cubicBezTo>
                    <a:pt x="15" y="37"/>
                    <a:pt x="15" y="37"/>
                    <a:pt x="15" y="37"/>
                  </a:cubicBezTo>
                  <a:cubicBezTo>
                    <a:pt x="15" y="37"/>
                    <a:pt x="15" y="37"/>
                    <a:pt x="15" y="37"/>
                  </a:cubicBezTo>
                  <a:cubicBezTo>
                    <a:pt x="15" y="37"/>
                    <a:pt x="14" y="36"/>
                    <a:pt x="14" y="36"/>
                  </a:cubicBezTo>
                  <a:cubicBezTo>
                    <a:pt x="14" y="36"/>
                    <a:pt x="14" y="36"/>
                    <a:pt x="13" y="37"/>
                  </a:cubicBezTo>
                  <a:cubicBezTo>
                    <a:pt x="9" y="40"/>
                    <a:pt x="9" y="40"/>
                    <a:pt x="9" y="40"/>
                  </a:cubicBezTo>
                  <a:cubicBezTo>
                    <a:pt x="14" y="40"/>
                    <a:pt x="14" y="40"/>
                    <a:pt x="14" y="40"/>
                  </a:cubicBezTo>
                  <a:cubicBezTo>
                    <a:pt x="14" y="40"/>
                    <a:pt x="15" y="40"/>
                    <a:pt x="15" y="40"/>
                  </a:cubicBezTo>
                  <a:cubicBezTo>
                    <a:pt x="16" y="40"/>
                    <a:pt x="16" y="40"/>
                    <a:pt x="16" y="39"/>
                  </a:cubicBezTo>
                  <a:cubicBezTo>
                    <a:pt x="16" y="39"/>
                    <a:pt x="16" y="39"/>
                    <a:pt x="16" y="39"/>
                  </a:cubicBezTo>
                  <a:cubicBezTo>
                    <a:pt x="16" y="42"/>
                    <a:pt x="16" y="42"/>
                    <a:pt x="16" y="42"/>
                  </a:cubicBezTo>
                  <a:cubicBezTo>
                    <a:pt x="16" y="42"/>
                    <a:pt x="16" y="42"/>
                    <a:pt x="16" y="42"/>
                  </a:cubicBezTo>
                  <a:close/>
                  <a:moveTo>
                    <a:pt x="14" y="53"/>
                  </a:moveTo>
                  <a:cubicBezTo>
                    <a:pt x="13" y="53"/>
                    <a:pt x="12" y="53"/>
                    <a:pt x="11" y="52"/>
                  </a:cubicBezTo>
                  <a:cubicBezTo>
                    <a:pt x="10" y="51"/>
                    <a:pt x="10" y="51"/>
                    <a:pt x="9" y="50"/>
                  </a:cubicBezTo>
                  <a:cubicBezTo>
                    <a:pt x="9" y="49"/>
                    <a:pt x="9" y="48"/>
                    <a:pt x="9" y="47"/>
                  </a:cubicBezTo>
                  <a:cubicBezTo>
                    <a:pt x="10" y="46"/>
                    <a:pt x="11" y="45"/>
                    <a:pt x="12" y="45"/>
                  </a:cubicBezTo>
                  <a:cubicBezTo>
                    <a:pt x="13" y="44"/>
                    <a:pt x="14" y="44"/>
                    <a:pt x="16" y="45"/>
                  </a:cubicBezTo>
                  <a:cubicBezTo>
                    <a:pt x="17" y="45"/>
                    <a:pt x="18" y="46"/>
                    <a:pt x="18" y="47"/>
                  </a:cubicBezTo>
                  <a:cubicBezTo>
                    <a:pt x="18" y="48"/>
                    <a:pt x="18" y="49"/>
                    <a:pt x="18" y="50"/>
                  </a:cubicBezTo>
                  <a:cubicBezTo>
                    <a:pt x="18" y="51"/>
                    <a:pt x="17" y="51"/>
                    <a:pt x="16" y="52"/>
                  </a:cubicBezTo>
                  <a:cubicBezTo>
                    <a:pt x="14" y="46"/>
                    <a:pt x="14" y="46"/>
                    <a:pt x="14" y="46"/>
                  </a:cubicBezTo>
                  <a:cubicBezTo>
                    <a:pt x="12" y="46"/>
                    <a:pt x="12" y="47"/>
                    <a:pt x="11" y="48"/>
                  </a:cubicBezTo>
                  <a:cubicBezTo>
                    <a:pt x="10" y="49"/>
                    <a:pt x="10" y="49"/>
                    <a:pt x="10" y="51"/>
                  </a:cubicBezTo>
                  <a:cubicBezTo>
                    <a:pt x="11" y="51"/>
                    <a:pt x="11" y="52"/>
                    <a:pt x="12" y="52"/>
                  </a:cubicBezTo>
                  <a:cubicBezTo>
                    <a:pt x="13" y="52"/>
                    <a:pt x="14" y="52"/>
                    <a:pt x="14" y="53"/>
                  </a:cubicBezTo>
                  <a:cubicBezTo>
                    <a:pt x="14" y="53"/>
                    <a:pt x="14" y="53"/>
                    <a:pt x="14" y="53"/>
                  </a:cubicBezTo>
                  <a:close/>
                  <a:moveTo>
                    <a:pt x="16" y="49"/>
                  </a:moveTo>
                  <a:cubicBezTo>
                    <a:pt x="18" y="49"/>
                    <a:pt x="18" y="48"/>
                    <a:pt x="18" y="47"/>
                  </a:cubicBezTo>
                  <a:cubicBezTo>
                    <a:pt x="17" y="45"/>
                    <a:pt x="16" y="45"/>
                    <a:pt x="14" y="45"/>
                  </a:cubicBezTo>
                  <a:cubicBezTo>
                    <a:pt x="16" y="49"/>
                    <a:pt x="16" y="49"/>
                    <a:pt x="16" y="49"/>
                  </a:cubicBezTo>
                  <a:close/>
                  <a:moveTo>
                    <a:pt x="22" y="58"/>
                  </a:moveTo>
                  <a:cubicBezTo>
                    <a:pt x="22" y="58"/>
                    <a:pt x="21" y="58"/>
                    <a:pt x="21" y="57"/>
                  </a:cubicBezTo>
                  <a:cubicBezTo>
                    <a:pt x="21" y="57"/>
                    <a:pt x="21" y="57"/>
                    <a:pt x="21" y="57"/>
                  </a:cubicBezTo>
                  <a:cubicBezTo>
                    <a:pt x="21" y="56"/>
                    <a:pt x="21" y="56"/>
                    <a:pt x="21" y="56"/>
                  </a:cubicBezTo>
                  <a:cubicBezTo>
                    <a:pt x="21" y="55"/>
                    <a:pt x="21" y="55"/>
                    <a:pt x="20" y="55"/>
                  </a:cubicBezTo>
                  <a:cubicBezTo>
                    <a:pt x="20" y="55"/>
                    <a:pt x="20" y="55"/>
                    <a:pt x="19" y="55"/>
                  </a:cubicBezTo>
                  <a:cubicBezTo>
                    <a:pt x="15" y="57"/>
                    <a:pt x="15" y="57"/>
                    <a:pt x="15" y="57"/>
                  </a:cubicBezTo>
                  <a:cubicBezTo>
                    <a:pt x="14" y="58"/>
                    <a:pt x="14" y="59"/>
                    <a:pt x="14" y="59"/>
                  </a:cubicBezTo>
                  <a:cubicBezTo>
                    <a:pt x="14" y="59"/>
                    <a:pt x="14" y="59"/>
                    <a:pt x="14" y="59"/>
                  </a:cubicBezTo>
                  <a:cubicBezTo>
                    <a:pt x="12" y="55"/>
                    <a:pt x="12" y="55"/>
                    <a:pt x="12" y="55"/>
                  </a:cubicBezTo>
                  <a:cubicBezTo>
                    <a:pt x="12" y="55"/>
                    <a:pt x="12" y="55"/>
                    <a:pt x="12" y="55"/>
                  </a:cubicBezTo>
                  <a:cubicBezTo>
                    <a:pt x="13" y="56"/>
                    <a:pt x="14" y="56"/>
                    <a:pt x="14" y="56"/>
                  </a:cubicBezTo>
                  <a:cubicBezTo>
                    <a:pt x="19" y="54"/>
                    <a:pt x="19" y="54"/>
                    <a:pt x="19" y="54"/>
                  </a:cubicBezTo>
                  <a:cubicBezTo>
                    <a:pt x="20" y="53"/>
                    <a:pt x="20" y="53"/>
                    <a:pt x="20" y="53"/>
                  </a:cubicBezTo>
                  <a:cubicBezTo>
                    <a:pt x="20" y="53"/>
                    <a:pt x="20" y="52"/>
                    <a:pt x="20" y="52"/>
                  </a:cubicBezTo>
                  <a:cubicBezTo>
                    <a:pt x="20" y="52"/>
                    <a:pt x="20" y="52"/>
                    <a:pt x="20" y="52"/>
                  </a:cubicBezTo>
                  <a:cubicBezTo>
                    <a:pt x="22" y="54"/>
                    <a:pt x="22" y="54"/>
                    <a:pt x="22" y="54"/>
                  </a:cubicBezTo>
                  <a:cubicBezTo>
                    <a:pt x="21" y="55"/>
                    <a:pt x="21" y="55"/>
                    <a:pt x="21" y="55"/>
                  </a:cubicBezTo>
                  <a:cubicBezTo>
                    <a:pt x="22" y="55"/>
                    <a:pt x="23" y="56"/>
                    <a:pt x="24" y="57"/>
                  </a:cubicBezTo>
                  <a:cubicBezTo>
                    <a:pt x="24" y="57"/>
                    <a:pt x="24" y="57"/>
                    <a:pt x="24" y="57"/>
                  </a:cubicBezTo>
                  <a:cubicBezTo>
                    <a:pt x="23" y="58"/>
                    <a:pt x="22" y="58"/>
                    <a:pt x="22" y="58"/>
                  </a:cubicBezTo>
                  <a:close/>
                  <a:moveTo>
                    <a:pt x="21" y="67"/>
                  </a:moveTo>
                  <a:cubicBezTo>
                    <a:pt x="20" y="68"/>
                    <a:pt x="19" y="68"/>
                    <a:pt x="18" y="67"/>
                  </a:cubicBezTo>
                  <a:cubicBezTo>
                    <a:pt x="18" y="67"/>
                    <a:pt x="17" y="67"/>
                    <a:pt x="17" y="66"/>
                  </a:cubicBezTo>
                  <a:cubicBezTo>
                    <a:pt x="17" y="65"/>
                    <a:pt x="16" y="65"/>
                    <a:pt x="16" y="65"/>
                  </a:cubicBezTo>
                  <a:cubicBezTo>
                    <a:pt x="16" y="64"/>
                    <a:pt x="16" y="64"/>
                    <a:pt x="16" y="63"/>
                  </a:cubicBezTo>
                  <a:cubicBezTo>
                    <a:pt x="16" y="63"/>
                    <a:pt x="16" y="63"/>
                    <a:pt x="16" y="63"/>
                  </a:cubicBezTo>
                  <a:cubicBezTo>
                    <a:pt x="16" y="63"/>
                    <a:pt x="16" y="63"/>
                    <a:pt x="16" y="63"/>
                  </a:cubicBezTo>
                  <a:cubicBezTo>
                    <a:pt x="18" y="61"/>
                    <a:pt x="18" y="61"/>
                    <a:pt x="18" y="61"/>
                  </a:cubicBezTo>
                  <a:cubicBezTo>
                    <a:pt x="18" y="61"/>
                    <a:pt x="18" y="61"/>
                    <a:pt x="18" y="61"/>
                  </a:cubicBezTo>
                  <a:cubicBezTo>
                    <a:pt x="17" y="63"/>
                    <a:pt x="16" y="64"/>
                    <a:pt x="17" y="65"/>
                  </a:cubicBezTo>
                  <a:cubicBezTo>
                    <a:pt x="18" y="65"/>
                    <a:pt x="18" y="66"/>
                    <a:pt x="18" y="66"/>
                  </a:cubicBezTo>
                  <a:cubicBezTo>
                    <a:pt x="18" y="66"/>
                    <a:pt x="19" y="66"/>
                    <a:pt x="19" y="66"/>
                  </a:cubicBezTo>
                  <a:cubicBezTo>
                    <a:pt x="20" y="65"/>
                    <a:pt x="20" y="65"/>
                    <a:pt x="20" y="63"/>
                  </a:cubicBezTo>
                  <a:cubicBezTo>
                    <a:pt x="20" y="62"/>
                    <a:pt x="20" y="62"/>
                    <a:pt x="20" y="62"/>
                  </a:cubicBezTo>
                  <a:cubicBezTo>
                    <a:pt x="20" y="61"/>
                    <a:pt x="20" y="60"/>
                    <a:pt x="21" y="59"/>
                  </a:cubicBezTo>
                  <a:cubicBezTo>
                    <a:pt x="22" y="59"/>
                    <a:pt x="22" y="59"/>
                    <a:pt x="23" y="59"/>
                  </a:cubicBezTo>
                  <a:cubicBezTo>
                    <a:pt x="24" y="59"/>
                    <a:pt x="24" y="60"/>
                    <a:pt x="25" y="61"/>
                  </a:cubicBezTo>
                  <a:cubicBezTo>
                    <a:pt x="25" y="61"/>
                    <a:pt x="25" y="61"/>
                    <a:pt x="25" y="62"/>
                  </a:cubicBezTo>
                  <a:cubicBezTo>
                    <a:pt x="25" y="62"/>
                    <a:pt x="25" y="63"/>
                    <a:pt x="26" y="63"/>
                  </a:cubicBezTo>
                  <a:cubicBezTo>
                    <a:pt x="26" y="63"/>
                    <a:pt x="26" y="63"/>
                    <a:pt x="26" y="63"/>
                  </a:cubicBezTo>
                  <a:cubicBezTo>
                    <a:pt x="26" y="63"/>
                    <a:pt x="26" y="63"/>
                    <a:pt x="26" y="63"/>
                  </a:cubicBezTo>
                  <a:cubicBezTo>
                    <a:pt x="24" y="64"/>
                    <a:pt x="24" y="64"/>
                    <a:pt x="24" y="64"/>
                  </a:cubicBezTo>
                  <a:cubicBezTo>
                    <a:pt x="24" y="64"/>
                    <a:pt x="24" y="64"/>
                    <a:pt x="24" y="64"/>
                  </a:cubicBezTo>
                  <a:cubicBezTo>
                    <a:pt x="25" y="63"/>
                    <a:pt x="25" y="61"/>
                    <a:pt x="25" y="61"/>
                  </a:cubicBezTo>
                  <a:cubicBezTo>
                    <a:pt x="25" y="60"/>
                    <a:pt x="24" y="60"/>
                    <a:pt x="24" y="60"/>
                  </a:cubicBezTo>
                  <a:cubicBezTo>
                    <a:pt x="24" y="60"/>
                    <a:pt x="23" y="60"/>
                    <a:pt x="23" y="60"/>
                  </a:cubicBezTo>
                  <a:cubicBezTo>
                    <a:pt x="22" y="60"/>
                    <a:pt x="22" y="61"/>
                    <a:pt x="22" y="62"/>
                  </a:cubicBezTo>
                  <a:cubicBezTo>
                    <a:pt x="22" y="64"/>
                    <a:pt x="22" y="64"/>
                    <a:pt x="22" y="64"/>
                  </a:cubicBezTo>
                  <a:cubicBezTo>
                    <a:pt x="22" y="66"/>
                    <a:pt x="22" y="67"/>
                    <a:pt x="21" y="67"/>
                  </a:cubicBezTo>
                  <a:close/>
                  <a:moveTo>
                    <a:pt x="33" y="67"/>
                  </a:moveTo>
                  <a:cubicBezTo>
                    <a:pt x="32" y="67"/>
                    <a:pt x="32" y="67"/>
                    <a:pt x="32" y="67"/>
                  </a:cubicBezTo>
                  <a:cubicBezTo>
                    <a:pt x="32" y="67"/>
                    <a:pt x="32" y="66"/>
                    <a:pt x="31" y="66"/>
                  </a:cubicBezTo>
                  <a:cubicBezTo>
                    <a:pt x="31" y="66"/>
                    <a:pt x="31" y="66"/>
                    <a:pt x="31" y="65"/>
                  </a:cubicBezTo>
                  <a:cubicBezTo>
                    <a:pt x="31" y="65"/>
                    <a:pt x="32" y="65"/>
                    <a:pt x="32" y="65"/>
                  </a:cubicBezTo>
                  <a:cubicBezTo>
                    <a:pt x="32" y="65"/>
                    <a:pt x="32" y="64"/>
                    <a:pt x="32" y="65"/>
                  </a:cubicBezTo>
                  <a:cubicBezTo>
                    <a:pt x="33" y="65"/>
                    <a:pt x="33" y="65"/>
                    <a:pt x="33" y="65"/>
                  </a:cubicBezTo>
                  <a:cubicBezTo>
                    <a:pt x="33" y="65"/>
                    <a:pt x="34" y="65"/>
                    <a:pt x="33" y="66"/>
                  </a:cubicBezTo>
                  <a:cubicBezTo>
                    <a:pt x="33" y="66"/>
                    <a:pt x="33" y="66"/>
                    <a:pt x="33" y="67"/>
                  </a:cubicBezTo>
                  <a:close/>
                  <a:moveTo>
                    <a:pt x="22" y="75"/>
                  </a:moveTo>
                  <a:cubicBezTo>
                    <a:pt x="20" y="71"/>
                    <a:pt x="20" y="71"/>
                    <a:pt x="20" y="71"/>
                  </a:cubicBezTo>
                  <a:cubicBezTo>
                    <a:pt x="20" y="71"/>
                    <a:pt x="20" y="71"/>
                    <a:pt x="20" y="71"/>
                  </a:cubicBezTo>
                  <a:cubicBezTo>
                    <a:pt x="21" y="71"/>
                    <a:pt x="22" y="72"/>
                    <a:pt x="22" y="71"/>
                  </a:cubicBezTo>
                  <a:cubicBezTo>
                    <a:pt x="27" y="69"/>
                    <a:pt x="27" y="69"/>
                    <a:pt x="27" y="69"/>
                  </a:cubicBezTo>
                  <a:cubicBezTo>
                    <a:pt x="28" y="68"/>
                    <a:pt x="28" y="68"/>
                    <a:pt x="28" y="67"/>
                  </a:cubicBezTo>
                  <a:cubicBezTo>
                    <a:pt x="27" y="67"/>
                    <a:pt x="27" y="67"/>
                    <a:pt x="27" y="67"/>
                  </a:cubicBezTo>
                  <a:cubicBezTo>
                    <a:pt x="28" y="67"/>
                    <a:pt x="28" y="67"/>
                    <a:pt x="28" y="67"/>
                  </a:cubicBezTo>
                  <a:cubicBezTo>
                    <a:pt x="30" y="69"/>
                    <a:pt x="30" y="69"/>
                    <a:pt x="30" y="69"/>
                  </a:cubicBezTo>
                  <a:cubicBezTo>
                    <a:pt x="24" y="73"/>
                    <a:pt x="24" y="73"/>
                    <a:pt x="24" y="73"/>
                  </a:cubicBezTo>
                  <a:cubicBezTo>
                    <a:pt x="22" y="73"/>
                    <a:pt x="22" y="73"/>
                    <a:pt x="22" y="75"/>
                  </a:cubicBezTo>
                  <a:cubicBezTo>
                    <a:pt x="22" y="75"/>
                    <a:pt x="22" y="75"/>
                    <a:pt x="22" y="75"/>
                  </a:cubicBezTo>
                  <a:close/>
                  <a:moveTo>
                    <a:pt x="28" y="80"/>
                  </a:moveTo>
                  <a:cubicBezTo>
                    <a:pt x="27" y="80"/>
                    <a:pt x="26" y="80"/>
                    <a:pt x="26" y="79"/>
                  </a:cubicBezTo>
                  <a:cubicBezTo>
                    <a:pt x="26" y="79"/>
                    <a:pt x="25" y="79"/>
                    <a:pt x="25" y="79"/>
                  </a:cubicBezTo>
                  <a:cubicBezTo>
                    <a:pt x="24" y="78"/>
                    <a:pt x="24" y="77"/>
                    <a:pt x="26" y="76"/>
                  </a:cubicBezTo>
                  <a:cubicBezTo>
                    <a:pt x="31" y="73"/>
                    <a:pt x="31" y="73"/>
                    <a:pt x="31" y="73"/>
                  </a:cubicBezTo>
                  <a:cubicBezTo>
                    <a:pt x="30" y="71"/>
                    <a:pt x="30" y="71"/>
                    <a:pt x="30" y="71"/>
                  </a:cubicBezTo>
                  <a:cubicBezTo>
                    <a:pt x="30" y="71"/>
                    <a:pt x="30" y="71"/>
                    <a:pt x="30" y="71"/>
                  </a:cubicBezTo>
                  <a:cubicBezTo>
                    <a:pt x="30" y="71"/>
                    <a:pt x="30" y="71"/>
                    <a:pt x="30" y="71"/>
                  </a:cubicBezTo>
                  <a:cubicBezTo>
                    <a:pt x="31" y="72"/>
                    <a:pt x="32" y="72"/>
                    <a:pt x="34" y="72"/>
                  </a:cubicBezTo>
                  <a:cubicBezTo>
                    <a:pt x="34" y="72"/>
                    <a:pt x="34" y="72"/>
                    <a:pt x="34" y="72"/>
                  </a:cubicBezTo>
                  <a:cubicBezTo>
                    <a:pt x="32" y="73"/>
                    <a:pt x="32" y="73"/>
                    <a:pt x="32" y="73"/>
                  </a:cubicBezTo>
                  <a:cubicBezTo>
                    <a:pt x="33" y="75"/>
                    <a:pt x="33" y="75"/>
                    <a:pt x="33" y="75"/>
                  </a:cubicBezTo>
                  <a:cubicBezTo>
                    <a:pt x="33" y="75"/>
                    <a:pt x="33" y="75"/>
                    <a:pt x="33" y="75"/>
                  </a:cubicBezTo>
                  <a:cubicBezTo>
                    <a:pt x="32" y="74"/>
                    <a:pt x="32" y="74"/>
                    <a:pt x="32" y="74"/>
                  </a:cubicBezTo>
                  <a:cubicBezTo>
                    <a:pt x="27" y="77"/>
                    <a:pt x="27" y="77"/>
                    <a:pt x="27" y="77"/>
                  </a:cubicBezTo>
                  <a:cubicBezTo>
                    <a:pt x="26" y="78"/>
                    <a:pt x="26" y="79"/>
                    <a:pt x="26" y="79"/>
                  </a:cubicBezTo>
                  <a:cubicBezTo>
                    <a:pt x="27" y="79"/>
                    <a:pt x="27" y="79"/>
                    <a:pt x="28" y="80"/>
                  </a:cubicBezTo>
                  <a:cubicBezTo>
                    <a:pt x="28" y="80"/>
                    <a:pt x="28" y="80"/>
                    <a:pt x="28" y="80"/>
                  </a:cubicBezTo>
                  <a:close/>
                  <a:moveTo>
                    <a:pt x="40" y="84"/>
                  </a:moveTo>
                  <a:cubicBezTo>
                    <a:pt x="40" y="84"/>
                    <a:pt x="40" y="83"/>
                    <a:pt x="40" y="83"/>
                  </a:cubicBezTo>
                  <a:cubicBezTo>
                    <a:pt x="39" y="83"/>
                    <a:pt x="39" y="83"/>
                    <a:pt x="39" y="83"/>
                  </a:cubicBezTo>
                  <a:cubicBezTo>
                    <a:pt x="30" y="86"/>
                    <a:pt x="30" y="86"/>
                    <a:pt x="30" y="86"/>
                  </a:cubicBezTo>
                  <a:cubicBezTo>
                    <a:pt x="28" y="87"/>
                    <a:pt x="26" y="87"/>
                    <a:pt x="25" y="86"/>
                  </a:cubicBezTo>
                  <a:cubicBezTo>
                    <a:pt x="24" y="85"/>
                    <a:pt x="25" y="84"/>
                    <a:pt x="25" y="84"/>
                  </a:cubicBezTo>
                  <a:cubicBezTo>
                    <a:pt x="25" y="84"/>
                    <a:pt x="26" y="84"/>
                    <a:pt x="26" y="84"/>
                  </a:cubicBezTo>
                  <a:cubicBezTo>
                    <a:pt x="26" y="84"/>
                    <a:pt x="26" y="84"/>
                    <a:pt x="26" y="84"/>
                  </a:cubicBezTo>
                  <a:cubicBezTo>
                    <a:pt x="26" y="84"/>
                    <a:pt x="27" y="85"/>
                    <a:pt x="27" y="85"/>
                  </a:cubicBezTo>
                  <a:cubicBezTo>
                    <a:pt x="27" y="85"/>
                    <a:pt x="27" y="85"/>
                    <a:pt x="27" y="85"/>
                  </a:cubicBezTo>
                  <a:cubicBezTo>
                    <a:pt x="28" y="86"/>
                    <a:pt x="29" y="86"/>
                    <a:pt x="31" y="85"/>
                  </a:cubicBezTo>
                  <a:cubicBezTo>
                    <a:pt x="34" y="78"/>
                    <a:pt x="34" y="78"/>
                    <a:pt x="34" y="78"/>
                  </a:cubicBezTo>
                  <a:cubicBezTo>
                    <a:pt x="35" y="77"/>
                    <a:pt x="35" y="77"/>
                    <a:pt x="35" y="77"/>
                  </a:cubicBezTo>
                  <a:cubicBezTo>
                    <a:pt x="35" y="77"/>
                    <a:pt x="35" y="77"/>
                    <a:pt x="34" y="76"/>
                  </a:cubicBezTo>
                  <a:cubicBezTo>
                    <a:pt x="35" y="76"/>
                    <a:pt x="35" y="76"/>
                    <a:pt x="35" y="76"/>
                  </a:cubicBezTo>
                  <a:cubicBezTo>
                    <a:pt x="38" y="79"/>
                    <a:pt x="38" y="79"/>
                    <a:pt x="38" y="79"/>
                  </a:cubicBezTo>
                  <a:cubicBezTo>
                    <a:pt x="37" y="79"/>
                    <a:pt x="37" y="79"/>
                    <a:pt x="37" y="79"/>
                  </a:cubicBezTo>
                  <a:cubicBezTo>
                    <a:pt x="37" y="79"/>
                    <a:pt x="36" y="79"/>
                    <a:pt x="36" y="79"/>
                  </a:cubicBezTo>
                  <a:cubicBezTo>
                    <a:pt x="36" y="79"/>
                    <a:pt x="36" y="79"/>
                    <a:pt x="36" y="79"/>
                  </a:cubicBezTo>
                  <a:cubicBezTo>
                    <a:pt x="33" y="84"/>
                    <a:pt x="33" y="84"/>
                    <a:pt x="33" y="84"/>
                  </a:cubicBezTo>
                  <a:cubicBezTo>
                    <a:pt x="38" y="83"/>
                    <a:pt x="38" y="83"/>
                    <a:pt x="38" y="83"/>
                  </a:cubicBezTo>
                  <a:cubicBezTo>
                    <a:pt x="38" y="83"/>
                    <a:pt x="39" y="82"/>
                    <a:pt x="39" y="82"/>
                  </a:cubicBezTo>
                  <a:cubicBezTo>
                    <a:pt x="39" y="82"/>
                    <a:pt x="39" y="82"/>
                    <a:pt x="39" y="82"/>
                  </a:cubicBezTo>
                  <a:cubicBezTo>
                    <a:pt x="39" y="81"/>
                    <a:pt x="39" y="81"/>
                    <a:pt x="38" y="81"/>
                  </a:cubicBezTo>
                  <a:cubicBezTo>
                    <a:pt x="39" y="81"/>
                    <a:pt x="39" y="81"/>
                    <a:pt x="39" y="81"/>
                  </a:cubicBezTo>
                  <a:cubicBezTo>
                    <a:pt x="40" y="84"/>
                    <a:pt x="40" y="84"/>
                    <a:pt x="40" y="84"/>
                  </a:cubicBezTo>
                  <a:cubicBezTo>
                    <a:pt x="40" y="84"/>
                    <a:pt x="40" y="84"/>
                    <a:pt x="40" y="84"/>
                  </a:cubicBezTo>
                  <a:close/>
                  <a:moveTo>
                    <a:pt x="47" y="97"/>
                  </a:moveTo>
                  <a:cubicBezTo>
                    <a:pt x="46" y="97"/>
                    <a:pt x="45" y="98"/>
                    <a:pt x="44" y="98"/>
                  </a:cubicBezTo>
                  <a:cubicBezTo>
                    <a:pt x="42" y="98"/>
                    <a:pt x="41" y="98"/>
                    <a:pt x="40" y="97"/>
                  </a:cubicBezTo>
                  <a:cubicBezTo>
                    <a:pt x="40" y="96"/>
                    <a:pt x="39" y="95"/>
                    <a:pt x="39" y="94"/>
                  </a:cubicBezTo>
                  <a:cubicBezTo>
                    <a:pt x="39" y="93"/>
                    <a:pt x="40" y="91"/>
                    <a:pt x="41" y="91"/>
                  </a:cubicBezTo>
                  <a:cubicBezTo>
                    <a:pt x="42" y="90"/>
                    <a:pt x="43" y="89"/>
                    <a:pt x="44" y="89"/>
                  </a:cubicBezTo>
                  <a:cubicBezTo>
                    <a:pt x="45" y="89"/>
                    <a:pt x="46" y="89"/>
                    <a:pt x="47" y="90"/>
                  </a:cubicBezTo>
                  <a:cubicBezTo>
                    <a:pt x="48" y="91"/>
                    <a:pt x="49" y="92"/>
                    <a:pt x="49" y="93"/>
                  </a:cubicBezTo>
                  <a:cubicBezTo>
                    <a:pt x="49" y="95"/>
                    <a:pt x="48" y="95"/>
                    <a:pt x="47" y="97"/>
                  </a:cubicBezTo>
                  <a:close/>
                  <a:moveTo>
                    <a:pt x="45" y="96"/>
                  </a:moveTo>
                  <a:cubicBezTo>
                    <a:pt x="46" y="95"/>
                    <a:pt x="47" y="94"/>
                    <a:pt x="47" y="93"/>
                  </a:cubicBezTo>
                  <a:cubicBezTo>
                    <a:pt x="48" y="92"/>
                    <a:pt x="47" y="91"/>
                    <a:pt x="47" y="90"/>
                  </a:cubicBezTo>
                  <a:cubicBezTo>
                    <a:pt x="46" y="90"/>
                    <a:pt x="46" y="89"/>
                    <a:pt x="45" y="90"/>
                  </a:cubicBezTo>
                  <a:cubicBezTo>
                    <a:pt x="44" y="90"/>
                    <a:pt x="44" y="91"/>
                    <a:pt x="43" y="91"/>
                  </a:cubicBezTo>
                  <a:cubicBezTo>
                    <a:pt x="42" y="92"/>
                    <a:pt x="41" y="93"/>
                    <a:pt x="41" y="94"/>
                  </a:cubicBezTo>
                  <a:cubicBezTo>
                    <a:pt x="40" y="95"/>
                    <a:pt x="40" y="96"/>
                    <a:pt x="41" y="97"/>
                  </a:cubicBezTo>
                  <a:cubicBezTo>
                    <a:pt x="42" y="97"/>
                    <a:pt x="42" y="97"/>
                    <a:pt x="43" y="97"/>
                  </a:cubicBezTo>
                  <a:cubicBezTo>
                    <a:pt x="44" y="97"/>
                    <a:pt x="44" y="97"/>
                    <a:pt x="45" y="96"/>
                  </a:cubicBezTo>
                  <a:close/>
                  <a:moveTo>
                    <a:pt x="60" y="97"/>
                  </a:moveTo>
                  <a:cubicBezTo>
                    <a:pt x="59" y="97"/>
                    <a:pt x="59" y="97"/>
                    <a:pt x="59" y="97"/>
                  </a:cubicBezTo>
                  <a:cubicBezTo>
                    <a:pt x="59" y="97"/>
                    <a:pt x="59" y="97"/>
                    <a:pt x="59" y="97"/>
                  </a:cubicBezTo>
                  <a:cubicBezTo>
                    <a:pt x="58" y="97"/>
                    <a:pt x="58" y="97"/>
                    <a:pt x="58" y="96"/>
                  </a:cubicBezTo>
                  <a:cubicBezTo>
                    <a:pt x="58" y="96"/>
                    <a:pt x="58" y="95"/>
                    <a:pt x="58" y="95"/>
                  </a:cubicBezTo>
                  <a:cubicBezTo>
                    <a:pt x="58" y="95"/>
                    <a:pt x="58" y="95"/>
                    <a:pt x="58" y="95"/>
                  </a:cubicBezTo>
                  <a:cubicBezTo>
                    <a:pt x="58" y="94"/>
                    <a:pt x="57" y="94"/>
                    <a:pt x="56" y="95"/>
                  </a:cubicBezTo>
                  <a:cubicBezTo>
                    <a:pt x="54" y="97"/>
                    <a:pt x="54" y="97"/>
                    <a:pt x="54" y="97"/>
                  </a:cubicBezTo>
                  <a:cubicBezTo>
                    <a:pt x="56" y="99"/>
                    <a:pt x="56" y="99"/>
                    <a:pt x="56" y="99"/>
                  </a:cubicBezTo>
                  <a:cubicBezTo>
                    <a:pt x="56" y="99"/>
                    <a:pt x="56" y="99"/>
                    <a:pt x="56" y="99"/>
                  </a:cubicBezTo>
                  <a:cubicBezTo>
                    <a:pt x="54" y="97"/>
                    <a:pt x="54" y="97"/>
                    <a:pt x="54" y="97"/>
                  </a:cubicBezTo>
                  <a:cubicBezTo>
                    <a:pt x="50" y="103"/>
                    <a:pt x="50" y="103"/>
                    <a:pt x="50" y="103"/>
                  </a:cubicBezTo>
                  <a:cubicBezTo>
                    <a:pt x="49" y="103"/>
                    <a:pt x="49" y="104"/>
                    <a:pt x="50" y="105"/>
                  </a:cubicBezTo>
                  <a:cubicBezTo>
                    <a:pt x="50" y="105"/>
                    <a:pt x="50" y="105"/>
                    <a:pt x="50" y="105"/>
                  </a:cubicBezTo>
                  <a:cubicBezTo>
                    <a:pt x="46" y="102"/>
                    <a:pt x="46" y="102"/>
                    <a:pt x="46" y="102"/>
                  </a:cubicBezTo>
                  <a:cubicBezTo>
                    <a:pt x="46" y="101"/>
                    <a:pt x="46" y="101"/>
                    <a:pt x="46" y="101"/>
                  </a:cubicBezTo>
                  <a:cubicBezTo>
                    <a:pt x="47" y="102"/>
                    <a:pt x="48" y="102"/>
                    <a:pt x="48" y="101"/>
                  </a:cubicBezTo>
                  <a:cubicBezTo>
                    <a:pt x="52" y="96"/>
                    <a:pt x="52" y="96"/>
                    <a:pt x="52" y="96"/>
                  </a:cubicBezTo>
                  <a:cubicBezTo>
                    <a:pt x="51" y="95"/>
                    <a:pt x="51" y="95"/>
                    <a:pt x="51" y="95"/>
                  </a:cubicBezTo>
                  <a:cubicBezTo>
                    <a:pt x="52" y="95"/>
                    <a:pt x="52" y="95"/>
                    <a:pt x="52" y="95"/>
                  </a:cubicBezTo>
                  <a:cubicBezTo>
                    <a:pt x="53" y="96"/>
                    <a:pt x="53" y="96"/>
                    <a:pt x="53" y="96"/>
                  </a:cubicBezTo>
                  <a:cubicBezTo>
                    <a:pt x="53" y="95"/>
                    <a:pt x="53" y="95"/>
                    <a:pt x="53" y="95"/>
                  </a:cubicBezTo>
                  <a:cubicBezTo>
                    <a:pt x="54" y="95"/>
                    <a:pt x="55" y="94"/>
                    <a:pt x="56" y="94"/>
                  </a:cubicBezTo>
                  <a:cubicBezTo>
                    <a:pt x="57" y="94"/>
                    <a:pt x="58" y="94"/>
                    <a:pt x="59" y="95"/>
                  </a:cubicBezTo>
                  <a:cubicBezTo>
                    <a:pt x="59" y="95"/>
                    <a:pt x="60" y="95"/>
                    <a:pt x="60" y="96"/>
                  </a:cubicBezTo>
                  <a:cubicBezTo>
                    <a:pt x="60" y="96"/>
                    <a:pt x="60" y="96"/>
                    <a:pt x="60" y="97"/>
                  </a:cubicBezTo>
                  <a:close/>
                  <a:moveTo>
                    <a:pt x="65" y="111"/>
                  </a:moveTo>
                  <a:cubicBezTo>
                    <a:pt x="64" y="113"/>
                    <a:pt x="63" y="113"/>
                    <a:pt x="62" y="113"/>
                  </a:cubicBezTo>
                  <a:cubicBezTo>
                    <a:pt x="61" y="113"/>
                    <a:pt x="60" y="113"/>
                    <a:pt x="59" y="112"/>
                  </a:cubicBezTo>
                  <a:cubicBezTo>
                    <a:pt x="58" y="112"/>
                    <a:pt x="58" y="111"/>
                    <a:pt x="58" y="111"/>
                  </a:cubicBezTo>
                  <a:cubicBezTo>
                    <a:pt x="57" y="111"/>
                    <a:pt x="57" y="110"/>
                    <a:pt x="57" y="110"/>
                  </a:cubicBezTo>
                  <a:cubicBezTo>
                    <a:pt x="56" y="109"/>
                    <a:pt x="56" y="110"/>
                    <a:pt x="56" y="110"/>
                  </a:cubicBezTo>
                  <a:cubicBezTo>
                    <a:pt x="56" y="109"/>
                    <a:pt x="56" y="109"/>
                    <a:pt x="56" y="109"/>
                  </a:cubicBezTo>
                  <a:cubicBezTo>
                    <a:pt x="58" y="105"/>
                    <a:pt x="58" y="105"/>
                    <a:pt x="58" y="105"/>
                  </a:cubicBezTo>
                  <a:cubicBezTo>
                    <a:pt x="58" y="106"/>
                    <a:pt x="58" y="106"/>
                    <a:pt x="58" y="106"/>
                  </a:cubicBezTo>
                  <a:cubicBezTo>
                    <a:pt x="57" y="108"/>
                    <a:pt x="58" y="110"/>
                    <a:pt x="59" y="111"/>
                  </a:cubicBezTo>
                  <a:cubicBezTo>
                    <a:pt x="60" y="112"/>
                    <a:pt x="60" y="112"/>
                    <a:pt x="61" y="112"/>
                  </a:cubicBezTo>
                  <a:cubicBezTo>
                    <a:pt x="62" y="112"/>
                    <a:pt x="62" y="111"/>
                    <a:pt x="62" y="111"/>
                  </a:cubicBezTo>
                  <a:cubicBezTo>
                    <a:pt x="63" y="110"/>
                    <a:pt x="63" y="109"/>
                    <a:pt x="62" y="107"/>
                  </a:cubicBezTo>
                  <a:cubicBezTo>
                    <a:pt x="62" y="105"/>
                    <a:pt x="62" y="105"/>
                    <a:pt x="62" y="105"/>
                  </a:cubicBezTo>
                  <a:cubicBezTo>
                    <a:pt x="61" y="104"/>
                    <a:pt x="61" y="102"/>
                    <a:pt x="62" y="101"/>
                  </a:cubicBezTo>
                  <a:cubicBezTo>
                    <a:pt x="62" y="100"/>
                    <a:pt x="63" y="100"/>
                    <a:pt x="64" y="99"/>
                  </a:cubicBezTo>
                  <a:cubicBezTo>
                    <a:pt x="65" y="99"/>
                    <a:pt x="66" y="99"/>
                    <a:pt x="67" y="100"/>
                  </a:cubicBezTo>
                  <a:cubicBezTo>
                    <a:pt x="67" y="101"/>
                    <a:pt x="68" y="101"/>
                    <a:pt x="68" y="101"/>
                  </a:cubicBezTo>
                  <a:cubicBezTo>
                    <a:pt x="68" y="102"/>
                    <a:pt x="68" y="102"/>
                    <a:pt x="69" y="102"/>
                  </a:cubicBezTo>
                  <a:cubicBezTo>
                    <a:pt x="69" y="102"/>
                    <a:pt x="69" y="102"/>
                    <a:pt x="70" y="102"/>
                  </a:cubicBezTo>
                  <a:cubicBezTo>
                    <a:pt x="70" y="103"/>
                    <a:pt x="70" y="103"/>
                    <a:pt x="70" y="103"/>
                  </a:cubicBezTo>
                  <a:cubicBezTo>
                    <a:pt x="68" y="107"/>
                    <a:pt x="68" y="107"/>
                    <a:pt x="68" y="107"/>
                  </a:cubicBezTo>
                  <a:cubicBezTo>
                    <a:pt x="67" y="106"/>
                    <a:pt x="67" y="106"/>
                    <a:pt x="67" y="106"/>
                  </a:cubicBezTo>
                  <a:cubicBezTo>
                    <a:pt x="68" y="104"/>
                    <a:pt x="68" y="102"/>
                    <a:pt x="66" y="101"/>
                  </a:cubicBezTo>
                  <a:cubicBezTo>
                    <a:pt x="66" y="101"/>
                    <a:pt x="65" y="101"/>
                    <a:pt x="64" y="101"/>
                  </a:cubicBezTo>
                  <a:cubicBezTo>
                    <a:pt x="64" y="101"/>
                    <a:pt x="64" y="101"/>
                    <a:pt x="63" y="101"/>
                  </a:cubicBezTo>
                  <a:cubicBezTo>
                    <a:pt x="63" y="102"/>
                    <a:pt x="63" y="102"/>
                    <a:pt x="63" y="103"/>
                  </a:cubicBezTo>
                  <a:cubicBezTo>
                    <a:pt x="63" y="103"/>
                    <a:pt x="63" y="104"/>
                    <a:pt x="64" y="105"/>
                  </a:cubicBezTo>
                  <a:cubicBezTo>
                    <a:pt x="64" y="107"/>
                    <a:pt x="64" y="107"/>
                    <a:pt x="64" y="107"/>
                  </a:cubicBezTo>
                  <a:cubicBezTo>
                    <a:pt x="66" y="109"/>
                    <a:pt x="66" y="111"/>
                    <a:pt x="65" y="111"/>
                  </a:cubicBezTo>
                  <a:close/>
                  <a:moveTo>
                    <a:pt x="74" y="117"/>
                  </a:moveTo>
                  <a:cubicBezTo>
                    <a:pt x="73" y="118"/>
                    <a:pt x="72" y="119"/>
                    <a:pt x="71" y="119"/>
                  </a:cubicBezTo>
                  <a:cubicBezTo>
                    <a:pt x="70" y="119"/>
                    <a:pt x="69" y="119"/>
                    <a:pt x="68" y="118"/>
                  </a:cubicBezTo>
                  <a:cubicBezTo>
                    <a:pt x="68" y="118"/>
                    <a:pt x="67" y="117"/>
                    <a:pt x="67" y="116"/>
                  </a:cubicBezTo>
                  <a:cubicBezTo>
                    <a:pt x="66" y="115"/>
                    <a:pt x="67" y="113"/>
                    <a:pt x="68" y="112"/>
                  </a:cubicBezTo>
                  <a:cubicBezTo>
                    <a:pt x="68" y="111"/>
                    <a:pt x="69" y="110"/>
                    <a:pt x="70" y="110"/>
                  </a:cubicBezTo>
                  <a:cubicBezTo>
                    <a:pt x="72" y="109"/>
                    <a:pt x="73" y="109"/>
                    <a:pt x="74" y="110"/>
                  </a:cubicBezTo>
                  <a:cubicBezTo>
                    <a:pt x="75" y="111"/>
                    <a:pt x="75" y="111"/>
                    <a:pt x="76" y="112"/>
                  </a:cubicBezTo>
                  <a:cubicBezTo>
                    <a:pt x="76" y="113"/>
                    <a:pt x="76" y="113"/>
                    <a:pt x="76" y="113"/>
                  </a:cubicBezTo>
                  <a:cubicBezTo>
                    <a:pt x="76" y="114"/>
                    <a:pt x="75" y="114"/>
                    <a:pt x="75" y="114"/>
                  </a:cubicBezTo>
                  <a:cubicBezTo>
                    <a:pt x="75" y="114"/>
                    <a:pt x="75" y="114"/>
                    <a:pt x="74" y="114"/>
                  </a:cubicBezTo>
                  <a:cubicBezTo>
                    <a:pt x="74" y="114"/>
                    <a:pt x="74" y="113"/>
                    <a:pt x="74" y="113"/>
                  </a:cubicBezTo>
                  <a:cubicBezTo>
                    <a:pt x="74" y="113"/>
                    <a:pt x="74" y="113"/>
                    <a:pt x="74" y="113"/>
                  </a:cubicBezTo>
                  <a:cubicBezTo>
                    <a:pt x="74" y="112"/>
                    <a:pt x="74" y="112"/>
                    <a:pt x="74" y="111"/>
                  </a:cubicBezTo>
                  <a:cubicBezTo>
                    <a:pt x="74" y="111"/>
                    <a:pt x="74" y="111"/>
                    <a:pt x="73" y="111"/>
                  </a:cubicBezTo>
                  <a:cubicBezTo>
                    <a:pt x="72" y="110"/>
                    <a:pt x="72" y="110"/>
                    <a:pt x="70" y="111"/>
                  </a:cubicBezTo>
                  <a:cubicBezTo>
                    <a:pt x="70" y="111"/>
                    <a:pt x="69" y="111"/>
                    <a:pt x="69" y="112"/>
                  </a:cubicBezTo>
                  <a:cubicBezTo>
                    <a:pt x="68" y="113"/>
                    <a:pt x="68" y="114"/>
                    <a:pt x="68" y="115"/>
                  </a:cubicBezTo>
                  <a:cubicBezTo>
                    <a:pt x="68" y="116"/>
                    <a:pt x="68" y="117"/>
                    <a:pt x="69" y="117"/>
                  </a:cubicBezTo>
                  <a:cubicBezTo>
                    <a:pt x="71" y="118"/>
                    <a:pt x="72" y="118"/>
                    <a:pt x="74" y="117"/>
                  </a:cubicBezTo>
                  <a:cubicBezTo>
                    <a:pt x="74" y="117"/>
                    <a:pt x="74" y="117"/>
                    <a:pt x="74" y="117"/>
                  </a:cubicBezTo>
                  <a:close/>
                  <a:moveTo>
                    <a:pt x="83" y="111"/>
                  </a:moveTo>
                  <a:cubicBezTo>
                    <a:pt x="83" y="111"/>
                    <a:pt x="82" y="111"/>
                    <a:pt x="82" y="111"/>
                  </a:cubicBezTo>
                  <a:cubicBezTo>
                    <a:pt x="82" y="111"/>
                    <a:pt x="82" y="111"/>
                    <a:pt x="81" y="111"/>
                  </a:cubicBezTo>
                  <a:cubicBezTo>
                    <a:pt x="81" y="111"/>
                    <a:pt x="81" y="111"/>
                    <a:pt x="81" y="111"/>
                  </a:cubicBezTo>
                  <a:cubicBezTo>
                    <a:pt x="81" y="110"/>
                    <a:pt x="81" y="110"/>
                    <a:pt x="81" y="110"/>
                  </a:cubicBezTo>
                  <a:cubicBezTo>
                    <a:pt x="81" y="109"/>
                    <a:pt x="81" y="109"/>
                    <a:pt x="82" y="109"/>
                  </a:cubicBezTo>
                  <a:cubicBezTo>
                    <a:pt x="82" y="109"/>
                    <a:pt x="82" y="109"/>
                    <a:pt x="82" y="109"/>
                  </a:cubicBezTo>
                  <a:cubicBezTo>
                    <a:pt x="83" y="109"/>
                    <a:pt x="83" y="110"/>
                    <a:pt x="83" y="110"/>
                  </a:cubicBezTo>
                  <a:cubicBezTo>
                    <a:pt x="83" y="111"/>
                    <a:pt x="83" y="111"/>
                    <a:pt x="83" y="111"/>
                  </a:cubicBezTo>
                  <a:close/>
                  <a:moveTo>
                    <a:pt x="78" y="123"/>
                  </a:moveTo>
                  <a:cubicBezTo>
                    <a:pt x="74" y="121"/>
                    <a:pt x="74" y="121"/>
                    <a:pt x="74" y="121"/>
                  </a:cubicBezTo>
                  <a:cubicBezTo>
                    <a:pt x="74" y="121"/>
                    <a:pt x="74" y="121"/>
                    <a:pt x="74" y="121"/>
                  </a:cubicBezTo>
                  <a:cubicBezTo>
                    <a:pt x="75" y="121"/>
                    <a:pt x="76" y="121"/>
                    <a:pt x="76" y="120"/>
                  </a:cubicBezTo>
                  <a:cubicBezTo>
                    <a:pt x="78" y="115"/>
                    <a:pt x="78" y="115"/>
                    <a:pt x="78" y="115"/>
                  </a:cubicBezTo>
                  <a:cubicBezTo>
                    <a:pt x="79" y="115"/>
                    <a:pt x="79" y="114"/>
                    <a:pt x="78" y="114"/>
                  </a:cubicBezTo>
                  <a:cubicBezTo>
                    <a:pt x="78" y="114"/>
                    <a:pt x="78" y="114"/>
                    <a:pt x="78" y="114"/>
                  </a:cubicBezTo>
                  <a:cubicBezTo>
                    <a:pt x="78" y="113"/>
                    <a:pt x="78" y="113"/>
                    <a:pt x="78" y="113"/>
                  </a:cubicBezTo>
                  <a:cubicBezTo>
                    <a:pt x="81" y="114"/>
                    <a:pt x="81" y="114"/>
                    <a:pt x="81" y="114"/>
                  </a:cubicBezTo>
                  <a:cubicBezTo>
                    <a:pt x="78" y="121"/>
                    <a:pt x="78" y="121"/>
                    <a:pt x="78" y="121"/>
                  </a:cubicBezTo>
                  <a:cubicBezTo>
                    <a:pt x="77" y="122"/>
                    <a:pt x="78" y="123"/>
                    <a:pt x="78" y="123"/>
                  </a:cubicBezTo>
                  <a:cubicBezTo>
                    <a:pt x="78" y="123"/>
                    <a:pt x="78" y="123"/>
                    <a:pt x="78" y="123"/>
                  </a:cubicBezTo>
                  <a:close/>
                  <a:moveTo>
                    <a:pt x="89" y="124"/>
                  </a:moveTo>
                  <a:cubicBezTo>
                    <a:pt x="88" y="125"/>
                    <a:pt x="87" y="125"/>
                    <a:pt x="86" y="126"/>
                  </a:cubicBezTo>
                  <a:cubicBezTo>
                    <a:pt x="85" y="126"/>
                    <a:pt x="84" y="126"/>
                    <a:pt x="84" y="126"/>
                  </a:cubicBezTo>
                  <a:cubicBezTo>
                    <a:pt x="82" y="125"/>
                    <a:pt x="82" y="125"/>
                    <a:pt x="82" y="124"/>
                  </a:cubicBezTo>
                  <a:cubicBezTo>
                    <a:pt x="81" y="123"/>
                    <a:pt x="81" y="121"/>
                    <a:pt x="82" y="120"/>
                  </a:cubicBezTo>
                  <a:cubicBezTo>
                    <a:pt x="82" y="119"/>
                    <a:pt x="83" y="118"/>
                    <a:pt x="84" y="117"/>
                  </a:cubicBezTo>
                  <a:cubicBezTo>
                    <a:pt x="85" y="117"/>
                    <a:pt x="86" y="117"/>
                    <a:pt x="87" y="117"/>
                  </a:cubicBezTo>
                  <a:cubicBezTo>
                    <a:pt x="88" y="118"/>
                    <a:pt x="89" y="119"/>
                    <a:pt x="89" y="119"/>
                  </a:cubicBezTo>
                  <a:cubicBezTo>
                    <a:pt x="90" y="120"/>
                    <a:pt x="90" y="121"/>
                    <a:pt x="89" y="122"/>
                  </a:cubicBezTo>
                  <a:cubicBezTo>
                    <a:pt x="83" y="119"/>
                    <a:pt x="83" y="119"/>
                    <a:pt x="83" y="119"/>
                  </a:cubicBezTo>
                  <a:cubicBezTo>
                    <a:pt x="83" y="121"/>
                    <a:pt x="83" y="122"/>
                    <a:pt x="83" y="123"/>
                  </a:cubicBezTo>
                  <a:cubicBezTo>
                    <a:pt x="83" y="124"/>
                    <a:pt x="84" y="124"/>
                    <a:pt x="84" y="125"/>
                  </a:cubicBezTo>
                  <a:cubicBezTo>
                    <a:pt x="85" y="125"/>
                    <a:pt x="86" y="125"/>
                    <a:pt x="86" y="125"/>
                  </a:cubicBezTo>
                  <a:cubicBezTo>
                    <a:pt x="88" y="125"/>
                    <a:pt x="88" y="124"/>
                    <a:pt x="89" y="124"/>
                  </a:cubicBezTo>
                  <a:cubicBezTo>
                    <a:pt x="89" y="124"/>
                    <a:pt x="89" y="124"/>
                    <a:pt x="89" y="124"/>
                  </a:cubicBezTo>
                  <a:close/>
                  <a:moveTo>
                    <a:pt x="88" y="120"/>
                  </a:moveTo>
                  <a:cubicBezTo>
                    <a:pt x="88" y="119"/>
                    <a:pt x="88" y="118"/>
                    <a:pt x="87" y="117"/>
                  </a:cubicBezTo>
                  <a:cubicBezTo>
                    <a:pt x="86" y="117"/>
                    <a:pt x="84" y="117"/>
                    <a:pt x="84" y="119"/>
                  </a:cubicBezTo>
                  <a:cubicBezTo>
                    <a:pt x="88" y="120"/>
                    <a:pt x="88" y="120"/>
                    <a:pt x="88" y="120"/>
                  </a:cubicBezTo>
                  <a:close/>
                  <a:moveTo>
                    <a:pt x="98" y="131"/>
                  </a:moveTo>
                  <a:cubicBezTo>
                    <a:pt x="94" y="129"/>
                    <a:pt x="94" y="129"/>
                    <a:pt x="94" y="129"/>
                  </a:cubicBezTo>
                  <a:cubicBezTo>
                    <a:pt x="94" y="129"/>
                    <a:pt x="94" y="129"/>
                    <a:pt x="94" y="129"/>
                  </a:cubicBezTo>
                  <a:cubicBezTo>
                    <a:pt x="95" y="129"/>
                    <a:pt x="96" y="129"/>
                    <a:pt x="96" y="128"/>
                  </a:cubicBezTo>
                  <a:cubicBezTo>
                    <a:pt x="98" y="123"/>
                    <a:pt x="98" y="123"/>
                    <a:pt x="98" y="123"/>
                  </a:cubicBezTo>
                  <a:cubicBezTo>
                    <a:pt x="98" y="123"/>
                    <a:pt x="98" y="123"/>
                    <a:pt x="98" y="122"/>
                  </a:cubicBezTo>
                  <a:cubicBezTo>
                    <a:pt x="98" y="122"/>
                    <a:pt x="97" y="122"/>
                    <a:pt x="97" y="121"/>
                  </a:cubicBezTo>
                  <a:cubicBezTo>
                    <a:pt x="96" y="121"/>
                    <a:pt x="95" y="121"/>
                    <a:pt x="94" y="122"/>
                  </a:cubicBezTo>
                  <a:cubicBezTo>
                    <a:pt x="93" y="127"/>
                    <a:pt x="93" y="127"/>
                    <a:pt x="93" y="127"/>
                  </a:cubicBezTo>
                  <a:cubicBezTo>
                    <a:pt x="92" y="128"/>
                    <a:pt x="93" y="129"/>
                    <a:pt x="94" y="129"/>
                  </a:cubicBezTo>
                  <a:cubicBezTo>
                    <a:pt x="94" y="129"/>
                    <a:pt x="94" y="129"/>
                    <a:pt x="94" y="129"/>
                  </a:cubicBezTo>
                  <a:cubicBezTo>
                    <a:pt x="90" y="128"/>
                    <a:pt x="90" y="128"/>
                    <a:pt x="90" y="128"/>
                  </a:cubicBezTo>
                  <a:cubicBezTo>
                    <a:pt x="90" y="127"/>
                    <a:pt x="90" y="127"/>
                    <a:pt x="90" y="127"/>
                  </a:cubicBezTo>
                  <a:cubicBezTo>
                    <a:pt x="90" y="128"/>
                    <a:pt x="91" y="127"/>
                    <a:pt x="91" y="127"/>
                  </a:cubicBezTo>
                  <a:cubicBezTo>
                    <a:pt x="93" y="121"/>
                    <a:pt x="93" y="121"/>
                    <a:pt x="93" y="121"/>
                  </a:cubicBezTo>
                  <a:cubicBezTo>
                    <a:pt x="93" y="121"/>
                    <a:pt x="93" y="121"/>
                    <a:pt x="93" y="121"/>
                  </a:cubicBezTo>
                  <a:cubicBezTo>
                    <a:pt x="93" y="121"/>
                    <a:pt x="93" y="120"/>
                    <a:pt x="92" y="120"/>
                  </a:cubicBezTo>
                  <a:cubicBezTo>
                    <a:pt x="92" y="120"/>
                    <a:pt x="92" y="120"/>
                    <a:pt x="92" y="120"/>
                  </a:cubicBezTo>
                  <a:cubicBezTo>
                    <a:pt x="96" y="120"/>
                    <a:pt x="96" y="120"/>
                    <a:pt x="96" y="120"/>
                  </a:cubicBezTo>
                  <a:cubicBezTo>
                    <a:pt x="95" y="121"/>
                    <a:pt x="95" y="121"/>
                    <a:pt x="95" y="121"/>
                  </a:cubicBezTo>
                  <a:cubicBezTo>
                    <a:pt x="96" y="121"/>
                    <a:pt x="98" y="121"/>
                    <a:pt x="99" y="121"/>
                  </a:cubicBezTo>
                  <a:cubicBezTo>
                    <a:pt x="100" y="121"/>
                    <a:pt x="101" y="123"/>
                    <a:pt x="100" y="125"/>
                  </a:cubicBezTo>
                  <a:cubicBezTo>
                    <a:pt x="98" y="129"/>
                    <a:pt x="98" y="129"/>
                    <a:pt x="98" y="129"/>
                  </a:cubicBezTo>
                  <a:cubicBezTo>
                    <a:pt x="98" y="130"/>
                    <a:pt x="98" y="131"/>
                    <a:pt x="98" y="131"/>
                  </a:cubicBezTo>
                  <a:cubicBezTo>
                    <a:pt x="98" y="131"/>
                    <a:pt x="98" y="131"/>
                    <a:pt x="98" y="131"/>
                  </a:cubicBezTo>
                  <a:close/>
                  <a:moveTo>
                    <a:pt x="109" y="130"/>
                  </a:moveTo>
                  <a:cubicBezTo>
                    <a:pt x="108" y="131"/>
                    <a:pt x="107" y="132"/>
                    <a:pt x="107" y="132"/>
                  </a:cubicBezTo>
                  <a:cubicBezTo>
                    <a:pt x="106" y="133"/>
                    <a:pt x="105" y="133"/>
                    <a:pt x="104" y="133"/>
                  </a:cubicBezTo>
                  <a:cubicBezTo>
                    <a:pt x="103" y="132"/>
                    <a:pt x="102" y="132"/>
                    <a:pt x="102" y="131"/>
                  </a:cubicBezTo>
                  <a:cubicBezTo>
                    <a:pt x="101" y="129"/>
                    <a:pt x="101" y="128"/>
                    <a:pt x="101" y="127"/>
                  </a:cubicBezTo>
                  <a:cubicBezTo>
                    <a:pt x="102" y="126"/>
                    <a:pt x="102" y="125"/>
                    <a:pt x="103" y="124"/>
                  </a:cubicBezTo>
                  <a:cubicBezTo>
                    <a:pt x="104" y="123"/>
                    <a:pt x="106" y="123"/>
                    <a:pt x="107" y="123"/>
                  </a:cubicBezTo>
                  <a:cubicBezTo>
                    <a:pt x="108" y="123"/>
                    <a:pt x="108" y="123"/>
                    <a:pt x="109" y="124"/>
                  </a:cubicBezTo>
                  <a:cubicBezTo>
                    <a:pt x="109" y="125"/>
                    <a:pt x="110" y="125"/>
                    <a:pt x="109" y="126"/>
                  </a:cubicBezTo>
                  <a:cubicBezTo>
                    <a:pt x="109" y="126"/>
                    <a:pt x="109" y="126"/>
                    <a:pt x="109" y="126"/>
                  </a:cubicBezTo>
                  <a:cubicBezTo>
                    <a:pt x="108" y="126"/>
                    <a:pt x="108" y="126"/>
                    <a:pt x="108" y="126"/>
                  </a:cubicBezTo>
                  <a:cubicBezTo>
                    <a:pt x="108" y="126"/>
                    <a:pt x="108" y="126"/>
                    <a:pt x="108" y="126"/>
                  </a:cubicBezTo>
                  <a:cubicBezTo>
                    <a:pt x="108" y="125"/>
                    <a:pt x="108" y="125"/>
                    <a:pt x="108" y="125"/>
                  </a:cubicBezTo>
                  <a:cubicBezTo>
                    <a:pt x="108" y="125"/>
                    <a:pt x="108" y="124"/>
                    <a:pt x="108" y="124"/>
                  </a:cubicBezTo>
                  <a:cubicBezTo>
                    <a:pt x="107" y="123"/>
                    <a:pt x="107" y="123"/>
                    <a:pt x="107" y="123"/>
                  </a:cubicBezTo>
                  <a:cubicBezTo>
                    <a:pt x="106" y="123"/>
                    <a:pt x="105" y="123"/>
                    <a:pt x="104" y="124"/>
                  </a:cubicBezTo>
                  <a:cubicBezTo>
                    <a:pt x="104" y="124"/>
                    <a:pt x="104" y="125"/>
                    <a:pt x="103" y="126"/>
                  </a:cubicBezTo>
                  <a:cubicBezTo>
                    <a:pt x="103" y="127"/>
                    <a:pt x="103" y="128"/>
                    <a:pt x="104" y="129"/>
                  </a:cubicBezTo>
                  <a:cubicBezTo>
                    <a:pt x="104" y="129"/>
                    <a:pt x="105" y="130"/>
                    <a:pt x="106" y="130"/>
                  </a:cubicBezTo>
                  <a:cubicBezTo>
                    <a:pt x="106" y="131"/>
                    <a:pt x="107" y="131"/>
                    <a:pt x="109" y="130"/>
                  </a:cubicBezTo>
                  <a:cubicBezTo>
                    <a:pt x="109" y="130"/>
                    <a:pt x="109" y="130"/>
                    <a:pt x="109" y="130"/>
                  </a:cubicBezTo>
                  <a:close/>
                  <a:moveTo>
                    <a:pt x="119" y="132"/>
                  </a:moveTo>
                  <a:cubicBezTo>
                    <a:pt x="118" y="133"/>
                    <a:pt x="118" y="133"/>
                    <a:pt x="117" y="134"/>
                  </a:cubicBezTo>
                  <a:cubicBezTo>
                    <a:pt x="116" y="134"/>
                    <a:pt x="115" y="135"/>
                    <a:pt x="114" y="134"/>
                  </a:cubicBezTo>
                  <a:cubicBezTo>
                    <a:pt x="113" y="134"/>
                    <a:pt x="112" y="133"/>
                    <a:pt x="112" y="133"/>
                  </a:cubicBezTo>
                  <a:cubicBezTo>
                    <a:pt x="111" y="131"/>
                    <a:pt x="111" y="130"/>
                    <a:pt x="111" y="129"/>
                  </a:cubicBezTo>
                  <a:cubicBezTo>
                    <a:pt x="112" y="128"/>
                    <a:pt x="112" y="127"/>
                    <a:pt x="113" y="126"/>
                  </a:cubicBezTo>
                  <a:cubicBezTo>
                    <a:pt x="114" y="125"/>
                    <a:pt x="115" y="125"/>
                    <a:pt x="116" y="125"/>
                  </a:cubicBezTo>
                  <a:cubicBezTo>
                    <a:pt x="118" y="125"/>
                    <a:pt x="118" y="126"/>
                    <a:pt x="119" y="127"/>
                  </a:cubicBezTo>
                  <a:cubicBezTo>
                    <a:pt x="119" y="127"/>
                    <a:pt x="120" y="128"/>
                    <a:pt x="119" y="129"/>
                  </a:cubicBezTo>
                  <a:cubicBezTo>
                    <a:pt x="113" y="128"/>
                    <a:pt x="113" y="128"/>
                    <a:pt x="113" y="128"/>
                  </a:cubicBezTo>
                  <a:cubicBezTo>
                    <a:pt x="112" y="129"/>
                    <a:pt x="113" y="131"/>
                    <a:pt x="113" y="131"/>
                  </a:cubicBezTo>
                  <a:cubicBezTo>
                    <a:pt x="114" y="132"/>
                    <a:pt x="114" y="133"/>
                    <a:pt x="115" y="133"/>
                  </a:cubicBezTo>
                  <a:cubicBezTo>
                    <a:pt x="116" y="133"/>
                    <a:pt x="116" y="133"/>
                    <a:pt x="117" y="133"/>
                  </a:cubicBezTo>
                  <a:cubicBezTo>
                    <a:pt x="118" y="133"/>
                    <a:pt x="118" y="132"/>
                    <a:pt x="119" y="132"/>
                  </a:cubicBezTo>
                  <a:cubicBezTo>
                    <a:pt x="119" y="132"/>
                    <a:pt x="119" y="132"/>
                    <a:pt x="119" y="132"/>
                  </a:cubicBezTo>
                  <a:close/>
                  <a:moveTo>
                    <a:pt x="117" y="129"/>
                  </a:moveTo>
                  <a:cubicBezTo>
                    <a:pt x="117" y="127"/>
                    <a:pt x="116" y="126"/>
                    <a:pt x="115" y="126"/>
                  </a:cubicBezTo>
                  <a:cubicBezTo>
                    <a:pt x="114" y="125"/>
                    <a:pt x="113" y="126"/>
                    <a:pt x="112" y="128"/>
                  </a:cubicBezTo>
                  <a:cubicBezTo>
                    <a:pt x="117" y="129"/>
                    <a:pt x="117" y="129"/>
                    <a:pt x="117" y="129"/>
                  </a:cubicBezTo>
                  <a:close/>
                  <a:moveTo>
                    <a:pt x="133" y="135"/>
                  </a:moveTo>
                  <a:cubicBezTo>
                    <a:pt x="132" y="136"/>
                    <a:pt x="132" y="136"/>
                    <a:pt x="132" y="136"/>
                  </a:cubicBezTo>
                  <a:cubicBezTo>
                    <a:pt x="132" y="137"/>
                    <a:pt x="131" y="137"/>
                    <a:pt x="131" y="137"/>
                  </a:cubicBezTo>
                  <a:cubicBezTo>
                    <a:pt x="130" y="137"/>
                    <a:pt x="130" y="136"/>
                    <a:pt x="130" y="135"/>
                  </a:cubicBezTo>
                  <a:cubicBezTo>
                    <a:pt x="130" y="135"/>
                    <a:pt x="129" y="136"/>
                    <a:pt x="128" y="136"/>
                  </a:cubicBezTo>
                  <a:cubicBezTo>
                    <a:pt x="128" y="136"/>
                    <a:pt x="127" y="136"/>
                    <a:pt x="127" y="136"/>
                  </a:cubicBezTo>
                  <a:cubicBezTo>
                    <a:pt x="126" y="136"/>
                    <a:pt x="126" y="136"/>
                    <a:pt x="125" y="135"/>
                  </a:cubicBezTo>
                  <a:cubicBezTo>
                    <a:pt x="125" y="135"/>
                    <a:pt x="125" y="135"/>
                    <a:pt x="125" y="134"/>
                  </a:cubicBezTo>
                  <a:cubicBezTo>
                    <a:pt x="125" y="133"/>
                    <a:pt x="126" y="132"/>
                    <a:pt x="127" y="131"/>
                  </a:cubicBezTo>
                  <a:cubicBezTo>
                    <a:pt x="128" y="131"/>
                    <a:pt x="129" y="130"/>
                    <a:pt x="130" y="130"/>
                  </a:cubicBezTo>
                  <a:cubicBezTo>
                    <a:pt x="130" y="129"/>
                    <a:pt x="130" y="129"/>
                    <a:pt x="130" y="129"/>
                  </a:cubicBezTo>
                  <a:cubicBezTo>
                    <a:pt x="130" y="128"/>
                    <a:pt x="130" y="127"/>
                    <a:pt x="129" y="127"/>
                  </a:cubicBezTo>
                  <a:cubicBezTo>
                    <a:pt x="128" y="127"/>
                    <a:pt x="128" y="127"/>
                    <a:pt x="128" y="128"/>
                  </a:cubicBezTo>
                  <a:cubicBezTo>
                    <a:pt x="128" y="128"/>
                    <a:pt x="128" y="128"/>
                    <a:pt x="128" y="128"/>
                  </a:cubicBezTo>
                  <a:cubicBezTo>
                    <a:pt x="128" y="129"/>
                    <a:pt x="128" y="129"/>
                    <a:pt x="128" y="129"/>
                  </a:cubicBezTo>
                  <a:cubicBezTo>
                    <a:pt x="128" y="129"/>
                    <a:pt x="128" y="129"/>
                    <a:pt x="127" y="129"/>
                  </a:cubicBezTo>
                  <a:cubicBezTo>
                    <a:pt x="127" y="130"/>
                    <a:pt x="127" y="130"/>
                    <a:pt x="126" y="130"/>
                  </a:cubicBezTo>
                  <a:cubicBezTo>
                    <a:pt x="126" y="130"/>
                    <a:pt x="126" y="130"/>
                    <a:pt x="126" y="129"/>
                  </a:cubicBezTo>
                  <a:cubicBezTo>
                    <a:pt x="125" y="129"/>
                    <a:pt x="125" y="129"/>
                    <a:pt x="126" y="129"/>
                  </a:cubicBezTo>
                  <a:cubicBezTo>
                    <a:pt x="126" y="128"/>
                    <a:pt x="126" y="128"/>
                    <a:pt x="127" y="127"/>
                  </a:cubicBezTo>
                  <a:cubicBezTo>
                    <a:pt x="128" y="127"/>
                    <a:pt x="128" y="127"/>
                    <a:pt x="129" y="127"/>
                  </a:cubicBezTo>
                  <a:cubicBezTo>
                    <a:pt x="130" y="127"/>
                    <a:pt x="131" y="127"/>
                    <a:pt x="132" y="128"/>
                  </a:cubicBezTo>
                  <a:cubicBezTo>
                    <a:pt x="132" y="128"/>
                    <a:pt x="132" y="129"/>
                    <a:pt x="132" y="130"/>
                  </a:cubicBezTo>
                  <a:cubicBezTo>
                    <a:pt x="132" y="135"/>
                    <a:pt x="132" y="135"/>
                    <a:pt x="132" y="135"/>
                  </a:cubicBezTo>
                  <a:cubicBezTo>
                    <a:pt x="132" y="135"/>
                    <a:pt x="132" y="135"/>
                    <a:pt x="132" y="135"/>
                  </a:cubicBezTo>
                  <a:cubicBezTo>
                    <a:pt x="132" y="135"/>
                    <a:pt x="132" y="135"/>
                    <a:pt x="133" y="135"/>
                  </a:cubicBezTo>
                  <a:cubicBezTo>
                    <a:pt x="133" y="135"/>
                    <a:pt x="133" y="135"/>
                    <a:pt x="133" y="135"/>
                  </a:cubicBezTo>
                  <a:close/>
                  <a:moveTo>
                    <a:pt x="130" y="134"/>
                  </a:moveTo>
                  <a:cubicBezTo>
                    <a:pt x="130" y="131"/>
                    <a:pt x="130" y="131"/>
                    <a:pt x="130" y="131"/>
                  </a:cubicBezTo>
                  <a:cubicBezTo>
                    <a:pt x="129" y="131"/>
                    <a:pt x="128" y="131"/>
                    <a:pt x="128" y="131"/>
                  </a:cubicBezTo>
                  <a:cubicBezTo>
                    <a:pt x="127" y="132"/>
                    <a:pt x="126" y="132"/>
                    <a:pt x="126" y="133"/>
                  </a:cubicBezTo>
                  <a:cubicBezTo>
                    <a:pt x="126" y="134"/>
                    <a:pt x="127" y="135"/>
                    <a:pt x="128" y="135"/>
                  </a:cubicBezTo>
                  <a:cubicBezTo>
                    <a:pt x="128" y="135"/>
                    <a:pt x="129" y="135"/>
                    <a:pt x="130" y="134"/>
                  </a:cubicBezTo>
                  <a:close/>
                  <a:moveTo>
                    <a:pt x="144" y="136"/>
                  </a:moveTo>
                  <a:cubicBezTo>
                    <a:pt x="140" y="136"/>
                    <a:pt x="140" y="136"/>
                    <a:pt x="140" y="136"/>
                  </a:cubicBezTo>
                  <a:cubicBezTo>
                    <a:pt x="140" y="136"/>
                    <a:pt x="140" y="136"/>
                    <a:pt x="140" y="136"/>
                  </a:cubicBezTo>
                  <a:cubicBezTo>
                    <a:pt x="140" y="136"/>
                    <a:pt x="141" y="135"/>
                    <a:pt x="141" y="135"/>
                  </a:cubicBezTo>
                  <a:cubicBezTo>
                    <a:pt x="141" y="129"/>
                    <a:pt x="141" y="129"/>
                    <a:pt x="141" y="129"/>
                  </a:cubicBezTo>
                  <a:cubicBezTo>
                    <a:pt x="141" y="129"/>
                    <a:pt x="141" y="129"/>
                    <a:pt x="140" y="128"/>
                  </a:cubicBezTo>
                  <a:cubicBezTo>
                    <a:pt x="140" y="128"/>
                    <a:pt x="140" y="128"/>
                    <a:pt x="139" y="128"/>
                  </a:cubicBezTo>
                  <a:cubicBezTo>
                    <a:pt x="138" y="128"/>
                    <a:pt x="138" y="128"/>
                    <a:pt x="137" y="129"/>
                  </a:cubicBezTo>
                  <a:cubicBezTo>
                    <a:pt x="137" y="135"/>
                    <a:pt x="137" y="135"/>
                    <a:pt x="137" y="135"/>
                  </a:cubicBezTo>
                  <a:cubicBezTo>
                    <a:pt x="137" y="135"/>
                    <a:pt x="137" y="136"/>
                    <a:pt x="138" y="136"/>
                  </a:cubicBezTo>
                  <a:cubicBezTo>
                    <a:pt x="138" y="136"/>
                    <a:pt x="138" y="136"/>
                    <a:pt x="138" y="136"/>
                  </a:cubicBezTo>
                  <a:cubicBezTo>
                    <a:pt x="134" y="136"/>
                    <a:pt x="134" y="136"/>
                    <a:pt x="134" y="136"/>
                  </a:cubicBezTo>
                  <a:cubicBezTo>
                    <a:pt x="134" y="136"/>
                    <a:pt x="134" y="136"/>
                    <a:pt x="134" y="136"/>
                  </a:cubicBezTo>
                  <a:cubicBezTo>
                    <a:pt x="134" y="136"/>
                    <a:pt x="135" y="135"/>
                    <a:pt x="135" y="135"/>
                  </a:cubicBezTo>
                  <a:cubicBezTo>
                    <a:pt x="135" y="129"/>
                    <a:pt x="135" y="129"/>
                    <a:pt x="135" y="129"/>
                  </a:cubicBezTo>
                  <a:cubicBezTo>
                    <a:pt x="135" y="129"/>
                    <a:pt x="135" y="128"/>
                    <a:pt x="134" y="128"/>
                  </a:cubicBezTo>
                  <a:cubicBezTo>
                    <a:pt x="134" y="128"/>
                    <a:pt x="134" y="128"/>
                    <a:pt x="133" y="128"/>
                  </a:cubicBezTo>
                  <a:cubicBezTo>
                    <a:pt x="133" y="128"/>
                    <a:pt x="133" y="128"/>
                    <a:pt x="133" y="128"/>
                  </a:cubicBezTo>
                  <a:cubicBezTo>
                    <a:pt x="136" y="127"/>
                    <a:pt x="136" y="127"/>
                    <a:pt x="136" y="127"/>
                  </a:cubicBezTo>
                  <a:cubicBezTo>
                    <a:pt x="136" y="128"/>
                    <a:pt x="136" y="128"/>
                    <a:pt x="136" y="128"/>
                  </a:cubicBezTo>
                  <a:cubicBezTo>
                    <a:pt x="137" y="127"/>
                    <a:pt x="138" y="127"/>
                    <a:pt x="140" y="127"/>
                  </a:cubicBezTo>
                  <a:cubicBezTo>
                    <a:pt x="141" y="127"/>
                    <a:pt x="142" y="127"/>
                    <a:pt x="142" y="130"/>
                  </a:cubicBezTo>
                  <a:cubicBezTo>
                    <a:pt x="142" y="135"/>
                    <a:pt x="142" y="135"/>
                    <a:pt x="142" y="135"/>
                  </a:cubicBezTo>
                  <a:cubicBezTo>
                    <a:pt x="143" y="135"/>
                    <a:pt x="143" y="136"/>
                    <a:pt x="144" y="136"/>
                  </a:cubicBezTo>
                  <a:cubicBezTo>
                    <a:pt x="144" y="136"/>
                    <a:pt x="144" y="136"/>
                    <a:pt x="144" y="136"/>
                  </a:cubicBezTo>
                  <a:close/>
                  <a:moveTo>
                    <a:pt x="155" y="134"/>
                  </a:moveTo>
                  <a:cubicBezTo>
                    <a:pt x="154" y="135"/>
                    <a:pt x="153" y="135"/>
                    <a:pt x="152" y="136"/>
                  </a:cubicBezTo>
                  <a:cubicBezTo>
                    <a:pt x="152" y="134"/>
                    <a:pt x="152" y="134"/>
                    <a:pt x="152" y="134"/>
                  </a:cubicBezTo>
                  <a:cubicBezTo>
                    <a:pt x="151" y="135"/>
                    <a:pt x="150" y="136"/>
                    <a:pt x="149" y="136"/>
                  </a:cubicBezTo>
                  <a:cubicBezTo>
                    <a:pt x="148" y="136"/>
                    <a:pt x="148" y="136"/>
                    <a:pt x="147" y="135"/>
                  </a:cubicBezTo>
                  <a:cubicBezTo>
                    <a:pt x="146" y="134"/>
                    <a:pt x="145" y="133"/>
                    <a:pt x="145" y="131"/>
                  </a:cubicBezTo>
                  <a:cubicBezTo>
                    <a:pt x="145" y="130"/>
                    <a:pt x="146" y="129"/>
                    <a:pt x="146" y="128"/>
                  </a:cubicBezTo>
                  <a:cubicBezTo>
                    <a:pt x="146" y="127"/>
                    <a:pt x="148" y="126"/>
                    <a:pt x="149" y="126"/>
                  </a:cubicBezTo>
                  <a:cubicBezTo>
                    <a:pt x="150" y="126"/>
                    <a:pt x="150" y="126"/>
                    <a:pt x="151" y="127"/>
                  </a:cubicBezTo>
                  <a:cubicBezTo>
                    <a:pt x="150" y="124"/>
                    <a:pt x="150" y="124"/>
                    <a:pt x="150" y="124"/>
                  </a:cubicBezTo>
                  <a:cubicBezTo>
                    <a:pt x="150" y="123"/>
                    <a:pt x="150" y="123"/>
                    <a:pt x="150" y="123"/>
                  </a:cubicBezTo>
                  <a:cubicBezTo>
                    <a:pt x="150" y="123"/>
                    <a:pt x="150" y="123"/>
                    <a:pt x="149" y="123"/>
                  </a:cubicBezTo>
                  <a:cubicBezTo>
                    <a:pt x="149" y="123"/>
                    <a:pt x="149" y="123"/>
                    <a:pt x="149" y="123"/>
                  </a:cubicBezTo>
                  <a:cubicBezTo>
                    <a:pt x="150" y="123"/>
                    <a:pt x="150" y="122"/>
                    <a:pt x="152" y="121"/>
                  </a:cubicBezTo>
                  <a:cubicBezTo>
                    <a:pt x="153" y="133"/>
                    <a:pt x="153" y="133"/>
                    <a:pt x="153" y="133"/>
                  </a:cubicBezTo>
                  <a:cubicBezTo>
                    <a:pt x="153" y="134"/>
                    <a:pt x="153" y="134"/>
                    <a:pt x="153" y="134"/>
                  </a:cubicBezTo>
                  <a:cubicBezTo>
                    <a:pt x="154" y="134"/>
                    <a:pt x="155" y="134"/>
                    <a:pt x="155" y="134"/>
                  </a:cubicBezTo>
                  <a:cubicBezTo>
                    <a:pt x="155" y="134"/>
                    <a:pt x="155" y="134"/>
                    <a:pt x="155" y="134"/>
                  </a:cubicBezTo>
                  <a:close/>
                  <a:moveTo>
                    <a:pt x="152" y="133"/>
                  </a:moveTo>
                  <a:cubicBezTo>
                    <a:pt x="152" y="129"/>
                    <a:pt x="152" y="129"/>
                    <a:pt x="152" y="129"/>
                  </a:cubicBezTo>
                  <a:cubicBezTo>
                    <a:pt x="152" y="128"/>
                    <a:pt x="151" y="128"/>
                    <a:pt x="151" y="127"/>
                  </a:cubicBezTo>
                  <a:cubicBezTo>
                    <a:pt x="150" y="127"/>
                    <a:pt x="150" y="127"/>
                    <a:pt x="149" y="127"/>
                  </a:cubicBezTo>
                  <a:cubicBezTo>
                    <a:pt x="148" y="127"/>
                    <a:pt x="148" y="127"/>
                    <a:pt x="147" y="128"/>
                  </a:cubicBezTo>
                  <a:cubicBezTo>
                    <a:pt x="147" y="129"/>
                    <a:pt x="147" y="130"/>
                    <a:pt x="147" y="131"/>
                  </a:cubicBezTo>
                  <a:cubicBezTo>
                    <a:pt x="147" y="132"/>
                    <a:pt x="147" y="133"/>
                    <a:pt x="148" y="134"/>
                  </a:cubicBezTo>
                  <a:cubicBezTo>
                    <a:pt x="148" y="135"/>
                    <a:pt x="149" y="135"/>
                    <a:pt x="150" y="135"/>
                  </a:cubicBezTo>
                  <a:cubicBezTo>
                    <a:pt x="150" y="135"/>
                    <a:pt x="150" y="135"/>
                    <a:pt x="151" y="135"/>
                  </a:cubicBezTo>
                  <a:cubicBezTo>
                    <a:pt x="152" y="134"/>
                    <a:pt x="152" y="134"/>
                    <a:pt x="152" y="133"/>
                  </a:cubicBezTo>
                  <a:close/>
                  <a:moveTo>
                    <a:pt x="170" y="122"/>
                  </a:moveTo>
                  <a:cubicBezTo>
                    <a:pt x="170" y="122"/>
                    <a:pt x="170" y="122"/>
                    <a:pt x="170" y="122"/>
                  </a:cubicBezTo>
                  <a:cubicBezTo>
                    <a:pt x="169" y="121"/>
                    <a:pt x="169" y="120"/>
                    <a:pt x="169" y="120"/>
                  </a:cubicBezTo>
                  <a:cubicBezTo>
                    <a:pt x="168" y="120"/>
                    <a:pt x="168" y="120"/>
                    <a:pt x="167" y="120"/>
                  </a:cubicBezTo>
                  <a:cubicBezTo>
                    <a:pt x="165" y="120"/>
                    <a:pt x="165" y="120"/>
                    <a:pt x="165" y="120"/>
                  </a:cubicBezTo>
                  <a:cubicBezTo>
                    <a:pt x="167" y="131"/>
                    <a:pt x="167" y="131"/>
                    <a:pt x="167" y="131"/>
                  </a:cubicBezTo>
                  <a:cubicBezTo>
                    <a:pt x="168" y="132"/>
                    <a:pt x="168" y="132"/>
                    <a:pt x="170" y="132"/>
                  </a:cubicBezTo>
                  <a:cubicBezTo>
                    <a:pt x="170" y="132"/>
                    <a:pt x="170" y="132"/>
                    <a:pt x="170" y="132"/>
                  </a:cubicBezTo>
                  <a:cubicBezTo>
                    <a:pt x="164" y="133"/>
                    <a:pt x="164" y="133"/>
                    <a:pt x="164" y="133"/>
                  </a:cubicBezTo>
                  <a:cubicBezTo>
                    <a:pt x="164" y="133"/>
                    <a:pt x="164" y="133"/>
                    <a:pt x="164" y="133"/>
                  </a:cubicBezTo>
                  <a:cubicBezTo>
                    <a:pt x="165" y="133"/>
                    <a:pt x="166" y="132"/>
                    <a:pt x="165" y="131"/>
                  </a:cubicBezTo>
                  <a:cubicBezTo>
                    <a:pt x="163" y="121"/>
                    <a:pt x="163" y="121"/>
                    <a:pt x="163" y="121"/>
                  </a:cubicBezTo>
                  <a:cubicBezTo>
                    <a:pt x="161" y="121"/>
                    <a:pt x="161" y="121"/>
                    <a:pt x="161" y="121"/>
                  </a:cubicBezTo>
                  <a:cubicBezTo>
                    <a:pt x="160" y="121"/>
                    <a:pt x="160" y="122"/>
                    <a:pt x="159" y="122"/>
                  </a:cubicBezTo>
                  <a:cubicBezTo>
                    <a:pt x="159" y="123"/>
                    <a:pt x="159" y="123"/>
                    <a:pt x="159" y="124"/>
                  </a:cubicBezTo>
                  <a:cubicBezTo>
                    <a:pt x="159" y="124"/>
                    <a:pt x="159" y="124"/>
                    <a:pt x="159" y="124"/>
                  </a:cubicBezTo>
                  <a:cubicBezTo>
                    <a:pt x="158" y="121"/>
                    <a:pt x="158" y="121"/>
                    <a:pt x="158" y="121"/>
                  </a:cubicBezTo>
                  <a:cubicBezTo>
                    <a:pt x="169" y="118"/>
                    <a:pt x="169" y="118"/>
                    <a:pt x="169" y="118"/>
                  </a:cubicBezTo>
                  <a:cubicBezTo>
                    <a:pt x="170" y="122"/>
                    <a:pt x="170" y="122"/>
                    <a:pt x="170" y="122"/>
                  </a:cubicBezTo>
                  <a:close/>
                  <a:moveTo>
                    <a:pt x="181" y="125"/>
                  </a:moveTo>
                  <a:cubicBezTo>
                    <a:pt x="181" y="126"/>
                    <a:pt x="181" y="127"/>
                    <a:pt x="180" y="128"/>
                  </a:cubicBezTo>
                  <a:cubicBezTo>
                    <a:pt x="180" y="129"/>
                    <a:pt x="179" y="130"/>
                    <a:pt x="178" y="130"/>
                  </a:cubicBezTo>
                  <a:cubicBezTo>
                    <a:pt x="177" y="131"/>
                    <a:pt x="176" y="131"/>
                    <a:pt x="176" y="130"/>
                  </a:cubicBezTo>
                  <a:cubicBezTo>
                    <a:pt x="174" y="129"/>
                    <a:pt x="174" y="128"/>
                    <a:pt x="173" y="127"/>
                  </a:cubicBezTo>
                  <a:cubicBezTo>
                    <a:pt x="173" y="126"/>
                    <a:pt x="173" y="125"/>
                    <a:pt x="173" y="123"/>
                  </a:cubicBezTo>
                  <a:cubicBezTo>
                    <a:pt x="174" y="122"/>
                    <a:pt x="174" y="121"/>
                    <a:pt x="176" y="121"/>
                  </a:cubicBezTo>
                  <a:cubicBezTo>
                    <a:pt x="177" y="121"/>
                    <a:pt x="178" y="121"/>
                    <a:pt x="178" y="121"/>
                  </a:cubicBezTo>
                  <a:cubicBezTo>
                    <a:pt x="179" y="121"/>
                    <a:pt x="180" y="122"/>
                    <a:pt x="180" y="123"/>
                  </a:cubicBezTo>
                  <a:cubicBezTo>
                    <a:pt x="174" y="125"/>
                    <a:pt x="174" y="125"/>
                    <a:pt x="174" y="125"/>
                  </a:cubicBezTo>
                  <a:cubicBezTo>
                    <a:pt x="175" y="126"/>
                    <a:pt x="176" y="127"/>
                    <a:pt x="176" y="128"/>
                  </a:cubicBezTo>
                  <a:cubicBezTo>
                    <a:pt x="177" y="129"/>
                    <a:pt x="178" y="129"/>
                    <a:pt x="179" y="128"/>
                  </a:cubicBezTo>
                  <a:cubicBezTo>
                    <a:pt x="180" y="128"/>
                    <a:pt x="180" y="127"/>
                    <a:pt x="181" y="127"/>
                  </a:cubicBezTo>
                  <a:cubicBezTo>
                    <a:pt x="180" y="127"/>
                    <a:pt x="181" y="126"/>
                    <a:pt x="181" y="125"/>
                  </a:cubicBezTo>
                  <a:cubicBezTo>
                    <a:pt x="181" y="125"/>
                    <a:pt x="181" y="125"/>
                    <a:pt x="181" y="125"/>
                  </a:cubicBezTo>
                  <a:close/>
                  <a:moveTo>
                    <a:pt x="178" y="123"/>
                  </a:moveTo>
                  <a:cubicBezTo>
                    <a:pt x="177" y="122"/>
                    <a:pt x="176" y="121"/>
                    <a:pt x="175" y="122"/>
                  </a:cubicBezTo>
                  <a:cubicBezTo>
                    <a:pt x="174" y="122"/>
                    <a:pt x="173" y="123"/>
                    <a:pt x="173" y="125"/>
                  </a:cubicBezTo>
                  <a:cubicBezTo>
                    <a:pt x="178" y="123"/>
                    <a:pt x="178" y="123"/>
                    <a:pt x="178" y="123"/>
                  </a:cubicBezTo>
                  <a:close/>
                  <a:moveTo>
                    <a:pt x="190" y="122"/>
                  </a:moveTo>
                  <a:cubicBezTo>
                    <a:pt x="190" y="123"/>
                    <a:pt x="190" y="124"/>
                    <a:pt x="190" y="125"/>
                  </a:cubicBezTo>
                  <a:cubicBezTo>
                    <a:pt x="189" y="126"/>
                    <a:pt x="188" y="127"/>
                    <a:pt x="188" y="127"/>
                  </a:cubicBezTo>
                  <a:cubicBezTo>
                    <a:pt x="186" y="127"/>
                    <a:pt x="186" y="127"/>
                    <a:pt x="184" y="127"/>
                  </a:cubicBezTo>
                  <a:cubicBezTo>
                    <a:pt x="183" y="127"/>
                    <a:pt x="182" y="125"/>
                    <a:pt x="182" y="124"/>
                  </a:cubicBezTo>
                  <a:cubicBezTo>
                    <a:pt x="182" y="123"/>
                    <a:pt x="182" y="122"/>
                    <a:pt x="182" y="121"/>
                  </a:cubicBezTo>
                  <a:cubicBezTo>
                    <a:pt x="182" y="119"/>
                    <a:pt x="183" y="119"/>
                    <a:pt x="185" y="118"/>
                  </a:cubicBezTo>
                  <a:cubicBezTo>
                    <a:pt x="186" y="118"/>
                    <a:pt x="186" y="118"/>
                    <a:pt x="187" y="118"/>
                  </a:cubicBezTo>
                  <a:cubicBezTo>
                    <a:pt x="188" y="118"/>
                    <a:pt x="188" y="118"/>
                    <a:pt x="188" y="119"/>
                  </a:cubicBezTo>
                  <a:cubicBezTo>
                    <a:pt x="188" y="119"/>
                    <a:pt x="188" y="119"/>
                    <a:pt x="188" y="119"/>
                  </a:cubicBezTo>
                  <a:cubicBezTo>
                    <a:pt x="188" y="120"/>
                    <a:pt x="188" y="120"/>
                    <a:pt x="188" y="120"/>
                  </a:cubicBezTo>
                  <a:cubicBezTo>
                    <a:pt x="188" y="120"/>
                    <a:pt x="188" y="120"/>
                    <a:pt x="187" y="120"/>
                  </a:cubicBezTo>
                  <a:cubicBezTo>
                    <a:pt x="187" y="120"/>
                    <a:pt x="187" y="119"/>
                    <a:pt x="187" y="119"/>
                  </a:cubicBezTo>
                  <a:cubicBezTo>
                    <a:pt x="187" y="119"/>
                    <a:pt x="186" y="119"/>
                    <a:pt x="186" y="119"/>
                  </a:cubicBezTo>
                  <a:cubicBezTo>
                    <a:pt x="186" y="119"/>
                    <a:pt x="185" y="119"/>
                    <a:pt x="185" y="119"/>
                  </a:cubicBezTo>
                  <a:cubicBezTo>
                    <a:pt x="184" y="119"/>
                    <a:pt x="183" y="120"/>
                    <a:pt x="183" y="121"/>
                  </a:cubicBezTo>
                  <a:cubicBezTo>
                    <a:pt x="183" y="121"/>
                    <a:pt x="183" y="122"/>
                    <a:pt x="184" y="123"/>
                  </a:cubicBezTo>
                  <a:cubicBezTo>
                    <a:pt x="184" y="124"/>
                    <a:pt x="185" y="125"/>
                    <a:pt x="186" y="125"/>
                  </a:cubicBezTo>
                  <a:cubicBezTo>
                    <a:pt x="186" y="126"/>
                    <a:pt x="187" y="126"/>
                    <a:pt x="188" y="126"/>
                  </a:cubicBezTo>
                  <a:cubicBezTo>
                    <a:pt x="189" y="125"/>
                    <a:pt x="190" y="124"/>
                    <a:pt x="190" y="122"/>
                  </a:cubicBezTo>
                  <a:cubicBezTo>
                    <a:pt x="190" y="122"/>
                    <a:pt x="190" y="122"/>
                    <a:pt x="190" y="122"/>
                  </a:cubicBezTo>
                  <a:close/>
                  <a:moveTo>
                    <a:pt x="202" y="120"/>
                  </a:moveTo>
                  <a:cubicBezTo>
                    <a:pt x="198" y="122"/>
                    <a:pt x="198" y="122"/>
                    <a:pt x="198" y="122"/>
                  </a:cubicBezTo>
                  <a:cubicBezTo>
                    <a:pt x="198" y="121"/>
                    <a:pt x="198" y="121"/>
                    <a:pt x="198" y="121"/>
                  </a:cubicBezTo>
                  <a:cubicBezTo>
                    <a:pt x="199" y="121"/>
                    <a:pt x="199" y="121"/>
                    <a:pt x="198" y="120"/>
                  </a:cubicBezTo>
                  <a:cubicBezTo>
                    <a:pt x="196" y="115"/>
                    <a:pt x="196" y="115"/>
                    <a:pt x="196" y="115"/>
                  </a:cubicBezTo>
                  <a:cubicBezTo>
                    <a:pt x="195" y="114"/>
                    <a:pt x="195" y="114"/>
                    <a:pt x="194" y="115"/>
                  </a:cubicBezTo>
                  <a:cubicBezTo>
                    <a:pt x="193" y="115"/>
                    <a:pt x="192" y="116"/>
                    <a:pt x="192" y="117"/>
                  </a:cubicBezTo>
                  <a:cubicBezTo>
                    <a:pt x="194" y="121"/>
                    <a:pt x="194" y="121"/>
                    <a:pt x="194" y="121"/>
                  </a:cubicBezTo>
                  <a:cubicBezTo>
                    <a:pt x="195" y="122"/>
                    <a:pt x="196" y="122"/>
                    <a:pt x="196" y="122"/>
                  </a:cubicBezTo>
                  <a:cubicBezTo>
                    <a:pt x="196" y="122"/>
                    <a:pt x="196" y="122"/>
                    <a:pt x="196" y="122"/>
                  </a:cubicBezTo>
                  <a:cubicBezTo>
                    <a:pt x="192" y="124"/>
                    <a:pt x="192" y="124"/>
                    <a:pt x="192" y="124"/>
                  </a:cubicBezTo>
                  <a:cubicBezTo>
                    <a:pt x="192" y="124"/>
                    <a:pt x="192" y="124"/>
                    <a:pt x="192" y="124"/>
                  </a:cubicBezTo>
                  <a:cubicBezTo>
                    <a:pt x="193" y="123"/>
                    <a:pt x="193" y="123"/>
                    <a:pt x="192" y="122"/>
                  </a:cubicBezTo>
                  <a:cubicBezTo>
                    <a:pt x="188" y="113"/>
                    <a:pt x="188" y="113"/>
                    <a:pt x="188" y="113"/>
                  </a:cubicBezTo>
                  <a:cubicBezTo>
                    <a:pt x="187" y="113"/>
                    <a:pt x="187" y="113"/>
                    <a:pt x="187" y="113"/>
                  </a:cubicBezTo>
                  <a:cubicBezTo>
                    <a:pt x="187" y="113"/>
                    <a:pt x="186" y="113"/>
                    <a:pt x="186" y="113"/>
                  </a:cubicBezTo>
                  <a:cubicBezTo>
                    <a:pt x="186" y="113"/>
                    <a:pt x="186" y="113"/>
                    <a:pt x="186" y="113"/>
                  </a:cubicBezTo>
                  <a:cubicBezTo>
                    <a:pt x="186" y="112"/>
                    <a:pt x="187" y="111"/>
                    <a:pt x="188" y="110"/>
                  </a:cubicBezTo>
                  <a:cubicBezTo>
                    <a:pt x="191" y="116"/>
                    <a:pt x="191" y="116"/>
                    <a:pt x="191" y="116"/>
                  </a:cubicBezTo>
                  <a:cubicBezTo>
                    <a:pt x="192" y="114"/>
                    <a:pt x="192" y="113"/>
                    <a:pt x="193" y="113"/>
                  </a:cubicBezTo>
                  <a:cubicBezTo>
                    <a:pt x="195" y="112"/>
                    <a:pt x="196" y="113"/>
                    <a:pt x="197" y="115"/>
                  </a:cubicBezTo>
                  <a:cubicBezTo>
                    <a:pt x="199" y="119"/>
                    <a:pt x="199" y="119"/>
                    <a:pt x="199" y="119"/>
                  </a:cubicBezTo>
                  <a:cubicBezTo>
                    <a:pt x="200" y="120"/>
                    <a:pt x="201" y="120"/>
                    <a:pt x="202" y="120"/>
                  </a:cubicBezTo>
                  <a:cubicBezTo>
                    <a:pt x="202" y="120"/>
                    <a:pt x="202" y="120"/>
                    <a:pt x="202" y="120"/>
                  </a:cubicBezTo>
                  <a:close/>
                  <a:moveTo>
                    <a:pt x="212" y="114"/>
                  </a:moveTo>
                  <a:cubicBezTo>
                    <a:pt x="208" y="116"/>
                    <a:pt x="208" y="116"/>
                    <a:pt x="208" y="116"/>
                  </a:cubicBezTo>
                  <a:cubicBezTo>
                    <a:pt x="208" y="116"/>
                    <a:pt x="208" y="116"/>
                    <a:pt x="208" y="116"/>
                  </a:cubicBezTo>
                  <a:cubicBezTo>
                    <a:pt x="209" y="115"/>
                    <a:pt x="209" y="115"/>
                    <a:pt x="209" y="114"/>
                  </a:cubicBezTo>
                  <a:cubicBezTo>
                    <a:pt x="206" y="110"/>
                    <a:pt x="206" y="110"/>
                    <a:pt x="206" y="110"/>
                  </a:cubicBezTo>
                  <a:cubicBezTo>
                    <a:pt x="206" y="109"/>
                    <a:pt x="206" y="109"/>
                    <a:pt x="206" y="109"/>
                  </a:cubicBezTo>
                  <a:cubicBezTo>
                    <a:pt x="205" y="109"/>
                    <a:pt x="205" y="109"/>
                    <a:pt x="204" y="109"/>
                  </a:cubicBezTo>
                  <a:cubicBezTo>
                    <a:pt x="203" y="110"/>
                    <a:pt x="202" y="111"/>
                    <a:pt x="202" y="111"/>
                  </a:cubicBezTo>
                  <a:cubicBezTo>
                    <a:pt x="205" y="116"/>
                    <a:pt x="205" y="116"/>
                    <a:pt x="205" y="116"/>
                  </a:cubicBezTo>
                  <a:cubicBezTo>
                    <a:pt x="206" y="117"/>
                    <a:pt x="206" y="117"/>
                    <a:pt x="207" y="117"/>
                  </a:cubicBezTo>
                  <a:cubicBezTo>
                    <a:pt x="207" y="117"/>
                    <a:pt x="207" y="117"/>
                    <a:pt x="207" y="117"/>
                  </a:cubicBezTo>
                  <a:cubicBezTo>
                    <a:pt x="203" y="119"/>
                    <a:pt x="203" y="119"/>
                    <a:pt x="203" y="119"/>
                  </a:cubicBezTo>
                  <a:cubicBezTo>
                    <a:pt x="203" y="119"/>
                    <a:pt x="203" y="119"/>
                    <a:pt x="203" y="119"/>
                  </a:cubicBezTo>
                  <a:cubicBezTo>
                    <a:pt x="204" y="119"/>
                    <a:pt x="204" y="118"/>
                    <a:pt x="204" y="117"/>
                  </a:cubicBezTo>
                  <a:cubicBezTo>
                    <a:pt x="201" y="113"/>
                    <a:pt x="201" y="113"/>
                    <a:pt x="201" y="113"/>
                  </a:cubicBezTo>
                  <a:cubicBezTo>
                    <a:pt x="200" y="112"/>
                    <a:pt x="200" y="112"/>
                    <a:pt x="200" y="112"/>
                  </a:cubicBezTo>
                  <a:cubicBezTo>
                    <a:pt x="200" y="112"/>
                    <a:pt x="200" y="112"/>
                    <a:pt x="199" y="113"/>
                  </a:cubicBezTo>
                  <a:cubicBezTo>
                    <a:pt x="199" y="112"/>
                    <a:pt x="199" y="112"/>
                    <a:pt x="199" y="112"/>
                  </a:cubicBezTo>
                  <a:cubicBezTo>
                    <a:pt x="201" y="110"/>
                    <a:pt x="201" y="110"/>
                    <a:pt x="201" y="110"/>
                  </a:cubicBezTo>
                  <a:cubicBezTo>
                    <a:pt x="202" y="111"/>
                    <a:pt x="202" y="111"/>
                    <a:pt x="202" y="111"/>
                  </a:cubicBezTo>
                  <a:cubicBezTo>
                    <a:pt x="202" y="110"/>
                    <a:pt x="203" y="109"/>
                    <a:pt x="204" y="108"/>
                  </a:cubicBezTo>
                  <a:cubicBezTo>
                    <a:pt x="205" y="107"/>
                    <a:pt x="206" y="108"/>
                    <a:pt x="208" y="110"/>
                  </a:cubicBezTo>
                  <a:cubicBezTo>
                    <a:pt x="210" y="114"/>
                    <a:pt x="210" y="114"/>
                    <a:pt x="210" y="114"/>
                  </a:cubicBezTo>
                  <a:cubicBezTo>
                    <a:pt x="210" y="114"/>
                    <a:pt x="211" y="115"/>
                    <a:pt x="212" y="114"/>
                  </a:cubicBezTo>
                  <a:cubicBezTo>
                    <a:pt x="212" y="114"/>
                    <a:pt x="212" y="114"/>
                    <a:pt x="212" y="114"/>
                  </a:cubicBezTo>
                  <a:close/>
                  <a:moveTo>
                    <a:pt x="218" y="104"/>
                  </a:moveTo>
                  <a:cubicBezTo>
                    <a:pt x="219" y="105"/>
                    <a:pt x="219" y="107"/>
                    <a:pt x="219" y="108"/>
                  </a:cubicBezTo>
                  <a:cubicBezTo>
                    <a:pt x="219" y="109"/>
                    <a:pt x="218" y="110"/>
                    <a:pt x="217" y="111"/>
                  </a:cubicBezTo>
                  <a:cubicBezTo>
                    <a:pt x="216" y="112"/>
                    <a:pt x="215" y="112"/>
                    <a:pt x="214" y="112"/>
                  </a:cubicBezTo>
                  <a:cubicBezTo>
                    <a:pt x="212" y="111"/>
                    <a:pt x="211" y="111"/>
                    <a:pt x="210" y="110"/>
                  </a:cubicBezTo>
                  <a:cubicBezTo>
                    <a:pt x="210" y="109"/>
                    <a:pt x="209" y="107"/>
                    <a:pt x="209" y="106"/>
                  </a:cubicBezTo>
                  <a:cubicBezTo>
                    <a:pt x="209" y="105"/>
                    <a:pt x="210" y="104"/>
                    <a:pt x="211" y="103"/>
                  </a:cubicBezTo>
                  <a:cubicBezTo>
                    <a:pt x="212" y="102"/>
                    <a:pt x="214" y="102"/>
                    <a:pt x="215" y="102"/>
                  </a:cubicBezTo>
                  <a:cubicBezTo>
                    <a:pt x="216" y="102"/>
                    <a:pt x="217" y="103"/>
                    <a:pt x="218" y="104"/>
                  </a:cubicBezTo>
                  <a:close/>
                  <a:moveTo>
                    <a:pt x="217" y="106"/>
                  </a:moveTo>
                  <a:cubicBezTo>
                    <a:pt x="216" y="105"/>
                    <a:pt x="215" y="104"/>
                    <a:pt x="214" y="103"/>
                  </a:cubicBezTo>
                  <a:cubicBezTo>
                    <a:pt x="213" y="103"/>
                    <a:pt x="212" y="103"/>
                    <a:pt x="212" y="103"/>
                  </a:cubicBezTo>
                  <a:cubicBezTo>
                    <a:pt x="211" y="104"/>
                    <a:pt x="211" y="105"/>
                    <a:pt x="211" y="105"/>
                  </a:cubicBezTo>
                  <a:cubicBezTo>
                    <a:pt x="211" y="106"/>
                    <a:pt x="211" y="107"/>
                    <a:pt x="212" y="108"/>
                  </a:cubicBezTo>
                  <a:cubicBezTo>
                    <a:pt x="212" y="109"/>
                    <a:pt x="213" y="110"/>
                    <a:pt x="214" y="110"/>
                  </a:cubicBezTo>
                  <a:cubicBezTo>
                    <a:pt x="215" y="111"/>
                    <a:pt x="216" y="111"/>
                    <a:pt x="217" y="110"/>
                  </a:cubicBezTo>
                  <a:cubicBezTo>
                    <a:pt x="218" y="110"/>
                    <a:pt x="218" y="109"/>
                    <a:pt x="218" y="108"/>
                  </a:cubicBezTo>
                  <a:cubicBezTo>
                    <a:pt x="218" y="107"/>
                    <a:pt x="217" y="107"/>
                    <a:pt x="217" y="106"/>
                  </a:cubicBezTo>
                  <a:close/>
                  <a:moveTo>
                    <a:pt x="226" y="103"/>
                  </a:moveTo>
                  <a:cubicBezTo>
                    <a:pt x="222" y="107"/>
                    <a:pt x="222" y="107"/>
                    <a:pt x="222" y="107"/>
                  </a:cubicBezTo>
                  <a:cubicBezTo>
                    <a:pt x="222" y="106"/>
                    <a:pt x="222" y="106"/>
                    <a:pt x="222" y="106"/>
                  </a:cubicBezTo>
                  <a:cubicBezTo>
                    <a:pt x="223" y="105"/>
                    <a:pt x="223" y="105"/>
                    <a:pt x="223" y="104"/>
                  </a:cubicBezTo>
                  <a:cubicBezTo>
                    <a:pt x="216" y="97"/>
                    <a:pt x="216" y="97"/>
                    <a:pt x="216" y="97"/>
                  </a:cubicBezTo>
                  <a:cubicBezTo>
                    <a:pt x="216" y="96"/>
                    <a:pt x="216" y="96"/>
                    <a:pt x="215" y="96"/>
                  </a:cubicBezTo>
                  <a:cubicBezTo>
                    <a:pt x="215" y="96"/>
                    <a:pt x="215" y="96"/>
                    <a:pt x="214" y="97"/>
                  </a:cubicBezTo>
                  <a:cubicBezTo>
                    <a:pt x="214" y="97"/>
                    <a:pt x="214" y="97"/>
                    <a:pt x="214" y="97"/>
                  </a:cubicBezTo>
                  <a:cubicBezTo>
                    <a:pt x="214" y="97"/>
                    <a:pt x="214" y="97"/>
                    <a:pt x="214" y="97"/>
                  </a:cubicBezTo>
                  <a:cubicBezTo>
                    <a:pt x="214" y="96"/>
                    <a:pt x="215" y="95"/>
                    <a:pt x="216" y="94"/>
                  </a:cubicBezTo>
                  <a:cubicBezTo>
                    <a:pt x="224" y="103"/>
                    <a:pt x="224" y="103"/>
                    <a:pt x="224" y="103"/>
                  </a:cubicBezTo>
                  <a:cubicBezTo>
                    <a:pt x="224" y="104"/>
                    <a:pt x="225" y="104"/>
                    <a:pt x="226" y="103"/>
                  </a:cubicBezTo>
                  <a:cubicBezTo>
                    <a:pt x="226" y="103"/>
                    <a:pt x="226" y="103"/>
                    <a:pt x="226" y="103"/>
                  </a:cubicBezTo>
                  <a:close/>
                  <a:moveTo>
                    <a:pt x="231" y="93"/>
                  </a:moveTo>
                  <a:cubicBezTo>
                    <a:pt x="232" y="94"/>
                    <a:pt x="232" y="95"/>
                    <a:pt x="232" y="96"/>
                  </a:cubicBezTo>
                  <a:cubicBezTo>
                    <a:pt x="232" y="97"/>
                    <a:pt x="232" y="99"/>
                    <a:pt x="230" y="99"/>
                  </a:cubicBezTo>
                  <a:cubicBezTo>
                    <a:pt x="230" y="100"/>
                    <a:pt x="228" y="101"/>
                    <a:pt x="227" y="101"/>
                  </a:cubicBezTo>
                  <a:cubicBezTo>
                    <a:pt x="226" y="101"/>
                    <a:pt x="225" y="100"/>
                    <a:pt x="224" y="99"/>
                  </a:cubicBezTo>
                  <a:cubicBezTo>
                    <a:pt x="223" y="98"/>
                    <a:pt x="222" y="97"/>
                    <a:pt x="222" y="96"/>
                  </a:cubicBezTo>
                  <a:cubicBezTo>
                    <a:pt x="222" y="95"/>
                    <a:pt x="223" y="93"/>
                    <a:pt x="224" y="93"/>
                  </a:cubicBezTo>
                  <a:cubicBezTo>
                    <a:pt x="225" y="92"/>
                    <a:pt x="226" y="91"/>
                    <a:pt x="227" y="91"/>
                  </a:cubicBezTo>
                  <a:cubicBezTo>
                    <a:pt x="229" y="91"/>
                    <a:pt x="230" y="91"/>
                    <a:pt x="231" y="93"/>
                  </a:cubicBezTo>
                  <a:close/>
                  <a:moveTo>
                    <a:pt x="230" y="95"/>
                  </a:moveTo>
                  <a:cubicBezTo>
                    <a:pt x="229" y="94"/>
                    <a:pt x="228" y="93"/>
                    <a:pt x="227" y="93"/>
                  </a:cubicBezTo>
                  <a:cubicBezTo>
                    <a:pt x="226" y="92"/>
                    <a:pt x="225" y="92"/>
                    <a:pt x="224" y="93"/>
                  </a:cubicBezTo>
                  <a:cubicBezTo>
                    <a:pt x="224" y="93"/>
                    <a:pt x="224" y="94"/>
                    <a:pt x="224" y="95"/>
                  </a:cubicBezTo>
                  <a:cubicBezTo>
                    <a:pt x="224" y="96"/>
                    <a:pt x="224" y="96"/>
                    <a:pt x="225" y="97"/>
                  </a:cubicBezTo>
                  <a:cubicBezTo>
                    <a:pt x="226" y="98"/>
                    <a:pt x="227" y="99"/>
                    <a:pt x="228" y="99"/>
                  </a:cubicBezTo>
                  <a:cubicBezTo>
                    <a:pt x="229" y="99"/>
                    <a:pt x="230" y="99"/>
                    <a:pt x="231" y="99"/>
                  </a:cubicBezTo>
                  <a:cubicBezTo>
                    <a:pt x="232" y="98"/>
                    <a:pt x="232" y="97"/>
                    <a:pt x="231" y="97"/>
                  </a:cubicBezTo>
                  <a:cubicBezTo>
                    <a:pt x="231" y="96"/>
                    <a:pt x="231" y="95"/>
                    <a:pt x="230" y="95"/>
                  </a:cubicBezTo>
                  <a:close/>
                  <a:moveTo>
                    <a:pt x="236" y="82"/>
                  </a:moveTo>
                  <a:cubicBezTo>
                    <a:pt x="234" y="83"/>
                    <a:pt x="234" y="83"/>
                    <a:pt x="234" y="83"/>
                  </a:cubicBezTo>
                  <a:cubicBezTo>
                    <a:pt x="235" y="83"/>
                    <a:pt x="236" y="84"/>
                    <a:pt x="236" y="84"/>
                  </a:cubicBezTo>
                  <a:cubicBezTo>
                    <a:pt x="237" y="85"/>
                    <a:pt x="237" y="85"/>
                    <a:pt x="237" y="87"/>
                  </a:cubicBezTo>
                  <a:cubicBezTo>
                    <a:pt x="237" y="87"/>
                    <a:pt x="237" y="88"/>
                    <a:pt x="236" y="89"/>
                  </a:cubicBezTo>
                  <a:cubicBezTo>
                    <a:pt x="236" y="89"/>
                    <a:pt x="236" y="89"/>
                    <a:pt x="236" y="90"/>
                  </a:cubicBezTo>
                  <a:cubicBezTo>
                    <a:pt x="236" y="91"/>
                    <a:pt x="236" y="91"/>
                    <a:pt x="236" y="91"/>
                  </a:cubicBezTo>
                  <a:cubicBezTo>
                    <a:pt x="236" y="92"/>
                    <a:pt x="237" y="91"/>
                    <a:pt x="238" y="90"/>
                  </a:cubicBezTo>
                  <a:cubicBezTo>
                    <a:pt x="239" y="89"/>
                    <a:pt x="240" y="88"/>
                    <a:pt x="240" y="87"/>
                  </a:cubicBezTo>
                  <a:cubicBezTo>
                    <a:pt x="241" y="87"/>
                    <a:pt x="242" y="87"/>
                    <a:pt x="242" y="88"/>
                  </a:cubicBezTo>
                  <a:cubicBezTo>
                    <a:pt x="243" y="88"/>
                    <a:pt x="243" y="89"/>
                    <a:pt x="243" y="91"/>
                  </a:cubicBezTo>
                  <a:cubicBezTo>
                    <a:pt x="243" y="92"/>
                    <a:pt x="242" y="93"/>
                    <a:pt x="242" y="94"/>
                  </a:cubicBezTo>
                  <a:cubicBezTo>
                    <a:pt x="241" y="95"/>
                    <a:pt x="240" y="95"/>
                    <a:pt x="239" y="96"/>
                  </a:cubicBezTo>
                  <a:cubicBezTo>
                    <a:pt x="238" y="96"/>
                    <a:pt x="238" y="96"/>
                    <a:pt x="238" y="95"/>
                  </a:cubicBezTo>
                  <a:cubicBezTo>
                    <a:pt x="237" y="95"/>
                    <a:pt x="237" y="95"/>
                    <a:pt x="237" y="94"/>
                  </a:cubicBezTo>
                  <a:cubicBezTo>
                    <a:pt x="237" y="94"/>
                    <a:pt x="237" y="93"/>
                    <a:pt x="237" y="93"/>
                  </a:cubicBezTo>
                  <a:cubicBezTo>
                    <a:pt x="237" y="93"/>
                    <a:pt x="237" y="93"/>
                    <a:pt x="236" y="93"/>
                  </a:cubicBezTo>
                  <a:cubicBezTo>
                    <a:pt x="236" y="93"/>
                    <a:pt x="236" y="93"/>
                    <a:pt x="236" y="93"/>
                  </a:cubicBezTo>
                  <a:cubicBezTo>
                    <a:pt x="235" y="93"/>
                    <a:pt x="235" y="92"/>
                    <a:pt x="235" y="92"/>
                  </a:cubicBezTo>
                  <a:cubicBezTo>
                    <a:pt x="235" y="91"/>
                    <a:pt x="235" y="91"/>
                    <a:pt x="235" y="90"/>
                  </a:cubicBezTo>
                  <a:cubicBezTo>
                    <a:pt x="234" y="91"/>
                    <a:pt x="233" y="91"/>
                    <a:pt x="232" y="90"/>
                  </a:cubicBezTo>
                  <a:cubicBezTo>
                    <a:pt x="231" y="89"/>
                    <a:pt x="230" y="89"/>
                    <a:pt x="230" y="87"/>
                  </a:cubicBezTo>
                  <a:cubicBezTo>
                    <a:pt x="230" y="87"/>
                    <a:pt x="231" y="85"/>
                    <a:pt x="232" y="85"/>
                  </a:cubicBezTo>
                  <a:cubicBezTo>
                    <a:pt x="232" y="84"/>
                    <a:pt x="232" y="84"/>
                    <a:pt x="233" y="83"/>
                  </a:cubicBezTo>
                  <a:cubicBezTo>
                    <a:pt x="234" y="83"/>
                    <a:pt x="234" y="83"/>
                    <a:pt x="234" y="83"/>
                  </a:cubicBezTo>
                  <a:cubicBezTo>
                    <a:pt x="235" y="81"/>
                    <a:pt x="235" y="81"/>
                    <a:pt x="235" y="81"/>
                  </a:cubicBezTo>
                  <a:cubicBezTo>
                    <a:pt x="236" y="82"/>
                    <a:pt x="236" y="82"/>
                    <a:pt x="236" y="82"/>
                  </a:cubicBezTo>
                  <a:close/>
                  <a:moveTo>
                    <a:pt x="236" y="86"/>
                  </a:moveTo>
                  <a:cubicBezTo>
                    <a:pt x="235" y="86"/>
                    <a:pt x="234" y="85"/>
                    <a:pt x="234" y="85"/>
                  </a:cubicBezTo>
                  <a:cubicBezTo>
                    <a:pt x="233" y="85"/>
                    <a:pt x="232" y="85"/>
                    <a:pt x="232" y="85"/>
                  </a:cubicBezTo>
                  <a:cubicBezTo>
                    <a:pt x="231" y="86"/>
                    <a:pt x="231" y="86"/>
                    <a:pt x="231" y="87"/>
                  </a:cubicBezTo>
                  <a:cubicBezTo>
                    <a:pt x="231" y="87"/>
                    <a:pt x="232" y="87"/>
                    <a:pt x="232" y="88"/>
                  </a:cubicBezTo>
                  <a:cubicBezTo>
                    <a:pt x="233" y="88"/>
                    <a:pt x="233" y="89"/>
                    <a:pt x="234" y="89"/>
                  </a:cubicBezTo>
                  <a:cubicBezTo>
                    <a:pt x="235" y="89"/>
                    <a:pt x="235" y="89"/>
                    <a:pt x="236" y="89"/>
                  </a:cubicBezTo>
                  <a:cubicBezTo>
                    <a:pt x="237" y="88"/>
                    <a:pt x="236" y="87"/>
                    <a:pt x="236" y="86"/>
                  </a:cubicBezTo>
                  <a:close/>
                  <a:moveTo>
                    <a:pt x="242" y="89"/>
                  </a:moveTo>
                  <a:cubicBezTo>
                    <a:pt x="242" y="89"/>
                    <a:pt x="241" y="89"/>
                    <a:pt x="240" y="89"/>
                  </a:cubicBezTo>
                  <a:cubicBezTo>
                    <a:pt x="240" y="90"/>
                    <a:pt x="240" y="90"/>
                    <a:pt x="239" y="91"/>
                  </a:cubicBezTo>
                  <a:cubicBezTo>
                    <a:pt x="238" y="92"/>
                    <a:pt x="238" y="92"/>
                    <a:pt x="237" y="93"/>
                  </a:cubicBezTo>
                  <a:cubicBezTo>
                    <a:pt x="237" y="93"/>
                    <a:pt x="238" y="94"/>
                    <a:pt x="238" y="95"/>
                  </a:cubicBezTo>
                  <a:cubicBezTo>
                    <a:pt x="239" y="95"/>
                    <a:pt x="240" y="95"/>
                    <a:pt x="241" y="93"/>
                  </a:cubicBezTo>
                  <a:cubicBezTo>
                    <a:pt x="242" y="93"/>
                    <a:pt x="242" y="91"/>
                    <a:pt x="243" y="91"/>
                  </a:cubicBezTo>
                  <a:cubicBezTo>
                    <a:pt x="243" y="90"/>
                    <a:pt x="242" y="89"/>
                    <a:pt x="242" y="89"/>
                  </a:cubicBezTo>
                  <a:close/>
                  <a:moveTo>
                    <a:pt x="242" y="73"/>
                  </a:moveTo>
                  <a:cubicBezTo>
                    <a:pt x="242" y="73"/>
                    <a:pt x="242" y="73"/>
                    <a:pt x="242" y="74"/>
                  </a:cubicBezTo>
                  <a:cubicBezTo>
                    <a:pt x="242" y="74"/>
                    <a:pt x="242" y="74"/>
                    <a:pt x="242" y="75"/>
                  </a:cubicBezTo>
                  <a:cubicBezTo>
                    <a:pt x="247" y="83"/>
                    <a:pt x="247" y="83"/>
                    <a:pt x="247" y="83"/>
                  </a:cubicBezTo>
                  <a:cubicBezTo>
                    <a:pt x="248" y="85"/>
                    <a:pt x="248" y="86"/>
                    <a:pt x="247" y="87"/>
                  </a:cubicBezTo>
                  <a:cubicBezTo>
                    <a:pt x="246" y="88"/>
                    <a:pt x="246" y="88"/>
                    <a:pt x="245" y="87"/>
                  </a:cubicBezTo>
                  <a:cubicBezTo>
                    <a:pt x="245" y="87"/>
                    <a:pt x="245" y="87"/>
                    <a:pt x="245" y="87"/>
                  </a:cubicBezTo>
                  <a:cubicBezTo>
                    <a:pt x="245" y="86"/>
                    <a:pt x="245" y="86"/>
                    <a:pt x="245" y="86"/>
                  </a:cubicBezTo>
                  <a:cubicBezTo>
                    <a:pt x="245" y="86"/>
                    <a:pt x="246" y="85"/>
                    <a:pt x="246" y="85"/>
                  </a:cubicBezTo>
                  <a:cubicBezTo>
                    <a:pt x="246" y="85"/>
                    <a:pt x="246" y="85"/>
                    <a:pt x="246" y="85"/>
                  </a:cubicBezTo>
                  <a:cubicBezTo>
                    <a:pt x="247" y="85"/>
                    <a:pt x="246" y="83"/>
                    <a:pt x="245" y="81"/>
                  </a:cubicBezTo>
                  <a:cubicBezTo>
                    <a:pt x="238" y="80"/>
                    <a:pt x="238" y="80"/>
                    <a:pt x="238" y="80"/>
                  </a:cubicBezTo>
                  <a:cubicBezTo>
                    <a:pt x="237" y="80"/>
                    <a:pt x="237" y="80"/>
                    <a:pt x="236" y="80"/>
                  </a:cubicBezTo>
                  <a:cubicBezTo>
                    <a:pt x="236" y="80"/>
                    <a:pt x="236" y="80"/>
                    <a:pt x="236" y="80"/>
                  </a:cubicBezTo>
                  <a:cubicBezTo>
                    <a:pt x="235" y="80"/>
                    <a:pt x="235" y="80"/>
                    <a:pt x="235" y="80"/>
                  </a:cubicBezTo>
                  <a:cubicBezTo>
                    <a:pt x="238" y="77"/>
                    <a:pt x="238" y="77"/>
                    <a:pt x="238" y="77"/>
                  </a:cubicBezTo>
                  <a:cubicBezTo>
                    <a:pt x="238" y="77"/>
                    <a:pt x="238" y="77"/>
                    <a:pt x="238" y="77"/>
                  </a:cubicBezTo>
                  <a:cubicBezTo>
                    <a:pt x="238" y="78"/>
                    <a:pt x="238" y="78"/>
                    <a:pt x="238" y="78"/>
                  </a:cubicBezTo>
                  <a:cubicBezTo>
                    <a:pt x="238" y="78"/>
                    <a:pt x="238" y="79"/>
                    <a:pt x="239" y="79"/>
                  </a:cubicBezTo>
                  <a:cubicBezTo>
                    <a:pt x="244" y="80"/>
                    <a:pt x="244" y="80"/>
                    <a:pt x="244" y="80"/>
                  </a:cubicBezTo>
                  <a:cubicBezTo>
                    <a:pt x="242" y="75"/>
                    <a:pt x="242" y="75"/>
                    <a:pt x="242" y="75"/>
                  </a:cubicBezTo>
                  <a:cubicBezTo>
                    <a:pt x="241" y="75"/>
                    <a:pt x="241" y="75"/>
                    <a:pt x="241" y="75"/>
                  </a:cubicBezTo>
                  <a:cubicBezTo>
                    <a:pt x="241" y="75"/>
                    <a:pt x="241" y="75"/>
                    <a:pt x="241" y="75"/>
                  </a:cubicBezTo>
                  <a:cubicBezTo>
                    <a:pt x="240" y="75"/>
                    <a:pt x="240" y="75"/>
                    <a:pt x="240" y="75"/>
                  </a:cubicBezTo>
                  <a:cubicBezTo>
                    <a:pt x="240" y="75"/>
                    <a:pt x="240" y="75"/>
                    <a:pt x="240" y="75"/>
                  </a:cubicBezTo>
                  <a:cubicBezTo>
                    <a:pt x="242" y="73"/>
                    <a:pt x="242" y="73"/>
                    <a:pt x="242" y="73"/>
                  </a:cubicBezTo>
                  <a:cubicBezTo>
                    <a:pt x="242" y="73"/>
                    <a:pt x="242" y="73"/>
                    <a:pt x="242" y="73"/>
                  </a:cubicBezTo>
                  <a:close/>
                  <a:moveTo>
                    <a:pt x="253" y="63"/>
                  </a:moveTo>
                  <a:cubicBezTo>
                    <a:pt x="254" y="64"/>
                    <a:pt x="255" y="65"/>
                    <a:pt x="255" y="66"/>
                  </a:cubicBezTo>
                  <a:cubicBezTo>
                    <a:pt x="256" y="67"/>
                    <a:pt x="256" y="68"/>
                    <a:pt x="255" y="69"/>
                  </a:cubicBezTo>
                  <a:cubicBezTo>
                    <a:pt x="254" y="71"/>
                    <a:pt x="253" y="71"/>
                    <a:pt x="252" y="71"/>
                  </a:cubicBezTo>
                  <a:cubicBezTo>
                    <a:pt x="251" y="72"/>
                    <a:pt x="250" y="71"/>
                    <a:pt x="248" y="71"/>
                  </a:cubicBezTo>
                  <a:cubicBezTo>
                    <a:pt x="247" y="70"/>
                    <a:pt x="246" y="69"/>
                    <a:pt x="246" y="68"/>
                  </a:cubicBezTo>
                  <a:cubicBezTo>
                    <a:pt x="246" y="67"/>
                    <a:pt x="246" y="66"/>
                    <a:pt x="246" y="65"/>
                  </a:cubicBezTo>
                  <a:cubicBezTo>
                    <a:pt x="247" y="63"/>
                    <a:pt x="248" y="63"/>
                    <a:pt x="249" y="62"/>
                  </a:cubicBezTo>
                  <a:cubicBezTo>
                    <a:pt x="250" y="62"/>
                    <a:pt x="252" y="62"/>
                    <a:pt x="253" y="63"/>
                  </a:cubicBezTo>
                  <a:close/>
                  <a:moveTo>
                    <a:pt x="252" y="65"/>
                  </a:moveTo>
                  <a:cubicBezTo>
                    <a:pt x="251" y="64"/>
                    <a:pt x="250" y="64"/>
                    <a:pt x="249" y="64"/>
                  </a:cubicBezTo>
                  <a:cubicBezTo>
                    <a:pt x="248" y="64"/>
                    <a:pt x="247" y="64"/>
                    <a:pt x="247" y="65"/>
                  </a:cubicBezTo>
                  <a:cubicBezTo>
                    <a:pt x="246" y="66"/>
                    <a:pt x="246" y="66"/>
                    <a:pt x="247" y="67"/>
                  </a:cubicBezTo>
                  <a:cubicBezTo>
                    <a:pt x="247" y="68"/>
                    <a:pt x="248" y="68"/>
                    <a:pt x="249" y="69"/>
                  </a:cubicBezTo>
                  <a:cubicBezTo>
                    <a:pt x="250" y="69"/>
                    <a:pt x="251" y="69"/>
                    <a:pt x="252" y="70"/>
                  </a:cubicBezTo>
                  <a:cubicBezTo>
                    <a:pt x="253" y="70"/>
                    <a:pt x="254" y="69"/>
                    <a:pt x="254" y="69"/>
                  </a:cubicBezTo>
                  <a:cubicBezTo>
                    <a:pt x="255" y="68"/>
                    <a:pt x="255" y="67"/>
                    <a:pt x="254" y="66"/>
                  </a:cubicBezTo>
                  <a:cubicBezTo>
                    <a:pt x="254" y="66"/>
                    <a:pt x="253" y="65"/>
                    <a:pt x="252" y="65"/>
                  </a:cubicBezTo>
                  <a:close/>
                  <a:moveTo>
                    <a:pt x="266" y="40"/>
                  </a:moveTo>
                  <a:cubicBezTo>
                    <a:pt x="267" y="42"/>
                    <a:pt x="267" y="44"/>
                    <a:pt x="266" y="46"/>
                  </a:cubicBezTo>
                  <a:cubicBezTo>
                    <a:pt x="265" y="48"/>
                    <a:pt x="264" y="49"/>
                    <a:pt x="262" y="50"/>
                  </a:cubicBezTo>
                  <a:cubicBezTo>
                    <a:pt x="261" y="51"/>
                    <a:pt x="259" y="51"/>
                    <a:pt x="257" y="50"/>
                  </a:cubicBezTo>
                  <a:cubicBezTo>
                    <a:pt x="255" y="49"/>
                    <a:pt x="254" y="48"/>
                    <a:pt x="253" y="47"/>
                  </a:cubicBezTo>
                  <a:cubicBezTo>
                    <a:pt x="252" y="45"/>
                    <a:pt x="252" y="43"/>
                    <a:pt x="253" y="41"/>
                  </a:cubicBezTo>
                  <a:cubicBezTo>
                    <a:pt x="254" y="41"/>
                    <a:pt x="254" y="40"/>
                    <a:pt x="254" y="39"/>
                  </a:cubicBezTo>
                  <a:cubicBezTo>
                    <a:pt x="255" y="39"/>
                    <a:pt x="255" y="38"/>
                    <a:pt x="255" y="38"/>
                  </a:cubicBezTo>
                  <a:cubicBezTo>
                    <a:pt x="255" y="38"/>
                    <a:pt x="255" y="37"/>
                    <a:pt x="255" y="37"/>
                  </a:cubicBezTo>
                  <a:cubicBezTo>
                    <a:pt x="255" y="37"/>
                    <a:pt x="255" y="37"/>
                    <a:pt x="255" y="37"/>
                  </a:cubicBezTo>
                  <a:cubicBezTo>
                    <a:pt x="259" y="38"/>
                    <a:pt x="259" y="38"/>
                    <a:pt x="259" y="38"/>
                  </a:cubicBezTo>
                  <a:cubicBezTo>
                    <a:pt x="259" y="39"/>
                    <a:pt x="259" y="39"/>
                    <a:pt x="259" y="39"/>
                  </a:cubicBezTo>
                  <a:cubicBezTo>
                    <a:pt x="258" y="39"/>
                    <a:pt x="257" y="39"/>
                    <a:pt x="256" y="39"/>
                  </a:cubicBezTo>
                  <a:cubicBezTo>
                    <a:pt x="255" y="39"/>
                    <a:pt x="254" y="40"/>
                    <a:pt x="254" y="41"/>
                  </a:cubicBezTo>
                  <a:cubicBezTo>
                    <a:pt x="254" y="43"/>
                    <a:pt x="254" y="44"/>
                    <a:pt x="254" y="45"/>
                  </a:cubicBezTo>
                  <a:cubicBezTo>
                    <a:pt x="255" y="47"/>
                    <a:pt x="256" y="47"/>
                    <a:pt x="258" y="48"/>
                  </a:cubicBezTo>
                  <a:cubicBezTo>
                    <a:pt x="260" y="49"/>
                    <a:pt x="261" y="49"/>
                    <a:pt x="263" y="49"/>
                  </a:cubicBezTo>
                  <a:cubicBezTo>
                    <a:pt x="264" y="48"/>
                    <a:pt x="265" y="47"/>
                    <a:pt x="266" y="46"/>
                  </a:cubicBezTo>
                  <a:cubicBezTo>
                    <a:pt x="266" y="45"/>
                    <a:pt x="266" y="43"/>
                    <a:pt x="266" y="42"/>
                  </a:cubicBezTo>
                  <a:cubicBezTo>
                    <a:pt x="266" y="42"/>
                    <a:pt x="266" y="41"/>
                    <a:pt x="266" y="40"/>
                  </a:cubicBezTo>
                  <a:cubicBezTo>
                    <a:pt x="266" y="40"/>
                    <a:pt x="266" y="40"/>
                    <a:pt x="266" y="40"/>
                  </a:cubicBezTo>
                  <a:close/>
                  <a:moveTo>
                    <a:pt x="270" y="30"/>
                  </a:moveTo>
                  <a:cubicBezTo>
                    <a:pt x="269" y="34"/>
                    <a:pt x="269" y="34"/>
                    <a:pt x="269" y="34"/>
                  </a:cubicBezTo>
                  <a:cubicBezTo>
                    <a:pt x="269" y="34"/>
                    <a:pt x="269" y="34"/>
                    <a:pt x="269" y="34"/>
                  </a:cubicBezTo>
                  <a:cubicBezTo>
                    <a:pt x="269" y="33"/>
                    <a:pt x="269" y="33"/>
                    <a:pt x="268" y="32"/>
                  </a:cubicBezTo>
                  <a:cubicBezTo>
                    <a:pt x="263" y="31"/>
                    <a:pt x="263" y="31"/>
                    <a:pt x="263" y="31"/>
                  </a:cubicBezTo>
                  <a:cubicBezTo>
                    <a:pt x="262" y="31"/>
                    <a:pt x="261" y="31"/>
                    <a:pt x="261" y="32"/>
                  </a:cubicBezTo>
                  <a:cubicBezTo>
                    <a:pt x="260" y="33"/>
                    <a:pt x="261" y="33"/>
                    <a:pt x="261" y="34"/>
                  </a:cubicBezTo>
                  <a:cubicBezTo>
                    <a:pt x="266" y="36"/>
                    <a:pt x="266" y="36"/>
                    <a:pt x="266" y="36"/>
                  </a:cubicBezTo>
                  <a:cubicBezTo>
                    <a:pt x="267" y="36"/>
                    <a:pt x="268" y="36"/>
                    <a:pt x="268" y="35"/>
                  </a:cubicBezTo>
                  <a:cubicBezTo>
                    <a:pt x="268" y="35"/>
                    <a:pt x="268" y="35"/>
                    <a:pt x="268" y="35"/>
                  </a:cubicBezTo>
                  <a:cubicBezTo>
                    <a:pt x="267" y="39"/>
                    <a:pt x="267" y="39"/>
                    <a:pt x="267" y="39"/>
                  </a:cubicBezTo>
                  <a:cubicBezTo>
                    <a:pt x="267" y="39"/>
                    <a:pt x="267" y="39"/>
                    <a:pt x="267" y="39"/>
                  </a:cubicBezTo>
                  <a:cubicBezTo>
                    <a:pt x="267" y="38"/>
                    <a:pt x="267" y="38"/>
                    <a:pt x="266" y="37"/>
                  </a:cubicBezTo>
                  <a:cubicBezTo>
                    <a:pt x="256" y="35"/>
                    <a:pt x="256" y="35"/>
                    <a:pt x="256" y="35"/>
                  </a:cubicBezTo>
                  <a:cubicBezTo>
                    <a:pt x="256" y="35"/>
                    <a:pt x="255" y="35"/>
                    <a:pt x="255" y="35"/>
                  </a:cubicBezTo>
                  <a:cubicBezTo>
                    <a:pt x="255" y="35"/>
                    <a:pt x="255" y="35"/>
                    <a:pt x="255" y="35"/>
                  </a:cubicBezTo>
                  <a:cubicBezTo>
                    <a:pt x="254" y="35"/>
                    <a:pt x="254" y="35"/>
                    <a:pt x="254" y="35"/>
                  </a:cubicBezTo>
                  <a:cubicBezTo>
                    <a:pt x="254" y="35"/>
                    <a:pt x="254" y="34"/>
                    <a:pt x="254" y="32"/>
                  </a:cubicBezTo>
                  <a:cubicBezTo>
                    <a:pt x="260" y="34"/>
                    <a:pt x="260" y="34"/>
                    <a:pt x="260" y="34"/>
                  </a:cubicBezTo>
                  <a:cubicBezTo>
                    <a:pt x="260" y="33"/>
                    <a:pt x="259" y="31"/>
                    <a:pt x="260" y="31"/>
                  </a:cubicBezTo>
                  <a:cubicBezTo>
                    <a:pt x="260" y="29"/>
                    <a:pt x="261" y="28"/>
                    <a:pt x="263" y="29"/>
                  </a:cubicBezTo>
                  <a:cubicBezTo>
                    <a:pt x="268" y="30"/>
                    <a:pt x="268" y="30"/>
                    <a:pt x="268" y="30"/>
                  </a:cubicBezTo>
                  <a:cubicBezTo>
                    <a:pt x="270" y="31"/>
                    <a:pt x="270" y="31"/>
                    <a:pt x="270" y="30"/>
                  </a:cubicBezTo>
                  <a:cubicBezTo>
                    <a:pt x="270" y="30"/>
                    <a:pt x="270" y="30"/>
                    <a:pt x="270" y="30"/>
                  </a:cubicBezTo>
                  <a:close/>
                  <a:moveTo>
                    <a:pt x="259" y="22"/>
                  </a:moveTo>
                  <a:cubicBezTo>
                    <a:pt x="259" y="22"/>
                    <a:pt x="259" y="22"/>
                    <a:pt x="260" y="23"/>
                  </a:cubicBezTo>
                  <a:cubicBezTo>
                    <a:pt x="260" y="23"/>
                    <a:pt x="260" y="23"/>
                    <a:pt x="260" y="23"/>
                  </a:cubicBezTo>
                  <a:cubicBezTo>
                    <a:pt x="259" y="24"/>
                    <a:pt x="260" y="24"/>
                    <a:pt x="259" y="24"/>
                  </a:cubicBezTo>
                  <a:cubicBezTo>
                    <a:pt x="259" y="24"/>
                    <a:pt x="259" y="25"/>
                    <a:pt x="258" y="24"/>
                  </a:cubicBezTo>
                  <a:cubicBezTo>
                    <a:pt x="258" y="24"/>
                    <a:pt x="258" y="24"/>
                    <a:pt x="258" y="24"/>
                  </a:cubicBezTo>
                  <a:cubicBezTo>
                    <a:pt x="258" y="23"/>
                    <a:pt x="257" y="23"/>
                    <a:pt x="258" y="23"/>
                  </a:cubicBezTo>
                  <a:cubicBezTo>
                    <a:pt x="258" y="23"/>
                    <a:pt x="258" y="23"/>
                    <a:pt x="258" y="22"/>
                  </a:cubicBezTo>
                  <a:cubicBezTo>
                    <a:pt x="258" y="22"/>
                    <a:pt x="258" y="22"/>
                    <a:pt x="259" y="22"/>
                  </a:cubicBezTo>
                  <a:close/>
                  <a:moveTo>
                    <a:pt x="272" y="23"/>
                  </a:moveTo>
                  <a:cubicBezTo>
                    <a:pt x="271" y="28"/>
                    <a:pt x="271" y="28"/>
                    <a:pt x="271" y="28"/>
                  </a:cubicBezTo>
                  <a:cubicBezTo>
                    <a:pt x="270" y="28"/>
                    <a:pt x="270" y="28"/>
                    <a:pt x="270" y="28"/>
                  </a:cubicBezTo>
                  <a:cubicBezTo>
                    <a:pt x="270" y="27"/>
                    <a:pt x="270" y="26"/>
                    <a:pt x="269" y="26"/>
                  </a:cubicBezTo>
                  <a:cubicBezTo>
                    <a:pt x="264" y="25"/>
                    <a:pt x="264" y="25"/>
                    <a:pt x="264" y="25"/>
                  </a:cubicBezTo>
                  <a:cubicBezTo>
                    <a:pt x="263" y="25"/>
                    <a:pt x="262" y="25"/>
                    <a:pt x="262" y="26"/>
                  </a:cubicBezTo>
                  <a:cubicBezTo>
                    <a:pt x="262" y="26"/>
                    <a:pt x="262" y="26"/>
                    <a:pt x="262" y="27"/>
                  </a:cubicBezTo>
                  <a:cubicBezTo>
                    <a:pt x="262" y="27"/>
                    <a:pt x="262" y="27"/>
                    <a:pt x="262" y="27"/>
                  </a:cubicBezTo>
                  <a:cubicBezTo>
                    <a:pt x="262" y="23"/>
                    <a:pt x="262" y="23"/>
                    <a:pt x="262" y="23"/>
                  </a:cubicBezTo>
                  <a:cubicBezTo>
                    <a:pt x="269" y="24"/>
                    <a:pt x="269" y="24"/>
                    <a:pt x="269" y="24"/>
                  </a:cubicBezTo>
                  <a:cubicBezTo>
                    <a:pt x="271" y="25"/>
                    <a:pt x="271" y="24"/>
                    <a:pt x="272" y="23"/>
                  </a:cubicBezTo>
                  <a:cubicBezTo>
                    <a:pt x="272" y="23"/>
                    <a:pt x="272" y="23"/>
                    <a:pt x="272" y="23"/>
                  </a:cubicBezTo>
                  <a:close/>
                  <a:moveTo>
                    <a:pt x="273" y="12"/>
                  </a:moveTo>
                  <a:cubicBezTo>
                    <a:pt x="273" y="16"/>
                    <a:pt x="273" y="16"/>
                    <a:pt x="273" y="16"/>
                  </a:cubicBezTo>
                  <a:cubicBezTo>
                    <a:pt x="272" y="16"/>
                    <a:pt x="272" y="16"/>
                    <a:pt x="272" y="16"/>
                  </a:cubicBezTo>
                  <a:cubicBezTo>
                    <a:pt x="272" y="15"/>
                    <a:pt x="272" y="15"/>
                    <a:pt x="271" y="15"/>
                  </a:cubicBezTo>
                  <a:cubicBezTo>
                    <a:pt x="266" y="14"/>
                    <a:pt x="266" y="14"/>
                    <a:pt x="266" y="14"/>
                  </a:cubicBezTo>
                  <a:cubicBezTo>
                    <a:pt x="266" y="14"/>
                    <a:pt x="266" y="14"/>
                    <a:pt x="265" y="14"/>
                  </a:cubicBezTo>
                  <a:cubicBezTo>
                    <a:pt x="265" y="15"/>
                    <a:pt x="265" y="15"/>
                    <a:pt x="265" y="15"/>
                  </a:cubicBezTo>
                  <a:cubicBezTo>
                    <a:pt x="265" y="16"/>
                    <a:pt x="265" y="17"/>
                    <a:pt x="266" y="18"/>
                  </a:cubicBezTo>
                  <a:cubicBezTo>
                    <a:pt x="271" y="19"/>
                    <a:pt x="271" y="19"/>
                    <a:pt x="271" y="19"/>
                  </a:cubicBezTo>
                  <a:cubicBezTo>
                    <a:pt x="272" y="19"/>
                    <a:pt x="272" y="18"/>
                    <a:pt x="273" y="17"/>
                  </a:cubicBezTo>
                  <a:cubicBezTo>
                    <a:pt x="273" y="17"/>
                    <a:pt x="273" y="17"/>
                    <a:pt x="273" y="17"/>
                  </a:cubicBezTo>
                  <a:cubicBezTo>
                    <a:pt x="273" y="22"/>
                    <a:pt x="273" y="22"/>
                    <a:pt x="273" y="22"/>
                  </a:cubicBezTo>
                  <a:cubicBezTo>
                    <a:pt x="272" y="22"/>
                    <a:pt x="272" y="22"/>
                    <a:pt x="272" y="22"/>
                  </a:cubicBezTo>
                  <a:cubicBezTo>
                    <a:pt x="272" y="21"/>
                    <a:pt x="272" y="21"/>
                    <a:pt x="271" y="20"/>
                  </a:cubicBezTo>
                  <a:cubicBezTo>
                    <a:pt x="265" y="19"/>
                    <a:pt x="265" y="19"/>
                    <a:pt x="265" y="19"/>
                  </a:cubicBezTo>
                  <a:cubicBezTo>
                    <a:pt x="265" y="19"/>
                    <a:pt x="264" y="19"/>
                    <a:pt x="264" y="19"/>
                  </a:cubicBezTo>
                  <a:cubicBezTo>
                    <a:pt x="264" y="19"/>
                    <a:pt x="264" y="20"/>
                    <a:pt x="264" y="21"/>
                  </a:cubicBezTo>
                  <a:cubicBezTo>
                    <a:pt x="264" y="21"/>
                    <a:pt x="264" y="21"/>
                    <a:pt x="264" y="21"/>
                  </a:cubicBezTo>
                  <a:cubicBezTo>
                    <a:pt x="263" y="17"/>
                    <a:pt x="263" y="17"/>
                    <a:pt x="263" y="17"/>
                  </a:cubicBezTo>
                  <a:cubicBezTo>
                    <a:pt x="265" y="18"/>
                    <a:pt x="265" y="18"/>
                    <a:pt x="265" y="18"/>
                  </a:cubicBezTo>
                  <a:cubicBezTo>
                    <a:pt x="264" y="17"/>
                    <a:pt x="263" y="16"/>
                    <a:pt x="264" y="15"/>
                  </a:cubicBezTo>
                  <a:cubicBezTo>
                    <a:pt x="264" y="13"/>
                    <a:pt x="265" y="12"/>
                    <a:pt x="267" y="13"/>
                  </a:cubicBezTo>
                  <a:cubicBezTo>
                    <a:pt x="272" y="13"/>
                    <a:pt x="272" y="13"/>
                    <a:pt x="272" y="13"/>
                  </a:cubicBezTo>
                  <a:cubicBezTo>
                    <a:pt x="272" y="13"/>
                    <a:pt x="273" y="13"/>
                    <a:pt x="273" y="12"/>
                  </a:cubicBezTo>
                  <a:cubicBezTo>
                    <a:pt x="273" y="12"/>
                    <a:pt x="273" y="12"/>
                    <a:pt x="273" y="12"/>
                  </a:cubicBezTo>
                  <a:close/>
                  <a:moveTo>
                    <a:pt x="273" y="1"/>
                  </a:moveTo>
                  <a:cubicBezTo>
                    <a:pt x="273" y="2"/>
                    <a:pt x="273" y="2"/>
                    <a:pt x="274" y="2"/>
                  </a:cubicBezTo>
                  <a:cubicBezTo>
                    <a:pt x="274" y="3"/>
                    <a:pt x="274" y="3"/>
                    <a:pt x="274" y="3"/>
                  </a:cubicBezTo>
                  <a:cubicBezTo>
                    <a:pt x="274" y="4"/>
                    <a:pt x="274" y="4"/>
                    <a:pt x="272" y="5"/>
                  </a:cubicBezTo>
                  <a:cubicBezTo>
                    <a:pt x="273" y="5"/>
                    <a:pt x="273" y="5"/>
                    <a:pt x="274" y="6"/>
                  </a:cubicBezTo>
                  <a:cubicBezTo>
                    <a:pt x="274" y="7"/>
                    <a:pt x="274" y="7"/>
                    <a:pt x="274" y="7"/>
                  </a:cubicBezTo>
                  <a:cubicBezTo>
                    <a:pt x="274" y="8"/>
                    <a:pt x="274" y="9"/>
                    <a:pt x="273" y="9"/>
                  </a:cubicBezTo>
                  <a:cubicBezTo>
                    <a:pt x="273" y="9"/>
                    <a:pt x="272" y="10"/>
                    <a:pt x="272" y="10"/>
                  </a:cubicBezTo>
                  <a:cubicBezTo>
                    <a:pt x="270" y="10"/>
                    <a:pt x="270" y="9"/>
                    <a:pt x="269" y="8"/>
                  </a:cubicBezTo>
                  <a:cubicBezTo>
                    <a:pt x="268" y="7"/>
                    <a:pt x="268" y="6"/>
                    <a:pt x="268" y="5"/>
                  </a:cubicBezTo>
                  <a:cubicBezTo>
                    <a:pt x="267" y="5"/>
                    <a:pt x="267" y="5"/>
                    <a:pt x="267" y="5"/>
                  </a:cubicBezTo>
                  <a:cubicBezTo>
                    <a:pt x="265" y="5"/>
                    <a:pt x="264" y="5"/>
                    <a:pt x="264" y="6"/>
                  </a:cubicBezTo>
                  <a:cubicBezTo>
                    <a:pt x="264" y="7"/>
                    <a:pt x="265" y="7"/>
                    <a:pt x="265" y="7"/>
                  </a:cubicBezTo>
                  <a:cubicBezTo>
                    <a:pt x="266" y="7"/>
                    <a:pt x="266" y="7"/>
                    <a:pt x="266" y="7"/>
                  </a:cubicBezTo>
                  <a:cubicBezTo>
                    <a:pt x="266" y="7"/>
                    <a:pt x="266" y="7"/>
                    <a:pt x="266" y="7"/>
                  </a:cubicBezTo>
                  <a:cubicBezTo>
                    <a:pt x="266" y="7"/>
                    <a:pt x="266" y="7"/>
                    <a:pt x="267" y="8"/>
                  </a:cubicBezTo>
                  <a:cubicBezTo>
                    <a:pt x="267" y="8"/>
                    <a:pt x="267" y="8"/>
                    <a:pt x="267" y="9"/>
                  </a:cubicBezTo>
                  <a:cubicBezTo>
                    <a:pt x="267" y="9"/>
                    <a:pt x="267" y="9"/>
                    <a:pt x="267" y="9"/>
                  </a:cubicBezTo>
                  <a:cubicBezTo>
                    <a:pt x="266" y="10"/>
                    <a:pt x="266" y="10"/>
                    <a:pt x="266" y="10"/>
                  </a:cubicBezTo>
                  <a:cubicBezTo>
                    <a:pt x="266" y="10"/>
                    <a:pt x="265" y="9"/>
                    <a:pt x="265" y="9"/>
                  </a:cubicBezTo>
                  <a:cubicBezTo>
                    <a:pt x="264" y="8"/>
                    <a:pt x="264" y="7"/>
                    <a:pt x="264" y="7"/>
                  </a:cubicBezTo>
                  <a:cubicBezTo>
                    <a:pt x="264" y="5"/>
                    <a:pt x="265" y="5"/>
                    <a:pt x="265" y="4"/>
                  </a:cubicBezTo>
                  <a:cubicBezTo>
                    <a:pt x="266" y="4"/>
                    <a:pt x="266" y="3"/>
                    <a:pt x="268" y="3"/>
                  </a:cubicBezTo>
                  <a:cubicBezTo>
                    <a:pt x="272" y="3"/>
                    <a:pt x="272" y="3"/>
                    <a:pt x="272" y="3"/>
                  </a:cubicBezTo>
                  <a:cubicBezTo>
                    <a:pt x="272" y="3"/>
                    <a:pt x="273" y="3"/>
                    <a:pt x="273" y="3"/>
                  </a:cubicBezTo>
                  <a:cubicBezTo>
                    <a:pt x="273" y="3"/>
                    <a:pt x="273" y="3"/>
                    <a:pt x="272" y="2"/>
                  </a:cubicBezTo>
                  <a:cubicBezTo>
                    <a:pt x="273" y="1"/>
                    <a:pt x="273" y="1"/>
                    <a:pt x="273" y="1"/>
                  </a:cubicBezTo>
                  <a:close/>
                  <a:moveTo>
                    <a:pt x="272" y="5"/>
                  </a:moveTo>
                  <a:cubicBezTo>
                    <a:pt x="268" y="5"/>
                    <a:pt x="268" y="5"/>
                    <a:pt x="268" y="5"/>
                  </a:cubicBezTo>
                  <a:cubicBezTo>
                    <a:pt x="269" y="6"/>
                    <a:pt x="269" y="7"/>
                    <a:pt x="269" y="7"/>
                  </a:cubicBezTo>
                  <a:cubicBezTo>
                    <a:pt x="270" y="8"/>
                    <a:pt x="270" y="8"/>
                    <a:pt x="271" y="8"/>
                  </a:cubicBezTo>
                  <a:cubicBezTo>
                    <a:pt x="272" y="8"/>
                    <a:pt x="272" y="8"/>
                    <a:pt x="272" y="7"/>
                  </a:cubicBezTo>
                  <a:cubicBezTo>
                    <a:pt x="273" y="6"/>
                    <a:pt x="272" y="5"/>
                    <a:pt x="27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41"/>
            <p:cNvSpPr>
              <a:spLocks/>
            </p:cNvSpPr>
            <p:nvPr userDrawn="1"/>
          </p:nvSpPr>
          <p:spPr bwMode="auto">
            <a:xfrm>
              <a:off x="8913891" y="4711981"/>
              <a:ext cx="161925" cy="150812"/>
            </a:xfrm>
            <a:custGeom>
              <a:avLst/>
              <a:gdLst>
                <a:gd name="T0" fmla="*/ 86 w 108"/>
                <a:gd name="T1" fmla="*/ 99 h 100"/>
                <a:gd name="T2" fmla="*/ 46 w 108"/>
                <a:gd name="T3" fmla="*/ 0 h 100"/>
                <a:gd name="T4" fmla="*/ 56 w 108"/>
                <a:gd name="T5" fmla="*/ 58 h 100"/>
                <a:gd name="T6" fmla="*/ 0 w 108"/>
                <a:gd name="T7" fmla="*/ 100 h 100"/>
                <a:gd name="T8" fmla="*/ 57 w 108"/>
                <a:gd name="T9" fmla="*/ 59 h 100"/>
                <a:gd name="T10" fmla="*/ 65 w 108"/>
                <a:gd name="T11" fmla="*/ 18 h 100"/>
                <a:gd name="T12" fmla="*/ 41 w 108"/>
                <a:gd name="T13" fmla="*/ 97 h 100"/>
                <a:gd name="T14" fmla="*/ 64 w 108"/>
                <a:gd name="T15" fmla="*/ 14 h 100"/>
                <a:gd name="T16" fmla="*/ 65 w 108"/>
                <a:gd name="T17" fmla="*/ 98 h 100"/>
                <a:gd name="T18" fmla="*/ 62 w 108"/>
                <a:gd name="T19" fmla="*/ 9 h 100"/>
                <a:gd name="T20" fmla="*/ 86 w 108"/>
                <a:gd name="T21" fmla="*/ 9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100">
                  <a:moveTo>
                    <a:pt x="86" y="99"/>
                  </a:moveTo>
                  <a:cubicBezTo>
                    <a:pt x="108" y="48"/>
                    <a:pt x="88" y="16"/>
                    <a:pt x="46" y="0"/>
                  </a:cubicBezTo>
                  <a:cubicBezTo>
                    <a:pt x="71" y="10"/>
                    <a:pt x="66" y="42"/>
                    <a:pt x="56" y="58"/>
                  </a:cubicBezTo>
                  <a:cubicBezTo>
                    <a:pt x="45" y="74"/>
                    <a:pt x="28" y="87"/>
                    <a:pt x="0" y="100"/>
                  </a:cubicBezTo>
                  <a:cubicBezTo>
                    <a:pt x="30" y="88"/>
                    <a:pt x="48" y="73"/>
                    <a:pt x="57" y="59"/>
                  </a:cubicBezTo>
                  <a:cubicBezTo>
                    <a:pt x="65" y="44"/>
                    <a:pt x="67" y="32"/>
                    <a:pt x="65" y="18"/>
                  </a:cubicBezTo>
                  <a:cubicBezTo>
                    <a:pt x="78" y="47"/>
                    <a:pt x="67" y="72"/>
                    <a:pt x="41" y="97"/>
                  </a:cubicBezTo>
                  <a:cubicBezTo>
                    <a:pt x="71" y="71"/>
                    <a:pt x="81" y="43"/>
                    <a:pt x="64" y="14"/>
                  </a:cubicBezTo>
                  <a:cubicBezTo>
                    <a:pt x="89" y="42"/>
                    <a:pt x="82" y="72"/>
                    <a:pt x="65" y="98"/>
                  </a:cubicBezTo>
                  <a:cubicBezTo>
                    <a:pt x="86" y="68"/>
                    <a:pt x="90" y="36"/>
                    <a:pt x="62" y="9"/>
                  </a:cubicBezTo>
                  <a:cubicBezTo>
                    <a:pt x="96" y="30"/>
                    <a:pt x="101" y="59"/>
                    <a:pt x="86"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42"/>
            <p:cNvSpPr>
              <a:spLocks/>
            </p:cNvSpPr>
            <p:nvPr userDrawn="1"/>
          </p:nvSpPr>
          <p:spPr bwMode="auto">
            <a:xfrm>
              <a:off x="8942467" y="4694517"/>
              <a:ext cx="49213" cy="20638"/>
            </a:xfrm>
            <a:custGeom>
              <a:avLst/>
              <a:gdLst>
                <a:gd name="T0" fmla="*/ 19 w 33"/>
                <a:gd name="T1" fmla="*/ 14 h 14"/>
                <a:gd name="T2" fmla="*/ 0 w 33"/>
                <a:gd name="T3" fmla="*/ 0 h 14"/>
                <a:gd name="T4" fmla="*/ 33 w 33"/>
                <a:gd name="T5" fmla="*/ 5 h 14"/>
                <a:gd name="T6" fmla="*/ 18 w 33"/>
                <a:gd name="T7" fmla="*/ 6 h 14"/>
                <a:gd name="T8" fmla="*/ 19 w 33"/>
                <a:gd name="T9" fmla="*/ 14 h 14"/>
              </a:gdLst>
              <a:ahLst/>
              <a:cxnLst>
                <a:cxn ang="0">
                  <a:pos x="T0" y="T1"/>
                </a:cxn>
                <a:cxn ang="0">
                  <a:pos x="T2" y="T3"/>
                </a:cxn>
                <a:cxn ang="0">
                  <a:pos x="T4" y="T5"/>
                </a:cxn>
                <a:cxn ang="0">
                  <a:pos x="T6" y="T7"/>
                </a:cxn>
                <a:cxn ang="0">
                  <a:pos x="T8" y="T9"/>
                </a:cxn>
              </a:cxnLst>
              <a:rect l="0" t="0" r="r" b="b"/>
              <a:pathLst>
                <a:path w="33" h="14">
                  <a:moveTo>
                    <a:pt x="19" y="14"/>
                  </a:moveTo>
                  <a:cubicBezTo>
                    <a:pt x="13" y="8"/>
                    <a:pt x="8" y="4"/>
                    <a:pt x="0" y="0"/>
                  </a:cubicBezTo>
                  <a:cubicBezTo>
                    <a:pt x="11" y="0"/>
                    <a:pt x="25" y="3"/>
                    <a:pt x="33" y="5"/>
                  </a:cubicBezTo>
                  <a:cubicBezTo>
                    <a:pt x="24" y="4"/>
                    <a:pt x="20" y="5"/>
                    <a:pt x="18" y="6"/>
                  </a:cubicBezTo>
                  <a:cubicBezTo>
                    <a:pt x="16" y="8"/>
                    <a:pt x="17" y="10"/>
                    <a:pt x="19"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43"/>
            <p:cNvSpPr>
              <a:spLocks/>
            </p:cNvSpPr>
            <p:nvPr userDrawn="1"/>
          </p:nvSpPr>
          <p:spPr bwMode="auto">
            <a:xfrm>
              <a:off x="8867855" y="4856442"/>
              <a:ext cx="195263" cy="30163"/>
            </a:xfrm>
            <a:custGeom>
              <a:avLst/>
              <a:gdLst>
                <a:gd name="T0" fmla="*/ 70 w 131"/>
                <a:gd name="T1" fmla="*/ 20 h 20"/>
                <a:gd name="T2" fmla="*/ 77 w 131"/>
                <a:gd name="T3" fmla="*/ 12 h 20"/>
                <a:gd name="T4" fmla="*/ 100 w 131"/>
                <a:gd name="T5" fmla="*/ 12 h 20"/>
                <a:gd name="T6" fmla="*/ 131 w 131"/>
                <a:gd name="T7" fmla="*/ 14 h 20"/>
                <a:gd name="T8" fmla="*/ 124 w 131"/>
                <a:gd name="T9" fmla="*/ 8 h 20"/>
                <a:gd name="T10" fmla="*/ 101 w 131"/>
                <a:gd name="T11" fmla="*/ 5 h 20"/>
                <a:gd name="T12" fmla="*/ 77 w 131"/>
                <a:gd name="T13" fmla="*/ 0 h 20"/>
                <a:gd name="T14" fmla="*/ 65 w 131"/>
                <a:gd name="T15" fmla="*/ 12 h 20"/>
                <a:gd name="T16" fmla="*/ 53 w 131"/>
                <a:gd name="T17" fmla="*/ 0 h 20"/>
                <a:gd name="T18" fmla="*/ 30 w 131"/>
                <a:gd name="T19" fmla="*/ 5 h 20"/>
                <a:gd name="T20" fmla="*/ 7 w 131"/>
                <a:gd name="T21" fmla="*/ 8 h 20"/>
                <a:gd name="T22" fmla="*/ 0 w 131"/>
                <a:gd name="T23" fmla="*/ 14 h 20"/>
                <a:gd name="T24" fmla="*/ 31 w 131"/>
                <a:gd name="T25" fmla="*/ 12 h 20"/>
                <a:gd name="T26" fmla="*/ 54 w 131"/>
                <a:gd name="T27" fmla="*/ 12 h 20"/>
                <a:gd name="T28" fmla="*/ 61 w 131"/>
                <a:gd name="T29" fmla="*/ 20 h 20"/>
                <a:gd name="T30" fmla="*/ 70 w 131"/>
                <a:gd name="T3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1" h="20">
                  <a:moveTo>
                    <a:pt x="70" y="20"/>
                  </a:moveTo>
                  <a:cubicBezTo>
                    <a:pt x="70" y="16"/>
                    <a:pt x="71" y="14"/>
                    <a:pt x="77" y="12"/>
                  </a:cubicBezTo>
                  <a:cubicBezTo>
                    <a:pt x="83" y="10"/>
                    <a:pt x="89" y="11"/>
                    <a:pt x="100" y="12"/>
                  </a:cubicBezTo>
                  <a:cubicBezTo>
                    <a:pt x="111" y="14"/>
                    <a:pt x="120" y="15"/>
                    <a:pt x="131" y="14"/>
                  </a:cubicBezTo>
                  <a:cubicBezTo>
                    <a:pt x="127" y="12"/>
                    <a:pt x="126" y="10"/>
                    <a:pt x="124" y="8"/>
                  </a:cubicBezTo>
                  <a:cubicBezTo>
                    <a:pt x="115" y="8"/>
                    <a:pt x="109" y="7"/>
                    <a:pt x="101" y="5"/>
                  </a:cubicBezTo>
                  <a:cubicBezTo>
                    <a:pt x="93" y="2"/>
                    <a:pt x="83" y="0"/>
                    <a:pt x="77" y="0"/>
                  </a:cubicBezTo>
                  <a:cubicBezTo>
                    <a:pt x="71" y="1"/>
                    <a:pt x="67" y="4"/>
                    <a:pt x="65" y="12"/>
                  </a:cubicBezTo>
                  <a:cubicBezTo>
                    <a:pt x="63" y="4"/>
                    <a:pt x="59" y="1"/>
                    <a:pt x="53" y="0"/>
                  </a:cubicBezTo>
                  <a:cubicBezTo>
                    <a:pt x="47" y="0"/>
                    <a:pt x="38" y="2"/>
                    <a:pt x="30" y="5"/>
                  </a:cubicBezTo>
                  <a:cubicBezTo>
                    <a:pt x="22" y="7"/>
                    <a:pt x="16" y="8"/>
                    <a:pt x="7" y="8"/>
                  </a:cubicBezTo>
                  <a:cubicBezTo>
                    <a:pt x="5" y="10"/>
                    <a:pt x="4" y="12"/>
                    <a:pt x="0" y="14"/>
                  </a:cubicBezTo>
                  <a:cubicBezTo>
                    <a:pt x="11" y="15"/>
                    <a:pt x="20" y="14"/>
                    <a:pt x="31" y="12"/>
                  </a:cubicBezTo>
                  <a:cubicBezTo>
                    <a:pt x="41" y="11"/>
                    <a:pt x="48" y="10"/>
                    <a:pt x="54" y="12"/>
                  </a:cubicBezTo>
                  <a:cubicBezTo>
                    <a:pt x="60" y="14"/>
                    <a:pt x="61" y="16"/>
                    <a:pt x="61" y="20"/>
                  </a:cubicBezTo>
                  <a:cubicBezTo>
                    <a:pt x="70" y="20"/>
                    <a:pt x="70" y="20"/>
                    <a:pt x="7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44"/>
            <p:cNvSpPr>
              <a:spLocks noEditPoints="1"/>
            </p:cNvSpPr>
            <p:nvPr userDrawn="1"/>
          </p:nvSpPr>
          <p:spPr bwMode="auto">
            <a:xfrm>
              <a:off x="8840867" y="4681823"/>
              <a:ext cx="252414" cy="257174"/>
            </a:xfrm>
            <a:custGeom>
              <a:avLst/>
              <a:gdLst>
                <a:gd name="T0" fmla="*/ 85 w 170"/>
                <a:gd name="T1" fmla="*/ 0 h 171"/>
                <a:gd name="T2" fmla="*/ 0 w 170"/>
                <a:gd name="T3" fmla="*/ 86 h 171"/>
                <a:gd name="T4" fmla="*/ 85 w 170"/>
                <a:gd name="T5" fmla="*/ 171 h 171"/>
                <a:gd name="T6" fmla="*/ 170 w 170"/>
                <a:gd name="T7" fmla="*/ 86 h 171"/>
                <a:gd name="T8" fmla="*/ 85 w 170"/>
                <a:gd name="T9" fmla="*/ 0 h 171"/>
                <a:gd name="T10" fmla="*/ 85 w 170"/>
                <a:gd name="T11" fmla="*/ 168 h 171"/>
                <a:gd name="T12" fmla="*/ 2 w 170"/>
                <a:gd name="T13" fmla="*/ 85 h 171"/>
                <a:gd name="T14" fmla="*/ 85 w 170"/>
                <a:gd name="T15" fmla="*/ 3 h 171"/>
                <a:gd name="T16" fmla="*/ 167 w 170"/>
                <a:gd name="T17" fmla="*/ 85 h 171"/>
                <a:gd name="T18" fmla="*/ 85 w 170"/>
                <a:gd name="T19" fmla="*/ 168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71">
                  <a:moveTo>
                    <a:pt x="85" y="0"/>
                  </a:moveTo>
                  <a:cubicBezTo>
                    <a:pt x="38" y="0"/>
                    <a:pt x="0" y="38"/>
                    <a:pt x="0" y="86"/>
                  </a:cubicBezTo>
                  <a:cubicBezTo>
                    <a:pt x="0" y="132"/>
                    <a:pt x="38" y="171"/>
                    <a:pt x="85" y="171"/>
                  </a:cubicBezTo>
                  <a:cubicBezTo>
                    <a:pt x="132" y="171"/>
                    <a:pt x="170" y="133"/>
                    <a:pt x="170" y="86"/>
                  </a:cubicBezTo>
                  <a:cubicBezTo>
                    <a:pt x="170" y="38"/>
                    <a:pt x="132" y="0"/>
                    <a:pt x="85" y="0"/>
                  </a:cubicBezTo>
                  <a:close/>
                  <a:moveTo>
                    <a:pt x="85" y="168"/>
                  </a:moveTo>
                  <a:cubicBezTo>
                    <a:pt x="39" y="168"/>
                    <a:pt x="2" y="131"/>
                    <a:pt x="2" y="85"/>
                  </a:cubicBezTo>
                  <a:cubicBezTo>
                    <a:pt x="2" y="40"/>
                    <a:pt x="39" y="3"/>
                    <a:pt x="85" y="3"/>
                  </a:cubicBezTo>
                  <a:cubicBezTo>
                    <a:pt x="130" y="3"/>
                    <a:pt x="167" y="40"/>
                    <a:pt x="167" y="85"/>
                  </a:cubicBezTo>
                  <a:cubicBezTo>
                    <a:pt x="167" y="131"/>
                    <a:pt x="130" y="168"/>
                    <a:pt x="85" y="1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45"/>
            <p:cNvSpPr>
              <a:spLocks noEditPoints="1"/>
            </p:cNvSpPr>
            <p:nvPr userDrawn="1"/>
          </p:nvSpPr>
          <p:spPr bwMode="auto">
            <a:xfrm>
              <a:off x="9091692" y="4667536"/>
              <a:ext cx="39688" cy="36513"/>
            </a:xfrm>
            <a:custGeom>
              <a:avLst/>
              <a:gdLst>
                <a:gd name="T0" fmla="*/ 13 w 26"/>
                <a:gd name="T1" fmla="*/ 16 h 25"/>
                <a:gd name="T2" fmla="*/ 11 w 26"/>
                <a:gd name="T3" fmla="*/ 25 h 25"/>
                <a:gd name="T4" fmla="*/ 7 w 26"/>
                <a:gd name="T5" fmla="*/ 24 h 25"/>
                <a:gd name="T6" fmla="*/ 9 w 26"/>
                <a:gd name="T7" fmla="*/ 19 h 25"/>
                <a:gd name="T8" fmla="*/ 10 w 26"/>
                <a:gd name="T9" fmla="*/ 14 h 25"/>
                <a:gd name="T10" fmla="*/ 10 w 26"/>
                <a:gd name="T11" fmla="*/ 14 h 25"/>
                <a:gd name="T12" fmla="*/ 13 w 26"/>
                <a:gd name="T13" fmla="*/ 16 h 25"/>
                <a:gd name="T14" fmla="*/ 25 w 26"/>
                <a:gd name="T15" fmla="*/ 0 h 25"/>
                <a:gd name="T16" fmla="*/ 26 w 26"/>
                <a:gd name="T17" fmla="*/ 2 h 25"/>
                <a:gd name="T18" fmla="*/ 21 w 26"/>
                <a:gd name="T19" fmla="*/ 7 h 25"/>
                <a:gd name="T20" fmla="*/ 18 w 26"/>
                <a:gd name="T21" fmla="*/ 9 h 25"/>
                <a:gd name="T22" fmla="*/ 22 w 26"/>
                <a:gd name="T23" fmla="*/ 11 h 25"/>
                <a:gd name="T24" fmla="*/ 22 w 26"/>
                <a:gd name="T25" fmla="*/ 11 h 25"/>
                <a:gd name="T26" fmla="*/ 23 w 26"/>
                <a:gd name="T27" fmla="*/ 9 h 25"/>
                <a:gd name="T28" fmla="*/ 23 w 26"/>
                <a:gd name="T29" fmla="*/ 9 h 25"/>
                <a:gd name="T30" fmla="*/ 24 w 26"/>
                <a:gd name="T31" fmla="*/ 9 h 25"/>
                <a:gd name="T32" fmla="*/ 25 w 26"/>
                <a:gd name="T33" fmla="*/ 14 h 25"/>
                <a:gd name="T34" fmla="*/ 26 w 26"/>
                <a:gd name="T35" fmla="*/ 15 h 25"/>
                <a:gd name="T36" fmla="*/ 26 w 26"/>
                <a:gd name="T37" fmla="*/ 16 h 25"/>
                <a:gd name="T38" fmla="*/ 25 w 26"/>
                <a:gd name="T39" fmla="*/ 16 h 25"/>
                <a:gd name="T40" fmla="*/ 23 w 26"/>
                <a:gd name="T41" fmla="*/ 16 h 25"/>
                <a:gd name="T42" fmla="*/ 22 w 26"/>
                <a:gd name="T43" fmla="*/ 15 h 25"/>
                <a:gd name="T44" fmla="*/ 13 w 26"/>
                <a:gd name="T45" fmla="*/ 11 h 25"/>
                <a:gd name="T46" fmla="*/ 4 w 26"/>
                <a:gd name="T47" fmla="*/ 13 h 25"/>
                <a:gd name="T48" fmla="*/ 2 w 26"/>
                <a:gd name="T49" fmla="*/ 8 h 25"/>
                <a:gd name="T50" fmla="*/ 2 w 26"/>
                <a:gd name="T51" fmla="*/ 8 h 25"/>
                <a:gd name="T52" fmla="*/ 3 w 26"/>
                <a:gd name="T53" fmla="*/ 8 h 25"/>
                <a:gd name="T54" fmla="*/ 5 w 26"/>
                <a:gd name="T55" fmla="*/ 10 h 25"/>
                <a:gd name="T56" fmla="*/ 11 w 26"/>
                <a:gd name="T57" fmla="*/ 10 h 25"/>
                <a:gd name="T58" fmla="*/ 11 w 26"/>
                <a:gd name="T59" fmla="*/ 9 h 25"/>
                <a:gd name="T60" fmla="*/ 8 w 26"/>
                <a:gd name="T61" fmla="*/ 3 h 25"/>
                <a:gd name="T62" fmla="*/ 9 w 26"/>
                <a:gd name="T63" fmla="*/ 2 h 25"/>
                <a:gd name="T64" fmla="*/ 10 w 26"/>
                <a:gd name="T65" fmla="*/ 2 h 25"/>
                <a:gd name="T66" fmla="*/ 11 w 26"/>
                <a:gd name="T67" fmla="*/ 5 h 25"/>
                <a:gd name="T68" fmla="*/ 12 w 26"/>
                <a:gd name="T69" fmla="*/ 6 h 25"/>
                <a:gd name="T70" fmla="*/ 15 w 26"/>
                <a:gd name="T71" fmla="*/ 8 h 25"/>
                <a:gd name="T72" fmla="*/ 22 w 26"/>
                <a:gd name="T73" fmla="*/ 2 h 25"/>
                <a:gd name="T74" fmla="*/ 24 w 26"/>
                <a:gd name="T75" fmla="*/ 0 h 25"/>
                <a:gd name="T76" fmla="*/ 25 w 26"/>
                <a:gd name="T7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 h="25">
                  <a:moveTo>
                    <a:pt x="13" y="16"/>
                  </a:moveTo>
                  <a:cubicBezTo>
                    <a:pt x="14" y="18"/>
                    <a:pt x="13" y="24"/>
                    <a:pt x="11" y="25"/>
                  </a:cubicBezTo>
                  <a:cubicBezTo>
                    <a:pt x="10" y="25"/>
                    <a:pt x="7" y="25"/>
                    <a:pt x="7" y="24"/>
                  </a:cubicBezTo>
                  <a:cubicBezTo>
                    <a:pt x="7" y="22"/>
                    <a:pt x="8" y="21"/>
                    <a:pt x="9" y="19"/>
                  </a:cubicBezTo>
                  <a:cubicBezTo>
                    <a:pt x="10" y="18"/>
                    <a:pt x="9" y="16"/>
                    <a:pt x="10" y="14"/>
                  </a:cubicBezTo>
                  <a:cubicBezTo>
                    <a:pt x="10" y="14"/>
                    <a:pt x="10" y="14"/>
                    <a:pt x="10" y="14"/>
                  </a:cubicBezTo>
                  <a:cubicBezTo>
                    <a:pt x="11" y="15"/>
                    <a:pt x="12" y="15"/>
                    <a:pt x="13" y="16"/>
                  </a:cubicBezTo>
                  <a:close/>
                  <a:moveTo>
                    <a:pt x="25" y="0"/>
                  </a:moveTo>
                  <a:cubicBezTo>
                    <a:pt x="25" y="0"/>
                    <a:pt x="26" y="1"/>
                    <a:pt x="26" y="2"/>
                  </a:cubicBezTo>
                  <a:cubicBezTo>
                    <a:pt x="26" y="3"/>
                    <a:pt x="23" y="6"/>
                    <a:pt x="21" y="7"/>
                  </a:cubicBezTo>
                  <a:cubicBezTo>
                    <a:pt x="20" y="8"/>
                    <a:pt x="19" y="8"/>
                    <a:pt x="18" y="9"/>
                  </a:cubicBezTo>
                  <a:cubicBezTo>
                    <a:pt x="19" y="10"/>
                    <a:pt x="20" y="11"/>
                    <a:pt x="22" y="11"/>
                  </a:cubicBezTo>
                  <a:cubicBezTo>
                    <a:pt x="22" y="11"/>
                    <a:pt x="22" y="11"/>
                    <a:pt x="22" y="11"/>
                  </a:cubicBezTo>
                  <a:cubicBezTo>
                    <a:pt x="23" y="10"/>
                    <a:pt x="23" y="10"/>
                    <a:pt x="23" y="9"/>
                  </a:cubicBezTo>
                  <a:cubicBezTo>
                    <a:pt x="23" y="9"/>
                    <a:pt x="23" y="9"/>
                    <a:pt x="23" y="9"/>
                  </a:cubicBezTo>
                  <a:cubicBezTo>
                    <a:pt x="23" y="9"/>
                    <a:pt x="23" y="9"/>
                    <a:pt x="24" y="9"/>
                  </a:cubicBezTo>
                  <a:cubicBezTo>
                    <a:pt x="23" y="11"/>
                    <a:pt x="24" y="12"/>
                    <a:pt x="25" y="14"/>
                  </a:cubicBezTo>
                  <a:cubicBezTo>
                    <a:pt x="26" y="14"/>
                    <a:pt x="25" y="15"/>
                    <a:pt x="26" y="15"/>
                  </a:cubicBezTo>
                  <a:cubicBezTo>
                    <a:pt x="26" y="16"/>
                    <a:pt x="26" y="15"/>
                    <a:pt x="26" y="16"/>
                  </a:cubicBezTo>
                  <a:cubicBezTo>
                    <a:pt x="25" y="16"/>
                    <a:pt x="25" y="16"/>
                    <a:pt x="25" y="16"/>
                  </a:cubicBezTo>
                  <a:cubicBezTo>
                    <a:pt x="24" y="16"/>
                    <a:pt x="24" y="16"/>
                    <a:pt x="23" y="16"/>
                  </a:cubicBezTo>
                  <a:cubicBezTo>
                    <a:pt x="23" y="16"/>
                    <a:pt x="22" y="15"/>
                    <a:pt x="22" y="15"/>
                  </a:cubicBezTo>
                  <a:cubicBezTo>
                    <a:pt x="19" y="13"/>
                    <a:pt x="16" y="11"/>
                    <a:pt x="13" y="11"/>
                  </a:cubicBezTo>
                  <a:cubicBezTo>
                    <a:pt x="11" y="12"/>
                    <a:pt x="6" y="14"/>
                    <a:pt x="4" y="13"/>
                  </a:cubicBezTo>
                  <a:cubicBezTo>
                    <a:pt x="2" y="13"/>
                    <a:pt x="0" y="9"/>
                    <a:pt x="2" y="8"/>
                  </a:cubicBezTo>
                  <a:cubicBezTo>
                    <a:pt x="2" y="8"/>
                    <a:pt x="2" y="8"/>
                    <a:pt x="2" y="8"/>
                  </a:cubicBezTo>
                  <a:cubicBezTo>
                    <a:pt x="2" y="8"/>
                    <a:pt x="3" y="8"/>
                    <a:pt x="3" y="8"/>
                  </a:cubicBezTo>
                  <a:cubicBezTo>
                    <a:pt x="4" y="9"/>
                    <a:pt x="5" y="10"/>
                    <a:pt x="5" y="10"/>
                  </a:cubicBezTo>
                  <a:cubicBezTo>
                    <a:pt x="7" y="10"/>
                    <a:pt x="10" y="10"/>
                    <a:pt x="11" y="10"/>
                  </a:cubicBezTo>
                  <a:cubicBezTo>
                    <a:pt x="11" y="9"/>
                    <a:pt x="11" y="9"/>
                    <a:pt x="11" y="9"/>
                  </a:cubicBezTo>
                  <a:cubicBezTo>
                    <a:pt x="9" y="6"/>
                    <a:pt x="7" y="6"/>
                    <a:pt x="8" y="3"/>
                  </a:cubicBezTo>
                  <a:cubicBezTo>
                    <a:pt x="8" y="2"/>
                    <a:pt x="9" y="2"/>
                    <a:pt x="9" y="2"/>
                  </a:cubicBezTo>
                  <a:cubicBezTo>
                    <a:pt x="9" y="2"/>
                    <a:pt x="10" y="2"/>
                    <a:pt x="10" y="2"/>
                  </a:cubicBezTo>
                  <a:cubicBezTo>
                    <a:pt x="10" y="3"/>
                    <a:pt x="11" y="4"/>
                    <a:pt x="11" y="5"/>
                  </a:cubicBezTo>
                  <a:cubicBezTo>
                    <a:pt x="12" y="5"/>
                    <a:pt x="12" y="6"/>
                    <a:pt x="12" y="6"/>
                  </a:cubicBezTo>
                  <a:cubicBezTo>
                    <a:pt x="13" y="6"/>
                    <a:pt x="14" y="8"/>
                    <a:pt x="15" y="8"/>
                  </a:cubicBezTo>
                  <a:cubicBezTo>
                    <a:pt x="16" y="8"/>
                    <a:pt x="21" y="4"/>
                    <a:pt x="22" y="2"/>
                  </a:cubicBezTo>
                  <a:cubicBezTo>
                    <a:pt x="23" y="2"/>
                    <a:pt x="23" y="0"/>
                    <a:pt x="24" y="0"/>
                  </a:cubicBezTo>
                  <a:cubicBezTo>
                    <a:pt x="25" y="0"/>
                    <a:pt x="25" y="0"/>
                    <a:pt x="2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46"/>
            <p:cNvSpPr>
              <a:spLocks noEditPoints="1"/>
            </p:cNvSpPr>
            <p:nvPr userDrawn="1"/>
          </p:nvSpPr>
          <p:spPr bwMode="auto">
            <a:xfrm>
              <a:off x="9120267" y="4715161"/>
              <a:ext cx="53975" cy="44450"/>
            </a:xfrm>
            <a:custGeom>
              <a:avLst/>
              <a:gdLst>
                <a:gd name="T0" fmla="*/ 32 w 36"/>
                <a:gd name="T1" fmla="*/ 11 h 30"/>
                <a:gd name="T2" fmla="*/ 36 w 36"/>
                <a:gd name="T3" fmla="*/ 16 h 30"/>
                <a:gd name="T4" fmla="*/ 30 w 36"/>
                <a:gd name="T5" fmla="*/ 16 h 30"/>
                <a:gd name="T6" fmla="*/ 26 w 36"/>
                <a:gd name="T7" fmla="*/ 13 h 30"/>
                <a:gd name="T8" fmla="*/ 27 w 36"/>
                <a:gd name="T9" fmla="*/ 16 h 30"/>
                <a:gd name="T10" fmla="*/ 23 w 36"/>
                <a:gd name="T11" fmla="*/ 22 h 30"/>
                <a:gd name="T12" fmla="*/ 14 w 36"/>
                <a:gd name="T13" fmla="*/ 21 h 30"/>
                <a:gd name="T14" fmla="*/ 14 w 36"/>
                <a:gd name="T15" fmla="*/ 24 h 30"/>
                <a:gd name="T16" fmla="*/ 14 w 36"/>
                <a:gd name="T17" fmla="*/ 30 h 30"/>
                <a:gd name="T18" fmla="*/ 10 w 36"/>
                <a:gd name="T19" fmla="*/ 24 h 30"/>
                <a:gd name="T20" fmla="*/ 1 w 36"/>
                <a:gd name="T21" fmla="*/ 18 h 30"/>
                <a:gd name="T22" fmla="*/ 3 w 36"/>
                <a:gd name="T23" fmla="*/ 19 h 30"/>
                <a:gd name="T24" fmla="*/ 9 w 36"/>
                <a:gd name="T25" fmla="*/ 24 h 30"/>
                <a:gd name="T26" fmla="*/ 9 w 36"/>
                <a:gd name="T27" fmla="*/ 23 h 30"/>
                <a:gd name="T28" fmla="*/ 6 w 36"/>
                <a:gd name="T29" fmla="*/ 20 h 30"/>
                <a:gd name="T30" fmla="*/ 4 w 36"/>
                <a:gd name="T31" fmla="*/ 12 h 30"/>
                <a:gd name="T32" fmla="*/ 8 w 36"/>
                <a:gd name="T33" fmla="*/ 18 h 30"/>
                <a:gd name="T34" fmla="*/ 12 w 36"/>
                <a:gd name="T35" fmla="*/ 20 h 30"/>
                <a:gd name="T36" fmla="*/ 17 w 36"/>
                <a:gd name="T37" fmla="*/ 19 h 30"/>
                <a:gd name="T38" fmla="*/ 14 w 36"/>
                <a:gd name="T39" fmla="*/ 16 h 30"/>
                <a:gd name="T40" fmla="*/ 21 w 36"/>
                <a:gd name="T41" fmla="*/ 20 h 30"/>
                <a:gd name="T42" fmla="*/ 24 w 36"/>
                <a:gd name="T43" fmla="*/ 18 h 30"/>
                <a:gd name="T44" fmla="*/ 14 w 36"/>
                <a:gd name="T45" fmla="*/ 12 h 30"/>
                <a:gd name="T46" fmla="*/ 10 w 36"/>
                <a:gd name="T47" fmla="*/ 14 h 30"/>
                <a:gd name="T48" fmla="*/ 10 w 36"/>
                <a:gd name="T49" fmla="*/ 12 h 30"/>
                <a:gd name="T50" fmla="*/ 14 w 36"/>
                <a:gd name="T51" fmla="*/ 6 h 30"/>
                <a:gd name="T52" fmla="*/ 21 w 36"/>
                <a:gd name="T53" fmla="*/ 10 h 30"/>
                <a:gd name="T54" fmla="*/ 32 w 36"/>
                <a:gd name="T55" fmla="*/ 14 h 30"/>
                <a:gd name="T56" fmla="*/ 32 w 36"/>
                <a:gd name="T57" fmla="*/ 14 h 30"/>
                <a:gd name="T58" fmla="*/ 29 w 36"/>
                <a:gd name="T59" fmla="*/ 6 h 30"/>
                <a:gd name="T60" fmla="*/ 32 w 36"/>
                <a:gd name="T61" fmla="*/ 6 h 30"/>
                <a:gd name="T62" fmla="*/ 34 w 36"/>
                <a:gd name="T63" fmla="*/ 0 h 30"/>
                <a:gd name="T64" fmla="*/ 29 w 36"/>
                <a:gd name="T6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 h="30">
                  <a:moveTo>
                    <a:pt x="32" y="6"/>
                  </a:moveTo>
                  <a:cubicBezTo>
                    <a:pt x="33" y="8"/>
                    <a:pt x="31" y="10"/>
                    <a:pt x="32" y="11"/>
                  </a:cubicBezTo>
                  <a:cubicBezTo>
                    <a:pt x="32" y="11"/>
                    <a:pt x="32" y="12"/>
                    <a:pt x="32" y="12"/>
                  </a:cubicBezTo>
                  <a:cubicBezTo>
                    <a:pt x="34" y="12"/>
                    <a:pt x="36" y="14"/>
                    <a:pt x="36" y="16"/>
                  </a:cubicBezTo>
                  <a:cubicBezTo>
                    <a:pt x="36" y="17"/>
                    <a:pt x="34" y="19"/>
                    <a:pt x="33" y="19"/>
                  </a:cubicBezTo>
                  <a:cubicBezTo>
                    <a:pt x="32" y="18"/>
                    <a:pt x="30" y="16"/>
                    <a:pt x="30" y="16"/>
                  </a:cubicBezTo>
                  <a:cubicBezTo>
                    <a:pt x="29" y="14"/>
                    <a:pt x="27" y="14"/>
                    <a:pt x="26" y="13"/>
                  </a:cubicBezTo>
                  <a:cubicBezTo>
                    <a:pt x="26" y="13"/>
                    <a:pt x="26" y="13"/>
                    <a:pt x="26" y="13"/>
                  </a:cubicBezTo>
                  <a:cubicBezTo>
                    <a:pt x="26" y="13"/>
                    <a:pt x="26" y="13"/>
                    <a:pt x="26" y="13"/>
                  </a:cubicBezTo>
                  <a:cubicBezTo>
                    <a:pt x="26" y="14"/>
                    <a:pt x="27" y="14"/>
                    <a:pt x="27" y="16"/>
                  </a:cubicBezTo>
                  <a:cubicBezTo>
                    <a:pt x="27" y="18"/>
                    <a:pt x="28" y="21"/>
                    <a:pt x="24" y="23"/>
                  </a:cubicBezTo>
                  <a:cubicBezTo>
                    <a:pt x="24" y="22"/>
                    <a:pt x="24" y="22"/>
                    <a:pt x="23" y="22"/>
                  </a:cubicBezTo>
                  <a:cubicBezTo>
                    <a:pt x="22" y="22"/>
                    <a:pt x="21" y="20"/>
                    <a:pt x="20" y="20"/>
                  </a:cubicBezTo>
                  <a:cubicBezTo>
                    <a:pt x="19" y="22"/>
                    <a:pt x="16" y="21"/>
                    <a:pt x="14" y="21"/>
                  </a:cubicBezTo>
                  <a:cubicBezTo>
                    <a:pt x="13" y="21"/>
                    <a:pt x="13" y="22"/>
                    <a:pt x="13" y="22"/>
                  </a:cubicBezTo>
                  <a:cubicBezTo>
                    <a:pt x="14" y="22"/>
                    <a:pt x="14" y="23"/>
                    <a:pt x="14" y="24"/>
                  </a:cubicBezTo>
                  <a:cubicBezTo>
                    <a:pt x="15" y="24"/>
                    <a:pt x="18" y="26"/>
                    <a:pt x="18" y="28"/>
                  </a:cubicBezTo>
                  <a:cubicBezTo>
                    <a:pt x="18" y="29"/>
                    <a:pt x="16" y="30"/>
                    <a:pt x="14" y="30"/>
                  </a:cubicBezTo>
                  <a:cubicBezTo>
                    <a:pt x="14" y="28"/>
                    <a:pt x="13" y="26"/>
                    <a:pt x="11" y="25"/>
                  </a:cubicBezTo>
                  <a:cubicBezTo>
                    <a:pt x="10" y="25"/>
                    <a:pt x="11" y="24"/>
                    <a:pt x="10" y="24"/>
                  </a:cubicBezTo>
                  <a:cubicBezTo>
                    <a:pt x="9" y="25"/>
                    <a:pt x="8" y="26"/>
                    <a:pt x="7" y="26"/>
                  </a:cubicBezTo>
                  <a:cubicBezTo>
                    <a:pt x="3" y="25"/>
                    <a:pt x="0" y="22"/>
                    <a:pt x="1" y="18"/>
                  </a:cubicBezTo>
                  <a:cubicBezTo>
                    <a:pt x="2" y="17"/>
                    <a:pt x="2" y="16"/>
                    <a:pt x="2" y="15"/>
                  </a:cubicBezTo>
                  <a:cubicBezTo>
                    <a:pt x="3" y="16"/>
                    <a:pt x="3" y="18"/>
                    <a:pt x="3" y="19"/>
                  </a:cubicBezTo>
                  <a:cubicBezTo>
                    <a:pt x="3" y="19"/>
                    <a:pt x="3" y="20"/>
                    <a:pt x="4" y="20"/>
                  </a:cubicBezTo>
                  <a:cubicBezTo>
                    <a:pt x="5" y="22"/>
                    <a:pt x="7" y="23"/>
                    <a:pt x="9" y="24"/>
                  </a:cubicBezTo>
                  <a:cubicBezTo>
                    <a:pt x="9" y="24"/>
                    <a:pt x="9" y="24"/>
                    <a:pt x="9" y="23"/>
                  </a:cubicBezTo>
                  <a:cubicBezTo>
                    <a:pt x="9" y="23"/>
                    <a:pt x="9" y="23"/>
                    <a:pt x="9" y="23"/>
                  </a:cubicBezTo>
                  <a:cubicBezTo>
                    <a:pt x="9" y="22"/>
                    <a:pt x="8" y="22"/>
                    <a:pt x="8" y="21"/>
                  </a:cubicBezTo>
                  <a:cubicBezTo>
                    <a:pt x="8" y="21"/>
                    <a:pt x="7" y="20"/>
                    <a:pt x="6" y="20"/>
                  </a:cubicBezTo>
                  <a:cubicBezTo>
                    <a:pt x="5" y="19"/>
                    <a:pt x="3" y="14"/>
                    <a:pt x="4" y="13"/>
                  </a:cubicBezTo>
                  <a:cubicBezTo>
                    <a:pt x="4" y="13"/>
                    <a:pt x="4" y="12"/>
                    <a:pt x="4" y="12"/>
                  </a:cubicBezTo>
                  <a:cubicBezTo>
                    <a:pt x="5" y="12"/>
                    <a:pt x="5" y="12"/>
                    <a:pt x="5" y="13"/>
                  </a:cubicBezTo>
                  <a:cubicBezTo>
                    <a:pt x="6" y="14"/>
                    <a:pt x="7" y="16"/>
                    <a:pt x="8" y="18"/>
                  </a:cubicBezTo>
                  <a:cubicBezTo>
                    <a:pt x="9" y="18"/>
                    <a:pt x="10" y="19"/>
                    <a:pt x="11" y="20"/>
                  </a:cubicBezTo>
                  <a:cubicBezTo>
                    <a:pt x="11" y="20"/>
                    <a:pt x="11" y="20"/>
                    <a:pt x="12" y="20"/>
                  </a:cubicBezTo>
                  <a:cubicBezTo>
                    <a:pt x="13" y="19"/>
                    <a:pt x="14" y="19"/>
                    <a:pt x="16" y="19"/>
                  </a:cubicBezTo>
                  <a:cubicBezTo>
                    <a:pt x="16" y="19"/>
                    <a:pt x="17" y="19"/>
                    <a:pt x="17" y="19"/>
                  </a:cubicBezTo>
                  <a:cubicBezTo>
                    <a:pt x="17" y="18"/>
                    <a:pt x="15" y="17"/>
                    <a:pt x="15" y="17"/>
                  </a:cubicBezTo>
                  <a:cubicBezTo>
                    <a:pt x="14" y="16"/>
                    <a:pt x="14" y="16"/>
                    <a:pt x="14" y="16"/>
                  </a:cubicBezTo>
                  <a:cubicBezTo>
                    <a:pt x="16" y="14"/>
                    <a:pt x="17" y="16"/>
                    <a:pt x="19" y="18"/>
                  </a:cubicBezTo>
                  <a:cubicBezTo>
                    <a:pt x="20" y="19"/>
                    <a:pt x="20" y="19"/>
                    <a:pt x="21" y="20"/>
                  </a:cubicBezTo>
                  <a:cubicBezTo>
                    <a:pt x="22" y="20"/>
                    <a:pt x="23" y="21"/>
                    <a:pt x="24" y="20"/>
                  </a:cubicBezTo>
                  <a:cubicBezTo>
                    <a:pt x="24" y="19"/>
                    <a:pt x="24" y="19"/>
                    <a:pt x="24" y="18"/>
                  </a:cubicBezTo>
                  <a:cubicBezTo>
                    <a:pt x="24" y="15"/>
                    <a:pt x="20" y="12"/>
                    <a:pt x="17" y="12"/>
                  </a:cubicBezTo>
                  <a:cubicBezTo>
                    <a:pt x="16" y="11"/>
                    <a:pt x="14" y="10"/>
                    <a:pt x="14" y="12"/>
                  </a:cubicBezTo>
                  <a:cubicBezTo>
                    <a:pt x="14" y="12"/>
                    <a:pt x="13" y="14"/>
                    <a:pt x="13" y="14"/>
                  </a:cubicBezTo>
                  <a:cubicBezTo>
                    <a:pt x="12" y="14"/>
                    <a:pt x="11" y="14"/>
                    <a:pt x="10" y="14"/>
                  </a:cubicBezTo>
                  <a:cubicBezTo>
                    <a:pt x="10" y="14"/>
                    <a:pt x="10" y="14"/>
                    <a:pt x="10" y="14"/>
                  </a:cubicBezTo>
                  <a:cubicBezTo>
                    <a:pt x="10" y="13"/>
                    <a:pt x="10" y="13"/>
                    <a:pt x="10" y="12"/>
                  </a:cubicBezTo>
                  <a:cubicBezTo>
                    <a:pt x="10" y="12"/>
                    <a:pt x="9" y="12"/>
                    <a:pt x="9" y="11"/>
                  </a:cubicBezTo>
                  <a:cubicBezTo>
                    <a:pt x="9" y="10"/>
                    <a:pt x="13" y="6"/>
                    <a:pt x="14" y="6"/>
                  </a:cubicBezTo>
                  <a:cubicBezTo>
                    <a:pt x="16" y="8"/>
                    <a:pt x="17" y="8"/>
                    <a:pt x="19" y="9"/>
                  </a:cubicBezTo>
                  <a:cubicBezTo>
                    <a:pt x="20" y="9"/>
                    <a:pt x="21" y="10"/>
                    <a:pt x="21" y="10"/>
                  </a:cubicBezTo>
                  <a:cubicBezTo>
                    <a:pt x="23" y="11"/>
                    <a:pt x="24" y="11"/>
                    <a:pt x="26" y="12"/>
                  </a:cubicBezTo>
                  <a:cubicBezTo>
                    <a:pt x="28" y="12"/>
                    <a:pt x="30" y="14"/>
                    <a:pt x="32" y="14"/>
                  </a:cubicBezTo>
                  <a:cubicBezTo>
                    <a:pt x="32" y="14"/>
                    <a:pt x="32" y="14"/>
                    <a:pt x="32" y="14"/>
                  </a:cubicBezTo>
                  <a:cubicBezTo>
                    <a:pt x="32" y="14"/>
                    <a:pt x="32" y="14"/>
                    <a:pt x="32" y="14"/>
                  </a:cubicBezTo>
                  <a:cubicBezTo>
                    <a:pt x="30" y="13"/>
                    <a:pt x="27" y="12"/>
                    <a:pt x="28" y="10"/>
                  </a:cubicBezTo>
                  <a:cubicBezTo>
                    <a:pt x="28" y="8"/>
                    <a:pt x="30" y="8"/>
                    <a:pt x="29" y="6"/>
                  </a:cubicBezTo>
                  <a:cubicBezTo>
                    <a:pt x="30" y="6"/>
                    <a:pt x="30" y="6"/>
                    <a:pt x="30" y="6"/>
                  </a:cubicBezTo>
                  <a:cubicBezTo>
                    <a:pt x="31" y="6"/>
                    <a:pt x="31" y="6"/>
                    <a:pt x="32" y="6"/>
                  </a:cubicBezTo>
                  <a:close/>
                  <a:moveTo>
                    <a:pt x="34" y="0"/>
                  </a:moveTo>
                  <a:cubicBezTo>
                    <a:pt x="34" y="0"/>
                    <a:pt x="34" y="0"/>
                    <a:pt x="34" y="0"/>
                  </a:cubicBezTo>
                  <a:cubicBezTo>
                    <a:pt x="33" y="2"/>
                    <a:pt x="29" y="6"/>
                    <a:pt x="26" y="6"/>
                  </a:cubicBezTo>
                  <a:cubicBezTo>
                    <a:pt x="25" y="4"/>
                    <a:pt x="27" y="2"/>
                    <a:pt x="29" y="0"/>
                  </a:cubicBezTo>
                  <a:cubicBezTo>
                    <a:pt x="30" y="1"/>
                    <a:pt x="32"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47"/>
            <p:cNvSpPr>
              <a:spLocks noEditPoints="1"/>
            </p:cNvSpPr>
            <p:nvPr userDrawn="1"/>
          </p:nvSpPr>
          <p:spPr bwMode="auto">
            <a:xfrm>
              <a:off x="9037717" y="4621498"/>
              <a:ext cx="53975" cy="46038"/>
            </a:xfrm>
            <a:custGeom>
              <a:avLst/>
              <a:gdLst>
                <a:gd name="T0" fmla="*/ 13 w 36"/>
                <a:gd name="T1" fmla="*/ 14 h 30"/>
                <a:gd name="T2" fmla="*/ 10 w 36"/>
                <a:gd name="T3" fmla="*/ 17 h 30"/>
                <a:gd name="T4" fmla="*/ 10 w 36"/>
                <a:gd name="T5" fmla="*/ 17 h 30"/>
                <a:gd name="T6" fmla="*/ 13 w 36"/>
                <a:gd name="T7" fmla="*/ 14 h 30"/>
                <a:gd name="T8" fmla="*/ 13 w 36"/>
                <a:gd name="T9" fmla="*/ 14 h 30"/>
                <a:gd name="T10" fmla="*/ 26 w 36"/>
                <a:gd name="T11" fmla="*/ 1 h 30"/>
                <a:gd name="T12" fmla="*/ 27 w 36"/>
                <a:gd name="T13" fmla="*/ 1 h 30"/>
                <a:gd name="T14" fmla="*/ 25 w 36"/>
                <a:gd name="T15" fmla="*/ 7 h 30"/>
                <a:gd name="T16" fmla="*/ 22 w 36"/>
                <a:gd name="T17" fmla="*/ 10 h 30"/>
                <a:gd name="T18" fmla="*/ 22 w 36"/>
                <a:gd name="T19" fmla="*/ 11 h 30"/>
                <a:gd name="T20" fmla="*/ 25 w 36"/>
                <a:gd name="T21" fmla="*/ 11 h 30"/>
                <a:gd name="T22" fmla="*/ 26 w 36"/>
                <a:gd name="T23" fmla="*/ 10 h 30"/>
                <a:gd name="T24" fmla="*/ 29 w 36"/>
                <a:gd name="T25" fmla="*/ 13 h 30"/>
                <a:gd name="T26" fmla="*/ 28 w 36"/>
                <a:gd name="T27" fmla="*/ 14 h 30"/>
                <a:gd name="T28" fmla="*/ 21 w 36"/>
                <a:gd name="T29" fmla="*/ 14 h 30"/>
                <a:gd name="T30" fmla="*/ 19 w 36"/>
                <a:gd name="T31" fmla="*/ 13 h 30"/>
                <a:gd name="T32" fmla="*/ 16 w 36"/>
                <a:gd name="T33" fmla="*/ 18 h 30"/>
                <a:gd name="T34" fmla="*/ 16 w 36"/>
                <a:gd name="T35" fmla="*/ 18 h 30"/>
                <a:gd name="T36" fmla="*/ 21 w 36"/>
                <a:gd name="T37" fmla="*/ 20 h 30"/>
                <a:gd name="T38" fmla="*/ 20 w 36"/>
                <a:gd name="T39" fmla="*/ 24 h 30"/>
                <a:gd name="T40" fmla="*/ 20 w 36"/>
                <a:gd name="T41" fmla="*/ 27 h 30"/>
                <a:gd name="T42" fmla="*/ 14 w 36"/>
                <a:gd name="T43" fmla="*/ 27 h 30"/>
                <a:gd name="T44" fmla="*/ 15 w 36"/>
                <a:gd name="T45" fmla="*/ 21 h 30"/>
                <a:gd name="T46" fmla="*/ 14 w 36"/>
                <a:gd name="T47" fmla="*/ 21 h 30"/>
                <a:gd name="T48" fmla="*/ 9 w 36"/>
                <a:gd name="T49" fmla="*/ 28 h 30"/>
                <a:gd name="T50" fmla="*/ 9 w 36"/>
                <a:gd name="T51" fmla="*/ 28 h 30"/>
                <a:gd name="T52" fmla="*/ 9 w 36"/>
                <a:gd name="T53" fmla="*/ 22 h 30"/>
                <a:gd name="T54" fmla="*/ 11 w 36"/>
                <a:gd name="T55" fmla="*/ 20 h 30"/>
                <a:gd name="T56" fmla="*/ 8 w 36"/>
                <a:gd name="T57" fmla="*/ 20 h 30"/>
                <a:gd name="T58" fmla="*/ 6 w 36"/>
                <a:gd name="T59" fmla="*/ 21 h 30"/>
                <a:gd name="T60" fmla="*/ 1 w 36"/>
                <a:gd name="T61" fmla="*/ 23 h 30"/>
                <a:gd name="T62" fmla="*/ 0 w 36"/>
                <a:gd name="T63" fmla="*/ 22 h 30"/>
                <a:gd name="T64" fmla="*/ 1 w 36"/>
                <a:gd name="T65" fmla="*/ 19 h 30"/>
                <a:gd name="T66" fmla="*/ 3 w 36"/>
                <a:gd name="T67" fmla="*/ 15 h 30"/>
                <a:gd name="T68" fmla="*/ 13 w 36"/>
                <a:gd name="T69" fmla="*/ 13 h 30"/>
                <a:gd name="T70" fmla="*/ 16 w 36"/>
                <a:gd name="T71" fmla="*/ 14 h 30"/>
                <a:gd name="T72" fmla="*/ 16 w 36"/>
                <a:gd name="T73" fmla="*/ 14 h 30"/>
                <a:gd name="T74" fmla="*/ 16 w 36"/>
                <a:gd name="T75" fmla="*/ 13 h 30"/>
                <a:gd name="T76" fmla="*/ 15 w 36"/>
                <a:gd name="T77" fmla="*/ 13 h 30"/>
                <a:gd name="T78" fmla="*/ 13 w 36"/>
                <a:gd name="T79" fmla="*/ 8 h 30"/>
                <a:gd name="T80" fmla="*/ 13 w 36"/>
                <a:gd name="T81" fmla="*/ 8 h 30"/>
                <a:gd name="T82" fmla="*/ 18 w 36"/>
                <a:gd name="T83" fmla="*/ 11 h 30"/>
                <a:gd name="T84" fmla="*/ 20 w 36"/>
                <a:gd name="T85" fmla="*/ 9 h 30"/>
                <a:gd name="T86" fmla="*/ 21 w 36"/>
                <a:gd name="T87" fmla="*/ 7 h 30"/>
                <a:gd name="T88" fmla="*/ 24 w 36"/>
                <a:gd name="T89" fmla="*/ 4 h 30"/>
                <a:gd name="T90" fmla="*/ 26 w 36"/>
                <a:gd name="T91" fmla="*/ 1 h 30"/>
                <a:gd name="T92" fmla="*/ 26 w 36"/>
                <a:gd name="T93" fmla="*/ 1 h 30"/>
                <a:gd name="T94" fmla="*/ 31 w 36"/>
                <a:gd name="T95" fmla="*/ 3 h 30"/>
                <a:gd name="T96" fmla="*/ 35 w 36"/>
                <a:gd name="T97" fmla="*/ 7 h 30"/>
                <a:gd name="T98" fmla="*/ 36 w 36"/>
                <a:gd name="T99" fmla="*/ 9 h 30"/>
                <a:gd name="T100" fmla="*/ 31 w 36"/>
                <a:gd name="T101" fmla="*/ 10 h 30"/>
                <a:gd name="T102" fmla="*/ 31 w 36"/>
                <a:gd name="T103" fmla="*/ 8 h 30"/>
                <a:gd name="T104" fmla="*/ 30 w 36"/>
                <a:gd name="T105" fmla="*/ 8 h 30"/>
                <a:gd name="T106" fmla="*/ 31 w 36"/>
                <a:gd name="T107"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 h="30">
                  <a:moveTo>
                    <a:pt x="13" y="14"/>
                  </a:moveTo>
                  <a:cubicBezTo>
                    <a:pt x="13" y="14"/>
                    <a:pt x="10" y="16"/>
                    <a:pt x="10" y="17"/>
                  </a:cubicBezTo>
                  <a:cubicBezTo>
                    <a:pt x="10" y="17"/>
                    <a:pt x="10" y="17"/>
                    <a:pt x="10" y="17"/>
                  </a:cubicBezTo>
                  <a:cubicBezTo>
                    <a:pt x="13" y="19"/>
                    <a:pt x="14" y="17"/>
                    <a:pt x="13" y="14"/>
                  </a:cubicBezTo>
                  <a:cubicBezTo>
                    <a:pt x="13" y="14"/>
                    <a:pt x="13" y="14"/>
                    <a:pt x="13" y="14"/>
                  </a:cubicBezTo>
                  <a:close/>
                  <a:moveTo>
                    <a:pt x="26" y="1"/>
                  </a:moveTo>
                  <a:cubicBezTo>
                    <a:pt x="26" y="1"/>
                    <a:pt x="26" y="1"/>
                    <a:pt x="27" y="1"/>
                  </a:cubicBezTo>
                  <a:cubicBezTo>
                    <a:pt x="27" y="2"/>
                    <a:pt x="25" y="6"/>
                    <a:pt x="25" y="7"/>
                  </a:cubicBezTo>
                  <a:cubicBezTo>
                    <a:pt x="24" y="8"/>
                    <a:pt x="22" y="10"/>
                    <a:pt x="22" y="10"/>
                  </a:cubicBezTo>
                  <a:cubicBezTo>
                    <a:pt x="22" y="10"/>
                    <a:pt x="22" y="10"/>
                    <a:pt x="22" y="11"/>
                  </a:cubicBezTo>
                  <a:cubicBezTo>
                    <a:pt x="23" y="12"/>
                    <a:pt x="25" y="12"/>
                    <a:pt x="25" y="11"/>
                  </a:cubicBezTo>
                  <a:cubicBezTo>
                    <a:pt x="26" y="10"/>
                    <a:pt x="25" y="10"/>
                    <a:pt x="26" y="10"/>
                  </a:cubicBezTo>
                  <a:cubicBezTo>
                    <a:pt x="27" y="10"/>
                    <a:pt x="29" y="12"/>
                    <a:pt x="29" y="13"/>
                  </a:cubicBezTo>
                  <a:cubicBezTo>
                    <a:pt x="29" y="13"/>
                    <a:pt x="29" y="14"/>
                    <a:pt x="28" y="14"/>
                  </a:cubicBezTo>
                  <a:cubicBezTo>
                    <a:pt x="25" y="13"/>
                    <a:pt x="23" y="14"/>
                    <a:pt x="21" y="14"/>
                  </a:cubicBezTo>
                  <a:cubicBezTo>
                    <a:pt x="20" y="14"/>
                    <a:pt x="20" y="13"/>
                    <a:pt x="19" y="13"/>
                  </a:cubicBezTo>
                  <a:cubicBezTo>
                    <a:pt x="18" y="14"/>
                    <a:pt x="16" y="17"/>
                    <a:pt x="16" y="18"/>
                  </a:cubicBezTo>
                  <a:cubicBezTo>
                    <a:pt x="16" y="18"/>
                    <a:pt x="16" y="18"/>
                    <a:pt x="16" y="18"/>
                  </a:cubicBezTo>
                  <a:cubicBezTo>
                    <a:pt x="18" y="19"/>
                    <a:pt x="19" y="17"/>
                    <a:pt x="21" y="20"/>
                  </a:cubicBezTo>
                  <a:cubicBezTo>
                    <a:pt x="21" y="22"/>
                    <a:pt x="20" y="22"/>
                    <a:pt x="20" y="24"/>
                  </a:cubicBezTo>
                  <a:cubicBezTo>
                    <a:pt x="19" y="25"/>
                    <a:pt x="20" y="26"/>
                    <a:pt x="20" y="27"/>
                  </a:cubicBezTo>
                  <a:cubicBezTo>
                    <a:pt x="19" y="30"/>
                    <a:pt x="15" y="29"/>
                    <a:pt x="14" y="27"/>
                  </a:cubicBezTo>
                  <a:cubicBezTo>
                    <a:pt x="13" y="26"/>
                    <a:pt x="15" y="22"/>
                    <a:pt x="15" y="21"/>
                  </a:cubicBezTo>
                  <a:cubicBezTo>
                    <a:pt x="14" y="21"/>
                    <a:pt x="14" y="21"/>
                    <a:pt x="14" y="21"/>
                  </a:cubicBezTo>
                  <a:cubicBezTo>
                    <a:pt x="11" y="22"/>
                    <a:pt x="11" y="26"/>
                    <a:pt x="9" y="28"/>
                  </a:cubicBezTo>
                  <a:cubicBezTo>
                    <a:pt x="9" y="28"/>
                    <a:pt x="9" y="28"/>
                    <a:pt x="9" y="28"/>
                  </a:cubicBezTo>
                  <a:cubicBezTo>
                    <a:pt x="8" y="27"/>
                    <a:pt x="9" y="24"/>
                    <a:pt x="9" y="22"/>
                  </a:cubicBezTo>
                  <a:cubicBezTo>
                    <a:pt x="10" y="22"/>
                    <a:pt x="11" y="21"/>
                    <a:pt x="11" y="20"/>
                  </a:cubicBezTo>
                  <a:cubicBezTo>
                    <a:pt x="10" y="20"/>
                    <a:pt x="9" y="19"/>
                    <a:pt x="8" y="20"/>
                  </a:cubicBezTo>
                  <a:cubicBezTo>
                    <a:pt x="7" y="20"/>
                    <a:pt x="7" y="21"/>
                    <a:pt x="6" y="21"/>
                  </a:cubicBezTo>
                  <a:cubicBezTo>
                    <a:pt x="5" y="22"/>
                    <a:pt x="3" y="23"/>
                    <a:pt x="1" y="23"/>
                  </a:cubicBezTo>
                  <a:cubicBezTo>
                    <a:pt x="1" y="23"/>
                    <a:pt x="1" y="22"/>
                    <a:pt x="0" y="22"/>
                  </a:cubicBezTo>
                  <a:cubicBezTo>
                    <a:pt x="1" y="20"/>
                    <a:pt x="1" y="20"/>
                    <a:pt x="1" y="19"/>
                  </a:cubicBezTo>
                  <a:cubicBezTo>
                    <a:pt x="1" y="18"/>
                    <a:pt x="3" y="17"/>
                    <a:pt x="3" y="15"/>
                  </a:cubicBezTo>
                  <a:cubicBezTo>
                    <a:pt x="7" y="15"/>
                    <a:pt x="9" y="13"/>
                    <a:pt x="13" y="13"/>
                  </a:cubicBezTo>
                  <a:cubicBezTo>
                    <a:pt x="14" y="13"/>
                    <a:pt x="15" y="15"/>
                    <a:pt x="16" y="14"/>
                  </a:cubicBezTo>
                  <a:cubicBezTo>
                    <a:pt x="16" y="14"/>
                    <a:pt x="16" y="14"/>
                    <a:pt x="16" y="14"/>
                  </a:cubicBezTo>
                  <a:cubicBezTo>
                    <a:pt x="16" y="14"/>
                    <a:pt x="16" y="14"/>
                    <a:pt x="16" y="13"/>
                  </a:cubicBezTo>
                  <a:cubicBezTo>
                    <a:pt x="15" y="13"/>
                    <a:pt x="15" y="13"/>
                    <a:pt x="15" y="13"/>
                  </a:cubicBezTo>
                  <a:cubicBezTo>
                    <a:pt x="12" y="12"/>
                    <a:pt x="12" y="10"/>
                    <a:pt x="13" y="8"/>
                  </a:cubicBezTo>
                  <a:cubicBezTo>
                    <a:pt x="13" y="8"/>
                    <a:pt x="13" y="8"/>
                    <a:pt x="13" y="8"/>
                  </a:cubicBezTo>
                  <a:cubicBezTo>
                    <a:pt x="14" y="10"/>
                    <a:pt x="17" y="11"/>
                    <a:pt x="18" y="11"/>
                  </a:cubicBezTo>
                  <a:cubicBezTo>
                    <a:pt x="19" y="10"/>
                    <a:pt x="19" y="10"/>
                    <a:pt x="20" y="9"/>
                  </a:cubicBezTo>
                  <a:cubicBezTo>
                    <a:pt x="20" y="8"/>
                    <a:pt x="21" y="8"/>
                    <a:pt x="21" y="7"/>
                  </a:cubicBezTo>
                  <a:cubicBezTo>
                    <a:pt x="22" y="6"/>
                    <a:pt x="23" y="5"/>
                    <a:pt x="24" y="4"/>
                  </a:cubicBezTo>
                  <a:cubicBezTo>
                    <a:pt x="24" y="4"/>
                    <a:pt x="25" y="1"/>
                    <a:pt x="26" y="1"/>
                  </a:cubicBezTo>
                  <a:cubicBezTo>
                    <a:pt x="25" y="0"/>
                    <a:pt x="26" y="1"/>
                    <a:pt x="26" y="1"/>
                  </a:cubicBezTo>
                  <a:close/>
                  <a:moveTo>
                    <a:pt x="31" y="3"/>
                  </a:moveTo>
                  <a:cubicBezTo>
                    <a:pt x="32" y="4"/>
                    <a:pt x="34" y="5"/>
                    <a:pt x="35" y="7"/>
                  </a:cubicBezTo>
                  <a:cubicBezTo>
                    <a:pt x="35" y="8"/>
                    <a:pt x="36" y="9"/>
                    <a:pt x="36" y="9"/>
                  </a:cubicBezTo>
                  <a:cubicBezTo>
                    <a:pt x="35" y="12"/>
                    <a:pt x="32" y="12"/>
                    <a:pt x="31" y="10"/>
                  </a:cubicBezTo>
                  <a:cubicBezTo>
                    <a:pt x="31" y="10"/>
                    <a:pt x="31" y="9"/>
                    <a:pt x="31" y="8"/>
                  </a:cubicBezTo>
                  <a:cubicBezTo>
                    <a:pt x="30" y="8"/>
                    <a:pt x="30" y="8"/>
                    <a:pt x="30" y="8"/>
                  </a:cubicBezTo>
                  <a:cubicBezTo>
                    <a:pt x="31" y="6"/>
                    <a:pt x="29" y="4"/>
                    <a:pt x="3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48"/>
            <p:cNvSpPr>
              <a:spLocks noEditPoints="1"/>
            </p:cNvSpPr>
            <p:nvPr userDrawn="1"/>
          </p:nvSpPr>
          <p:spPr bwMode="auto">
            <a:xfrm>
              <a:off x="8913891" y="4588168"/>
              <a:ext cx="36513" cy="52388"/>
            </a:xfrm>
            <a:custGeom>
              <a:avLst/>
              <a:gdLst>
                <a:gd name="T0" fmla="*/ 14 w 24"/>
                <a:gd name="T1" fmla="*/ 5 h 34"/>
                <a:gd name="T2" fmla="*/ 14 w 24"/>
                <a:gd name="T3" fmla="*/ 5 h 34"/>
                <a:gd name="T4" fmla="*/ 14 w 24"/>
                <a:gd name="T5" fmla="*/ 5 h 34"/>
                <a:gd name="T6" fmla="*/ 14 w 24"/>
                <a:gd name="T7" fmla="*/ 4 h 34"/>
                <a:gd name="T8" fmla="*/ 14 w 24"/>
                <a:gd name="T9" fmla="*/ 4 h 34"/>
                <a:gd name="T10" fmla="*/ 14 w 24"/>
                <a:gd name="T11" fmla="*/ 4 h 34"/>
                <a:gd name="T12" fmla="*/ 14 w 24"/>
                <a:gd name="T13" fmla="*/ 4 h 34"/>
                <a:gd name="T14" fmla="*/ 20 w 24"/>
                <a:gd name="T15" fmla="*/ 2 h 34"/>
                <a:gd name="T16" fmla="*/ 14 w 24"/>
                <a:gd name="T17" fmla="*/ 7 h 34"/>
                <a:gd name="T18" fmla="*/ 22 w 24"/>
                <a:gd name="T19" fmla="*/ 15 h 34"/>
                <a:gd name="T20" fmla="*/ 16 w 24"/>
                <a:gd name="T21" fmla="*/ 18 h 34"/>
                <a:gd name="T22" fmla="*/ 15 w 24"/>
                <a:gd name="T23" fmla="*/ 23 h 34"/>
                <a:gd name="T24" fmla="*/ 17 w 24"/>
                <a:gd name="T25" fmla="*/ 22 h 34"/>
                <a:gd name="T26" fmla="*/ 24 w 24"/>
                <a:gd name="T27" fmla="*/ 24 h 34"/>
                <a:gd name="T28" fmla="*/ 18 w 24"/>
                <a:gd name="T29" fmla="*/ 26 h 34"/>
                <a:gd name="T30" fmla="*/ 9 w 24"/>
                <a:gd name="T31" fmla="*/ 32 h 34"/>
                <a:gd name="T32" fmla="*/ 16 w 24"/>
                <a:gd name="T33" fmla="*/ 27 h 34"/>
                <a:gd name="T34" fmla="*/ 10 w 24"/>
                <a:gd name="T35" fmla="*/ 29 h 34"/>
                <a:gd name="T36" fmla="*/ 7 w 24"/>
                <a:gd name="T37" fmla="*/ 28 h 34"/>
                <a:gd name="T38" fmla="*/ 14 w 24"/>
                <a:gd name="T39" fmla="*/ 25 h 34"/>
                <a:gd name="T40" fmla="*/ 13 w 24"/>
                <a:gd name="T41" fmla="*/ 24 h 34"/>
                <a:gd name="T42" fmla="*/ 14 w 24"/>
                <a:gd name="T43" fmla="*/ 19 h 34"/>
                <a:gd name="T44" fmla="*/ 9 w 24"/>
                <a:gd name="T45" fmla="*/ 22 h 34"/>
                <a:gd name="T46" fmla="*/ 9 w 24"/>
                <a:gd name="T47" fmla="*/ 20 h 34"/>
                <a:gd name="T48" fmla="*/ 17 w 24"/>
                <a:gd name="T49" fmla="*/ 16 h 34"/>
                <a:gd name="T50" fmla="*/ 14 w 24"/>
                <a:gd name="T51" fmla="*/ 10 h 34"/>
                <a:gd name="T52" fmla="*/ 7 w 24"/>
                <a:gd name="T53" fmla="*/ 17 h 34"/>
                <a:gd name="T54" fmla="*/ 4 w 24"/>
                <a:gd name="T55" fmla="*/ 26 h 34"/>
                <a:gd name="T56" fmla="*/ 2 w 24"/>
                <a:gd name="T57" fmla="*/ 19 h 34"/>
                <a:gd name="T58" fmla="*/ 6 w 24"/>
                <a:gd name="T59" fmla="*/ 12 h 34"/>
                <a:gd name="T60" fmla="*/ 12 w 24"/>
                <a:gd name="T61" fmla="*/ 7 h 34"/>
                <a:gd name="T62" fmla="*/ 8 w 24"/>
                <a:gd name="T63" fmla="*/ 6 h 34"/>
                <a:gd name="T64" fmla="*/ 1 w 24"/>
                <a:gd name="T65" fmla="*/ 3 h 34"/>
                <a:gd name="T66" fmla="*/ 4 w 24"/>
                <a:gd name="T67" fmla="*/ 7 h 34"/>
                <a:gd name="T68" fmla="*/ 0 w 24"/>
                <a:gd name="T69" fmla="*/ 5 h 34"/>
                <a:gd name="T70" fmla="*/ 1 w 24"/>
                <a:gd name="T71"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 h="34">
                  <a:moveTo>
                    <a:pt x="14" y="5"/>
                  </a:moveTo>
                  <a:cubicBezTo>
                    <a:pt x="14" y="5"/>
                    <a:pt x="14" y="5"/>
                    <a:pt x="14" y="5"/>
                  </a:cubicBezTo>
                  <a:cubicBezTo>
                    <a:pt x="14" y="5"/>
                    <a:pt x="14" y="5"/>
                    <a:pt x="14" y="5"/>
                  </a:cubicBezTo>
                  <a:cubicBezTo>
                    <a:pt x="14" y="5"/>
                    <a:pt x="14" y="5"/>
                    <a:pt x="14" y="5"/>
                  </a:cubicBezTo>
                  <a:cubicBezTo>
                    <a:pt x="14" y="5"/>
                    <a:pt x="14" y="5"/>
                    <a:pt x="14" y="5"/>
                  </a:cubicBezTo>
                  <a:cubicBezTo>
                    <a:pt x="14" y="5"/>
                    <a:pt x="14" y="5"/>
                    <a:pt x="14" y="5"/>
                  </a:cubicBezTo>
                  <a:cubicBezTo>
                    <a:pt x="14" y="5"/>
                    <a:pt x="14" y="5"/>
                    <a:pt x="14" y="5"/>
                  </a:cubicBezTo>
                  <a:close/>
                  <a:moveTo>
                    <a:pt x="14" y="4"/>
                  </a:move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lose/>
                  <a:moveTo>
                    <a:pt x="16" y="1"/>
                  </a:moveTo>
                  <a:cubicBezTo>
                    <a:pt x="17" y="0"/>
                    <a:pt x="19" y="1"/>
                    <a:pt x="20" y="2"/>
                  </a:cubicBezTo>
                  <a:cubicBezTo>
                    <a:pt x="20" y="2"/>
                    <a:pt x="21" y="2"/>
                    <a:pt x="20" y="2"/>
                  </a:cubicBezTo>
                  <a:cubicBezTo>
                    <a:pt x="20" y="4"/>
                    <a:pt x="16" y="5"/>
                    <a:pt x="14" y="7"/>
                  </a:cubicBezTo>
                  <a:cubicBezTo>
                    <a:pt x="15" y="8"/>
                    <a:pt x="16" y="7"/>
                    <a:pt x="18" y="8"/>
                  </a:cubicBezTo>
                  <a:cubicBezTo>
                    <a:pt x="20" y="8"/>
                    <a:pt x="24" y="12"/>
                    <a:pt x="22" y="15"/>
                  </a:cubicBezTo>
                  <a:cubicBezTo>
                    <a:pt x="21" y="16"/>
                    <a:pt x="20" y="16"/>
                    <a:pt x="19" y="16"/>
                  </a:cubicBezTo>
                  <a:cubicBezTo>
                    <a:pt x="18" y="17"/>
                    <a:pt x="17" y="16"/>
                    <a:pt x="16" y="18"/>
                  </a:cubicBezTo>
                  <a:cubicBezTo>
                    <a:pt x="16" y="18"/>
                    <a:pt x="16" y="19"/>
                    <a:pt x="17" y="20"/>
                  </a:cubicBezTo>
                  <a:cubicBezTo>
                    <a:pt x="16" y="21"/>
                    <a:pt x="16" y="22"/>
                    <a:pt x="15" y="23"/>
                  </a:cubicBezTo>
                  <a:cubicBezTo>
                    <a:pt x="16" y="24"/>
                    <a:pt x="16" y="24"/>
                    <a:pt x="17" y="24"/>
                  </a:cubicBezTo>
                  <a:cubicBezTo>
                    <a:pt x="17" y="23"/>
                    <a:pt x="17" y="23"/>
                    <a:pt x="17" y="22"/>
                  </a:cubicBezTo>
                  <a:cubicBezTo>
                    <a:pt x="18" y="22"/>
                    <a:pt x="21" y="22"/>
                    <a:pt x="22" y="22"/>
                  </a:cubicBezTo>
                  <a:cubicBezTo>
                    <a:pt x="23" y="22"/>
                    <a:pt x="23" y="24"/>
                    <a:pt x="24" y="24"/>
                  </a:cubicBezTo>
                  <a:cubicBezTo>
                    <a:pt x="23" y="25"/>
                    <a:pt x="23" y="25"/>
                    <a:pt x="23" y="26"/>
                  </a:cubicBezTo>
                  <a:cubicBezTo>
                    <a:pt x="21" y="27"/>
                    <a:pt x="20" y="24"/>
                    <a:pt x="18" y="26"/>
                  </a:cubicBezTo>
                  <a:cubicBezTo>
                    <a:pt x="17" y="27"/>
                    <a:pt x="19" y="29"/>
                    <a:pt x="19" y="31"/>
                  </a:cubicBezTo>
                  <a:cubicBezTo>
                    <a:pt x="18" y="34"/>
                    <a:pt x="11" y="34"/>
                    <a:pt x="9" y="32"/>
                  </a:cubicBezTo>
                  <a:cubicBezTo>
                    <a:pt x="9" y="32"/>
                    <a:pt x="9" y="32"/>
                    <a:pt x="9" y="32"/>
                  </a:cubicBezTo>
                  <a:cubicBezTo>
                    <a:pt x="12" y="30"/>
                    <a:pt x="16" y="30"/>
                    <a:pt x="16" y="27"/>
                  </a:cubicBezTo>
                  <a:cubicBezTo>
                    <a:pt x="16" y="27"/>
                    <a:pt x="16" y="27"/>
                    <a:pt x="16" y="27"/>
                  </a:cubicBezTo>
                  <a:cubicBezTo>
                    <a:pt x="14" y="27"/>
                    <a:pt x="12" y="29"/>
                    <a:pt x="10" y="29"/>
                  </a:cubicBezTo>
                  <a:cubicBezTo>
                    <a:pt x="10" y="29"/>
                    <a:pt x="8" y="29"/>
                    <a:pt x="8" y="29"/>
                  </a:cubicBezTo>
                  <a:cubicBezTo>
                    <a:pt x="8" y="28"/>
                    <a:pt x="7" y="28"/>
                    <a:pt x="7" y="28"/>
                  </a:cubicBezTo>
                  <a:cubicBezTo>
                    <a:pt x="7" y="28"/>
                    <a:pt x="7" y="28"/>
                    <a:pt x="7" y="28"/>
                  </a:cubicBezTo>
                  <a:cubicBezTo>
                    <a:pt x="9" y="27"/>
                    <a:pt x="14" y="26"/>
                    <a:pt x="14" y="25"/>
                  </a:cubicBezTo>
                  <a:cubicBezTo>
                    <a:pt x="14" y="24"/>
                    <a:pt x="14" y="24"/>
                    <a:pt x="14" y="24"/>
                  </a:cubicBezTo>
                  <a:cubicBezTo>
                    <a:pt x="14" y="24"/>
                    <a:pt x="13" y="24"/>
                    <a:pt x="13" y="24"/>
                  </a:cubicBezTo>
                  <a:cubicBezTo>
                    <a:pt x="13" y="23"/>
                    <a:pt x="13" y="22"/>
                    <a:pt x="13" y="22"/>
                  </a:cubicBezTo>
                  <a:cubicBezTo>
                    <a:pt x="13" y="21"/>
                    <a:pt x="14" y="20"/>
                    <a:pt x="14" y="19"/>
                  </a:cubicBezTo>
                  <a:cubicBezTo>
                    <a:pt x="14" y="19"/>
                    <a:pt x="14" y="19"/>
                    <a:pt x="13" y="19"/>
                  </a:cubicBezTo>
                  <a:cubicBezTo>
                    <a:pt x="12" y="18"/>
                    <a:pt x="10" y="21"/>
                    <a:pt x="9" y="22"/>
                  </a:cubicBezTo>
                  <a:cubicBezTo>
                    <a:pt x="9" y="22"/>
                    <a:pt x="9" y="22"/>
                    <a:pt x="9" y="22"/>
                  </a:cubicBezTo>
                  <a:cubicBezTo>
                    <a:pt x="9" y="22"/>
                    <a:pt x="9" y="21"/>
                    <a:pt x="9" y="20"/>
                  </a:cubicBezTo>
                  <a:cubicBezTo>
                    <a:pt x="9" y="18"/>
                    <a:pt x="12" y="16"/>
                    <a:pt x="14" y="17"/>
                  </a:cubicBezTo>
                  <a:cubicBezTo>
                    <a:pt x="15" y="17"/>
                    <a:pt x="16" y="16"/>
                    <a:pt x="17" y="16"/>
                  </a:cubicBezTo>
                  <a:cubicBezTo>
                    <a:pt x="17" y="15"/>
                    <a:pt x="18" y="14"/>
                    <a:pt x="18" y="14"/>
                  </a:cubicBezTo>
                  <a:cubicBezTo>
                    <a:pt x="19" y="11"/>
                    <a:pt x="16" y="10"/>
                    <a:pt x="14" y="10"/>
                  </a:cubicBezTo>
                  <a:cubicBezTo>
                    <a:pt x="12" y="10"/>
                    <a:pt x="10" y="12"/>
                    <a:pt x="10" y="13"/>
                  </a:cubicBezTo>
                  <a:cubicBezTo>
                    <a:pt x="9" y="14"/>
                    <a:pt x="8" y="16"/>
                    <a:pt x="7" y="17"/>
                  </a:cubicBezTo>
                  <a:cubicBezTo>
                    <a:pt x="6" y="18"/>
                    <a:pt x="6" y="19"/>
                    <a:pt x="5" y="20"/>
                  </a:cubicBezTo>
                  <a:cubicBezTo>
                    <a:pt x="4" y="22"/>
                    <a:pt x="5" y="24"/>
                    <a:pt x="4" y="26"/>
                  </a:cubicBezTo>
                  <a:cubicBezTo>
                    <a:pt x="1" y="26"/>
                    <a:pt x="0" y="24"/>
                    <a:pt x="0" y="21"/>
                  </a:cubicBezTo>
                  <a:cubicBezTo>
                    <a:pt x="0" y="21"/>
                    <a:pt x="1" y="20"/>
                    <a:pt x="2" y="19"/>
                  </a:cubicBezTo>
                  <a:cubicBezTo>
                    <a:pt x="2" y="18"/>
                    <a:pt x="3" y="17"/>
                    <a:pt x="3" y="16"/>
                  </a:cubicBezTo>
                  <a:cubicBezTo>
                    <a:pt x="4" y="15"/>
                    <a:pt x="5" y="14"/>
                    <a:pt x="6" y="12"/>
                  </a:cubicBezTo>
                  <a:cubicBezTo>
                    <a:pt x="8" y="11"/>
                    <a:pt x="11" y="9"/>
                    <a:pt x="12" y="7"/>
                  </a:cubicBezTo>
                  <a:cubicBezTo>
                    <a:pt x="12" y="7"/>
                    <a:pt x="12" y="7"/>
                    <a:pt x="12" y="7"/>
                  </a:cubicBezTo>
                  <a:cubicBezTo>
                    <a:pt x="10" y="7"/>
                    <a:pt x="8" y="7"/>
                    <a:pt x="8" y="6"/>
                  </a:cubicBezTo>
                  <a:cubicBezTo>
                    <a:pt x="8" y="6"/>
                    <a:pt x="8" y="6"/>
                    <a:pt x="8" y="6"/>
                  </a:cubicBezTo>
                  <a:cubicBezTo>
                    <a:pt x="12" y="4"/>
                    <a:pt x="14" y="2"/>
                    <a:pt x="16" y="1"/>
                  </a:cubicBezTo>
                  <a:close/>
                  <a:moveTo>
                    <a:pt x="1" y="3"/>
                  </a:moveTo>
                  <a:cubicBezTo>
                    <a:pt x="2" y="3"/>
                    <a:pt x="2" y="3"/>
                    <a:pt x="2" y="3"/>
                  </a:cubicBezTo>
                  <a:cubicBezTo>
                    <a:pt x="2" y="4"/>
                    <a:pt x="4" y="7"/>
                    <a:pt x="4" y="7"/>
                  </a:cubicBezTo>
                  <a:cubicBezTo>
                    <a:pt x="4" y="9"/>
                    <a:pt x="5" y="9"/>
                    <a:pt x="4" y="10"/>
                  </a:cubicBezTo>
                  <a:cubicBezTo>
                    <a:pt x="1" y="10"/>
                    <a:pt x="0" y="9"/>
                    <a:pt x="0" y="5"/>
                  </a:cubicBezTo>
                  <a:cubicBezTo>
                    <a:pt x="0" y="4"/>
                    <a:pt x="0" y="4"/>
                    <a:pt x="0" y="3"/>
                  </a:cubicBezTo>
                  <a:cubicBezTo>
                    <a:pt x="0" y="3"/>
                    <a:pt x="1" y="3"/>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49"/>
            <p:cNvSpPr>
              <a:spLocks noEditPoints="1"/>
            </p:cNvSpPr>
            <p:nvPr userDrawn="1"/>
          </p:nvSpPr>
          <p:spPr bwMode="auto">
            <a:xfrm>
              <a:off x="8971042" y="4589759"/>
              <a:ext cx="50800" cy="52388"/>
            </a:xfrm>
            <a:custGeom>
              <a:avLst/>
              <a:gdLst>
                <a:gd name="T0" fmla="*/ 17 w 34"/>
                <a:gd name="T1" fmla="*/ 16 h 34"/>
                <a:gd name="T2" fmla="*/ 20 w 34"/>
                <a:gd name="T3" fmla="*/ 27 h 34"/>
                <a:gd name="T4" fmla="*/ 18 w 34"/>
                <a:gd name="T5" fmla="*/ 21 h 34"/>
                <a:gd name="T6" fmla="*/ 20 w 34"/>
                <a:gd name="T7" fmla="*/ 21 h 34"/>
                <a:gd name="T8" fmla="*/ 25 w 34"/>
                <a:gd name="T9" fmla="*/ 18 h 34"/>
                <a:gd name="T10" fmla="*/ 22 w 34"/>
                <a:gd name="T11" fmla="*/ 20 h 34"/>
                <a:gd name="T12" fmla="*/ 21 w 34"/>
                <a:gd name="T13" fmla="*/ 14 h 34"/>
                <a:gd name="T14" fmla="*/ 28 w 34"/>
                <a:gd name="T15" fmla="*/ 6 h 34"/>
                <a:gd name="T16" fmla="*/ 26 w 34"/>
                <a:gd name="T17" fmla="*/ 10 h 34"/>
                <a:gd name="T18" fmla="*/ 28 w 34"/>
                <a:gd name="T19" fmla="*/ 6 h 34"/>
                <a:gd name="T20" fmla="*/ 26 w 34"/>
                <a:gd name="T21" fmla="*/ 0 h 34"/>
                <a:gd name="T22" fmla="*/ 28 w 34"/>
                <a:gd name="T23" fmla="*/ 5 h 34"/>
                <a:gd name="T24" fmla="*/ 34 w 34"/>
                <a:gd name="T25" fmla="*/ 9 h 34"/>
                <a:gd name="T26" fmla="*/ 28 w 34"/>
                <a:gd name="T27" fmla="*/ 13 h 34"/>
                <a:gd name="T28" fmla="*/ 28 w 34"/>
                <a:gd name="T29" fmla="*/ 17 h 34"/>
                <a:gd name="T30" fmla="*/ 27 w 34"/>
                <a:gd name="T31" fmla="*/ 25 h 34"/>
                <a:gd name="T32" fmla="*/ 32 w 34"/>
                <a:gd name="T33" fmla="*/ 31 h 34"/>
                <a:gd name="T34" fmla="*/ 26 w 34"/>
                <a:gd name="T35" fmla="*/ 30 h 34"/>
                <a:gd name="T36" fmla="*/ 22 w 34"/>
                <a:gd name="T37" fmla="*/ 30 h 34"/>
                <a:gd name="T38" fmla="*/ 15 w 34"/>
                <a:gd name="T39" fmla="*/ 29 h 34"/>
                <a:gd name="T40" fmla="*/ 13 w 34"/>
                <a:gd name="T41" fmla="*/ 26 h 34"/>
                <a:gd name="T42" fmla="*/ 13 w 34"/>
                <a:gd name="T43" fmla="*/ 31 h 34"/>
                <a:gd name="T44" fmla="*/ 10 w 34"/>
                <a:gd name="T45" fmla="*/ 27 h 34"/>
                <a:gd name="T46" fmla="*/ 8 w 34"/>
                <a:gd name="T47" fmla="*/ 23 h 34"/>
                <a:gd name="T48" fmla="*/ 2 w 34"/>
                <a:gd name="T49" fmla="*/ 19 h 34"/>
                <a:gd name="T50" fmla="*/ 4 w 34"/>
                <a:gd name="T51" fmla="*/ 16 h 34"/>
                <a:gd name="T52" fmla="*/ 13 w 34"/>
                <a:gd name="T53" fmla="*/ 15 h 34"/>
                <a:gd name="T54" fmla="*/ 16 w 34"/>
                <a:gd name="T55" fmla="*/ 9 h 34"/>
                <a:gd name="T56" fmla="*/ 11 w 34"/>
                <a:gd name="T57" fmla="*/ 7 h 34"/>
                <a:gd name="T58" fmla="*/ 10 w 34"/>
                <a:gd name="T59" fmla="*/ 5 h 34"/>
                <a:gd name="T60" fmla="*/ 12 w 34"/>
                <a:gd name="T61" fmla="*/ 6 h 34"/>
                <a:gd name="T62" fmla="*/ 20 w 34"/>
                <a:gd name="T63" fmla="*/ 0 h 34"/>
                <a:gd name="T64" fmla="*/ 23 w 34"/>
                <a:gd name="T65" fmla="*/ 1 h 34"/>
                <a:gd name="T66" fmla="*/ 17 w 34"/>
                <a:gd name="T67" fmla="*/ 11 h 34"/>
                <a:gd name="T68" fmla="*/ 19 w 34"/>
                <a:gd name="T69" fmla="*/ 11 h 34"/>
                <a:gd name="T70" fmla="*/ 23 w 34"/>
                <a:gd name="T71" fmla="*/ 7 h 34"/>
                <a:gd name="T72" fmla="*/ 26 w 34"/>
                <a:gd name="T7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 h="34">
                  <a:moveTo>
                    <a:pt x="21" y="13"/>
                  </a:moveTo>
                  <a:cubicBezTo>
                    <a:pt x="19" y="14"/>
                    <a:pt x="18" y="15"/>
                    <a:pt x="17" y="16"/>
                  </a:cubicBezTo>
                  <a:cubicBezTo>
                    <a:pt x="16" y="18"/>
                    <a:pt x="12" y="21"/>
                    <a:pt x="14" y="24"/>
                  </a:cubicBezTo>
                  <a:cubicBezTo>
                    <a:pt x="15" y="26"/>
                    <a:pt x="17" y="28"/>
                    <a:pt x="20" y="27"/>
                  </a:cubicBezTo>
                  <a:cubicBezTo>
                    <a:pt x="20" y="27"/>
                    <a:pt x="20" y="27"/>
                    <a:pt x="21" y="27"/>
                  </a:cubicBezTo>
                  <a:cubicBezTo>
                    <a:pt x="20" y="25"/>
                    <a:pt x="19" y="22"/>
                    <a:pt x="18" y="21"/>
                  </a:cubicBezTo>
                  <a:cubicBezTo>
                    <a:pt x="18" y="21"/>
                    <a:pt x="18" y="21"/>
                    <a:pt x="18" y="21"/>
                  </a:cubicBezTo>
                  <a:cubicBezTo>
                    <a:pt x="19" y="21"/>
                    <a:pt x="20" y="21"/>
                    <a:pt x="20" y="21"/>
                  </a:cubicBezTo>
                  <a:cubicBezTo>
                    <a:pt x="21" y="22"/>
                    <a:pt x="24" y="24"/>
                    <a:pt x="24" y="23"/>
                  </a:cubicBezTo>
                  <a:cubicBezTo>
                    <a:pt x="25" y="22"/>
                    <a:pt x="26" y="19"/>
                    <a:pt x="25" y="18"/>
                  </a:cubicBezTo>
                  <a:cubicBezTo>
                    <a:pt x="25" y="18"/>
                    <a:pt x="25" y="18"/>
                    <a:pt x="24" y="18"/>
                  </a:cubicBezTo>
                  <a:cubicBezTo>
                    <a:pt x="24" y="18"/>
                    <a:pt x="23" y="19"/>
                    <a:pt x="22" y="20"/>
                  </a:cubicBezTo>
                  <a:cubicBezTo>
                    <a:pt x="22" y="20"/>
                    <a:pt x="22" y="19"/>
                    <a:pt x="21" y="19"/>
                  </a:cubicBezTo>
                  <a:cubicBezTo>
                    <a:pt x="21" y="17"/>
                    <a:pt x="21" y="16"/>
                    <a:pt x="21" y="14"/>
                  </a:cubicBezTo>
                  <a:cubicBezTo>
                    <a:pt x="22" y="13"/>
                    <a:pt x="21" y="13"/>
                    <a:pt x="21" y="13"/>
                  </a:cubicBezTo>
                  <a:close/>
                  <a:moveTo>
                    <a:pt x="28" y="6"/>
                  </a:moveTo>
                  <a:cubicBezTo>
                    <a:pt x="28" y="7"/>
                    <a:pt x="26" y="9"/>
                    <a:pt x="26" y="10"/>
                  </a:cubicBezTo>
                  <a:cubicBezTo>
                    <a:pt x="26" y="10"/>
                    <a:pt x="26" y="10"/>
                    <a:pt x="26" y="10"/>
                  </a:cubicBezTo>
                  <a:cubicBezTo>
                    <a:pt x="27" y="10"/>
                    <a:pt x="30" y="9"/>
                    <a:pt x="30" y="9"/>
                  </a:cubicBezTo>
                  <a:cubicBezTo>
                    <a:pt x="30" y="8"/>
                    <a:pt x="29" y="7"/>
                    <a:pt x="28" y="6"/>
                  </a:cubicBezTo>
                  <a:cubicBezTo>
                    <a:pt x="28" y="6"/>
                    <a:pt x="28" y="6"/>
                    <a:pt x="28" y="6"/>
                  </a:cubicBezTo>
                  <a:close/>
                  <a:moveTo>
                    <a:pt x="26" y="0"/>
                  </a:moveTo>
                  <a:cubicBezTo>
                    <a:pt x="28" y="1"/>
                    <a:pt x="29" y="1"/>
                    <a:pt x="29" y="3"/>
                  </a:cubicBezTo>
                  <a:cubicBezTo>
                    <a:pt x="29" y="3"/>
                    <a:pt x="28" y="4"/>
                    <a:pt x="28" y="5"/>
                  </a:cubicBezTo>
                  <a:cubicBezTo>
                    <a:pt x="29" y="7"/>
                    <a:pt x="32" y="7"/>
                    <a:pt x="34" y="8"/>
                  </a:cubicBezTo>
                  <a:cubicBezTo>
                    <a:pt x="34" y="9"/>
                    <a:pt x="34" y="9"/>
                    <a:pt x="34" y="9"/>
                  </a:cubicBezTo>
                  <a:cubicBezTo>
                    <a:pt x="32" y="11"/>
                    <a:pt x="30" y="11"/>
                    <a:pt x="29" y="11"/>
                  </a:cubicBezTo>
                  <a:cubicBezTo>
                    <a:pt x="28" y="12"/>
                    <a:pt x="28" y="12"/>
                    <a:pt x="28" y="13"/>
                  </a:cubicBezTo>
                  <a:cubicBezTo>
                    <a:pt x="26" y="13"/>
                    <a:pt x="25" y="13"/>
                    <a:pt x="24" y="15"/>
                  </a:cubicBezTo>
                  <a:cubicBezTo>
                    <a:pt x="25" y="16"/>
                    <a:pt x="28" y="16"/>
                    <a:pt x="28" y="17"/>
                  </a:cubicBezTo>
                  <a:cubicBezTo>
                    <a:pt x="28" y="18"/>
                    <a:pt x="28" y="21"/>
                    <a:pt x="28" y="22"/>
                  </a:cubicBezTo>
                  <a:cubicBezTo>
                    <a:pt x="27" y="23"/>
                    <a:pt x="26" y="24"/>
                    <a:pt x="27" y="25"/>
                  </a:cubicBezTo>
                  <a:cubicBezTo>
                    <a:pt x="27" y="26"/>
                    <a:pt x="29" y="26"/>
                    <a:pt x="30" y="27"/>
                  </a:cubicBezTo>
                  <a:cubicBezTo>
                    <a:pt x="31" y="28"/>
                    <a:pt x="32" y="29"/>
                    <a:pt x="32" y="31"/>
                  </a:cubicBezTo>
                  <a:cubicBezTo>
                    <a:pt x="32" y="32"/>
                    <a:pt x="30" y="34"/>
                    <a:pt x="28" y="33"/>
                  </a:cubicBezTo>
                  <a:cubicBezTo>
                    <a:pt x="27" y="33"/>
                    <a:pt x="26" y="31"/>
                    <a:pt x="26" y="30"/>
                  </a:cubicBezTo>
                  <a:cubicBezTo>
                    <a:pt x="25" y="30"/>
                    <a:pt x="25" y="30"/>
                    <a:pt x="24" y="29"/>
                  </a:cubicBezTo>
                  <a:cubicBezTo>
                    <a:pt x="24" y="29"/>
                    <a:pt x="22" y="30"/>
                    <a:pt x="22" y="30"/>
                  </a:cubicBezTo>
                  <a:cubicBezTo>
                    <a:pt x="21" y="30"/>
                    <a:pt x="21" y="30"/>
                    <a:pt x="20" y="30"/>
                  </a:cubicBezTo>
                  <a:cubicBezTo>
                    <a:pt x="19" y="30"/>
                    <a:pt x="17" y="30"/>
                    <a:pt x="15" y="29"/>
                  </a:cubicBezTo>
                  <a:cubicBezTo>
                    <a:pt x="15" y="28"/>
                    <a:pt x="14" y="27"/>
                    <a:pt x="14" y="26"/>
                  </a:cubicBezTo>
                  <a:cubicBezTo>
                    <a:pt x="14" y="26"/>
                    <a:pt x="14" y="26"/>
                    <a:pt x="13" y="26"/>
                  </a:cubicBezTo>
                  <a:cubicBezTo>
                    <a:pt x="13" y="26"/>
                    <a:pt x="13" y="26"/>
                    <a:pt x="13" y="26"/>
                  </a:cubicBezTo>
                  <a:cubicBezTo>
                    <a:pt x="13" y="27"/>
                    <a:pt x="14" y="31"/>
                    <a:pt x="13" y="31"/>
                  </a:cubicBezTo>
                  <a:cubicBezTo>
                    <a:pt x="12" y="31"/>
                    <a:pt x="12" y="30"/>
                    <a:pt x="11" y="30"/>
                  </a:cubicBezTo>
                  <a:cubicBezTo>
                    <a:pt x="10" y="29"/>
                    <a:pt x="11" y="28"/>
                    <a:pt x="10" y="27"/>
                  </a:cubicBezTo>
                  <a:cubicBezTo>
                    <a:pt x="10" y="26"/>
                    <a:pt x="9" y="25"/>
                    <a:pt x="9" y="25"/>
                  </a:cubicBezTo>
                  <a:cubicBezTo>
                    <a:pt x="8" y="24"/>
                    <a:pt x="9" y="23"/>
                    <a:pt x="8" y="23"/>
                  </a:cubicBezTo>
                  <a:cubicBezTo>
                    <a:pt x="8" y="23"/>
                    <a:pt x="4" y="24"/>
                    <a:pt x="3" y="23"/>
                  </a:cubicBezTo>
                  <a:cubicBezTo>
                    <a:pt x="2" y="23"/>
                    <a:pt x="0" y="21"/>
                    <a:pt x="2" y="19"/>
                  </a:cubicBezTo>
                  <a:cubicBezTo>
                    <a:pt x="2" y="19"/>
                    <a:pt x="3" y="19"/>
                    <a:pt x="3" y="18"/>
                  </a:cubicBezTo>
                  <a:cubicBezTo>
                    <a:pt x="4" y="18"/>
                    <a:pt x="3" y="17"/>
                    <a:pt x="4" y="16"/>
                  </a:cubicBezTo>
                  <a:cubicBezTo>
                    <a:pt x="4" y="16"/>
                    <a:pt x="6" y="17"/>
                    <a:pt x="6" y="17"/>
                  </a:cubicBezTo>
                  <a:cubicBezTo>
                    <a:pt x="8" y="17"/>
                    <a:pt x="12" y="16"/>
                    <a:pt x="13" y="15"/>
                  </a:cubicBezTo>
                  <a:cubicBezTo>
                    <a:pt x="13" y="14"/>
                    <a:pt x="14" y="12"/>
                    <a:pt x="14" y="11"/>
                  </a:cubicBezTo>
                  <a:cubicBezTo>
                    <a:pt x="14" y="10"/>
                    <a:pt x="15" y="10"/>
                    <a:pt x="16" y="9"/>
                  </a:cubicBezTo>
                  <a:cubicBezTo>
                    <a:pt x="16" y="9"/>
                    <a:pt x="16" y="9"/>
                    <a:pt x="15" y="8"/>
                  </a:cubicBezTo>
                  <a:cubicBezTo>
                    <a:pt x="14" y="8"/>
                    <a:pt x="13" y="8"/>
                    <a:pt x="11" y="7"/>
                  </a:cubicBezTo>
                  <a:cubicBezTo>
                    <a:pt x="11" y="7"/>
                    <a:pt x="11" y="7"/>
                    <a:pt x="10" y="6"/>
                  </a:cubicBezTo>
                  <a:cubicBezTo>
                    <a:pt x="10" y="6"/>
                    <a:pt x="10" y="6"/>
                    <a:pt x="10" y="5"/>
                  </a:cubicBezTo>
                  <a:cubicBezTo>
                    <a:pt x="10" y="5"/>
                    <a:pt x="10" y="5"/>
                    <a:pt x="11" y="5"/>
                  </a:cubicBezTo>
                  <a:cubicBezTo>
                    <a:pt x="12" y="5"/>
                    <a:pt x="12" y="6"/>
                    <a:pt x="12" y="6"/>
                  </a:cubicBezTo>
                  <a:cubicBezTo>
                    <a:pt x="13" y="6"/>
                    <a:pt x="17" y="5"/>
                    <a:pt x="17" y="4"/>
                  </a:cubicBezTo>
                  <a:cubicBezTo>
                    <a:pt x="18" y="3"/>
                    <a:pt x="18" y="1"/>
                    <a:pt x="20" y="0"/>
                  </a:cubicBezTo>
                  <a:cubicBezTo>
                    <a:pt x="21" y="0"/>
                    <a:pt x="22" y="0"/>
                    <a:pt x="23" y="1"/>
                  </a:cubicBezTo>
                  <a:cubicBezTo>
                    <a:pt x="23" y="1"/>
                    <a:pt x="23" y="1"/>
                    <a:pt x="23" y="1"/>
                  </a:cubicBezTo>
                  <a:cubicBezTo>
                    <a:pt x="22" y="3"/>
                    <a:pt x="21" y="3"/>
                    <a:pt x="20" y="5"/>
                  </a:cubicBezTo>
                  <a:cubicBezTo>
                    <a:pt x="18" y="6"/>
                    <a:pt x="18" y="9"/>
                    <a:pt x="17" y="11"/>
                  </a:cubicBezTo>
                  <a:cubicBezTo>
                    <a:pt x="17" y="11"/>
                    <a:pt x="16" y="12"/>
                    <a:pt x="16" y="13"/>
                  </a:cubicBezTo>
                  <a:cubicBezTo>
                    <a:pt x="18" y="13"/>
                    <a:pt x="18" y="11"/>
                    <a:pt x="19" y="11"/>
                  </a:cubicBezTo>
                  <a:cubicBezTo>
                    <a:pt x="20" y="11"/>
                    <a:pt x="22" y="11"/>
                    <a:pt x="22" y="10"/>
                  </a:cubicBezTo>
                  <a:cubicBezTo>
                    <a:pt x="23" y="9"/>
                    <a:pt x="22" y="8"/>
                    <a:pt x="23" y="7"/>
                  </a:cubicBezTo>
                  <a:cubicBezTo>
                    <a:pt x="24" y="6"/>
                    <a:pt x="24" y="4"/>
                    <a:pt x="25" y="3"/>
                  </a:cubicBezTo>
                  <a:cubicBezTo>
                    <a:pt x="26" y="2"/>
                    <a:pt x="25" y="1"/>
                    <a:pt x="2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50"/>
            <p:cNvSpPr>
              <a:spLocks noEditPoints="1"/>
            </p:cNvSpPr>
            <p:nvPr userDrawn="1"/>
          </p:nvSpPr>
          <p:spPr bwMode="auto">
            <a:xfrm>
              <a:off x="8756730" y="4715171"/>
              <a:ext cx="52389" cy="44450"/>
            </a:xfrm>
            <a:custGeom>
              <a:avLst/>
              <a:gdLst>
                <a:gd name="T0" fmla="*/ 15 w 35"/>
                <a:gd name="T1" fmla="*/ 20 h 30"/>
                <a:gd name="T2" fmla="*/ 16 w 35"/>
                <a:gd name="T3" fmla="*/ 24 h 30"/>
                <a:gd name="T4" fmla="*/ 18 w 35"/>
                <a:gd name="T5" fmla="*/ 23 h 30"/>
                <a:gd name="T6" fmla="*/ 20 w 35"/>
                <a:gd name="T7" fmla="*/ 24 h 30"/>
                <a:gd name="T8" fmla="*/ 20 w 35"/>
                <a:gd name="T9" fmla="*/ 24 h 30"/>
                <a:gd name="T10" fmla="*/ 21 w 35"/>
                <a:gd name="T11" fmla="*/ 22 h 30"/>
                <a:gd name="T12" fmla="*/ 16 w 35"/>
                <a:gd name="T13" fmla="*/ 20 h 30"/>
                <a:gd name="T14" fmla="*/ 15 w 35"/>
                <a:gd name="T15" fmla="*/ 20 h 30"/>
                <a:gd name="T16" fmla="*/ 14 w 35"/>
                <a:gd name="T17" fmla="*/ 7 h 30"/>
                <a:gd name="T18" fmla="*/ 16 w 35"/>
                <a:gd name="T19" fmla="*/ 13 h 30"/>
                <a:gd name="T20" fmla="*/ 18 w 35"/>
                <a:gd name="T21" fmla="*/ 13 h 30"/>
                <a:gd name="T22" fmla="*/ 18 w 35"/>
                <a:gd name="T23" fmla="*/ 13 h 30"/>
                <a:gd name="T24" fmla="*/ 14 w 35"/>
                <a:gd name="T25" fmla="*/ 6 h 30"/>
                <a:gd name="T26" fmla="*/ 14 w 35"/>
                <a:gd name="T27" fmla="*/ 6 h 30"/>
                <a:gd name="T28" fmla="*/ 14 w 35"/>
                <a:gd name="T29" fmla="*/ 7 h 30"/>
                <a:gd name="T30" fmla="*/ 0 w 35"/>
                <a:gd name="T31" fmla="*/ 14 h 30"/>
                <a:gd name="T32" fmla="*/ 6 w 35"/>
                <a:gd name="T33" fmla="*/ 9 h 30"/>
                <a:gd name="T34" fmla="*/ 11 w 35"/>
                <a:gd name="T35" fmla="*/ 10 h 30"/>
                <a:gd name="T36" fmla="*/ 12 w 35"/>
                <a:gd name="T37" fmla="*/ 3 h 30"/>
                <a:gd name="T38" fmla="*/ 15 w 35"/>
                <a:gd name="T39" fmla="*/ 0 h 30"/>
                <a:gd name="T40" fmla="*/ 18 w 35"/>
                <a:gd name="T41" fmla="*/ 6 h 30"/>
                <a:gd name="T42" fmla="*/ 20 w 35"/>
                <a:gd name="T43" fmla="*/ 10 h 30"/>
                <a:gd name="T44" fmla="*/ 20 w 35"/>
                <a:gd name="T45" fmla="*/ 9 h 30"/>
                <a:gd name="T46" fmla="*/ 22 w 35"/>
                <a:gd name="T47" fmla="*/ 5 h 30"/>
                <a:gd name="T48" fmla="*/ 24 w 35"/>
                <a:gd name="T49" fmla="*/ 5 h 30"/>
                <a:gd name="T50" fmla="*/ 24 w 35"/>
                <a:gd name="T51" fmla="*/ 9 h 30"/>
                <a:gd name="T52" fmla="*/ 25 w 35"/>
                <a:gd name="T53" fmla="*/ 14 h 30"/>
                <a:gd name="T54" fmla="*/ 25 w 35"/>
                <a:gd name="T55" fmla="*/ 16 h 30"/>
                <a:gd name="T56" fmla="*/ 30 w 35"/>
                <a:gd name="T57" fmla="*/ 18 h 30"/>
                <a:gd name="T58" fmla="*/ 31 w 35"/>
                <a:gd name="T59" fmla="*/ 20 h 30"/>
                <a:gd name="T60" fmla="*/ 34 w 35"/>
                <a:gd name="T61" fmla="*/ 22 h 30"/>
                <a:gd name="T62" fmla="*/ 35 w 35"/>
                <a:gd name="T63" fmla="*/ 23 h 30"/>
                <a:gd name="T64" fmla="*/ 35 w 35"/>
                <a:gd name="T65" fmla="*/ 23 h 30"/>
                <a:gd name="T66" fmla="*/ 29 w 35"/>
                <a:gd name="T67" fmla="*/ 23 h 30"/>
                <a:gd name="T68" fmla="*/ 26 w 35"/>
                <a:gd name="T69" fmla="*/ 23 h 30"/>
                <a:gd name="T70" fmla="*/ 25 w 35"/>
                <a:gd name="T71" fmla="*/ 24 h 30"/>
                <a:gd name="T72" fmla="*/ 21 w 35"/>
                <a:gd name="T73" fmla="*/ 26 h 30"/>
                <a:gd name="T74" fmla="*/ 21 w 35"/>
                <a:gd name="T75" fmla="*/ 28 h 30"/>
                <a:gd name="T76" fmla="*/ 19 w 35"/>
                <a:gd name="T77" fmla="*/ 28 h 30"/>
                <a:gd name="T78" fmla="*/ 17 w 35"/>
                <a:gd name="T79" fmla="*/ 30 h 30"/>
                <a:gd name="T80" fmla="*/ 14 w 35"/>
                <a:gd name="T81" fmla="*/ 30 h 30"/>
                <a:gd name="T82" fmla="*/ 14 w 35"/>
                <a:gd name="T83" fmla="*/ 30 h 30"/>
                <a:gd name="T84" fmla="*/ 9 w 35"/>
                <a:gd name="T85" fmla="*/ 28 h 30"/>
                <a:gd name="T86" fmla="*/ 11 w 35"/>
                <a:gd name="T87" fmla="*/ 26 h 30"/>
                <a:gd name="T88" fmla="*/ 11 w 35"/>
                <a:gd name="T89" fmla="*/ 23 h 30"/>
                <a:gd name="T90" fmla="*/ 10 w 35"/>
                <a:gd name="T91" fmla="*/ 17 h 30"/>
                <a:gd name="T92" fmla="*/ 8 w 35"/>
                <a:gd name="T93" fmla="*/ 16 h 30"/>
                <a:gd name="T94" fmla="*/ 6 w 35"/>
                <a:gd name="T95" fmla="*/ 16 h 30"/>
                <a:gd name="T96" fmla="*/ 4 w 35"/>
                <a:gd name="T97" fmla="*/ 15 h 30"/>
                <a:gd name="T98" fmla="*/ 0 w 35"/>
                <a:gd name="T99" fmla="*/ 14 h 30"/>
                <a:gd name="T100" fmla="*/ 0 w 35"/>
                <a:gd name="T101"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 h="30">
                  <a:moveTo>
                    <a:pt x="15" y="20"/>
                  </a:moveTo>
                  <a:cubicBezTo>
                    <a:pt x="15" y="22"/>
                    <a:pt x="16" y="22"/>
                    <a:pt x="16" y="24"/>
                  </a:cubicBezTo>
                  <a:cubicBezTo>
                    <a:pt x="18" y="24"/>
                    <a:pt x="18" y="23"/>
                    <a:pt x="18" y="23"/>
                  </a:cubicBezTo>
                  <a:cubicBezTo>
                    <a:pt x="19" y="23"/>
                    <a:pt x="20" y="24"/>
                    <a:pt x="20" y="24"/>
                  </a:cubicBezTo>
                  <a:cubicBezTo>
                    <a:pt x="20" y="24"/>
                    <a:pt x="20" y="24"/>
                    <a:pt x="20" y="24"/>
                  </a:cubicBezTo>
                  <a:cubicBezTo>
                    <a:pt x="20" y="24"/>
                    <a:pt x="21" y="23"/>
                    <a:pt x="21" y="22"/>
                  </a:cubicBezTo>
                  <a:cubicBezTo>
                    <a:pt x="20" y="21"/>
                    <a:pt x="18" y="20"/>
                    <a:pt x="16" y="20"/>
                  </a:cubicBezTo>
                  <a:cubicBezTo>
                    <a:pt x="15" y="20"/>
                    <a:pt x="15" y="20"/>
                    <a:pt x="15" y="20"/>
                  </a:cubicBezTo>
                  <a:close/>
                  <a:moveTo>
                    <a:pt x="14" y="7"/>
                  </a:moveTo>
                  <a:cubicBezTo>
                    <a:pt x="14" y="10"/>
                    <a:pt x="12" y="12"/>
                    <a:pt x="16" y="13"/>
                  </a:cubicBezTo>
                  <a:cubicBezTo>
                    <a:pt x="17" y="13"/>
                    <a:pt x="17" y="13"/>
                    <a:pt x="18" y="13"/>
                  </a:cubicBezTo>
                  <a:cubicBezTo>
                    <a:pt x="18" y="13"/>
                    <a:pt x="18" y="13"/>
                    <a:pt x="18" y="13"/>
                  </a:cubicBezTo>
                  <a:cubicBezTo>
                    <a:pt x="16" y="11"/>
                    <a:pt x="16" y="8"/>
                    <a:pt x="14" y="6"/>
                  </a:cubicBezTo>
                  <a:cubicBezTo>
                    <a:pt x="14" y="6"/>
                    <a:pt x="14" y="6"/>
                    <a:pt x="14" y="6"/>
                  </a:cubicBezTo>
                  <a:cubicBezTo>
                    <a:pt x="14" y="6"/>
                    <a:pt x="14" y="6"/>
                    <a:pt x="14" y="7"/>
                  </a:cubicBezTo>
                  <a:close/>
                  <a:moveTo>
                    <a:pt x="0" y="14"/>
                  </a:moveTo>
                  <a:cubicBezTo>
                    <a:pt x="1" y="13"/>
                    <a:pt x="5" y="9"/>
                    <a:pt x="6" y="9"/>
                  </a:cubicBezTo>
                  <a:cubicBezTo>
                    <a:pt x="8" y="9"/>
                    <a:pt x="9" y="10"/>
                    <a:pt x="11" y="10"/>
                  </a:cubicBezTo>
                  <a:cubicBezTo>
                    <a:pt x="12" y="8"/>
                    <a:pt x="12" y="6"/>
                    <a:pt x="12" y="3"/>
                  </a:cubicBezTo>
                  <a:cubicBezTo>
                    <a:pt x="12" y="2"/>
                    <a:pt x="14" y="0"/>
                    <a:pt x="15" y="0"/>
                  </a:cubicBezTo>
                  <a:cubicBezTo>
                    <a:pt x="16" y="2"/>
                    <a:pt x="17" y="4"/>
                    <a:pt x="18" y="6"/>
                  </a:cubicBezTo>
                  <a:cubicBezTo>
                    <a:pt x="18" y="7"/>
                    <a:pt x="18" y="9"/>
                    <a:pt x="20" y="10"/>
                  </a:cubicBezTo>
                  <a:cubicBezTo>
                    <a:pt x="20" y="10"/>
                    <a:pt x="20" y="10"/>
                    <a:pt x="20" y="9"/>
                  </a:cubicBezTo>
                  <a:cubicBezTo>
                    <a:pt x="21" y="9"/>
                    <a:pt x="21" y="6"/>
                    <a:pt x="22" y="5"/>
                  </a:cubicBezTo>
                  <a:cubicBezTo>
                    <a:pt x="22" y="5"/>
                    <a:pt x="23" y="5"/>
                    <a:pt x="24" y="5"/>
                  </a:cubicBezTo>
                  <a:cubicBezTo>
                    <a:pt x="25" y="6"/>
                    <a:pt x="24" y="8"/>
                    <a:pt x="24" y="9"/>
                  </a:cubicBezTo>
                  <a:cubicBezTo>
                    <a:pt x="24" y="11"/>
                    <a:pt x="25" y="12"/>
                    <a:pt x="25" y="14"/>
                  </a:cubicBezTo>
                  <a:cubicBezTo>
                    <a:pt x="26" y="15"/>
                    <a:pt x="25" y="15"/>
                    <a:pt x="25" y="16"/>
                  </a:cubicBezTo>
                  <a:cubicBezTo>
                    <a:pt x="26" y="18"/>
                    <a:pt x="29" y="17"/>
                    <a:pt x="30" y="18"/>
                  </a:cubicBezTo>
                  <a:cubicBezTo>
                    <a:pt x="31" y="19"/>
                    <a:pt x="31" y="20"/>
                    <a:pt x="31" y="20"/>
                  </a:cubicBezTo>
                  <a:cubicBezTo>
                    <a:pt x="32" y="21"/>
                    <a:pt x="33" y="21"/>
                    <a:pt x="34" y="22"/>
                  </a:cubicBezTo>
                  <a:cubicBezTo>
                    <a:pt x="34" y="22"/>
                    <a:pt x="35" y="22"/>
                    <a:pt x="35" y="23"/>
                  </a:cubicBezTo>
                  <a:cubicBezTo>
                    <a:pt x="35" y="23"/>
                    <a:pt x="35" y="23"/>
                    <a:pt x="35" y="23"/>
                  </a:cubicBezTo>
                  <a:cubicBezTo>
                    <a:pt x="33" y="22"/>
                    <a:pt x="31" y="23"/>
                    <a:pt x="29" y="23"/>
                  </a:cubicBezTo>
                  <a:cubicBezTo>
                    <a:pt x="28" y="23"/>
                    <a:pt x="27" y="22"/>
                    <a:pt x="26" y="23"/>
                  </a:cubicBezTo>
                  <a:cubicBezTo>
                    <a:pt x="26" y="23"/>
                    <a:pt x="25" y="24"/>
                    <a:pt x="25" y="24"/>
                  </a:cubicBezTo>
                  <a:cubicBezTo>
                    <a:pt x="24" y="25"/>
                    <a:pt x="22" y="24"/>
                    <a:pt x="21" y="26"/>
                  </a:cubicBezTo>
                  <a:cubicBezTo>
                    <a:pt x="21" y="26"/>
                    <a:pt x="21" y="27"/>
                    <a:pt x="21" y="28"/>
                  </a:cubicBezTo>
                  <a:cubicBezTo>
                    <a:pt x="20" y="28"/>
                    <a:pt x="20" y="28"/>
                    <a:pt x="19" y="28"/>
                  </a:cubicBezTo>
                  <a:cubicBezTo>
                    <a:pt x="18" y="28"/>
                    <a:pt x="18" y="29"/>
                    <a:pt x="17" y="30"/>
                  </a:cubicBezTo>
                  <a:cubicBezTo>
                    <a:pt x="16" y="30"/>
                    <a:pt x="15" y="28"/>
                    <a:pt x="14" y="30"/>
                  </a:cubicBezTo>
                  <a:cubicBezTo>
                    <a:pt x="14" y="30"/>
                    <a:pt x="14" y="30"/>
                    <a:pt x="14" y="30"/>
                  </a:cubicBezTo>
                  <a:cubicBezTo>
                    <a:pt x="13" y="28"/>
                    <a:pt x="11" y="28"/>
                    <a:pt x="9" y="28"/>
                  </a:cubicBezTo>
                  <a:cubicBezTo>
                    <a:pt x="10" y="26"/>
                    <a:pt x="11" y="26"/>
                    <a:pt x="11" y="26"/>
                  </a:cubicBezTo>
                  <a:cubicBezTo>
                    <a:pt x="12" y="25"/>
                    <a:pt x="11" y="24"/>
                    <a:pt x="11" y="23"/>
                  </a:cubicBezTo>
                  <a:cubicBezTo>
                    <a:pt x="10" y="21"/>
                    <a:pt x="10" y="19"/>
                    <a:pt x="10" y="17"/>
                  </a:cubicBezTo>
                  <a:cubicBezTo>
                    <a:pt x="9" y="17"/>
                    <a:pt x="9" y="17"/>
                    <a:pt x="8" y="16"/>
                  </a:cubicBezTo>
                  <a:cubicBezTo>
                    <a:pt x="7" y="16"/>
                    <a:pt x="6" y="16"/>
                    <a:pt x="6" y="16"/>
                  </a:cubicBezTo>
                  <a:cubicBezTo>
                    <a:pt x="5" y="16"/>
                    <a:pt x="4" y="15"/>
                    <a:pt x="4" y="15"/>
                  </a:cubicBezTo>
                  <a:cubicBezTo>
                    <a:pt x="2" y="14"/>
                    <a:pt x="1" y="15"/>
                    <a:pt x="0" y="14"/>
                  </a:cubicBezTo>
                  <a:cubicBezTo>
                    <a:pt x="0" y="14"/>
                    <a:pt x="0" y="14"/>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51"/>
            <p:cNvSpPr>
              <a:spLocks noEditPoints="1"/>
            </p:cNvSpPr>
            <p:nvPr userDrawn="1"/>
          </p:nvSpPr>
          <p:spPr bwMode="auto">
            <a:xfrm>
              <a:off x="8791655" y="4653259"/>
              <a:ext cx="50800" cy="55563"/>
            </a:xfrm>
            <a:custGeom>
              <a:avLst/>
              <a:gdLst>
                <a:gd name="T0" fmla="*/ 20 w 34"/>
                <a:gd name="T1" fmla="*/ 18 h 37"/>
                <a:gd name="T2" fmla="*/ 22 w 34"/>
                <a:gd name="T3" fmla="*/ 19 h 37"/>
                <a:gd name="T4" fmla="*/ 20 w 34"/>
                <a:gd name="T5" fmla="*/ 17 h 37"/>
                <a:gd name="T6" fmla="*/ 14 w 34"/>
                <a:gd name="T7" fmla="*/ 22 h 37"/>
                <a:gd name="T8" fmla="*/ 14 w 34"/>
                <a:gd name="T9" fmla="*/ 24 h 37"/>
                <a:gd name="T10" fmla="*/ 15 w 34"/>
                <a:gd name="T11" fmla="*/ 22 h 37"/>
                <a:gd name="T12" fmla="*/ 14 w 34"/>
                <a:gd name="T13" fmla="*/ 22 h 37"/>
                <a:gd name="T14" fmla="*/ 16 w 34"/>
                <a:gd name="T15" fmla="*/ 20 h 37"/>
                <a:gd name="T16" fmla="*/ 16 w 34"/>
                <a:gd name="T17" fmla="*/ 20 h 37"/>
                <a:gd name="T18" fmla="*/ 16 w 34"/>
                <a:gd name="T19" fmla="*/ 19 h 37"/>
                <a:gd name="T20" fmla="*/ 10 w 34"/>
                <a:gd name="T21" fmla="*/ 5 h 37"/>
                <a:gd name="T22" fmla="*/ 6 w 34"/>
                <a:gd name="T23" fmla="*/ 17 h 37"/>
                <a:gd name="T24" fmla="*/ 8 w 34"/>
                <a:gd name="T25" fmla="*/ 20 h 37"/>
                <a:gd name="T26" fmla="*/ 15 w 34"/>
                <a:gd name="T27" fmla="*/ 16 h 37"/>
                <a:gd name="T28" fmla="*/ 20 w 34"/>
                <a:gd name="T29" fmla="*/ 14 h 37"/>
                <a:gd name="T30" fmla="*/ 25 w 34"/>
                <a:gd name="T31" fmla="*/ 15 h 37"/>
                <a:gd name="T32" fmla="*/ 23 w 34"/>
                <a:gd name="T33" fmla="*/ 27 h 37"/>
                <a:gd name="T34" fmla="*/ 18 w 34"/>
                <a:gd name="T35" fmla="*/ 27 h 37"/>
                <a:gd name="T36" fmla="*/ 17 w 34"/>
                <a:gd name="T37" fmla="*/ 24 h 37"/>
                <a:gd name="T38" fmla="*/ 13 w 34"/>
                <a:gd name="T39" fmla="*/ 25 h 37"/>
                <a:gd name="T40" fmla="*/ 12 w 34"/>
                <a:gd name="T41" fmla="*/ 17 h 37"/>
                <a:gd name="T42" fmla="*/ 10 w 34"/>
                <a:gd name="T43" fmla="*/ 22 h 37"/>
                <a:gd name="T44" fmla="*/ 17 w 34"/>
                <a:gd name="T45" fmla="*/ 32 h 37"/>
                <a:gd name="T46" fmla="*/ 20 w 34"/>
                <a:gd name="T47" fmla="*/ 33 h 37"/>
                <a:gd name="T48" fmla="*/ 24 w 34"/>
                <a:gd name="T49" fmla="*/ 29 h 37"/>
                <a:gd name="T50" fmla="*/ 23 w 34"/>
                <a:gd name="T51" fmla="*/ 28 h 37"/>
                <a:gd name="T52" fmla="*/ 26 w 34"/>
                <a:gd name="T53" fmla="*/ 25 h 37"/>
                <a:gd name="T54" fmla="*/ 21 w 34"/>
                <a:gd name="T55" fmla="*/ 10 h 37"/>
                <a:gd name="T56" fmla="*/ 17 w 34"/>
                <a:gd name="T57" fmla="*/ 6 h 37"/>
                <a:gd name="T58" fmla="*/ 10 w 34"/>
                <a:gd name="T59" fmla="*/ 5 h 37"/>
                <a:gd name="T60" fmla="*/ 12 w 34"/>
                <a:gd name="T61" fmla="*/ 1 h 37"/>
                <a:gd name="T62" fmla="*/ 27 w 34"/>
                <a:gd name="T63" fmla="*/ 12 h 37"/>
                <a:gd name="T64" fmla="*/ 31 w 34"/>
                <a:gd name="T65" fmla="*/ 27 h 37"/>
                <a:gd name="T66" fmla="*/ 26 w 34"/>
                <a:gd name="T67" fmla="*/ 30 h 37"/>
                <a:gd name="T68" fmla="*/ 20 w 34"/>
                <a:gd name="T69" fmla="*/ 35 h 37"/>
                <a:gd name="T70" fmla="*/ 19 w 34"/>
                <a:gd name="T71" fmla="*/ 37 h 37"/>
                <a:gd name="T72" fmla="*/ 14 w 34"/>
                <a:gd name="T73" fmla="*/ 35 h 37"/>
                <a:gd name="T74" fmla="*/ 8 w 34"/>
                <a:gd name="T75" fmla="*/ 27 h 37"/>
                <a:gd name="T76" fmla="*/ 3 w 34"/>
                <a:gd name="T77" fmla="*/ 23 h 37"/>
                <a:gd name="T78" fmla="*/ 4 w 34"/>
                <a:gd name="T79" fmla="*/ 8 h 37"/>
                <a:gd name="T80" fmla="*/ 5 w 34"/>
                <a:gd name="T81" fmla="*/ 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 h="37">
                  <a:moveTo>
                    <a:pt x="20" y="17"/>
                  </a:moveTo>
                  <a:cubicBezTo>
                    <a:pt x="20" y="17"/>
                    <a:pt x="20" y="18"/>
                    <a:pt x="20" y="18"/>
                  </a:cubicBezTo>
                  <a:cubicBezTo>
                    <a:pt x="20" y="18"/>
                    <a:pt x="21" y="19"/>
                    <a:pt x="22" y="19"/>
                  </a:cubicBezTo>
                  <a:cubicBezTo>
                    <a:pt x="22" y="19"/>
                    <a:pt x="22" y="19"/>
                    <a:pt x="22" y="19"/>
                  </a:cubicBezTo>
                  <a:cubicBezTo>
                    <a:pt x="22" y="18"/>
                    <a:pt x="22" y="18"/>
                    <a:pt x="22" y="18"/>
                  </a:cubicBezTo>
                  <a:cubicBezTo>
                    <a:pt x="21" y="17"/>
                    <a:pt x="21" y="17"/>
                    <a:pt x="20" y="17"/>
                  </a:cubicBezTo>
                  <a:cubicBezTo>
                    <a:pt x="20" y="17"/>
                    <a:pt x="20" y="17"/>
                    <a:pt x="20" y="17"/>
                  </a:cubicBezTo>
                  <a:close/>
                  <a:moveTo>
                    <a:pt x="14" y="22"/>
                  </a:moveTo>
                  <a:cubicBezTo>
                    <a:pt x="14" y="23"/>
                    <a:pt x="14" y="23"/>
                    <a:pt x="14" y="24"/>
                  </a:cubicBezTo>
                  <a:cubicBezTo>
                    <a:pt x="14" y="24"/>
                    <a:pt x="14" y="24"/>
                    <a:pt x="14" y="24"/>
                  </a:cubicBezTo>
                  <a:cubicBezTo>
                    <a:pt x="14" y="24"/>
                    <a:pt x="14" y="24"/>
                    <a:pt x="14" y="24"/>
                  </a:cubicBezTo>
                  <a:cubicBezTo>
                    <a:pt x="15" y="23"/>
                    <a:pt x="14" y="23"/>
                    <a:pt x="15" y="22"/>
                  </a:cubicBezTo>
                  <a:cubicBezTo>
                    <a:pt x="15" y="22"/>
                    <a:pt x="14" y="22"/>
                    <a:pt x="14" y="22"/>
                  </a:cubicBezTo>
                  <a:cubicBezTo>
                    <a:pt x="14" y="22"/>
                    <a:pt x="14" y="22"/>
                    <a:pt x="14" y="22"/>
                  </a:cubicBezTo>
                  <a:close/>
                  <a:moveTo>
                    <a:pt x="16" y="19"/>
                  </a:moveTo>
                  <a:cubicBezTo>
                    <a:pt x="16" y="19"/>
                    <a:pt x="16" y="19"/>
                    <a:pt x="16" y="20"/>
                  </a:cubicBezTo>
                  <a:cubicBezTo>
                    <a:pt x="16" y="20"/>
                    <a:pt x="16" y="20"/>
                    <a:pt x="16" y="20"/>
                  </a:cubicBezTo>
                  <a:cubicBezTo>
                    <a:pt x="16" y="20"/>
                    <a:pt x="16" y="20"/>
                    <a:pt x="16" y="20"/>
                  </a:cubicBezTo>
                  <a:cubicBezTo>
                    <a:pt x="16" y="19"/>
                    <a:pt x="16" y="19"/>
                    <a:pt x="16" y="19"/>
                  </a:cubicBezTo>
                  <a:cubicBezTo>
                    <a:pt x="16" y="19"/>
                    <a:pt x="16" y="19"/>
                    <a:pt x="16" y="19"/>
                  </a:cubicBezTo>
                  <a:cubicBezTo>
                    <a:pt x="16" y="19"/>
                    <a:pt x="16" y="19"/>
                    <a:pt x="16" y="19"/>
                  </a:cubicBezTo>
                  <a:close/>
                  <a:moveTo>
                    <a:pt x="10" y="5"/>
                  </a:moveTo>
                  <a:cubicBezTo>
                    <a:pt x="9" y="6"/>
                    <a:pt x="8" y="7"/>
                    <a:pt x="7" y="8"/>
                  </a:cubicBezTo>
                  <a:cubicBezTo>
                    <a:pt x="5" y="11"/>
                    <a:pt x="6" y="14"/>
                    <a:pt x="6" y="17"/>
                  </a:cubicBezTo>
                  <a:cubicBezTo>
                    <a:pt x="6" y="18"/>
                    <a:pt x="7" y="20"/>
                    <a:pt x="8" y="20"/>
                  </a:cubicBezTo>
                  <a:cubicBezTo>
                    <a:pt x="8" y="20"/>
                    <a:pt x="8" y="20"/>
                    <a:pt x="8" y="20"/>
                  </a:cubicBezTo>
                  <a:cubicBezTo>
                    <a:pt x="9" y="19"/>
                    <a:pt x="8" y="12"/>
                    <a:pt x="12" y="12"/>
                  </a:cubicBezTo>
                  <a:cubicBezTo>
                    <a:pt x="13" y="12"/>
                    <a:pt x="14" y="15"/>
                    <a:pt x="15" y="16"/>
                  </a:cubicBezTo>
                  <a:cubicBezTo>
                    <a:pt x="16" y="16"/>
                    <a:pt x="18" y="16"/>
                    <a:pt x="19" y="15"/>
                  </a:cubicBezTo>
                  <a:cubicBezTo>
                    <a:pt x="19" y="15"/>
                    <a:pt x="19" y="15"/>
                    <a:pt x="20" y="14"/>
                  </a:cubicBezTo>
                  <a:cubicBezTo>
                    <a:pt x="21" y="14"/>
                    <a:pt x="22" y="13"/>
                    <a:pt x="24" y="13"/>
                  </a:cubicBezTo>
                  <a:cubicBezTo>
                    <a:pt x="24" y="14"/>
                    <a:pt x="24" y="14"/>
                    <a:pt x="25" y="15"/>
                  </a:cubicBezTo>
                  <a:cubicBezTo>
                    <a:pt x="25" y="16"/>
                    <a:pt x="24" y="17"/>
                    <a:pt x="24" y="18"/>
                  </a:cubicBezTo>
                  <a:cubicBezTo>
                    <a:pt x="24" y="21"/>
                    <a:pt x="24" y="24"/>
                    <a:pt x="23" y="27"/>
                  </a:cubicBezTo>
                  <a:cubicBezTo>
                    <a:pt x="22" y="27"/>
                    <a:pt x="22" y="28"/>
                    <a:pt x="21" y="29"/>
                  </a:cubicBezTo>
                  <a:cubicBezTo>
                    <a:pt x="20" y="28"/>
                    <a:pt x="19" y="28"/>
                    <a:pt x="18" y="27"/>
                  </a:cubicBezTo>
                  <a:cubicBezTo>
                    <a:pt x="18" y="26"/>
                    <a:pt x="18" y="25"/>
                    <a:pt x="18" y="25"/>
                  </a:cubicBezTo>
                  <a:cubicBezTo>
                    <a:pt x="18" y="25"/>
                    <a:pt x="17" y="25"/>
                    <a:pt x="17" y="24"/>
                  </a:cubicBezTo>
                  <a:cubicBezTo>
                    <a:pt x="17" y="24"/>
                    <a:pt x="17" y="25"/>
                    <a:pt x="16" y="25"/>
                  </a:cubicBezTo>
                  <a:cubicBezTo>
                    <a:pt x="15" y="25"/>
                    <a:pt x="14" y="26"/>
                    <a:pt x="13" y="25"/>
                  </a:cubicBezTo>
                  <a:cubicBezTo>
                    <a:pt x="13" y="25"/>
                    <a:pt x="12" y="24"/>
                    <a:pt x="12" y="24"/>
                  </a:cubicBezTo>
                  <a:cubicBezTo>
                    <a:pt x="12" y="23"/>
                    <a:pt x="15" y="17"/>
                    <a:pt x="12" y="17"/>
                  </a:cubicBezTo>
                  <a:cubicBezTo>
                    <a:pt x="12" y="17"/>
                    <a:pt x="12" y="17"/>
                    <a:pt x="12" y="17"/>
                  </a:cubicBezTo>
                  <a:cubicBezTo>
                    <a:pt x="12" y="18"/>
                    <a:pt x="10" y="21"/>
                    <a:pt x="10" y="22"/>
                  </a:cubicBezTo>
                  <a:cubicBezTo>
                    <a:pt x="10" y="23"/>
                    <a:pt x="11" y="23"/>
                    <a:pt x="11" y="25"/>
                  </a:cubicBezTo>
                  <a:cubicBezTo>
                    <a:pt x="12" y="27"/>
                    <a:pt x="15" y="30"/>
                    <a:pt x="17" y="32"/>
                  </a:cubicBezTo>
                  <a:cubicBezTo>
                    <a:pt x="18" y="33"/>
                    <a:pt x="18" y="33"/>
                    <a:pt x="18" y="33"/>
                  </a:cubicBezTo>
                  <a:cubicBezTo>
                    <a:pt x="19" y="33"/>
                    <a:pt x="20" y="33"/>
                    <a:pt x="20" y="33"/>
                  </a:cubicBezTo>
                  <a:cubicBezTo>
                    <a:pt x="21" y="33"/>
                    <a:pt x="23" y="29"/>
                    <a:pt x="24" y="29"/>
                  </a:cubicBezTo>
                  <a:cubicBezTo>
                    <a:pt x="24" y="29"/>
                    <a:pt x="24" y="29"/>
                    <a:pt x="24" y="29"/>
                  </a:cubicBezTo>
                  <a:cubicBezTo>
                    <a:pt x="24" y="29"/>
                    <a:pt x="24" y="29"/>
                    <a:pt x="23" y="28"/>
                  </a:cubicBezTo>
                  <a:cubicBezTo>
                    <a:pt x="23" y="28"/>
                    <a:pt x="23" y="28"/>
                    <a:pt x="23" y="28"/>
                  </a:cubicBezTo>
                  <a:cubicBezTo>
                    <a:pt x="24" y="27"/>
                    <a:pt x="25" y="28"/>
                    <a:pt x="26" y="27"/>
                  </a:cubicBezTo>
                  <a:cubicBezTo>
                    <a:pt x="26" y="26"/>
                    <a:pt x="26" y="25"/>
                    <a:pt x="26" y="25"/>
                  </a:cubicBezTo>
                  <a:cubicBezTo>
                    <a:pt x="27" y="24"/>
                    <a:pt x="29" y="24"/>
                    <a:pt x="30" y="23"/>
                  </a:cubicBezTo>
                  <a:cubicBezTo>
                    <a:pt x="31" y="19"/>
                    <a:pt x="25" y="12"/>
                    <a:pt x="21" y="10"/>
                  </a:cubicBezTo>
                  <a:cubicBezTo>
                    <a:pt x="21" y="9"/>
                    <a:pt x="20" y="8"/>
                    <a:pt x="19" y="7"/>
                  </a:cubicBezTo>
                  <a:cubicBezTo>
                    <a:pt x="18" y="7"/>
                    <a:pt x="18" y="7"/>
                    <a:pt x="17" y="6"/>
                  </a:cubicBezTo>
                  <a:cubicBezTo>
                    <a:pt x="15" y="5"/>
                    <a:pt x="14" y="3"/>
                    <a:pt x="12" y="3"/>
                  </a:cubicBezTo>
                  <a:cubicBezTo>
                    <a:pt x="11" y="3"/>
                    <a:pt x="10" y="4"/>
                    <a:pt x="10" y="5"/>
                  </a:cubicBezTo>
                  <a:close/>
                  <a:moveTo>
                    <a:pt x="7" y="5"/>
                  </a:moveTo>
                  <a:cubicBezTo>
                    <a:pt x="9" y="3"/>
                    <a:pt x="10" y="1"/>
                    <a:pt x="12" y="1"/>
                  </a:cubicBezTo>
                  <a:cubicBezTo>
                    <a:pt x="16" y="0"/>
                    <a:pt x="20" y="5"/>
                    <a:pt x="24" y="9"/>
                  </a:cubicBezTo>
                  <a:cubicBezTo>
                    <a:pt x="25" y="10"/>
                    <a:pt x="26" y="11"/>
                    <a:pt x="27" y="12"/>
                  </a:cubicBezTo>
                  <a:cubicBezTo>
                    <a:pt x="29" y="15"/>
                    <a:pt x="33" y="17"/>
                    <a:pt x="34" y="20"/>
                  </a:cubicBezTo>
                  <a:cubicBezTo>
                    <a:pt x="34" y="21"/>
                    <a:pt x="33" y="27"/>
                    <a:pt x="31" y="27"/>
                  </a:cubicBezTo>
                  <a:cubicBezTo>
                    <a:pt x="30" y="28"/>
                    <a:pt x="27" y="27"/>
                    <a:pt x="26" y="29"/>
                  </a:cubicBezTo>
                  <a:cubicBezTo>
                    <a:pt x="26" y="29"/>
                    <a:pt x="26" y="30"/>
                    <a:pt x="26" y="30"/>
                  </a:cubicBezTo>
                  <a:cubicBezTo>
                    <a:pt x="26" y="31"/>
                    <a:pt x="23" y="34"/>
                    <a:pt x="22" y="35"/>
                  </a:cubicBezTo>
                  <a:cubicBezTo>
                    <a:pt x="21" y="35"/>
                    <a:pt x="20" y="35"/>
                    <a:pt x="20" y="35"/>
                  </a:cubicBezTo>
                  <a:cubicBezTo>
                    <a:pt x="19" y="36"/>
                    <a:pt x="20" y="37"/>
                    <a:pt x="19" y="37"/>
                  </a:cubicBezTo>
                  <a:cubicBezTo>
                    <a:pt x="19" y="37"/>
                    <a:pt x="19" y="37"/>
                    <a:pt x="19" y="37"/>
                  </a:cubicBezTo>
                  <a:cubicBezTo>
                    <a:pt x="18" y="37"/>
                    <a:pt x="17" y="37"/>
                    <a:pt x="16" y="37"/>
                  </a:cubicBezTo>
                  <a:cubicBezTo>
                    <a:pt x="16" y="37"/>
                    <a:pt x="14" y="35"/>
                    <a:pt x="14" y="35"/>
                  </a:cubicBezTo>
                  <a:cubicBezTo>
                    <a:pt x="14" y="33"/>
                    <a:pt x="12" y="31"/>
                    <a:pt x="11" y="29"/>
                  </a:cubicBezTo>
                  <a:cubicBezTo>
                    <a:pt x="10" y="28"/>
                    <a:pt x="8" y="27"/>
                    <a:pt x="8" y="27"/>
                  </a:cubicBezTo>
                  <a:cubicBezTo>
                    <a:pt x="7" y="26"/>
                    <a:pt x="6" y="25"/>
                    <a:pt x="5" y="25"/>
                  </a:cubicBezTo>
                  <a:cubicBezTo>
                    <a:pt x="5" y="24"/>
                    <a:pt x="4" y="23"/>
                    <a:pt x="3" y="23"/>
                  </a:cubicBezTo>
                  <a:cubicBezTo>
                    <a:pt x="0" y="18"/>
                    <a:pt x="1" y="17"/>
                    <a:pt x="2" y="12"/>
                  </a:cubicBezTo>
                  <a:cubicBezTo>
                    <a:pt x="2" y="11"/>
                    <a:pt x="3" y="9"/>
                    <a:pt x="4" y="8"/>
                  </a:cubicBezTo>
                  <a:cubicBezTo>
                    <a:pt x="4" y="8"/>
                    <a:pt x="4" y="8"/>
                    <a:pt x="4" y="8"/>
                  </a:cubicBezTo>
                  <a:cubicBezTo>
                    <a:pt x="4" y="7"/>
                    <a:pt x="5" y="6"/>
                    <a:pt x="5" y="5"/>
                  </a:cubicBezTo>
                  <a:cubicBezTo>
                    <a:pt x="6" y="5"/>
                    <a:pt x="7" y="5"/>
                    <a:pt x="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52"/>
            <p:cNvSpPr>
              <a:spLocks noEditPoints="1"/>
            </p:cNvSpPr>
            <p:nvPr userDrawn="1"/>
          </p:nvSpPr>
          <p:spPr bwMode="auto">
            <a:xfrm>
              <a:off x="8847216" y="4611977"/>
              <a:ext cx="46038" cy="58738"/>
            </a:xfrm>
            <a:custGeom>
              <a:avLst/>
              <a:gdLst>
                <a:gd name="T0" fmla="*/ 8 w 31"/>
                <a:gd name="T1" fmla="*/ 31 h 39"/>
                <a:gd name="T2" fmla="*/ 9 w 31"/>
                <a:gd name="T3" fmla="*/ 30 h 39"/>
                <a:gd name="T4" fmla="*/ 8 w 31"/>
                <a:gd name="T5" fmla="*/ 26 h 39"/>
                <a:gd name="T6" fmla="*/ 18 w 31"/>
                <a:gd name="T7" fmla="*/ 18 h 39"/>
                <a:gd name="T8" fmla="*/ 18 w 31"/>
                <a:gd name="T9" fmla="*/ 21 h 39"/>
                <a:gd name="T10" fmla="*/ 19 w 31"/>
                <a:gd name="T11" fmla="*/ 18 h 39"/>
                <a:gd name="T12" fmla="*/ 7 w 31"/>
                <a:gd name="T13" fmla="*/ 22 h 39"/>
                <a:gd name="T14" fmla="*/ 6 w 31"/>
                <a:gd name="T15" fmla="*/ 23 h 39"/>
                <a:gd name="T16" fmla="*/ 7 w 31"/>
                <a:gd name="T17" fmla="*/ 22 h 39"/>
                <a:gd name="T18" fmla="*/ 7 w 31"/>
                <a:gd name="T19" fmla="*/ 22 h 39"/>
                <a:gd name="T20" fmla="*/ 23 w 31"/>
                <a:gd name="T21" fmla="*/ 12 h 39"/>
                <a:gd name="T22" fmla="*/ 23 w 31"/>
                <a:gd name="T23" fmla="*/ 12 h 39"/>
                <a:gd name="T24" fmla="*/ 23 w 31"/>
                <a:gd name="T25" fmla="*/ 11 h 39"/>
                <a:gd name="T26" fmla="*/ 10 w 31"/>
                <a:gd name="T27" fmla="*/ 19 h 39"/>
                <a:gd name="T28" fmla="*/ 10 w 31"/>
                <a:gd name="T29" fmla="*/ 23 h 39"/>
                <a:gd name="T30" fmla="*/ 10 w 31"/>
                <a:gd name="T31" fmla="*/ 19 h 39"/>
                <a:gd name="T32" fmla="*/ 15 w 31"/>
                <a:gd name="T33" fmla="*/ 13 h 39"/>
                <a:gd name="T34" fmla="*/ 16 w 31"/>
                <a:gd name="T35" fmla="*/ 14 h 39"/>
                <a:gd name="T36" fmla="*/ 15 w 31"/>
                <a:gd name="T37" fmla="*/ 13 h 39"/>
                <a:gd name="T38" fmla="*/ 9 w 31"/>
                <a:gd name="T39" fmla="*/ 16 h 39"/>
                <a:gd name="T40" fmla="*/ 9 w 31"/>
                <a:gd name="T41" fmla="*/ 18 h 39"/>
                <a:gd name="T42" fmla="*/ 9 w 31"/>
                <a:gd name="T43" fmla="*/ 16 h 39"/>
                <a:gd name="T44" fmla="*/ 19 w 31"/>
                <a:gd name="T45" fmla="*/ 4 h 39"/>
                <a:gd name="T46" fmla="*/ 23 w 31"/>
                <a:gd name="T47" fmla="*/ 7 h 39"/>
                <a:gd name="T48" fmla="*/ 29 w 31"/>
                <a:gd name="T49" fmla="*/ 9 h 39"/>
                <a:gd name="T50" fmla="*/ 25 w 31"/>
                <a:gd name="T51" fmla="*/ 16 h 39"/>
                <a:gd name="T52" fmla="*/ 29 w 31"/>
                <a:gd name="T53" fmla="*/ 26 h 39"/>
                <a:gd name="T54" fmla="*/ 30 w 31"/>
                <a:gd name="T55" fmla="*/ 30 h 39"/>
                <a:gd name="T56" fmla="*/ 31 w 31"/>
                <a:gd name="T57" fmla="*/ 32 h 39"/>
                <a:gd name="T58" fmla="*/ 22 w 31"/>
                <a:gd name="T59" fmla="*/ 23 h 39"/>
                <a:gd name="T60" fmla="*/ 16 w 31"/>
                <a:gd name="T61" fmla="*/ 29 h 39"/>
                <a:gd name="T62" fmla="*/ 15 w 31"/>
                <a:gd name="T63" fmla="*/ 22 h 39"/>
                <a:gd name="T64" fmla="*/ 15 w 31"/>
                <a:gd name="T65" fmla="*/ 19 h 39"/>
                <a:gd name="T66" fmla="*/ 12 w 31"/>
                <a:gd name="T67" fmla="*/ 19 h 39"/>
                <a:gd name="T68" fmla="*/ 13 w 31"/>
                <a:gd name="T69" fmla="*/ 29 h 39"/>
                <a:gd name="T70" fmla="*/ 17 w 31"/>
                <a:gd name="T71" fmla="*/ 34 h 39"/>
                <a:gd name="T72" fmla="*/ 14 w 31"/>
                <a:gd name="T73" fmla="*/ 33 h 39"/>
                <a:gd name="T74" fmla="*/ 12 w 31"/>
                <a:gd name="T75" fmla="*/ 32 h 39"/>
                <a:gd name="T76" fmla="*/ 7 w 31"/>
                <a:gd name="T77" fmla="*/ 39 h 39"/>
                <a:gd name="T78" fmla="*/ 6 w 31"/>
                <a:gd name="T79" fmla="*/ 33 h 39"/>
                <a:gd name="T80" fmla="*/ 6 w 31"/>
                <a:gd name="T81" fmla="*/ 26 h 39"/>
                <a:gd name="T82" fmla="*/ 2 w 31"/>
                <a:gd name="T83" fmla="*/ 29 h 39"/>
                <a:gd name="T84" fmla="*/ 4 w 31"/>
                <a:gd name="T85" fmla="*/ 13 h 39"/>
                <a:gd name="T86" fmla="*/ 6 w 31"/>
                <a:gd name="T87" fmla="*/ 9 h 39"/>
                <a:gd name="T88" fmla="*/ 3 w 31"/>
                <a:gd name="T89" fmla="*/ 23 h 39"/>
                <a:gd name="T90" fmla="*/ 3 w 31"/>
                <a:gd name="T91" fmla="*/ 27 h 39"/>
                <a:gd name="T92" fmla="*/ 9 w 31"/>
                <a:gd name="T93" fmla="*/ 14 h 39"/>
                <a:gd name="T94" fmla="*/ 13 w 31"/>
                <a:gd name="T95" fmla="*/ 15 h 39"/>
                <a:gd name="T96" fmla="*/ 12 w 31"/>
                <a:gd name="T97" fmla="*/ 9 h 39"/>
                <a:gd name="T98" fmla="*/ 11 w 31"/>
                <a:gd name="T99"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 h="39">
                  <a:moveTo>
                    <a:pt x="8" y="26"/>
                  </a:moveTo>
                  <a:cubicBezTo>
                    <a:pt x="8" y="27"/>
                    <a:pt x="8" y="30"/>
                    <a:pt x="8" y="31"/>
                  </a:cubicBezTo>
                  <a:cubicBezTo>
                    <a:pt x="8" y="31"/>
                    <a:pt x="8" y="31"/>
                    <a:pt x="8" y="31"/>
                  </a:cubicBezTo>
                  <a:cubicBezTo>
                    <a:pt x="8" y="31"/>
                    <a:pt x="9" y="31"/>
                    <a:pt x="9" y="30"/>
                  </a:cubicBezTo>
                  <a:cubicBezTo>
                    <a:pt x="9" y="29"/>
                    <a:pt x="11" y="27"/>
                    <a:pt x="9" y="26"/>
                  </a:cubicBezTo>
                  <a:cubicBezTo>
                    <a:pt x="9" y="26"/>
                    <a:pt x="9" y="26"/>
                    <a:pt x="8" y="26"/>
                  </a:cubicBezTo>
                  <a:cubicBezTo>
                    <a:pt x="9" y="26"/>
                    <a:pt x="8" y="26"/>
                    <a:pt x="8" y="26"/>
                  </a:cubicBezTo>
                  <a:close/>
                  <a:moveTo>
                    <a:pt x="18" y="18"/>
                  </a:moveTo>
                  <a:cubicBezTo>
                    <a:pt x="18" y="19"/>
                    <a:pt x="17" y="20"/>
                    <a:pt x="17" y="21"/>
                  </a:cubicBezTo>
                  <a:cubicBezTo>
                    <a:pt x="17" y="21"/>
                    <a:pt x="17" y="21"/>
                    <a:pt x="18" y="21"/>
                  </a:cubicBezTo>
                  <a:cubicBezTo>
                    <a:pt x="18" y="21"/>
                    <a:pt x="18" y="21"/>
                    <a:pt x="18" y="21"/>
                  </a:cubicBezTo>
                  <a:cubicBezTo>
                    <a:pt x="19" y="21"/>
                    <a:pt x="21" y="19"/>
                    <a:pt x="19" y="18"/>
                  </a:cubicBezTo>
                  <a:cubicBezTo>
                    <a:pt x="19" y="17"/>
                    <a:pt x="19" y="17"/>
                    <a:pt x="18" y="18"/>
                  </a:cubicBezTo>
                  <a:close/>
                  <a:moveTo>
                    <a:pt x="7" y="22"/>
                  </a:moveTo>
                  <a:cubicBezTo>
                    <a:pt x="7" y="22"/>
                    <a:pt x="7" y="23"/>
                    <a:pt x="6" y="23"/>
                  </a:cubicBezTo>
                  <a:cubicBezTo>
                    <a:pt x="6" y="23"/>
                    <a:pt x="6" y="23"/>
                    <a:pt x="6" y="23"/>
                  </a:cubicBezTo>
                  <a:cubicBezTo>
                    <a:pt x="7" y="23"/>
                    <a:pt x="7" y="23"/>
                    <a:pt x="7" y="23"/>
                  </a:cubicBezTo>
                  <a:cubicBezTo>
                    <a:pt x="7" y="22"/>
                    <a:pt x="7" y="22"/>
                    <a:pt x="7" y="22"/>
                  </a:cubicBezTo>
                  <a:cubicBezTo>
                    <a:pt x="7" y="22"/>
                    <a:pt x="7" y="22"/>
                    <a:pt x="7" y="22"/>
                  </a:cubicBezTo>
                  <a:cubicBezTo>
                    <a:pt x="7" y="22"/>
                    <a:pt x="7" y="22"/>
                    <a:pt x="7" y="22"/>
                  </a:cubicBezTo>
                  <a:close/>
                  <a:moveTo>
                    <a:pt x="23" y="11"/>
                  </a:moveTo>
                  <a:cubicBezTo>
                    <a:pt x="23" y="12"/>
                    <a:pt x="23" y="12"/>
                    <a:pt x="23" y="12"/>
                  </a:cubicBezTo>
                  <a:cubicBezTo>
                    <a:pt x="23" y="12"/>
                    <a:pt x="23" y="12"/>
                    <a:pt x="23" y="12"/>
                  </a:cubicBezTo>
                  <a:cubicBezTo>
                    <a:pt x="23" y="12"/>
                    <a:pt x="23" y="12"/>
                    <a:pt x="23" y="12"/>
                  </a:cubicBezTo>
                  <a:cubicBezTo>
                    <a:pt x="23" y="12"/>
                    <a:pt x="23" y="12"/>
                    <a:pt x="23" y="11"/>
                  </a:cubicBezTo>
                  <a:cubicBezTo>
                    <a:pt x="23" y="11"/>
                    <a:pt x="23" y="11"/>
                    <a:pt x="23" y="11"/>
                  </a:cubicBezTo>
                  <a:cubicBezTo>
                    <a:pt x="23" y="11"/>
                    <a:pt x="23" y="11"/>
                    <a:pt x="23" y="11"/>
                  </a:cubicBezTo>
                  <a:close/>
                  <a:moveTo>
                    <a:pt x="10" y="19"/>
                  </a:moveTo>
                  <a:cubicBezTo>
                    <a:pt x="9" y="20"/>
                    <a:pt x="9" y="23"/>
                    <a:pt x="10" y="23"/>
                  </a:cubicBezTo>
                  <a:cubicBezTo>
                    <a:pt x="10" y="23"/>
                    <a:pt x="10" y="23"/>
                    <a:pt x="10" y="23"/>
                  </a:cubicBezTo>
                  <a:cubicBezTo>
                    <a:pt x="11" y="22"/>
                    <a:pt x="11" y="20"/>
                    <a:pt x="11" y="19"/>
                  </a:cubicBezTo>
                  <a:cubicBezTo>
                    <a:pt x="11" y="19"/>
                    <a:pt x="10" y="19"/>
                    <a:pt x="10" y="19"/>
                  </a:cubicBezTo>
                  <a:close/>
                  <a:moveTo>
                    <a:pt x="15" y="13"/>
                  </a:moveTo>
                  <a:cubicBezTo>
                    <a:pt x="15" y="13"/>
                    <a:pt x="15" y="13"/>
                    <a:pt x="15" y="13"/>
                  </a:cubicBezTo>
                  <a:cubicBezTo>
                    <a:pt x="15" y="14"/>
                    <a:pt x="15" y="14"/>
                    <a:pt x="15" y="14"/>
                  </a:cubicBezTo>
                  <a:cubicBezTo>
                    <a:pt x="16" y="14"/>
                    <a:pt x="16" y="14"/>
                    <a:pt x="16" y="14"/>
                  </a:cubicBezTo>
                  <a:cubicBezTo>
                    <a:pt x="16" y="14"/>
                    <a:pt x="16" y="13"/>
                    <a:pt x="16" y="13"/>
                  </a:cubicBezTo>
                  <a:cubicBezTo>
                    <a:pt x="16" y="13"/>
                    <a:pt x="16" y="13"/>
                    <a:pt x="15" y="13"/>
                  </a:cubicBezTo>
                  <a:cubicBezTo>
                    <a:pt x="16" y="13"/>
                    <a:pt x="16" y="13"/>
                    <a:pt x="15" y="13"/>
                  </a:cubicBezTo>
                  <a:close/>
                  <a:moveTo>
                    <a:pt x="9" y="16"/>
                  </a:moveTo>
                  <a:cubicBezTo>
                    <a:pt x="8" y="17"/>
                    <a:pt x="8" y="18"/>
                    <a:pt x="9" y="18"/>
                  </a:cubicBezTo>
                  <a:cubicBezTo>
                    <a:pt x="9" y="18"/>
                    <a:pt x="9" y="18"/>
                    <a:pt x="9" y="18"/>
                  </a:cubicBezTo>
                  <a:cubicBezTo>
                    <a:pt x="9" y="17"/>
                    <a:pt x="9" y="17"/>
                    <a:pt x="9" y="16"/>
                  </a:cubicBezTo>
                  <a:cubicBezTo>
                    <a:pt x="9" y="15"/>
                    <a:pt x="9" y="16"/>
                    <a:pt x="9" y="16"/>
                  </a:cubicBezTo>
                  <a:close/>
                  <a:moveTo>
                    <a:pt x="11" y="1"/>
                  </a:moveTo>
                  <a:cubicBezTo>
                    <a:pt x="13" y="0"/>
                    <a:pt x="17" y="2"/>
                    <a:pt x="19" y="4"/>
                  </a:cubicBezTo>
                  <a:cubicBezTo>
                    <a:pt x="19" y="5"/>
                    <a:pt x="19" y="6"/>
                    <a:pt x="20" y="6"/>
                  </a:cubicBezTo>
                  <a:cubicBezTo>
                    <a:pt x="21" y="7"/>
                    <a:pt x="22" y="7"/>
                    <a:pt x="23" y="7"/>
                  </a:cubicBezTo>
                  <a:cubicBezTo>
                    <a:pt x="24" y="8"/>
                    <a:pt x="25" y="9"/>
                    <a:pt x="25" y="9"/>
                  </a:cubicBezTo>
                  <a:cubicBezTo>
                    <a:pt x="27" y="9"/>
                    <a:pt x="28" y="9"/>
                    <a:pt x="29" y="9"/>
                  </a:cubicBezTo>
                  <a:cubicBezTo>
                    <a:pt x="29" y="9"/>
                    <a:pt x="29" y="9"/>
                    <a:pt x="29" y="10"/>
                  </a:cubicBezTo>
                  <a:cubicBezTo>
                    <a:pt x="28" y="12"/>
                    <a:pt x="25" y="14"/>
                    <a:pt x="25" y="16"/>
                  </a:cubicBezTo>
                  <a:cubicBezTo>
                    <a:pt x="25" y="18"/>
                    <a:pt x="27" y="19"/>
                    <a:pt x="27" y="21"/>
                  </a:cubicBezTo>
                  <a:cubicBezTo>
                    <a:pt x="28" y="23"/>
                    <a:pt x="29" y="24"/>
                    <a:pt x="29" y="26"/>
                  </a:cubicBezTo>
                  <a:cubicBezTo>
                    <a:pt x="29" y="26"/>
                    <a:pt x="29" y="27"/>
                    <a:pt x="30" y="27"/>
                  </a:cubicBezTo>
                  <a:cubicBezTo>
                    <a:pt x="30" y="28"/>
                    <a:pt x="30" y="29"/>
                    <a:pt x="30" y="30"/>
                  </a:cubicBezTo>
                  <a:cubicBezTo>
                    <a:pt x="30" y="31"/>
                    <a:pt x="31" y="31"/>
                    <a:pt x="31" y="32"/>
                  </a:cubicBezTo>
                  <a:cubicBezTo>
                    <a:pt x="31" y="32"/>
                    <a:pt x="31" y="32"/>
                    <a:pt x="31" y="32"/>
                  </a:cubicBezTo>
                  <a:cubicBezTo>
                    <a:pt x="29" y="31"/>
                    <a:pt x="27" y="30"/>
                    <a:pt x="25" y="28"/>
                  </a:cubicBezTo>
                  <a:cubicBezTo>
                    <a:pt x="24" y="26"/>
                    <a:pt x="23" y="24"/>
                    <a:pt x="22" y="23"/>
                  </a:cubicBezTo>
                  <a:cubicBezTo>
                    <a:pt x="22" y="23"/>
                    <a:pt x="22" y="23"/>
                    <a:pt x="22" y="23"/>
                  </a:cubicBezTo>
                  <a:cubicBezTo>
                    <a:pt x="20" y="25"/>
                    <a:pt x="19" y="27"/>
                    <a:pt x="16" y="29"/>
                  </a:cubicBezTo>
                  <a:cubicBezTo>
                    <a:pt x="15" y="28"/>
                    <a:pt x="13" y="26"/>
                    <a:pt x="14" y="25"/>
                  </a:cubicBezTo>
                  <a:cubicBezTo>
                    <a:pt x="14" y="24"/>
                    <a:pt x="15" y="23"/>
                    <a:pt x="15" y="22"/>
                  </a:cubicBezTo>
                  <a:cubicBezTo>
                    <a:pt x="15" y="22"/>
                    <a:pt x="14" y="21"/>
                    <a:pt x="14" y="21"/>
                  </a:cubicBezTo>
                  <a:cubicBezTo>
                    <a:pt x="14" y="20"/>
                    <a:pt x="14" y="19"/>
                    <a:pt x="15" y="19"/>
                  </a:cubicBezTo>
                  <a:cubicBezTo>
                    <a:pt x="15" y="18"/>
                    <a:pt x="14" y="15"/>
                    <a:pt x="13" y="16"/>
                  </a:cubicBezTo>
                  <a:cubicBezTo>
                    <a:pt x="12" y="16"/>
                    <a:pt x="12" y="18"/>
                    <a:pt x="12" y="19"/>
                  </a:cubicBezTo>
                  <a:cubicBezTo>
                    <a:pt x="12" y="20"/>
                    <a:pt x="13" y="21"/>
                    <a:pt x="13" y="23"/>
                  </a:cubicBezTo>
                  <a:cubicBezTo>
                    <a:pt x="13" y="25"/>
                    <a:pt x="11" y="26"/>
                    <a:pt x="13" y="29"/>
                  </a:cubicBezTo>
                  <a:cubicBezTo>
                    <a:pt x="14" y="31"/>
                    <a:pt x="17" y="33"/>
                    <a:pt x="17" y="34"/>
                  </a:cubicBezTo>
                  <a:cubicBezTo>
                    <a:pt x="17" y="34"/>
                    <a:pt x="17" y="34"/>
                    <a:pt x="17" y="34"/>
                  </a:cubicBezTo>
                  <a:cubicBezTo>
                    <a:pt x="17" y="35"/>
                    <a:pt x="17" y="35"/>
                    <a:pt x="17" y="35"/>
                  </a:cubicBezTo>
                  <a:cubicBezTo>
                    <a:pt x="16" y="34"/>
                    <a:pt x="15" y="34"/>
                    <a:pt x="14" y="33"/>
                  </a:cubicBezTo>
                  <a:cubicBezTo>
                    <a:pt x="13" y="33"/>
                    <a:pt x="13" y="32"/>
                    <a:pt x="12" y="32"/>
                  </a:cubicBezTo>
                  <a:cubicBezTo>
                    <a:pt x="12" y="32"/>
                    <a:pt x="12" y="32"/>
                    <a:pt x="12" y="32"/>
                  </a:cubicBezTo>
                  <a:cubicBezTo>
                    <a:pt x="11" y="34"/>
                    <a:pt x="11" y="37"/>
                    <a:pt x="8" y="39"/>
                  </a:cubicBezTo>
                  <a:cubicBezTo>
                    <a:pt x="7" y="39"/>
                    <a:pt x="7" y="39"/>
                    <a:pt x="7" y="39"/>
                  </a:cubicBezTo>
                  <a:cubicBezTo>
                    <a:pt x="7" y="38"/>
                    <a:pt x="5" y="36"/>
                    <a:pt x="5" y="35"/>
                  </a:cubicBezTo>
                  <a:cubicBezTo>
                    <a:pt x="5" y="34"/>
                    <a:pt x="5" y="33"/>
                    <a:pt x="6" y="33"/>
                  </a:cubicBezTo>
                  <a:cubicBezTo>
                    <a:pt x="6" y="31"/>
                    <a:pt x="6" y="28"/>
                    <a:pt x="6" y="26"/>
                  </a:cubicBezTo>
                  <a:cubicBezTo>
                    <a:pt x="6" y="26"/>
                    <a:pt x="6" y="26"/>
                    <a:pt x="6" y="26"/>
                  </a:cubicBezTo>
                  <a:cubicBezTo>
                    <a:pt x="6" y="26"/>
                    <a:pt x="6" y="26"/>
                    <a:pt x="6" y="26"/>
                  </a:cubicBezTo>
                  <a:cubicBezTo>
                    <a:pt x="5" y="27"/>
                    <a:pt x="3" y="29"/>
                    <a:pt x="2" y="29"/>
                  </a:cubicBezTo>
                  <a:cubicBezTo>
                    <a:pt x="0" y="27"/>
                    <a:pt x="2" y="23"/>
                    <a:pt x="3" y="21"/>
                  </a:cubicBezTo>
                  <a:cubicBezTo>
                    <a:pt x="3" y="19"/>
                    <a:pt x="4" y="14"/>
                    <a:pt x="4" y="13"/>
                  </a:cubicBezTo>
                  <a:cubicBezTo>
                    <a:pt x="3" y="12"/>
                    <a:pt x="3" y="11"/>
                    <a:pt x="3" y="11"/>
                  </a:cubicBezTo>
                  <a:cubicBezTo>
                    <a:pt x="3" y="9"/>
                    <a:pt x="5" y="9"/>
                    <a:pt x="6" y="9"/>
                  </a:cubicBezTo>
                  <a:cubicBezTo>
                    <a:pt x="7" y="11"/>
                    <a:pt x="6" y="12"/>
                    <a:pt x="6" y="14"/>
                  </a:cubicBezTo>
                  <a:cubicBezTo>
                    <a:pt x="5" y="17"/>
                    <a:pt x="4" y="21"/>
                    <a:pt x="3" y="23"/>
                  </a:cubicBezTo>
                  <a:cubicBezTo>
                    <a:pt x="3" y="24"/>
                    <a:pt x="3" y="25"/>
                    <a:pt x="3" y="26"/>
                  </a:cubicBezTo>
                  <a:cubicBezTo>
                    <a:pt x="3" y="26"/>
                    <a:pt x="3" y="26"/>
                    <a:pt x="3" y="27"/>
                  </a:cubicBezTo>
                  <a:cubicBezTo>
                    <a:pt x="3" y="26"/>
                    <a:pt x="8" y="22"/>
                    <a:pt x="8" y="22"/>
                  </a:cubicBezTo>
                  <a:cubicBezTo>
                    <a:pt x="9" y="20"/>
                    <a:pt x="5" y="15"/>
                    <a:pt x="9" y="14"/>
                  </a:cubicBezTo>
                  <a:cubicBezTo>
                    <a:pt x="10" y="15"/>
                    <a:pt x="12" y="15"/>
                    <a:pt x="13" y="15"/>
                  </a:cubicBezTo>
                  <a:cubicBezTo>
                    <a:pt x="13" y="15"/>
                    <a:pt x="13" y="15"/>
                    <a:pt x="13" y="15"/>
                  </a:cubicBezTo>
                  <a:cubicBezTo>
                    <a:pt x="13" y="13"/>
                    <a:pt x="13" y="13"/>
                    <a:pt x="11" y="12"/>
                  </a:cubicBezTo>
                  <a:cubicBezTo>
                    <a:pt x="11" y="11"/>
                    <a:pt x="11" y="10"/>
                    <a:pt x="12" y="9"/>
                  </a:cubicBezTo>
                  <a:cubicBezTo>
                    <a:pt x="13" y="10"/>
                    <a:pt x="14" y="10"/>
                    <a:pt x="15" y="10"/>
                  </a:cubicBezTo>
                  <a:cubicBezTo>
                    <a:pt x="15" y="7"/>
                    <a:pt x="11" y="3"/>
                    <a:pt x="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1154594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9405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空白-深色">
    <p:bg>
      <p:bgPr>
        <a:solidFill>
          <a:schemeClr val="accent1"/>
        </a:solidFill>
        <a:effectLst/>
      </p:bgPr>
    </p:bg>
    <p:spTree>
      <p:nvGrpSpPr>
        <p:cNvPr id="1" name=""/>
        <p:cNvGrpSpPr/>
        <p:nvPr/>
      </p:nvGrpSpPr>
      <p:grpSpPr>
        <a:xfrm>
          <a:off x="0" y="0"/>
          <a:ext cx="0" cy="0"/>
          <a:chOff x="0" y="0"/>
          <a:chExt cx="0" cy="0"/>
        </a:xfrm>
      </p:grpSpPr>
      <p:sp>
        <p:nvSpPr>
          <p:cNvPr id="2" name="矩形 1"/>
          <p:cNvSpPr/>
          <p:nvPr userDrawn="1"/>
        </p:nvSpPr>
        <p:spPr>
          <a:xfrm>
            <a:off x="0" y="-3175"/>
            <a:ext cx="12192000" cy="6861175"/>
          </a:xfrm>
          <a:prstGeom prst="rect">
            <a:avLst/>
          </a:prstGeom>
          <a:blipFill dpi="0" rotWithShape="1">
            <a:blip r:embed="rId2">
              <a:alphaModFix amt="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内容占位符 2"/>
          <p:cNvSpPr>
            <a:spLocks noGrp="1"/>
          </p:cNvSpPr>
          <p:nvPr>
            <p:ph idx="1"/>
          </p:nvPr>
        </p:nvSpPr>
        <p:spPr>
          <a:xfrm>
            <a:off x="725422" y="781579"/>
            <a:ext cx="10741155" cy="529166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2848374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灯片编号占位符 5"/>
          <p:cNvSpPr>
            <a:spLocks noGrp="1"/>
          </p:cNvSpPr>
          <p:nvPr>
            <p:ph type="sldNum" sz="quarter" idx="4"/>
          </p:nvPr>
        </p:nvSpPr>
        <p:spPr>
          <a:xfrm>
            <a:off x="11573932" y="6055360"/>
            <a:ext cx="546947" cy="548639"/>
          </a:xfrm>
          <a:prstGeom prst="rect">
            <a:avLst/>
          </a:prstGeom>
        </p:spPr>
        <p:txBody>
          <a:bodyPr vert="horz" lIns="91440" tIns="45720" rIns="91440" bIns="45720" rtlCol="0" anchor="ctr"/>
          <a:lstStyle>
            <a:lvl1pPr algn="ctr">
              <a:defRPr sz="2800" b="1">
                <a:solidFill>
                  <a:schemeClr val="accent3"/>
                </a:solidFill>
                <a:latin typeface="+mn-lt"/>
              </a:defRPr>
            </a:lvl1pPr>
          </a:lstStyle>
          <a:p>
            <a:fld id="{27C45CD9-0508-4D1E-923D-4DFDAA610D19}" type="slidenum">
              <a:rPr lang="zh-CN" altLang="en-US" smtClean="0"/>
              <a:pPr/>
              <a:t>‹#›</a:t>
            </a:fld>
            <a:endParaRPr lang="zh-CN" altLang="en-US" dirty="0"/>
          </a:p>
        </p:txBody>
      </p:sp>
    </p:spTree>
    <p:extLst>
      <p:ext uri="{BB962C8B-B14F-4D97-AF65-F5344CB8AC3E}">
        <p14:creationId xmlns:p14="http://schemas.microsoft.com/office/powerpoint/2010/main" val="305728827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6" r:id="rId3"/>
    <p:sldLayoutId id="2147483661" r:id="rId4"/>
    <p:sldLayoutId id="2147483650" r:id="rId5"/>
    <p:sldLayoutId id="2147483662" r:id="rId6"/>
    <p:sldLayoutId id="2147483664" r:id="rId7"/>
    <p:sldLayoutId id="2147483655" r:id="rId8"/>
    <p:sldLayoutId id="2147483665" r:id="rId9"/>
    <p:sldLayoutId id="2147483663"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5.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a:xfrm>
            <a:off x="1046650" y="1914306"/>
            <a:ext cx="8636903" cy="1110758"/>
          </a:xfrm>
        </p:spPr>
        <p:txBody>
          <a:bodyPr>
            <a:normAutofit/>
          </a:bodyPr>
          <a:lstStyle/>
          <a:p>
            <a:r>
              <a:rPr lang="zh-CN" altLang="en-US" sz="4800" dirty="0"/>
              <a:t>寻找自由分数电荷粒子（</a:t>
            </a:r>
            <a:r>
              <a:rPr lang="en-US" altLang="zh-CN" sz="4800" dirty="0"/>
              <a:t>FCP</a:t>
            </a:r>
            <a:r>
              <a:rPr lang="zh-CN" altLang="en-US" sz="4800" dirty="0"/>
              <a:t>）</a:t>
            </a:r>
          </a:p>
        </p:txBody>
      </p:sp>
      <p:sp>
        <p:nvSpPr>
          <p:cNvPr id="5" name="副标题 4"/>
          <p:cNvSpPr>
            <a:spLocks noGrp="1"/>
          </p:cNvSpPr>
          <p:nvPr>
            <p:ph type="subTitle" idx="1"/>
          </p:nvPr>
        </p:nvSpPr>
        <p:spPr>
          <a:xfrm>
            <a:off x="4159016" y="3956673"/>
            <a:ext cx="7196667" cy="526501"/>
          </a:xfrm>
        </p:spPr>
        <p:txBody>
          <a:bodyPr/>
          <a:lstStyle/>
          <a:p>
            <a:r>
              <a:rPr lang="zh-CN" altLang="en-US" dirty="0"/>
              <a:t>报告人：韩阳           </a:t>
            </a:r>
            <a:r>
              <a:rPr lang="en-US" altLang="zh-CN" dirty="0">
                <a:latin typeface="+mn-ea"/>
              </a:rPr>
              <a:t>SA24168003</a:t>
            </a:r>
            <a:endParaRPr lang="zh-CN" altLang="en-US" dirty="0">
              <a:latin typeface="+mn-ea"/>
            </a:endParaRPr>
          </a:p>
        </p:txBody>
      </p:sp>
    </p:spTree>
    <p:extLst>
      <p:ext uri="{BB962C8B-B14F-4D97-AF65-F5344CB8AC3E}">
        <p14:creationId xmlns:p14="http://schemas.microsoft.com/office/powerpoint/2010/main" val="19464069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584935-CDFF-C4A0-6C9E-DC55B8EF22F7}"/>
              </a:ext>
            </a:extLst>
          </p:cNvPr>
          <p:cNvSpPr>
            <a:spLocks noGrp="1"/>
          </p:cNvSpPr>
          <p:nvPr>
            <p:ph type="title"/>
          </p:nvPr>
        </p:nvSpPr>
        <p:spPr/>
        <p:txBody>
          <a:bodyPr/>
          <a:lstStyle/>
          <a:p>
            <a:r>
              <a:rPr lang="zh-CN" altLang="en-US" dirty="0"/>
              <a:t>空间探测实验中寻找</a:t>
            </a:r>
            <a:r>
              <a:rPr lang="en-US" altLang="zh-CN" dirty="0"/>
              <a:t>FCP</a:t>
            </a:r>
            <a:endParaRPr lang="zh-CN" altLang="en-US" dirty="0"/>
          </a:p>
        </p:txBody>
      </p:sp>
      <p:sp>
        <p:nvSpPr>
          <p:cNvPr id="4" name="灯片编号占位符 3">
            <a:extLst>
              <a:ext uri="{FF2B5EF4-FFF2-40B4-BE49-F238E27FC236}">
                <a16:creationId xmlns:a16="http://schemas.microsoft.com/office/drawing/2014/main" id="{3964687D-2917-A8FB-792C-713BC0382360}"/>
              </a:ext>
            </a:extLst>
          </p:cNvPr>
          <p:cNvSpPr>
            <a:spLocks noGrp="1"/>
          </p:cNvSpPr>
          <p:nvPr>
            <p:ph type="sldNum" sz="quarter" idx="12"/>
          </p:nvPr>
        </p:nvSpPr>
        <p:spPr/>
        <p:txBody>
          <a:bodyPr/>
          <a:lstStyle/>
          <a:p>
            <a:fld id="{27C45CD9-0508-4D1E-923D-4DFDAA610D19}" type="slidenum">
              <a:rPr lang="zh-CN" altLang="en-US" smtClean="0"/>
              <a:t>10</a:t>
            </a:fld>
            <a:endParaRPr lang="zh-CN" altLang="en-US"/>
          </a:p>
        </p:txBody>
      </p:sp>
      <p:sp>
        <p:nvSpPr>
          <p:cNvPr id="5" name="文本框 4">
            <a:extLst>
              <a:ext uri="{FF2B5EF4-FFF2-40B4-BE49-F238E27FC236}">
                <a16:creationId xmlns:a16="http://schemas.microsoft.com/office/drawing/2014/main" id="{B4563EE3-9084-C6F2-27BA-D9999DADF843}"/>
              </a:ext>
            </a:extLst>
          </p:cNvPr>
          <p:cNvSpPr txBox="1"/>
          <p:nvPr/>
        </p:nvSpPr>
        <p:spPr>
          <a:xfrm>
            <a:off x="609600" y="1027370"/>
            <a:ext cx="6273114" cy="369332"/>
          </a:xfrm>
          <a:prstGeom prst="rect">
            <a:avLst/>
          </a:prstGeom>
          <a:noFill/>
        </p:spPr>
        <p:txBody>
          <a:bodyPr wrap="square" rtlCol="0">
            <a:spAutoFit/>
          </a:bodyPr>
          <a:lstStyle/>
          <a:p>
            <a:r>
              <a:rPr lang="zh-CN" altLang="en-US" dirty="0"/>
              <a:t>基于暗物质粒子探测卫星（</a:t>
            </a:r>
            <a:r>
              <a:rPr lang="en-US" altLang="zh-CN" dirty="0"/>
              <a:t>DAMPE</a:t>
            </a:r>
            <a:r>
              <a:rPr lang="zh-CN" altLang="en-US" dirty="0"/>
              <a:t>）的创新探索</a:t>
            </a:r>
          </a:p>
        </p:txBody>
      </p:sp>
      <p:sp>
        <p:nvSpPr>
          <p:cNvPr id="6" name="文本框 5">
            <a:extLst>
              <a:ext uri="{FF2B5EF4-FFF2-40B4-BE49-F238E27FC236}">
                <a16:creationId xmlns:a16="http://schemas.microsoft.com/office/drawing/2014/main" id="{9AD7A35A-CCDD-EA1E-864B-EBBBA42862F8}"/>
              </a:ext>
            </a:extLst>
          </p:cNvPr>
          <p:cNvSpPr txBox="1"/>
          <p:nvPr/>
        </p:nvSpPr>
        <p:spPr>
          <a:xfrm>
            <a:off x="609600" y="1493797"/>
            <a:ext cx="6726195" cy="3429785"/>
          </a:xfrm>
          <a:prstGeom prst="rect">
            <a:avLst/>
          </a:prstGeom>
          <a:noFill/>
        </p:spPr>
        <p:txBody>
          <a:bodyPr wrap="square" rtlCol="0">
            <a:spAutoFit/>
          </a:bodyPr>
          <a:lstStyle/>
          <a:p>
            <a:pPr>
              <a:lnSpc>
                <a:spcPct val="120000"/>
              </a:lnSpc>
            </a:pPr>
            <a:r>
              <a:rPr lang="en-US" altLang="zh-CN" sz="2000" b="1" dirty="0"/>
              <a:t>DAMPE</a:t>
            </a:r>
            <a:r>
              <a:rPr lang="zh-CN" altLang="en-US" sz="2000" b="1" dirty="0"/>
              <a:t>（</a:t>
            </a:r>
            <a:r>
              <a:rPr lang="en-US" altLang="zh-CN" sz="2000" b="1" dirty="0"/>
              <a:t>Dark Matter Particle Explore</a:t>
            </a:r>
            <a:r>
              <a:rPr lang="zh-CN" altLang="en-US" sz="2000" b="1" dirty="0"/>
              <a:t>）卫星简介：</a:t>
            </a:r>
            <a:endParaRPr lang="en-US" altLang="zh-CN" sz="2000" b="1" dirty="0"/>
          </a:p>
          <a:p>
            <a:pPr indent="457200">
              <a:lnSpc>
                <a:spcPct val="120000"/>
              </a:lnSpc>
            </a:pPr>
            <a:r>
              <a:rPr lang="en-US" altLang="zh-CN" dirty="0"/>
              <a:t>DAMPE</a:t>
            </a:r>
            <a:r>
              <a:rPr lang="zh-CN" altLang="en-US" dirty="0"/>
              <a:t>卫星中文名为“</a:t>
            </a:r>
            <a:r>
              <a:rPr lang="zh-CN" altLang="en-US" b="1" dirty="0">
                <a:solidFill>
                  <a:srgbClr val="0A96F3"/>
                </a:solidFill>
              </a:rPr>
              <a:t>悟空号</a:t>
            </a:r>
            <a:r>
              <a:rPr lang="zh-CN" altLang="en-US" dirty="0"/>
              <a:t>”，既有领悟、探索太空之意，又有希望借助“悟空”的火眼金睛发现更多宇宙奥秘的美好希望。</a:t>
            </a:r>
            <a:endParaRPr lang="en-US" altLang="zh-CN" dirty="0"/>
          </a:p>
          <a:p>
            <a:pPr indent="457200">
              <a:lnSpc>
                <a:spcPct val="120000"/>
              </a:lnSpc>
            </a:pPr>
            <a:r>
              <a:rPr lang="zh-CN" altLang="en-US" dirty="0"/>
              <a:t>其</a:t>
            </a:r>
            <a:r>
              <a:rPr lang="zh-CN" altLang="en-US" b="1" dirty="0">
                <a:solidFill>
                  <a:srgbClr val="0A96F3"/>
                </a:solidFill>
              </a:rPr>
              <a:t>主要的科学目标高能段的宇宙线粒子能谱的高精度测量</a:t>
            </a:r>
            <a:r>
              <a:rPr lang="zh-CN" altLang="en-US" dirty="0"/>
              <a:t>，这样既可以在中低能段</a:t>
            </a:r>
            <a:r>
              <a:rPr lang="en-US" altLang="zh-CN" dirty="0"/>
              <a:t>(</a:t>
            </a:r>
            <a:r>
              <a:rPr lang="zh-CN" altLang="en-US" dirty="0"/>
              <a:t>几个</a:t>
            </a:r>
            <a:r>
              <a:rPr lang="en-US" altLang="zh-CN" dirty="0"/>
              <a:t>GeV</a:t>
            </a:r>
            <a:r>
              <a:rPr lang="zh-CN" altLang="en-US" dirty="0"/>
              <a:t>到几百个</a:t>
            </a:r>
            <a:r>
              <a:rPr lang="en-US" altLang="zh-CN" dirty="0"/>
              <a:t>GeV)</a:t>
            </a:r>
            <a:r>
              <a:rPr lang="zh-CN" altLang="en-US" dirty="0"/>
              <a:t>和国际已有的实验结果对比，又可以在高能量段</a:t>
            </a:r>
            <a:r>
              <a:rPr lang="en-US" altLang="zh-CN" dirty="0">
                <a:solidFill>
                  <a:srgbClr val="0A96F3"/>
                </a:solidFill>
              </a:rPr>
              <a:t>(</a:t>
            </a:r>
            <a:r>
              <a:rPr lang="zh-CN" altLang="en-US" b="1" dirty="0">
                <a:solidFill>
                  <a:srgbClr val="0A96F3"/>
                </a:solidFill>
              </a:rPr>
              <a:t>几百个</a:t>
            </a:r>
            <a:r>
              <a:rPr lang="en-US" altLang="zh-CN" b="1" dirty="0">
                <a:solidFill>
                  <a:srgbClr val="0A96F3"/>
                </a:solidFill>
              </a:rPr>
              <a:t>GeV</a:t>
            </a:r>
            <a:r>
              <a:rPr lang="zh-CN" altLang="en-US" b="1" dirty="0">
                <a:solidFill>
                  <a:srgbClr val="0A96F3"/>
                </a:solidFill>
              </a:rPr>
              <a:t>到几十个</a:t>
            </a:r>
            <a:r>
              <a:rPr lang="en-US" altLang="zh-CN" b="1" dirty="0">
                <a:solidFill>
                  <a:srgbClr val="0A96F3"/>
                </a:solidFill>
              </a:rPr>
              <a:t>TeV</a:t>
            </a:r>
            <a:r>
              <a:rPr lang="en-US" altLang="zh-CN" dirty="0"/>
              <a:t>)</a:t>
            </a:r>
            <a:r>
              <a:rPr lang="zh-CN" altLang="en-US" dirty="0"/>
              <a:t>给出更高精度的能谱测量，填补数据的空白和验证理论预期的现象。</a:t>
            </a:r>
            <a:endParaRPr lang="en-US" altLang="zh-CN" dirty="0"/>
          </a:p>
          <a:p>
            <a:pPr indent="457200">
              <a:lnSpc>
                <a:spcPct val="120000"/>
              </a:lnSpc>
            </a:pPr>
            <a:r>
              <a:rPr lang="en-US" altLang="zh-CN" dirty="0"/>
              <a:t>DAMPE</a:t>
            </a:r>
            <a:r>
              <a:rPr lang="zh-CN" altLang="en-US" dirty="0"/>
              <a:t>目前已经在轨稳定</a:t>
            </a:r>
            <a:r>
              <a:rPr lang="zh-CN" altLang="en-US" b="1" dirty="0">
                <a:solidFill>
                  <a:srgbClr val="0A96F3"/>
                </a:solidFill>
              </a:rPr>
              <a:t>运行超过七年</a:t>
            </a:r>
            <a:r>
              <a:rPr lang="zh-CN" altLang="en-US" dirty="0"/>
              <a:t>，积累了</a:t>
            </a:r>
            <a:r>
              <a:rPr lang="zh-CN" altLang="en-US" b="1" dirty="0">
                <a:solidFill>
                  <a:srgbClr val="0A96F3"/>
                </a:solidFill>
              </a:rPr>
              <a:t>超过</a:t>
            </a:r>
            <a:r>
              <a:rPr lang="en-US" altLang="zh-CN" b="1" dirty="0">
                <a:solidFill>
                  <a:srgbClr val="0A96F3"/>
                </a:solidFill>
              </a:rPr>
              <a:t>120</a:t>
            </a:r>
            <a:r>
              <a:rPr lang="zh-CN" altLang="en-US" b="1" dirty="0">
                <a:solidFill>
                  <a:srgbClr val="0A96F3"/>
                </a:solidFill>
              </a:rPr>
              <a:t>亿个宇宙线事例</a:t>
            </a:r>
            <a:r>
              <a:rPr lang="zh-CN" altLang="en-US" dirty="0"/>
              <a:t>，可以为寻找宇宙线分数电荷粒子提供了稳固的数据支持。</a:t>
            </a:r>
          </a:p>
        </p:txBody>
      </p:sp>
      <p:sp>
        <p:nvSpPr>
          <p:cNvPr id="8" name="文本框 7">
            <a:extLst>
              <a:ext uri="{FF2B5EF4-FFF2-40B4-BE49-F238E27FC236}">
                <a16:creationId xmlns:a16="http://schemas.microsoft.com/office/drawing/2014/main" id="{5CD535DD-5F87-3CF5-3674-8682ADC5AF94}"/>
              </a:ext>
            </a:extLst>
          </p:cNvPr>
          <p:cNvSpPr txBox="1"/>
          <p:nvPr/>
        </p:nvSpPr>
        <p:spPr>
          <a:xfrm>
            <a:off x="3536897" y="5066843"/>
            <a:ext cx="6532606" cy="646331"/>
          </a:xfrm>
          <a:prstGeom prst="rect">
            <a:avLst/>
          </a:prstGeom>
          <a:noFill/>
        </p:spPr>
        <p:txBody>
          <a:bodyPr wrap="square" rtlCol="0">
            <a:spAutoFit/>
          </a:bodyPr>
          <a:lstStyle/>
          <a:p>
            <a:r>
              <a:rPr lang="zh-CN" altLang="en-US" dirty="0"/>
              <a:t>考虑到</a:t>
            </a:r>
            <a:r>
              <a:rPr lang="en-US" altLang="zh-CN" dirty="0"/>
              <a:t>DAMPE</a:t>
            </a:r>
            <a:r>
              <a:rPr lang="zh-CN" altLang="en-US" dirty="0"/>
              <a:t>的</a:t>
            </a:r>
            <a:r>
              <a:rPr lang="en-US" altLang="zh-CN" b="1" dirty="0">
                <a:solidFill>
                  <a:srgbClr val="0A96F3"/>
                </a:solidFill>
              </a:rPr>
              <a:t>PSD</a:t>
            </a:r>
            <a:r>
              <a:rPr lang="zh-CN" altLang="en-US" dirty="0"/>
              <a:t>和</a:t>
            </a:r>
            <a:r>
              <a:rPr lang="en-US" altLang="zh-CN" b="1" dirty="0">
                <a:solidFill>
                  <a:srgbClr val="0A96F3"/>
                </a:solidFill>
              </a:rPr>
              <a:t>STK</a:t>
            </a:r>
            <a:r>
              <a:rPr lang="zh-CN" altLang="en-US" dirty="0"/>
              <a:t>两个子探测器出色的</a:t>
            </a:r>
            <a:r>
              <a:rPr lang="zh-CN" altLang="en-US" b="1" dirty="0">
                <a:solidFill>
                  <a:srgbClr val="0A96F3"/>
                </a:solidFill>
              </a:rPr>
              <a:t>电荷分辨能力</a:t>
            </a:r>
            <a:r>
              <a:rPr lang="zh-CN" altLang="en-US" dirty="0"/>
              <a:t>，预计可以很好地在宇宙线中区分出</a:t>
            </a:r>
            <a:r>
              <a:rPr lang="en-US" altLang="zh-CN" dirty="0"/>
              <a:t>FCP</a:t>
            </a:r>
            <a:r>
              <a:rPr lang="zh-CN" altLang="en-US" dirty="0"/>
              <a:t>信号。</a:t>
            </a:r>
          </a:p>
        </p:txBody>
      </p:sp>
      <p:pic>
        <p:nvPicPr>
          <p:cNvPr id="10" name="图片 9">
            <a:extLst>
              <a:ext uri="{FF2B5EF4-FFF2-40B4-BE49-F238E27FC236}">
                <a16:creationId xmlns:a16="http://schemas.microsoft.com/office/drawing/2014/main" id="{185AB456-AE01-5010-1207-668836DACE97}"/>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909" r="10622" b="3333"/>
          <a:stretch/>
        </p:blipFill>
        <p:spPr>
          <a:xfrm>
            <a:off x="7335795" y="1027370"/>
            <a:ext cx="4754258" cy="3013289"/>
          </a:xfrm>
          <a:prstGeom prst="rect">
            <a:avLst/>
          </a:prstGeom>
        </p:spPr>
      </p:pic>
      <p:sp>
        <p:nvSpPr>
          <p:cNvPr id="11" name="文本框 10">
            <a:extLst>
              <a:ext uri="{FF2B5EF4-FFF2-40B4-BE49-F238E27FC236}">
                <a16:creationId xmlns:a16="http://schemas.microsoft.com/office/drawing/2014/main" id="{07C7CC39-3A3E-664B-35D3-DB76BBF50FE7}"/>
              </a:ext>
            </a:extLst>
          </p:cNvPr>
          <p:cNvSpPr txBox="1"/>
          <p:nvPr/>
        </p:nvSpPr>
        <p:spPr>
          <a:xfrm>
            <a:off x="8289324" y="4281015"/>
            <a:ext cx="3064476" cy="369332"/>
          </a:xfrm>
          <a:prstGeom prst="rect">
            <a:avLst/>
          </a:prstGeom>
          <a:noFill/>
        </p:spPr>
        <p:txBody>
          <a:bodyPr wrap="square" rtlCol="0">
            <a:spAutoFit/>
          </a:bodyPr>
          <a:lstStyle/>
          <a:p>
            <a:r>
              <a:rPr lang="en-US" altLang="zh-CN" dirty="0"/>
              <a:t>DAMPE</a:t>
            </a:r>
            <a:r>
              <a:rPr lang="zh-CN" altLang="en-US" dirty="0"/>
              <a:t>探测器的剖面示意图</a:t>
            </a:r>
          </a:p>
        </p:txBody>
      </p:sp>
    </p:spTree>
    <p:extLst>
      <p:ext uri="{BB962C8B-B14F-4D97-AF65-F5344CB8AC3E}">
        <p14:creationId xmlns:p14="http://schemas.microsoft.com/office/powerpoint/2010/main" val="1730771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2A071F7-1F8F-541A-8971-B8A94E479F60}"/>
              </a:ext>
            </a:extLst>
          </p:cNvPr>
          <p:cNvSpPr>
            <a:spLocks noGrp="1"/>
          </p:cNvSpPr>
          <p:nvPr>
            <p:ph type="title"/>
          </p:nvPr>
        </p:nvSpPr>
        <p:spPr/>
        <p:txBody>
          <a:bodyPr/>
          <a:lstStyle/>
          <a:p>
            <a:r>
              <a:rPr lang="zh-CN" altLang="en-US" dirty="0"/>
              <a:t>空间探测实验中寻找</a:t>
            </a:r>
            <a:r>
              <a:rPr lang="en-US" altLang="zh-CN" dirty="0"/>
              <a:t>FCP</a:t>
            </a:r>
            <a:endParaRPr lang="zh-CN" altLang="en-US" dirty="0"/>
          </a:p>
        </p:txBody>
      </p:sp>
      <p:sp>
        <p:nvSpPr>
          <p:cNvPr id="4" name="灯片编号占位符 3">
            <a:extLst>
              <a:ext uri="{FF2B5EF4-FFF2-40B4-BE49-F238E27FC236}">
                <a16:creationId xmlns:a16="http://schemas.microsoft.com/office/drawing/2014/main" id="{F8107AE8-9F6E-4FAC-E897-8B0F1C80AEFD}"/>
              </a:ext>
            </a:extLst>
          </p:cNvPr>
          <p:cNvSpPr>
            <a:spLocks noGrp="1"/>
          </p:cNvSpPr>
          <p:nvPr>
            <p:ph type="sldNum" sz="quarter" idx="12"/>
          </p:nvPr>
        </p:nvSpPr>
        <p:spPr/>
        <p:txBody>
          <a:bodyPr/>
          <a:lstStyle/>
          <a:p>
            <a:fld id="{27C45CD9-0508-4D1E-923D-4DFDAA610D19}" type="slidenum">
              <a:rPr lang="zh-CN" altLang="en-US" smtClean="0"/>
              <a:t>11</a:t>
            </a:fld>
            <a:endParaRPr lang="zh-CN" altLang="en-US"/>
          </a:p>
        </p:txBody>
      </p:sp>
      <p:pic>
        <p:nvPicPr>
          <p:cNvPr id="8" name="图片 7">
            <a:extLst>
              <a:ext uri="{FF2B5EF4-FFF2-40B4-BE49-F238E27FC236}">
                <a16:creationId xmlns:a16="http://schemas.microsoft.com/office/drawing/2014/main" id="{0EBD4618-C4EC-8B9C-85D9-6AFAE2156A90}"/>
              </a:ext>
            </a:extLst>
          </p:cNvPr>
          <p:cNvPicPr>
            <a:picLocks noChangeAspect="1"/>
          </p:cNvPicPr>
          <p:nvPr/>
        </p:nvPicPr>
        <p:blipFill>
          <a:blip r:embed="rId2">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a:xfrm>
            <a:off x="1683543" y="1263557"/>
            <a:ext cx="8596313" cy="328408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78334407-EAF0-C89C-940B-D2A59B053954}"/>
                  </a:ext>
                </a:extLst>
              </p:cNvPr>
              <p:cNvSpPr txBox="1"/>
              <p:nvPr/>
            </p:nvSpPr>
            <p:spPr>
              <a:xfrm>
                <a:off x="1683543" y="5066270"/>
                <a:ext cx="7970108" cy="923330"/>
              </a:xfrm>
              <a:prstGeom prst="rect">
                <a:avLst/>
              </a:prstGeom>
              <a:noFill/>
            </p:spPr>
            <p:txBody>
              <a:bodyPr wrap="square" rtlCol="0">
                <a:spAutoFit/>
              </a:bodyPr>
              <a:lstStyle/>
              <a:p>
                <a:r>
                  <a:rPr lang="zh-CN" altLang="en-US" dirty="0"/>
                  <a:t>最终，在粒子动能大于</a:t>
                </a:r>
                <a:r>
                  <a:rPr lang="en-US" altLang="zh-CN" dirty="0"/>
                  <a:t>7 GeV</a:t>
                </a:r>
                <a:r>
                  <a:rPr lang="zh-CN" altLang="en-US" dirty="0"/>
                  <a:t>的情况下，</a:t>
                </a:r>
                <a:r>
                  <a:rPr lang="en-US" altLang="zh-CN" dirty="0"/>
                  <a:t>DAMPE</a:t>
                </a:r>
                <a:r>
                  <a:rPr lang="zh-CN" altLang="en-US" dirty="0"/>
                  <a:t>探测器寻找</a:t>
                </a:r>
                <a:r>
                  <a:rPr lang="en-US" altLang="zh-CN" dirty="0"/>
                  <a:t>2/3e </a:t>
                </a:r>
                <a:r>
                  <a:rPr lang="zh-CN" altLang="en-US" dirty="0"/>
                  <a:t>重轻子型分数电荷粒子给出</a:t>
                </a:r>
                <a:r>
                  <a:rPr lang="en-US" altLang="zh-CN" b="1" dirty="0">
                    <a:solidFill>
                      <a:srgbClr val="0A96F3"/>
                    </a:solidFill>
                  </a:rPr>
                  <a:t>90</a:t>
                </a:r>
                <a:r>
                  <a:rPr lang="zh-CN" altLang="en-US" b="1" dirty="0">
                    <a:solidFill>
                      <a:srgbClr val="0A96F3"/>
                    </a:solidFill>
                  </a:rPr>
                  <a:t>％</a:t>
                </a:r>
                <a:r>
                  <a:rPr lang="en-US" altLang="zh-CN" b="1" dirty="0">
                    <a:solidFill>
                      <a:srgbClr val="0A96F3"/>
                    </a:solidFill>
                  </a:rPr>
                  <a:t>C.L.</a:t>
                </a:r>
                <a:r>
                  <a:rPr lang="zh-CN" altLang="en-US" b="1" dirty="0">
                    <a:solidFill>
                      <a:srgbClr val="0A96F3"/>
                    </a:solidFill>
                  </a:rPr>
                  <a:t>的通量上限</a:t>
                </a:r>
                <a:r>
                  <a:rPr lang="en-US" altLang="zh-CN" b="1" dirty="0">
                    <a:solidFill>
                      <a:srgbClr val="0A96F3"/>
                    </a:solidFill>
                  </a:rPr>
                  <a:t>6.2x 10^(-10) </a:t>
                </a:r>
                <a14:m>
                  <m:oMath xmlns:m="http://schemas.openxmlformats.org/officeDocument/2006/math">
                    <m:sSup>
                      <m:sSupPr>
                        <m:ctrlPr>
                          <a:rPr lang="en-US" altLang="zh-CN" b="1" i="1" smtClean="0">
                            <a:solidFill>
                              <a:srgbClr val="0A96F3"/>
                            </a:solidFill>
                            <a:latin typeface="Cambria Math" panose="02040503050406030204" pitchFamily="18" charset="0"/>
                          </a:rPr>
                        </m:ctrlPr>
                      </m:sSupPr>
                      <m:e>
                        <m:r>
                          <a:rPr lang="en-US" altLang="zh-CN" b="1" i="1">
                            <a:solidFill>
                              <a:srgbClr val="0A96F3"/>
                            </a:solidFill>
                            <a:latin typeface="Cambria Math" panose="02040503050406030204" pitchFamily="18" charset="0"/>
                          </a:rPr>
                          <m:t>𝒄𝒎</m:t>
                        </m:r>
                      </m:e>
                      <m:sup>
                        <m:r>
                          <a:rPr lang="en-US" altLang="zh-CN" b="1" i="1" smtClean="0">
                            <a:solidFill>
                              <a:srgbClr val="0A96F3"/>
                            </a:solidFill>
                            <a:latin typeface="Cambria Math" panose="02040503050406030204" pitchFamily="18" charset="0"/>
                          </a:rPr>
                          <m:t>−</m:t>
                        </m:r>
                        <m:r>
                          <a:rPr lang="en-US" altLang="zh-CN" b="1" i="1" smtClean="0">
                            <a:solidFill>
                              <a:srgbClr val="0A96F3"/>
                            </a:solidFill>
                            <a:latin typeface="Cambria Math" panose="02040503050406030204" pitchFamily="18" charset="0"/>
                          </a:rPr>
                          <m:t>𝟐</m:t>
                        </m:r>
                      </m:sup>
                    </m:sSup>
                    <m:sSup>
                      <m:sSupPr>
                        <m:ctrlPr>
                          <a:rPr lang="en-US" altLang="zh-CN" b="1" i="1" smtClean="0">
                            <a:solidFill>
                              <a:srgbClr val="0A96F3"/>
                            </a:solidFill>
                            <a:latin typeface="Cambria Math" panose="02040503050406030204" pitchFamily="18" charset="0"/>
                          </a:rPr>
                        </m:ctrlPr>
                      </m:sSupPr>
                      <m:e>
                        <m:r>
                          <a:rPr lang="en-US" altLang="zh-CN" b="1" i="1">
                            <a:solidFill>
                              <a:srgbClr val="0A96F3"/>
                            </a:solidFill>
                            <a:latin typeface="Cambria Math" panose="02040503050406030204" pitchFamily="18" charset="0"/>
                          </a:rPr>
                          <m:t>𝒔𝒓</m:t>
                        </m:r>
                      </m:e>
                      <m:sup>
                        <m:r>
                          <a:rPr lang="en-US" altLang="zh-CN" b="1" i="1" smtClean="0">
                            <a:solidFill>
                              <a:srgbClr val="0A96F3"/>
                            </a:solidFill>
                            <a:latin typeface="Cambria Math" panose="02040503050406030204" pitchFamily="18" charset="0"/>
                          </a:rPr>
                          <m:t>−</m:t>
                        </m:r>
                        <m:r>
                          <a:rPr lang="en-US" altLang="zh-CN" b="1" i="1" smtClean="0">
                            <a:solidFill>
                              <a:srgbClr val="0A96F3"/>
                            </a:solidFill>
                            <a:latin typeface="Cambria Math" panose="02040503050406030204" pitchFamily="18" charset="0"/>
                          </a:rPr>
                          <m:t>𝟏</m:t>
                        </m:r>
                      </m:sup>
                    </m:sSup>
                    <m:sSup>
                      <m:sSupPr>
                        <m:ctrlPr>
                          <a:rPr lang="en-US" altLang="zh-CN" b="1" i="1" smtClean="0">
                            <a:solidFill>
                              <a:srgbClr val="0A96F3"/>
                            </a:solidFill>
                            <a:latin typeface="Cambria Math" panose="02040503050406030204" pitchFamily="18" charset="0"/>
                          </a:rPr>
                        </m:ctrlPr>
                      </m:sSupPr>
                      <m:e>
                        <m:r>
                          <a:rPr lang="en-US" altLang="zh-CN" b="1" i="1" smtClean="0">
                            <a:solidFill>
                              <a:srgbClr val="0A96F3"/>
                            </a:solidFill>
                            <a:latin typeface="Cambria Math" panose="02040503050406030204" pitchFamily="18" charset="0"/>
                          </a:rPr>
                          <m:t>𝒔</m:t>
                        </m:r>
                      </m:e>
                      <m:sup>
                        <m:r>
                          <a:rPr lang="en-US" altLang="zh-CN" b="1" i="1" smtClean="0">
                            <a:solidFill>
                              <a:srgbClr val="0A96F3"/>
                            </a:solidFill>
                            <a:latin typeface="Cambria Math" panose="02040503050406030204" pitchFamily="18" charset="0"/>
                          </a:rPr>
                          <m:t>−</m:t>
                        </m:r>
                        <m:r>
                          <a:rPr lang="en-US" altLang="zh-CN" b="1" i="1" smtClean="0">
                            <a:solidFill>
                              <a:srgbClr val="0A96F3"/>
                            </a:solidFill>
                            <a:latin typeface="Cambria Math" panose="02040503050406030204" pitchFamily="18" charset="0"/>
                          </a:rPr>
                          <m:t>𝟏</m:t>
                        </m:r>
                      </m:sup>
                    </m:sSup>
                    <m:r>
                      <a:rPr lang="en-US" altLang="zh-CN" b="1" i="1" smtClean="0">
                        <a:solidFill>
                          <a:srgbClr val="0A96F3"/>
                        </a:solidFill>
                        <a:latin typeface="Cambria Math" panose="02040503050406030204" pitchFamily="18" charset="0"/>
                      </a:rPr>
                      <m:t> </m:t>
                    </m:r>
                  </m:oMath>
                </a14:m>
                <a:endParaRPr lang="en-US" altLang="zh-CN" b="1" dirty="0"/>
              </a:p>
              <a:p>
                <a:r>
                  <a:rPr lang="zh-CN" altLang="en-US" dirty="0"/>
                  <a:t>这个结果是目前空间探测中</a:t>
                </a:r>
                <a:r>
                  <a:rPr lang="zh-CN" altLang="en-US" b="1" dirty="0">
                    <a:solidFill>
                      <a:srgbClr val="0A96F3"/>
                    </a:solidFill>
                  </a:rPr>
                  <a:t>最严格</a:t>
                </a:r>
                <a:r>
                  <a:rPr lang="zh-CN" altLang="en-US" dirty="0"/>
                  <a:t>的</a:t>
                </a:r>
                <a:r>
                  <a:rPr lang="en-US" altLang="zh-CN" dirty="0"/>
                  <a:t>2/3e </a:t>
                </a:r>
                <a:r>
                  <a:rPr lang="zh-CN" altLang="en-US" dirty="0"/>
                  <a:t>粒子的通量上限</a:t>
                </a:r>
                <a:r>
                  <a:rPr lang="en-US" altLang="zh-CN" dirty="0"/>
                  <a:t>.</a:t>
                </a:r>
                <a:endParaRPr lang="zh-CN" altLang="en-US" dirty="0"/>
              </a:p>
            </p:txBody>
          </p:sp>
        </mc:Choice>
        <mc:Fallback xmlns="">
          <p:sp>
            <p:nvSpPr>
              <p:cNvPr id="9" name="文本框 8">
                <a:extLst>
                  <a:ext uri="{FF2B5EF4-FFF2-40B4-BE49-F238E27FC236}">
                    <a16:creationId xmlns:a16="http://schemas.microsoft.com/office/drawing/2014/main" id="{78334407-EAF0-C89C-940B-D2A59B053954}"/>
                  </a:ext>
                </a:extLst>
              </p:cNvPr>
              <p:cNvSpPr txBox="1">
                <a:spLocks noRot="1" noChangeAspect="1" noMove="1" noResize="1" noEditPoints="1" noAdjustHandles="1" noChangeArrowheads="1" noChangeShapeType="1" noTextEdit="1"/>
              </p:cNvSpPr>
              <p:nvPr/>
            </p:nvSpPr>
            <p:spPr>
              <a:xfrm>
                <a:off x="1683543" y="5066270"/>
                <a:ext cx="7970108" cy="923330"/>
              </a:xfrm>
              <a:prstGeom prst="rect">
                <a:avLst/>
              </a:prstGeom>
              <a:blipFill>
                <a:blip r:embed="rId3"/>
                <a:stretch>
                  <a:fillRect l="-612" t="-3947" b="-9868"/>
                </a:stretch>
              </a:blipFill>
            </p:spPr>
            <p:txBody>
              <a:bodyPr/>
              <a:lstStyle/>
              <a:p>
                <a:r>
                  <a:rPr lang="zh-CN" altLang="en-US">
                    <a:noFill/>
                  </a:rPr>
                  <a:t> </a:t>
                </a:r>
              </a:p>
            </p:txBody>
          </p:sp>
        </mc:Fallback>
      </mc:AlternateContent>
      <p:pic>
        <p:nvPicPr>
          <p:cNvPr id="11" name="图片 10">
            <a:extLst>
              <a:ext uri="{FF2B5EF4-FFF2-40B4-BE49-F238E27FC236}">
                <a16:creationId xmlns:a16="http://schemas.microsoft.com/office/drawing/2014/main" id="{01B5972F-CA70-7C22-299C-4980B3A51977}"/>
              </a:ext>
            </a:extLst>
          </p:cNvPr>
          <p:cNvPicPr>
            <a:picLocks noChangeAspect="1"/>
          </p:cNvPicPr>
          <p:nvPr/>
        </p:nvPicPr>
        <p:blipFill>
          <a:blip r:embed="rId4">
            <a:extLst>
              <a:ext uri="{28A0092B-C50C-407E-A947-70E740481C1C}">
                <a14:useLocalDpi xmlns:a14="http://schemas.microsoft.com/office/drawing/2010/main" val="0"/>
              </a:ext>
            </a:extLst>
          </a:blip>
          <a:srcRect l="4479" t="3674" r="3888"/>
          <a:stretch/>
        </p:blipFill>
        <p:spPr>
          <a:xfrm>
            <a:off x="4903266" y="2596543"/>
            <a:ext cx="6944139" cy="2377909"/>
          </a:xfrm>
          <a:prstGeom prst="rect">
            <a:avLst/>
          </a:prstGeom>
        </p:spPr>
      </p:pic>
    </p:spTree>
    <p:extLst>
      <p:ext uri="{BB962C8B-B14F-4D97-AF65-F5344CB8AC3E}">
        <p14:creationId xmlns:p14="http://schemas.microsoft.com/office/powerpoint/2010/main" val="3032986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anim calcmode="lin" valueType="num">
                                      <p:cBhvr>
                                        <p:cTn id="8" dur="750" fill="hold"/>
                                        <p:tgtEl>
                                          <p:spTgt spid="11"/>
                                        </p:tgtEl>
                                        <p:attrNameLst>
                                          <p:attrName>ppt_x</p:attrName>
                                        </p:attrNameLst>
                                      </p:cBhvr>
                                      <p:tavLst>
                                        <p:tav tm="0">
                                          <p:val>
                                            <p:strVal val="#ppt_x"/>
                                          </p:val>
                                        </p:tav>
                                        <p:tav tm="100000">
                                          <p:val>
                                            <p:strVal val="#ppt_x"/>
                                          </p:val>
                                        </p:tav>
                                      </p:tavLst>
                                    </p:anim>
                                    <p:anim calcmode="lin" valueType="num">
                                      <p:cBhvr>
                                        <p:cTn id="9" dur="75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092B090-ECC2-B594-E216-EC13D1AAE362}"/>
              </a:ext>
            </a:extLst>
          </p:cNvPr>
          <p:cNvSpPr>
            <a:spLocks noGrp="1"/>
          </p:cNvSpPr>
          <p:nvPr>
            <p:ph type="title"/>
          </p:nvPr>
        </p:nvSpPr>
        <p:spPr/>
        <p:txBody>
          <a:bodyPr/>
          <a:lstStyle/>
          <a:p>
            <a:r>
              <a:rPr lang="zh-CN" altLang="en-US" dirty="0"/>
              <a:t>总结</a:t>
            </a:r>
          </a:p>
        </p:txBody>
      </p:sp>
      <p:sp>
        <p:nvSpPr>
          <p:cNvPr id="4" name="灯片编号占位符 3">
            <a:extLst>
              <a:ext uri="{FF2B5EF4-FFF2-40B4-BE49-F238E27FC236}">
                <a16:creationId xmlns:a16="http://schemas.microsoft.com/office/drawing/2014/main" id="{7A698BB8-3B07-24DB-A4CF-F1C6D5B6F67F}"/>
              </a:ext>
            </a:extLst>
          </p:cNvPr>
          <p:cNvSpPr>
            <a:spLocks noGrp="1"/>
          </p:cNvSpPr>
          <p:nvPr>
            <p:ph type="sldNum" sz="quarter" idx="12"/>
          </p:nvPr>
        </p:nvSpPr>
        <p:spPr/>
        <p:txBody>
          <a:bodyPr/>
          <a:lstStyle/>
          <a:p>
            <a:fld id="{27C45CD9-0508-4D1E-923D-4DFDAA610D19}" type="slidenum">
              <a:rPr lang="zh-CN" altLang="en-US" smtClean="0"/>
              <a:t>12</a:t>
            </a:fld>
            <a:endParaRPr lang="zh-CN" altLang="en-US"/>
          </a:p>
        </p:txBody>
      </p:sp>
      <p:sp>
        <p:nvSpPr>
          <p:cNvPr id="5" name="文本框 4">
            <a:extLst>
              <a:ext uri="{FF2B5EF4-FFF2-40B4-BE49-F238E27FC236}">
                <a16:creationId xmlns:a16="http://schemas.microsoft.com/office/drawing/2014/main" id="{C505FD44-2626-8182-C183-326B85E2FFBD}"/>
              </a:ext>
            </a:extLst>
          </p:cNvPr>
          <p:cNvSpPr txBox="1"/>
          <p:nvPr/>
        </p:nvSpPr>
        <p:spPr>
          <a:xfrm>
            <a:off x="731108" y="1530088"/>
            <a:ext cx="10501184" cy="3600986"/>
          </a:xfrm>
          <a:prstGeom prst="rect">
            <a:avLst/>
          </a:prstGeom>
          <a:noFill/>
        </p:spPr>
        <p:txBody>
          <a:bodyPr wrap="square" rtlCol="0">
            <a:spAutoFit/>
          </a:bodyPr>
          <a:lstStyle/>
          <a:p>
            <a:pPr marL="285750" indent="-285750">
              <a:lnSpc>
                <a:spcPct val="150000"/>
              </a:lnSpc>
              <a:buFont typeface="Wingdings" panose="05000000000000000000" pitchFamily="2" charset="2"/>
              <a:buChar char="l"/>
            </a:pPr>
            <a:r>
              <a:rPr lang="zh-CN" altLang="en-US" sz="2000" dirty="0"/>
              <a:t>粒子物理标准模型中，夸克带有</a:t>
            </a:r>
            <a:r>
              <a:rPr lang="en-US" altLang="zh-CN" sz="2000" dirty="0"/>
              <a:t>±1/3e</a:t>
            </a:r>
            <a:r>
              <a:rPr lang="zh-CN" altLang="en-US" sz="2000" dirty="0"/>
              <a:t>或</a:t>
            </a:r>
            <a:r>
              <a:rPr lang="en-US" altLang="zh-CN" sz="2000" dirty="0"/>
              <a:t>±2/3</a:t>
            </a:r>
            <a:r>
              <a:rPr lang="zh-CN" altLang="en-US" sz="2000" dirty="0"/>
              <a:t>的电荷，但是</a:t>
            </a:r>
            <a:r>
              <a:rPr lang="en-US" altLang="zh-CN" sz="2000" dirty="0"/>
              <a:t>QCD</a:t>
            </a:r>
            <a:r>
              <a:rPr lang="zh-CN" altLang="en-US" sz="2000" dirty="0"/>
              <a:t>理论的色禁闭效应，导致夸克粒子不能自由存在，必须被束缚在强子内部。</a:t>
            </a:r>
            <a:r>
              <a:rPr lang="zh-CN" altLang="en-US" sz="2000" b="1" dirty="0">
                <a:solidFill>
                  <a:srgbClr val="0A96F3"/>
                </a:solidFill>
              </a:rPr>
              <a:t>自由的分数电荷粒子是一种超出标准模型的粒子。</a:t>
            </a:r>
            <a:endParaRPr lang="en-US" altLang="zh-CN" sz="2000" b="1" dirty="0">
              <a:solidFill>
                <a:srgbClr val="0A96F3"/>
              </a:solidFill>
            </a:endParaRPr>
          </a:p>
          <a:p>
            <a:pPr marL="285750" indent="-285750">
              <a:lnSpc>
                <a:spcPct val="150000"/>
              </a:lnSpc>
              <a:buFont typeface="Wingdings" panose="05000000000000000000" pitchFamily="2" charset="2"/>
              <a:buChar char="l"/>
            </a:pPr>
            <a:r>
              <a:rPr lang="zh-CN" altLang="en-US" sz="2000" dirty="0"/>
              <a:t>尽管在理论上，</a:t>
            </a:r>
            <a:r>
              <a:rPr lang="en-US" altLang="zh-CN" sz="2000" dirty="0"/>
              <a:t>FCP</a:t>
            </a:r>
            <a:r>
              <a:rPr lang="zh-CN" altLang="en-US" sz="2000" dirty="0"/>
              <a:t>的存在是自然的过程，但数十年来实验上</a:t>
            </a:r>
            <a:r>
              <a:rPr lang="zh-CN" altLang="en-US" sz="2000" b="1" dirty="0">
                <a:solidFill>
                  <a:srgbClr val="0A96F3"/>
                </a:solidFill>
              </a:rPr>
              <a:t>未能发现分数电荷存在的确切证据</a:t>
            </a:r>
            <a:r>
              <a:rPr lang="zh-CN" altLang="en-US" sz="2000" dirty="0"/>
              <a:t>。但如果能发现分数电荷粒子的踪迹，将会是对粒子物理标准模型的延伸和突破。</a:t>
            </a:r>
            <a:endParaRPr lang="en-US" altLang="zh-CN" sz="2000" dirty="0"/>
          </a:p>
          <a:p>
            <a:pPr marL="285750" indent="-285750">
              <a:lnSpc>
                <a:spcPct val="150000"/>
              </a:lnSpc>
              <a:buFont typeface="Wingdings" panose="05000000000000000000" pitchFamily="2" charset="2"/>
              <a:buChar char="l"/>
            </a:pPr>
            <a:r>
              <a:rPr lang="zh-CN" altLang="en-US" sz="2000" dirty="0"/>
              <a:t>虽然没有找到</a:t>
            </a:r>
            <a:r>
              <a:rPr lang="en-US" altLang="zh-CN" sz="2000" dirty="0"/>
              <a:t>FCP</a:t>
            </a:r>
            <a:r>
              <a:rPr lang="zh-CN" altLang="en-US" sz="2000" dirty="0"/>
              <a:t>的信号，但各类实验探索给出了相应置信水平下的</a:t>
            </a:r>
            <a:r>
              <a:rPr lang="zh-CN" altLang="en-US" sz="2000" b="1" dirty="0">
                <a:solidFill>
                  <a:srgbClr val="0A96F3"/>
                </a:solidFill>
              </a:rPr>
              <a:t>质量下限或者通量上限</a:t>
            </a:r>
            <a:r>
              <a:rPr lang="zh-CN" altLang="en-US" sz="2000" dirty="0"/>
              <a:t>，</a:t>
            </a:r>
            <a:r>
              <a:rPr lang="zh-CN" altLang="en-US" sz="2000" b="1" dirty="0">
                <a:solidFill>
                  <a:srgbClr val="0A96F3"/>
                </a:solidFill>
              </a:rPr>
              <a:t>缩小了未来探索</a:t>
            </a:r>
            <a:r>
              <a:rPr lang="en-US" altLang="zh-CN" sz="2000" b="1" dirty="0">
                <a:solidFill>
                  <a:srgbClr val="0A96F3"/>
                </a:solidFill>
              </a:rPr>
              <a:t>FCP</a:t>
            </a:r>
            <a:r>
              <a:rPr lang="zh-CN" altLang="en-US" sz="2000" b="1" dirty="0">
                <a:solidFill>
                  <a:srgbClr val="0A96F3"/>
                </a:solidFill>
              </a:rPr>
              <a:t>的参数范围</a:t>
            </a:r>
            <a:r>
              <a:rPr lang="zh-CN" altLang="en-US" sz="2000" dirty="0"/>
              <a:t>。</a:t>
            </a:r>
            <a:endParaRPr lang="en-US" altLang="zh-CN" sz="2000" dirty="0"/>
          </a:p>
          <a:p>
            <a:endParaRPr lang="zh-CN" altLang="en-US" dirty="0"/>
          </a:p>
        </p:txBody>
      </p:sp>
    </p:spTree>
    <p:extLst>
      <p:ext uri="{BB962C8B-B14F-4D97-AF65-F5344CB8AC3E}">
        <p14:creationId xmlns:p14="http://schemas.microsoft.com/office/powerpoint/2010/main" val="2324086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1742820-1E3D-4FF6-FE90-4FF076D668EA}"/>
              </a:ext>
            </a:extLst>
          </p:cNvPr>
          <p:cNvSpPr>
            <a:spLocks noGrp="1"/>
          </p:cNvSpPr>
          <p:nvPr>
            <p:ph type="title"/>
          </p:nvPr>
        </p:nvSpPr>
        <p:spPr/>
        <p:txBody>
          <a:bodyPr/>
          <a:lstStyle/>
          <a:p>
            <a:r>
              <a:rPr lang="zh-CN" altLang="en-US" dirty="0"/>
              <a:t>参考文献</a:t>
            </a:r>
          </a:p>
        </p:txBody>
      </p:sp>
      <p:sp>
        <p:nvSpPr>
          <p:cNvPr id="4" name="灯片编号占位符 3">
            <a:extLst>
              <a:ext uri="{FF2B5EF4-FFF2-40B4-BE49-F238E27FC236}">
                <a16:creationId xmlns:a16="http://schemas.microsoft.com/office/drawing/2014/main" id="{A8996BDA-DD62-CEED-53A7-88CE2F5B5714}"/>
              </a:ext>
            </a:extLst>
          </p:cNvPr>
          <p:cNvSpPr>
            <a:spLocks noGrp="1"/>
          </p:cNvSpPr>
          <p:nvPr>
            <p:ph type="sldNum" sz="quarter" idx="12"/>
          </p:nvPr>
        </p:nvSpPr>
        <p:spPr/>
        <p:txBody>
          <a:bodyPr/>
          <a:lstStyle/>
          <a:p>
            <a:fld id="{27C45CD9-0508-4D1E-923D-4DFDAA610D19}" type="slidenum">
              <a:rPr lang="zh-CN" altLang="en-US" smtClean="0"/>
              <a:t>13</a:t>
            </a:fld>
            <a:endParaRPr lang="zh-CN" altLang="en-US"/>
          </a:p>
        </p:txBody>
      </p:sp>
      <p:sp>
        <p:nvSpPr>
          <p:cNvPr id="5" name="文本框 4">
            <a:extLst>
              <a:ext uri="{FF2B5EF4-FFF2-40B4-BE49-F238E27FC236}">
                <a16:creationId xmlns:a16="http://schemas.microsoft.com/office/drawing/2014/main" id="{3F6A1B03-CB88-1FBD-DFD6-7EA9A2696543}"/>
              </a:ext>
            </a:extLst>
          </p:cNvPr>
          <p:cNvSpPr txBox="1"/>
          <p:nvPr/>
        </p:nvSpPr>
        <p:spPr>
          <a:xfrm>
            <a:off x="1159476" y="1397675"/>
            <a:ext cx="10194324" cy="3392852"/>
          </a:xfrm>
          <a:prstGeom prst="rect">
            <a:avLst/>
          </a:prstGeom>
          <a:noFill/>
        </p:spPr>
        <p:txBody>
          <a:bodyPr wrap="square" rtlCol="0">
            <a:spAutoFit/>
          </a:bodyPr>
          <a:lstStyle/>
          <a:p>
            <a:pPr>
              <a:lnSpc>
                <a:spcPct val="120000"/>
              </a:lnSpc>
            </a:pPr>
            <a:r>
              <a:rPr lang="en-US" altLang="zh-CN" dirty="0"/>
              <a:t>[1]. </a:t>
            </a:r>
            <a:r>
              <a:rPr lang="zh-CN" altLang="en-US" dirty="0"/>
              <a:t>刘成明</a:t>
            </a:r>
            <a:r>
              <a:rPr lang="en-US" altLang="zh-CN" dirty="0"/>
              <a:t>.</a:t>
            </a:r>
            <a:r>
              <a:rPr lang="zh-CN" altLang="en-US" dirty="0"/>
              <a:t>基于暗物质粒子探测卫星</a:t>
            </a:r>
            <a:r>
              <a:rPr lang="en-US" altLang="zh-CN" dirty="0"/>
              <a:t>DAMPE</a:t>
            </a:r>
            <a:r>
              <a:rPr lang="zh-CN" altLang="en-US" dirty="0"/>
              <a:t>研究宇宙线分数电荷粒子</a:t>
            </a:r>
            <a:r>
              <a:rPr lang="en-US" altLang="zh-CN" dirty="0"/>
              <a:t>[D].</a:t>
            </a:r>
            <a:r>
              <a:rPr lang="zh-CN" altLang="en-US" dirty="0"/>
              <a:t>中国科学技术大学，</a:t>
            </a:r>
            <a:r>
              <a:rPr lang="en-US" altLang="zh-CN" dirty="0"/>
              <a:t>2023.DOI:10.27517/d.cnki.gzkju.2023.000471.</a:t>
            </a:r>
          </a:p>
          <a:p>
            <a:pPr>
              <a:lnSpc>
                <a:spcPct val="120000"/>
              </a:lnSpc>
            </a:pPr>
            <a:r>
              <a:rPr lang="en-US" altLang="zh-CN" dirty="0"/>
              <a:t>[2]. AGLIETTA M</a:t>
            </a:r>
            <a:r>
              <a:rPr lang="zh-CN" altLang="en-US" dirty="0"/>
              <a:t>，</a:t>
            </a:r>
            <a:r>
              <a:rPr lang="en-US" altLang="zh-CN" dirty="0"/>
              <a:t>ANTONIOLI E BADINO G</a:t>
            </a:r>
            <a:r>
              <a:rPr lang="zh-CN" altLang="en-US" dirty="0"/>
              <a:t>，</a:t>
            </a:r>
            <a:r>
              <a:rPr lang="en-US" altLang="zh-CN" dirty="0"/>
              <a:t>et al</a:t>
            </a:r>
            <a:r>
              <a:rPr lang="zh-CN" altLang="en-US" dirty="0"/>
              <a:t>．</a:t>
            </a:r>
            <a:r>
              <a:rPr lang="en-US" altLang="zh-CN" dirty="0"/>
              <a:t>Search for fractionally charged particles in </a:t>
            </a:r>
          </a:p>
          <a:p>
            <a:pPr>
              <a:lnSpc>
                <a:spcPct val="120000"/>
              </a:lnSpc>
            </a:pPr>
            <a:r>
              <a:rPr lang="en-US" altLang="zh-CN" dirty="0"/>
              <a:t>the Mont Blanc LSD scintillation detector[J]</a:t>
            </a:r>
            <a:r>
              <a:rPr lang="zh-CN" altLang="en-US" dirty="0"/>
              <a:t>．</a:t>
            </a:r>
            <a:r>
              <a:rPr lang="en-US" altLang="zh-CN" dirty="0" err="1"/>
              <a:t>Astropart</a:t>
            </a:r>
            <a:r>
              <a:rPr lang="zh-CN" altLang="en-US" dirty="0"/>
              <a:t>．</a:t>
            </a:r>
            <a:r>
              <a:rPr lang="en-US" altLang="zh-CN" dirty="0"/>
              <a:t>Phys.</a:t>
            </a:r>
            <a:r>
              <a:rPr lang="zh-CN" altLang="en-US" dirty="0"/>
              <a:t>，</a:t>
            </a:r>
            <a:r>
              <a:rPr lang="en-US" altLang="zh-CN" dirty="0"/>
              <a:t>1994</a:t>
            </a:r>
            <a:r>
              <a:rPr lang="zh-CN" altLang="en-US" dirty="0"/>
              <a:t>，</a:t>
            </a:r>
            <a:r>
              <a:rPr lang="en-US" altLang="zh-CN" dirty="0"/>
              <a:t>2(1)</a:t>
            </a:r>
            <a:r>
              <a:rPr lang="zh-CN" altLang="en-US" dirty="0"/>
              <a:t>：</a:t>
            </a:r>
            <a:r>
              <a:rPr lang="en-US" altLang="zh-CN" dirty="0"/>
              <a:t>29—34</a:t>
            </a:r>
            <a:r>
              <a:rPr lang="zh-CN" altLang="en-US" dirty="0"/>
              <a:t>．</a:t>
            </a:r>
            <a:endParaRPr lang="en-US" altLang="zh-CN" dirty="0"/>
          </a:p>
          <a:p>
            <a:pPr>
              <a:lnSpc>
                <a:spcPct val="120000"/>
              </a:lnSpc>
            </a:pPr>
            <a:r>
              <a:rPr lang="en-US" altLang="zh-CN" dirty="0"/>
              <a:t>[3]. MORI M</a:t>
            </a:r>
            <a:r>
              <a:rPr lang="zh-CN" altLang="en-US" dirty="0"/>
              <a:t>，</a:t>
            </a:r>
            <a:r>
              <a:rPr lang="en-US" altLang="zh-CN" dirty="0"/>
              <a:t>et a1</a:t>
            </a:r>
            <a:r>
              <a:rPr lang="zh-CN" altLang="en-US" dirty="0"/>
              <a:t>．</a:t>
            </a:r>
            <a:r>
              <a:rPr lang="en-US" altLang="zh-CN" dirty="0"/>
              <a:t>Search for fractionally charged particles in </a:t>
            </a:r>
            <a:r>
              <a:rPr lang="en-US" altLang="zh-CN" dirty="0" err="1"/>
              <a:t>Kamiokande</a:t>
            </a:r>
            <a:r>
              <a:rPr lang="en-US" altLang="zh-CN" dirty="0"/>
              <a:t>-II[J]</a:t>
            </a:r>
            <a:r>
              <a:rPr lang="zh-CN" altLang="en-US" dirty="0"/>
              <a:t>．</a:t>
            </a:r>
            <a:r>
              <a:rPr lang="en-US" altLang="zh-CN" dirty="0" err="1"/>
              <a:t>Phys.Rev.D</a:t>
            </a:r>
            <a:r>
              <a:rPr lang="zh-CN" altLang="en-US" dirty="0"/>
              <a:t>，</a:t>
            </a:r>
          </a:p>
          <a:p>
            <a:pPr>
              <a:lnSpc>
                <a:spcPct val="120000"/>
              </a:lnSpc>
            </a:pPr>
            <a:r>
              <a:rPr lang="en-US" altLang="zh-CN" dirty="0"/>
              <a:t>1991</a:t>
            </a:r>
            <a:r>
              <a:rPr lang="zh-CN" altLang="en-US" dirty="0"/>
              <a:t>，</a:t>
            </a:r>
            <a:r>
              <a:rPr lang="en-US" altLang="zh-CN" dirty="0"/>
              <a:t>43</a:t>
            </a:r>
            <a:r>
              <a:rPr lang="zh-CN" altLang="en-US" dirty="0"/>
              <a:t>：</a:t>
            </a:r>
            <a:r>
              <a:rPr lang="en-US" altLang="zh-CN" dirty="0"/>
              <a:t>2843-2846</a:t>
            </a:r>
            <a:r>
              <a:rPr lang="zh-CN" altLang="en-US" dirty="0"/>
              <a:t>．</a:t>
            </a:r>
            <a:endParaRPr lang="en-US" altLang="zh-CN" dirty="0"/>
          </a:p>
          <a:p>
            <a:pPr>
              <a:lnSpc>
                <a:spcPct val="120000"/>
              </a:lnSpc>
            </a:pPr>
            <a:r>
              <a:rPr lang="en-US" altLang="zh-CN" dirty="0"/>
              <a:t>[4].PERL M L</a:t>
            </a:r>
            <a:r>
              <a:rPr lang="zh-CN" altLang="en-US" dirty="0"/>
              <a:t>，</a:t>
            </a:r>
            <a:r>
              <a:rPr lang="en-US" altLang="zh-CN" dirty="0"/>
              <a:t>LEE E R</a:t>
            </a:r>
            <a:r>
              <a:rPr lang="zh-CN" altLang="en-US" dirty="0"/>
              <a:t>，</a:t>
            </a:r>
            <a:r>
              <a:rPr lang="en-US" altLang="zh-CN" dirty="0"/>
              <a:t>LOOMBA D.A Brief review of the search for isolatable fractional charge elementary particles[J]</a:t>
            </a:r>
            <a:r>
              <a:rPr lang="zh-CN" altLang="en-US" dirty="0"/>
              <a:t>．</a:t>
            </a:r>
            <a:r>
              <a:rPr lang="en-US" altLang="zh-CN" dirty="0"/>
              <a:t>Mod</a:t>
            </a:r>
            <a:r>
              <a:rPr lang="zh-CN" altLang="en-US" dirty="0"/>
              <a:t>．</a:t>
            </a:r>
            <a:r>
              <a:rPr lang="en-US" altLang="zh-CN" dirty="0"/>
              <a:t>Phys</a:t>
            </a:r>
            <a:r>
              <a:rPr lang="zh-CN" altLang="en-US" dirty="0"/>
              <a:t>．</a:t>
            </a:r>
            <a:r>
              <a:rPr lang="en-US" altLang="zh-CN" dirty="0"/>
              <a:t>Lett</a:t>
            </a:r>
            <a:r>
              <a:rPr lang="zh-CN" altLang="en-US" dirty="0"/>
              <a:t>．</a:t>
            </a:r>
            <a:r>
              <a:rPr lang="en-US" altLang="zh-CN" dirty="0"/>
              <a:t>A</a:t>
            </a:r>
            <a:r>
              <a:rPr lang="zh-CN" altLang="en-US" dirty="0"/>
              <a:t>，</a:t>
            </a:r>
            <a:r>
              <a:rPr lang="en-US" altLang="zh-CN" dirty="0"/>
              <a:t>2004</a:t>
            </a:r>
            <a:r>
              <a:rPr lang="zh-CN" altLang="en-US" dirty="0"/>
              <a:t>，</a:t>
            </a:r>
            <a:r>
              <a:rPr lang="en-US" altLang="zh-CN" dirty="0"/>
              <a:t>19(35)</a:t>
            </a:r>
            <a:r>
              <a:rPr lang="zh-CN" altLang="en-US" dirty="0"/>
              <a:t>：</a:t>
            </a:r>
            <a:r>
              <a:rPr lang="en-US" altLang="zh-CN" dirty="0"/>
              <a:t>2595-2610</a:t>
            </a:r>
            <a:r>
              <a:rPr lang="zh-CN" altLang="en-US" dirty="0"/>
              <a:t>．</a:t>
            </a:r>
            <a:endParaRPr lang="en-US" altLang="zh-CN" dirty="0"/>
          </a:p>
          <a:p>
            <a:pPr>
              <a:lnSpc>
                <a:spcPct val="120000"/>
              </a:lnSpc>
            </a:pPr>
            <a:r>
              <a:rPr lang="en-US" altLang="zh-CN" dirty="0"/>
              <a:t>[5]. CHANG J</a:t>
            </a:r>
            <a:r>
              <a:rPr lang="zh-CN" altLang="en-US" dirty="0"/>
              <a:t>，</a:t>
            </a:r>
            <a:r>
              <a:rPr lang="en-US" altLang="zh-CN" dirty="0"/>
              <a:t>et a1</a:t>
            </a:r>
            <a:r>
              <a:rPr lang="zh-CN" altLang="en-US" dirty="0"/>
              <a:t>．</a:t>
            </a:r>
            <a:r>
              <a:rPr lang="en-US" altLang="zh-CN" dirty="0"/>
              <a:t>The Dark Matter Particle Explorer mission[J]</a:t>
            </a:r>
            <a:r>
              <a:rPr lang="zh-CN" altLang="en-US" dirty="0"/>
              <a:t>．</a:t>
            </a:r>
            <a:r>
              <a:rPr lang="en-US" altLang="zh-CN" dirty="0" err="1"/>
              <a:t>Astropart</a:t>
            </a:r>
            <a:r>
              <a:rPr lang="zh-CN" altLang="en-US" dirty="0"/>
              <a:t>．</a:t>
            </a:r>
            <a:r>
              <a:rPr lang="en-US" altLang="zh-CN" dirty="0"/>
              <a:t>Phys.,201 7,95</a:t>
            </a:r>
            <a:r>
              <a:rPr lang="zh-CN" altLang="en-US" dirty="0"/>
              <a:t>：</a:t>
            </a:r>
          </a:p>
          <a:p>
            <a:pPr>
              <a:lnSpc>
                <a:spcPct val="120000"/>
              </a:lnSpc>
            </a:pPr>
            <a:r>
              <a:rPr lang="en-US" altLang="zh-CN" dirty="0"/>
              <a:t>6-24</a:t>
            </a:r>
            <a:r>
              <a:rPr lang="zh-CN" altLang="en-US" dirty="0"/>
              <a:t>．</a:t>
            </a:r>
          </a:p>
        </p:txBody>
      </p:sp>
    </p:spTree>
    <p:extLst>
      <p:ext uri="{BB962C8B-B14F-4D97-AF65-F5344CB8AC3E}">
        <p14:creationId xmlns:p14="http://schemas.microsoft.com/office/powerpoint/2010/main" val="2218633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谢谢！</a:t>
            </a:r>
          </a:p>
        </p:txBody>
      </p:sp>
    </p:spTree>
    <p:extLst>
      <p:ext uri="{BB962C8B-B14F-4D97-AF65-F5344CB8AC3E}">
        <p14:creationId xmlns:p14="http://schemas.microsoft.com/office/powerpoint/2010/main" val="1624200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主要内容</a:t>
            </a:r>
          </a:p>
        </p:txBody>
      </p:sp>
      <p:sp>
        <p:nvSpPr>
          <p:cNvPr id="3" name="灯片编号占位符 2"/>
          <p:cNvSpPr>
            <a:spLocks noGrp="1"/>
          </p:cNvSpPr>
          <p:nvPr>
            <p:ph type="sldNum" sz="quarter" idx="12"/>
          </p:nvPr>
        </p:nvSpPr>
        <p:spPr/>
        <p:txBody>
          <a:bodyPr/>
          <a:lstStyle/>
          <a:p>
            <a:fld id="{27C45CD9-0508-4D1E-923D-4DFDAA610D19}" type="slidenum">
              <a:rPr lang="zh-CN" altLang="en-US" smtClean="0"/>
              <a:t>2</a:t>
            </a:fld>
            <a:endParaRPr lang="zh-CN" altLang="en-US" dirty="0"/>
          </a:p>
        </p:txBody>
      </p:sp>
      <p:sp>
        <p:nvSpPr>
          <p:cNvPr id="4" name="内容占位符 3"/>
          <p:cNvSpPr>
            <a:spLocks noGrp="1"/>
          </p:cNvSpPr>
          <p:nvPr>
            <p:ph sz="quarter" idx="13"/>
          </p:nvPr>
        </p:nvSpPr>
        <p:spPr/>
        <p:txBody>
          <a:bodyPr/>
          <a:lstStyle/>
          <a:p>
            <a:r>
              <a:rPr lang="en-US" altLang="zh-CN" dirty="0"/>
              <a:t>FCP</a:t>
            </a:r>
            <a:r>
              <a:rPr lang="zh-CN" altLang="en-US" dirty="0"/>
              <a:t>研究背景及意义</a:t>
            </a:r>
            <a:endParaRPr lang="en-US" altLang="zh-CN" dirty="0"/>
          </a:p>
          <a:p>
            <a:r>
              <a:rPr lang="zh-CN" altLang="en-US" dirty="0"/>
              <a:t>寻找</a:t>
            </a:r>
            <a:r>
              <a:rPr lang="en-US" altLang="zh-CN" dirty="0"/>
              <a:t>FCP</a:t>
            </a:r>
            <a:r>
              <a:rPr lang="zh-CN" altLang="en-US" dirty="0"/>
              <a:t>的实验现状</a:t>
            </a:r>
            <a:endParaRPr lang="en-US" altLang="zh-CN" dirty="0"/>
          </a:p>
          <a:p>
            <a:r>
              <a:rPr lang="zh-CN" altLang="en-US" dirty="0"/>
              <a:t>基于暗物质粒子探测卫星（</a:t>
            </a:r>
            <a:r>
              <a:rPr lang="en-US" altLang="zh-CN" dirty="0"/>
              <a:t>DAMPE</a:t>
            </a:r>
            <a:r>
              <a:rPr lang="zh-CN" altLang="en-US" dirty="0"/>
              <a:t>）的创新探索</a:t>
            </a:r>
          </a:p>
        </p:txBody>
      </p:sp>
    </p:spTree>
    <p:extLst>
      <p:ext uri="{BB962C8B-B14F-4D97-AF65-F5344CB8AC3E}">
        <p14:creationId xmlns:p14="http://schemas.microsoft.com/office/powerpoint/2010/main" val="2691667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FCP</a:t>
            </a:r>
            <a:r>
              <a:rPr lang="zh-CN" altLang="en-US" dirty="0"/>
              <a:t>研究背景及意义</a:t>
            </a:r>
            <a:endParaRPr lang="en-US" altLang="zh-CN" dirty="0"/>
          </a:p>
        </p:txBody>
      </p:sp>
      <p:sp>
        <p:nvSpPr>
          <p:cNvPr id="4" name="灯片编号占位符 3"/>
          <p:cNvSpPr>
            <a:spLocks noGrp="1"/>
          </p:cNvSpPr>
          <p:nvPr>
            <p:ph type="sldNum" sz="quarter" idx="12"/>
          </p:nvPr>
        </p:nvSpPr>
        <p:spPr/>
        <p:txBody>
          <a:bodyPr/>
          <a:lstStyle/>
          <a:p>
            <a:fld id="{27C45CD9-0508-4D1E-923D-4DFDAA610D19}" type="slidenum">
              <a:rPr lang="zh-CN" altLang="en-US" smtClean="0"/>
              <a:t>3</a:t>
            </a:fld>
            <a:endParaRPr lang="zh-CN" altLang="en-US"/>
          </a:p>
        </p:txBody>
      </p:sp>
      <p:sp>
        <p:nvSpPr>
          <p:cNvPr id="8" name="文本框 7">
            <a:extLst>
              <a:ext uri="{FF2B5EF4-FFF2-40B4-BE49-F238E27FC236}">
                <a16:creationId xmlns:a16="http://schemas.microsoft.com/office/drawing/2014/main" id="{4EEE853F-B90A-BADA-50E7-585EC8CD85AE}"/>
              </a:ext>
            </a:extLst>
          </p:cNvPr>
          <p:cNvSpPr txBox="1"/>
          <p:nvPr/>
        </p:nvSpPr>
        <p:spPr>
          <a:xfrm>
            <a:off x="606392" y="1056043"/>
            <a:ext cx="9593951" cy="2372957"/>
          </a:xfrm>
          <a:prstGeom prst="rect">
            <a:avLst/>
          </a:prstGeom>
          <a:noFill/>
        </p:spPr>
        <p:txBody>
          <a:bodyPr wrap="square" rtlCol="0">
            <a:spAutoFit/>
          </a:bodyPr>
          <a:lstStyle/>
          <a:p>
            <a:pPr>
              <a:lnSpc>
                <a:spcPct val="130000"/>
              </a:lnSpc>
            </a:pPr>
            <a:r>
              <a:rPr lang="zh-CN" altLang="en-US" dirty="0"/>
              <a:t>自</a:t>
            </a:r>
            <a:r>
              <a:rPr lang="en-US" altLang="zh-CN" dirty="0"/>
              <a:t>1909</a:t>
            </a:r>
            <a:r>
              <a:rPr lang="zh-CN" altLang="en-US" dirty="0"/>
              <a:t>年密立根从油滴实验中首次对电子电荷进行直接测量以来。之后发现的带电粒子，携带电荷量都是电子电荷</a:t>
            </a:r>
            <a:r>
              <a:rPr lang="en-US" altLang="zh-CN" dirty="0"/>
              <a:t>e</a:t>
            </a:r>
            <a:r>
              <a:rPr lang="zh-CN" altLang="en-US" dirty="0"/>
              <a:t>的整数倍。且随着实验装置精度的提高，电子电荷的测量也越来越精准，精确值为</a:t>
            </a:r>
            <a:r>
              <a:rPr lang="en-US" altLang="zh-CN" dirty="0"/>
              <a:t>1</a:t>
            </a:r>
            <a:r>
              <a:rPr lang="zh-CN" altLang="en-US" dirty="0"/>
              <a:t>．</a:t>
            </a:r>
            <a:r>
              <a:rPr lang="en-US" altLang="zh-CN" dirty="0"/>
              <a:t>602×10^-19</a:t>
            </a:r>
            <a:r>
              <a:rPr lang="zh-CN" altLang="en-US" dirty="0"/>
              <a:t>库仑。</a:t>
            </a:r>
            <a:endParaRPr lang="en-US" altLang="zh-CN" dirty="0"/>
          </a:p>
          <a:p>
            <a:r>
              <a:rPr lang="zh-CN" altLang="en-US" sz="2000" b="1" dirty="0">
                <a:solidFill>
                  <a:srgbClr val="FF0000"/>
                </a:solidFill>
              </a:rPr>
              <a:t>一个疑问问自然而然地产生：是否存在小于电子电荷量的带电粒子，亦即分数电荷粒子？</a:t>
            </a:r>
            <a:endParaRPr lang="en-US" altLang="zh-CN" sz="2000" b="1" dirty="0">
              <a:solidFill>
                <a:srgbClr val="FF0000"/>
              </a:solidFill>
            </a:endParaRPr>
          </a:p>
          <a:p>
            <a:endParaRPr lang="en-US" altLang="zh-CN" sz="2000" dirty="0">
              <a:solidFill>
                <a:srgbClr val="FF0000"/>
              </a:solidFill>
            </a:endParaRPr>
          </a:p>
          <a:p>
            <a:endParaRPr lang="zh-CN" altLang="en-US" dirty="0">
              <a:solidFill>
                <a:srgbClr val="FF0000"/>
              </a:solidFill>
            </a:endParaRPr>
          </a:p>
        </p:txBody>
      </p:sp>
      <p:sp>
        <p:nvSpPr>
          <p:cNvPr id="9" name="文本框 8">
            <a:extLst>
              <a:ext uri="{FF2B5EF4-FFF2-40B4-BE49-F238E27FC236}">
                <a16:creationId xmlns:a16="http://schemas.microsoft.com/office/drawing/2014/main" id="{EBFFE77A-6F5B-CC55-F1E7-D524B0CEA0CE}"/>
              </a:ext>
            </a:extLst>
          </p:cNvPr>
          <p:cNvSpPr txBox="1"/>
          <p:nvPr/>
        </p:nvSpPr>
        <p:spPr>
          <a:xfrm>
            <a:off x="606392" y="2901482"/>
            <a:ext cx="9488073" cy="1502334"/>
          </a:xfrm>
          <a:prstGeom prst="rect">
            <a:avLst/>
          </a:prstGeom>
          <a:noFill/>
        </p:spPr>
        <p:txBody>
          <a:bodyPr wrap="square" rtlCol="0">
            <a:spAutoFit/>
          </a:bodyPr>
          <a:lstStyle/>
          <a:p>
            <a:pPr>
              <a:lnSpc>
                <a:spcPct val="130000"/>
              </a:lnSpc>
            </a:pPr>
            <a:r>
              <a:rPr lang="zh-CN" altLang="en-US" dirty="0"/>
              <a:t>随着人们对原子内部世界的探索，</a:t>
            </a:r>
            <a:r>
              <a:rPr lang="en-US" altLang="zh-CN" dirty="0"/>
              <a:t>1964</a:t>
            </a:r>
            <a:r>
              <a:rPr lang="zh-CN" altLang="en-US" dirty="0"/>
              <a:t>年，盖尔曼</a:t>
            </a:r>
            <a:r>
              <a:rPr lang="en-US" altLang="zh-CN" dirty="0"/>
              <a:t>(Murray Gell-Mann)</a:t>
            </a:r>
            <a:r>
              <a:rPr lang="zh-CN" altLang="en-US" dirty="0"/>
              <a:t>和茨维格</a:t>
            </a:r>
            <a:r>
              <a:rPr lang="en-US" altLang="zh-CN" dirty="0"/>
              <a:t>(George Zweig)</a:t>
            </a:r>
            <a:r>
              <a:rPr lang="zh-CN" altLang="en-US" dirty="0"/>
              <a:t>各自独立地提出了夸克模型，指出夸克作为组成物质的基本粒子的猜想，带有</a:t>
            </a:r>
            <a:r>
              <a:rPr lang="en-US" altLang="zh-CN" dirty="0"/>
              <a:t>±1/3 e</a:t>
            </a:r>
            <a:r>
              <a:rPr lang="zh-CN" altLang="en-US" dirty="0"/>
              <a:t>或者</a:t>
            </a:r>
            <a:r>
              <a:rPr lang="en-US" altLang="zh-CN" dirty="0"/>
              <a:t>±2/3 e</a:t>
            </a:r>
            <a:r>
              <a:rPr lang="zh-CN" altLang="en-US" dirty="0"/>
              <a:t>的电荷。在标准模型（</a:t>
            </a:r>
            <a:r>
              <a:rPr lang="en-US" altLang="zh-CN" dirty="0"/>
              <a:t>Standard Model)</a:t>
            </a:r>
            <a:r>
              <a:rPr lang="zh-CN" altLang="en-US" dirty="0"/>
              <a:t>中，</a:t>
            </a:r>
            <a:r>
              <a:rPr lang="en-US" altLang="zh-CN" dirty="0"/>
              <a:t>QCD</a:t>
            </a:r>
            <a:r>
              <a:rPr lang="zh-CN" altLang="en-US" dirty="0"/>
              <a:t>理论利用带色荷的夸克和胶子去描述强相互作用，同时也表明：带色荷的夸克只能被色禁闭束缚于强子内部，不能自由存在。</a:t>
            </a:r>
          </a:p>
        </p:txBody>
      </p:sp>
      <p:sp>
        <p:nvSpPr>
          <p:cNvPr id="10" name="文本框 9">
            <a:extLst>
              <a:ext uri="{FF2B5EF4-FFF2-40B4-BE49-F238E27FC236}">
                <a16:creationId xmlns:a16="http://schemas.microsoft.com/office/drawing/2014/main" id="{48E1A5E1-D8E2-5BCA-4420-DECB80E02C53}"/>
              </a:ext>
            </a:extLst>
          </p:cNvPr>
          <p:cNvSpPr txBox="1"/>
          <p:nvPr/>
        </p:nvSpPr>
        <p:spPr>
          <a:xfrm>
            <a:off x="622434" y="4687628"/>
            <a:ext cx="9833811" cy="1502334"/>
          </a:xfrm>
          <a:prstGeom prst="rect">
            <a:avLst/>
          </a:prstGeom>
          <a:noFill/>
        </p:spPr>
        <p:txBody>
          <a:bodyPr wrap="square" rtlCol="0">
            <a:spAutoFit/>
          </a:bodyPr>
          <a:lstStyle/>
          <a:p>
            <a:pPr>
              <a:lnSpc>
                <a:spcPct val="130000"/>
              </a:lnSpc>
            </a:pPr>
            <a:r>
              <a:rPr lang="zh-CN" altLang="en-US" dirty="0"/>
              <a:t>然而</a:t>
            </a:r>
            <a:r>
              <a:rPr lang="en-US" altLang="zh-CN" dirty="0"/>
              <a:t>SM</a:t>
            </a:r>
            <a:r>
              <a:rPr lang="zh-CN" altLang="en-US" dirty="0"/>
              <a:t>也有其局限性，比如</a:t>
            </a:r>
            <a:r>
              <a:rPr lang="zh-CN" altLang="en-US" b="1" dirty="0">
                <a:solidFill>
                  <a:schemeClr val="bg1">
                    <a:lumMod val="50000"/>
                  </a:schemeClr>
                </a:solidFill>
              </a:rPr>
              <a:t>未能统一引力相互作用</a:t>
            </a:r>
            <a:r>
              <a:rPr lang="zh-CN" altLang="en-US" dirty="0"/>
              <a:t>、</a:t>
            </a:r>
            <a:r>
              <a:rPr lang="zh-CN" altLang="en-US" b="1" dirty="0">
                <a:solidFill>
                  <a:schemeClr val="bg1">
                    <a:lumMod val="50000"/>
                  </a:schemeClr>
                </a:solidFill>
              </a:rPr>
              <a:t>未能解释暗物质与暗能量</a:t>
            </a:r>
            <a:r>
              <a:rPr lang="zh-CN" altLang="en-US" dirty="0"/>
              <a:t>，</a:t>
            </a:r>
            <a:r>
              <a:rPr lang="zh-CN" altLang="en-US" b="1" dirty="0">
                <a:solidFill>
                  <a:schemeClr val="bg1">
                    <a:lumMod val="50000"/>
                  </a:schemeClr>
                </a:solidFill>
              </a:rPr>
              <a:t>未能解释中微子质量和正反物质不对称</a:t>
            </a:r>
            <a:r>
              <a:rPr lang="zh-CN" altLang="en-US" dirty="0"/>
              <a:t>等。因此人们猜测，在标准模型之外，会不会存在带任意电荷量的自由分数电荷粒子。</a:t>
            </a:r>
            <a:endParaRPr lang="en-US" altLang="zh-CN" dirty="0"/>
          </a:p>
          <a:p>
            <a:pPr>
              <a:lnSpc>
                <a:spcPct val="130000"/>
              </a:lnSpc>
            </a:pPr>
            <a:r>
              <a:rPr lang="zh-CN" altLang="en-US" b="1" dirty="0">
                <a:solidFill>
                  <a:srgbClr val="FF0000"/>
                </a:solidFill>
              </a:rPr>
              <a:t>寻找分数电荷粒子，既是基本粒子物理世界未知领域的探索，也是对标准模型理论的拓展和延伸</a:t>
            </a:r>
            <a:endParaRPr lang="zh-CN" altLang="en-US" dirty="0"/>
          </a:p>
        </p:txBody>
      </p:sp>
    </p:spTree>
    <p:extLst>
      <p:ext uri="{BB962C8B-B14F-4D97-AF65-F5344CB8AC3E}">
        <p14:creationId xmlns:p14="http://schemas.microsoft.com/office/powerpoint/2010/main" val="2739552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FCP</a:t>
            </a:r>
            <a:r>
              <a:rPr lang="zh-CN" altLang="en-US" dirty="0"/>
              <a:t>的相关理论</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609600" y="1079500"/>
                <a:ext cx="10741155" cy="4698999"/>
              </a:xfrm>
            </p:spPr>
            <p:txBody>
              <a:bodyPr>
                <a:normAutofit fontScale="77500" lnSpcReduction="20000"/>
              </a:bodyPr>
              <a:lstStyle/>
              <a:p>
                <a:pPr algn="just">
                  <a:lnSpc>
                    <a:spcPct val="140000"/>
                  </a:lnSpc>
                  <a:buFont typeface="Wingdings" panose="05000000000000000000" pitchFamily="2" charset="2"/>
                  <a:buChar char="l"/>
                </a:pPr>
                <a:r>
                  <a:rPr lang="zh-CN" altLang="en-US" sz="2400" b="1" dirty="0"/>
                  <a:t> 粒子物理标准模型</a:t>
                </a:r>
                <a:r>
                  <a:rPr lang="zh-CN" altLang="en-US" sz="2400" dirty="0"/>
                  <a:t>是一个</a:t>
                </a:r>
                <a:r>
                  <a:rPr lang="en-US" altLang="zh-CN" sz="2400" i="1" dirty="0"/>
                  <a:t>SU(3)×SU(2)×SU(1)</a:t>
                </a:r>
                <a:r>
                  <a:rPr lang="zh-CN" altLang="en-US" sz="2400" dirty="0"/>
                  <a:t>的规范理论</a:t>
                </a:r>
                <a:r>
                  <a:rPr lang="en-US" altLang="zh-CN" sz="2400" i="1" dirty="0"/>
                  <a:t>SU(2)×SU(1)</a:t>
                </a:r>
                <a:r>
                  <a:rPr lang="zh-CN" altLang="en-US" sz="2400" dirty="0"/>
                  <a:t>是电弱相互作用的规范群，</a:t>
                </a:r>
                <a:r>
                  <a:rPr lang="en-US" altLang="zh-CN" sz="2400" i="1" dirty="0"/>
                  <a:t>SU(3)</a:t>
                </a:r>
                <a:r>
                  <a:rPr lang="zh-CN" altLang="en-US" sz="2400" dirty="0"/>
                  <a:t>是强相互作用的规范群，而引力相互作用未能被囊括在内。</a:t>
                </a:r>
                <a:endParaRPr lang="en-US" altLang="zh-CN" sz="2400" dirty="0"/>
              </a:p>
              <a:p>
                <a:pPr algn="just">
                  <a:lnSpc>
                    <a:spcPct val="140000"/>
                  </a:lnSpc>
                  <a:buFont typeface="Wingdings" panose="05000000000000000000" pitchFamily="2" charset="2"/>
                  <a:buChar char="l"/>
                </a:pPr>
                <a:r>
                  <a:rPr lang="en-US" altLang="zh-CN" sz="2400" dirty="0"/>
                  <a:t> </a:t>
                </a:r>
                <a:r>
                  <a:rPr lang="zh-CN" altLang="en-US" sz="2400" dirty="0"/>
                  <a:t>为了统一电弱和强相互作用，</a:t>
                </a:r>
                <a:r>
                  <a:rPr lang="en-US" altLang="zh-CN" sz="2400" dirty="0"/>
                  <a:t>1974</a:t>
                </a:r>
                <a:r>
                  <a:rPr lang="zh-CN" altLang="en-US" sz="2400" dirty="0"/>
                  <a:t>年，</a:t>
                </a:r>
                <a:r>
                  <a:rPr lang="en-US" altLang="zh-CN" sz="2400" dirty="0"/>
                  <a:t>Georgi</a:t>
                </a:r>
                <a:r>
                  <a:rPr lang="zh-CN" altLang="en-US" sz="2400" dirty="0"/>
                  <a:t>和</a:t>
                </a:r>
                <a:r>
                  <a:rPr lang="en-US" altLang="zh-CN" sz="2400" dirty="0"/>
                  <a:t>Glashow</a:t>
                </a:r>
                <a:r>
                  <a:rPr lang="zh-CN" altLang="en-US" sz="2400" dirty="0"/>
                  <a:t>提出了第一个拓展标准模型的</a:t>
                </a:r>
                <a:r>
                  <a:rPr lang="zh-CN" altLang="en-US" sz="2400" b="1" dirty="0"/>
                  <a:t>大统一模型</a:t>
                </a:r>
                <a:r>
                  <a:rPr lang="en-US" altLang="zh-CN" sz="2400" b="1" i="1" dirty="0"/>
                  <a:t>SU(5)</a:t>
                </a:r>
                <a:r>
                  <a:rPr lang="en-US" altLang="zh-CN" sz="2400" i="1" dirty="0"/>
                  <a:t>,</a:t>
                </a:r>
                <a:r>
                  <a:rPr lang="zh-CN" altLang="en-US" sz="2400" dirty="0"/>
                  <a:t>该理论将</a:t>
                </a:r>
                <a:r>
                  <a:rPr lang="en-US" altLang="zh-CN" sz="2400" i="1" dirty="0"/>
                  <a:t>SU(1)</a:t>
                </a:r>
                <a:r>
                  <a:rPr lang="zh-CN" altLang="en-US" sz="2400" i="1" dirty="0"/>
                  <a:t>、</a:t>
                </a:r>
                <a:r>
                  <a:rPr lang="en-US" altLang="zh-CN" sz="2400" i="1" dirty="0"/>
                  <a:t>SU(2)</a:t>
                </a:r>
                <a:r>
                  <a:rPr lang="zh-CN" altLang="en-US" sz="2400" i="1" dirty="0"/>
                  <a:t>、</a:t>
                </a:r>
                <a:r>
                  <a:rPr lang="en-US" altLang="zh-CN" sz="2400" i="1" dirty="0"/>
                  <a:t>SU(3)</a:t>
                </a:r>
                <a:r>
                  <a:rPr lang="zh-CN" altLang="en-US" sz="2400" dirty="0"/>
                  <a:t>看作对称群</a:t>
                </a:r>
                <a:r>
                  <a:rPr lang="en-US" altLang="zh-CN" sz="2400" i="1" dirty="0"/>
                  <a:t>SU(5)</a:t>
                </a:r>
                <a:r>
                  <a:rPr lang="zh-CN" altLang="en-US" sz="2400" dirty="0"/>
                  <a:t>的子群，且认为轻子和夸克是同一种粒子的不同状态。</a:t>
                </a:r>
                <a:endParaRPr lang="en-US" altLang="zh-CN" sz="2400" dirty="0"/>
              </a:p>
              <a:p>
                <a:pPr algn="just">
                  <a:lnSpc>
                    <a:spcPct val="140000"/>
                  </a:lnSpc>
                  <a:buFont typeface="Wingdings" panose="05000000000000000000" pitchFamily="2" charset="2"/>
                  <a:buChar char="l"/>
                </a:pPr>
                <a:r>
                  <a:rPr lang="en-US" altLang="zh-CN" sz="2400" dirty="0"/>
                  <a:t> 1982</a:t>
                </a:r>
                <a:r>
                  <a:rPr lang="zh-CN" altLang="en-US" sz="2400" dirty="0"/>
                  <a:t>年</a:t>
                </a:r>
                <a:r>
                  <a:rPr lang="en-US" altLang="zh-CN" sz="2400" dirty="0"/>
                  <a:t>, </a:t>
                </a:r>
                <a:r>
                  <a:rPr lang="en-US" altLang="zh-CN" sz="2400" b="1" dirty="0"/>
                  <a:t>Frampton</a:t>
                </a:r>
                <a:r>
                  <a:rPr lang="zh-CN" altLang="en-US" sz="2400" b="1" dirty="0"/>
                  <a:t>等人将大统一模型</a:t>
                </a:r>
                <a:r>
                  <a:rPr lang="en-US" altLang="zh-CN" sz="2400" b="1" i="1" dirty="0"/>
                  <a:t>SU(5)</a:t>
                </a:r>
                <a:r>
                  <a:rPr lang="zh-CN" altLang="en-US" sz="2400" b="1" dirty="0"/>
                  <a:t>拓展到</a:t>
                </a:r>
                <a:r>
                  <a:rPr lang="en-US" altLang="zh-CN" sz="2400" b="1" i="1" dirty="0"/>
                  <a:t>SU(7)</a:t>
                </a:r>
                <a:r>
                  <a:rPr lang="zh-CN" altLang="en-US" sz="2400" i="1" dirty="0"/>
                  <a:t>。</a:t>
                </a:r>
                <a:r>
                  <a:rPr lang="zh-CN" altLang="en-US" sz="2400" dirty="0"/>
                  <a:t>使标准模型中包含了自由的、色单态的分数电荷粒子。在这个模型中：至少有一种分数电荷可以稳定存在，且不局限在已知轻子和夸克的范畴内。分数电荷的质量预计可以达到</a:t>
                </a:r>
                <a:r>
                  <a:rPr lang="en-US" altLang="zh-CN" sz="2400" dirty="0"/>
                  <a:t>50—100 GeV</a:t>
                </a:r>
                <a:r>
                  <a:rPr lang="zh-CN" altLang="en-US" sz="2400" dirty="0"/>
                  <a:t>／</a:t>
                </a:r>
                <a14:m>
                  <m:oMath xmlns:m="http://schemas.openxmlformats.org/officeDocument/2006/math">
                    <m:sSup>
                      <m:sSupPr>
                        <m:ctrlPr>
                          <a:rPr lang="en-US" altLang="zh-CN" sz="2400" i="1" smtClean="0">
                            <a:latin typeface="Cambria Math" panose="02040503050406030204" pitchFamily="18" charset="0"/>
                          </a:rPr>
                        </m:ctrlPr>
                      </m:sSupPr>
                      <m:e>
                        <m:r>
                          <a:rPr lang="en-US" altLang="zh-CN" sz="2400" b="0" i="1" smtClean="0">
                            <a:latin typeface="Cambria Math" panose="02040503050406030204" pitchFamily="18" charset="0"/>
                          </a:rPr>
                          <m:t>𝑐</m:t>
                        </m:r>
                      </m:e>
                      <m:sup>
                        <m:r>
                          <a:rPr lang="en-US" altLang="zh-CN" sz="2400" b="0" i="1" smtClean="0">
                            <a:latin typeface="Cambria Math" panose="02040503050406030204" pitchFamily="18" charset="0"/>
                          </a:rPr>
                          <m:t>2</m:t>
                        </m:r>
                      </m:sup>
                    </m:sSup>
                    <m:r>
                      <a:rPr lang="zh-CN" altLang="en-US" sz="2400" i="1">
                        <a:latin typeface="Cambria Math" panose="02040503050406030204" pitchFamily="18" charset="0"/>
                      </a:rPr>
                      <m:t>。</m:t>
                    </m:r>
                  </m:oMath>
                </a14:m>
                <a:endParaRPr lang="en-US" altLang="zh-CN" sz="2400" dirty="0"/>
              </a:p>
              <a:p>
                <a:pPr algn="just">
                  <a:lnSpc>
                    <a:spcPct val="140000"/>
                  </a:lnSpc>
                  <a:buFont typeface="Wingdings" panose="05000000000000000000" pitchFamily="2" charset="2"/>
                  <a:buChar char="l"/>
                </a:pPr>
                <a:r>
                  <a:rPr lang="zh-CN" altLang="en-US" sz="2400" dirty="0"/>
                  <a:t> </a:t>
                </a:r>
                <a:r>
                  <a:rPr lang="zh-CN" altLang="en-US" sz="2400" b="1" dirty="0"/>
                  <a:t>国内余洪伟教授在</a:t>
                </a:r>
                <a:r>
                  <a:rPr lang="en-US" altLang="zh-CN" sz="2400" b="1" dirty="0"/>
                  <a:t>1984</a:t>
                </a:r>
                <a:r>
                  <a:rPr lang="zh-CN" altLang="en-US" sz="2400" b="1" dirty="0"/>
                  <a:t>提出了另一种</a:t>
                </a:r>
                <a:r>
                  <a:rPr lang="en-US" altLang="zh-CN" sz="2400" b="1" i="1" dirty="0"/>
                  <a:t>SU(8)</a:t>
                </a:r>
                <a:r>
                  <a:rPr lang="zh-CN" altLang="en-US" sz="2400" b="1" dirty="0"/>
                  <a:t>模型</a:t>
                </a:r>
                <a:r>
                  <a:rPr lang="zh-CN" altLang="en-US" sz="2400" dirty="0"/>
                  <a:t>，该模型预言了多种色单态的分数电荷粒子，带有</a:t>
                </a:r>
                <a:r>
                  <a:rPr lang="en-US" altLang="zh-CN" sz="2400" dirty="0"/>
                  <a:t>±1/3 e</a:t>
                </a:r>
                <a:r>
                  <a:rPr lang="zh-CN" altLang="en-US" sz="2400" dirty="0"/>
                  <a:t>和</a:t>
                </a:r>
                <a:r>
                  <a:rPr lang="en-US" altLang="zh-CN" sz="2400" dirty="0"/>
                  <a:t>±1/2</a:t>
                </a:r>
                <a:r>
                  <a:rPr lang="zh-CN" altLang="en-US" sz="2400" dirty="0"/>
                  <a:t> </a:t>
                </a:r>
                <a:r>
                  <a:rPr lang="en-US" altLang="zh-CN" sz="2400" dirty="0"/>
                  <a:t>e</a:t>
                </a:r>
                <a:r>
                  <a:rPr lang="zh-CN" altLang="en-US" sz="2400" dirty="0"/>
                  <a:t>的电荷，且分数电荷可以是轻子型亦可以是强子型粒子。但是没有在实验上被证实。</a:t>
                </a:r>
                <a:endParaRPr lang="en-US" altLang="zh-CN" sz="2400" dirty="0"/>
              </a:p>
              <a:p>
                <a:pPr algn="just">
                  <a:lnSpc>
                    <a:spcPct val="140000"/>
                  </a:lnSpc>
                  <a:buFont typeface="Wingdings" panose="05000000000000000000" pitchFamily="2" charset="2"/>
                  <a:buChar char="l"/>
                </a:pPr>
                <a:r>
                  <a:rPr lang="zh-CN" altLang="en-US" sz="2400" dirty="0"/>
                  <a:t>更高阶的拓展模型，</a:t>
                </a:r>
                <a:r>
                  <a:rPr lang="en-US" altLang="zh-CN" sz="2400" dirty="0"/>
                  <a:t>SO(14)</a:t>
                </a:r>
                <a:r>
                  <a:rPr lang="zh-CN" altLang="en-US" sz="2400" dirty="0"/>
                  <a:t>、</a:t>
                </a:r>
                <a:r>
                  <a:rPr lang="en-US" altLang="zh-CN" sz="2400" dirty="0"/>
                  <a:t>SO(18)</a:t>
                </a:r>
                <a:r>
                  <a:rPr lang="zh-CN" altLang="en-US" sz="2400" dirty="0"/>
                  <a:t>、弦论</a:t>
                </a:r>
                <a:r>
                  <a:rPr lang="en-US" altLang="zh-CN" sz="2400" dirty="0"/>
                  <a:t>……</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609600" y="1079500"/>
                <a:ext cx="10741155" cy="4698999"/>
              </a:xfrm>
              <a:blipFill>
                <a:blip r:embed="rId3"/>
                <a:stretch>
                  <a:fillRect l="-397" t="-130" r="-2724"/>
                </a:stretch>
              </a:blipFill>
            </p:spPr>
            <p:txBody>
              <a:bodyPr/>
              <a:lstStyle/>
              <a:p>
                <a:r>
                  <a:rPr lang="zh-CN" altLang="en-US">
                    <a:noFill/>
                  </a:rPr>
                  <a:t> </a:t>
                </a:r>
              </a:p>
            </p:txBody>
          </p:sp>
        </mc:Fallback>
      </mc:AlternateContent>
      <p:sp>
        <p:nvSpPr>
          <p:cNvPr id="4" name="灯片编号占位符 3"/>
          <p:cNvSpPr>
            <a:spLocks noGrp="1"/>
          </p:cNvSpPr>
          <p:nvPr>
            <p:ph type="sldNum" sz="quarter" idx="12"/>
          </p:nvPr>
        </p:nvSpPr>
        <p:spPr/>
        <p:txBody>
          <a:bodyPr/>
          <a:lstStyle/>
          <a:p>
            <a:fld id="{27C45CD9-0508-4D1E-923D-4DFDAA610D19}" type="slidenum">
              <a:rPr lang="zh-CN" altLang="en-US" smtClean="0"/>
              <a:t>4</a:t>
            </a:fld>
            <a:endParaRPr lang="zh-CN" altLang="en-US"/>
          </a:p>
        </p:txBody>
      </p:sp>
    </p:spTree>
    <p:extLst>
      <p:ext uri="{BB962C8B-B14F-4D97-AF65-F5344CB8AC3E}">
        <p14:creationId xmlns:p14="http://schemas.microsoft.com/office/powerpoint/2010/main" val="4082242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0199F4-A91D-10FC-15E5-77E6A526DBAE}"/>
              </a:ext>
            </a:extLst>
          </p:cNvPr>
          <p:cNvSpPr>
            <a:spLocks noGrp="1"/>
          </p:cNvSpPr>
          <p:nvPr>
            <p:ph type="title"/>
          </p:nvPr>
        </p:nvSpPr>
        <p:spPr/>
        <p:txBody>
          <a:bodyPr/>
          <a:lstStyle/>
          <a:p>
            <a:r>
              <a:rPr lang="zh-CN" altLang="en-US" dirty="0"/>
              <a:t>寻找</a:t>
            </a:r>
            <a:r>
              <a:rPr lang="en-US" altLang="zh-CN" dirty="0"/>
              <a:t>FCP</a:t>
            </a:r>
            <a:r>
              <a:rPr lang="zh-CN" altLang="en-US" dirty="0"/>
              <a:t>的实验现状</a:t>
            </a:r>
          </a:p>
        </p:txBody>
      </p:sp>
      <p:sp>
        <p:nvSpPr>
          <p:cNvPr id="4" name="灯片编号占位符 3">
            <a:extLst>
              <a:ext uri="{FF2B5EF4-FFF2-40B4-BE49-F238E27FC236}">
                <a16:creationId xmlns:a16="http://schemas.microsoft.com/office/drawing/2014/main" id="{F141D920-E936-45E4-6B9A-0B0D8D9A68CB}"/>
              </a:ext>
            </a:extLst>
          </p:cNvPr>
          <p:cNvSpPr>
            <a:spLocks noGrp="1"/>
          </p:cNvSpPr>
          <p:nvPr>
            <p:ph type="sldNum" sz="quarter" idx="12"/>
          </p:nvPr>
        </p:nvSpPr>
        <p:spPr/>
        <p:txBody>
          <a:bodyPr/>
          <a:lstStyle/>
          <a:p>
            <a:fld id="{27C45CD9-0508-4D1E-923D-4DFDAA610D19}" type="slidenum">
              <a:rPr lang="zh-CN" altLang="en-US" smtClean="0"/>
              <a:t>5</a:t>
            </a:fld>
            <a:endParaRPr lang="zh-CN" altLang="en-US"/>
          </a:p>
        </p:txBody>
      </p:sp>
      <p:pic>
        <p:nvPicPr>
          <p:cNvPr id="6" name="图片 5">
            <a:extLst>
              <a:ext uri="{FF2B5EF4-FFF2-40B4-BE49-F238E27FC236}">
                <a16:creationId xmlns:a16="http://schemas.microsoft.com/office/drawing/2014/main" id="{7A54D859-60B4-0F0A-AC65-4E724A666F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130" y="1540808"/>
            <a:ext cx="10079229" cy="4343535"/>
          </a:xfrm>
          <a:prstGeom prst="rect">
            <a:avLst/>
          </a:prstGeom>
        </p:spPr>
      </p:pic>
      <p:sp>
        <p:nvSpPr>
          <p:cNvPr id="3" name="椭圆 2">
            <a:extLst>
              <a:ext uri="{FF2B5EF4-FFF2-40B4-BE49-F238E27FC236}">
                <a16:creationId xmlns:a16="http://schemas.microsoft.com/office/drawing/2014/main" id="{575702A2-A59B-C63B-FC25-A8B7821A178C}"/>
              </a:ext>
            </a:extLst>
          </p:cNvPr>
          <p:cNvSpPr/>
          <p:nvPr/>
        </p:nvSpPr>
        <p:spPr>
          <a:xfrm>
            <a:off x="3525077" y="2160105"/>
            <a:ext cx="2365513" cy="543339"/>
          </a:xfrm>
          <a:prstGeom prst="ellipse">
            <a:avLst/>
          </a:prstGeom>
          <a:noFill/>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a:p>
        </p:txBody>
      </p:sp>
      <p:sp>
        <p:nvSpPr>
          <p:cNvPr id="5" name="椭圆 4">
            <a:extLst>
              <a:ext uri="{FF2B5EF4-FFF2-40B4-BE49-F238E27FC236}">
                <a16:creationId xmlns:a16="http://schemas.microsoft.com/office/drawing/2014/main" id="{00024559-FF09-57C3-14E6-4CB7C00A7569}"/>
              </a:ext>
            </a:extLst>
          </p:cNvPr>
          <p:cNvSpPr/>
          <p:nvPr/>
        </p:nvSpPr>
        <p:spPr>
          <a:xfrm>
            <a:off x="9018104" y="4108174"/>
            <a:ext cx="1166192" cy="430696"/>
          </a:xfrm>
          <a:prstGeom prst="ellipse">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a:p>
        </p:txBody>
      </p:sp>
      <p:sp>
        <p:nvSpPr>
          <p:cNvPr id="7" name="椭圆 6">
            <a:extLst>
              <a:ext uri="{FF2B5EF4-FFF2-40B4-BE49-F238E27FC236}">
                <a16:creationId xmlns:a16="http://schemas.microsoft.com/office/drawing/2014/main" id="{2D84CE03-3E26-3E16-5835-0326893976AE}"/>
              </a:ext>
            </a:extLst>
          </p:cNvPr>
          <p:cNvSpPr/>
          <p:nvPr/>
        </p:nvSpPr>
        <p:spPr>
          <a:xfrm>
            <a:off x="6891130" y="5317192"/>
            <a:ext cx="934279" cy="377687"/>
          </a:xfrm>
          <a:prstGeom prst="ellipse">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a:p>
        </p:txBody>
      </p:sp>
    </p:spTree>
    <p:extLst>
      <p:ext uri="{BB962C8B-B14F-4D97-AF65-F5344CB8AC3E}">
        <p14:creationId xmlns:p14="http://schemas.microsoft.com/office/powerpoint/2010/main" val="884083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57F19BC-7531-5471-2B20-B047C76945BA}"/>
              </a:ext>
            </a:extLst>
          </p:cNvPr>
          <p:cNvSpPr>
            <a:spLocks noGrp="1"/>
          </p:cNvSpPr>
          <p:nvPr>
            <p:ph type="title"/>
          </p:nvPr>
        </p:nvSpPr>
        <p:spPr/>
        <p:txBody>
          <a:bodyPr/>
          <a:lstStyle/>
          <a:p>
            <a:r>
              <a:rPr lang="zh-CN" altLang="en-US" dirty="0"/>
              <a:t>在加速器实验上的寻找</a:t>
            </a:r>
            <a:r>
              <a:rPr lang="en-US" altLang="zh-CN" dirty="0"/>
              <a:t>FCP</a:t>
            </a:r>
            <a:endParaRPr lang="zh-CN" altLang="en-US" dirty="0"/>
          </a:p>
        </p:txBody>
      </p:sp>
      <p:sp>
        <p:nvSpPr>
          <p:cNvPr id="4" name="灯片编号占位符 3">
            <a:extLst>
              <a:ext uri="{FF2B5EF4-FFF2-40B4-BE49-F238E27FC236}">
                <a16:creationId xmlns:a16="http://schemas.microsoft.com/office/drawing/2014/main" id="{F74358C3-C8F3-60B9-E58F-717EE9E372C0}"/>
              </a:ext>
            </a:extLst>
          </p:cNvPr>
          <p:cNvSpPr>
            <a:spLocks noGrp="1"/>
          </p:cNvSpPr>
          <p:nvPr>
            <p:ph type="sldNum" sz="quarter" idx="12"/>
          </p:nvPr>
        </p:nvSpPr>
        <p:spPr/>
        <p:txBody>
          <a:bodyPr/>
          <a:lstStyle/>
          <a:p>
            <a:fld id="{27C45CD9-0508-4D1E-923D-4DFDAA610D19}" type="slidenum">
              <a:rPr lang="zh-CN" altLang="en-US" smtClean="0"/>
              <a:t>6</a:t>
            </a:fld>
            <a:endParaRPr lang="zh-CN" altLang="en-US"/>
          </a:p>
        </p:txBody>
      </p:sp>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B156058F-B082-994E-C9BD-E0C7A2E2CE4E}"/>
                  </a:ext>
                </a:extLst>
              </p:cNvPr>
              <p:cNvSpPr txBox="1"/>
              <p:nvPr/>
            </p:nvSpPr>
            <p:spPr>
              <a:xfrm>
                <a:off x="104852" y="837677"/>
                <a:ext cx="6740448" cy="3067891"/>
              </a:xfrm>
              <a:prstGeom prst="rect">
                <a:avLst/>
              </a:prstGeom>
              <a:noFill/>
            </p:spPr>
            <p:txBody>
              <a:bodyPr wrap="square" rtlCol="0">
                <a:spAutoFit/>
              </a:bodyPr>
              <a:lstStyle/>
              <a:p>
                <a:pPr>
                  <a:lnSpc>
                    <a:spcPct val="120000"/>
                  </a:lnSpc>
                </a:pPr>
                <a:r>
                  <a:rPr lang="en-US" altLang="zh-CN" b="1" dirty="0"/>
                  <a:t>1.</a:t>
                </a:r>
                <a:r>
                  <a:rPr lang="zh-CN" altLang="en-US" b="1" dirty="0"/>
                  <a:t>固定靶实验</a:t>
                </a:r>
                <a:endParaRPr lang="en-US" altLang="zh-CN" b="1" dirty="0"/>
              </a:p>
              <a:p>
                <a:pPr>
                  <a:lnSpc>
                    <a:spcPct val="120000"/>
                  </a:lnSpc>
                </a:pPr>
                <a:r>
                  <a:rPr lang="zh-CN" altLang="en-US" dirty="0"/>
                  <a:t>束流和反应种类为：</a:t>
                </a:r>
                <a14:m>
                  <m:oMath xmlns:m="http://schemas.openxmlformats.org/officeDocument/2006/math">
                    <m:r>
                      <a:rPr lang="en-US" altLang="zh-CN" b="1" i="1" dirty="0">
                        <a:latin typeface="Cambria Math" panose="02040503050406030204" pitchFamily="18" charset="0"/>
                      </a:rPr>
                      <m:t>𝑼</m:t>
                    </m:r>
                    <m:r>
                      <a:rPr lang="en-US" altLang="zh-CN" b="1" i="1" smtClean="0">
                        <a:latin typeface="Cambria Math" panose="02040503050406030204" pitchFamily="18" charset="0"/>
                      </a:rPr>
                      <m:t>+</m:t>
                    </m:r>
                    <m:r>
                      <a:rPr lang="en-US" altLang="zh-CN" b="1" i="1">
                        <a:latin typeface="Cambria Math" panose="02040503050406030204" pitchFamily="18" charset="0"/>
                      </a:rPr>
                      <m:t>𝑵</m:t>
                    </m:r>
                    <m:r>
                      <a:rPr lang="en-US" altLang="zh-CN" b="1" i="1" smtClean="0">
                        <a:latin typeface="Cambria Math" panose="02040503050406030204" pitchFamily="18" charset="0"/>
                        <a:ea typeface="Cambria Math" panose="02040503050406030204" pitchFamily="18" charset="0"/>
                      </a:rPr>
                      <m:t>→</m:t>
                    </m:r>
                    <m:sSup>
                      <m:sSupPr>
                        <m:ctrlPr>
                          <a:rPr lang="en-US" altLang="zh-CN" b="1" i="1" smtClean="0">
                            <a:latin typeface="Cambria Math" panose="02040503050406030204" pitchFamily="18" charset="0"/>
                            <a:ea typeface="Cambria Math" panose="02040503050406030204" pitchFamily="18" charset="0"/>
                          </a:rPr>
                        </m:ctrlPr>
                      </m:sSupPr>
                      <m:e>
                        <m:r>
                          <a:rPr lang="en-US" altLang="zh-CN" b="1" i="1" smtClean="0">
                            <a:latin typeface="Cambria Math" panose="02040503050406030204" pitchFamily="18" charset="0"/>
                            <a:ea typeface="Cambria Math" panose="02040503050406030204" pitchFamily="18" charset="0"/>
                          </a:rPr>
                          <m:t>𝑭</m:t>
                        </m:r>
                      </m:e>
                      <m:sup>
                        <m:r>
                          <a:rPr lang="en-US" altLang="zh-CN" b="1" i="1" smtClean="0">
                            <a:latin typeface="Cambria Math" panose="02040503050406030204" pitchFamily="18" charset="0"/>
                            <a:ea typeface="Cambria Math" panose="02040503050406030204" pitchFamily="18" charset="0"/>
                          </a:rPr>
                          <m:t>+</m:t>
                        </m:r>
                        <m:r>
                          <a:rPr lang="en-US" altLang="zh-CN" b="1" i="1" smtClean="0">
                            <a:latin typeface="Cambria Math" panose="02040503050406030204" pitchFamily="18" charset="0"/>
                            <a:ea typeface="Cambria Math" panose="02040503050406030204" pitchFamily="18" charset="0"/>
                          </a:rPr>
                          <m:t>𝑸</m:t>
                        </m:r>
                      </m:sup>
                    </m:sSup>
                    <m:r>
                      <a:rPr lang="en-US" altLang="zh-CN" b="1" i="1" smtClean="0">
                        <a:latin typeface="Cambria Math" panose="02040503050406030204" pitchFamily="18" charset="0"/>
                        <a:ea typeface="Cambria Math" panose="02040503050406030204" pitchFamily="18" charset="0"/>
                      </a:rPr>
                      <m:t>+</m:t>
                    </m:r>
                    <m:r>
                      <a:rPr lang="en-US" altLang="zh-CN" b="1" i="1" smtClean="0">
                        <a:latin typeface="Cambria Math" panose="02040503050406030204" pitchFamily="18" charset="0"/>
                        <a:ea typeface="Cambria Math" panose="02040503050406030204" pitchFamily="18" charset="0"/>
                      </a:rPr>
                      <m:t>𝑿</m:t>
                    </m:r>
                  </m:oMath>
                </a14:m>
                <a:endParaRPr lang="en-US" altLang="zh-CN" b="1" dirty="0">
                  <a:ea typeface="Cambria Math" panose="02040503050406030204" pitchFamily="18" charset="0"/>
                </a:endParaRPr>
              </a:p>
              <a:p>
                <a:pPr>
                  <a:lnSpc>
                    <a:spcPct val="120000"/>
                  </a:lnSpc>
                </a:pPr>
                <a:r>
                  <a:rPr lang="zh-CN" altLang="en-US" dirty="0"/>
                  <a:t>其中</a:t>
                </a:r>
                <a:r>
                  <a:rPr lang="en-US" altLang="zh-CN" dirty="0"/>
                  <a:t>U</a:t>
                </a:r>
                <a:r>
                  <a:rPr lang="zh-CN" altLang="en-US" dirty="0"/>
                  <a:t>可以为质子</a:t>
                </a:r>
                <a:r>
                  <a:rPr lang="en-US" altLang="zh-CN" dirty="0"/>
                  <a:t>p,</a:t>
                </a:r>
                <a:r>
                  <a:rPr lang="zh-CN" altLang="en-US" dirty="0"/>
                  <a:t>和</a:t>
                </a:r>
                <a:r>
                  <a:rPr lang="en-US" altLang="zh-CN" dirty="0"/>
                  <a:t>e</a:t>
                </a:r>
                <a:r>
                  <a:rPr lang="zh-CN" altLang="en-US" dirty="0"/>
                  <a:t>、</a:t>
                </a:r>
                <a:r>
                  <a:rPr lang="en-US" altLang="zh-CN" dirty="0"/>
                  <a:t>μ</a:t>
                </a:r>
                <a:r>
                  <a:rPr lang="zh-CN" altLang="en-US" dirty="0"/>
                  <a:t>、</a:t>
                </a:r>
                <a:r>
                  <a:rPr lang="en-US" altLang="zh-CN" dirty="0"/>
                  <a:t>v</a:t>
                </a:r>
                <a:r>
                  <a:rPr lang="zh-CN" altLang="en-US" dirty="0"/>
                  <a:t>等轻子 ；利用固定靶实验寻找</a:t>
                </a:r>
                <a:r>
                  <a:rPr lang="en-US" altLang="zh-CN" dirty="0"/>
                  <a:t>FCP</a:t>
                </a:r>
                <a:r>
                  <a:rPr lang="zh-CN" altLang="en-US" dirty="0"/>
                  <a:t>，一方面受制于</a:t>
                </a:r>
                <a:r>
                  <a:rPr lang="zh-CN" altLang="en-US" b="1" dirty="0">
                    <a:solidFill>
                      <a:schemeClr val="bg1">
                        <a:lumMod val="50000"/>
                      </a:schemeClr>
                    </a:solidFill>
                  </a:rPr>
                  <a:t>束流的品质和探测器的性能</a:t>
                </a:r>
                <a:r>
                  <a:rPr lang="zh-CN" altLang="en-US" dirty="0"/>
                  <a:t>，一方面也受制于假设的</a:t>
                </a:r>
                <a:r>
                  <a:rPr lang="zh-CN" altLang="en-US" b="1" dirty="0">
                    <a:solidFill>
                      <a:schemeClr val="bg1">
                        <a:lumMod val="50000"/>
                      </a:schemeClr>
                    </a:solidFill>
                  </a:rPr>
                  <a:t>分数电荷粒子的可能的性质</a:t>
                </a:r>
                <a:r>
                  <a:rPr lang="zh-CN" altLang="en-US" dirty="0"/>
                  <a:t>。</a:t>
                </a:r>
                <a:endParaRPr lang="en-US" altLang="zh-CN" dirty="0"/>
              </a:p>
              <a:p>
                <a:pPr>
                  <a:lnSpc>
                    <a:spcPct val="120000"/>
                  </a:lnSpc>
                </a:pPr>
                <a:r>
                  <a:rPr lang="zh-CN" altLang="en-US" dirty="0"/>
                  <a:t>例如一个利用</a:t>
                </a:r>
                <a:r>
                  <a:rPr lang="en-US" altLang="zh-CN" dirty="0"/>
                  <a:t>μ</a:t>
                </a:r>
                <a:r>
                  <a:rPr lang="zh-CN" altLang="en-US" dirty="0"/>
                  <a:t>子寻找</a:t>
                </a:r>
                <a:r>
                  <a:rPr lang="en-US" altLang="zh-CN" dirty="0"/>
                  <a:t>FCP</a:t>
                </a:r>
                <a:r>
                  <a:rPr lang="zh-CN" altLang="en-US" dirty="0"/>
                  <a:t>的实验使用的是</a:t>
                </a:r>
                <a:r>
                  <a:rPr lang="en-US" altLang="zh-CN" dirty="0"/>
                  <a:t>200GeV</a:t>
                </a:r>
                <a:r>
                  <a:rPr lang="zh-CN" altLang="en-US" dirty="0"/>
                  <a:t>的束流，固定靶材料是</a:t>
                </a:r>
                <a:r>
                  <a:rPr lang="en-US" altLang="zh-CN" dirty="0"/>
                  <a:t>Be</a:t>
                </a:r>
                <a:r>
                  <a:rPr lang="zh-CN" altLang="en-US" dirty="0"/>
                  <a:t>，由此可推导出可以产生的分数电荷粒子的最大质量</a:t>
                </a:r>
                <a:r>
                  <a:rPr lang="en-US" altLang="zh-CN" dirty="0" err="1"/>
                  <a:t>M_max</a:t>
                </a:r>
                <a:r>
                  <a:rPr lang="en-US" altLang="zh-CN" dirty="0"/>
                  <a:t>=19 GeV</a:t>
                </a:r>
                <a:r>
                  <a:rPr lang="zh-CN" altLang="en-US" dirty="0"/>
                  <a:t>／</a:t>
                </a:r>
                <a14:m>
                  <m:oMath xmlns:m="http://schemas.openxmlformats.org/officeDocument/2006/math">
                    <m:sSup>
                      <m:sSupPr>
                        <m:ctrlPr>
                          <a:rPr lang="en-US" altLang="zh-CN" sz="1800" i="1" smtClean="0">
                            <a:latin typeface="Cambria Math" panose="02040503050406030204" pitchFamily="18" charset="0"/>
                          </a:rPr>
                        </m:ctrlPr>
                      </m:sSupPr>
                      <m:e>
                        <m:r>
                          <a:rPr lang="en-US" altLang="zh-CN" sz="1800" b="0" i="1" smtClean="0">
                            <a:latin typeface="Cambria Math" panose="02040503050406030204" pitchFamily="18" charset="0"/>
                          </a:rPr>
                          <m:t>𝑐</m:t>
                        </m:r>
                      </m:e>
                      <m:sup>
                        <m:r>
                          <a:rPr lang="en-US" altLang="zh-CN" sz="1800" b="0" i="1" smtClean="0">
                            <a:latin typeface="Cambria Math" panose="02040503050406030204" pitchFamily="18" charset="0"/>
                          </a:rPr>
                          <m:t>2</m:t>
                        </m:r>
                      </m:sup>
                    </m:sSup>
                    <m:r>
                      <a:rPr lang="en-US" altLang="zh-CN" sz="1800" b="0" i="1" smtClean="0">
                        <a:latin typeface="Cambria Math" panose="02040503050406030204" pitchFamily="18" charset="0"/>
                      </a:rPr>
                      <m:t> </m:t>
                    </m:r>
                  </m:oMath>
                </a14:m>
                <a:r>
                  <a:rPr lang="zh-CN" altLang="en-US" dirty="0"/>
                  <a:t>，实验</a:t>
                </a:r>
                <a:r>
                  <a:rPr lang="zh-CN" altLang="en-US" b="1" dirty="0">
                    <a:effectLst/>
                  </a:rPr>
                  <a:t>最终的结论是在</a:t>
                </a:r>
                <a:r>
                  <a:rPr lang="en-US" altLang="zh-CN" b="1" dirty="0">
                    <a:effectLst/>
                  </a:rPr>
                  <a:t>15 GeV</a:t>
                </a:r>
                <a:r>
                  <a:rPr lang="zh-CN" altLang="en-US" b="1" dirty="0">
                    <a:effectLst/>
                  </a:rPr>
                  <a:t>／</a:t>
                </a:r>
                <a:r>
                  <a:rPr lang="en-US" altLang="zh-CN" b="1" dirty="0">
                    <a:effectLst/>
                  </a:rPr>
                  <a:t> </a:t>
                </a:r>
                <a14:m>
                  <m:oMath xmlns:m="http://schemas.openxmlformats.org/officeDocument/2006/math">
                    <m:sSup>
                      <m:sSupPr>
                        <m:ctrlPr>
                          <a:rPr lang="en-US" altLang="zh-CN" b="1" i="1">
                            <a:effectLst/>
                            <a:latin typeface="Cambria Math" panose="02040503050406030204" pitchFamily="18" charset="0"/>
                          </a:rPr>
                        </m:ctrlPr>
                      </m:sSupPr>
                      <m:e>
                        <m:r>
                          <a:rPr lang="en-US" altLang="zh-CN" b="1" i="1">
                            <a:effectLst/>
                            <a:latin typeface="Cambria Math" panose="02040503050406030204" pitchFamily="18" charset="0"/>
                          </a:rPr>
                          <m:t>𝒄</m:t>
                        </m:r>
                      </m:e>
                      <m:sup>
                        <m:r>
                          <a:rPr lang="en-US" altLang="zh-CN" b="1" i="1">
                            <a:effectLst/>
                            <a:latin typeface="Cambria Math" panose="02040503050406030204" pitchFamily="18" charset="0"/>
                          </a:rPr>
                          <m:t>𝟐</m:t>
                        </m:r>
                      </m:sup>
                    </m:sSup>
                  </m:oMath>
                </a14:m>
                <a:r>
                  <a:rPr lang="zh-CN" altLang="en-US" b="1" dirty="0">
                    <a:effectLst/>
                  </a:rPr>
                  <a:t>以下未寻找到</a:t>
                </a:r>
                <a:r>
                  <a:rPr lang="en-US" altLang="zh-CN" b="1" dirty="0" err="1">
                    <a:effectLst/>
                  </a:rPr>
                  <a:t>lql</a:t>
                </a:r>
                <a:r>
                  <a:rPr lang="en-US" altLang="zh-CN" b="1" dirty="0">
                    <a:effectLst/>
                  </a:rPr>
                  <a:t>&lt; 1e</a:t>
                </a:r>
                <a:r>
                  <a:rPr lang="zh-CN" altLang="en-US" b="1" dirty="0">
                    <a:effectLst/>
                  </a:rPr>
                  <a:t>的分数电荷粒子。</a:t>
                </a:r>
                <a:endParaRPr lang="zh-CN" altLang="en-US" b="1" dirty="0"/>
              </a:p>
            </p:txBody>
          </p:sp>
        </mc:Choice>
        <mc:Fallback xmlns="">
          <p:sp>
            <p:nvSpPr>
              <p:cNvPr id="5" name="文本框 4">
                <a:extLst>
                  <a:ext uri="{FF2B5EF4-FFF2-40B4-BE49-F238E27FC236}">
                    <a16:creationId xmlns:a16="http://schemas.microsoft.com/office/drawing/2014/main" id="{B156058F-B082-994E-C9BD-E0C7A2E2CE4E}"/>
                  </a:ext>
                </a:extLst>
              </p:cNvPr>
              <p:cNvSpPr txBox="1">
                <a:spLocks noRot="1" noChangeAspect="1" noMove="1" noResize="1" noEditPoints="1" noAdjustHandles="1" noChangeArrowheads="1" noChangeShapeType="1" noTextEdit="1"/>
              </p:cNvSpPr>
              <p:nvPr/>
            </p:nvSpPr>
            <p:spPr>
              <a:xfrm>
                <a:off x="104852" y="837677"/>
                <a:ext cx="6740448" cy="3067891"/>
              </a:xfrm>
              <a:prstGeom prst="rect">
                <a:avLst/>
              </a:prstGeom>
              <a:blipFill>
                <a:blip r:embed="rId3"/>
                <a:stretch>
                  <a:fillRect l="-723" r="-1447" b="-238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CCFAEDF1-04DE-16B8-E517-96A0D95CA5CA}"/>
                  </a:ext>
                </a:extLst>
              </p:cNvPr>
              <p:cNvSpPr txBox="1"/>
              <p:nvPr/>
            </p:nvSpPr>
            <p:spPr>
              <a:xfrm>
                <a:off x="6897216" y="630566"/>
                <a:ext cx="4728632" cy="2008948"/>
              </a:xfrm>
              <a:prstGeom prst="rect">
                <a:avLst/>
              </a:prstGeom>
              <a:noFill/>
            </p:spPr>
            <p:txBody>
              <a:bodyPr wrap="square" rtlCol="0">
                <a:spAutoFit/>
              </a:bodyPr>
              <a:lstStyle/>
              <a:p>
                <a:r>
                  <a:rPr lang="en-US" altLang="zh-CN" b="1" dirty="0"/>
                  <a:t>2.</a:t>
                </a:r>
                <a:r>
                  <a:rPr lang="zh-CN" altLang="en-US" b="1" dirty="0"/>
                  <a:t>正负电子对对撞实验</a:t>
                </a:r>
                <a:endParaRPr lang="en-US" altLang="zh-CN" b="1" dirty="0"/>
              </a:p>
              <a:p>
                <a:pPr>
                  <a:lnSpc>
                    <a:spcPct val="120000"/>
                  </a:lnSpc>
                </a:pPr>
                <a:r>
                  <a:rPr lang="zh-CN" altLang="en-US" dirty="0"/>
                  <a:t>高能正负电子对撞实验是寻找分数电荷粒子的</a:t>
                </a:r>
                <a:r>
                  <a:rPr lang="zh-CN" altLang="en-US" b="1" dirty="0">
                    <a:solidFill>
                      <a:schemeClr val="bg1">
                        <a:lumMod val="50000"/>
                      </a:schemeClr>
                    </a:solidFill>
                  </a:rPr>
                  <a:t>最佳实验方法之一</a:t>
                </a:r>
                <a:r>
                  <a:rPr lang="zh-CN" altLang="en-US" dirty="0"/>
                  <a:t>。最大的优势在于可能会直接产生分数电荷粒子：</a:t>
                </a:r>
                <a:endParaRPr lang="en-US" altLang="zh-CN" dirty="0"/>
              </a:p>
              <a:p>
                <a:pPr>
                  <a:lnSpc>
                    <a:spcPct val="120000"/>
                  </a:lnSpc>
                </a:pPr>
                <a14:m>
                  <m:oMathPara xmlns:m="http://schemas.openxmlformats.org/officeDocument/2006/math">
                    <m:oMathParaPr>
                      <m:jc m:val="centerGroup"/>
                    </m:oMathParaPr>
                    <m:oMath xmlns:m="http://schemas.openxmlformats.org/officeDocument/2006/math">
                      <m:sSup>
                        <m:sSupPr>
                          <m:ctrlPr>
                            <a:rPr lang="en-US" altLang="zh-CN" i="1">
                              <a:latin typeface="Cambria Math" panose="02040503050406030204" pitchFamily="18" charset="0"/>
                            </a:rPr>
                          </m:ctrlPr>
                        </m:sSupPr>
                        <m:e>
                          <m:r>
                            <a:rPr lang="en-US" altLang="zh-CN">
                              <a:latin typeface="Cambria Math" panose="02040503050406030204" pitchFamily="18" charset="0"/>
                            </a:rPr>
                            <m:t>𝑒</m:t>
                          </m:r>
                        </m:e>
                        <m:sup>
                          <m:r>
                            <a:rPr lang="en-US" altLang="zh-CN">
                              <a:latin typeface="Cambria Math" panose="02040503050406030204" pitchFamily="18" charset="0"/>
                            </a:rPr>
                            <m:t>+</m:t>
                          </m:r>
                        </m:sup>
                      </m:sSup>
                      <m:r>
                        <a:rPr lang="en-US" altLang="zh-CN">
                          <a:latin typeface="Cambria Math" panose="02040503050406030204" pitchFamily="18" charset="0"/>
                        </a:rPr>
                        <m:t>+</m:t>
                      </m:r>
                      <m:sSup>
                        <m:sSupPr>
                          <m:ctrlPr>
                            <a:rPr lang="en-US" altLang="zh-CN" i="1">
                              <a:latin typeface="Cambria Math" panose="02040503050406030204" pitchFamily="18" charset="0"/>
                            </a:rPr>
                          </m:ctrlPr>
                        </m:sSupPr>
                        <m:e>
                          <m:r>
                            <a:rPr lang="en-US" altLang="zh-CN">
                              <a:latin typeface="Cambria Math" panose="02040503050406030204" pitchFamily="18" charset="0"/>
                            </a:rPr>
                            <m:t>𝑒</m:t>
                          </m:r>
                        </m:e>
                        <m:sup>
                          <m:r>
                            <a:rPr lang="en-US" altLang="zh-CN">
                              <a:latin typeface="Cambria Math" panose="02040503050406030204" pitchFamily="18" charset="0"/>
                            </a:rPr>
                            <m:t>−</m:t>
                          </m:r>
                        </m:sup>
                      </m:sSup>
                      <m:r>
                        <a:rPr lang="en-US" altLang="zh-CN">
                          <a:latin typeface="Cambria Math" panose="02040503050406030204" pitchFamily="18" charset="0"/>
                        </a:rPr>
                        <m:t>→</m:t>
                      </m:r>
                      <m:sSup>
                        <m:sSupPr>
                          <m:ctrlPr>
                            <a:rPr lang="en-US" altLang="zh-CN" i="1">
                              <a:latin typeface="Cambria Math" panose="02040503050406030204" pitchFamily="18" charset="0"/>
                            </a:rPr>
                          </m:ctrlPr>
                        </m:sSupPr>
                        <m:e>
                          <m:r>
                            <a:rPr lang="en-US" altLang="zh-CN">
                              <a:latin typeface="Cambria Math" panose="02040503050406030204" pitchFamily="18" charset="0"/>
                            </a:rPr>
                            <m:t>𝐹</m:t>
                          </m:r>
                        </m:e>
                        <m:sup>
                          <m:r>
                            <a:rPr lang="en-US" altLang="zh-CN">
                              <a:latin typeface="Cambria Math" panose="02040503050406030204" pitchFamily="18" charset="0"/>
                            </a:rPr>
                            <m:t>+</m:t>
                          </m:r>
                          <m:r>
                            <a:rPr lang="en-US" altLang="zh-CN">
                              <a:latin typeface="Cambria Math" panose="02040503050406030204" pitchFamily="18" charset="0"/>
                            </a:rPr>
                            <m:t>𝑄</m:t>
                          </m:r>
                        </m:sup>
                      </m:sSup>
                      <m:r>
                        <a:rPr lang="en-US" altLang="zh-CN">
                          <a:latin typeface="Cambria Math" panose="02040503050406030204" pitchFamily="18" charset="0"/>
                        </a:rPr>
                        <m:t>+</m:t>
                      </m:r>
                      <m:sSup>
                        <m:sSupPr>
                          <m:ctrlPr>
                            <a:rPr lang="en-US" altLang="zh-CN" i="1">
                              <a:latin typeface="Cambria Math" panose="02040503050406030204" pitchFamily="18" charset="0"/>
                            </a:rPr>
                          </m:ctrlPr>
                        </m:sSupPr>
                        <m:e>
                          <m:r>
                            <a:rPr lang="en-US" altLang="zh-CN">
                              <a:latin typeface="Cambria Math" panose="02040503050406030204" pitchFamily="18" charset="0"/>
                            </a:rPr>
                            <m:t>𝐹</m:t>
                          </m:r>
                        </m:e>
                        <m:sup>
                          <m:r>
                            <a:rPr lang="en-US" altLang="zh-CN">
                              <a:latin typeface="Cambria Math" panose="02040503050406030204" pitchFamily="18" charset="0"/>
                            </a:rPr>
                            <m:t>−</m:t>
                          </m:r>
                          <m:r>
                            <a:rPr lang="en-US" altLang="zh-CN">
                              <a:latin typeface="Cambria Math" panose="02040503050406030204" pitchFamily="18" charset="0"/>
                            </a:rPr>
                            <m:t>𝑄</m:t>
                          </m:r>
                        </m:sup>
                      </m:sSup>
                      <m:r>
                        <a:rPr lang="en-US" altLang="zh-CN">
                          <a:latin typeface="Cambria Math" panose="02040503050406030204" pitchFamily="18" charset="0"/>
                        </a:rPr>
                        <m:t>+</m:t>
                      </m:r>
                      <m:r>
                        <a:rPr lang="en-US" altLang="zh-CN">
                          <a:latin typeface="Cambria Math" panose="02040503050406030204" pitchFamily="18" charset="0"/>
                        </a:rPr>
                        <m:t>𝑋</m:t>
                      </m:r>
                    </m:oMath>
                  </m:oMathPara>
                </a14:m>
                <a:endParaRPr lang="en-US" altLang="zh-CN" dirty="0"/>
              </a:p>
              <a:p>
                <a:pPr>
                  <a:lnSpc>
                    <a:spcPct val="120000"/>
                  </a:lnSpc>
                </a:pPr>
                <a:r>
                  <a:rPr lang="zh-CN" altLang="en-US" dirty="0"/>
                  <a:t>一些高能正负电子对撞产物中寻找</a:t>
                </a:r>
                <a:r>
                  <a:rPr lang="en-US" altLang="zh-CN" dirty="0"/>
                  <a:t>FCP</a:t>
                </a:r>
                <a:r>
                  <a:rPr lang="zh-CN" altLang="en-US" dirty="0"/>
                  <a:t>的实验：</a:t>
                </a:r>
              </a:p>
            </p:txBody>
          </p:sp>
        </mc:Choice>
        <mc:Fallback xmlns="">
          <p:sp>
            <p:nvSpPr>
              <p:cNvPr id="6" name="文本框 5">
                <a:extLst>
                  <a:ext uri="{FF2B5EF4-FFF2-40B4-BE49-F238E27FC236}">
                    <a16:creationId xmlns:a16="http://schemas.microsoft.com/office/drawing/2014/main" id="{CCFAEDF1-04DE-16B8-E517-96A0D95CA5CA}"/>
                  </a:ext>
                </a:extLst>
              </p:cNvPr>
              <p:cNvSpPr txBox="1">
                <a:spLocks noRot="1" noChangeAspect="1" noMove="1" noResize="1" noEditPoints="1" noAdjustHandles="1" noChangeArrowheads="1" noChangeShapeType="1" noTextEdit="1"/>
              </p:cNvSpPr>
              <p:nvPr/>
            </p:nvSpPr>
            <p:spPr>
              <a:xfrm>
                <a:off x="6897216" y="630566"/>
                <a:ext cx="4728632" cy="2008948"/>
              </a:xfrm>
              <a:prstGeom prst="rect">
                <a:avLst/>
              </a:prstGeom>
              <a:blipFill>
                <a:blip r:embed="rId4"/>
                <a:stretch>
                  <a:fillRect l="-1031" t="-1818" r="-4510" b="-3939"/>
                </a:stretch>
              </a:blipFill>
            </p:spPr>
            <p:txBody>
              <a:bodyPr/>
              <a:lstStyle/>
              <a:p>
                <a:r>
                  <a:rPr lang="zh-CN" altLang="en-US">
                    <a:noFill/>
                  </a:rPr>
                  <a:t> </a:t>
                </a:r>
              </a:p>
            </p:txBody>
          </p:sp>
        </mc:Fallback>
      </mc:AlternateContent>
      <p:pic>
        <p:nvPicPr>
          <p:cNvPr id="8" name="图片 7">
            <a:extLst>
              <a:ext uri="{FF2B5EF4-FFF2-40B4-BE49-F238E27FC236}">
                <a16:creationId xmlns:a16="http://schemas.microsoft.com/office/drawing/2014/main" id="{01C5DE40-06F4-DCC2-6BCC-1C78C306CAE9}"/>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03842" y="2766553"/>
            <a:ext cx="4456584" cy="1657901"/>
          </a:xfrm>
          <a:prstGeom prst="rect">
            <a:avLst/>
          </a:prstGeom>
        </p:spPr>
      </p:pic>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8AD6FB6F-97FD-7266-CA01-6F5D6A245CC1}"/>
                  </a:ext>
                </a:extLst>
              </p:cNvPr>
              <p:cNvSpPr txBox="1"/>
              <p:nvPr/>
            </p:nvSpPr>
            <p:spPr>
              <a:xfrm>
                <a:off x="65325" y="3905568"/>
                <a:ext cx="7080450" cy="2022157"/>
              </a:xfrm>
              <a:prstGeom prst="rect">
                <a:avLst/>
              </a:prstGeom>
              <a:noFill/>
            </p:spPr>
            <p:txBody>
              <a:bodyPr wrap="square" rtlCol="0">
                <a:spAutoFit/>
              </a:bodyPr>
              <a:lstStyle/>
              <a:p>
                <a:r>
                  <a:rPr lang="en-US" altLang="zh-CN" b="1" dirty="0"/>
                  <a:t>3.</a:t>
                </a:r>
                <a:r>
                  <a:rPr lang="zh-CN" altLang="en-US" b="1" dirty="0"/>
                  <a:t>质子对撞实验</a:t>
                </a:r>
                <a:endParaRPr lang="en-US" altLang="zh-CN" b="1" dirty="0"/>
              </a:p>
              <a:p>
                <a:pPr>
                  <a:lnSpc>
                    <a:spcPct val="120000"/>
                  </a:lnSpc>
                </a:pPr>
                <a:r>
                  <a:rPr lang="zh-CN" altLang="en-US" dirty="0"/>
                  <a:t>反应过程一般为：</a:t>
                </a:r>
                <a14:m>
                  <m:oMath xmlns:m="http://schemas.openxmlformats.org/officeDocument/2006/math">
                    <m:r>
                      <a:rPr lang="en-US" altLang="zh-CN" b="1" i="1" smtClean="0">
                        <a:latin typeface="Cambria Math" panose="02040503050406030204" pitchFamily="18" charset="0"/>
                      </a:rPr>
                      <m:t>𝒑</m:t>
                    </m:r>
                    <m:r>
                      <a:rPr lang="en-US" altLang="zh-CN" b="1" i="1" smtClean="0">
                        <a:latin typeface="Cambria Math" panose="02040503050406030204" pitchFamily="18" charset="0"/>
                      </a:rPr>
                      <m:t>+</m:t>
                    </m:r>
                    <m:bar>
                      <m:barPr>
                        <m:pos m:val="top"/>
                        <m:ctrlPr>
                          <a:rPr lang="en-US" altLang="zh-CN" b="1" i="1" smtClean="0">
                            <a:latin typeface="Cambria Math" panose="02040503050406030204" pitchFamily="18" charset="0"/>
                          </a:rPr>
                        </m:ctrlPr>
                      </m:barPr>
                      <m:e>
                        <m:r>
                          <a:rPr lang="en-US" altLang="zh-CN" b="1" i="1" smtClean="0">
                            <a:latin typeface="Cambria Math" panose="02040503050406030204" pitchFamily="18" charset="0"/>
                          </a:rPr>
                          <m:t>𝒑</m:t>
                        </m:r>
                      </m:e>
                    </m:bar>
                    <m:r>
                      <a:rPr lang="en-US" altLang="zh-CN" b="1" i="1" smtClean="0">
                        <a:latin typeface="Cambria Math" panose="02040503050406030204" pitchFamily="18" charset="0"/>
                        <a:ea typeface="Cambria Math" panose="02040503050406030204" pitchFamily="18" charset="0"/>
                      </a:rPr>
                      <m:t>→</m:t>
                    </m:r>
                    <m:sSup>
                      <m:sSupPr>
                        <m:ctrlPr>
                          <a:rPr lang="en-US" altLang="zh-CN" b="1" i="1" smtClean="0">
                            <a:latin typeface="Cambria Math" panose="02040503050406030204" pitchFamily="18" charset="0"/>
                            <a:ea typeface="Cambria Math" panose="02040503050406030204" pitchFamily="18" charset="0"/>
                          </a:rPr>
                        </m:ctrlPr>
                      </m:sSupPr>
                      <m:e>
                        <m:r>
                          <a:rPr lang="en-US" altLang="zh-CN" b="1" i="1" smtClean="0">
                            <a:latin typeface="Cambria Math" panose="02040503050406030204" pitchFamily="18" charset="0"/>
                            <a:ea typeface="Cambria Math" panose="02040503050406030204" pitchFamily="18" charset="0"/>
                          </a:rPr>
                          <m:t>𝑭</m:t>
                        </m:r>
                      </m:e>
                      <m:sup>
                        <m:r>
                          <a:rPr lang="en-US" altLang="zh-CN" b="1" i="1" smtClean="0">
                            <a:latin typeface="Cambria Math" panose="02040503050406030204" pitchFamily="18" charset="0"/>
                            <a:ea typeface="Cambria Math" panose="02040503050406030204" pitchFamily="18" charset="0"/>
                          </a:rPr>
                          <m:t>+</m:t>
                        </m:r>
                        <m:r>
                          <a:rPr lang="en-US" altLang="zh-CN" b="1" i="1" smtClean="0">
                            <a:latin typeface="Cambria Math" panose="02040503050406030204" pitchFamily="18" charset="0"/>
                            <a:ea typeface="Cambria Math" panose="02040503050406030204" pitchFamily="18" charset="0"/>
                          </a:rPr>
                          <m:t>𝑸</m:t>
                        </m:r>
                      </m:sup>
                    </m:sSup>
                    <m:r>
                      <a:rPr lang="en-US" altLang="zh-CN" b="1" i="1" smtClean="0">
                        <a:latin typeface="Cambria Math" panose="02040503050406030204" pitchFamily="18" charset="0"/>
                        <a:ea typeface="Cambria Math" panose="02040503050406030204" pitchFamily="18" charset="0"/>
                      </a:rPr>
                      <m:t>+</m:t>
                    </m:r>
                    <m:r>
                      <a:rPr lang="en-US" altLang="zh-CN" b="1" i="1" smtClean="0">
                        <a:latin typeface="Cambria Math" panose="02040503050406030204" pitchFamily="18" charset="0"/>
                        <a:ea typeface="Cambria Math" panose="02040503050406030204" pitchFamily="18" charset="0"/>
                      </a:rPr>
                      <m:t>𝑿</m:t>
                    </m:r>
                    <m:r>
                      <a:rPr lang="en-US" altLang="zh-CN" b="1" i="1" smtClean="0">
                        <a:latin typeface="Cambria Math" panose="02040503050406030204" pitchFamily="18" charset="0"/>
                        <a:ea typeface="Cambria Math" panose="02040503050406030204" pitchFamily="18" charset="0"/>
                      </a:rPr>
                      <m:t>;</m:t>
                    </m:r>
                  </m:oMath>
                </a14:m>
                <a:endParaRPr lang="en-US" altLang="zh-CN" b="1" dirty="0">
                  <a:ea typeface="Cambria Math" panose="02040503050406030204" pitchFamily="18" charset="0"/>
                </a:endParaRPr>
              </a:p>
              <a:p>
                <a:pPr>
                  <a:lnSpc>
                    <a:spcPct val="120000"/>
                  </a:lnSpc>
                </a:pPr>
                <a:r>
                  <a:rPr lang="zh-CN" altLang="en-US" b="1" dirty="0"/>
                  <a:t> </a:t>
                </a:r>
                <a14:m>
                  <m:oMath xmlns:m="http://schemas.openxmlformats.org/officeDocument/2006/math">
                    <m:r>
                      <a:rPr lang="en-US" altLang="zh-CN" b="1" i="0" smtClean="0">
                        <a:latin typeface="Cambria Math" panose="02040503050406030204" pitchFamily="18" charset="0"/>
                      </a:rPr>
                      <m:t>                                   </m:t>
                    </m:r>
                    <m:r>
                      <a:rPr lang="en-US" altLang="zh-CN" b="1" i="1" smtClean="0">
                        <a:latin typeface="Cambria Math" panose="02040503050406030204" pitchFamily="18" charset="0"/>
                      </a:rPr>
                      <m:t>𝒑</m:t>
                    </m:r>
                    <m:r>
                      <a:rPr lang="en-US" altLang="zh-CN" b="1" i="1" smtClean="0">
                        <a:latin typeface="Cambria Math" panose="02040503050406030204" pitchFamily="18" charset="0"/>
                      </a:rPr>
                      <m:t>+</m:t>
                    </m:r>
                    <m:r>
                      <a:rPr lang="en-US" altLang="zh-CN" b="1" i="1" smtClean="0">
                        <a:latin typeface="Cambria Math" panose="02040503050406030204" pitchFamily="18" charset="0"/>
                      </a:rPr>
                      <m:t>𝒑</m:t>
                    </m:r>
                    <m:r>
                      <a:rPr lang="en-US" altLang="zh-CN" b="1" i="1" smtClean="0">
                        <a:latin typeface="Cambria Math" panose="02040503050406030204" pitchFamily="18" charset="0"/>
                        <a:ea typeface="Cambria Math" panose="02040503050406030204" pitchFamily="18" charset="0"/>
                      </a:rPr>
                      <m:t>→</m:t>
                    </m:r>
                    <m:sSup>
                      <m:sSupPr>
                        <m:ctrlPr>
                          <a:rPr lang="en-US" altLang="zh-CN" b="1" i="1" smtClean="0">
                            <a:latin typeface="Cambria Math" panose="02040503050406030204" pitchFamily="18" charset="0"/>
                            <a:ea typeface="Cambria Math" panose="02040503050406030204" pitchFamily="18" charset="0"/>
                          </a:rPr>
                        </m:ctrlPr>
                      </m:sSupPr>
                      <m:e>
                        <m:r>
                          <a:rPr lang="en-US" altLang="zh-CN" b="1" i="1" smtClean="0">
                            <a:latin typeface="Cambria Math" panose="02040503050406030204" pitchFamily="18" charset="0"/>
                            <a:ea typeface="Cambria Math" panose="02040503050406030204" pitchFamily="18" charset="0"/>
                          </a:rPr>
                          <m:t>𝑭</m:t>
                        </m:r>
                      </m:e>
                      <m:sup>
                        <m:r>
                          <a:rPr lang="en-US" altLang="zh-CN" b="1" i="1" smtClean="0">
                            <a:latin typeface="Cambria Math" panose="02040503050406030204" pitchFamily="18" charset="0"/>
                            <a:ea typeface="Cambria Math" panose="02040503050406030204" pitchFamily="18" charset="0"/>
                          </a:rPr>
                          <m:t>+</m:t>
                        </m:r>
                        <m:r>
                          <a:rPr lang="en-US" altLang="zh-CN" b="1" i="1" smtClean="0">
                            <a:latin typeface="Cambria Math" panose="02040503050406030204" pitchFamily="18" charset="0"/>
                            <a:ea typeface="Cambria Math" panose="02040503050406030204" pitchFamily="18" charset="0"/>
                          </a:rPr>
                          <m:t>𝑸</m:t>
                        </m:r>
                      </m:sup>
                    </m:sSup>
                    <m:r>
                      <a:rPr lang="en-US" altLang="zh-CN" b="1" i="1" smtClean="0">
                        <a:latin typeface="Cambria Math" panose="02040503050406030204" pitchFamily="18" charset="0"/>
                        <a:ea typeface="Cambria Math" panose="02040503050406030204" pitchFamily="18" charset="0"/>
                      </a:rPr>
                      <m:t>+</m:t>
                    </m:r>
                    <m:r>
                      <a:rPr lang="en-US" altLang="zh-CN" b="1" i="1" smtClean="0">
                        <a:latin typeface="Cambria Math" panose="02040503050406030204" pitchFamily="18" charset="0"/>
                        <a:ea typeface="Cambria Math" panose="02040503050406030204" pitchFamily="18" charset="0"/>
                      </a:rPr>
                      <m:t>𝑿</m:t>
                    </m:r>
                  </m:oMath>
                </a14:m>
                <a:r>
                  <a:rPr lang="en-US" altLang="zh-CN" b="1" dirty="0"/>
                  <a:t>.</a:t>
                </a:r>
              </a:p>
              <a:p>
                <a:pPr>
                  <a:lnSpc>
                    <a:spcPct val="120000"/>
                  </a:lnSpc>
                </a:pPr>
                <a:r>
                  <a:rPr lang="zh-CN" altLang="en-US" dirty="0"/>
                  <a:t>在</a:t>
                </a:r>
                <a:r>
                  <a:rPr lang="en-US" altLang="zh-CN" dirty="0"/>
                  <a:t>LHC</a:t>
                </a:r>
                <a:r>
                  <a:rPr lang="zh-CN" altLang="en-US" dirty="0"/>
                  <a:t>上，</a:t>
                </a:r>
                <a:r>
                  <a:rPr lang="en-US" altLang="zh-CN" dirty="0"/>
                  <a:t>CMS</a:t>
                </a:r>
                <a:r>
                  <a:rPr lang="zh-CN" altLang="en-US" dirty="0"/>
                  <a:t>合作组也对</a:t>
                </a:r>
                <a:r>
                  <a:rPr lang="en-US" altLang="zh-CN" dirty="0"/>
                  <a:t>FCP</a:t>
                </a:r>
                <a:r>
                  <a:rPr lang="zh-CN" altLang="en-US" dirty="0"/>
                  <a:t>做了相关的研究，最终没有找到分数电荷粒子，在</a:t>
                </a:r>
                <a:r>
                  <a:rPr lang="en-US" altLang="zh-CN" dirty="0"/>
                  <a:t>95</a:t>
                </a:r>
                <a:r>
                  <a:rPr lang="zh-CN" altLang="en-US" dirty="0"/>
                  <a:t>％的置信水平下，给出了带电量</a:t>
                </a:r>
                <a:r>
                  <a:rPr lang="en-US" altLang="zh-CN" dirty="0"/>
                  <a:t>1/3 e</a:t>
                </a:r>
                <a:r>
                  <a:rPr lang="zh-CN" altLang="en-US" dirty="0"/>
                  <a:t>和</a:t>
                </a:r>
                <a:r>
                  <a:rPr lang="en-US" altLang="zh-CN" dirty="0"/>
                  <a:t>2/3 e</a:t>
                </a:r>
                <a:r>
                  <a:rPr lang="zh-CN" altLang="en-US" dirty="0"/>
                  <a:t>的</a:t>
                </a:r>
                <a:r>
                  <a:rPr lang="en-US" altLang="zh-CN" dirty="0"/>
                  <a:t>F</a:t>
                </a:r>
                <a:r>
                  <a:rPr lang="zh-CN" altLang="en-US" dirty="0"/>
                  <a:t>粒子的质量下限，分别为</a:t>
                </a:r>
                <a:r>
                  <a:rPr lang="en-US" altLang="zh-CN" dirty="0"/>
                  <a:t>140GeV</a:t>
                </a:r>
                <a:r>
                  <a:rPr lang="zh-CN" altLang="en-US" dirty="0"/>
                  <a:t>／</a:t>
                </a:r>
                <a:r>
                  <a:rPr lang="en-US" altLang="zh-CN" dirty="0"/>
                  <a:t> </a:t>
                </a:r>
                <a14:m>
                  <m:oMath xmlns:m="http://schemas.openxmlformats.org/officeDocument/2006/math">
                    <m:sSup>
                      <m:sSupPr>
                        <m:ctrlPr>
                          <a:rPr lang="en-US" altLang="zh-CN" i="1">
                            <a:latin typeface="Cambria Math" panose="02040503050406030204" pitchFamily="18" charset="0"/>
                          </a:rPr>
                        </m:ctrlPr>
                      </m:sSupPr>
                      <m:e>
                        <m:r>
                          <a:rPr lang="en-US" altLang="zh-CN" i="1">
                            <a:latin typeface="Cambria Math" panose="02040503050406030204" pitchFamily="18" charset="0"/>
                          </a:rPr>
                          <m:t>𝑐</m:t>
                        </m:r>
                      </m:e>
                      <m:sup>
                        <m:r>
                          <a:rPr lang="en-US" altLang="zh-CN" i="1">
                            <a:latin typeface="Cambria Math" panose="02040503050406030204" pitchFamily="18" charset="0"/>
                          </a:rPr>
                          <m:t>2</m:t>
                        </m:r>
                      </m:sup>
                    </m:sSup>
                  </m:oMath>
                </a14:m>
                <a:r>
                  <a:rPr lang="zh-CN" altLang="en-US" dirty="0"/>
                  <a:t>和</a:t>
                </a:r>
                <a:r>
                  <a:rPr lang="en-US" altLang="zh-CN" dirty="0"/>
                  <a:t>310 GeV</a:t>
                </a:r>
                <a:r>
                  <a:rPr lang="zh-CN" altLang="en-US" dirty="0"/>
                  <a:t>／</a:t>
                </a:r>
                <a:r>
                  <a:rPr lang="en-US" altLang="zh-CN" dirty="0"/>
                  <a:t> </a:t>
                </a:r>
                <a14:m>
                  <m:oMath xmlns:m="http://schemas.openxmlformats.org/officeDocument/2006/math">
                    <m:sSup>
                      <m:sSupPr>
                        <m:ctrlPr>
                          <a:rPr lang="en-US" altLang="zh-CN" i="1">
                            <a:latin typeface="Cambria Math" panose="02040503050406030204" pitchFamily="18" charset="0"/>
                          </a:rPr>
                        </m:ctrlPr>
                      </m:sSupPr>
                      <m:e>
                        <m:r>
                          <a:rPr lang="en-US" altLang="zh-CN" i="1">
                            <a:latin typeface="Cambria Math" panose="02040503050406030204" pitchFamily="18" charset="0"/>
                          </a:rPr>
                          <m:t>𝑐</m:t>
                        </m:r>
                      </m:e>
                      <m:sup>
                        <m:r>
                          <a:rPr lang="en-US" altLang="zh-CN" i="1">
                            <a:latin typeface="Cambria Math" panose="02040503050406030204" pitchFamily="18" charset="0"/>
                          </a:rPr>
                          <m:t>2</m:t>
                        </m:r>
                      </m:sup>
                    </m:sSup>
                  </m:oMath>
                </a14:m>
                <a:endParaRPr lang="zh-CN" altLang="en-US" dirty="0"/>
              </a:p>
            </p:txBody>
          </p:sp>
        </mc:Choice>
        <mc:Fallback xmlns="">
          <p:sp>
            <p:nvSpPr>
              <p:cNvPr id="9" name="文本框 8">
                <a:extLst>
                  <a:ext uri="{FF2B5EF4-FFF2-40B4-BE49-F238E27FC236}">
                    <a16:creationId xmlns:a16="http://schemas.microsoft.com/office/drawing/2014/main" id="{8AD6FB6F-97FD-7266-CA01-6F5D6A245CC1}"/>
                  </a:ext>
                </a:extLst>
              </p:cNvPr>
              <p:cNvSpPr txBox="1">
                <a:spLocks noRot="1" noChangeAspect="1" noMove="1" noResize="1" noEditPoints="1" noAdjustHandles="1" noChangeArrowheads="1" noChangeShapeType="1" noTextEdit="1"/>
              </p:cNvSpPr>
              <p:nvPr/>
            </p:nvSpPr>
            <p:spPr>
              <a:xfrm>
                <a:off x="65325" y="3905568"/>
                <a:ext cx="7080450" cy="2022157"/>
              </a:xfrm>
              <a:prstGeom prst="rect">
                <a:avLst/>
              </a:prstGeom>
              <a:blipFill>
                <a:blip r:embed="rId6"/>
                <a:stretch>
                  <a:fillRect l="-775" t="-2115" b="-4230"/>
                </a:stretch>
              </a:blipFill>
            </p:spPr>
            <p:txBody>
              <a:bodyPr/>
              <a:lstStyle/>
              <a:p>
                <a:r>
                  <a:rPr lang="zh-CN" altLang="en-US">
                    <a:noFill/>
                  </a:rPr>
                  <a:t> </a:t>
                </a:r>
              </a:p>
            </p:txBody>
          </p:sp>
        </mc:Fallback>
      </mc:AlternateContent>
      <p:sp>
        <p:nvSpPr>
          <p:cNvPr id="10" name="文本框 9">
            <a:extLst>
              <a:ext uri="{FF2B5EF4-FFF2-40B4-BE49-F238E27FC236}">
                <a16:creationId xmlns:a16="http://schemas.microsoft.com/office/drawing/2014/main" id="{931B87E4-73B2-C524-28AD-54FB46CFFE89}"/>
              </a:ext>
            </a:extLst>
          </p:cNvPr>
          <p:cNvSpPr txBox="1"/>
          <p:nvPr/>
        </p:nvSpPr>
        <p:spPr>
          <a:xfrm>
            <a:off x="7257447" y="4764506"/>
            <a:ext cx="4315909" cy="1066061"/>
          </a:xfrm>
          <a:prstGeom prst="rect">
            <a:avLst/>
          </a:prstGeom>
          <a:noFill/>
        </p:spPr>
        <p:txBody>
          <a:bodyPr wrap="square" rtlCol="0">
            <a:spAutoFit/>
          </a:bodyPr>
          <a:lstStyle/>
          <a:p>
            <a:pPr>
              <a:lnSpc>
                <a:spcPct val="120000"/>
              </a:lnSpc>
            </a:pPr>
            <a:r>
              <a:rPr lang="zh-CN" altLang="en-US" b="1" dirty="0">
                <a:solidFill>
                  <a:srgbClr val="FF0000"/>
                </a:solidFill>
              </a:rPr>
              <a:t>虽然这些实验都没有找到</a:t>
            </a:r>
            <a:r>
              <a:rPr lang="en-US" altLang="zh-CN" b="1" dirty="0">
                <a:solidFill>
                  <a:srgbClr val="FF0000"/>
                </a:solidFill>
              </a:rPr>
              <a:t>FCP</a:t>
            </a:r>
            <a:r>
              <a:rPr lang="zh-CN" altLang="en-US" b="1" dirty="0">
                <a:solidFill>
                  <a:srgbClr val="FF0000"/>
                </a:solidFill>
              </a:rPr>
              <a:t>的信号，但给出了相应置信水平下的质量下限或者产生截面的上限。</a:t>
            </a:r>
          </a:p>
        </p:txBody>
      </p:sp>
    </p:spTree>
    <p:extLst>
      <p:ext uri="{BB962C8B-B14F-4D97-AF65-F5344CB8AC3E}">
        <p14:creationId xmlns:p14="http://schemas.microsoft.com/office/powerpoint/2010/main" val="17308895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258CE2-90BA-9CF4-36D4-099A61215C51}"/>
              </a:ext>
            </a:extLst>
          </p:cNvPr>
          <p:cNvSpPr>
            <a:spLocks noGrp="1"/>
          </p:cNvSpPr>
          <p:nvPr>
            <p:ph type="title"/>
          </p:nvPr>
        </p:nvSpPr>
        <p:spPr/>
        <p:txBody>
          <a:bodyPr/>
          <a:lstStyle/>
          <a:p>
            <a:r>
              <a:rPr lang="zh-CN" altLang="en-US" dirty="0"/>
              <a:t>在加速器实验上的寻找</a:t>
            </a:r>
            <a:r>
              <a:rPr lang="en-US" altLang="zh-CN" dirty="0"/>
              <a:t>FCP</a:t>
            </a:r>
            <a:endParaRPr lang="zh-CN" altLang="en-US" dirty="0"/>
          </a:p>
        </p:txBody>
      </p:sp>
      <p:sp>
        <p:nvSpPr>
          <p:cNvPr id="4" name="灯片编号占位符 3">
            <a:extLst>
              <a:ext uri="{FF2B5EF4-FFF2-40B4-BE49-F238E27FC236}">
                <a16:creationId xmlns:a16="http://schemas.microsoft.com/office/drawing/2014/main" id="{F6B9BB97-9E9E-43E1-2A39-DCD288478372}"/>
              </a:ext>
            </a:extLst>
          </p:cNvPr>
          <p:cNvSpPr>
            <a:spLocks noGrp="1"/>
          </p:cNvSpPr>
          <p:nvPr>
            <p:ph type="sldNum" sz="quarter" idx="12"/>
          </p:nvPr>
        </p:nvSpPr>
        <p:spPr/>
        <p:txBody>
          <a:bodyPr/>
          <a:lstStyle/>
          <a:p>
            <a:fld id="{27C45CD9-0508-4D1E-923D-4DFDAA610D19}" type="slidenum">
              <a:rPr lang="zh-CN" altLang="en-US" smtClean="0"/>
              <a:t>7</a:t>
            </a:fld>
            <a:endParaRPr lang="zh-CN" altLang="en-US"/>
          </a:p>
        </p:txBody>
      </p:sp>
      <p:pic>
        <p:nvPicPr>
          <p:cNvPr id="8" name="图片 7">
            <a:extLst>
              <a:ext uri="{FF2B5EF4-FFF2-40B4-BE49-F238E27FC236}">
                <a16:creationId xmlns:a16="http://schemas.microsoft.com/office/drawing/2014/main" id="{3EA2CF50-ACD0-928F-C800-0B96D8CDAD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2977" y="1006261"/>
            <a:ext cx="6681023" cy="4433907"/>
          </a:xfrm>
          <a:prstGeom prst="rect">
            <a:avLst/>
          </a:prstGeom>
        </p:spPr>
      </p:pic>
      <p:sp>
        <p:nvSpPr>
          <p:cNvPr id="9" name="文本框 8">
            <a:extLst>
              <a:ext uri="{FF2B5EF4-FFF2-40B4-BE49-F238E27FC236}">
                <a16:creationId xmlns:a16="http://schemas.microsoft.com/office/drawing/2014/main" id="{ECF02630-5D55-F1AE-05DA-331F8F004971}"/>
              </a:ext>
            </a:extLst>
          </p:cNvPr>
          <p:cNvSpPr txBox="1"/>
          <p:nvPr/>
        </p:nvSpPr>
        <p:spPr>
          <a:xfrm>
            <a:off x="2170095" y="5528573"/>
            <a:ext cx="7623209" cy="646331"/>
          </a:xfrm>
          <a:prstGeom prst="rect">
            <a:avLst/>
          </a:prstGeom>
          <a:noFill/>
        </p:spPr>
        <p:txBody>
          <a:bodyPr wrap="square" rtlCol="0">
            <a:spAutoFit/>
          </a:bodyPr>
          <a:lstStyle/>
          <a:p>
            <a:r>
              <a:rPr lang="zh-CN" altLang="en-US" dirty="0"/>
              <a:t>上图展示了加速器实验上寻找分数电荷的主要结果</a:t>
            </a:r>
            <a:r>
              <a:rPr lang="en-US" altLang="zh-CN" dirty="0"/>
              <a:t>(95</a:t>
            </a:r>
            <a:r>
              <a:rPr lang="zh-CN" altLang="en-US" dirty="0"/>
              <a:t>％置信水平</a:t>
            </a:r>
            <a:r>
              <a:rPr lang="en-US" altLang="zh-CN" dirty="0"/>
              <a:t>)</a:t>
            </a:r>
            <a:r>
              <a:rPr lang="zh-CN" altLang="en-US" dirty="0"/>
              <a:t>，横</a:t>
            </a:r>
          </a:p>
          <a:p>
            <a:r>
              <a:rPr lang="zh-CN" altLang="en-US" dirty="0"/>
              <a:t>坐标与纵坐标分别是是目标粒子的质量和电荷量</a:t>
            </a:r>
          </a:p>
        </p:txBody>
      </p:sp>
    </p:spTree>
    <p:extLst>
      <p:ext uri="{BB962C8B-B14F-4D97-AF65-F5344CB8AC3E}">
        <p14:creationId xmlns:p14="http://schemas.microsoft.com/office/powerpoint/2010/main" val="4103438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1F9055F-764B-4871-C478-D69149AE7501}"/>
              </a:ext>
            </a:extLst>
          </p:cNvPr>
          <p:cNvSpPr>
            <a:spLocks noGrp="1"/>
          </p:cNvSpPr>
          <p:nvPr>
            <p:ph type="title"/>
          </p:nvPr>
        </p:nvSpPr>
        <p:spPr/>
        <p:txBody>
          <a:bodyPr/>
          <a:lstStyle/>
          <a:p>
            <a:r>
              <a:rPr lang="zh-CN" altLang="en-US" dirty="0"/>
              <a:t>深地探测实验中寻找</a:t>
            </a:r>
            <a:r>
              <a:rPr lang="en-US" altLang="zh-CN" dirty="0"/>
              <a:t>FCP</a:t>
            </a:r>
            <a:endParaRPr lang="zh-CN" altLang="en-US" dirty="0"/>
          </a:p>
        </p:txBody>
      </p:sp>
      <p:sp>
        <p:nvSpPr>
          <p:cNvPr id="4" name="灯片编号占位符 3">
            <a:extLst>
              <a:ext uri="{FF2B5EF4-FFF2-40B4-BE49-F238E27FC236}">
                <a16:creationId xmlns:a16="http://schemas.microsoft.com/office/drawing/2014/main" id="{A07400BA-2E03-2AAD-AC4E-5235954F119C}"/>
              </a:ext>
            </a:extLst>
          </p:cNvPr>
          <p:cNvSpPr>
            <a:spLocks noGrp="1"/>
          </p:cNvSpPr>
          <p:nvPr>
            <p:ph type="sldNum" sz="quarter" idx="12"/>
          </p:nvPr>
        </p:nvSpPr>
        <p:spPr/>
        <p:txBody>
          <a:bodyPr/>
          <a:lstStyle/>
          <a:p>
            <a:fld id="{27C45CD9-0508-4D1E-923D-4DFDAA610D19}" type="slidenum">
              <a:rPr lang="zh-CN" altLang="en-US" smtClean="0"/>
              <a:t>8</a:t>
            </a:fld>
            <a:endParaRPr lang="zh-CN" altLang="en-US"/>
          </a:p>
        </p:txBody>
      </p:sp>
      <p:sp>
        <p:nvSpPr>
          <p:cNvPr id="5" name="文本框 4">
            <a:extLst>
              <a:ext uri="{FF2B5EF4-FFF2-40B4-BE49-F238E27FC236}">
                <a16:creationId xmlns:a16="http://schemas.microsoft.com/office/drawing/2014/main" id="{98A30636-33E7-4E10-2919-EEFB272C5941}"/>
              </a:ext>
            </a:extLst>
          </p:cNvPr>
          <p:cNvSpPr txBox="1"/>
          <p:nvPr/>
        </p:nvSpPr>
        <p:spPr>
          <a:xfrm>
            <a:off x="490330" y="930275"/>
            <a:ext cx="10972800" cy="1398460"/>
          </a:xfrm>
          <a:prstGeom prst="rect">
            <a:avLst/>
          </a:prstGeom>
          <a:noFill/>
        </p:spPr>
        <p:txBody>
          <a:bodyPr wrap="square" rtlCol="0">
            <a:spAutoFit/>
          </a:bodyPr>
          <a:lstStyle/>
          <a:p>
            <a:pPr>
              <a:lnSpc>
                <a:spcPct val="120000"/>
              </a:lnSpc>
            </a:pPr>
            <a:r>
              <a:rPr lang="zh-CN" altLang="en-US" b="1" dirty="0"/>
              <a:t>深地实验主要是为了排除宇宙线次级粒子的干扰</a:t>
            </a:r>
            <a:r>
              <a:rPr lang="zh-CN" altLang="en-US" dirty="0"/>
              <a:t>，这些实验原有的目包括：直接寻找暗物质、磁单极子研究以及轴子研究等。但是深地实验也在两方面限制了</a:t>
            </a:r>
            <a:r>
              <a:rPr lang="en-US" altLang="zh-CN" dirty="0"/>
              <a:t>FCP</a:t>
            </a:r>
            <a:r>
              <a:rPr lang="zh-CN" altLang="en-US" dirty="0"/>
              <a:t>的寻找：</a:t>
            </a:r>
            <a:br>
              <a:rPr lang="en-US" altLang="zh-CN" dirty="0"/>
            </a:br>
            <a:r>
              <a:rPr lang="en-US" altLang="zh-CN" dirty="0"/>
              <a:t>1</a:t>
            </a:r>
            <a:r>
              <a:rPr lang="zh-CN" altLang="en-US" dirty="0"/>
              <a:t>）：深地实验要求目标粒子</a:t>
            </a:r>
            <a:r>
              <a:rPr lang="zh-CN" altLang="en-US" b="1" dirty="0">
                <a:solidFill>
                  <a:schemeClr val="bg1">
                    <a:lumMod val="50000"/>
                  </a:schemeClr>
                </a:solidFill>
              </a:rPr>
              <a:t>不能有很强的相互作用</a:t>
            </a:r>
            <a:r>
              <a:rPr lang="zh-CN" altLang="en-US" dirty="0"/>
              <a:t>；</a:t>
            </a:r>
            <a:endParaRPr lang="en-US" altLang="zh-CN" dirty="0"/>
          </a:p>
          <a:p>
            <a:pPr>
              <a:lnSpc>
                <a:spcPct val="120000"/>
              </a:lnSpc>
            </a:pPr>
            <a:r>
              <a:rPr lang="en-US" altLang="zh-CN" dirty="0"/>
              <a:t>2)</a:t>
            </a:r>
            <a:r>
              <a:rPr lang="zh-CN" altLang="en-US" dirty="0"/>
              <a:t>  ：深地实验对目标粒子的</a:t>
            </a:r>
            <a:r>
              <a:rPr lang="zh-CN" altLang="en-US" b="1" dirty="0">
                <a:solidFill>
                  <a:schemeClr val="bg1">
                    <a:lumMod val="50000"/>
                  </a:schemeClr>
                </a:solidFill>
              </a:rPr>
              <a:t>动能区间有比较严格的要求</a:t>
            </a:r>
            <a:r>
              <a:rPr lang="zh-CN" altLang="en-US" dirty="0"/>
              <a:t>。</a:t>
            </a:r>
          </a:p>
        </p:txBody>
      </p:sp>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572627B4-F83F-F40F-7BD5-9BEEECEB4547}"/>
                  </a:ext>
                </a:extLst>
              </p:cNvPr>
              <p:cNvSpPr txBox="1"/>
              <p:nvPr/>
            </p:nvSpPr>
            <p:spPr>
              <a:xfrm>
                <a:off x="490330" y="2429267"/>
                <a:ext cx="6837802" cy="3761607"/>
              </a:xfrm>
              <a:prstGeom prst="rect">
                <a:avLst/>
              </a:prstGeom>
              <a:noFill/>
            </p:spPr>
            <p:txBody>
              <a:bodyPr wrap="square" rtlCol="0">
                <a:spAutoFit/>
              </a:bodyPr>
              <a:lstStyle/>
              <a:p>
                <a:pPr>
                  <a:lnSpc>
                    <a:spcPct val="120000"/>
                  </a:lnSpc>
                </a:pPr>
                <a:r>
                  <a:rPr lang="zh-CN" altLang="en-US" sz="2000" b="1" dirty="0"/>
                  <a:t>（</a:t>
                </a:r>
                <a:r>
                  <a:rPr lang="en-US" altLang="zh-CN" sz="2000" b="1" dirty="0"/>
                  <a:t>1</a:t>
                </a:r>
                <a:r>
                  <a:rPr lang="zh-CN" altLang="en-US" sz="2000" b="1" dirty="0"/>
                  <a:t>）</a:t>
                </a:r>
                <a:r>
                  <a:rPr lang="en-US" altLang="zh-CN" sz="2000" b="1" dirty="0"/>
                  <a:t>LSD (liquid Scintillator detector) </a:t>
                </a:r>
                <a:r>
                  <a:rPr lang="zh-CN" altLang="en-US" sz="2000" b="1" dirty="0"/>
                  <a:t>液闪探测器</a:t>
                </a:r>
                <a:endParaRPr lang="en-US" altLang="zh-CN" sz="2000" b="1" dirty="0"/>
              </a:p>
              <a:p>
                <a:pPr>
                  <a:lnSpc>
                    <a:spcPct val="120000"/>
                  </a:lnSpc>
                </a:pPr>
                <a:r>
                  <a:rPr lang="zh-CN" altLang="en-US" dirty="0"/>
                  <a:t>是欧洲一个地下实验室的探测器，位于勃朗峰</a:t>
                </a:r>
                <a:r>
                  <a:rPr lang="en-US" altLang="zh-CN" dirty="0"/>
                  <a:t>(Mont Blanc)</a:t>
                </a:r>
                <a:r>
                  <a:rPr lang="zh-CN" altLang="en-US" dirty="0"/>
                  <a:t>地下</a:t>
                </a:r>
                <a:r>
                  <a:rPr lang="en-US" altLang="zh-CN" dirty="0"/>
                  <a:t>1800 m</a:t>
                </a:r>
                <a:r>
                  <a:rPr lang="zh-CN" altLang="en-US" dirty="0"/>
                  <a:t>，主要目的是为了寻找中微子。结构如图所示，整个装置有</a:t>
                </a:r>
                <a:r>
                  <a:rPr lang="en-US" altLang="zh-CN" dirty="0"/>
                  <a:t>72</a:t>
                </a:r>
                <a:r>
                  <a:rPr lang="zh-CN" altLang="en-US" dirty="0"/>
                  <a:t>个液闪罐，按照</a:t>
                </a:r>
                <a:r>
                  <a:rPr lang="en-US" altLang="zh-CN" dirty="0"/>
                  <a:t>4 X 6×3</a:t>
                </a:r>
                <a:r>
                  <a:rPr lang="zh-CN" altLang="en-US" dirty="0"/>
                  <a:t>的阵列分布，分为</a:t>
                </a:r>
                <a:r>
                  <a:rPr lang="en-US" altLang="zh-CN" dirty="0"/>
                  <a:t>3</a:t>
                </a:r>
                <a:r>
                  <a:rPr lang="zh-CN" altLang="en-US" dirty="0"/>
                  <a:t>层</a:t>
                </a:r>
                <a:r>
                  <a:rPr lang="en-US" altLang="zh-CN" dirty="0"/>
                  <a:t>24</a:t>
                </a:r>
                <a:r>
                  <a:rPr lang="zh-CN" altLang="en-US" dirty="0"/>
                  <a:t>个探测单元</a:t>
                </a:r>
                <a:r>
                  <a:rPr lang="en-US" altLang="zh-CN" dirty="0"/>
                  <a:t>(</a:t>
                </a:r>
                <a:r>
                  <a:rPr lang="zh-CN" altLang="en-US" dirty="0"/>
                  <a:t>每层</a:t>
                </a:r>
                <a:r>
                  <a:rPr lang="en-US" altLang="zh-CN" dirty="0"/>
                  <a:t>24</a:t>
                </a:r>
                <a:r>
                  <a:rPr lang="zh-CN" altLang="en-US" dirty="0"/>
                  <a:t>个液闪罐</a:t>
                </a:r>
                <a:r>
                  <a:rPr lang="en-US" altLang="zh-CN" dirty="0"/>
                  <a:t>)</a:t>
                </a:r>
                <a:r>
                  <a:rPr lang="zh-CN" altLang="en-US" dirty="0"/>
                  <a:t>，每一个液闪罐规格</a:t>
                </a:r>
                <a:r>
                  <a:rPr lang="en-US" altLang="zh-CN" dirty="0"/>
                  <a:t>1 m×1m×1.5 m</a:t>
                </a:r>
                <a:r>
                  <a:rPr lang="zh-CN" altLang="en-US" dirty="0"/>
                  <a:t>，在液闪罐顶部用三个光电倍增管收集闪烁荧光。</a:t>
                </a:r>
                <a:endParaRPr lang="en-US" altLang="zh-CN" dirty="0"/>
              </a:p>
              <a:p>
                <a:pPr>
                  <a:lnSpc>
                    <a:spcPct val="120000"/>
                  </a:lnSpc>
                </a:pPr>
                <a:endParaRPr lang="en-US" altLang="zh-CN" dirty="0"/>
              </a:p>
              <a:p>
                <a:pPr>
                  <a:lnSpc>
                    <a:spcPct val="120000"/>
                  </a:lnSpc>
                </a:pPr>
                <a:r>
                  <a:rPr lang="en-US" altLang="zh-CN" dirty="0" err="1"/>
                  <a:t>M.Aglietta</a:t>
                </a:r>
                <a:r>
                  <a:rPr lang="zh-CN" altLang="en-US" dirty="0"/>
                  <a:t>等人使用了</a:t>
                </a:r>
                <a:r>
                  <a:rPr lang="en-US" altLang="zh-CN" dirty="0"/>
                  <a:t>LSD</a:t>
                </a:r>
                <a:r>
                  <a:rPr lang="zh-CN" altLang="en-US" dirty="0"/>
                  <a:t>探测器</a:t>
                </a:r>
                <a:r>
                  <a:rPr lang="en-US" altLang="zh-CN" dirty="0"/>
                  <a:t>7</a:t>
                </a:r>
                <a:r>
                  <a:rPr lang="zh-CN" altLang="en-US" dirty="0"/>
                  <a:t>年的数据进行分析寻找带电量</a:t>
                </a:r>
                <a:r>
                  <a:rPr lang="en-US" altLang="zh-CN" dirty="0"/>
                  <a:t>1/3</a:t>
                </a:r>
                <a:r>
                  <a:rPr lang="zh-CN" altLang="en-US" dirty="0"/>
                  <a:t> </a:t>
                </a:r>
                <a:r>
                  <a:rPr lang="en-US" altLang="zh-CN" dirty="0"/>
                  <a:t>e</a:t>
                </a:r>
                <a:r>
                  <a:rPr lang="zh-CN" altLang="en-US" dirty="0"/>
                  <a:t>和</a:t>
                </a:r>
                <a:r>
                  <a:rPr lang="en-US" altLang="zh-CN" dirty="0"/>
                  <a:t>2/3 e</a:t>
                </a:r>
                <a:r>
                  <a:rPr lang="zh-CN" altLang="en-US" dirty="0"/>
                  <a:t>的粒子</a:t>
                </a:r>
                <a:r>
                  <a:rPr lang="en-US" altLang="zh-CN" dirty="0"/>
                  <a:t>.</a:t>
                </a:r>
                <a:r>
                  <a:rPr lang="zh-CN" altLang="en-US" dirty="0"/>
                  <a:t>给出分数电荷粒子</a:t>
                </a:r>
                <a:r>
                  <a:rPr lang="en-US" altLang="zh-CN" b="1" dirty="0"/>
                  <a:t>90</a:t>
                </a:r>
                <a:r>
                  <a:rPr lang="zh-CN" altLang="en-US" b="1" dirty="0"/>
                  <a:t>％置信水平下的通量上限</a:t>
                </a:r>
                <a:r>
                  <a:rPr lang="zh-CN" altLang="en-US" dirty="0"/>
                  <a:t>，</a:t>
                </a:r>
                <a:r>
                  <a:rPr lang="zh-CN" altLang="en-US" b="1" dirty="0">
                    <a:solidFill>
                      <a:schemeClr val="bg1">
                        <a:lumMod val="50000"/>
                      </a:schemeClr>
                    </a:solidFill>
                  </a:rPr>
                  <a:t>对于</a:t>
                </a:r>
                <a:r>
                  <a:rPr lang="en-US" altLang="zh-CN" b="1" dirty="0">
                    <a:solidFill>
                      <a:schemeClr val="bg1">
                        <a:lumMod val="50000"/>
                      </a:schemeClr>
                    </a:solidFill>
                  </a:rPr>
                  <a:t>1/3 e</a:t>
                </a:r>
                <a:r>
                  <a:rPr lang="zh-CN" altLang="en-US" b="1" dirty="0">
                    <a:solidFill>
                      <a:schemeClr val="bg1">
                        <a:lumMod val="50000"/>
                      </a:schemeClr>
                    </a:solidFill>
                  </a:rPr>
                  <a:t>的粒子为</a:t>
                </a:r>
                <a:r>
                  <a:rPr lang="en-US" altLang="zh-CN" b="1" dirty="0">
                    <a:solidFill>
                      <a:schemeClr val="bg1">
                        <a:lumMod val="50000"/>
                      </a:schemeClr>
                    </a:solidFill>
                  </a:rPr>
                  <a:t>2.3X 10^(-13)</a:t>
                </a:r>
                <a14:m>
                  <m:oMath xmlns:m="http://schemas.openxmlformats.org/officeDocument/2006/math">
                    <m:sSup>
                      <m:sSupPr>
                        <m:ctrlPr>
                          <a:rPr lang="en-US" altLang="zh-CN" b="1" i="1" smtClean="0">
                            <a:solidFill>
                              <a:schemeClr val="bg1">
                                <a:lumMod val="50000"/>
                              </a:schemeClr>
                            </a:solidFill>
                            <a:latin typeface="Cambria Math" panose="02040503050406030204" pitchFamily="18" charset="0"/>
                          </a:rPr>
                        </m:ctrlPr>
                      </m:sSupPr>
                      <m:e>
                        <m:r>
                          <a:rPr lang="en-US" altLang="zh-CN" b="1" i="1">
                            <a:solidFill>
                              <a:schemeClr val="bg1">
                                <a:lumMod val="50000"/>
                              </a:schemeClr>
                            </a:solidFill>
                            <a:latin typeface="Cambria Math" panose="02040503050406030204" pitchFamily="18" charset="0"/>
                          </a:rPr>
                          <m:t>𝒄𝒎</m:t>
                        </m:r>
                      </m:e>
                      <m:sup>
                        <m:r>
                          <a:rPr lang="en-US" altLang="zh-CN" b="1" i="1" smtClean="0">
                            <a:solidFill>
                              <a:schemeClr val="bg1">
                                <a:lumMod val="50000"/>
                              </a:schemeClr>
                            </a:solidFill>
                            <a:latin typeface="Cambria Math" panose="02040503050406030204" pitchFamily="18" charset="0"/>
                          </a:rPr>
                          <m:t>−</m:t>
                        </m:r>
                        <m:r>
                          <a:rPr lang="en-US" altLang="zh-CN" b="1" i="1" smtClean="0">
                            <a:solidFill>
                              <a:schemeClr val="bg1">
                                <a:lumMod val="50000"/>
                              </a:schemeClr>
                            </a:solidFill>
                            <a:latin typeface="Cambria Math" panose="02040503050406030204" pitchFamily="18" charset="0"/>
                          </a:rPr>
                          <m:t>𝟐</m:t>
                        </m:r>
                      </m:sup>
                    </m:sSup>
                    <m:sSup>
                      <m:sSupPr>
                        <m:ctrlPr>
                          <a:rPr lang="en-US" altLang="zh-CN" b="1" i="1" smtClean="0">
                            <a:solidFill>
                              <a:schemeClr val="bg1">
                                <a:lumMod val="50000"/>
                              </a:schemeClr>
                            </a:solidFill>
                            <a:latin typeface="Cambria Math" panose="02040503050406030204" pitchFamily="18" charset="0"/>
                          </a:rPr>
                        </m:ctrlPr>
                      </m:sSupPr>
                      <m:e>
                        <m:r>
                          <a:rPr lang="en-US" altLang="zh-CN" b="1" i="1">
                            <a:solidFill>
                              <a:schemeClr val="bg1">
                                <a:lumMod val="50000"/>
                              </a:schemeClr>
                            </a:solidFill>
                            <a:latin typeface="Cambria Math" panose="02040503050406030204" pitchFamily="18" charset="0"/>
                          </a:rPr>
                          <m:t>𝒔𝒓</m:t>
                        </m:r>
                      </m:e>
                      <m:sup>
                        <m:r>
                          <a:rPr lang="en-US" altLang="zh-CN" b="1" i="1" smtClean="0">
                            <a:solidFill>
                              <a:schemeClr val="bg1">
                                <a:lumMod val="50000"/>
                              </a:schemeClr>
                            </a:solidFill>
                            <a:latin typeface="Cambria Math" panose="02040503050406030204" pitchFamily="18" charset="0"/>
                          </a:rPr>
                          <m:t>−</m:t>
                        </m:r>
                        <m:r>
                          <a:rPr lang="en-US" altLang="zh-CN" b="1" i="1" smtClean="0">
                            <a:solidFill>
                              <a:schemeClr val="bg1">
                                <a:lumMod val="50000"/>
                              </a:schemeClr>
                            </a:solidFill>
                            <a:latin typeface="Cambria Math" panose="02040503050406030204" pitchFamily="18" charset="0"/>
                          </a:rPr>
                          <m:t>𝟏</m:t>
                        </m:r>
                      </m:sup>
                    </m:sSup>
                    <m:sSup>
                      <m:sSupPr>
                        <m:ctrlPr>
                          <a:rPr lang="en-US" altLang="zh-CN" b="1" i="1" smtClean="0">
                            <a:solidFill>
                              <a:schemeClr val="bg1">
                                <a:lumMod val="50000"/>
                              </a:schemeClr>
                            </a:solidFill>
                            <a:latin typeface="Cambria Math" panose="02040503050406030204" pitchFamily="18" charset="0"/>
                          </a:rPr>
                        </m:ctrlPr>
                      </m:sSupPr>
                      <m:e>
                        <m:r>
                          <a:rPr lang="en-US" altLang="zh-CN" b="1" i="1" smtClean="0">
                            <a:solidFill>
                              <a:schemeClr val="bg1">
                                <a:lumMod val="50000"/>
                              </a:schemeClr>
                            </a:solidFill>
                            <a:latin typeface="Cambria Math" panose="02040503050406030204" pitchFamily="18" charset="0"/>
                          </a:rPr>
                          <m:t>𝒔</m:t>
                        </m:r>
                      </m:e>
                      <m:sup>
                        <m:r>
                          <a:rPr lang="en-US" altLang="zh-CN" b="1" i="1" smtClean="0">
                            <a:solidFill>
                              <a:schemeClr val="bg1">
                                <a:lumMod val="50000"/>
                              </a:schemeClr>
                            </a:solidFill>
                            <a:latin typeface="Cambria Math" panose="02040503050406030204" pitchFamily="18" charset="0"/>
                          </a:rPr>
                          <m:t>−</m:t>
                        </m:r>
                        <m:r>
                          <a:rPr lang="en-US" altLang="zh-CN" b="1" i="1" smtClean="0">
                            <a:solidFill>
                              <a:schemeClr val="bg1">
                                <a:lumMod val="50000"/>
                              </a:schemeClr>
                            </a:solidFill>
                            <a:latin typeface="Cambria Math" panose="02040503050406030204" pitchFamily="18" charset="0"/>
                          </a:rPr>
                          <m:t>𝟏</m:t>
                        </m:r>
                      </m:sup>
                    </m:sSup>
                  </m:oMath>
                </a14:m>
                <a:r>
                  <a:rPr lang="en-US" altLang="zh-CN" b="1" dirty="0">
                    <a:solidFill>
                      <a:schemeClr val="bg1">
                        <a:lumMod val="50000"/>
                      </a:schemeClr>
                    </a:solidFill>
                  </a:rPr>
                  <a:t>;</a:t>
                </a:r>
                <a:endParaRPr lang="zh-CN" altLang="en-US" b="1" dirty="0">
                  <a:solidFill>
                    <a:schemeClr val="bg1">
                      <a:lumMod val="50000"/>
                    </a:schemeClr>
                  </a:solidFill>
                </a:endParaRPr>
              </a:p>
              <a:p>
                <a:pPr>
                  <a:lnSpc>
                    <a:spcPct val="120000"/>
                  </a:lnSpc>
                </a:pPr>
                <a:r>
                  <a:rPr lang="zh-CN" altLang="en-US" b="1" dirty="0">
                    <a:solidFill>
                      <a:schemeClr val="bg1">
                        <a:lumMod val="50000"/>
                      </a:schemeClr>
                    </a:solidFill>
                  </a:rPr>
                  <a:t>对于</a:t>
                </a:r>
                <a:r>
                  <a:rPr lang="en-US" altLang="zh-CN" b="1" dirty="0">
                    <a:solidFill>
                      <a:schemeClr val="bg1">
                        <a:lumMod val="50000"/>
                      </a:schemeClr>
                    </a:solidFill>
                  </a:rPr>
                  <a:t>2/3 e</a:t>
                </a:r>
                <a:r>
                  <a:rPr lang="zh-CN" altLang="en-US" b="1" dirty="0">
                    <a:solidFill>
                      <a:schemeClr val="bg1">
                        <a:lumMod val="50000"/>
                      </a:schemeClr>
                    </a:solidFill>
                  </a:rPr>
                  <a:t>的粒子为</a:t>
                </a:r>
                <a:r>
                  <a:rPr lang="en-US" altLang="zh-CN" b="1" dirty="0">
                    <a:solidFill>
                      <a:schemeClr val="bg1">
                        <a:lumMod val="50000"/>
                      </a:schemeClr>
                    </a:solidFill>
                  </a:rPr>
                  <a:t>2.7x 10^(-13</a:t>
                </a:r>
                <a:r>
                  <a:rPr lang="zh-CN" altLang="en-US" b="1" dirty="0">
                    <a:solidFill>
                      <a:schemeClr val="bg1">
                        <a:lumMod val="50000"/>
                      </a:schemeClr>
                    </a:solidFill>
                  </a:rPr>
                  <a:t>）</a:t>
                </a:r>
                <a:r>
                  <a:rPr lang="en-US" altLang="zh-CN" b="1" dirty="0">
                    <a:solidFill>
                      <a:schemeClr val="bg1">
                        <a:lumMod val="50000"/>
                      </a:schemeClr>
                    </a:solidFill>
                  </a:rPr>
                  <a:t> </a:t>
                </a:r>
                <a14:m>
                  <m:oMath xmlns:m="http://schemas.openxmlformats.org/officeDocument/2006/math">
                    <m:sSup>
                      <m:sSupPr>
                        <m:ctrlPr>
                          <a:rPr lang="en-US" altLang="zh-CN" b="1" i="1" smtClean="0">
                            <a:solidFill>
                              <a:schemeClr val="bg1">
                                <a:lumMod val="50000"/>
                              </a:schemeClr>
                            </a:solidFill>
                            <a:latin typeface="Cambria Math" panose="02040503050406030204" pitchFamily="18" charset="0"/>
                          </a:rPr>
                        </m:ctrlPr>
                      </m:sSupPr>
                      <m:e>
                        <m:r>
                          <a:rPr lang="en-US" altLang="zh-CN" b="1" i="1">
                            <a:solidFill>
                              <a:schemeClr val="bg1">
                                <a:lumMod val="50000"/>
                              </a:schemeClr>
                            </a:solidFill>
                            <a:latin typeface="Cambria Math" panose="02040503050406030204" pitchFamily="18" charset="0"/>
                          </a:rPr>
                          <m:t>𝒄𝒎</m:t>
                        </m:r>
                      </m:e>
                      <m:sup>
                        <m:r>
                          <a:rPr lang="en-US" altLang="zh-CN" b="1" i="1" smtClean="0">
                            <a:solidFill>
                              <a:schemeClr val="bg1">
                                <a:lumMod val="50000"/>
                              </a:schemeClr>
                            </a:solidFill>
                            <a:latin typeface="Cambria Math" panose="02040503050406030204" pitchFamily="18" charset="0"/>
                          </a:rPr>
                          <m:t>−</m:t>
                        </m:r>
                        <m:r>
                          <a:rPr lang="en-US" altLang="zh-CN" b="1" i="1" smtClean="0">
                            <a:solidFill>
                              <a:schemeClr val="bg1">
                                <a:lumMod val="50000"/>
                              </a:schemeClr>
                            </a:solidFill>
                            <a:latin typeface="Cambria Math" panose="02040503050406030204" pitchFamily="18" charset="0"/>
                          </a:rPr>
                          <m:t>𝟐</m:t>
                        </m:r>
                      </m:sup>
                    </m:sSup>
                    <m:sSup>
                      <m:sSupPr>
                        <m:ctrlPr>
                          <a:rPr lang="en-US" altLang="zh-CN" b="1" i="1" smtClean="0">
                            <a:solidFill>
                              <a:schemeClr val="bg1">
                                <a:lumMod val="50000"/>
                              </a:schemeClr>
                            </a:solidFill>
                            <a:latin typeface="Cambria Math" panose="02040503050406030204" pitchFamily="18" charset="0"/>
                          </a:rPr>
                        </m:ctrlPr>
                      </m:sSupPr>
                      <m:e>
                        <m:r>
                          <a:rPr lang="en-US" altLang="zh-CN" b="1" i="1">
                            <a:solidFill>
                              <a:schemeClr val="bg1">
                                <a:lumMod val="50000"/>
                              </a:schemeClr>
                            </a:solidFill>
                            <a:latin typeface="Cambria Math" panose="02040503050406030204" pitchFamily="18" charset="0"/>
                          </a:rPr>
                          <m:t>𝒔𝒓</m:t>
                        </m:r>
                      </m:e>
                      <m:sup>
                        <m:r>
                          <a:rPr lang="en-US" altLang="zh-CN" b="1" i="1" smtClean="0">
                            <a:solidFill>
                              <a:schemeClr val="bg1">
                                <a:lumMod val="50000"/>
                              </a:schemeClr>
                            </a:solidFill>
                            <a:latin typeface="Cambria Math" panose="02040503050406030204" pitchFamily="18" charset="0"/>
                          </a:rPr>
                          <m:t>−</m:t>
                        </m:r>
                        <m:r>
                          <a:rPr lang="en-US" altLang="zh-CN" b="1" i="1" smtClean="0">
                            <a:solidFill>
                              <a:schemeClr val="bg1">
                                <a:lumMod val="50000"/>
                              </a:schemeClr>
                            </a:solidFill>
                            <a:latin typeface="Cambria Math" panose="02040503050406030204" pitchFamily="18" charset="0"/>
                          </a:rPr>
                          <m:t>𝟏</m:t>
                        </m:r>
                      </m:sup>
                    </m:sSup>
                    <m:sSup>
                      <m:sSupPr>
                        <m:ctrlPr>
                          <a:rPr lang="en-US" altLang="zh-CN" b="1" i="1" smtClean="0">
                            <a:solidFill>
                              <a:schemeClr val="bg1">
                                <a:lumMod val="50000"/>
                              </a:schemeClr>
                            </a:solidFill>
                            <a:latin typeface="Cambria Math" panose="02040503050406030204" pitchFamily="18" charset="0"/>
                          </a:rPr>
                        </m:ctrlPr>
                      </m:sSupPr>
                      <m:e>
                        <m:r>
                          <a:rPr lang="en-US" altLang="zh-CN" b="1" i="1" smtClean="0">
                            <a:solidFill>
                              <a:schemeClr val="bg1">
                                <a:lumMod val="50000"/>
                              </a:schemeClr>
                            </a:solidFill>
                            <a:latin typeface="Cambria Math" panose="02040503050406030204" pitchFamily="18" charset="0"/>
                          </a:rPr>
                          <m:t>𝒔</m:t>
                        </m:r>
                      </m:e>
                      <m:sup>
                        <m:r>
                          <a:rPr lang="en-US" altLang="zh-CN" b="1" i="1" smtClean="0">
                            <a:solidFill>
                              <a:schemeClr val="bg1">
                                <a:lumMod val="50000"/>
                              </a:schemeClr>
                            </a:solidFill>
                            <a:latin typeface="Cambria Math" panose="02040503050406030204" pitchFamily="18" charset="0"/>
                          </a:rPr>
                          <m:t>−</m:t>
                        </m:r>
                        <m:r>
                          <a:rPr lang="en-US" altLang="zh-CN" b="1" i="1" smtClean="0">
                            <a:solidFill>
                              <a:schemeClr val="bg1">
                                <a:lumMod val="50000"/>
                              </a:schemeClr>
                            </a:solidFill>
                            <a:latin typeface="Cambria Math" panose="02040503050406030204" pitchFamily="18" charset="0"/>
                          </a:rPr>
                          <m:t>𝟏</m:t>
                        </m:r>
                      </m:sup>
                    </m:sSup>
                    <m:r>
                      <a:rPr lang="en-US" altLang="zh-CN" b="1" i="1" smtClean="0">
                        <a:solidFill>
                          <a:schemeClr val="bg1">
                            <a:lumMod val="50000"/>
                          </a:schemeClr>
                        </a:solidFill>
                        <a:latin typeface="Cambria Math" panose="02040503050406030204" pitchFamily="18" charset="0"/>
                      </a:rPr>
                      <m:t> </m:t>
                    </m:r>
                  </m:oMath>
                </a14:m>
                <a:r>
                  <a:rPr lang="zh-CN" altLang="en-US" b="1" dirty="0">
                    <a:solidFill>
                      <a:schemeClr val="bg1">
                        <a:lumMod val="50000"/>
                      </a:schemeClr>
                    </a:solidFill>
                  </a:rPr>
                  <a:t>。</a:t>
                </a:r>
              </a:p>
            </p:txBody>
          </p:sp>
        </mc:Choice>
        <mc:Fallback xmlns="">
          <p:sp>
            <p:nvSpPr>
              <p:cNvPr id="6" name="文本框 5">
                <a:extLst>
                  <a:ext uri="{FF2B5EF4-FFF2-40B4-BE49-F238E27FC236}">
                    <a16:creationId xmlns:a16="http://schemas.microsoft.com/office/drawing/2014/main" id="{572627B4-F83F-F40F-7BD5-9BEEECEB4547}"/>
                  </a:ext>
                </a:extLst>
              </p:cNvPr>
              <p:cNvSpPr txBox="1">
                <a:spLocks noRot="1" noChangeAspect="1" noMove="1" noResize="1" noEditPoints="1" noAdjustHandles="1" noChangeArrowheads="1" noChangeShapeType="1" noTextEdit="1"/>
              </p:cNvSpPr>
              <p:nvPr/>
            </p:nvSpPr>
            <p:spPr>
              <a:xfrm>
                <a:off x="490330" y="2429267"/>
                <a:ext cx="6837802" cy="3761607"/>
              </a:xfrm>
              <a:prstGeom prst="rect">
                <a:avLst/>
              </a:prstGeom>
              <a:blipFill>
                <a:blip r:embed="rId3"/>
                <a:stretch>
                  <a:fillRect l="-891" t="-162" r="-802" b="-2107"/>
                </a:stretch>
              </a:blipFill>
            </p:spPr>
            <p:txBody>
              <a:bodyPr/>
              <a:lstStyle/>
              <a:p>
                <a:r>
                  <a:rPr lang="zh-CN" altLang="en-US">
                    <a:noFill/>
                  </a:rPr>
                  <a:t> </a:t>
                </a:r>
              </a:p>
            </p:txBody>
          </p:sp>
        </mc:Fallback>
      </mc:AlternateContent>
      <p:pic>
        <p:nvPicPr>
          <p:cNvPr id="9" name="图片 8">
            <a:extLst>
              <a:ext uri="{FF2B5EF4-FFF2-40B4-BE49-F238E27FC236}">
                <a16:creationId xmlns:a16="http://schemas.microsoft.com/office/drawing/2014/main" id="{BEC09227-59D9-4379-2FCF-060BD2851B4F}"/>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06029" y="2262253"/>
            <a:ext cx="4514850" cy="3429000"/>
          </a:xfrm>
          <a:prstGeom prst="rect">
            <a:avLst/>
          </a:prstGeom>
        </p:spPr>
      </p:pic>
    </p:spTree>
    <p:extLst>
      <p:ext uri="{BB962C8B-B14F-4D97-AF65-F5344CB8AC3E}">
        <p14:creationId xmlns:p14="http://schemas.microsoft.com/office/powerpoint/2010/main" val="3151209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2EA4F2-678B-4C48-2ED5-3579D84433F6}"/>
              </a:ext>
            </a:extLst>
          </p:cNvPr>
          <p:cNvSpPr>
            <a:spLocks noGrp="1"/>
          </p:cNvSpPr>
          <p:nvPr>
            <p:ph type="title"/>
          </p:nvPr>
        </p:nvSpPr>
        <p:spPr/>
        <p:txBody>
          <a:bodyPr/>
          <a:lstStyle/>
          <a:p>
            <a:r>
              <a:rPr lang="zh-CN" altLang="en-US" dirty="0"/>
              <a:t>深地探测实验中寻找</a:t>
            </a:r>
            <a:r>
              <a:rPr lang="en-US" altLang="zh-CN" dirty="0"/>
              <a:t>FCP</a:t>
            </a:r>
            <a:endParaRPr lang="zh-CN" altLang="en-US" dirty="0"/>
          </a:p>
        </p:txBody>
      </p:sp>
      <p:sp>
        <p:nvSpPr>
          <p:cNvPr id="4" name="灯片编号占位符 3">
            <a:extLst>
              <a:ext uri="{FF2B5EF4-FFF2-40B4-BE49-F238E27FC236}">
                <a16:creationId xmlns:a16="http://schemas.microsoft.com/office/drawing/2014/main" id="{8D5EE510-C2C6-22A9-4B1F-0204A233AC7A}"/>
              </a:ext>
            </a:extLst>
          </p:cNvPr>
          <p:cNvSpPr>
            <a:spLocks noGrp="1"/>
          </p:cNvSpPr>
          <p:nvPr>
            <p:ph type="sldNum" sz="quarter" idx="12"/>
          </p:nvPr>
        </p:nvSpPr>
        <p:spPr/>
        <p:txBody>
          <a:bodyPr/>
          <a:lstStyle/>
          <a:p>
            <a:fld id="{27C45CD9-0508-4D1E-923D-4DFDAA610D19}" type="slidenum">
              <a:rPr lang="zh-CN" altLang="en-US" smtClean="0"/>
              <a:t>9</a:t>
            </a:fld>
            <a:endParaRPr lang="zh-CN" altLang="en-US"/>
          </a:p>
        </p:txBody>
      </p:sp>
      <mc:AlternateContent xmlns:mc="http://schemas.openxmlformats.org/markup-compatibility/2006">
        <mc:Choice xmlns:a14="http://schemas.microsoft.com/office/drawing/2010/main" Requires="a14">
          <p:sp>
            <p:nvSpPr>
              <p:cNvPr id="5" name="文本框 4">
                <a:extLst>
                  <a:ext uri="{FF2B5EF4-FFF2-40B4-BE49-F238E27FC236}">
                    <a16:creationId xmlns:a16="http://schemas.microsoft.com/office/drawing/2014/main" id="{A75DCBCB-3FF0-00AB-D5B2-1DAADC7536D9}"/>
                  </a:ext>
                </a:extLst>
              </p:cNvPr>
              <p:cNvSpPr txBox="1"/>
              <p:nvPr/>
            </p:nvSpPr>
            <p:spPr>
              <a:xfrm>
                <a:off x="668835" y="827781"/>
                <a:ext cx="5625947" cy="5080622"/>
              </a:xfrm>
              <a:prstGeom prst="rect">
                <a:avLst/>
              </a:prstGeom>
              <a:noFill/>
            </p:spPr>
            <p:txBody>
              <a:bodyPr wrap="square" rtlCol="0">
                <a:spAutoFit/>
              </a:bodyPr>
              <a:lstStyle/>
              <a:p>
                <a:pPr>
                  <a:lnSpc>
                    <a:spcPct val="120000"/>
                  </a:lnSpc>
                </a:pPr>
                <a:r>
                  <a:rPr lang="zh-CN" altLang="en-US" sz="2000" b="1" dirty="0"/>
                  <a:t>（</a:t>
                </a:r>
                <a:r>
                  <a:rPr lang="en-US" altLang="zh-CN" sz="2000" b="1" dirty="0"/>
                  <a:t>2</a:t>
                </a:r>
                <a:r>
                  <a:rPr lang="zh-CN" altLang="en-US" sz="2000" b="1" dirty="0"/>
                  <a:t>）</a:t>
                </a:r>
                <a:r>
                  <a:rPr lang="en-US" altLang="zh-CN" sz="2000" b="1" dirty="0" err="1"/>
                  <a:t>Kamiokande</a:t>
                </a:r>
                <a:r>
                  <a:rPr lang="en-US" altLang="zh-CN" sz="2000" b="1" dirty="0"/>
                  <a:t> II</a:t>
                </a:r>
                <a:r>
                  <a:rPr lang="zh-CN" altLang="en-US" sz="2000" b="1" dirty="0"/>
                  <a:t>水切伦科夫探测器</a:t>
                </a:r>
                <a:endParaRPr lang="en-US" altLang="zh-CN" sz="2000" b="1" dirty="0"/>
              </a:p>
              <a:p>
                <a:pPr>
                  <a:lnSpc>
                    <a:spcPct val="120000"/>
                  </a:lnSpc>
                </a:pPr>
                <a:r>
                  <a:rPr lang="zh-CN" altLang="en-US" dirty="0"/>
                  <a:t>神冈实验</a:t>
                </a:r>
                <a:r>
                  <a:rPr lang="en-US" altLang="zh-CN" dirty="0"/>
                  <a:t>II</a:t>
                </a:r>
                <a:r>
                  <a:rPr lang="zh-CN" altLang="en-US" dirty="0"/>
                  <a:t>期的水切伦科夫探测器，位于日本岐阜县的一个地下</a:t>
                </a:r>
                <a:r>
                  <a:rPr lang="en-US" altLang="zh-CN" dirty="0"/>
                  <a:t>1000 m</a:t>
                </a:r>
                <a:r>
                  <a:rPr lang="zh-CN" altLang="en-US" dirty="0"/>
                  <a:t>的铀矿中，目的是为了探测质子衰变和中微子。探测器结构如图</a:t>
                </a:r>
                <a:r>
                  <a:rPr lang="en-US" altLang="zh-CN" dirty="0"/>
                  <a:t>1</a:t>
                </a:r>
                <a:r>
                  <a:rPr lang="zh-CN" altLang="en-US" dirty="0"/>
                  <a:t>．</a:t>
                </a:r>
                <a:r>
                  <a:rPr lang="en-US" altLang="zh-CN" dirty="0"/>
                  <a:t>12</a:t>
                </a:r>
                <a:r>
                  <a:rPr lang="zh-CN" altLang="en-US" dirty="0"/>
                  <a:t>所示，主体是一个直径</a:t>
                </a:r>
                <a:r>
                  <a:rPr lang="en-US" altLang="zh-CN" dirty="0"/>
                  <a:t>39</a:t>
                </a:r>
                <a:r>
                  <a:rPr lang="zh-CN" altLang="en-US" dirty="0"/>
                  <a:t>．</a:t>
                </a:r>
                <a:r>
                  <a:rPr lang="en-US" altLang="zh-CN" dirty="0"/>
                  <a:t>3 m</a:t>
                </a:r>
                <a:r>
                  <a:rPr lang="zh-CN" altLang="en-US" dirty="0"/>
                  <a:t>、高</a:t>
                </a:r>
                <a:r>
                  <a:rPr lang="en-US" altLang="zh-CN" dirty="0"/>
                  <a:t>41</a:t>
                </a:r>
                <a:r>
                  <a:rPr lang="zh-CN" altLang="en-US" dirty="0"/>
                  <a:t>．</a:t>
                </a:r>
                <a:r>
                  <a:rPr lang="en-US" altLang="zh-CN" dirty="0"/>
                  <a:t>4 m</a:t>
                </a:r>
                <a:r>
                  <a:rPr lang="zh-CN" altLang="en-US" dirty="0"/>
                  <a:t>的柱形，内部装有</a:t>
                </a:r>
                <a:r>
                  <a:rPr lang="en-US" altLang="zh-CN" dirty="0"/>
                  <a:t>5</a:t>
                </a:r>
                <a:r>
                  <a:rPr lang="zh-CN" altLang="en-US" dirty="0"/>
                  <a:t>万吨纯水，安装有</a:t>
                </a:r>
                <a:r>
                  <a:rPr lang="en-US" altLang="zh-CN" b="1" dirty="0">
                    <a:solidFill>
                      <a:schemeClr val="bg1">
                        <a:lumMod val="50000"/>
                      </a:schemeClr>
                    </a:solidFill>
                  </a:rPr>
                  <a:t>13000</a:t>
                </a:r>
                <a:r>
                  <a:rPr lang="zh-CN" altLang="en-US" b="1" dirty="0">
                    <a:solidFill>
                      <a:schemeClr val="bg1">
                        <a:lumMod val="50000"/>
                      </a:schemeClr>
                    </a:solidFill>
                  </a:rPr>
                  <a:t>只光电倍增管</a:t>
                </a:r>
                <a:r>
                  <a:rPr lang="zh-CN" altLang="en-US" dirty="0"/>
                  <a:t>。</a:t>
                </a:r>
                <a:endParaRPr lang="en-US" altLang="zh-CN" dirty="0"/>
              </a:p>
              <a:p>
                <a:pPr>
                  <a:lnSpc>
                    <a:spcPct val="120000"/>
                  </a:lnSpc>
                </a:pPr>
                <a:r>
                  <a:rPr lang="zh-CN" altLang="en-US" b="1" dirty="0"/>
                  <a:t>测量原理：</a:t>
                </a:r>
                <a:r>
                  <a:rPr lang="zh-CN" altLang="en-US" dirty="0"/>
                  <a:t>高速带电粒子在穿过水介质时，如果速度大于光在水中的速度，就会沿着径迹朝着特定方向发射</a:t>
                </a:r>
                <a:r>
                  <a:rPr lang="zh-CN" altLang="en-US" b="1" dirty="0">
                    <a:solidFill>
                      <a:schemeClr val="bg1">
                        <a:lumMod val="50000"/>
                      </a:schemeClr>
                    </a:solidFill>
                  </a:rPr>
                  <a:t>切伦科夫辐射光</a:t>
                </a:r>
                <a:r>
                  <a:rPr lang="zh-CN" altLang="en-US" dirty="0"/>
                  <a:t>，利用光电倍增管收集光信号就可以推算出带电粒子电荷量大小。</a:t>
                </a:r>
                <a:endParaRPr lang="en-US" altLang="zh-CN" dirty="0"/>
              </a:p>
              <a:p>
                <a:pPr>
                  <a:lnSpc>
                    <a:spcPct val="120000"/>
                  </a:lnSpc>
                </a:pPr>
                <a:r>
                  <a:rPr lang="en-US" altLang="zh-CN" dirty="0" err="1"/>
                  <a:t>M.Mori</a:t>
                </a:r>
                <a:r>
                  <a:rPr lang="zh-CN" altLang="en-US" dirty="0"/>
                  <a:t>等人分析了超级神冈</a:t>
                </a:r>
                <a:r>
                  <a:rPr lang="en-US" altLang="zh-CN" dirty="0"/>
                  <a:t>3</a:t>
                </a:r>
                <a:r>
                  <a:rPr lang="zh-CN" altLang="en-US" dirty="0"/>
                  <a:t>年半的数据，。实验最终给出</a:t>
                </a:r>
                <a:r>
                  <a:rPr lang="en-US" altLang="zh-CN" dirty="0"/>
                  <a:t>90</a:t>
                </a:r>
                <a:r>
                  <a:rPr lang="zh-CN" altLang="en-US" dirty="0"/>
                  <a:t>％置信水平下的分数电荷粒子通量上限：</a:t>
                </a:r>
                <a:endParaRPr lang="en-US" altLang="zh-CN" dirty="0"/>
              </a:p>
              <a:p>
                <a:pPr>
                  <a:lnSpc>
                    <a:spcPct val="120000"/>
                  </a:lnSpc>
                </a:pPr>
                <a:r>
                  <a:rPr lang="zh-CN" altLang="en-US" b="1" dirty="0">
                    <a:solidFill>
                      <a:srgbClr val="0A96F3"/>
                    </a:solidFill>
                  </a:rPr>
                  <a:t>对于</a:t>
                </a:r>
                <a:r>
                  <a:rPr lang="en-US" altLang="zh-CN" b="1" dirty="0">
                    <a:solidFill>
                      <a:srgbClr val="0A96F3"/>
                    </a:solidFill>
                  </a:rPr>
                  <a:t>1/3 e</a:t>
                </a:r>
                <a:r>
                  <a:rPr lang="zh-CN" altLang="en-US" b="1" dirty="0">
                    <a:solidFill>
                      <a:srgbClr val="0A96F3"/>
                    </a:solidFill>
                  </a:rPr>
                  <a:t>的粒子为</a:t>
                </a:r>
                <a:r>
                  <a:rPr lang="en-US" altLang="zh-CN" b="1" dirty="0">
                    <a:solidFill>
                      <a:srgbClr val="0A96F3"/>
                    </a:solidFill>
                  </a:rPr>
                  <a:t>2.1</a:t>
                </a:r>
                <a14:m>
                  <m:oMath xmlns:m="http://schemas.openxmlformats.org/officeDocument/2006/math">
                    <m:r>
                      <a:rPr lang="en-US" altLang="zh-CN" b="1" i="1" smtClean="0">
                        <a:solidFill>
                          <a:srgbClr val="0A96F3"/>
                        </a:solidFill>
                        <a:latin typeface="Cambria Math" panose="02040503050406030204" pitchFamily="18" charset="0"/>
                        <a:ea typeface="Cambria Math" panose="02040503050406030204" pitchFamily="18" charset="0"/>
                      </a:rPr>
                      <m:t>×</m:t>
                    </m:r>
                  </m:oMath>
                </a14:m>
                <a:r>
                  <a:rPr lang="en-US" altLang="zh-CN" b="1" dirty="0">
                    <a:solidFill>
                      <a:srgbClr val="0A96F3"/>
                    </a:solidFill>
                  </a:rPr>
                  <a:t>10^(-15)</a:t>
                </a:r>
                <a14:m>
                  <m:oMath xmlns:m="http://schemas.openxmlformats.org/officeDocument/2006/math">
                    <m:sSup>
                      <m:sSupPr>
                        <m:ctrlPr>
                          <a:rPr lang="en-US" altLang="zh-CN" b="1" i="1" smtClean="0">
                            <a:solidFill>
                              <a:srgbClr val="0A96F3"/>
                            </a:solidFill>
                            <a:latin typeface="Cambria Math" panose="02040503050406030204" pitchFamily="18" charset="0"/>
                          </a:rPr>
                        </m:ctrlPr>
                      </m:sSupPr>
                      <m:e>
                        <m:r>
                          <a:rPr lang="en-US" altLang="zh-CN" b="1" i="1">
                            <a:solidFill>
                              <a:srgbClr val="0A96F3"/>
                            </a:solidFill>
                            <a:latin typeface="Cambria Math" panose="02040503050406030204" pitchFamily="18" charset="0"/>
                          </a:rPr>
                          <m:t>𝒄𝒎</m:t>
                        </m:r>
                      </m:e>
                      <m:sup>
                        <m:r>
                          <a:rPr lang="en-US" altLang="zh-CN" b="1" i="1" smtClean="0">
                            <a:solidFill>
                              <a:srgbClr val="0A96F3"/>
                            </a:solidFill>
                            <a:latin typeface="Cambria Math" panose="02040503050406030204" pitchFamily="18" charset="0"/>
                          </a:rPr>
                          <m:t>−</m:t>
                        </m:r>
                        <m:r>
                          <a:rPr lang="en-US" altLang="zh-CN" b="1" i="1" smtClean="0">
                            <a:solidFill>
                              <a:srgbClr val="0A96F3"/>
                            </a:solidFill>
                            <a:latin typeface="Cambria Math" panose="02040503050406030204" pitchFamily="18" charset="0"/>
                          </a:rPr>
                          <m:t>𝟐</m:t>
                        </m:r>
                      </m:sup>
                    </m:sSup>
                    <m:sSup>
                      <m:sSupPr>
                        <m:ctrlPr>
                          <a:rPr lang="en-US" altLang="zh-CN" b="1" i="1" smtClean="0">
                            <a:solidFill>
                              <a:srgbClr val="0A96F3"/>
                            </a:solidFill>
                            <a:latin typeface="Cambria Math" panose="02040503050406030204" pitchFamily="18" charset="0"/>
                          </a:rPr>
                        </m:ctrlPr>
                      </m:sSupPr>
                      <m:e>
                        <m:r>
                          <a:rPr lang="en-US" altLang="zh-CN" b="1" i="1">
                            <a:solidFill>
                              <a:srgbClr val="0A96F3"/>
                            </a:solidFill>
                            <a:latin typeface="Cambria Math" panose="02040503050406030204" pitchFamily="18" charset="0"/>
                          </a:rPr>
                          <m:t>𝒔𝒓</m:t>
                        </m:r>
                      </m:e>
                      <m:sup>
                        <m:r>
                          <a:rPr lang="en-US" altLang="zh-CN" b="1" i="1" smtClean="0">
                            <a:solidFill>
                              <a:srgbClr val="0A96F3"/>
                            </a:solidFill>
                            <a:latin typeface="Cambria Math" panose="02040503050406030204" pitchFamily="18" charset="0"/>
                          </a:rPr>
                          <m:t>−</m:t>
                        </m:r>
                        <m:r>
                          <a:rPr lang="en-US" altLang="zh-CN" b="1" i="1" smtClean="0">
                            <a:solidFill>
                              <a:srgbClr val="0A96F3"/>
                            </a:solidFill>
                            <a:latin typeface="Cambria Math" panose="02040503050406030204" pitchFamily="18" charset="0"/>
                          </a:rPr>
                          <m:t>𝟏</m:t>
                        </m:r>
                      </m:sup>
                    </m:sSup>
                    <m:sSup>
                      <m:sSupPr>
                        <m:ctrlPr>
                          <a:rPr lang="en-US" altLang="zh-CN" b="1" i="1" smtClean="0">
                            <a:solidFill>
                              <a:srgbClr val="0A96F3"/>
                            </a:solidFill>
                            <a:latin typeface="Cambria Math" panose="02040503050406030204" pitchFamily="18" charset="0"/>
                          </a:rPr>
                        </m:ctrlPr>
                      </m:sSupPr>
                      <m:e>
                        <m:r>
                          <a:rPr lang="en-US" altLang="zh-CN" b="1" i="1" smtClean="0">
                            <a:solidFill>
                              <a:srgbClr val="0A96F3"/>
                            </a:solidFill>
                            <a:latin typeface="Cambria Math" panose="02040503050406030204" pitchFamily="18" charset="0"/>
                          </a:rPr>
                          <m:t>𝒔</m:t>
                        </m:r>
                      </m:e>
                      <m:sup>
                        <m:r>
                          <a:rPr lang="en-US" altLang="zh-CN" b="1" i="1" smtClean="0">
                            <a:solidFill>
                              <a:srgbClr val="0A96F3"/>
                            </a:solidFill>
                            <a:latin typeface="Cambria Math" panose="02040503050406030204" pitchFamily="18" charset="0"/>
                          </a:rPr>
                          <m:t>−</m:t>
                        </m:r>
                        <m:r>
                          <a:rPr lang="en-US" altLang="zh-CN" b="1" i="1" smtClean="0">
                            <a:solidFill>
                              <a:srgbClr val="0A96F3"/>
                            </a:solidFill>
                            <a:latin typeface="Cambria Math" panose="02040503050406030204" pitchFamily="18" charset="0"/>
                          </a:rPr>
                          <m:t>𝟏</m:t>
                        </m:r>
                      </m:sup>
                    </m:sSup>
                    <m:r>
                      <a:rPr lang="en-US" altLang="zh-CN" b="1" i="1" smtClean="0">
                        <a:solidFill>
                          <a:srgbClr val="0A96F3"/>
                        </a:solidFill>
                        <a:latin typeface="Cambria Math" panose="02040503050406030204" pitchFamily="18" charset="0"/>
                      </a:rPr>
                      <m:t> </m:t>
                    </m:r>
                  </m:oMath>
                </a14:m>
                <a:r>
                  <a:rPr lang="zh-CN" altLang="en-US" b="1" dirty="0">
                    <a:solidFill>
                      <a:srgbClr val="0A96F3"/>
                    </a:solidFill>
                  </a:rPr>
                  <a:t>，</a:t>
                </a:r>
                <a:endParaRPr lang="en-US" altLang="zh-CN" b="1" dirty="0">
                  <a:solidFill>
                    <a:srgbClr val="0A96F3"/>
                  </a:solidFill>
                </a:endParaRPr>
              </a:p>
              <a:p>
                <a:pPr>
                  <a:lnSpc>
                    <a:spcPct val="120000"/>
                  </a:lnSpc>
                </a:pPr>
                <a:r>
                  <a:rPr lang="zh-CN" altLang="en-US" b="1" dirty="0">
                    <a:solidFill>
                      <a:srgbClr val="0A96F3"/>
                    </a:solidFill>
                  </a:rPr>
                  <a:t>对于</a:t>
                </a:r>
                <a:r>
                  <a:rPr lang="en-US" altLang="zh-CN" b="1" dirty="0">
                    <a:solidFill>
                      <a:srgbClr val="0A96F3"/>
                    </a:solidFill>
                  </a:rPr>
                  <a:t>2/3 e</a:t>
                </a:r>
                <a:r>
                  <a:rPr lang="zh-CN" altLang="en-US" b="1" dirty="0">
                    <a:solidFill>
                      <a:srgbClr val="0A96F3"/>
                    </a:solidFill>
                  </a:rPr>
                  <a:t>的粒子为</a:t>
                </a:r>
                <a:r>
                  <a:rPr lang="en-US" altLang="zh-CN" b="1" dirty="0">
                    <a:solidFill>
                      <a:srgbClr val="0A96F3"/>
                    </a:solidFill>
                  </a:rPr>
                  <a:t>2.5</a:t>
                </a:r>
                <a14:m>
                  <m:oMath xmlns:m="http://schemas.openxmlformats.org/officeDocument/2006/math">
                    <m:r>
                      <a:rPr lang="en-US" altLang="zh-CN" b="1" i="1" smtClean="0">
                        <a:solidFill>
                          <a:srgbClr val="0A96F3"/>
                        </a:solidFill>
                        <a:latin typeface="Cambria Math" panose="02040503050406030204" pitchFamily="18" charset="0"/>
                        <a:ea typeface="Cambria Math" panose="02040503050406030204" pitchFamily="18" charset="0"/>
                      </a:rPr>
                      <m:t>×</m:t>
                    </m:r>
                  </m:oMath>
                </a14:m>
                <a:r>
                  <a:rPr lang="en-US" altLang="zh-CN" b="1" dirty="0">
                    <a:solidFill>
                      <a:srgbClr val="0A96F3"/>
                    </a:solidFill>
                  </a:rPr>
                  <a:t>10^(-15)</a:t>
                </a:r>
                <a14:m>
                  <m:oMath xmlns:m="http://schemas.openxmlformats.org/officeDocument/2006/math">
                    <m:sSup>
                      <m:sSupPr>
                        <m:ctrlPr>
                          <a:rPr lang="en-US" altLang="zh-CN" b="1" i="1">
                            <a:solidFill>
                              <a:srgbClr val="0A96F3"/>
                            </a:solidFill>
                            <a:latin typeface="Cambria Math" panose="02040503050406030204" pitchFamily="18" charset="0"/>
                          </a:rPr>
                        </m:ctrlPr>
                      </m:sSupPr>
                      <m:e>
                        <m:r>
                          <a:rPr lang="en-US" altLang="zh-CN" b="1" i="1">
                            <a:solidFill>
                              <a:srgbClr val="0A96F3"/>
                            </a:solidFill>
                            <a:latin typeface="Cambria Math" panose="02040503050406030204" pitchFamily="18" charset="0"/>
                          </a:rPr>
                          <m:t>𝒄𝒎</m:t>
                        </m:r>
                      </m:e>
                      <m:sup>
                        <m:r>
                          <a:rPr lang="en-US" altLang="zh-CN" b="1" i="1">
                            <a:solidFill>
                              <a:srgbClr val="0A96F3"/>
                            </a:solidFill>
                            <a:latin typeface="Cambria Math" panose="02040503050406030204" pitchFamily="18" charset="0"/>
                          </a:rPr>
                          <m:t>−</m:t>
                        </m:r>
                        <m:r>
                          <a:rPr lang="en-US" altLang="zh-CN" b="1" i="1">
                            <a:solidFill>
                              <a:srgbClr val="0A96F3"/>
                            </a:solidFill>
                            <a:latin typeface="Cambria Math" panose="02040503050406030204" pitchFamily="18" charset="0"/>
                          </a:rPr>
                          <m:t>𝟐</m:t>
                        </m:r>
                      </m:sup>
                    </m:sSup>
                    <m:sSup>
                      <m:sSupPr>
                        <m:ctrlPr>
                          <a:rPr lang="en-US" altLang="zh-CN" b="1" i="1">
                            <a:solidFill>
                              <a:srgbClr val="0A96F3"/>
                            </a:solidFill>
                            <a:latin typeface="Cambria Math" panose="02040503050406030204" pitchFamily="18" charset="0"/>
                          </a:rPr>
                        </m:ctrlPr>
                      </m:sSupPr>
                      <m:e>
                        <m:r>
                          <a:rPr lang="en-US" altLang="zh-CN" b="1" i="1">
                            <a:solidFill>
                              <a:srgbClr val="0A96F3"/>
                            </a:solidFill>
                            <a:latin typeface="Cambria Math" panose="02040503050406030204" pitchFamily="18" charset="0"/>
                          </a:rPr>
                          <m:t>𝒔𝒓</m:t>
                        </m:r>
                      </m:e>
                      <m:sup>
                        <m:r>
                          <a:rPr lang="en-US" altLang="zh-CN" b="1" i="1">
                            <a:solidFill>
                              <a:srgbClr val="0A96F3"/>
                            </a:solidFill>
                            <a:latin typeface="Cambria Math" panose="02040503050406030204" pitchFamily="18" charset="0"/>
                          </a:rPr>
                          <m:t>−</m:t>
                        </m:r>
                        <m:r>
                          <a:rPr lang="en-US" altLang="zh-CN" b="1" i="1">
                            <a:solidFill>
                              <a:srgbClr val="0A96F3"/>
                            </a:solidFill>
                            <a:latin typeface="Cambria Math" panose="02040503050406030204" pitchFamily="18" charset="0"/>
                          </a:rPr>
                          <m:t>𝟏</m:t>
                        </m:r>
                      </m:sup>
                    </m:sSup>
                    <m:sSup>
                      <m:sSupPr>
                        <m:ctrlPr>
                          <a:rPr lang="en-US" altLang="zh-CN" b="1" i="1">
                            <a:solidFill>
                              <a:srgbClr val="0A96F3"/>
                            </a:solidFill>
                            <a:latin typeface="Cambria Math" panose="02040503050406030204" pitchFamily="18" charset="0"/>
                          </a:rPr>
                        </m:ctrlPr>
                      </m:sSupPr>
                      <m:e>
                        <m:r>
                          <a:rPr lang="en-US" altLang="zh-CN" b="1" i="1">
                            <a:solidFill>
                              <a:srgbClr val="0A96F3"/>
                            </a:solidFill>
                            <a:latin typeface="Cambria Math" panose="02040503050406030204" pitchFamily="18" charset="0"/>
                          </a:rPr>
                          <m:t>𝒔</m:t>
                        </m:r>
                      </m:e>
                      <m:sup>
                        <m:r>
                          <a:rPr lang="en-US" altLang="zh-CN" b="1" i="1">
                            <a:solidFill>
                              <a:srgbClr val="0A96F3"/>
                            </a:solidFill>
                            <a:latin typeface="Cambria Math" panose="02040503050406030204" pitchFamily="18" charset="0"/>
                          </a:rPr>
                          <m:t>−</m:t>
                        </m:r>
                        <m:r>
                          <a:rPr lang="en-US" altLang="zh-CN" b="1" i="1">
                            <a:solidFill>
                              <a:srgbClr val="0A96F3"/>
                            </a:solidFill>
                            <a:latin typeface="Cambria Math" panose="02040503050406030204" pitchFamily="18" charset="0"/>
                          </a:rPr>
                          <m:t>𝟏</m:t>
                        </m:r>
                      </m:sup>
                    </m:sSup>
                    <m:r>
                      <a:rPr lang="en-US" altLang="zh-CN" b="1" i="1">
                        <a:solidFill>
                          <a:srgbClr val="0A96F3"/>
                        </a:solidFill>
                        <a:latin typeface="Cambria Math" panose="02040503050406030204" pitchFamily="18" charset="0"/>
                      </a:rPr>
                      <m:t> </m:t>
                    </m:r>
                  </m:oMath>
                </a14:m>
                <a:r>
                  <a:rPr lang="zh-CN" altLang="en-US" b="1" dirty="0">
                    <a:solidFill>
                      <a:srgbClr val="0A96F3"/>
                    </a:solidFill>
                  </a:rPr>
                  <a:t>。</a:t>
                </a:r>
                <a:endParaRPr lang="en-US" altLang="zh-CN" b="1" dirty="0">
                  <a:solidFill>
                    <a:srgbClr val="0A96F3"/>
                  </a:solidFill>
                </a:endParaRPr>
              </a:p>
              <a:p>
                <a:pPr>
                  <a:lnSpc>
                    <a:spcPct val="114000"/>
                  </a:lnSpc>
                </a:pPr>
                <a:endParaRPr lang="en-US" altLang="zh-CN" dirty="0"/>
              </a:p>
            </p:txBody>
          </p:sp>
        </mc:Choice>
        <mc:Fallback>
          <p:sp>
            <p:nvSpPr>
              <p:cNvPr id="5" name="文本框 4">
                <a:extLst>
                  <a:ext uri="{FF2B5EF4-FFF2-40B4-BE49-F238E27FC236}">
                    <a16:creationId xmlns:a16="http://schemas.microsoft.com/office/drawing/2014/main" id="{A75DCBCB-3FF0-00AB-D5B2-1DAADC7536D9}"/>
                  </a:ext>
                </a:extLst>
              </p:cNvPr>
              <p:cNvSpPr txBox="1">
                <a:spLocks noRot="1" noChangeAspect="1" noMove="1" noResize="1" noEditPoints="1" noAdjustHandles="1" noChangeArrowheads="1" noChangeShapeType="1" noTextEdit="1"/>
              </p:cNvSpPr>
              <p:nvPr/>
            </p:nvSpPr>
            <p:spPr>
              <a:xfrm>
                <a:off x="668835" y="827781"/>
                <a:ext cx="5625947" cy="5080622"/>
              </a:xfrm>
              <a:prstGeom prst="rect">
                <a:avLst/>
              </a:prstGeom>
              <a:blipFill>
                <a:blip r:embed="rId2"/>
                <a:stretch>
                  <a:fillRect l="-1192" t="-120" r="-217"/>
                </a:stretch>
              </a:blipFill>
            </p:spPr>
            <p:txBody>
              <a:bodyPr/>
              <a:lstStyle/>
              <a:p>
                <a:r>
                  <a:rPr lang="zh-CN" altLang="en-US">
                    <a:noFill/>
                  </a:rPr>
                  <a:t> </a:t>
                </a:r>
              </a:p>
            </p:txBody>
          </p:sp>
        </mc:Fallback>
      </mc:AlternateContent>
      <p:pic>
        <p:nvPicPr>
          <p:cNvPr id="9" name="图片 8">
            <a:extLst>
              <a:ext uri="{FF2B5EF4-FFF2-40B4-BE49-F238E27FC236}">
                <a16:creationId xmlns:a16="http://schemas.microsoft.com/office/drawing/2014/main" id="{7F5653A1-C4D0-6708-9136-609D741CFD52}"/>
              </a:ext>
            </a:extLst>
          </p:cNvPr>
          <p:cNvPicPr>
            <a:picLocks noChangeAspect="1"/>
          </p:cNvPicPr>
          <p:nvPr/>
        </p:nvPicPr>
        <p:blipFill>
          <a:blip r:embed="rId3" cstate="print">
            <a:extLst>
              <a:ext uri="{28A0092B-C50C-407E-A947-70E740481C1C}">
                <a14:useLocalDpi xmlns:a14="http://schemas.microsoft.com/office/drawing/2010/main" val="0"/>
              </a:ext>
            </a:extLst>
          </a:blip>
          <a:srcRect b="8509"/>
          <a:stretch/>
        </p:blipFill>
        <p:spPr>
          <a:xfrm>
            <a:off x="7631887" y="27641"/>
            <a:ext cx="3785260" cy="2746248"/>
          </a:xfrm>
          <a:prstGeom prst="rect">
            <a:avLst/>
          </a:prstGeom>
        </p:spPr>
      </p:pic>
      <p:pic>
        <p:nvPicPr>
          <p:cNvPr id="13" name="图片 12">
            <a:extLst>
              <a:ext uri="{FF2B5EF4-FFF2-40B4-BE49-F238E27FC236}">
                <a16:creationId xmlns:a16="http://schemas.microsoft.com/office/drawing/2014/main" id="{04900643-6FE4-AD34-356E-57DCFB2944E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31887" y="2773889"/>
            <a:ext cx="3785260" cy="2401774"/>
          </a:xfrm>
          <a:prstGeom prst="rect">
            <a:avLst/>
          </a:prstGeom>
        </p:spPr>
      </p:pic>
      <p:sp>
        <p:nvSpPr>
          <p:cNvPr id="14" name="文本框 13">
            <a:extLst>
              <a:ext uri="{FF2B5EF4-FFF2-40B4-BE49-F238E27FC236}">
                <a16:creationId xmlns:a16="http://schemas.microsoft.com/office/drawing/2014/main" id="{B54DFE67-A985-AB37-9F52-CD04DD2612B9}"/>
              </a:ext>
            </a:extLst>
          </p:cNvPr>
          <p:cNvSpPr txBox="1"/>
          <p:nvPr/>
        </p:nvSpPr>
        <p:spPr>
          <a:xfrm>
            <a:off x="8430944" y="5409029"/>
            <a:ext cx="2187146" cy="646331"/>
          </a:xfrm>
          <a:prstGeom prst="rect">
            <a:avLst/>
          </a:prstGeom>
          <a:noFill/>
        </p:spPr>
        <p:txBody>
          <a:bodyPr wrap="square" rtlCol="0">
            <a:spAutoFit/>
          </a:bodyPr>
          <a:lstStyle/>
          <a:p>
            <a:r>
              <a:rPr lang="zh-CN" altLang="en-US" dirty="0"/>
              <a:t>上：外部结构图</a:t>
            </a:r>
            <a:endParaRPr lang="en-US" altLang="zh-CN" dirty="0"/>
          </a:p>
          <a:p>
            <a:r>
              <a:rPr lang="zh-CN" altLang="en-US" dirty="0"/>
              <a:t>下：内部结构图</a:t>
            </a:r>
          </a:p>
        </p:txBody>
      </p:sp>
      <p:sp>
        <p:nvSpPr>
          <p:cNvPr id="3" name="文本框 2">
            <a:extLst>
              <a:ext uri="{FF2B5EF4-FFF2-40B4-BE49-F238E27FC236}">
                <a16:creationId xmlns:a16="http://schemas.microsoft.com/office/drawing/2014/main" id="{FD526547-A95D-095A-C21A-7EE7C5914E7F}"/>
              </a:ext>
            </a:extLst>
          </p:cNvPr>
          <p:cNvSpPr txBox="1"/>
          <p:nvPr/>
        </p:nvSpPr>
        <p:spPr>
          <a:xfrm>
            <a:off x="668835" y="5732194"/>
            <a:ext cx="5811079" cy="923330"/>
          </a:xfrm>
          <a:prstGeom prst="rect">
            <a:avLst/>
          </a:prstGeom>
          <a:noFill/>
        </p:spPr>
        <p:txBody>
          <a:bodyPr wrap="square" rtlCol="0">
            <a:spAutoFit/>
          </a:bodyPr>
          <a:lstStyle/>
          <a:p>
            <a:r>
              <a:rPr lang="zh-CN" altLang="en-US" dirty="0"/>
              <a:t>还有其他装置如</a:t>
            </a:r>
            <a:r>
              <a:rPr lang="en-US" altLang="zh-CN" dirty="0"/>
              <a:t>MACRO</a:t>
            </a:r>
            <a:r>
              <a:rPr lang="zh-CN" altLang="en-US" dirty="0"/>
              <a:t>流光管探测系统等，也进行了</a:t>
            </a:r>
            <a:r>
              <a:rPr lang="en-US" altLang="zh-CN" dirty="0"/>
              <a:t>FCP</a:t>
            </a:r>
            <a:r>
              <a:rPr lang="zh-CN" altLang="en-US" dirty="0"/>
              <a:t>相关的实验探测，并给出了相应的积分通量上限。</a:t>
            </a:r>
          </a:p>
          <a:p>
            <a:endParaRPr lang="zh-CN" altLang="en-US" dirty="0"/>
          </a:p>
        </p:txBody>
      </p:sp>
    </p:spTree>
    <p:extLst>
      <p:ext uri="{BB962C8B-B14F-4D97-AF65-F5344CB8AC3E}">
        <p14:creationId xmlns:p14="http://schemas.microsoft.com/office/powerpoint/2010/main" val="2760660385"/>
      </p:ext>
    </p:extLst>
  </p:cSld>
  <p:clrMapOvr>
    <a:masterClrMapping/>
  </p:clrMapOvr>
</p:sld>
</file>

<file path=ppt/theme/theme1.xml><?xml version="1.0" encoding="utf-8"?>
<a:theme xmlns:a="http://schemas.openxmlformats.org/drawingml/2006/main" name="Office 主题​​">
  <a:themeElements>
    <a:clrScheme name="teach">
      <a:dk1>
        <a:srgbClr val="11344A"/>
      </a:dk1>
      <a:lt1>
        <a:srgbClr val="E6F5FF"/>
      </a:lt1>
      <a:dk2>
        <a:srgbClr val="11344A"/>
      </a:dk2>
      <a:lt2>
        <a:srgbClr val="E6F5FF"/>
      </a:lt2>
      <a:accent1>
        <a:srgbClr val="115D8A"/>
      </a:accent1>
      <a:accent2>
        <a:srgbClr val="19B5CA"/>
      </a:accent2>
      <a:accent3>
        <a:srgbClr val="FFCA0F"/>
      </a:accent3>
      <a:accent4>
        <a:srgbClr val="D28527"/>
      </a:accent4>
      <a:accent5>
        <a:srgbClr val="CE2424"/>
      </a:accent5>
      <a:accent6>
        <a:srgbClr val="37990E"/>
      </a:accent6>
      <a:hlink>
        <a:srgbClr val="0563C1"/>
      </a:hlink>
      <a:folHlink>
        <a:srgbClr val="954F72"/>
      </a:folHlink>
    </a:clrScheme>
    <a:fontScheme name="teach">
      <a:majorFont>
        <a:latin typeface="Candara"/>
        <a:ea typeface="微软雅黑"/>
        <a:cs typeface=""/>
      </a:majorFont>
      <a:minorFont>
        <a:latin typeface="Candara"/>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1167</TotalTime>
  <Words>2229</Words>
  <Application>Microsoft Office PowerPoint</Application>
  <PresentationFormat>宽屏</PresentationFormat>
  <Paragraphs>103</Paragraphs>
  <Slides>14</Slides>
  <Notes>6</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14</vt:i4>
      </vt:variant>
    </vt:vector>
  </HeadingPairs>
  <TitlesOfParts>
    <vt:vector size="20" baseType="lpstr">
      <vt:lpstr>等线</vt:lpstr>
      <vt:lpstr>Arial</vt:lpstr>
      <vt:lpstr>Cambria Math</vt:lpstr>
      <vt:lpstr>Candara</vt:lpstr>
      <vt:lpstr>Wingdings</vt:lpstr>
      <vt:lpstr>Office 主题​​</vt:lpstr>
      <vt:lpstr>寻找自由分数电荷粒子（FCP）</vt:lpstr>
      <vt:lpstr>主要内容</vt:lpstr>
      <vt:lpstr>FCP研究背景及意义</vt:lpstr>
      <vt:lpstr>FCP的相关理论</vt:lpstr>
      <vt:lpstr>寻找FCP的实验现状</vt:lpstr>
      <vt:lpstr>在加速器实验上的寻找FCP</vt:lpstr>
      <vt:lpstr>在加速器实验上的寻找FCP</vt:lpstr>
      <vt:lpstr>深地探测实验中寻找FCP</vt:lpstr>
      <vt:lpstr>深地探测实验中寻找FCP</vt:lpstr>
      <vt:lpstr>空间探测实验中寻找FCP</vt:lpstr>
      <vt:lpstr>空间探测实验中寻找FCP</vt:lpstr>
      <vt:lpstr>总结</vt:lpstr>
      <vt:lpstr>参考文献</vt:lpstr>
      <vt:lpstr>谢谢！</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教务处PPT模板001</dc:title>
  <dc:creator>现代教育技术中心</dc:creator>
  <cp:lastModifiedBy>晓光 寒</cp:lastModifiedBy>
  <cp:revision>92</cp:revision>
  <dcterms:created xsi:type="dcterms:W3CDTF">2019-08-12T09:30:56Z</dcterms:created>
  <dcterms:modified xsi:type="dcterms:W3CDTF">2025-05-23T13:46:35Z</dcterms:modified>
</cp:coreProperties>
</file>