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60" r:id="rId3"/>
    <p:sldId id="294" r:id="rId4"/>
    <p:sldId id="293" r:id="rId6"/>
    <p:sldId id="296" r:id="rId7"/>
    <p:sldId id="297" r:id="rId8"/>
    <p:sldId id="344" r:id="rId9"/>
    <p:sldId id="345" r:id="rId10"/>
    <p:sldId id="342" r:id="rId11"/>
    <p:sldId id="343" r:id="rId12"/>
  </p:sldIdLst>
  <p:sldSz cx="12192000" cy="6858000"/>
  <p:notesSz cx="6858000" cy="9144000"/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3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3152"/>
    <a:srgbClr val="253355"/>
    <a:srgbClr val="1C2640"/>
    <a:srgbClr val="E7EDF1"/>
    <a:srgbClr val="ECF1F4"/>
    <a:srgbClr val="D3D3D3"/>
    <a:srgbClr val="2E406B"/>
    <a:srgbClr val="EEF2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71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462" y="96"/>
      </p:cViewPr>
      <p:guideLst>
        <p:guide orient="horz" pos="2160"/>
        <p:guide pos="383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gs" Target="tags/tag10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01A7D-0318-488A-AEF4-61BDD6D1503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EAADD-04E7-4E9A-9769-230A8A5E70E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01A7D-0318-488A-AEF4-61BDD6D1503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EAADD-04E7-4E9A-9769-230A8A5E70E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01A7D-0318-488A-AEF4-61BDD6D1503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EAADD-04E7-4E9A-9769-230A8A5E70E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01A7D-0318-488A-AEF4-61BDD6D1503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EAADD-04E7-4E9A-9769-230A8A5E70E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01A7D-0318-488A-AEF4-61BDD6D1503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EAADD-04E7-4E9A-9769-230A8A5E70E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01A7D-0318-488A-AEF4-61BDD6D1503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EAADD-04E7-4E9A-9769-230A8A5E70E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01A7D-0318-488A-AEF4-61BDD6D15036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EAADD-04E7-4E9A-9769-230A8A5E70E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01A7D-0318-488A-AEF4-61BDD6D1503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EAADD-04E7-4E9A-9769-230A8A5E70E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01A7D-0318-488A-AEF4-61BDD6D15036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EAADD-04E7-4E9A-9769-230A8A5E70E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01A7D-0318-488A-AEF4-61BDD6D1503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EAADD-04E7-4E9A-9769-230A8A5E70E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01A7D-0318-488A-AEF4-61BDD6D1503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EAADD-04E7-4E9A-9769-230A8A5E70E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01A7D-0318-488A-AEF4-61BDD6D1503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EAADD-04E7-4E9A-9769-230A8A5E70E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9.png"/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11.png"/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15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组合 20"/>
          <p:cNvGrpSpPr/>
          <p:nvPr/>
        </p:nvGrpSpPr>
        <p:grpSpPr>
          <a:xfrm>
            <a:off x="-214590" y="2749592"/>
            <a:ext cx="3000475" cy="1404242"/>
            <a:chOff x="0" y="880508"/>
            <a:chExt cx="3000475" cy="1404242"/>
          </a:xfrm>
        </p:grpSpPr>
        <p:sp>
          <p:nvSpPr>
            <p:cNvPr id="3" name="矩形 2"/>
            <p:cNvSpPr/>
            <p:nvPr/>
          </p:nvSpPr>
          <p:spPr>
            <a:xfrm>
              <a:off x="0" y="880508"/>
              <a:ext cx="2324100" cy="1404242"/>
            </a:xfrm>
            <a:prstGeom prst="rect">
              <a:avLst/>
            </a:prstGeom>
            <a:solidFill>
              <a:srgbClr val="D3D3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椭圆 19"/>
            <p:cNvSpPr/>
            <p:nvPr/>
          </p:nvSpPr>
          <p:spPr>
            <a:xfrm>
              <a:off x="1596475" y="880750"/>
              <a:ext cx="1404000" cy="1404000"/>
            </a:xfrm>
            <a:prstGeom prst="ellipse">
              <a:avLst/>
            </a:prstGeom>
            <a:solidFill>
              <a:srgbClr val="D3D3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" name="文本框 4"/>
          <p:cNvSpPr txBox="1"/>
          <p:nvPr/>
        </p:nvSpPr>
        <p:spPr>
          <a:xfrm>
            <a:off x="2928152" y="2414084"/>
            <a:ext cx="720677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5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CEPC AHCAL </a:t>
            </a:r>
            <a:r>
              <a:rPr lang="en-US" altLang="zh-CN" sz="5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PID</a:t>
            </a:r>
            <a:endParaRPr lang="en-US" altLang="zh-CN" sz="5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7"/>
          <p:cNvSpPr txBox="1"/>
          <p:nvPr/>
        </p:nvSpPr>
        <p:spPr>
          <a:xfrm>
            <a:off x="7428230" y="4366895"/>
            <a:ext cx="1896745" cy="33718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600" dirty="0">
                <a:solidFill>
                  <a:srgbClr val="24315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2025.5.13</a:t>
            </a:r>
            <a:endParaRPr lang="en-US" altLang="zh-CN" sz="1600" dirty="0">
              <a:solidFill>
                <a:srgbClr val="24315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1406855" y="2773316"/>
            <a:ext cx="1354060" cy="1356796"/>
            <a:chOff x="10265088" y="255018"/>
            <a:chExt cx="1570606" cy="1573782"/>
          </a:xfrm>
        </p:grpSpPr>
        <p:grpSp>
          <p:nvGrpSpPr>
            <p:cNvPr id="10" name="Group 32"/>
            <p:cNvGrpSpPr/>
            <p:nvPr/>
          </p:nvGrpSpPr>
          <p:grpSpPr>
            <a:xfrm>
              <a:off x="10265088" y="255018"/>
              <a:ext cx="1570606" cy="1573782"/>
              <a:chOff x="3692576" y="1742634"/>
              <a:chExt cx="2790379" cy="2796023"/>
            </a:xfrm>
          </p:grpSpPr>
          <p:grpSp>
            <p:nvGrpSpPr>
              <p:cNvPr id="16" name="组合 79"/>
              <p:cNvGrpSpPr/>
              <p:nvPr/>
            </p:nvGrpSpPr>
            <p:grpSpPr bwMode="auto">
              <a:xfrm>
                <a:off x="3692576" y="1742634"/>
                <a:ext cx="2790379" cy="2796023"/>
                <a:chOff x="6379729" y="2488774"/>
                <a:chExt cx="2513016" cy="2513016"/>
              </a:xfrm>
            </p:grpSpPr>
            <p:sp>
              <p:nvSpPr>
                <p:cNvPr id="18" name="任意多边形 82"/>
                <p:cNvSpPr/>
                <p:nvPr/>
              </p:nvSpPr>
              <p:spPr>
                <a:xfrm rot="3738964">
                  <a:off x="6379729" y="2488774"/>
                  <a:ext cx="2513016" cy="2513016"/>
                </a:xfrm>
                <a:custGeom>
                  <a:avLst/>
                  <a:gdLst>
                    <a:gd name="connsiteX0" fmla="*/ 0 w 1800200"/>
                    <a:gd name="connsiteY0" fmla="*/ 900100 h 1800200"/>
                    <a:gd name="connsiteX1" fmla="*/ 263634 w 1800200"/>
                    <a:gd name="connsiteY1" fmla="*/ 263633 h 1800200"/>
                    <a:gd name="connsiteX2" fmla="*/ 900101 w 1800200"/>
                    <a:gd name="connsiteY2" fmla="*/ 1 h 1800200"/>
                    <a:gd name="connsiteX3" fmla="*/ 1536568 w 1800200"/>
                    <a:gd name="connsiteY3" fmla="*/ 263635 h 1800200"/>
                    <a:gd name="connsiteX4" fmla="*/ 1800200 w 1800200"/>
                    <a:gd name="connsiteY4" fmla="*/ 900102 h 1800200"/>
                    <a:gd name="connsiteX5" fmla="*/ 1536567 w 1800200"/>
                    <a:gd name="connsiteY5" fmla="*/ 1536569 h 1800200"/>
                    <a:gd name="connsiteX6" fmla="*/ 900100 w 1800200"/>
                    <a:gd name="connsiteY6" fmla="*/ 1800202 h 1800200"/>
                    <a:gd name="connsiteX7" fmla="*/ 263633 w 1800200"/>
                    <a:gd name="connsiteY7" fmla="*/ 1536568 h 1800200"/>
                    <a:gd name="connsiteX8" fmla="*/ 0 w 1800200"/>
                    <a:gd name="connsiteY8" fmla="*/ 900101 h 1800200"/>
                    <a:gd name="connsiteX9" fmla="*/ 0 w 1800200"/>
                    <a:gd name="connsiteY9" fmla="*/ 900100 h 1800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800200" h="1800200">
                      <a:moveTo>
                        <a:pt x="0" y="900100"/>
                      </a:moveTo>
                      <a:cubicBezTo>
                        <a:pt x="0" y="661379"/>
                        <a:pt x="94832" y="432435"/>
                        <a:pt x="263634" y="263633"/>
                      </a:cubicBezTo>
                      <a:cubicBezTo>
                        <a:pt x="432436" y="94832"/>
                        <a:pt x="661380" y="0"/>
                        <a:pt x="900101" y="1"/>
                      </a:cubicBezTo>
                      <a:cubicBezTo>
                        <a:pt x="1138822" y="1"/>
                        <a:pt x="1367766" y="94833"/>
                        <a:pt x="1536568" y="263635"/>
                      </a:cubicBezTo>
                      <a:cubicBezTo>
                        <a:pt x="1705369" y="432437"/>
                        <a:pt x="1800201" y="661381"/>
                        <a:pt x="1800200" y="900102"/>
                      </a:cubicBezTo>
                      <a:cubicBezTo>
                        <a:pt x="1800200" y="1138823"/>
                        <a:pt x="1705368" y="1367767"/>
                        <a:pt x="1536567" y="1536569"/>
                      </a:cubicBezTo>
                      <a:cubicBezTo>
                        <a:pt x="1367765" y="1705371"/>
                        <a:pt x="1138821" y="1800202"/>
                        <a:pt x="900100" y="1800202"/>
                      </a:cubicBezTo>
                      <a:cubicBezTo>
                        <a:pt x="661379" y="1800202"/>
                        <a:pt x="432435" y="1705370"/>
                        <a:pt x="263633" y="1536568"/>
                      </a:cubicBezTo>
                      <a:cubicBezTo>
                        <a:pt x="94832" y="1367766"/>
                        <a:pt x="0" y="1138822"/>
                        <a:pt x="0" y="900101"/>
                      </a:cubicBezTo>
                      <a:lnTo>
                        <a:pt x="0" y="900100"/>
                      </a:lnTo>
                      <a:close/>
                    </a:path>
                  </a:pathLst>
                </a:custGeom>
                <a:gradFill flip="none" rotWithShape="1">
                  <a:gsLst>
                    <a:gs pos="17000">
                      <a:srgbClr val="FFFFFF"/>
                    </a:gs>
                    <a:gs pos="88000">
                      <a:srgbClr val="FFFFFF">
                        <a:lumMod val="72000"/>
                      </a:srgbClr>
                    </a:gs>
                  </a:gsLst>
                  <a:lin ang="2700000" scaled="1"/>
                  <a:tileRect/>
                </a:gradFill>
                <a:ln w="25400" cap="flat" cmpd="sng" algn="ctr">
                  <a:noFill/>
                  <a:prstDash val="solid"/>
                </a:ln>
                <a:effectLst>
                  <a:outerShdw blurRad="127000" dist="63500" dir="7380000" sx="102000" sy="102000" algn="tr" rotWithShape="0">
                    <a:prstClr val="black">
                      <a:alpha val="39000"/>
                    </a:prstClr>
                  </a:outerShdw>
                </a:effectLst>
              </p:spPr>
              <p:txBody>
                <a:bodyPr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9" name="任意多边形 83"/>
                <p:cNvSpPr/>
                <p:nvPr/>
              </p:nvSpPr>
              <p:spPr>
                <a:xfrm rot="16377237">
                  <a:off x="6409518" y="2506881"/>
                  <a:ext cx="2476803" cy="2476800"/>
                </a:xfrm>
                <a:custGeom>
                  <a:avLst/>
                  <a:gdLst>
                    <a:gd name="connsiteX0" fmla="*/ 0 w 1800200"/>
                    <a:gd name="connsiteY0" fmla="*/ 900100 h 1800200"/>
                    <a:gd name="connsiteX1" fmla="*/ 263634 w 1800200"/>
                    <a:gd name="connsiteY1" fmla="*/ 263633 h 1800200"/>
                    <a:gd name="connsiteX2" fmla="*/ 900101 w 1800200"/>
                    <a:gd name="connsiteY2" fmla="*/ 1 h 1800200"/>
                    <a:gd name="connsiteX3" fmla="*/ 1536568 w 1800200"/>
                    <a:gd name="connsiteY3" fmla="*/ 263635 h 1800200"/>
                    <a:gd name="connsiteX4" fmla="*/ 1800200 w 1800200"/>
                    <a:gd name="connsiteY4" fmla="*/ 900102 h 1800200"/>
                    <a:gd name="connsiteX5" fmla="*/ 1536567 w 1800200"/>
                    <a:gd name="connsiteY5" fmla="*/ 1536569 h 1800200"/>
                    <a:gd name="connsiteX6" fmla="*/ 900100 w 1800200"/>
                    <a:gd name="connsiteY6" fmla="*/ 1800202 h 1800200"/>
                    <a:gd name="connsiteX7" fmla="*/ 263633 w 1800200"/>
                    <a:gd name="connsiteY7" fmla="*/ 1536568 h 1800200"/>
                    <a:gd name="connsiteX8" fmla="*/ 0 w 1800200"/>
                    <a:gd name="connsiteY8" fmla="*/ 900101 h 1800200"/>
                    <a:gd name="connsiteX9" fmla="*/ 0 w 1800200"/>
                    <a:gd name="connsiteY9" fmla="*/ 900100 h 1800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800200" h="1800200">
                      <a:moveTo>
                        <a:pt x="0" y="900100"/>
                      </a:moveTo>
                      <a:cubicBezTo>
                        <a:pt x="0" y="661379"/>
                        <a:pt x="94832" y="432435"/>
                        <a:pt x="263634" y="263633"/>
                      </a:cubicBezTo>
                      <a:cubicBezTo>
                        <a:pt x="432436" y="94832"/>
                        <a:pt x="661380" y="0"/>
                        <a:pt x="900101" y="1"/>
                      </a:cubicBezTo>
                      <a:cubicBezTo>
                        <a:pt x="1138822" y="1"/>
                        <a:pt x="1367766" y="94833"/>
                        <a:pt x="1536568" y="263635"/>
                      </a:cubicBezTo>
                      <a:cubicBezTo>
                        <a:pt x="1705369" y="432437"/>
                        <a:pt x="1800201" y="661381"/>
                        <a:pt x="1800200" y="900102"/>
                      </a:cubicBezTo>
                      <a:cubicBezTo>
                        <a:pt x="1800200" y="1138823"/>
                        <a:pt x="1705368" y="1367767"/>
                        <a:pt x="1536567" y="1536569"/>
                      </a:cubicBezTo>
                      <a:cubicBezTo>
                        <a:pt x="1367765" y="1705371"/>
                        <a:pt x="1138821" y="1800202"/>
                        <a:pt x="900100" y="1800202"/>
                      </a:cubicBezTo>
                      <a:cubicBezTo>
                        <a:pt x="661379" y="1800202"/>
                        <a:pt x="432435" y="1705370"/>
                        <a:pt x="263633" y="1536568"/>
                      </a:cubicBezTo>
                      <a:cubicBezTo>
                        <a:pt x="94832" y="1367766"/>
                        <a:pt x="0" y="1138822"/>
                        <a:pt x="0" y="900101"/>
                      </a:cubicBezTo>
                      <a:lnTo>
                        <a:pt x="0" y="900100"/>
                      </a:lnTo>
                      <a:close/>
                    </a:path>
                  </a:pathLst>
                </a:custGeom>
                <a:gradFill flip="none" rotWithShape="1">
                  <a:gsLst>
                    <a:gs pos="29000">
                      <a:srgbClr val="FFFFFF"/>
                    </a:gs>
                    <a:gs pos="98000">
                      <a:srgbClr val="FFFFFF">
                        <a:lumMod val="75000"/>
                      </a:srgbClr>
                    </a:gs>
                  </a:gsLst>
                  <a:lin ang="2700000" scaled="1"/>
                  <a:tileRect/>
                </a:gradFill>
                <a:ln w="25400" cap="flat" cmpd="sng" algn="ctr">
                  <a:noFill/>
                  <a:prstDash val="solid"/>
                </a:ln>
                <a:effectLst>
                  <a:softEdge rad="0"/>
                </a:effec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</p:grpSp>
          <p:sp>
            <p:nvSpPr>
              <p:cNvPr id="17" name="椭圆 80"/>
              <p:cNvSpPr/>
              <p:nvPr/>
            </p:nvSpPr>
            <p:spPr bwMode="auto">
              <a:xfrm>
                <a:off x="4101618" y="2137562"/>
                <a:ext cx="2016471" cy="2020558"/>
              </a:xfrm>
              <a:prstGeom prst="ellipse">
                <a:avLst/>
              </a:prstGeom>
              <a:solidFill>
                <a:srgbClr val="243152"/>
              </a:solidFill>
              <a:ln w="25400" cap="flat" cmpd="sng" algn="ctr">
                <a:noFill/>
                <a:prstDash val="solid"/>
              </a:ln>
              <a:effectLst>
                <a:innerShdw blurRad="63500" dist="25400" dir="18660000">
                  <a:prstClr val="black">
                    <a:alpha val="35000"/>
                  </a:prstClr>
                </a:innerShdw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1" name="组合 10"/>
            <p:cNvGrpSpPr/>
            <p:nvPr/>
          </p:nvGrpSpPr>
          <p:grpSpPr>
            <a:xfrm>
              <a:off x="10638670" y="749095"/>
              <a:ext cx="823442" cy="585626"/>
              <a:chOff x="1743075" y="720725"/>
              <a:chExt cx="5573713" cy="3963988"/>
            </a:xfrm>
            <a:solidFill>
              <a:schemeClr val="bg1"/>
            </a:solidFill>
          </p:grpSpPr>
          <p:sp>
            <p:nvSpPr>
              <p:cNvPr id="12" name="Freeform 27"/>
              <p:cNvSpPr/>
              <p:nvPr/>
            </p:nvSpPr>
            <p:spPr bwMode="auto">
              <a:xfrm>
                <a:off x="1743075" y="720725"/>
                <a:ext cx="5573713" cy="2676525"/>
              </a:xfrm>
              <a:custGeom>
                <a:avLst/>
                <a:gdLst>
                  <a:gd name="T0" fmla="*/ 944 w 2050"/>
                  <a:gd name="T1" fmla="*/ 28 h 988"/>
                  <a:gd name="T2" fmla="*/ 1101 w 2050"/>
                  <a:gd name="T3" fmla="*/ 25 h 988"/>
                  <a:gd name="T4" fmla="*/ 2021 w 2050"/>
                  <a:gd name="T5" fmla="*/ 464 h 988"/>
                  <a:gd name="T6" fmla="*/ 2049 w 2050"/>
                  <a:gd name="T7" fmla="*/ 497 h 988"/>
                  <a:gd name="T8" fmla="*/ 2022 w 2050"/>
                  <a:gd name="T9" fmla="*/ 526 h 988"/>
                  <a:gd name="T10" fmla="*/ 1090 w 2050"/>
                  <a:gd name="T11" fmla="*/ 970 h 988"/>
                  <a:gd name="T12" fmla="*/ 966 w 2050"/>
                  <a:gd name="T13" fmla="*/ 973 h 988"/>
                  <a:gd name="T14" fmla="*/ 637 w 2050"/>
                  <a:gd name="T15" fmla="*/ 817 h 988"/>
                  <a:gd name="T16" fmla="*/ 573 w 2050"/>
                  <a:gd name="T17" fmla="*/ 784 h 988"/>
                  <a:gd name="T18" fmla="*/ 579 w 2050"/>
                  <a:gd name="T19" fmla="*/ 763 h 988"/>
                  <a:gd name="T20" fmla="*/ 972 w 2050"/>
                  <a:gd name="T21" fmla="*/ 559 h 988"/>
                  <a:gd name="T22" fmla="*/ 1099 w 2050"/>
                  <a:gd name="T23" fmla="*/ 550 h 988"/>
                  <a:gd name="T24" fmla="*/ 1138 w 2050"/>
                  <a:gd name="T25" fmla="*/ 500 h 988"/>
                  <a:gd name="T26" fmla="*/ 1110 w 2050"/>
                  <a:gd name="T27" fmla="*/ 448 h 988"/>
                  <a:gd name="T28" fmla="*/ 996 w 2050"/>
                  <a:gd name="T29" fmla="*/ 427 h 988"/>
                  <a:gd name="T30" fmla="*/ 922 w 2050"/>
                  <a:gd name="T31" fmla="*/ 466 h 988"/>
                  <a:gd name="T32" fmla="*/ 916 w 2050"/>
                  <a:gd name="T33" fmla="*/ 516 h 988"/>
                  <a:gd name="T34" fmla="*/ 521 w 2050"/>
                  <a:gd name="T35" fmla="*/ 721 h 988"/>
                  <a:gd name="T36" fmla="*/ 500 w 2050"/>
                  <a:gd name="T37" fmla="*/ 749 h 988"/>
                  <a:gd name="T38" fmla="*/ 269 w 2050"/>
                  <a:gd name="T39" fmla="*/ 641 h 988"/>
                  <a:gd name="T40" fmla="*/ 28 w 2050"/>
                  <a:gd name="T41" fmla="*/ 526 h 988"/>
                  <a:gd name="T42" fmla="*/ 1 w 2050"/>
                  <a:gd name="T43" fmla="*/ 493 h 988"/>
                  <a:gd name="T44" fmla="*/ 31 w 2050"/>
                  <a:gd name="T45" fmla="*/ 463 h 988"/>
                  <a:gd name="T46" fmla="*/ 944 w 2050"/>
                  <a:gd name="T47" fmla="*/ 28 h 9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2050" h="988">
                    <a:moveTo>
                      <a:pt x="944" y="28"/>
                    </a:moveTo>
                    <a:cubicBezTo>
                      <a:pt x="992" y="1"/>
                      <a:pt x="1053" y="0"/>
                      <a:pt x="1101" y="25"/>
                    </a:cubicBezTo>
                    <a:cubicBezTo>
                      <a:pt x="1408" y="172"/>
                      <a:pt x="1715" y="318"/>
                      <a:pt x="2021" y="464"/>
                    </a:cubicBezTo>
                    <a:cubicBezTo>
                      <a:pt x="2035" y="470"/>
                      <a:pt x="2050" y="481"/>
                      <a:pt x="2049" y="497"/>
                    </a:cubicBezTo>
                    <a:cubicBezTo>
                      <a:pt x="2047" y="512"/>
                      <a:pt x="2034" y="521"/>
                      <a:pt x="2022" y="526"/>
                    </a:cubicBezTo>
                    <a:cubicBezTo>
                      <a:pt x="1711" y="674"/>
                      <a:pt x="1400" y="822"/>
                      <a:pt x="1090" y="970"/>
                    </a:cubicBezTo>
                    <a:cubicBezTo>
                      <a:pt x="1051" y="988"/>
                      <a:pt x="1005" y="988"/>
                      <a:pt x="966" y="973"/>
                    </a:cubicBezTo>
                    <a:cubicBezTo>
                      <a:pt x="856" y="921"/>
                      <a:pt x="747" y="869"/>
                      <a:pt x="637" y="817"/>
                    </a:cubicBezTo>
                    <a:cubicBezTo>
                      <a:pt x="616" y="806"/>
                      <a:pt x="594" y="797"/>
                      <a:pt x="573" y="784"/>
                    </a:cubicBezTo>
                    <a:cubicBezTo>
                      <a:pt x="567" y="777"/>
                      <a:pt x="570" y="766"/>
                      <a:pt x="579" y="763"/>
                    </a:cubicBezTo>
                    <a:cubicBezTo>
                      <a:pt x="710" y="695"/>
                      <a:pt x="841" y="627"/>
                      <a:pt x="972" y="559"/>
                    </a:cubicBezTo>
                    <a:cubicBezTo>
                      <a:pt x="1013" y="572"/>
                      <a:pt x="1060" y="570"/>
                      <a:pt x="1099" y="550"/>
                    </a:cubicBezTo>
                    <a:cubicBezTo>
                      <a:pt x="1118" y="540"/>
                      <a:pt x="1136" y="523"/>
                      <a:pt x="1138" y="500"/>
                    </a:cubicBezTo>
                    <a:cubicBezTo>
                      <a:pt x="1141" y="479"/>
                      <a:pt x="1126" y="460"/>
                      <a:pt x="1110" y="448"/>
                    </a:cubicBezTo>
                    <a:cubicBezTo>
                      <a:pt x="1077" y="426"/>
                      <a:pt x="1035" y="421"/>
                      <a:pt x="996" y="427"/>
                    </a:cubicBezTo>
                    <a:cubicBezTo>
                      <a:pt x="968" y="432"/>
                      <a:pt x="940" y="443"/>
                      <a:pt x="922" y="466"/>
                    </a:cubicBezTo>
                    <a:cubicBezTo>
                      <a:pt x="911" y="480"/>
                      <a:pt x="908" y="499"/>
                      <a:pt x="916" y="516"/>
                    </a:cubicBezTo>
                    <a:cubicBezTo>
                      <a:pt x="784" y="584"/>
                      <a:pt x="652" y="652"/>
                      <a:pt x="521" y="721"/>
                    </a:cubicBezTo>
                    <a:cubicBezTo>
                      <a:pt x="509" y="725"/>
                      <a:pt x="500" y="736"/>
                      <a:pt x="500" y="749"/>
                    </a:cubicBezTo>
                    <a:cubicBezTo>
                      <a:pt x="422" y="715"/>
                      <a:pt x="346" y="677"/>
                      <a:pt x="269" y="641"/>
                    </a:cubicBezTo>
                    <a:cubicBezTo>
                      <a:pt x="189" y="602"/>
                      <a:pt x="108" y="564"/>
                      <a:pt x="28" y="526"/>
                    </a:cubicBezTo>
                    <a:cubicBezTo>
                      <a:pt x="15" y="520"/>
                      <a:pt x="0" y="509"/>
                      <a:pt x="1" y="493"/>
                    </a:cubicBezTo>
                    <a:cubicBezTo>
                      <a:pt x="3" y="478"/>
                      <a:pt x="18" y="469"/>
                      <a:pt x="31" y="463"/>
                    </a:cubicBezTo>
                    <a:cubicBezTo>
                      <a:pt x="335" y="318"/>
                      <a:pt x="640" y="173"/>
                      <a:pt x="944" y="2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" name="Freeform 28"/>
              <p:cNvSpPr/>
              <p:nvPr/>
            </p:nvSpPr>
            <p:spPr bwMode="auto">
              <a:xfrm>
                <a:off x="2773363" y="2760663"/>
                <a:ext cx="236538" cy="971550"/>
              </a:xfrm>
              <a:custGeom>
                <a:avLst/>
                <a:gdLst>
                  <a:gd name="T0" fmla="*/ 0 w 87"/>
                  <a:gd name="T1" fmla="*/ 0 h 359"/>
                  <a:gd name="T2" fmla="*/ 87 w 87"/>
                  <a:gd name="T3" fmla="*/ 42 h 359"/>
                  <a:gd name="T4" fmla="*/ 48 w 87"/>
                  <a:gd name="T5" fmla="*/ 359 h 359"/>
                  <a:gd name="T6" fmla="*/ 0 w 87"/>
                  <a:gd name="T7" fmla="*/ 252 h 359"/>
                  <a:gd name="T8" fmla="*/ 0 w 87"/>
                  <a:gd name="T9" fmla="*/ 0 h 3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7" h="359">
                    <a:moveTo>
                      <a:pt x="0" y="0"/>
                    </a:moveTo>
                    <a:cubicBezTo>
                      <a:pt x="29" y="14"/>
                      <a:pt x="58" y="28"/>
                      <a:pt x="87" y="42"/>
                    </a:cubicBezTo>
                    <a:cubicBezTo>
                      <a:pt x="74" y="148"/>
                      <a:pt x="61" y="253"/>
                      <a:pt x="48" y="359"/>
                    </a:cubicBezTo>
                    <a:cubicBezTo>
                      <a:pt x="23" y="328"/>
                      <a:pt x="0" y="293"/>
                      <a:pt x="0" y="252"/>
                    </a:cubicBezTo>
                    <a:cubicBezTo>
                      <a:pt x="1" y="168"/>
                      <a:pt x="0" y="84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" name="Freeform 29"/>
              <p:cNvSpPr/>
              <p:nvPr/>
            </p:nvSpPr>
            <p:spPr bwMode="auto">
              <a:xfrm>
                <a:off x="3363913" y="2768600"/>
                <a:ext cx="2900363" cy="1693863"/>
              </a:xfrm>
              <a:custGeom>
                <a:avLst/>
                <a:gdLst>
                  <a:gd name="T0" fmla="*/ 496 w 1067"/>
                  <a:gd name="T1" fmla="*/ 275 h 625"/>
                  <a:gd name="T2" fmla="*/ 1067 w 1067"/>
                  <a:gd name="T3" fmla="*/ 0 h 625"/>
                  <a:gd name="T4" fmla="*/ 1067 w 1067"/>
                  <a:gd name="T5" fmla="*/ 253 h 625"/>
                  <a:gd name="T6" fmla="*/ 1022 w 1067"/>
                  <a:gd name="T7" fmla="*/ 353 h 625"/>
                  <a:gd name="T8" fmla="*/ 871 w 1067"/>
                  <a:gd name="T9" fmla="*/ 479 h 625"/>
                  <a:gd name="T10" fmla="*/ 285 w 1067"/>
                  <a:gd name="T11" fmla="*/ 591 h 625"/>
                  <a:gd name="T12" fmla="*/ 52 w 1067"/>
                  <a:gd name="T13" fmla="*/ 518 h 625"/>
                  <a:gd name="T14" fmla="*/ 0 w 1067"/>
                  <a:gd name="T15" fmla="*/ 101 h 625"/>
                  <a:gd name="T16" fmla="*/ 356 w 1067"/>
                  <a:gd name="T17" fmla="*/ 273 h 625"/>
                  <a:gd name="T18" fmla="*/ 496 w 1067"/>
                  <a:gd name="T19" fmla="*/ 275 h 6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67" h="625">
                    <a:moveTo>
                      <a:pt x="496" y="275"/>
                    </a:moveTo>
                    <a:cubicBezTo>
                      <a:pt x="686" y="184"/>
                      <a:pt x="876" y="92"/>
                      <a:pt x="1067" y="0"/>
                    </a:cubicBezTo>
                    <a:cubicBezTo>
                      <a:pt x="1066" y="85"/>
                      <a:pt x="1067" y="169"/>
                      <a:pt x="1067" y="253"/>
                    </a:cubicBezTo>
                    <a:cubicBezTo>
                      <a:pt x="1065" y="291"/>
                      <a:pt x="1044" y="324"/>
                      <a:pt x="1022" y="353"/>
                    </a:cubicBezTo>
                    <a:cubicBezTo>
                      <a:pt x="980" y="404"/>
                      <a:pt x="927" y="445"/>
                      <a:pt x="871" y="479"/>
                    </a:cubicBezTo>
                    <a:cubicBezTo>
                      <a:pt x="697" y="583"/>
                      <a:pt x="486" y="625"/>
                      <a:pt x="285" y="591"/>
                    </a:cubicBezTo>
                    <a:cubicBezTo>
                      <a:pt x="204" y="578"/>
                      <a:pt x="126" y="552"/>
                      <a:pt x="52" y="518"/>
                    </a:cubicBezTo>
                    <a:cubicBezTo>
                      <a:pt x="34" y="379"/>
                      <a:pt x="17" y="240"/>
                      <a:pt x="0" y="101"/>
                    </a:cubicBezTo>
                    <a:cubicBezTo>
                      <a:pt x="118" y="159"/>
                      <a:pt x="238" y="216"/>
                      <a:pt x="356" y="273"/>
                    </a:cubicBezTo>
                    <a:cubicBezTo>
                      <a:pt x="400" y="295"/>
                      <a:pt x="452" y="297"/>
                      <a:pt x="496" y="27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" name="Freeform 30"/>
              <p:cNvSpPr/>
              <p:nvPr/>
            </p:nvSpPr>
            <p:spPr bwMode="auto">
              <a:xfrm>
                <a:off x="2974975" y="2955925"/>
                <a:ext cx="404813" cy="1728788"/>
              </a:xfrm>
              <a:custGeom>
                <a:avLst/>
                <a:gdLst>
                  <a:gd name="T0" fmla="*/ 0 w 149"/>
                  <a:gd name="T1" fmla="*/ 568 h 638"/>
                  <a:gd name="T2" fmla="*/ 74 w 149"/>
                  <a:gd name="T3" fmla="*/ 0 h 638"/>
                  <a:gd name="T4" fmla="*/ 145 w 149"/>
                  <a:gd name="T5" fmla="*/ 538 h 638"/>
                  <a:gd name="T6" fmla="*/ 149 w 149"/>
                  <a:gd name="T7" fmla="*/ 572 h 638"/>
                  <a:gd name="T8" fmla="*/ 101 w 149"/>
                  <a:gd name="T9" fmla="*/ 629 h 638"/>
                  <a:gd name="T10" fmla="*/ 27 w 149"/>
                  <a:gd name="T11" fmla="*/ 617 h 638"/>
                  <a:gd name="T12" fmla="*/ 0 w 149"/>
                  <a:gd name="T13" fmla="*/ 568 h 6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9" h="638">
                    <a:moveTo>
                      <a:pt x="0" y="568"/>
                    </a:moveTo>
                    <a:cubicBezTo>
                      <a:pt x="24" y="379"/>
                      <a:pt x="49" y="190"/>
                      <a:pt x="74" y="0"/>
                    </a:cubicBezTo>
                    <a:cubicBezTo>
                      <a:pt x="98" y="180"/>
                      <a:pt x="121" y="359"/>
                      <a:pt x="145" y="538"/>
                    </a:cubicBezTo>
                    <a:cubicBezTo>
                      <a:pt x="146" y="549"/>
                      <a:pt x="148" y="560"/>
                      <a:pt x="149" y="572"/>
                    </a:cubicBezTo>
                    <a:cubicBezTo>
                      <a:pt x="142" y="596"/>
                      <a:pt x="126" y="620"/>
                      <a:pt x="101" y="629"/>
                    </a:cubicBezTo>
                    <a:cubicBezTo>
                      <a:pt x="77" y="638"/>
                      <a:pt x="47" y="635"/>
                      <a:pt x="27" y="617"/>
                    </a:cubicBezTo>
                    <a:cubicBezTo>
                      <a:pt x="13" y="605"/>
                      <a:pt x="2" y="587"/>
                      <a:pt x="0" y="56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sp>
        <p:nvSpPr>
          <p:cNvPr id="2" name="矩形 1"/>
          <p:cNvSpPr/>
          <p:nvPr/>
        </p:nvSpPr>
        <p:spPr>
          <a:xfrm>
            <a:off x="1104900" y="1114019"/>
            <a:ext cx="9982200" cy="4629962"/>
          </a:xfrm>
          <a:prstGeom prst="rect">
            <a:avLst/>
          </a:prstGeom>
          <a:noFill/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PA-图片 1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7134" y="111338"/>
            <a:ext cx="2559535" cy="1002485"/>
          </a:xfrm>
          <a:prstGeom prst="rect">
            <a:avLst/>
          </a:prstGeom>
        </p:spPr>
      </p:pic>
      <p:sp>
        <p:nvSpPr>
          <p:cNvPr id="5" name="文本框 7"/>
          <p:cNvSpPr txBox="1"/>
          <p:nvPr/>
        </p:nvSpPr>
        <p:spPr>
          <a:xfrm>
            <a:off x="3843020" y="4366895"/>
            <a:ext cx="1896745" cy="33718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600" dirty="0">
                <a:solidFill>
                  <a:srgbClr val="24315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李想，</a:t>
            </a:r>
            <a:r>
              <a:rPr lang="zh-CN" altLang="en-US" sz="1600" dirty="0">
                <a:solidFill>
                  <a:srgbClr val="24315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刁洪滨</a:t>
            </a:r>
            <a:endParaRPr lang="zh-CN" altLang="en-US" sz="1600" dirty="0">
              <a:solidFill>
                <a:srgbClr val="24315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15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A-图片 1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6864" y="216748"/>
            <a:ext cx="2559535" cy="100248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405765" y="708660"/>
            <a:ext cx="11364595" cy="561784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40000"/>
              </a:lnSpc>
            </a:pPr>
            <a:r>
              <a:rPr lang="en-US" altLang="zh-CN" sz="4000">
                <a:solidFill>
                  <a:schemeClr val="bg1"/>
                </a:solidFill>
              </a:rPr>
              <a:t>motivation</a:t>
            </a:r>
            <a:r>
              <a:rPr lang="zh-CN" altLang="en-US" sz="4000">
                <a:solidFill>
                  <a:schemeClr val="bg1"/>
                </a:solidFill>
              </a:rPr>
              <a:t>：</a:t>
            </a:r>
            <a:endParaRPr lang="zh-CN" altLang="en-US" sz="4000">
              <a:solidFill>
                <a:schemeClr val="bg1"/>
              </a:solidFill>
            </a:endParaRPr>
          </a:p>
          <a:p>
            <a:pPr marL="571500" indent="-571500">
              <a:lnSpc>
                <a:spcPct val="140000"/>
              </a:lnSpc>
              <a:buFont typeface="Wingdings" panose="05000000000000000000" charset="0"/>
              <a:buChar char="Ø"/>
            </a:pPr>
            <a:r>
              <a:rPr lang="en-US" altLang="zh-CN" sz="3200">
                <a:solidFill>
                  <a:schemeClr val="bg1"/>
                </a:solidFill>
              </a:rPr>
              <a:t>Beam test:A small fraction of electrons is mixed into the π</a:t>
            </a:r>
            <a:r>
              <a:rPr lang="en-US" altLang="en-US" sz="3200">
                <a:solidFill>
                  <a:schemeClr val="bg1"/>
                </a:solidFill>
              </a:rPr>
              <a:t>⁻</a:t>
            </a:r>
            <a:r>
              <a:rPr lang="en-US" altLang="zh-CN" sz="3200">
                <a:solidFill>
                  <a:schemeClr val="bg1"/>
                </a:solidFill>
              </a:rPr>
              <a:t> beam.</a:t>
            </a:r>
            <a:endParaRPr lang="en-US" altLang="zh-CN" sz="3200">
              <a:solidFill>
                <a:schemeClr val="bg1"/>
              </a:solidFill>
            </a:endParaRPr>
          </a:p>
          <a:p>
            <a:pPr marL="571500" indent="-571500">
              <a:lnSpc>
                <a:spcPct val="140000"/>
              </a:lnSpc>
              <a:buFont typeface="Wingdings" panose="05000000000000000000" charset="0"/>
              <a:buChar char="Ø"/>
            </a:pPr>
            <a:endParaRPr lang="en-US" altLang="zh-CN" sz="3200">
              <a:solidFill>
                <a:schemeClr val="bg1"/>
              </a:solidFill>
            </a:endParaRPr>
          </a:p>
          <a:p>
            <a:pPr indent="0">
              <a:lnSpc>
                <a:spcPct val="140000"/>
              </a:lnSpc>
              <a:buFont typeface="Wingdings" panose="05000000000000000000" charset="0"/>
              <a:buNone/>
            </a:pPr>
            <a:r>
              <a:rPr lang="en-US" altLang="zh-CN" sz="4000">
                <a:solidFill>
                  <a:schemeClr val="bg1"/>
                </a:solidFill>
              </a:rPr>
              <a:t>strategy:</a:t>
            </a:r>
            <a:endParaRPr lang="en-US" altLang="zh-CN" sz="4000">
              <a:solidFill>
                <a:schemeClr val="bg1"/>
              </a:solidFill>
            </a:endParaRPr>
          </a:p>
          <a:p>
            <a:pPr marL="571500" indent="-571500">
              <a:lnSpc>
                <a:spcPct val="140000"/>
              </a:lnSpc>
              <a:buFont typeface="Wingdings" panose="05000000000000000000" charset="0"/>
              <a:buChar char="Ø"/>
            </a:pPr>
            <a:r>
              <a:rPr lang="en-US" altLang="zh-CN" sz="3200">
                <a:solidFill>
                  <a:schemeClr val="bg1"/>
                </a:solidFill>
              </a:rPr>
              <a:t>MC:Find a specific character </a:t>
            </a:r>
            <a:endParaRPr lang="en-US" altLang="zh-CN" sz="3200">
              <a:solidFill>
                <a:schemeClr val="bg1"/>
              </a:solidFill>
            </a:endParaRPr>
          </a:p>
          <a:p>
            <a:pPr indent="0">
              <a:lnSpc>
                <a:spcPct val="120000"/>
              </a:lnSpc>
              <a:buFont typeface="Wingdings" panose="05000000000000000000" charset="0"/>
              <a:buNone/>
            </a:pPr>
            <a:endParaRPr lang="en-US" altLang="zh-CN" sz="4000">
              <a:solidFill>
                <a:schemeClr val="bg1"/>
              </a:solidFill>
            </a:endParaRPr>
          </a:p>
          <a:p>
            <a:pPr indent="0">
              <a:buFont typeface="Wingdings" panose="05000000000000000000" charset="0"/>
              <a:buNone/>
            </a:pPr>
            <a:endParaRPr lang="en-US" altLang="zh-CN" sz="40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15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A-图片 1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6864" y="216748"/>
            <a:ext cx="2559535" cy="100248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726440" y="574040"/>
            <a:ext cx="490347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olidFill>
                  <a:schemeClr val="bg1"/>
                </a:solidFill>
              </a:rPr>
              <a:t>MC:P=1GeV e- VS Pi- </a:t>
            </a:r>
            <a:endParaRPr lang="en-US" altLang="zh-CN" sz="3200">
              <a:solidFill>
                <a:schemeClr val="bg1"/>
              </a:solidFill>
            </a:endParaRPr>
          </a:p>
        </p:txBody>
      </p:sp>
      <p:pic>
        <p:nvPicPr>
          <p:cNvPr id="7" name="图片 6" descr="energy_layer_add_e-_1GeV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140" y="3146425"/>
            <a:ext cx="4848225" cy="3470275"/>
          </a:xfrm>
          <a:prstGeom prst="rect">
            <a:avLst/>
          </a:prstGeom>
        </p:spPr>
      </p:pic>
      <p:pic>
        <p:nvPicPr>
          <p:cNvPr id="9" name="图片 8" descr="energy_layer_add_pi-_0.87GeV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05905" y="3146425"/>
            <a:ext cx="4848225" cy="347027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715645" y="1287780"/>
            <a:ext cx="11288395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indent="-342900">
              <a:buFont typeface="Wingdings" panose="05000000000000000000" charset="0"/>
              <a:buChar char="Ø"/>
            </a:pPr>
            <a:r>
              <a:rPr lang="en-US" altLang="zh-CN">
                <a:solidFill>
                  <a:schemeClr val="bg1"/>
                </a:solidFill>
              </a:rPr>
              <a:t>Energy deposition distribution </a:t>
            </a:r>
            <a:r>
              <a:rPr lang="en-US" altLang="zh-CN">
                <a:solidFill>
                  <a:schemeClr val="bg1"/>
                </a:solidFill>
              </a:rPr>
              <a:t>per layer</a:t>
            </a:r>
            <a:endParaRPr lang="en-US" altLang="zh-CN">
              <a:solidFill>
                <a:schemeClr val="bg1"/>
              </a:solidFill>
            </a:endParaRPr>
          </a:p>
          <a:p>
            <a:pPr marL="342900" indent="-342900">
              <a:buFont typeface="Wingdings" panose="05000000000000000000" charset="0"/>
              <a:buChar char="Ø"/>
            </a:pPr>
            <a:r>
              <a:rPr lang="en-US" altLang="zh-CN">
                <a:solidFill>
                  <a:schemeClr val="bg1"/>
                </a:solidFill>
              </a:rPr>
              <a:t>50000 event</a:t>
            </a:r>
            <a:endParaRPr lang="en-US" altLang="zh-CN">
              <a:solidFill>
                <a:schemeClr val="bg1"/>
              </a:solidFill>
            </a:endParaRPr>
          </a:p>
          <a:p>
            <a:pPr marL="342900" indent="-342900">
              <a:buFont typeface="Wingdings" panose="05000000000000000000" charset="0"/>
              <a:buChar char="Ø"/>
            </a:pPr>
            <a:endParaRPr lang="en-US" altLang="zh-CN">
              <a:solidFill>
                <a:schemeClr val="bg1"/>
              </a:solidFill>
            </a:endParaRPr>
          </a:p>
          <a:p>
            <a:pPr marL="342900" indent="-342900">
              <a:buFont typeface="Wingdings" panose="05000000000000000000" charset="0"/>
              <a:buChar char="Ø"/>
            </a:pPr>
            <a:r>
              <a:rPr lang="en-US" altLang="zh-CN">
                <a:solidFill>
                  <a:schemeClr val="bg1"/>
                </a:solidFill>
              </a:rPr>
              <a:t>The shower of the π</a:t>
            </a:r>
            <a:r>
              <a:rPr lang="en-US" altLang="en-US">
                <a:solidFill>
                  <a:schemeClr val="bg1"/>
                </a:solidFill>
              </a:rPr>
              <a:t>⁻</a:t>
            </a:r>
            <a:r>
              <a:rPr lang="en-US" altLang="zh-CN">
                <a:solidFill>
                  <a:schemeClr val="bg1"/>
                </a:solidFill>
              </a:rPr>
              <a:t> penetrates deeper, but the energy deposition per layer is smaller.</a:t>
            </a:r>
            <a:endParaRPr lang="en-US" altLang="zh-CN">
              <a:solidFill>
                <a:schemeClr val="bg1"/>
              </a:solidFill>
            </a:endParaRPr>
          </a:p>
          <a:p>
            <a:pPr marL="342900" indent="-342900">
              <a:buFont typeface="Wingdings" panose="05000000000000000000" charset="0"/>
              <a:buChar char="Ø"/>
            </a:pPr>
            <a:r>
              <a:rPr lang="en-US" altLang="zh-CN">
                <a:solidFill>
                  <a:schemeClr val="bg1"/>
                </a:solidFill>
              </a:rPr>
              <a:t>In particular, there are significant differences in energy deposition between layers </a:t>
            </a:r>
            <a:r>
              <a:rPr lang="en-US" altLang="zh-CN">
                <a:solidFill>
                  <a:srgbClr val="FF0000"/>
                </a:solidFill>
              </a:rPr>
              <a:t>2, 3, 4, and 5</a:t>
            </a:r>
            <a:endParaRPr lang="en-US" altLang="zh-CN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15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A-图片 1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6864" y="216748"/>
            <a:ext cx="2559535" cy="100248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638810" y="903605"/>
            <a:ext cx="46716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 </a:t>
            </a:r>
            <a:endParaRPr lang="en-US" altLang="zh-CN"/>
          </a:p>
        </p:txBody>
      </p:sp>
      <p:sp>
        <p:nvSpPr>
          <p:cNvPr id="5" name="文本框 4"/>
          <p:cNvSpPr txBox="1"/>
          <p:nvPr/>
        </p:nvSpPr>
        <p:spPr>
          <a:xfrm>
            <a:off x="638810" y="688340"/>
            <a:ext cx="681228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olidFill>
                  <a:schemeClr val="bg1"/>
                </a:solidFill>
                <a:sym typeface="+mn-ea"/>
              </a:rPr>
              <a:t>MC : </a:t>
            </a:r>
            <a:r>
              <a:rPr lang="en-US" altLang="zh-CN" sz="3200">
                <a:solidFill>
                  <a:schemeClr val="bg1"/>
                </a:solidFill>
                <a:sym typeface="+mn-ea"/>
              </a:rPr>
              <a:t>Local energy deposition</a:t>
            </a:r>
            <a:endParaRPr lang="en-US" altLang="zh-CN" sz="3200">
              <a:solidFill>
                <a:schemeClr val="bg1"/>
              </a:solidFill>
              <a:sym typeface="+mn-ea"/>
            </a:endParaRPr>
          </a:p>
          <a:p>
            <a:endParaRPr lang="en-US" altLang="zh-CN" sz="3200">
              <a:solidFill>
                <a:schemeClr val="bg1"/>
              </a:solidFill>
              <a:sym typeface="+mn-ea"/>
            </a:endParaRPr>
          </a:p>
          <a:p>
            <a:pPr marL="457200" indent="-457200">
              <a:buFont typeface="Wingdings" panose="05000000000000000000" charset="0"/>
              <a:buChar char="Ø"/>
            </a:pPr>
            <a:r>
              <a:rPr lang="en-US" altLang="zh-CN" sz="2400">
                <a:solidFill>
                  <a:schemeClr val="bg1"/>
                </a:solidFill>
                <a:sym typeface="+mn-ea"/>
              </a:rPr>
              <a:t>add layer 2,3,4,5 energy deposition</a:t>
            </a:r>
            <a:r>
              <a:rPr lang="en-US" altLang="zh-CN" sz="3200">
                <a:solidFill>
                  <a:schemeClr val="bg1"/>
                </a:solidFill>
              </a:rPr>
              <a:t> </a:t>
            </a:r>
            <a:endParaRPr lang="en-US" altLang="zh-CN" sz="3200">
              <a:solidFill>
                <a:schemeClr val="bg1"/>
              </a:solidFill>
            </a:endParaRPr>
          </a:p>
        </p:txBody>
      </p:sp>
      <p:pic>
        <p:nvPicPr>
          <p:cNvPr id="6" name="图片 5" descr="energy_add_e-_1GeV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365" y="2716530"/>
            <a:ext cx="5187950" cy="3712210"/>
          </a:xfrm>
          <a:prstGeom prst="rect">
            <a:avLst/>
          </a:prstGeom>
        </p:spPr>
      </p:pic>
      <p:pic>
        <p:nvPicPr>
          <p:cNvPr id="7" name="图片 6" descr="energy_add_pi-_0.87GeV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33185" y="2716530"/>
            <a:ext cx="5187950" cy="37122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15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A-图片 1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6864" y="216748"/>
            <a:ext cx="2559535" cy="1002485"/>
          </a:xfrm>
          <a:prstGeom prst="rect">
            <a:avLst/>
          </a:prstGeom>
        </p:spPr>
      </p:pic>
      <p:sp>
        <p:nvSpPr>
          <p:cNvPr id="24" name="文本框 23"/>
          <p:cNvSpPr txBox="1"/>
          <p:nvPr/>
        </p:nvSpPr>
        <p:spPr>
          <a:xfrm>
            <a:off x="638810" y="688340"/>
            <a:ext cx="8268335" cy="19373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0000"/>
              </a:lnSpc>
            </a:pPr>
            <a:r>
              <a:rPr lang="en-US" altLang="zh-CN" sz="3200">
                <a:solidFill>
                  <a:schemeClr val="bg1"/>
                </a:solidFill>
                <a:sym typeface="+mn-ea"/>
              </a:rPr>
              <a:t>Beam test: </a:t>
            </a:r>
            <a:r>
              <a:rPr lang="en-US" altLang="zh-CN" sz="3200">
                <a:solidFill>
                  <a:schemeClr val="bg1"/>
                </a:solidFill>
                <a:sym typeface="+mn-ea"/>
              </a:rPr>
              <a:t>Local energy deposition</a:t>
            </a:r>
            <a:endParaRPr lang="en-US" altLang="zh-CN" sz="3200">
              <a:solidFill>
                <a:schemeClr val="bg1"/>
              </a:solidFill>
              <a:sym typeface="+mn-ea"/>
            </a:endParaRPr>
          </a:p>
          <a:p>
            <a:pPr marL="457200" indent="-457200">
              <a:lnSpc>
                <a:spcPct val="120000"/>
              </a:lnSpc>
              <a:buFont typeface="Wingdings" panose="05000000000000000000" charset="0"/>
              <a:buChar char="Ø"/>
            </a:pPr>
            <a:r>
              <a:rPr lang="en-US" altLang="zh-CN" sz="2400">
                <a:solidFill>
                  <a:schemeClr val="bg1"/>
                </a:solidFill>
                <a:sym typeface="+mn-ea"/>
              </a:rPr>
              <a:t>e- : AHCAL_Run142_20230529_182837</a:t>
            </a:r>
            <a:endParaRPr lang="en-US" altLang="zh-CN" sz="2400">
              <a:solidFill>
                <a:schemeClr val="bg1"/>
              </a:solidFill>
              <a:sym typeface="+mn-ea"/>
            </a:endParaRPr>
          </a:p>
          <a:p>
            <a:pPr marL="457200" indent="-457200">
              <a:lnSpc>
                <a:spcPct val="120000"/>
              </a:lnSpc>
              <a:buFont typeface="Wingdings" panose="05000000000000000000" charset="0"/>
              <a:buChar char="Ø"/>
            </a:pPr>
            <a:r>
              <a:rPr lang="en-US" altLang="zh-CN" sz="2400">
                <a:solidFill>
                  <a:schemeClr val="bg1"/>
                </a:solidFill>
                <a:sym typeface="+mn-ea"/>
              </a:rPr>
              <a:t>pi- : AHCAL_Run125_20230528_000221</a:t>
            </a:r>
            <a:endParaRPr lang="en-US" altLang="zh-CN" sz="2400">
              <a:solidFill>
                <a:schemeClr val="bg1"/>
              </a:solidFill>
              <a:sym typeface="+mn-ea"/>
            </a:endParaRPr>
          </a:p>
          <a:p>
            <a:pPr indent="0">
              <a:buFont typeface="Wingdings" panose="05000000000000000000" charset="0"/>
              <a:buNone/>
            </a:pPr>
            <a:endParaRPr lang="en-US" altLang="zh-CN" sz="2400">
              <a:solidFill>
                <a:schemeClr val="bg1"/>
              </a:solidFill>
              <a:sym typeface="+mn-ea"/>
            </a:endParaRPr>
          </a:p>
        </p:txBody>
      </p:sp>
      <p:pic>
        <p:nvPicPr>
          <p:cNvPr id="27" name="图片 26" descr="energy_layer_add_AHCAL_Run125_20230528_0002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6385" y="2823210"/>
            <a:ext cx="5191125" cy="3714750"/>
          </a:xfrm>
          <a:prstGeom prst="rect">
            <a:avLst/>
          </a:prstGeom>
        </p:spPr>
      </p:pic>
      <p:pic>
        <p:nvPicPr>
          <p:cNvPr id="28" name="图片 27" descr="energy_layer_add_AHCAL_Run142_20230529_18283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4215" y="2823210"/>
            <a:ext cx="5191125" cy="3714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15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A-图片 1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6864" y="216748"/>
            <a:ext cx="2559535" cy="1002485"/>
          </a:xfrm>
          <a:prstGeom prst="rect">
            <a:avLst/>
          </a:prstGeom>
        </p:spPr>
      </p:pic>
      <p:sp>
        <p:nvSpPr>
          <p:cNvPr id="24" name="文本框 23"/>
          <p:cNvSpPr txBox="1"/>
          <p:nvPr/>
        </p:nvSpPr>
        <p:spPr>
          <a:xfrm>
            <a:off x="638810" y="688340"/>
            <a:ext cx="681228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olidFill>
                  <a:schemeClr val="bg1"/>
                </a:solidFill>
                <a:sym typeface="+mn-ea"/>
              </a:rPr>
              <a:t>Beam test: </a:t>
            </a:r>
            <a:r>
              <a:rPr lang="en-US" altLang="zh-CN" sz="3200">
                <a:solidFill>
                  <a:schemeClr val="bg1"/>
                </a:solidFill>
                <a:sym typeface="+mn-ea"/>
              </a:rPr>
              <a:t>Local energy deposition</a:t>
            </a:r>
            <a:endParaRPr lang="en-US" altLang="zh-CN" sz="3200">
              <a:solidFill>
                <a:schemeClr val="bg1"/>
              </a:solidFill>
              <a:sym typeface="+mn-ea"/>
            </a:endParaRPr>
          </a:p>
          <a:p>
            <a:endParaRPr lang="en-US" altLang="zh-CN" sz="3200">
              <a:solidFill>
                <a:schemeClr val="bg1"/>
              </a:solidFill>
              <a:sym typeface="+mn-ea"/>
            </a:endParaRPr>
          </a:p>
          <a:p>
            <a:pPr marL="457200" indent="-457200">
              <a:buFont typeface="Wingdings" panose="05000000000000000000" charset="0"/>
              <a:buChar char="Ø"/>
            </a:pPr>
            <a:r>
              <a:rPr lang="en-US" altLang="zh-CN" sz="2400">
                <a:solidFill>
                  <a:schemeClr val="bg1"/>
                </a:solidFill>
                <a:sym typeface="+mn-ea"/>
              </a:rPr>
              <a:t>add layer 2,3,4,5 energy deposition</a:t>
            </a:r>
            <a:r>
              <a:rPr lang="en-US" altLang="zh-CN" sz="3200">
                <a:solidFill>
                  <a:schemeClr val="bg1"/>
                </a:solidFill>
              </a:rPr>
              <a:t> </a:t>
            </a:r>
            <a:endParaRPr lang="en-US" altLang="zh-CN" sz="3200">
              <a:solidFill>
                <a:schemeClr val="bg1"/>
              </a:solidFill>
            </a:endParaRPr>
          </a:p>
        </p:txBody>
      </p:sp>
      <p:pic>
        <p:nvPicPr>
          <p:cNvPr id="25" name="图片 24" descr="energy_sum_2to5_AHCAL_Run125_20230528_000221_analys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8875" y="2668905"/>
            <a:ext cx="5227320" cy="3740785"/>
          </a:xfrm>
          <a:prstGeom prst="rect">
            <a:avLst/>
          </a:prstGeom>
        </p:spPr>
      </p:pic>
      <p:pic>
        <p:nvPicPr>
          <p:cNvPr id="26" name="图片 25" descr="energy_sum_2to5_AHCAL_Run142_20230529_182837_analys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2435" y="2668905"/>
            <a:ext cx="5227320" cy="37407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15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A-图片 1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6864" y="216748"/>
            <a:ext cx="2559535" cy="1002485"/>
          </a:xfrm>
          <a:prstGeom prst="rect">
            <a:avLst/>
          </a:prstGeom>
        </p:spPr>
      </p:pic>
      <p:sp>
        <p:nvSpPr>
          <p:cNvPr id="24" name="文本框 23"/>
          <p:cNvSpPr txBox="1"/>
          <p:nvPr/>
        </p:nvSpPr>
        <p:spPr>
          <a:xfrm>
            <a:off x="638810" y="688340"/>
            <a:ext cx="10457815" cy="57035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olidFill>
                  <a:schemeClr val="bg1"/>
                </a:solidFill>
                <a:sym typeface="+mn-ea"/>
              </a:rPr>
              <a:t>Summery:</a:t>
            </a:r>
            <a:endParaRPr lang="en-US" altLang="zh-CN" sz="3200">
              <a:solidFill>
                <a:schemeClr val="bg1"/>
              </a:solidFill>
              <a:sym typeface="+mn-ea"/>
            </a:endParaRPr>
          </a:p>
          <a:p>
            <a:pPr marL="457200" indent="-457200">
              <a:lnSpc>
                <a:spcPct val="120000"/>
              </a:lnSpc>
              <a:buFont typeface="Wingdings" panose="05000000000000000000" charset="0"/>
              <a:buChar char="Ø"/>
            </a:pPr>
            <a:r>
              <a:rPr lang="en-US" altLang="zh-CN" sz="2400">
                <a:solidFill>
                  <a:schemeClr val="bg1"/>
                </a:solidFill>
                <a:sym typeface="+mn-ea"/>
              </a:rPr>
              <a:t>π</a:t>
            </a:r>
            <a:r>
              <a:rPr lang="en-US" altLang="en-US" sz="2400">
                <a:solidFill>
                  <a:schemeClr val="bg1"/>
                </a:solidFill>
                <a:sym typeface="+mn-ea"/>
              </a:rPr>
              <a:t>⁻</a:t>
            </a:r>
            <a:r>
              <a:rPr lang="en-US" altLang="zh-CN" sz="2400">
                <a:solidFill>
                  <a:schemeClr val="bg1"/>
                </a:solidFill>
                <a:sym typeface="+mn-ea"/>
              </a:rPr>
              <a:t> and e</a:t>
            </a:r>
            <a:r>
              <a:rPr lang="en-US" altLang="en-US" sz="2400">
                <a:solidFill>
                  <a:schemeClr val="bg1"/>
                </a:solidFill>
                <a:sym typeface="+mn-ea"/>
              </a:rPr>
              <a:t>⁻</a:t>
            </a:r>
            <a:r>
              <a:rPr lang="en-US" altLang="zh-CN" sz="2400">
                <a:solidFill>
                  <a:schemeClr val="bg1"/>
                </a:solidFill>
                <a:sym typeface="+mn-ea"/>
              </a:rPr>
              <a:t> with a momentum of 1 GeV show significant differences in energy deposition per layer in the AHCAL.</a:t>
            </a:r>
            <a:endParaRPr lang="en-US" altLang="zh-CN" sz="2400">
              <a:solidFill>
                <a:schemeClr val="bg1"/>
              </a:solidFill>
              <a:sym typeface="+mn-ea"/>
            </a:endParaRPr>
          </a:p>
          <a:p>
            <a:pPr marL="457200" indent="-457200">
              <a:lnSpc>
                <a:spcPct val="120000"/>
              </a:lnSpc>
              <a:buFont typeface="Wingdings" panose="05000000000000000000" charset="0"/>
              <a:buChar char="Ø"/>
            </a:pPr>
            <a:r>
              <a:rPr lang="en-US" altLang="zh-CN" sz="2400">
                <a:solidFill>
                  <a:schemeClr val="bg1"/>
                </a:solidFill>
                <a:sym typeface="+mn-ea"/>
              </a:rPr>
              <a:t>There is a significant difference in the total energy deposited in layers 2 to 5 between π</a:t>
            </a:r>
            <a:r>
              <a:rPr lang="en-US" altLang="en-US" sz="2400">
                <a:solidFill>
                  <a:schemeClr val="bg1"/>
                </a:solidFill>
                <a:sym typeface="+mn-ea"/>
              </a:rPr>
              <a:t>⁻</a:t>
            </a:r>
            <a:r>
              <a:rPr lang="en-US" altLang="zh-CN" sz="2400">
                <a:solidFill>
                  <a:schemeClr val="bg1"/>
                </a:solidFill>
                <a:sym typeface="+mn-ea"/>
              </a:rPr>
              <a:t> and e</a:t>
            </a:r>
            <a:r>
              <a:rPr lang="en-US" altLang="en-US" sz="2400">
                <a:solidFill>
                  <a:schemeClr val="bg1"/>
                </a:solidFill>
                <a:sym typeface="+mn-ea"/>
              </a:rPr>
              <a:t>⁻</a:t>
            </a:r>
            <a:r>
              <a:rPr lang="en-US" altLang="zh-CN" sz="2400">
                <a:solidFill>
                  <a:schemeClr val="bg1"/>
                </a:solidFill>
                <a:sym typeface="+mn-ea"/>
              </a:rPr>
              <a:t>.</a:t>
            </a:r>
            <a:endParaRPr lang="en-US" altLang="zh-CN" sz="2400">
              <a:solidFill>
                <a:schemeClr val="bg1"/>
              </a:solidFill>
              <a:sym typeface="+mn-ea"/>
            </a:endParaRPr>
          </a:p>
          <a:p>
            <a:pPr marL="457200" indent="-457200">
              <a:lnSpc>
                <a:spcPct val="120000"/>
              </a:lnSpc>
              <a:buFont typeface="Wingdings" panose="05000000000000000000" charset="0"/>
              <a:buChar char="Ø"/>
            </a:pPr>
            <a:endParaRPr lang="en-US" altLang="zh-CN" sz="2400">
              <a:solidFill>
                <a:schemeClr val="bg1"/>
              </a:solidFill>
              <a:sym typeface="+mn-ea"/>
            </a:endParaRPr>
          </a:p>
          <a:p>
            <a:pPr indent="0">
              <a:lnSpc>
                <a:spcPct val="120000"/>
              </a:lnSpc>
              <a:buFont typeface="Wingdings" panose="05000000000000000000" charset="0"/>
              <a:buNone/>
            </a:pPr>
            <a:r>
              <a:rPr lang="en-US" altLang="zh-CN" sz="3200">
                <a:solidFill>
                  <a:schemeClr val="bg1"/>
                </a:solidFill>
                <a:sym typeface="+mn-ea"/>
              </a:rPr>
              <a:t>To do:</a:t>
            </a:r>
            <a:endParaRPr lang="en-US" altLang="zh-CN" sz="3200">
              <a:solidFill>
                <a:schemeClr val="bg1"/>
              </a:solidFill>
              <a:sym typeface="+mn-ea"/>
            </a:endParaRPr>
          </a:p>
          <a:p>
            <a:pPr marL="457200" indent="-457200">
              <a:lnSpc>
                <a:spcPct val="120000"/>
              </a:lnSpc>
              <a:buFont typeface="Wingdings" panose="05000000000000000000" charset="0"/>
              <a:buChar char="Ø"/>
            </a:pPr>
            <a:r>
              <a:rPr lang="en-US" altLang="zh-CN" sz="2400">
                <a:solidFill>
                  <a:schemeClr val="bg1"/>
                </a:solidFill>
                <a:sym typeface="+mn-ea"/>
              </a:rPr>
              <a:t>Try to use distinct energy deposition in layers 2 to 5 to do particle identification between π</a:t>
            </a:r>
            <a:r>
              <a:rPr lang="en-US" altLang="en-US" sz="2400">
                <a:solidFill>
                  <a:schemeClr val="bg1"/>
                </a:solidFill>
                <a:sym typeface="+mn-ea"/>
              </a:rPr>
              <a:t>⁻</a:t>
            </a:r>
            <a:r>
              <a:rPr lang="en-US" altLang="zh-CN" sz="2400">
                <a:solidFill>
                  <a:schemeClr val="bg1"/>
                </a:solidFill>
                <a:sym typeface="+mn-ea"/>
              </a:rPr>
              <a:t> and e</a:t>
            </a:r>
            <a:r>
              <a:rPr lang="en-US" altLang="en-US" sz="2400">
                <a:solidFill>
                  <a:schemeClr val="bg1"/>
                </a:solidFill>
                <a:sym typeface="+mn-ea"/>
              </a:rPr>
              <a:t>⁻</a:t>
            </a:r>
            <a:endParaRPr lang="en-US" altLang="en-US" sz="2400">
              <a:solidFill>
                <a:schemeClr val="bg1"/>
              </a:solidFill>
              <a:sym typeface="+mn-ea"/>
            </a:endParaRPr>
          </a:p>
          <a:p>
            <a:pPr marL="457200" indent="-457200">
              <a:lnSpc>
                <a:spcPct val="120000"/>
              </a:lnSpc>
              <a:buFont typeface="Wingdings" panose="05000000000000000000" charset="0"/>
              <a:buChar char="Ø"/>
            </a:pPr>
            <a:r>
              <a:rPr lang="en-US" altLang="en-US" sz="2400">
                <a:solidFill>
                  <a:schemeClr val="bg1"/>
                </a:solidFill>
                <a:sym typeface="+mn-ea"/>
              </a:rPr>
              <a:t>Find other character</a:t>
            </a:r>
            <a:endParaRPr lang="en-US" altLang="en-US" sz="2400">
              <a:solidFill>
                <a:schemeClr val="bg1"/>
              </a:solidFill>
              <a:sym typeface="+mn-ea"/>
            </a:endParaRPr>
          </a:p>
          <a:p>
            <a:endParaRPr lang="en-US" altLang="zh-CN" sz="3200">
              <a:solidFill>
                <a:schemeClr val="bg1"/>
              </a:solidFill>
              <a:sym typeface="+mn-ea"/>
            </a:endParaRPr>
          </a:p>
          <a:p>
            <a:pPr indent="0">
              <a:buFont typeface="Wingdings" panose="05000000000000000000" charset="0"/>
              <a:buNone/>
            </a:pPr>
            <a:r>
              <a:rPr lang="en-US" altLang="zh-CN" sz="3200">
                <a:solidFill>
                  <a:schemeClr val="bg1"/>
                </a:solidFill>
              </a:rPr>
              <a:t> </a:t>
            </a:r>
            <a:endParaRPr lang="en-US" altLang="zh-CN" sz="32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15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A-图片 1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6864" y="216748"/>
            <a:ext cx="2559535" cy="100248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726440" y="574040"/>
            <a:ext cx="4903470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olidFill>
                  <a:schemeClr val="bg1"/>
                </a:solidFill>
              </a:rPr>
              <a:t>back up</a:t>
            </a:r>
            <a:endParaRPr lang="en-US" altLang="zh-CN" sz="3200">
              <a:solidFill>
                <a:schemeClr val="bg1"/>
              </a:solidFill>
            </a:endParaRPr>
          </a:p>
          <a:p>
            <a:r>
              <a:rPr lang="en-US" altLang="zh-CN" sz="3200">
                <a:solidFill>
                  <a:schemeClr val="bg1"/>
                </a:solidFill>
              </a:rPr>
              <a:t>MC: </a:t>
            </a:r>
            <a:endParaRPr lang="en-US" altLang="zh-CN" sz="3200">
              <a:solidFill>
                <a:schemeClr val="bg1"/>
              </a:solidFill>
            </a:endParaRPr>
          </a:p>
        </p:txBody>
      </p:sp>
      <p:pic>
        <p:nvPicPr>
          <p:cNvPr id="2" name="图片 1" descr="hitno_histogram_pi-&amp;e-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040" y="2239010"/>
            <a:ext cx="5760085" cy="4121785"/>
          </a:xfrm>
          <a:prstGeom prst="rect">
            <a:avLst/>
          </a:prstGeom>
        </p:spPr>
      </p:pic>
      <p:pic>
        <p:nvPicPr>
          <p:cNvPr id="3" name="图片 2" descr="rms_histogram_pi-&amp;e-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6980" y="2239010"/>
            <a:ext cx="5758815" cy="41211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15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A-图片 1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6864" y="216748"/>
            <a:ext cx="2559535" cy="100248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726440" y="574040"/>
            <a:ext cx="4903470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olidFill>
                  <a:schemeClr val="bg1"/>
                </a:solidFill>
              </a:rPr>
              <a:t>back up</a:t>
            </a:r>
            <a:endParaRPr lang="en-US" altLang="zh-CN" sz="3200">
              <a:solidFill>
                <a:schemeClr val="bg1"/>
              </a:solidFill>
            </a:endParaRPr>
          </a:p>
          <a:p>
            <a:r>
              <a:rPr lang="en-US" altLang="zh-CN" sz="3200">
                <a:solidFill>
                  <a:schemeClr val="bg1"/>
                </a:solidFill>
              </a:rPr>
              <a:t>MC: </a:t>
            </a:r>
            <a:endParaRPr lang="en-US" altLang="zh-CN" sz="3200">
              <a:solidFill>
                <a:schemeClr val="bg1"/>
              </a:solidFill>
            </a:endParaRPr>
          </a:p>
        </p:txBody>
      </p:sp>
      <p:pic>
        <p:nvPicPr>
          <p:cNvPr id="2" name="图片 1" descr="energy_histogram_pi-&amp;e-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440" y="2275205"/>
            <a:ext cx="5556250" cy="39757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PA" val="v5.2.10"/>
</p:tagLst>
</file>

<file path=ppt/tags/tag10.xml><?xml version="1.0" encoding="utf-8"?>
<p:tagLst xmlns:p="http://schemas.openxmlformats.org/presentationml/2006/main">
  <p:tag name="COMMONDATA" val="eyJoZGlkIjoiNDdiNTYwMTY1NWM5NjljZjUyN2I0YjkyZWMzZmJiM2IifQ=="/>
</p:tagLst>
</file>

<file path=ppt/tags/tag2.xml><?xml version="1.0" encoding="utf-8"?>
<p:tagLst xmlns:p="http://schemas.openxmlformats.org/presentationml/2006/main">
  <p:tag name="PA" val="v5.2.10"/>
</p:tagLst>
</file>

<file path=ppt/tags/tag3.xml><?xml version="1.0" encoding="utf-8"?>
<p:tagLst xmlns:p="http://schemas.openxmlformats.org/presentationml/2006/main">
  <p:tag name="PA" val="v5.2.10"/>
</p:tagLst>
</file>

<file path=ppt/tags/tag4.xml><?xml version="1.0" encoding="utf-8"?>
<p:tagLst xmlns:p="http://schemas.openxmlformats.org/presentationml/2006/main">
  <p:tag name="PA" val="v5.2.10"/>
</p:tagLst>
</file>

<file path=ppt/tags/tag5.xml><?xml version="1.0" encoding="utf-8"?>
<p:tagLst xmlns:p="http://schemas.openxmlformats.org/presentationml/2006/main">
  <p:tag name="PA" val="v5.2.10"/>
</p:tagLst>
</file>

<file path=ppt/tags/tag6.xml><?xml version="1.0" encoding="utf-8"?>
<p:tagLst xmlns:p="http://schemas.openxmlformats.org/presentationml/2006/main">
  <p:tag name="PA" val="v5.2.10"/>
</p:tagLst>
</file>

<file path=ppt/tags/tag7.xml><?xml version="1.0" encoding="utf-8"?>
<p:tagLst xmlns:p="http://schemas.openxmlformats.org/presentationml/2006/main">
  <p:tag name="PA" val="v5.2.10"/>
</p:tagLst>
</file>

<file path=ppt/tags/tag8.xml><?xml version="1.0" encoding="utf-8"?>
<p:tagLst xmlns:p="http://schemas.openxmlformats.org/presentationml/2006/main">
  <p:tag name="PA" val="v5.2.10"/>
</p:tagLst>
</file>

<file path=ppt/tags/tag9.xml><?xml version="1.0" encoding="utf-8"?>
<p:tagLst xmlns:p="http://schemas.openxmlformats.org/presentationml/2006/main">
  <p:tag name="PA" val="v5.2.10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1003</Words>
  <Application>WPS 演示</Application>
  <PresentationFormat>宽屏</PresentationFormat>
  <Paragraphs>53</Paragraphs>
  <Slides>9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9" baseType="lpstr">
      <vt:lpstr>Arial</vt:lpstr>
      <vt:lpstr>宋体</vt:lpstr>
      <vt:lpstr>Wingdings</vt:lpstr>
      <vt:lpstr>微软雅黑</vt:lpstr>
      <vt:lpstr>Arial</vt:lpstr>
      <vt:lpstr>Wingdings</vt:lpstr>
      <vt:lpstr>Calibri</vt:lpstr>
      <vt:lpstr>Arial Unicode MS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Eris</cp:lastModifiedBy>
  <cp:revision>78</cp:revision>
  <dcterms:created xsi:type="dcterms:W3CDTF">2017-05-16T12:52:00Z</dcterms:created>
  <dcterms:modified xsi:type="dcterms:W3CDTF">2025-05-13T05:51:59Z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2052-12.1.0.20784</vt:lpwstr>
  </property>
  <property fmtid="{D5CDD505-2E9C-101B-9397-08002B2CF9AE}" pid="3" name="ICV">
    <vt:lpwstr>2DB443B2FDF84DE5BF5336A020D86A72_12</vt:lpwstr>
  </property>
</Properties>
</file>