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2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3"/>
    <p:sldId id="286" r:id="rId4"/>
    <p:sldId id="284" r:id="rId5"/>
    <p:sldId id="287" r:id="rId6"/>
    <p:sldId id="285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0" userDrawn="1">
          <p15:clr>
            <a:srgbClr val="A4A3A4"/>
          </p15:clr>
        </p15:guide>
        <p15:guide id="2" pos="37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4B26C0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00"/>
        <p:guide pos="37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58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diaohb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330" y="1026795"/>
            <a:ext cx="10972800" cy="522986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8400" y="18676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en-US" altLang="zh-CN" smtClean="0"/>
              <a:t>test</a:t>
            </a:r>
            <a:endParaRPr lang="en-US" altLang="zh-CN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330" y="1172210"/>
            <a:ext cx="10968990" cy="507746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57.xml"/><Relationship Id="rId17" Type="http://schemas.openxmlformats.org/officeDocument/2006/relationships/image" Target="../media/image2.svg"/><Relationship Id="rId16" Type="http://schemas.openxmlformats.org/officeDocument/2006/relationships/image" Target="../media/image1.png"/><Relationship Id="rId15" Type="http://schemas.openxmlformats.org/officeDocument/2006/relationships/tags" Target="../tags/tag56.xml"/><Relationship Id="rId14" Type="http://schemas.openxmlformats.org/officeDocument/2006/relationships/tags" Target="../tags/tag55.xml"/><Relationship Id="rId13" Type="http://schemas.openxmlformats.org/officeDocument/2006/relationships/tags" Target="../tags/tag54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7450" y="161360"/>
            <a:ext cx="10969200" cy="705600"/>
          </a:xfrm>
          <a:prstGeom prst="rect">
            <a:avLst/>
          </a:prstGeom>
          <a:effectLst>
            <a:outerShdw dir="5400000" sx="1000" sy="1000" algn="ctr" rotWithShape="0">
              <a:srgbClr val="000000">
                <a:alpha val="100000"/>
              </a:srgb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08330" y="1139825"/>
            <a:ext cx="10968990" cy="51098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en-US" altLang="zh-CN" dirty="0"/>
              <a:t>test</a:t>
            </a:r>
            <a:endParaRPr lang="zh-CN" altLang="en-US" dirty="0"/>
          </a:p>
          <a:p>
            <a:pPr lvl="1"/>
            <a:r>
              <a:rPr lang="en-US" altLang="zh-CN" dirty="0"/>
              <a:t>test</a:t>
            </a:r>
            <a:endParaRPr lang="zh-CN" altLang="en-US" dirty="0"/>
          </a:p>
          <a:p>
            <a:pPr lvl="2"/>
            <a:r>
              <a:rPr lang="en-US" altLang="zh-CN" dirty="0"/>
              <a:t>test</a:t>
            </a:r>
            <a:endParaRPr lang="zh-CN" altLang="en-US" dirty="0"/>
          </a:p>
          <a:p>
            <a:pPr lvl="3"/>
            <a:r>
              <a:rPr lang="en-US" altLang="zh-CN" dirty="0"/>
              <a:t>test</a:t>
            </a:r>
            <a:endParaRPr lang="zh-CN" altLang="en-US" dirty="0"/>
          </a:p>
          <a:p>
            <a:pPr lvl="4"/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3"/>
            </p:custDataLst>
          </p:nvPr>
        </p:nvSpPr>
        <p:spPr>
          <a:xfrm>
            <a:off x="251320" y="642362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4"/>
            </p:custDataLst>
          </p:nvPr>
        </p:nvSpPr>
        <p:spPr>
          <a:xfrm>
            <a:off x="4097495" y="6423620"/>
            <a:ext cx="395986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>
          <a:xfrm>
            <a:off x="9203530" y="6423620"/>
            <a:ext cx="2699385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 descr="logo"/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380095" y="105410"/>
            <a:ext cx="3201035" cy="612775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640080" y="874395"/>
            <a:ext cx="10934065" cy="9525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dir="5400000" sx="1000" sy="1000" algn="ctr" rotWithShape="0">
              <a:schemeClr val="accent1">
                <a:lumMod val="40000"/>
                <a:lumOff val="60000"/>
                <a:alpha val="100000"/>
              </a:schemeClr>
            </a:outerShd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Wingdings" panose="05000000000000000000" charset="0"/>
        <a:buChar char="Ø"/>
        <a:defRPr sz="24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panose="05000000000000000000" charset="0"/>
        <a:buChar char="Ø"/>
        <a:tabLst>
          <a:tab pos="1609725" algn="l"/>
          <a:tab pos="1609725" algn="l"/>
          <a:tab pos="1609725" algn="l"/>
          <a:tab pos="1609725" algn="l"/>
        </a:tabLst>
        <a:defRPr sz="20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panose="05000000000000000000" charset="0"/>
        <a:buChar char="Ø"/>
        <a:defRPr sz="18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Ø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Ø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76935" y="914400"/>
            <a:ext cx="10332720" cy="2570480"/>
          </a:xfrm>
        </p:spPr>
        <p:txBody>
          <a:bodyPr/>
          <a:p>
            <a:r>
              <a:rPr lang="en-US" altLang="zh-CN" sz="4400"/>
              <a:t>ECAL </a:t>
            </a:r>
            <a:r>
              <a:rPr lang="en-US" altLang="zh-CN" sz="4400"/>
              <a:t>Test</a:t>
            </a:r>
            <a:endParaRPr lang="en-US" altLang="zh-CN" sz="44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p>
            <a:r>
              <a:rPr lang="en-US" altLang="zh-CN"/>
              <a:t>Hongbin Diao</a:t>
            </a:r>
            <a:endParaRPr lang="en-US" altLang="zh-CN"/>
          </a:p>
          <a:p>
            <a:pPr algn="ctr"/>
            <a:r>
              <a:rPr lang="en-US" altLang="zh-CN">
                <a:sym typeface="+mn-ea"/>
              </a:rPr>
              <a:t>State key laboratory of particle detection and electronics</a:t>
            </a:r>
            <a:endParaRPr lang="en-US" altLang="zh-CN">
              <a:sym typeface="+mn-ea"/>
            </a:endParaRPr>
          </a:p>
          <a:p>
            <a:pPr algn="ctr"/>
            <a:r>
              <a:rPr lang="en-US" altLang="zh-CN">
                <a:sym typeface="+mn-ea"/>
              </a:rPr>
              <a:t>University of Science and Technology of China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temperature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 descr="Screenshot 2025-04-12 2243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3105" y="1894840"/>
            <a:ext cx="4898390" cy="341249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951480" y="2541905"/>
            <a:ext cx="1361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add fan</a:t>
            </a:r>
            <a:endParaRPr lang="en-US" altLang="zh-CN"/>
          </a:p>
        </p:txBody>
      </p:sp>
      <p:cxnSp>
        <p:nvCxnSpPr>
          <p:cNvPr id="9" name="直接箭头连接符 8"/>
          <p:cNvCxnSpPr>
            <a:stCxn id="7" idx="1"/>
          </p:cNvCxnSpPr>
          <p:nvPr/>
        </p:nvCxnSpPr>
        <p:spPr>
          <a:xfrm flipH="1">
            <a:off x="2309495" y="2726055"/>
            <a:ext cx="641985" cy="844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0" name="图片 9" descr="Screenshot 2025-04-14 1044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235" y="1966595"/>
            <a:ext cx="4481195" cy="3107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trigger</a:t>
            </a:r>
            <a:endParaRPr lang="en-US" altLang="zh-CN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39850" y="2847340"/>
            <a:ext cx="3989705" cy="281876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08330" y="1172210"/>
            <a:ext cx="10968990" cy="507746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Ø"/>
              <a:defRPr sz="24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lt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charset="0"/>
              <a:buChar char="Ø"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lt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charset="0"/>
              <a:buChar char="Ø"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lt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Ø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lt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Ø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lt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trigger: layer 1 &amp; layer 31</a:t>
            </a:r>
            <a:endParaRPr lang="en-US" altLang="zh-CN"/>
          </a:p>
          <a:p>
            <a:r>
              <a:rPr lang="en-US" altLang="zh-CN"/>
              <a:t>average hitlayer is only 5.5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2807970" y="5551170"/>
            <a:ext cx="910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layer</a:t>
            </a:r>
            <a:endParaRPr lang="en-US" altLang="zh-CN"/>
          </a:p>
        </p:txBody>
      </p:sp>
      <p:pic>
        <p:nvPicPr>
          <p:cNvPr id="9" name="图片 8" descr="Screenshot 2025-04-14 1449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700" y="2847340"/>
            <a:ext cx="4023995" cy="276987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916545" y="5551170"/>
            <a:ext cx="968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hitlayer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HitTag=0</a:t>
            </a:r>
            <a:endParaRPr lang="en-US" altLang="zh-CN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57605" y="2333625"/>
            <a:ext cx="4382770" cy="305943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3040" y="2346960"/>
            <a:ext cx="4433570" cy="31216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hittag=1</a:t>
            </a:r>
            <a:endParaRPr lang="en-US" altLang="zh-CN"/>
          </a:p>
        </p:txBody>
      </p:sp>
      <p:pic>
        <p:nvPicPr>
          <p:cNvPr id="10" name="内容占位符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244205" y="1700530"/>
            <a:ext cx="3338830" cy="232029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55" y="1700530"/>
            <a:ext cx="3528695" cy="23202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4055745"/>
            <a:ext cx="3441700" cy="23787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285" y="1647825"/>
            <a:ext cx="3500120" cy="23437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9285" y="4020820"/>
            <a:ext cx="3499485" cy="23602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4205" y="4054475"/>
            <a:ext cx="3333750" cy="22815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58.xml><?xml version="1.0" encoding="utf-8"?>
<p:tagLst xmlns:p="http://schemas.openxmlformats.org/presentationml/2006/main">
  <p:tag name="commondata" val="eyJoZGlkIjoiODg0NzE5MjA4ZDZmZThhMWE4MmViMjc5ZjJkMzJlOGYifQ=="/>
  <p:tag name="resource_record_key" val="{&quot;13&quot;:[4364974]}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WPS 演示</Application>
  <PresentationFormat>宽屏</PresentationFormat>
  <Paragraphs>39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a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。。</cp:lastModifiedBy>
  <cp:revision>847</cp:revision>
  <dcterms:created xsi:type="dcterms:W3CDTF">2019-06-19T02:08:00Z</dcterms:created>
  <dcterms:modified xsi:type="dcterms:W3CDTF">2025-04-15T05:47:25Z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BBCFD37F71EB4174A370520B483E8676_11</vt:lpwstr>
  </property>
</Properties>
</file>