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A32CD-1874-4189-8307-5C09612691FF}" type="datetimeFigureOut">
              <a:rPr lang="zh-CN" altLang="en-US" smtClean="0"/>
              <a:t>2025/8/21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DEF4F-F968-47A7-8532-6888AFE5B20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A32CD-1874-4189-8307-5C09612691FF}" type="datetimeFigureOut">
              <a:rPr lang="zh-CN" altLang="en-US" smtClean="0"/>
              <a:t>2025/8/21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DEF4F-F968-47A7-8532-6888AFE5B20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A32CD-1874-4189-8307-5C09612691FF}" type="datetimeFigureOut">
              <a:rPr lang="zh-CN" altLang="en-US" smtClean="0"/>
              <a:t>2025/8/21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DEF4F-F968-47A7-8532-6888AFE5B20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A32CD-1874-4189-8307-5C09612691FF}" type="datetimeFigureOut">
              <a:rPr lang="zh-CN" altLang="en-US" smtClean="0"/>
              <a:t>2025/8/21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DEF4F-F968-47A7-8532-6888AFE5B20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A32CD-1874-4189-8307-5C09612691FF}" type="datetimeFigureOut">
              <a:rPr lang="zh-CN" altLang="en-US" smtClean="0"/>
              <a:t>2025/8/21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DEF4F-F968-47A7-8532-6888AFE5B20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A32CD-1874-4189-8307-5C09612691FF}" type="datetimeFigureOut">
              <a:rPr lang="zh-CN" altLang="en-US" smtClean="0"/>
              <a:t>2025/8/21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DEF4F-F968-47A7-8532-6888AFE5B20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A32CD-1874-4189-8307-5C09612691FF}" type="datetimeFigureOut">
              <a:rPr lang="zh-CN" altLang="en-US" smtClean="0"/>
              <a:t>2025/8/21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DEF4F-F968-47A7-8532-6888AFE5B20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A32CD-1874-4189-8307-5C09612691FF}" type="datetimeFigureOut">
              <a:rPr lang="zh-CN" altLang="en-US" smtClean="0"/>
              <a:t>2025/8/21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DEF4F-F968-47A7-8532-6888AFE5B20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A32CD-1874-4189-8307-5C09612691FF}" type="datetimeFigureOut">
              <a:rPr lang="zh-CN" altLang="en-US" smtClean="0"/>
              <a:t>2025/8/21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DEF4F-F968-47A7-8532-6888AFE5B20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A32CD-1874-4189-8307-5C09612691FF}" type="datetimeFigureOut">
              <a:rPr lang="zh-CN" altLang="en-US" smtClean="0"/>
              <a:t>2025/8/21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DEF4F-F968-47A7-8532-6888AFE5B20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A32CD-1874-4189-8307-5C09612691FF}" type="datetimeFigureOut">
              <a:rPr lang="zh-CN" altLang="en-US" smtClean="0"/>
              <a:t>2025/8/21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DEF4F-F968-47A7-8532-6888AFE5B20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A32CD-1874-4189-8307-5C09612691FF}" type="datetimeFigureOut">
              <a:rPr lang="zh-CN" altLang="en-US" smtClean="0"/>
              <a:t>2025/8/21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DEF4F-F968-47A7-8532-6888AFE5B20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60C12018-3E68-0028-10E4-C4B3B3946F74}"/>
              </a:ext>
            </a:extLst>
          </p:cNvPr>
          <p:cNvGrpSpPr/>
          <p:nvPr/>
        </p:nvGrpSpPr>
        <p:grpSpPr>
          <a:xfrm>
            <a:off x="0" y="3087575"/>
            <a:ext cx="12263010" cy="3770425"/>
            <a:chOff x="0" y="1854199"/>
            <a:chExt cx="12263010" cy="3770425"/>
          </a:xfrm>
        </p:grpSpPr>
        <p:pic>
          <p:nvPicPr>
            <p:cNvPr id="5" name="Picture 2" descr="图片">
              <a:extLst>
                <a:ext uri="{FF2B5EF4-FFF2-40B4-BE49-F238E27FC236}">
                  <a16:creationId xmlns:a16="http://schemas.microsoft.com/office/drawing/2014/main" id="{77842510-2683-E01B-AFF7-F8591A15DA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54200"/>
              <a:ext cx="6114062" cy="3770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249D67FC-E8C7-C820-FF21-DAA92C6F37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8495" y="1854199"/>
              <a:ext cx="6113507" cy="3770423"/>
            </a:xfrm>
            <a:prstGeom prst="rect">
              <a:avLst/>
            </a:prstGeom>
          </p:spPr>
        </p:pic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8DD8057F-0BDA-8C24-21D1-C07474F60837}"/>
                </a:ext>
              </a:extLst>
            </p:cNvPr>
            <p:cNvSpPr txBox="1"/>
            <p:nvPr/>
          </p:nvSpPr>
          <p:spPr>
            <a:xfrm>
              <a:off x="3934395" y="1978364"/>
              <a:ext cx="2144100" cy="46166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2400" b="1" kern="0" dirty="0">
                  <a:solidFill>
                    <a:srgbClr val="000000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TT3Do00"/>
                  <a:sym typeface="+mn-ea"/>
                </a:rPr>
                <a:t>惠州 </a:t>
              </a:r>
              <a:r>
                <a:rPr lang="en-US" altLang="zh-CN" sz="2400" b="1" kern="0" dirty="0">
                  <a:solidFill>
                    <a:srgbClr val="000000"/>
                  </a:solidFill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T3Do00"/>
                  <a:sym typeface="+mn-ea"/>
                </a:rPr>
                <a:t>• </a:t>
              </a:r>
              <a:r>
                <a:rPr lang="zh-CN" altLang="zh-CN" sz="2400" b="1" kern="0" dirty="0">
                  <a:solidFill>
                    <a:srgbClr val="000000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TT3Do00"/>
                  <a:sym typeface="+mn-ea"/>
                </a:rPr>
                <a:t>总部区</a:t>
              </a:r>
              <a:endParaRPr lang="zh-CN" altLang="en-US" sz="1400" dirty="0">
                <a:solidFill>
                  <a:srgbClr val="333333"/>
                </a:solidFill>
                <a:latin typeface="Arial" panose="020B0604020202020204"/>
                <a:ea typeface="Arial" panose="020B0604020202020204"/>
                <a:sym typeface="+mn-ea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D1CAF83A-0A52-59EA-DCF0-A4F31E9D7468}"/>
                </a:ext>
              </a:extLst>
            </p:cNvPr>
            <p:cNvSpPr txBox="1"/>
            <p:nvPr/>
          </p:nvSpPr>
          <p:spPr>
            <a:xfrm>
              <a:off x="10048457" y="1978363"/>
              <a:ext cx="2214553" cy="46166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2400" b="1" kern="0" dirty="0">
                  <a:solidFill>
                    <a:srgbClr val="000000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TT3Do00"/>
                  <a:sym typeface="+mn-ea"/>
                </a:rPr>
                <a:t>惠州 </a:t>
              </a:r>
              <a:r>
                <a:rPr lang="en-US" altLang="zh-CN" sz="2400" b="1" kern="0" dirty="0">
                  <a:solidFill>
                    <a:srgbClr val="000000"/>
                  </a:solidFill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T3Do00"/>
                  <a:sym typeface="+mn-ea"/>
                </a:rPr>
                <a:t>• </a:t>
              </a:r>
              <a:r>
                <a:rPr lang="zh-CN" altLang="en-US" sz="2400" b="1" kern="0" dirty="0">
                  <a:solidFill>
                    <a:srgbClr val="00000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T3Do00"/>
                  <a:sym typeface="+mn-ea"/>
                </a:rPr>
                <a:t>装置区</a:t>
              </a:r>
              <a:endParaRPr lang="zh-CN" altLang="en-US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9756E612-29E0-9775-8A49-06720BADF0E8}"/>
              </a:ext>
            </a:extLst>
          </p:cNvPr>
          <p:cNvSpPr txBox="1"/>
          <p:nvPr/>
        </p:nvSpPr>
        <p:spPr>
          <a:xfrm>
            <a:off x="970240" y="437348"/>
            <a:ext cx="1025151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第</a:t>
            </a:r>
            <a:r>
              <a:rPr lang="zh-CN" altLang="en-US" sz="4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十四届全国先进气体探测器研讨会</a:t>
            </a:r>
            <a:endParaRPr lang="de-DE" altLang="zh-CN" sz="3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50CB559-1C4F-166F-70FF-82CE7198C71C}"/>
              </a:ext>
            </a:extLst>
          </p:cNvPr>
          <p:cNvSpPr txBox="1"/>
          <p:nvPr/>
        </p:nvSpPr>
        <p:spPr>
          <a:xfrm>
            <a:off x="557754" y="1468354"/>
            <a:ext cx="11076490" cy="1197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  <a:spcBef>
                <a:spcPts val="600"/>
              </a:spcBef>
            </a:pP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承办单位：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中国科学院近代物理研究所</a:t>
            </a:r>
            <a:endParaRPr lang="en-US" altLang="zh-CN" sz="28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25000"/>
              </a:lnSpc>
              <a:spcBef>
                <a:spcPts val="600"/>
              </a:spcBef>
            </a:pPr>
            <a:r>
              <a:rPr lang="zh-CN" altLang="en-US" sz="2800" b="1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会议地点：</a:t>
            </a:r>
            <a:r>
              <a:rPr lang="zh-CN" altLang="en-US" sz="2800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广东省 </a:t>
            </a:r>
            <a:r>
              <a:rPr lang="en-US" altLang="zh-CN" sz="2800" dirty="0">
                <a:solidFill>
                  <a:srgbClr val="333333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• </a:t>
            </a:r>
            <a:r>
              <a:rPr lang="zh-CN" altLang="en-US" sz="2800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惠州市 （中科院近代物理研究所 </a:t>
            </a:r>
            <a:r>
              <a:rPr lang="en-US" altLang="zh-CN" sz="2800" dirty="0">
                <a:solidFill>
                  <a:srgbClr val="333333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• </a:t>
            </a:r>
            <a:r>
              <a:rPr lang="zh-CN" altLang="en-US" sz="2800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惠州研究部）</a:t>
            </a:r>
            <a:endParaRPr lang="en-US" altLang="zh-CN" sz="2800" dirty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75</Words>
  <Application>Microsoft Office PowerPoint</Application>
  <PresentationFormat>宽屏</PresentationFormat>
  <Paragraphs>5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6" baseType="lpstr">
      <vt:lpstr>等线</vt:lpstr>
      <vt:lpstr>等线 Light</vt:lpstr>
      <vt:lpstr>微软雅黑</vt:lpstr>
      <vt:lpstr>Arial</vt:lpstr>
      <vt:lpstr>Office 主题​​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weixl@impcas.ac.cn</dc:creator>
  <cp:lastModifiedBy>weixl@impcas.ac.cn</cp:lastModifiedBy>
  <cp:revision>9</cp:revision>
  <dcterms:created xsi:type="dcterms:W3CDTF">2024-07-13T09:53:00Z</dcterms:created>
  <dcterms:modified xsi:type="dcterms:W3CDTF">2025-08-21T10:30:05Z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5608469258AE4547AC6E51CB02738008_12</vt:lpwstr>
  </property>
  <property fmtid="{D5CDD505-2E9C-101B-9397-08002B2CF9AE}" pid="3" name="KSOProductBuildVer">
    <vt:lpwstr>2052-12.1.0.21915</vt:lpwstr>
  </property>
</Properties>
</file>