
<file path=[Content_Types].xml><?xml version="1.0" encoding="utf-8"?>
<Types xmlns="http://schemas.openxmlformats.org/package/2006/content-types">
  <Default Extension="png" ContentType="image/png"/>
  <Default Extension="emf" ContentType="image/x-emf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handoutMasterIdLst>
    <p:handoutMasterId r:id="rId23"/>
  </p:handoutMasterIdLst>
  <p:sldIdLst>
    <p:sldId id="262" r:id="rId4"/>
    <p:sldId id="689" r:id="rId6"/>
    <p:sldId id="757" r:id="rId7"/>
    <p:sldId id="751" r:id="rId8"/>
    <p:sldId id="756" r:id="rId9"/>
    <p:sldId id="752" r:id="rId10"/>
    <p:sldId id="758" r:id="rId11"/>
    <p:sldId id="769" r:id="rId12"/>
    <p:sldId id="770" r:id="rId13"/>
    <p:sldId id="781" r:id="rId14"/>
    <p:sldId id="771" r:id="rId15"/>
    <p:sldId id="754" r:id="rId16"/>
    <p:sldId id="772" r:id="rId17"/>
    <p:sldId id="763" r:id="rId18"/>
    <p:sldId id="778" r:id="rId19"/>
    <p:sldId id="762" r:id="rId20"/>
    <p:sldId id="780" r:id="rId21"/>
    <p:sldId id="703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ydhu@outlook.com" initials="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931688"/>
    <a:srgbClr val="0D3D7E"/>
    <a:srgbClr val="E7F5FE"/>
    <a:srgbClr val="000099"/>
    <a:srgbClr val="FEFEFD"/>
    <a:srgbClr val="010103"/>
    <a:srgbClr val="F8F3F3"/>
    <a:srgbClr val="FFFF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94660"/>
  </p:normalViewPr>
  <p:slideViewPr>
    <p:cSldViewPr snapToGrid="0">
      <p:cViewPr varScale="1">
        <p:scale>
          <a:sx n="148" d="100"/>
          <a:sy n="148" d="100"/>
        </p:scale>
        <p:origin x="93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0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3E917-7A79-4677-8802-AC6A7085AD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155C3-3F51-4AC0-ACBC-5E65A356DFB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7B129-9193-4CBA-99B8-80FEFD865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EAA99-5BFF-4A5D-9ED9-F1B3FE2CCB0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D8EC34-BA80-4310-8368-DD5EC170E5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AA3A-3486-4F6B-8939-D4D64A5D058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93D1-87A2-4591-8375-41E952898B1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012C-FE8A-45D1-8193-2642F322673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8C4BE-43FC-49EC-9937-57DB811A7609}" type="datetime1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>
                <a:solidFill>
                  <a:srgbClr val="FFFFFF">
                    <a:lumMod val="50000"/>
                  </a:srgbClr>
                </a:solidFill>
              </a:rPr>
              <a:t>第十三届全国先进气体探测器会议</a:t>
            </a:r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BB8C-9527-4AD5-817B-ADF2A6F36A67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E5A12-D9F8-4BDA-9903-73A0F82BB02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24FE0-4CF2-464B-A5F3-A807646EEA79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5EF2-E7AC-4995-AFF4-5BD1ED62D694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45BA9-57BF-4DE0-B040-36E81AD9008D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7060-2178-447C-A8B7-C279EB8C2633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55FA-49D5-402D-AF4A-56860812F551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D4E3-2EB1-4A4C-B7EC-B92CC720F4A8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3B404-97B1-467B-8646-5F8A535652E4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1030-D5D8-437C-96D8-D161581700CB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D5D99-C28C-4627-A43F-DA2D87D53EE7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20912-49F1-4A89-BFDE-0FEF0A66981C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27D90-EB9F-41F8-AF81-427BA376C468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5BDE-DDAD-4538-B0F2-0C52EC6A3D7B}" type="datetime1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>
                <a:solidFill>
                  <a:srgbClr val="FFFFFF">
                    <a:lumMod val="50000"/>
                  </a:srgbClr>
                </a:solidFill>
              </a:rPr>
              <a:t>第十三届全国先进气体探测器会议</a:t>
            </a:r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BB8C-9527-4AD5-817B-ADF2A6F36A67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A91E7-1DB7-42AB-AB8E-FFEFF310607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DF584-9B29-4887-945A-5433B7A98F4A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FF63-351C-4F1C-8785-4E036BE482C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61F2-9A45-443D-9201-3427583F6CBD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1C9B-880D-4171-B7B1-7B8D12C86780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CA3F-6D58-467C-B001-4F16F4B4747A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A4DE-210B-4F24-911A-23B85822F741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6FE47-CF89-4B97-872B-228C1FC9AE89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20728-6E9B-4F1A-8EEE-6D34CCCBF6D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第十三届全国先进气体探测器会议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71459-6F00-40D0-8B0B-93B2E493376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1.xml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tags" Target="../tags/tag14.xml"/><Relationship Id="rId7" Type="http://schemas.openxmlformats.org/officeDocument/2006/relationships/image" Target="../media/image34.png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openxmlformats.org/officeDocument/2006/relationships/image" Target="../media/image33.jpeg"/><Relationship Id="rId3" Type="http://schemas.openxmlformats.org/officeDocument/2006/relationships/tags" Target="../tags/tag13.xml"/><Relationship Id="rId2" Type="http://schemas.openxmlformats.org/officeDocument/2006/relationships/image" Target="../media/image32.jpe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image6.wdp"/><Relationship Id="rId8" Type="http://schemas.openxmlformats.org/officeDocument/2006/relationships/image" Target="../media/image5.png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16.xml"/><Relationship Id="rId10" Type="http://schemas.openxmlformats.org/officeDocument/2006/relationships/tags" Target="../tags/tag18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19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38.emf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5" Type="http://schemas.openxmlformats.org/officeDocument/2006/relationships/notesSlide" Target="../notesSlides/notesSlide13.xml"/><Relationship Id="rId14" Type="http://schemas.openxmlformats.org/officeDocument/2006/relationships/slideLayout" Target="../slideLayouts/slideLayout16.xml"/><Relationship Id="rId13" Type="http://schemas.openxmlformats.org/officeDocument/2006/relationships/tags" Target="../tags/tag25.xml"/><Relationship Id="rId12" Type="http://schemas.microsoft.com/office/2007/relationships/hdphoto" Target="../media/image6.wdp"/><Relationship Id="rId11" Type="http://schemas.openxmlformats.org/officeDocument/2006/relationships/image" Target="../media/image5.png"/><Relationship Id="rId10" Type="http://schemas.openxmlformats.org/officeDocument/2006/relationships/image" Target="../media/image42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6.xml"/><Relationship Id="rId6" Type="http://schemas.openxmlformats.org/officeDocument/2006/relationships/tags" Target="../tags/tag26.xml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16.xml"/><Relationship Id="rId7" Type="http://schemas.openxmlformats.org/officeDocument/2006/relationships/tags" Target="../tags/tag27.xml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28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16.xml"/><Relationship Id="rId7" Type="http://schemas.openxmlformats.org/officeDocument/2006/relationships/tags" Target="../tags/tag30.xml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openxmlformats.org/officeDocument/2006/relationships/image" Target="../media/image50.png"/><Relationship Id="rId3" Type="http://schemas.openxmlformats.org/officeDocument/2006/relationships/tags" Target="../tags/tag29.xml"/><Relationship Id="rId2" Type="http://schemas.openxmlformats.org/officeDocument/2006/relationships/image" Target="../media/image4.png"/><Relationship Id="rId1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32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tags" Target="../tags/tag31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2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6.xml"/><Relationship Id="rId6" Type="http://schemas.openxmlformats.org/officeDocument/2006/relationships/tags" Target="../tags/tag3.xml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6.xml"/><Relationship Id="rId6" Type="http://schemas.openxmlformats.org/officeDocument/2006/relationships/tags" Target="../tags/tag4.xml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16.xml"/><Relationship Id="rId12" Type="http://schemas.openxmlformats.org/officeDocument/2006/relationships/tags" Target="../tags/tag7.xml"/><Relationship Id="rId11" Type="http://schemas.microsoft.com/office/2007/relationships/hdphoto" Target="../media/image6.wdp"/><Relationship Id="rId10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8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9.xml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17.emf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16.xml"/><Relationship Id="rId14" Type="http://schemas.openxmlformats.org/officeDocument/2006/relationships/tags" Target="../tags/tag11.xml"/><Relationship Id="rId13" Type="http://schemas.microsoft.com/office/2007/relationships/hdphoto" Target="../media/image6.wdp"/><Relationship Id="rId12" Type="http://schemas.openxmlformats.org/officeDocument/2006/relationships/image" Target="../media/image5.png"/><Relationship Id="rId11" Type="http://schemas.openxmlformats.org/officeDocument/2006/relationships/image" Target="../media/image26.jpeg"/><Relationship Id="rId10" Type="http://schemas.openxmlformats.org/officeDocument/2006/relationships/tags" Target="../tags/tag10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microsoft.com/office/2007/relationships/hdphoto" Target="../media/image6.wdp"/><Relationship Id="rId7" Type="http://schemas.openxmlformats.org/officeDocument/2006/relationships/image" Target="../media/image5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16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3A323-331D-480B-B958-22078E99B305}" type="datetime1">
              <a:rPr lang="zh-CN" altLang="en-US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rgbClr val="000099"/>
                </a:solidFill>
                <a:latin typeface="Arial" panose="020B0604020202020204"/>
                <a:ea typeface="楷体" panose="02010609060101010101" charset="-122"/>
              </a:rPr>
              <a:t>第十三届全国先进气体探测器会议</a:t>
            </a:r>
            <a:endParaRPr lang="zh-CN" altLang="en-US" dirty="0">
              <a:solidFill>
                <a:srgbClr val="000099"/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BB8C-9527-4AD5-817B-ADF2A6F36A67}" type="slidenum"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0" y="2082552"/>
            <a:ext cx="12191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隶书" panose="02010800040101010101" pitchFamily="2" charset="-122"/>
                <a:cs typeface="Times New Roman" panose="02020603050405020304" pitchFamily="18" charset="0"/>
                <a:sym typeface="黑体" panose="02010609060101010101" pitchFamily="49" charset="-122"/>
              </a:rPr>
              <a:t>基于超级陶粲装置的谱仪</a:t>
            </a:r>
            <a:endParaRPr lang="zh-CN" altLang="en-US" sz="66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华文隶书" panose="02010800040101010101" pitchFamily="2" charset="-122"/>
              <a:cs typeface="Times New Roman" panose="02020603050405020304" pitchFamily="18" charset="0"/>
              <a:sym typeface="黑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6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隶书" panose="02010800040101010101" pitchFamily="2" charset="-122"/>
                <a:cs typeface="Times New Roman" panose="02020603050405020304" pitchFamily="18" charset="0"/>
                <a:sym typeface="黑体" panose="02010609060101010101" pitchFamily="49" charset="-122"/>
              </a:rPr>
              <a:t>气体分布系统的研究</a:t>
            </a:r>
            <a:endParaRPr lang="zh-CN" altLang="en-US" sz="6600" dirty="0">
              <a:solidFill>
                <a:srgbClr val="1216A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  <a:sym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22166" y="4436021"/>
            <a:ext cx="9766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1216A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Huize </a:t>
            </a:r>
            <a:r>
              <a:rPr lang="en-US" altLang="zh-CN" sz="2800" b="1" dirty="0" err="1">
                <a:solidFill>
                  <a:srgbClr val="1216A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Jin</a:t>
            </a:r>
            <a:r>
              <a:rPr lang="en-US" altLang="zh-CN" sz="2800" b="1" dirty="0">
                <a:solidFill>
                  <a:srgbClr val="1216A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</a:t>
            </a:r>
            <a:r>
              <a:rPr lang="en-US" altLang="zh-CN" sz="2400" dirty="0" err="1">
                <a:solidFill>
                  <a:srgbClr val="1216A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Dongdong</a:t>
            </a:r>
            <a:r>
              <a:rPr lang="en-US" altLang="zh-CN" sz="2400" dirty="0">
                <a:solidFill>
                  <a:srgbClr val="1216A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Hu (USTC) </a:t>
            </a:r>
            <a:r>
              <a:rPr lang="en-US" altLang="zh-CN" sz="2400" dirty="0" err="1">
                <a:solidFill>
                  <a:srgbClr val="1216A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Chuangye</a:t>
            </a:r>
            <a:r>
              <a:rPr lang="en-US" altLang="zh-CN" sz="2400" dirty="0">
                <a:solidFill>
                  <a:srgbClr val="1216A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Hu(USC) Sheng Dong(</a:t>
            </a:r>
            <a:r>
              <a:rPr lang="en-US" altLang="zh-CN" sz="2400" dirty="0" err="1">
                <a:solidFill>
                  <a:srgbClr val="1216A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ihep</a:t>
            </a:r>
            <a:r>
              <a:rPr lang="en-US" altLang="zh-CN" sz="2400" dirty="0">
                <a:solidFill>
                  <a:srgbClr val="1216AE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endParaRPr lang="en-US" altLang="zh-CN" sz="2400" dirty="0">
              <a:solidFill>
                <a:srgbClr val="1216AE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28" name="图片 27"/>
          <p:cNvPicPr/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3986" t="27936" r="4125" b="31429"/>
          <a:stretch>
            <a:fillRect/>
          </a:stretch>
        </p:blipFill>
        <p:spPr>
          <a:xfrm>
            <a:off x="485974" y="330782"/>
            <a:ext cx="11202999" cy="914400"/>
          </a:xfrm>
          <a:prstGeom prst="rect">
            <a:avLst/>
          </a:prstGeom>
        </p:spPr>
      </p:pic>
      <p:grpSp>
        <p:nvGrpSpPr>
          <p:cNvPr id="34" name="jwc_logo"/>
          <p:cNvGrpSpPr/>
          <p:nvPr/>
        </p:nvGrpSpPr>
        <p:grpSpPr>
          <a:xfrm>
            <a:off x="7888915" y="538967"/>
            <a:ext cx="3343240" cy="564396"/>
            <a:chOff x="8729725" y="4570716"/>
            <a:chExt cx="2830513" cy="477838"/>
          </a:xfrm>
          <a:solidFill>
            <a:srgbClr val="FFFFFF"/>
          </a:solidFill>
        </p:grpSpPr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9304400" y="4945366"/>
              <a:ext cx="1363663" cy="101600"/>
            </a:xfrm>
            <a:custGeom>
              <a:avLst/>
              <a:gdLst>
                <a:gd name="T0" fmla="*/ 15 w 915"/>
                <a:gd name="T1" fmla="*/ 51 h 68"/>
                <a:gd name="T2" fmla="*/ 14 w 915"/>
                <a:gd name="T3" fmla="*/ 11 h 68"/>
                <a:gd name="T4" fmla="*/ 35 w 915"/>
                <a:gd name="T5" fmla="*/ 4 h 68"/>
                <a:gd name="T6" fmla="*/ 77 w 915"/>
                <a:gd name="T7" fmla="*/ 51 h 68"/>
                <a:gd name="T8" fmla="*/ 74 w 915"/>
                <a:gd name="T9" fmla="*/ 51 h 68"/>
                <a:gd name="T10" fmla="*/ 57 w 915"/>
                <a:gd name="T11" fmla="*/ 21 h 68"/>
                <a:gd name="T12" fmla="*/ 108 w 915"/>
                <a:gd name="T13" fmla="*/ 0 h 68"/>
                <a:gd name="T14" fmla="*/ 104 w 915"/>
                <a:gd name="T15" fmla="*/ 32 h 68"/>
                <a:gd name="T16" fmla="*/ 134 w 915"/>
                <a:gd name="T17" fmla="*/ 21 h 68"/>
                <a:gd name="T18" fmla="*/ 155 w 915"/>
                <a:gd name="T19" fmla="*/ 21 h 68"/>
                <a:gd name="T20" fmla="*/ 187 w 915"/>
                <a:gd name="T21" fmla="*/ 46 h 68"/>
                <a:gd name="T22" fmla="*/ 169 w 915"/>
                <a:gd name="T23" fmla="*/ 29 h 68"/>
                <a:gd name="T24" fmla="*/ 221 w 915"/>
                <a:gd name="T25" fmla="*/ 24 h 68"/>
                <a:gd name="T26" fmla="*/ 198 w 915"/>
                <a:gd name="T27" fmla="*/ 52 h 68"/>
                <a:gd name="T28" fmla="*/ 209 w 915"/>
                <a:gd name="T29" fmla="*/ 18 h 68"/>
                <a:gd name="T30" fmla="*/ 247 w 915"/>
                <a:gd name="T31" fmla="*/ 51 h 68"/>
                <a:gd name="T32" fmla="*/ 244 w 915"/>
                <a:gd name="T33" fmla="*/ 42 h 68"/>
                <a:gd name="T34" fmla="*/ 271 w 915"/>
                <a:gd name="T35" fmla="*/ 1 h 68"/>
                <a:gd name="T36" fmla="*/ 276 w 915"/>
                <a:gd name="T37" fmla="*/ 51 h 68"/>
                <a:gd name="T38" fmla="*/ 259 w 915"/>
                <a:gd name="T39" fmla="*/ 22 h 68"/>
                <a:gd name="T40" fmla="*/ 301 w 915"/>
                <a:gd name="T41" fmla="*/ 46 h 68"/>
                <a:gd name="T42" fmla="*/ 292 w 915"/>
                <a:gd name="T43" fmla="*/ 7 h 68"/>
                <a:gd name="T44" fmla="*/ 333 w 915"/>
                <a:gd name="T45" fmla="*/ 20 h 68"/>
                <a:gd name="T46" fmla="*/ 309 w 915"/>
                <a:gd name="T47" fmla="*/ 67 h 68"/>
                <a:gd name="T48" fmla="*/ 305 w 915"/>
                <a:gd name="T49" fmla="*/ 19 h 68"/>
                <a:gd name="T50" fmla="*/ 379 w 915"/>
                <a:gd name="T51" fmla="*/ 18 h 68"/>
                <a:gd name="T52" fmla="*/ 415 w 915"/>
                <a:gd name="T53" fmla="*/ 44 h 68"/>
                <a:gd name="T54" fmla="*/ 403 w 915"/>
                <a:gd name="T55" fmla="*/ 21 h 68"/>
                <a:gd name="T56" fmla="*/ 425 w 915"/>
                <a:gd name="T57" fmla="*/ 5 h 68"/>
                <a:gd name="T58" fmla="*/ 475 w 915"/>
                <a:gd name="T59" fmla="*/ 19 h 68"/>
                <a:gd name="T60" fmla="*/ 465 w 915"/>
                <a:gd name="T61" fmla="*/ 54 h 68"/>
                <a:gd name="T62" fmla="*/ 471 w 915"/>
                <a:gd name="T63" fmla="*/ 48 h 68"/>
                <a:gd name="T64" fmla="*/ 474 w 915"/>
                <a:gd name="T65" fmla="*/ 4 h 68"/>
                <a:gd name="T66" fmla="*/ 516 w 915"/>
                <a:gd name="T67" fmla="*/ 28 h 68"/>
                <a:gd name="T68" fmla="*/ 517 w 915"/>
                <a:gd name="T69" fmla="*/ 40 h 68"/>
                <a:gd name="T70" fmla="*/ 537 w 915"/>
                <a:gd name="T71" fmla="*/ 49 h 68"/>
                <a:gd name="T72" fmla="*/ 528 w 915"/>
                <a:gd name="T73" fmla="*/ 23 h 68"/>
                <a:gd name="T74" fmla="*/ 565 w 915"/>
                <a:gd name="T75" fmla="*/ 53 h 68"/>
                <a:gd name="T76" fmla="*/ 563 w 915"/>
                <a:gd name="T77" fmla="*/ 21 h 68"/>
                <a:gd name="T78" fmla="*/ 620 w 915"/>
                <a:gd name="T79" fmla="*/ 52 h 68"/>
                <a:gd name="T80" fmla="*/ 596 w 915"/>
                <a:gd name="T81" fmla="*/ 49 h 68"/>
                <a:gd name="T82" fmla="*/ 587 w 915"/>
                <a:gd name="T83" fmla="*/ 22 h 68"/>
                <a:gd name="T84" fmla="*/ 642 w 915"/>
                <a:gd name="T85" fmla="*/ 17 h 68"/>
                <a:gd name="T86" fmla="*/ 643 w 915"/>
                <a:gd name="T87" fmla="*/ 48 h 68"/>
                <a:gd name="T88" fmla="*/ 667 w 915"/>
                <a:gd name="T89" fmla="*/ 49 h 68"/>
                <a:gd name="T90" fmla="*/ 671 w 915"/>
                <a:gd name="T91" fmla="*/ 23 h 68"/>
                <a:gd name="T92" fmla="*/ 726 w 915"/>
                <a:gd name="T93" fmla="*/ 20 h 68"/>
                <a:gd name="T94" fmla="*/ 739 w 915"/>
                <a:gd name="T95" fmla="*/ 29 h 68"/>
                <a:gd name="T96" fmla="*/ 731 w 915"/>
                <a:gd name="T97" fmla="*/ 33 h 68"/>
                <a:gd name="T98" fmla="*/ 778 w 915"/>
                <a:gd name="T99" fmla="*/ 45 h 68"/>
                <a:gd name="T100" fmla="*/ 771 w 915"/>
                <a:gd name="T101" fmla="*/ 24 h 68"/>
                <a:gd name="T102" fmla="*/ 753 w 915"/>
                <a:gd name="T103" fmla="*/ 45 h 68"/>
                <a:gd name="T104" fmla="*/ 803 w 915"/>
                <a:gd name="T105" fmla="*/ 54 h 68"/>
                <a:gd name="T106" fmla="*/ 816 w 915"/>
                <a:gd name="T107" fmla="*/ 0 h 68"/>
                <a:gd name="T108" fmla="*/ 812 w 915"/>
                <a:gd name="T109" fmla="*/ 29 h 68"/>
                <a:gd name="T110" fmla="*/ 881 w 915"/>
                <a:gd name="T111" fmla="*/ 10 h 68"/>
                <a:gd name="T112" fmla="*/ 859 w 915"/>
                <a:gd name="T113" fmla="*/ 49 h 68"/>
                <a:gd name="T114" fmla="*/ 903 w 915"/>
                <a:gd name="T115" fmla="*/ 48 h 68"/>
                <a:gd name="T116" fmla="*/ 891 w 915"/>
                <a:gd name="T117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5" h="68">
                  <a:moveTo>
                    <a:pt x="35" y="4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4"/>
                    <a:pt x="47" y="5"/>
                    <a:pt x="46" y="6"/>
                  </a:cubicBezTo>
                  <a:cubicBezTo>
                    <a:pt x="46" y="7"/>
                    <a:pt x="45" y="9"/>
                    <a:pt x="45" y="11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7"/>
                    <a:pt x="45" y="41"/>
                    <a:pt x="44" y="43"/>
                  </a:cubicBezTo>
                  <a:cubicBezTo>
                    <a:pt x="43" y="46"/>
                    <a:pt x="41" y="49"/>
                    <a:pt x="38" y="51"/>
                  </a:cubicBezTo>
                  <a:cubicBezTo>
                    <a:pt x="35" y="53"/>
                    <a:pt x="31" y="53"/>
                    <a:pt x="27" y="53"/>
                  </a:cubicBezTo>
                  <a:cubicBezTo>
                    <a:pt x="21" y="53"/>
                    <a:pt x="17" y="53"/>
                    <a:pt x="15" y="51"/>
                  </a:cubicBezTo>
                  <a:cubicBezTo>
                    <a:pt x="12" y="49"/>
                    <a:pt x="10" y="46"/>
                    <a:pt x="9" y="43"/>
                  </a:cubicBezTo>
                  <a:cubicBezTo>
                    <a:pt x="8" y="41"/>
                    <a:pt x="7" y="37"/>
                    <a:pt x="7" y="3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8"/>
                    <a:pt x="7" y="6"/>
                    <a:pt x="6" y="5"/>
                  </a:cubicBezTo>
                  <a:cubicBezTo>
                    <a:pt x="5" y="4"/>
                    <a:pt x="4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5" y="4"/>
                    <a:pt x="15" y="5"/>
                  </a:cubicBezTo>
                  <a:cubicBezTo>
                    <a:pt x="14" y="6"/>
                    <a:pt x="14" y="8"/>
                    <a:pt x="14" y="11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5"/>
                    <a:pt x="14" y="37"/>
                    <a:pt x="14" y="40"/>
                  </a:cubicBezTo>
                  <a:cubicBezTo>
                    <a:pt x="15" y="43"/>
                    <a:pt x="15" y="45"/>
                    <a:pt x="16" y="46"/>
                  </a:cubicBezTo>
                  <a:cubicBezTo>
                    <a:pt x="17" y="48"/>
                    <a:pt x="19" y="49"/>
                    <a:pt x="20" y="50"/>
                  </a:cubicBezTo>
                  <a:cubicBezTo>
                    <a:pt x="22" y="51"/>
                    <a:pt x="24" y="51"/>
                    <a:pt x="27" y="51"/>
                  </a:cubicBezTo>
                  <a:cubicBezTo>
                    <a:pt x="30" y="51"/>
                    <a:pt x="33" y="50"/>
                    <a:pt x="35" y="49"/>
                  </a:cubicBezTo>
                  <a:cubicBezTo>
                    <a:pt x="37" y="47"/>
                    <a:pt x="39" y="46"/>
                    <a:pt x="40" y="43"/>
                  </a:cubicBezTo>
                  <a:cubicBezTo>
                    <a:pt x="41" y="41"/>
                    <a:pt x="41" y="37"/>
                    <a:pt x="41" y="3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9"/>
                    <a:pt x="41" y="7"/>
                    <a:pt x="40" y="6"/>
                  </a:cubicBezTo>
                  <a:cubicBezTo>
                    <a:pt x="39" y="5"/>
                    <a:pt x="38" y="4"/>
                    <a:pt x="36" y="4"/>
                  </a:cubicBezTo>
                  <a:cubicBezTo>
                    <a:pt x="35" y="4"/>
                    <a:pt x="35" y="4"/>
                    <a:pt x="35" y="4"/>
                  </a:cubicBezTo>
                  <a:close/>
                  <a:moveTo>
                    <a:pt x="69" y="25"/>
                  </a:moveTo>
                  <a:cubicBezTo>
                    <a:pt x="73" y="20"/>
                    <a:pt x="76" y="18"/>
                    <a:pt x="79" y="18"/>
                  </a:cubicBezTo>
                  <a:cubicBezTo>
                    <a:pt x="81" y="18"/>
                    <a:pt x="83" y="18"/>
                    <a:pt x="84" y="19"/>
                  </a:cubicBezTo>
                  <a:cubicBezTo>
                    <a:pt x="85" y="20"/>
                    <a:pt x="87" y="21"/>
                    <a:pt x="87" y="23"/>
                  </a:cubicBezTo>
                  <a:cubicBezTo>
                    <a:pt x="88" y="25"/>
                    <a:pt x="88" y="27"/>
                    <a:pt x="88" y="30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8" y="47"/>
                    <a:pt x="88" y="48"/>
                    <a:pt x="89" y="49"/>
                  </a:cubicBezTo>
                  <a:cubicBezTo>
                    <a:pt x="89" y="50"/>
                    <a:pt x="89" y="50"/>
                    <a:pt x="90" y="51"/>
                  </a:cubicBezTo>
                  <a:cubicBezTo>
                    <a:pt x="90" y="51"/>
                    <a:pt x="91" y="51"/>
                    <a:pt x="93" y="51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9" y="51"/>
                    <a:pt x="80" y="51"/>
                    <a:pt x="81" y="50"/>
                  </a:cubicBezTo>
                  <a:cubicBezTo>
                    <a:pt x="82" y="50"/>
                    <a:pt x="82" y="49"/>
                    <a:pt x="82" y="48"/>
                  </a:cubicBezTo>
                  <a:cubicBezTo>
                    <a:pt x="82" y="48"/>
                    <a:pt x="82" y="47"/>
                    <a:pt x="82" y="45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2" y="27"/>
                    <a:pt x="82" y="25"/>
                    <a:pt x="81" y="24"/>
                  </a:cubicBezTo>
                  <a:cubicBezTo>
                    <a:pt x="80" y="23"/>
                    <a:pt x="79" y="22"/>
                    <a:pt x="77" y="22"/>
                  </a:cubicBezTo>
                  <a:cubicBezTo>
                    <a:pt x="74" y="22"/>
                    <a:pt x="71" y="23"/>
                    <a:pt x="69" y="27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7"/>
                    <a:pt x="69" y="48"/>
                    <a:pt x="69" y="49"/>
                  </a:cubicBezTo>
                  <a:cubicBezTo>
                    <a:pt x="69" y="50"/>
                    <a:pt x="70" y="50"/>
                    <a:pt x="70" y="51"/>
                  </a:cubicBezTo>
                  <a:cubicBezTo>
                    <a:pt x="71" y="51"/>
                    <a:pt x="72" y="51"/>
                    <a:pt x="74" y="51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51"/>
                    <a:pt x="61" y="51"/>
                    <a:pt x="62" y="50"/>
                  </a:cubicBezTo>
                  <a:cubicBezTo>
                    <a:pt x="62" y="49"/>
                    <a:pt x="63" y="47"/>
                    <a:pt x="63" y="45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28"/>
                    <a:pt x="63" y="25"/>
                    <a:pt x="62" y="24"/>
                  </a:cubicBezTo>
                  <a:cubicBezTo>
                    <a:pt x="62" y="23"/>
                    <a:pt x="62" y="23"/>
                    <a:pt x="61" y="22"/>
                  </a:cubicBezTo>
                  <a:cubicBezTo>
                    <a:pt x="61" y="22"/>
                    <a:pt x="61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25"/>
                    <a:pt x="69" y="25"/>
                    <a:pt x="69" y="25"/>
                  </a:cubicBezTo>
                  <a:close/>
                  <a:moveTo>
                    <a:pt x="108" y="0"/>
                  </a:moveTo>
                  <a:cubicBezTo>
                    <a:pt x="109" y="0"/>
                    <a:pt x="110" y="0"/>
                    <a:pt x="110" y="1"/>
                  </a:cubicBezTo>
                  <a:cubicBezTo>
                    <a:pt x="111" y="2"/>
                    <a:pt x="111" y="3"/>
                    <a:pt x="111" y="4"/>
                  </a:cubicBezTo>
                  <a:cubicBezTo>
                    <a:pt x="111" y="5"/>
                    <a:pt x="111" y="6"/>
                    <a:pt x="110" y="7"/>
                  </a:cubicBezTo>
                  <a:cubicBezTo>
                    <a:pt x="109" y="7"/>
                    <a:pt x="109" y="8"/>
                    <a:pt x="108" y="8"/>
                  </a:cubicBezTo>
                  <a:cubicBezTo>
                    <a:pt x="107" y="8"/>
                    <a:pt x="106" y="7"/>
                    <a:pt x="105" y="7"/>
                  </a:cubicBezTo>
                  <a:cubicBezTo>
                    <a:pt x="105" y="6"/>
                    <a:pt x="104" y="5"/>
                    <a:pt x="104" y="4"/>
                  </a:cubicBezTo>
                  <a:cubicBezTo>
                    <a:pt x="104" y="3"/>
                    <a:pt x="105" y="2"/>
                    <a:pt x="105" y="1"/>
                  </a:cubicBezTo>
                  <a:cubicBezTo>
                    <a:pt x="106" y="0"/>
                    <a:pt x="107" y="0"/>
                    <a:pt x="108" y="0"/>
                  </a:cubicBezTo>
                  <a:close/>
                  <a:moveTo>
                    <a:pt x="111" y="18"/>
                  </a:moveTo>
                  <a:cubicBezTo>
                    <a:pt x="111" y="45"/>
                    <a:pt x="111" y="45"/>
                    <a:pt x="111" y="45"/>
                  </a:cubicBezTo>
                  <a:cubicBezTo>
                    <a:pt x="111" y="47"/>
                    <a:pt x="111" y="49"/>
                    <a:pt x="111" y="49"/>
                  </a:cubicBezTo>
                  <a:cubicBezTo>
                    <a:pt x="111" y="50"/>
                    <a:pt x="112" y="51"/>
                    <a:pt x="112" y="51"/>
                  </a:cubicBezTo>
                  <a:cubicBezTo>
                    <a:pt x="113" y="51"/>
                    <a:pt x="114" y="51"/>
                    <a:pt x="115" y="51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3" y="51"/>
                    <a:pt x="103" y="50"/>
                    <a:pt x="104" y="49"/>
                  </a:cubicBezTo>
                  <a:cubicBezTo>
                    <a:pt x="104" y="49"/>
                    <a:pt x="104" y="47"/>
                    <a:pt x="104" y="45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8"/>
                    <a:pt x="104" y="26"/>
                    <a:pt x="104" y="25"/>
                  </a:cubicBezTo>
                  <a:cubicBezTo>
                    <a:pt x="104" y="24"/>
                    <a:pt x="103" y="23"/>
                    <a:pt x="103" y="23"/>
                  </a:cubicBezTo>
                  <a:cubicBezTo>
                    <a:pt x="103" y="23"/>
                    <a:pt x="102" y="23"/>
                    <a:pt x="101" y="23"/>
                  </a:cubicBezTo>
                  <a:cubicBezTo>
                    <a:pt x="101" y="23"/>
                    <a:pt x="100" y="23"/>
                    <a:pt x="99" y="23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11" y="18"/>
                    <a:pt x="111" y="18"/>
                    <a:pt x="111" y="18"/>
                  </a:cubicBezTo>
                  <a:close/>
                  <a:moveTo>
                    <a:pt x="122" y="19"/>
                  </a:moveTo>
                  <a:cubicBezTo>
                    <a:pt x="137" y="19"/>
                    <a:pt x="137" y="19"/>
                    <a:pt x="137" y="19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20"/>
                    <a:pt x="134" y="20"/>
                    <a:pt x="134" y="21"/>
                  </a:cubicBezTo>
                  <a:cubicBezTo>
                    <a:pt x="133" y="21"/>
                    <a:pt x="133" y="22"/>
                    <a:pt x="133" y="23"/>
                  </a:cubicBezTo>
                  <a:cubicBezTo>
                    <a:pt x="133" y="23"/>
                    <a:pt x="133" y="25"/>
                    <a:pt x="134" y="26"/>
                  </a:cubicBezTo>
                  <a:cubicBezTo>
                    <a:pt x="141" y="45"/>
                    <a:pt x="141" y="45"/>
                    <a:pt x="141" y="4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9" y="24"/>
                    <a:pt x="150" y="23"/>
                    <a:pt x="150" y="22"/>
                  </a:cubicBezTo>
                  <a:cubicBezTo>
                    <a:pt x="150" y="21"/>
                    <a:pt x="150" y="21"/>
                    <a:pt x="149" y="21"/>
                  </a:cubicBezTo>
                  <a:cubicBezTo>
                    <a:pt x="149" y="21"/>
                    <a:pt x="149" y="20"/>
                    <a:pt x="149" y="20"/>
                  </a:cubicBezTo>
                  <a:cubicBezTo>
                    <a:pt x="148" y="20"/>
                    <a:pt x="147" y="20"/>
                    <a:pt x="146" y="20"/>
                  </a:cubicBezTo>
                  <a:cubicBezTo>
                    <a:pt x="146" y="19"/>
                    <a:pt x="146" y="19"/>
                    <a:pt x="146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6" y="20"/>
                    <a:pt x="155" y="20"/>
                    <a:pt x="155" y="21"/>
                  </a:cubicBezTo>
                  <a:cubicBezTo>
                    <a:pt x="154" y="21"/>
                    <a:pt x="153" y="23"/>
                    <a:pt x="152" y="24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7" y="23"/>
                    <a:pt x="126" y="22"/>
                    <a:pt x="126" y="22"/>
                  </a:cubicBezTo>
                  <a:cubicBezTo>
                    <a:pt x="125" y="21"/>
                    <a:pt x="125" y="21"/>
                    <a:pt x="124" y="20"/>
                  </a:cubicBezTo>
                  <a:cubicBezTo>
                    <a:pt x="123" y="20"/>
                    <a:pt x="123" y="20"/>
                    <a:pt x="121" y="19"/>
                  </a:cubicBezTo>
                  <a:cubicBezTo>
                    <a:pt x="122" y="19"/>
                    <a:pt x="122" y="19"/>
                    <a:pt x="122" y="19"/>
                  </a:cubicBezTo>
                  <a:close/>
                  <a:moveTo>
                    <a:pt x="169" y="31"/>
                  </a:moveTo>
                  <a:cubicBezTo>
                    <a:pt x="169" y="37"/>
                    <a:pt x="170" y="40"/>
                    <a:pt x="173" y="43"/>
                  </a:cubicBezTo>
                  <a:cubicBezTo>
                    <a:pt x="175" y="46"/>
                    <a:pt x="178" y="48"/>
                    <a:pt x="181" y="48"/>
                  </a:cubicBezTo>
                  <a:cubicBezTo>
                    <a:pt x="183" y="48"/>
                    <a:pt x="185" y="47"/>
                    <a:pt x="187" y="46"/>
                  </a:cubicBezTo>
                  <a:cubicBezTo>
                    <a:pt x="188" y="45"/>
                    <a:pt x="189" y="43"/>
                    <a:pt x="191" y="39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91" y="43"/>
                    <a:pt x="190" y="47"/>
                    <a:pt x="187" y="49"/>
                  </a:cubicBezTo>
                  <a:cubicBezTo>
                    <a:pt x="185" y="52"/>
                    <a:pt x="182" y="53"/>
                    <a:pt x="178" y="53"/>
                  </a:cubicBezTo>
                  <a:cubicBezTo>
                    <a:pt x="174" y="53"/>
                    <a:pt x="171" y="52"/>
                    <a:pt x="168" y="49"/>
                  </a:cubicBezTo>
                  <a:cubicBezTo>
                    <a:pt x="165" y="45"/>
                    <a:pt x="164" y="41"/>
                    <a:pt x="164" y="36"/>
                  </a:cubicBezTo>
                  <a:cubicBezTo>
                    <a:pt x="164" y="30"/>
                    <a:pt x="166" y="25"/>
                    <a:pt x="169" y="22"/>
                  </a:cubicBezTo>
                  <a:cubicBezTo>
                    <a:pt x="171" y="19"/>
                    <a:pt x="175" y="17"/>
                    <a:pt x="179" y="17"/>
                  </a:cubicBezTo>
                  <a:cubicBezTo>
                    <a:pt x="183" y="17"/>
                    <a:pt x="186" y="19"/>
                    <a:pt x="189" y="21"/>
                  </a:cubicBezTo>
                  <a:cubicBezTo>
                    <a:pt x="191" y="23"/>
                    <a:pt x="192" y="27"/>
                    <a:pt x="192" y="31"/>
                  </a:cubicBezTo>
                  <a:cubicBezTo>
                    <a:pt x="169" y="31"/>
                    <a:pt x="169" y="31"/>
                    <a:pt x="169" y="31"/>
                  </a:cubicBezTo>
                  <a:close/>
                  <a:moveTo>
                    <a:pt x="169" y="29"/>
                  </a:moveTo>
                  <a:cubicBezTo>
                    <a:pt x="184" y="29"/>
                    <a:pt x="184" y="29"/>
                    <a:pt x="184" y="29"/>
                  </a:cubicBezTo>
                  <a:cubicBezTo>
                    <a:pt x="184" y="27"/>
                    <a:pt x="184" y="26"/>
                    <a:pt x="183" y="25"/>
                  </a:cubicBezTo>
                  <a:cubicBezTo>
                    <a:pt x="183" y="24"/>
                    <a:pt x="182" y="23"/>
                    <a:pt x="181" y="22"/>
                  </a:cubicBezTo>
                  <a:cubicBezTo>
                    <a:pt x="179" y="21"/>
                    <a:pt x="178" y="21"/>
                    <a:pt x="177" y="21"/>
                  </a:cubicBezTo>
                  <a:cubicBezTo>
                    <a:pt x="175" y="21"/>
                    <a:pt x="173" y="21"/>
                    <a:pt x="172" y="23"/>
                  </a:cubicBezTo>
                  <a:cubicBezTo>
                    <a:pt x="170" y="24"/>
                    <a:pt x="169" y="27"/>
                    <a:pt x="169" y="29"/>
                  </a:cubicBezTo>
                  <a:close/>
                  <a:moveTo>
                    <a:pt x="209" y="18"/>
                  </a:moveTo>
                  <a:cubicBezTo>
                    <a:pt x="209" y="25"/>
                    <a:pt x="209" y="25"/>
                    <a:pt x="209" y="25"/>
                  </a:cubicBezTo>
                  <a:cubicBezTo>
                    <a:pt x="212" y="20"/>
                    <a:pt x="215" y="18"/>
                    <a:pt x="218" y="18"/>
                  </a:cubicBezTo>
                  <a:cubicBezTo>
                    <a:pt x="219" y="18"/>
                    <a:pt x="220" y="18"/>
                    <a:pt x="221" y="19"/>
                  </a:cubicBezTo>
                  <a:cubicBezTo>
                    <a:pt x="222" y="20"/>
                    <a:pt x="222" y="21"/>
                    <a:pt x="222" y="22"/>
                  </a:cubicBezTo>
                  <a:cubicBezTo>
                    <a:pt x="222" y="23"/>
                    <a:pt x="222" y="23"/>
                    <a:pt x="221" y="24"/>
                  </a:cubicBezTo>
                  <a:cubicBezTo>
                    <a:pt x="221" y="25"/>
                    <a:pt x="220" y="25"/>
                    <a:pt x="219" y="25"/>
                  </a:cubicBezTo>
                  <a:cubicBezTo>
                    <a:pt x="218" y="25"/>
                    <a:pt x="217" y="25"/>
                    <a:pt x="216" y="24"/>
                  </a:cubicBezTo>
                  <a:cubicBezTo>
                    <a:pt x="215" y="23"/>
                    <a:pt x="214" y="23"/>
                    <a:pt x="214" y="23"/>
                  </a:cubicBezTo>
                  <a:cubicBezTo>
                    <a:pt x="213" y="23"/>
                    <a:pt x="213" y="23"/>
                    <a:pt x="213" y="24"/>
                  </a:cubicBezTo>
                  <a:cubicBezTo>
                    <a:pt x="211" y="25"/>
                    <a:pt x="211" y="27"/>
                    <a:pt x="209" y="29"/>
                  </a:cubicBezTo>
                  <a:cubicBezTo>
                    <a:pt x="209" y="45"/>
                    <a:pt x="209" y="45"/>
                    <a:pt x="209" y="45"/>
                  </a:cubicBezTo>
                  <a:cubicBezTo>
                    <a:pt x="209" y="47"/>
                    <a:pt x="210" y="49"/>
                    <a:pt x="210" y="50"/>
                  </a:cubicBezTo>
                  <a:cubicBezTo>
                    <a:pt x="211" y="51"/>
                    <a:pt x="211" y="51"/>
                    <a:pt x="212" y="51"/>
                  </a:cubicBezTo>
                  <a:cubicBezTo>
                    <a:pt x="213" y="52"/>
                    <a:pt x="214" y="52"/>
                    <a:pt x="215" y="52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200" y="52"/>
                    <a:pt x="201" y="52"/>
                    <a:pt x="202" y="51"/>
                  </a:cubicBezTo>
                  <a:cubicBezTo>
                    <a:pt x="202" y="51"/>
                    <a:pt x="203" y="50"/>
                    <a:pt x="203" y="49"/>
                  </a:cubicBezTo>
                  <a:cubicBezTo>
                    <a:pt x="203" y="49"/>
                    <a:pt x="203" y="48"/>
                    <a:pt x="203" y="46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3" y="29"/>
                    <a:pt x="203" y="26"/>
                    <a:pt x="203" y="25"/>
                  </a:cubicBezTo>
                  <a:cubicBezTo>
                    <a:pt x="203" y="25"/>
                    <a:pt x="202" y="24"/>
                    <a:pt x="202" y="24"/>
                  </a:cubicBezTo>
                  <a:cubicBezTo>
                    <a:pt x="201" y="23"/>
                    <a:pt x="201" y="23"/>
                    <a:pt x="200" y="23"/>
                  </a:cubicBezTo>
                  <a:cubicBezTo>
                    <a:pt x="199" y="23"/>
                    <a:pt x="199" y="23"/>
                    <a:pt x="198" y="24"/>
                  </a:cubicBezTo>
                  <a:cubicBezTo>
                    <a:pt x="197" y="23"/>
                    <a:pt x="197" y="23"/>
                    <a:pt x="197" y="23"/>
                  </a:cubicBezTo>
                  <a:cubicBezTo>
                    <a:pt x="207" y="19"/>
                    <a:pt x="207" y="19"/>
                    <a:pt x="207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9" y="18"/>
                    <a:pt x="209" y="18"/>
                    <a:pt x="209" y="18"/>
                  </a:cubicBezTo>
                  <a:close/>
                  <a:moveTo>
                    <a:pt x="249" y="18"/>
                  </a:moveTo>
                  <a:cubicBezTo>
                    <a:pt x="249" y="29"/>
                    <a:pt x="249" y="29"/>
                    <a:pt x="249" y="29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6"/>
                    <a:pt x="245" y="23"/>
                    <a:pt x="244" y="22"/>
                  </a:cubicBezTo>
                  <a:cubicBezTo>
                    <a:pt x="242" y="21"/>
                    <a:pt x="241" y="20"/>
                    <a:pt x="238" y="20"/>
                  </a:cubicBezTo>
                  <a:cubicBezTo>
                    <a:pt x="237" y="20"/>
                    <a:pt x="235" y="20"/>
                    <a:pt x="234" y="21"/>
                  </a:cubicBezTo>
                  <a:cubicBezTo>
                    <a:pt x="233" y="22"/>
                    <a:pt x="233" y="23"/>
                    <a:pt x="233" y="24"/>
                  </a:cubicBezTo>
                  <a:cubicBezTo>
                    <a:pt x="233" y="25"/>
                    <a:pt x="233" y="27"/>
                    <a:pt x="234" y="28"/>
                  </a:cubicBezTo>
                  <a:cubicBezTo>
                    <a:pt x="235" y="29"/>
                    <a:pt x="236" y="30"/>
                    <a:pt x="238" y="31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48" y="36"/>
                    <a:pt x="251" y="39"/>
                    <a:pt x="251" y="43"/>
                  </a:cubicBezTo>
                  <a:cubicBezTo>
                    <a:pt x="251" y="47"/>
                    <a:pt x="249" y="49"/>
                    <a:pt x="247" y="51"/>
                  </a:cubicBezTo>
                  <a:cubicBezTo>
                    <a:pt x="245" y="53"/>
                    <a:pt x="243" y="54"/>
                    <a:pt x="240" y="54"/>
                  </a:cubicBezTo>
                  <a:cubicBezTo>
                    <a:pt x="238" y="54"/>
                    <a:pt x="235" y="53"/>
                    <a:pt x="233" y="53"/>
                  </a:cubicBezTo>
                  <a:cubicBezTo>
                    <a:pt x="232" y="52"/>
                    <a:pt x="231" y="52"/>
                    <a:pt x="231" y="52"/>
                  </a:cubicBezTo>
                  <a:cubicBezTo>
                    <a:pt x="231" y="52"/>
                    <a:pt x="230" y="53"/>
                    <a:pt x="230" y="53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31" y="45"/>
                    <a:pt x="232" y="47"/>
                    <a:pt x="234" y="49"/>
                  </a:cubicBezTo>
                  <a:cubicBezTo>
                    <a:pt x="236" y="51"/>
                    <a:pt x="238" y="52"/>
                    <a:pt x="240" y="52"/>
                  </a:cubicBezTo>
                  <a:cubicBezTo>
                    <a:pt x="242" y="52"/>
                    <a:pt x="243" y="51"/>
                    <a:pt x="244" y="50"/>
                  </a:cubicBezTo>
                  <a:cubicBezTo>
                    <a:pt x="245" y="49"/>
                    <a:pt x="246" y="48"/>
                    <a:pt x="246" y="47"/>
                  </a:cubicBezTo>
                  <a:cubicBezTo>
                    <a:pt x="246" y="45"/>
                    <a:pt x="245" y="43"/>
                    <a:pt x="244" y="42"/>
                  </a:cubicBezTo>
                  <a:cubicBezTo>
                    <a:pt x="243" y="41"/>
                    <a:pt x="241" y="39"/>
                    <a:pt x="237" y="38"/>
                  </a:cubicBezTo>
                  <a:cubicBezTo>
                    <a:pt x="234" y="36"/>
                    <a:pt x="232" y="35"/>
                    <a:pt x="231" y="33"/>
                  </a:cubicBezTo>
                  <a:cubicBezTo>
                    <a:pt x="229" y="31"/>
                    <a:pt x="229" y="30"/>
                    <a:pt x="229" y="28"/>
                  </a:cubicBezTo>
                  <a:cubicBezTo>
                    <a:pt x="229" y="25"/>
                    <a:pt x="230" y="23"/>
                    <a:pt x="232" y="21"/>
                  </a:cubicBezTo>
                  <a:cubicBezTo>
                    <a:pt x="234" y="19"/>
                    <a:pt x="236" y="18"/>
                    <a:pt x="239" y="18"/>
                  </a:cubicBezTo>
                  <a:cubicBezTo>
                    <a:pt x="240" y="18"/>
                    <a:pt x="242" y="18"/>
                    <a:pt x="244" y="19"/>
                  </a:cubicBezTo>
                  <a:cubicBezTo>
                    <a:pt x="245" y="19"/>
                    <a:pt x="246" y="19"/>
                    <a:pt x="246" y="19"/>
                  </a:cubicBezTo>
                  <a:cubicBezTo>
                    <a:pt x="247" y="19"/>
                    <a:pt x="247" y="19"/>
                    <a:pt x="247" y="19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9" y="18"/>
                    <a:pt x="249" y="18"/>
                    <a:pt x="249" y="18"/>
                  </a:cubicBezTo>
                  <a:close/>
                  <a:moveTo>
                    <a:pt x="268" y="0"/>
                  </a:moveTo>
                  <a:cubicBezTo>
                    <a:pt x="269" y="0"/>
                    <a:pt x="270" y="0"/>
                    <a:pt x="271" y="1"/>
                  </a:cubicBezTo>
                  <a:cubicBezTo>
                    <a:pt x="271" y="2"/>
                    <a:pt x="272" y="3"/>
                    <a:pt x="272" y="4"/>
                  </a:cubicBezTo>
                  <a:cubicBezTo>
                    <a:pt x="272" y="5"/>
                    <a:pt x="271" y="6"/>
                    <a:pt x="271" y="7"/>
                  </a:cubicBezTo>
                  <a:cubicBezTo>
                    <a:pt x="270" y="7"/>
                    <a:pt x="269" y="8"/>
                    <a:pt x="268" y="8"/>
                  </a:cubicBezTo>
                  <a:cubicBezTo>
                    <a:pt x="267" y="8"/>
                    <a:pt x="266" y="7"/>
                    <a:pt x="266" y="7"/>
                  </a:cubicBezTo>
                  <a:cubicBezTo>
                    <a:pt x="265" y="6"/>
                    <a:pt x="265" y="5"/>
                    <a:pt x="265" y="4"/>
                  </a:cubicBezTo>
                  <a:cubicBezTo>
                    <a:pt x="265" y="3"/>
                    <a:pt x="265" y="2"/>
                    <a:pt x="266" y="1"/>
                  </a:cubicBezTo>
                  <a:cubicBezTo>
                    <a:pt x="266" y="0"/>
                    <a:pt x="267" y="0"/>
                    <a:pt x="268" y="0"/>
                  </a:cubicBezTo>
                  <a:close/>
                  <a:moveTo>
                    <a:pt x="271" y="18"/>
                  </a:moveTo>
                  <a:cubicBezTo>
                    <a:pt x="271" y="45"/>
                    <a:pt x="271" y="45"/>
                    <a:pt x="271" y="45"/>
                  </a:cubicBezTo>
                  <a:cubicBezTo>
                    <a:pt x="271" y="47"/>
                    <a:pt x="271" y="49"/>
                    <a:pt x="271" y="49"/>
                  </a:cubicBezTo>
                  <a:cubicBezTo>
                    <a:pt x="272" y="50"/>
                    <a:pt x="272" y="51"/>
                    <a:pt x="273" y="51"/>
                  </a:cubicBezTo>
                  <a:cubicBezTo>
                    <a:pt x="273" y="51"/>
                    <a:pt x="274" y="51"/>
                    <a:pt x="276" y="51"/>
                  </a:cubicBezTo>
                  <a:cubicBezTo>
                    <a:pt x="276" y="53"/>
                    <a:pt x="276" y="53"/>
                    <a:pt x="276" y="53"/>
                  </a:cubicBezTo>
                  <a:cubicBezTo>
                    <a:pt x="260" y="53"/>
                    <a:pt x="260" y="53"/>
                    <a:pt x="260" y="53"/>
                  </a:cubicBezTo>
                  <a:cubicBezTo>
                    <a:pt x="260" y="51"/>
                    <a:pt x="260" y="51"/>
                    <a:pt x="260" y="51"/>
                  </a:cubicBezTo>
                  <a:cubicBezTo>
                    <a:pt x="261" y="51"/>
                    <a:pt x="263" y="51"/>
                    <a:pt x="263" y="51"/>
                  </a:cubicBezTo>
                  <a:cubicBezTo>
                    <a:pt x="263" y="51"/>
                    <a:pt x="264" y="50"/>
                    <a:pt x="264" y="49"/>
                  </a:cubicBezTo>
                  <a:cubicBezTo>
                    <a:pt x="265" y="49"/>
                    <a:pt x="265" y="47"/>
                    <a:pt x="265" y="45"/>
                  </a:cubicBezTo>
                  <a:cubicBezTo>
                    <a:pt x="265" y="32"/>
                    <a:pt x="265" y="32"/>
                    <a:pt x="265" y="32"/>
                  </a:cubicBezTo>
                  <a:cubicBezTo>
                    <a:pt x="265" y="28"/>
                    <a:pt x="265" y="26"/>
                    <a:pt x="264" y="25"/>
                  </a:cubicBezTo>
                  <a:cubicBezTo>
                    <a:pt x="264" y="24"/>
                    <a:pt x="264" y="23"/>
                    <a:pt x="263" y="23"/>
                  </a:cubicBezTo>
                  <a:cubicBezTo>
                    <a:pt x="263" y="23"/>
                    <a:pt x="263" y="23"/>
                    <a:pt x="262" y="23"/>
                  </a:cubicBezTo>
                  <a:cubicBezTo>
                    <a:pt x="261" y="23"/>
                    <a:pt x="260" y="23"/>
                    <a:pt x="259" y="23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9" y="18"/>
                    <a:pt x="269" y="18"/>
                    <a:pt x="269" y="18"/>
                  </a:cubicBezTo>
                  <a:cubicBezTo>
                    <a:pt x="271" y="18"/>
                    <a:pt x="271" y="18"/>
                    <a:pt x="271" y="18"/>
                  </a:cubicBezTo>
                  <a:close/>
                  <a:moveTo>
                    <a:pt x="293" y="7"/>
                  </a:moveTo>
                  <a:cubicBezTo>
                    <a:pt x="293" y="19"/>
                    <a:pt x="293" y="19"/>
                    <a:pt x="293" y="19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293" y="21"/>
                    <a:pt x="293" y="21"/>
                    <a:pt x="293" y="21"/>
                  </a:cubicBezTo>
                  <a:cubicBezTo>
                    <a:pt x="293" y="43"/>
                    <a:pt x="293" y="43"/>
                    <a:pt x="293" y="43"/>
                  </a:cubicBezTo>
                  <a:cubicBezTo>
                    <a:pt x="293" y="45"/>
                    <a:pt x="294" y="47"/>
                    <a:pt x="294" y="48"/>
                  </a:cubicBezTo>
                  <a:cubicBezTo>
                    <a:pt x="295" y="49"/>
                    <a:pt x="295" y="49"/>
                    <a:pt x="297" y="49"/>
                  </a:cubicBezTo>
                  <a:cubicBezTo>
                    <a:pt x="297" y="49"/>
                    <a:pt x="298" y="49"/>
                    <a:pt x="299" y="48"/>
                  </a:cubicBezTo>
                  <a:cubicBezTo>
                    <a:pt x="300" y="48"/>
                    <a:pt x="300" y="47"/>
                    <a:pt x="301" y="46"/>
                  </a:cubicBezTo>
                  <a:cubicBezTo>
                    <a:pt x="302" y="46"/>
                    <a:pt x="302" y="46"/>
                    <a:pt x="302" y="46"/>
                  </a:cubicBezTo>
                  <a:cubicBezTo>
                    <a:pt x="301" y="48"/>
                    <a:pt x="300" y="50"/>
                    <a:pt x="298" y="51"/>
                  </a:cubicBezTo>
                  <a:cubicBezTo>
                    <a:pt x="297" y="53"/>
                    <a:pt x="295" y="53"/>
                    <a:pt x="293" y="53"/>
                  </a:cubicBezTo>
                  <a:cubicBezTo>
                    <a:pt x="292" y="53"/>
                    <a:pt x="291" y="53"/>
                    <a:pt x="290" y="53"/>
                  </a:cubicBezTo>
                  <a:cubicBezTo>
                    <a:pt x="289" y="52"/>
                    <a:pt x="288" y="51"/>
                    <a:pt x="288" y="50"/>
                  </a:cubicBezTo>
                  <a:cubicBezTo>
                    <a:pt x="287" y="49"/>
                    <a:pt x="287" y="47"/>
                    <a:pt x="287" y="44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2" y="21"/>
                    <a:pt x="282" y="21"/>
                    <a:pt x="282" y="21"/>
                  </a:cubicBezTo>
                  <a:cubicBezTo>
                    <a:pt x="282" y="20"/>
                    <a:pt x="282" y="20"/>
                    <a:pt x="282" y="20"/>
                  </a:cubicBezTo>
                  <a:cubicBezTo>
                    <a:pt x="283" y="20"/>
                    <a:pt x="285" y="19"/>
                    <a:pt x="286" y="17"/>
                  </a:cubicBezTo>
                  <a:cubicBezTo>
                    <a:pt x="287" y="16"/>
                    <a:pt x="288" y="15"/>
                    <a:pt x="289" y="13"/>
                  </a:cubicBezTo>
                  <a:cubicBezTo>
                    <a:pt x="290" y="12"/>
                    <a:pt x="291" y="10"/>
                    <a:pt x="292" y="7"/>
                  </a:cubicBezTo>
                  <a:cubicBezTo>
                    <a:pt x="293" y="7"/>
                    <a:pt x="293" y="7"/>
                    <a:pt x="293" y="7"/>
                  </a:cubicBezTo>
                  <a:close/>
                  <a:moveTo>
                    <a:pt x="306" y="19"/>
                  </a:moveTo>
                  <a:cubicBezTo>
                    <a:pt x="321" y="19"/>
                    <a:pt x="321" y="19"/>
                    <a:pt x="321" y="19"/>
                  </a:cubicBezTo>
                  <a:cubicBezTo>
                    <a:pt x="321" y="20"/>
                    <a:pt x="321" y="20"/>
                    <a:pt x="321" y="2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19" y="20"/>
                    <a:pt x="318" y="20"/>
                    <a:pt x="318" y="21"/>
                  </a:cubicBezTo>
                  <a:cubicBezTo>
                    <a:pt x="317" y="21"/>
                    <a:pt x="317" y="22"/>
                    <a:pt x="317" y="22"/>
                  </a:cubicBezTo>
                  <a:cubicBezTo>
                    <a:pt x="317" y="23"/>
                    <a:pt x="317" y="25"/>
                    <a:pt x="318" y="26"/>
                  </a:cubicBezTo>
                  <a:cubicBezTo>
                    <a:pt x="326" y="43"/>
                    <a:pt x="326" y="43"/>
                    <a:pt x="326" y="43"/>
                  </a:cubicBezTo>
                  <a:cubicBezTo>
                    <a:pt x="333" y="25"/>
                    <a:pt x="333" y="25"/>
                    <a:pt x="333" y="25"/>
                  </a:cubicBezTo>
                  <a:cubicBezTo>
                    <a:pt x="334" y="23"/>
                    <a:pt x="334" y="23"/>
                    <a:pt x="334" y="21"/>
                  </a:cubicBezTo>
                  <a:cubicBezTo>
                    <a:pt x="334" y="21"/>
                    <a:pt x="334" y="21"/>
                    <a:pt x="333" y="20"/>
                  </a:cubicBezTo>
                  <a:cubicBezTo>
                    <a:pt x="333" y="20"/>
                    <a:pt x="333" y="20"/>
                    <a:pt x="333" y="19"/>
                  </a:cubicBezTo>
                  <a:cubicBezTo>
                    <a:pt x="332" y="19"/>
                    <a:pt x="331" y="19"/>
                    <a:pt x="331" y="19"/>
                  </a:cubicBezTo>
                  <a:cubicBezTo>
                    <a:pt x="331" y="18"/>
                    <a:pt x="331" y="18"/>
                    <a:pt x="331" y="18"/>
                  </a:cubicBezTo>
                  <a:cubicBezTo>
                    <a:pt x="341" y="18"/>
                    <a:pt x="341" y="18"/>
                    <a:pt x="341" y="18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0" y="19"/>
                    <a:pt x="339" y="19"/>
                  </a:cubicBezTo>
                  <a:cubicBezTo>
                    <a:pt x="339" y="20"/>
                    <a:pt x="338" y="20"/>
                    <a:pt x="338" y="21"/>
                  </a:cubicBezTo>
                  <a:cubicBezTo>
                    <a:pt x="337" y="21"/>
                    <a:pt x="337" y="22"/>
                    <a:pt x="337" y="24"/>
                  </a:cubicBezTo>
                  <a:cubicBezTo>
                    <a:pt x="323" y="58"/>
                    <a:pt x="323" y="58"/>
                    <a:pt x="323" y="58"/>
                  </a:cubicBezTo>
                  <a:cubicBezTo>
                    <a:pt x="322" y="61"/>
                    <a:pt x="321" y="63"/>
                    <a:pt x="318" y="65"/>
                  </a:cubicBezTo>
                  <a:cubicBezTo>
                    <a:pt x="316" y="67"/>
                    <a:pt x="314" y="68"/>
                    <a:pt x="312" y="68"/>
                  </a:cubicBezTo>
                  <a:cubicBezTo>
                    <a:pt x="311" y="68"/>
                    <a:pt x="310" y="67"/>
                    <a:pt x="309" y="67"/>
                  </a:cubicBezTo>
                  <a:cubicBezTo>
                    <a:pt x="308" y="66"/>
                    <a:pt x="307" y="65"/>
                    <a:pt x="307" y="64"/>
                  </a:cubicBezTo>
                  <a:cubicBezTo>
                    <a:pt x="307" y="63"/>
                    <a:pt x="308" y="62"/>
                    <a:pt x="308" y="61"/>
                  </a:cubicBezTo>
                  <a:cubicBezTo>
                    <a:pt x="309" y="61"/>
                    <a:pt x="310" y="61"/>
                    <a:pt x="311" y="61"/>
                  </a:cubicBezTo>
                  <a:cubicBezTo>
                    <a:pt x="312" y="61"/>
                    <a:pt x="313" y="61"/>
                    <a:pt x="314" y="61"/>
                  </a:cubicBezTo>
                  <a:cubicBezTo>
                    <a:pt x="315" y="62"/>
                    <a:pt x="316" y="62"/>
                    <a:pt x="316" y="62"/>
                  </a:cubicBezTo>
                  <a:cubicBezTo>
                    <a:pt x="317" y="62"/>
                    <a:pt x="317" y="61"/>
                    <a:pt x="318" y="61"/>
                  </a:cubicBezTo>
                  <a:cubicBezTo>
                    <a:pt x="319" y="60"/>
                    <a:pt x="320" y="58"/>
                    <a:pt x="321" y="56"/>
                  </a:cubicBezTo>
                  <a:cubicBezTo>
                    <a:pt x="323" y="50"/>
                    <a:pt x="323" y="50"/>
                    <a:pt x="323" y="50"/>
                  </a:cubicBezTo>
                  <a:cubicBezTo>
                    <a:pt x="311" y="25"/>
                    <a:pt x="311" y="25"/>
                    <a:pt x="311" y="25"/>
                  </a:cubicBezTo>
                  <a:cubicBezTo>
                    <a:pt x="311" y="24"/>
                    <a:pt x="311" y="23"/>
                    <a:pt x="310" y="22"/>
                  </a:cubicBezTo>
                  <a:cubicBezTo>
                    <a:pt x="309" y="21"/>
                    <a:pt x="309" y="20"/>
                    <a:pt x="308" y="20"/>
                  </a:cubicBezTo>
                  <a:cubicBezTo>
                    <a:pt x="308" y="20"/>
                    <a:pt x="307" y="19"/>
                    <a:pt x="305" y="19"/>
                  </a:cubicBezTo>
                  <a:cubicBezTo>
                    <a:pt x="306" y="19"/>
                    <a:pt x="306" y="19"/>
                    <a:pt x="306" y="19"/>
                  </a:cubicBezTo>
                  <a:close/>
                  <a:moveTo>
                    <a:pt x="379" y="18"/>
                  </a:moveTo>
                  <a:cubicBezTo>
                    <a:pt x="383" y="18"/>
                    <a:pt x="387" y="20"/>
                    <a:pt x="391" y="24"/>
                  </a:cubicBezTo>
                  <a:cubicBezTo>
                    <a:pt x="393" y="27"/>
                    <a:pt x="395" y="31"/>
                    <a:pt x="395" y="35"/>
                  </a:cubicBezTo>
                  <a:cubicBezTo>
                    <a:pt x="395" y="39"/>
                    <a:pt x="394" y="41"/>
                    <a:pt x="393" y="45"/>
                  </a:cubicBezTo>
                  <a:cubicBezTo>
                    <a:pt x="391" y="48"/>
                    <a:pt x="389" y="50"/>
                    <a:pt x="387" y="52"/>
                  </a:cubicBezTo>
                  <a:cubicBezTo>
                    <a:pt x="385" y="53"/>
                    <a:pt x="382" y="54"/>
                    <a:pt x="379" y="54"/>
                  </a:cubicBezTo>
                  <a:cubicBezTo>
                    <a:pt x="374" y="54"/>
                    <a:pt x="370" y="52"/>
                    <a:pt x="367" y="48"/>
                  </a:cubicBezTo>
                  <a:cubicBezTo>
                    <a:pt x="365" y="45"/>
                    <a:pt x="363" y="41"/>
                    <a:pt x="363" y="37"/>
                  </a:cubicBezTo>
                  <a:cubicBezTo>
                    <a:pt x="363" y="33"/>
                    <a:pt x="364" y="30"/>
                    <a:pt x="366" y="27"/>
                  </a:cubicBezTo>
                  <a:cubicBezTo>
                    <a:pt x="367" y="24"/>
                    <a:pt x="369" y="22"/>
                    <a:pt x="372" y="21"/>
                  </a:cubicBezTo>
                  <a:cubicBezTo>
                    <a:pt x="373" y="19"/>
                    <a:pt x="376" y="18"/>
                    <a:pt x="379" y="18"/>
                  </a:cubicBezTo>
                  <a:close/>
                  <a:moveTo>
                    <a:pt x="377" y="20"/>
                  </a:moveTo>
                  <a:cubicBezTo>
                    <a:pt x="376" y="20"/>
                    <a:pt x="375" y="21"/>
                    <a:pt x="373" y="21"/>
                  </a:cubicBezTo>
                  <a:cubicBezTo>
                    <a:pt x="372" y="22"/>
                    <a:pt x="371" y="23"/>
                    <a:pt x="370" y="25"/>
                  </a:cubicBezTo>
                  <a:cubicBezTo>
                    <a:pt x="369" y="27"/>
                    <a:pt x="369" y="30"/>
                    <a:pt x="369" y="33"/>
                  </a:cubicBezTo>
                  <a:cubicBezTo>
                    <a:pt x="369" y="38"/>
                    <a:pt x="370" y="42"/>
                    <a:pt x="372" y="46"/>
                  </a:cubicBezTo>
                  <a:cubicBezTo>
                    <a:pt x="374" y="49"/>
                    <a:pt x="376" y="51"/>
                    <a:pt x="379" y="51"/>
                  </a:cubicBezTo>
                  <a:cubicBezTo>
                    <a:pt x="382" y="51"/>
                    <a:pt x="384" y="50"/>
                    <a:pt x="385" y="48"/>
                  </a:cubicBezTo>
                  <a:cubicBezTo>
                    <a:pt x="387" y="46"/>
                    <a:pt x="387" y="43"/>
                    <a:pt x="387" y="38"/>
                  </a:cubicBezTo>
                  <a:cubicBezTo>
                    <a:pt x="387" y="32"/>
                    <a:pt x="386" y="27"/>
                    <a:pt x="384" y="24"/>
                  </a:cubicBezTo>
                  <a:cubicBezTo>
                    <a:pt x="382" y="21"/>
                    <a:pt x="380" y="20"/>
                    <a:pt x="377" y="20"/>
                  </a:cubicBezTo>
                  <a:close/>
                  <a:moveTo>
                    <a:pt x="415" y="21"/>
                  </a:moveTo>
                  <a:cubicBezTo>
                    <a:pt x="415" y="44"/>
                    <a:pt x="415" y="44"/>
                    <a:pt x="415" y="44"/>
                  </a:cubicBezTo>
                  <a:cubicBezTo>
                    <a:pt x="415" y="47"/>
                    <a:pt x="416" y="49"/>
                    <a:pt x="416" y="50"/>
                  </a:cubicBezTo>
                  <a:cubicBezTo>
                    <a:pt x="417" y="51"/>
                    <a:pt x="418" y="51"/>
                    <a:pt x="420" y="51"/>
                  </a:cubicBezTo>
                  <a:cubicBezTo>
                    <a:pt x="423" y="51"/>
                    <a:pt x="423" y="51"/>
                    <a:pt x="423" y="51"/>
                  </a:cubicBezTo>
                  <a:cubicBezTo>
                    <a:pt x="423" y="53"/>
                    <a:pt x="423" y="53"/>
                    <a:pt x="423" y="53"/>
                  </a:cubicBezTo>
                  <a:cubicBezTo>
                    <a:pt x="403" y="53"/>
                    <a:pt x="403" y="53"/>
                    <a:pt x="403" y="53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5" y="51"/>
                    <a:pt x="405" y="51"/>
                    <a:pt x="405" y="51"/>
                  </a:cubicBezTo>
                  <a:cubicBezTo>
                    <a:pt x="406" y="51"/>
                    <a:pt x="407" y="51"/>
                    <a:pt x="408" y="51"/>
                  </a:cubicBezTo>
                  <a:cubicBezTo>
                    <a:pt x="409" y="50"/>
                    <a:pt x="409" y="49"/>
                    <a:pt x="409" y="49"/>
                  </a:cubicBezTo>
                  <a:cubicBezTo>
                    <a:pt x="410" y="48"/>
                    <a:pt x="410" y="46"/>
                    <a:pt x="410" y="44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3" y="19"/>
                    <a:pt x="403" y="19"/>
                    <a:pt x="403" y="19"/>
                  </a:cubicBezTo>
                  <a:cubicBezTo>
                    <a:pt x="410" y="19"/>
                    <a:pt x="410" y="19"/>
                    <a:pt x="410" y="19"/>
                  </a:cubicBezTo>
                  <a:cubicBezTo>
                    <a:pt x="410" y="16"/>
                    <a:pt x="410" y="16"/>
                    <a:pt x="410" y="16"/>
                  </a:cubicBezTo>
                  <a:cubicBezTo>
                    <a:pt x="410" y="13"/>
                    <a:pt x="410" y="10"/>
                    <a:pt x="411" y="7"/>
                  </a:cubicBezTo>
                  <a:cubicBezTo>
                    <a:pt x="413" y="5"/>
                    <a:pt x="414" y="3"/>
                    <a:pt x="416" y="2"/>
                  </a:cubicBezTo>
                  <a:cubicBezTo>
                    <a:pt x="418" y="0"/>
                    <a:pt x="421" y="0"/>
                    <a:pt x="423" y="0"/>
                  </a:cubicBezTo>
                  <a:cubicBezTo>
                    <a:pt x="426" y="0"/>
                    <a:pt x="428" y="1"/>
                    <a:pt x="430" y="2"/>
                  </a:cubicBezTo>
                  <a:cubicBezTo>
                    <a:pt x="431" y="3"/>
                    <a:pt x="432" y="5"/>
                    <a:pt x="432" y="6"/>
                  </a:cubicBezTo>
                  <a:cubicBezTo>
                    <a:pt x="432" y="7"/>
                    <a:pt x="432" y="7"/>
                    <a:pt x="431" y="8"/>
                  </a:cubicBezTo>
                  <a:cubicBezTo>
                    <a:pt x="431" y="9"/>
                    <a:pt x="430" y="9"/>
                    <a:pt x="429" y="9"/>
                  </a:cubicBezTo>
                  <a:cubicBezTo>
                    <a:pt x="429" y="9"/>
                    <a:pt x="428" y="8"/>
                    <a:pt x="428" y="8"/>
                  </a:cubicBezTo>
                  <a:cubicBezTo>
                    <a:pt x="427" y="7"/>
                    <a:pt x="427" y="7"/>
                    <a:pt x="425" y="5"/>
                  </a:cubicBezTo>
                  <a:cubicBezTo>
                    <a:pt x="425" y="4"/>
                    <a:pt x="424" y="3"/>
                    <a:pt x="423" y="2"/>
                  </a:cubicBezTo>
                  <a:cubicBezTo>
                    <a:pt x="422" y="2"/>
                    <a:pt x="421" y="1"/>
                    <a:pt x="421" y="1"/>
                  </a:cubicBezTo>
                  <a:cubicBezTo>
                    <a:pt x="419" y="1"/>
                    <a:pt x="419" y="2"/>
                    <a:pt x="418" y="2"/>
                  </a:cubicBezTo>
                  <a:cubicBezTo>
                    <a:pt x="417" y="3"/>
                    <a:pt x="417" y="4"/>
                    <a:pt x="416" y="5"/>
                  </a:cubicBezTo>
                  <a:cubicBezTo>
                    <a:pt x="416" y="6"/>
                    <a:pt x="416" y="9"/>
                    <a:pt x="416" y="15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24" y="17"/>
                    <a:pt x="424" y="17"/>
                    <a:pt x="424" y="17"/>
                  </a:cubicBezTo>
                  <a:cubicBezTo>
                    <a:pt x="424" y="21"/>
                    <a:pt x="424" y="21"/>
                    <a:pt x="424" y="21"/>
                  </a:cubicBezTo>
                  <a:cubicBezTo>
                    <a:pt x="415" y="21"/>
                    <a:pt x="415" y="21"/>
                    <a:pt x="415" y="21"/>
                  </a:cubicBezTo>
                  <a:close/>
                  <a:moveTo>
                    <a:pt x="477" y="1"/>
                  </a:moveTo>
                  <a:cubicBezTo>
                    <a:pt x="477" y="19"/>
                    <a:pt x="477" y="19"/>
                    <a:pt x="477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5"/>
                    <a:pt x="474" y="13"/>
                    <a:pt x="473" y="11"/>
                  </a:cubicBezTo>
                  <a:cubicBezTo>
                    <a:pt x="472" y="9"/>
                    <a:pt x="470" y="7"/>
                    <a:pt x="468" y="6"/>
                  </a:cubicBezTo>
                  <a:cubicBezTo>
                    <a:pt x="466" y="5"/>
                    <a:pt x="464" y="4"/>
                    <a:pt x="462" y="4"/>
                  </a:cubicBezTo>
                  <a:cubicBezTo>
                    <a:pt x="459" y="4"/>
                    <a:pt x="457" y="5"/>
                    <a:pt x="456" y="7"/>
                  </a:cubicBezTo>
                  <a:cubicBezTo>
                    <a:pt x="454" y="8"/>
                    <a:pt x="453" y="10"/>
                    <a:pt x="453" y="12"/>
                  </a:cubicBezTo>
                  <a:cubicBezTo>
                    <a:pt x="453" y="13"/>
                    <a:pt x="454" y="15"/>
                    <a:pt x="455" y="16"/>
                  </a:cubicBezTo>
                  <a:cubicBezTo>
                    <a:pt x="457" y="18"/>
                    <a:pt x="460" y="20"/>
                    <a:pt x="465" y="23"/>
                  </a:cubicBezTo>
                  <a:cubicBezTo>
                    <a:pt x="470" y="26"/>
                    <a:pt x="473" y="28"/>
                    <a:pt x="475" y="29"/>
                  </a:cubicBezTo>
                  <a:cubicBezTo>
                    <a:pt x="476" y="31"/>
                    <a:pt x="477" y="32"/>
                    <a:pt x="479" y="34"/>
                  </a:cubicBezTo>
                  <a:cubicBezTo>
                    <a:pt x="479" y="36"/>
                    <a:pt x="480" y="38"/>
                    <a:pt x="480" y="40"/>
                  </a:cubicBezTo>
                  <a:cubicBezTo>
                    <a:pt x="480" y="44"/>
                    <a:pt x="478" y="47"/>
                    <a:pt x="475" y="50"/>
                  </a:cubicBezTo>
                  <a:cubicBezTo>
                    <a:pt x="473" y="53"/>
                    <a:pt x="469" y="54"/>
                    <a:pt x="465" y="54"/>
                  </a:cubicBezTo>
                  <a:cubicBezTo>
                    <a:pt x="463" y="54"/>
                    <a:pt x="462" y="54"/>
                    <a:pt x="461" y="53"/>
                  </a:cubicBezTo>
                  <a:cubicBezTo>
                    <a:pt x="460" y="53"/>
                    <a:pt x="458" y="53"/>
                    <a:pt x="456" y="52"/>
                  </a:cubicBezTo>
                  <a:cubicBezTo>
                    <a:pt x="454" y="51"/>
                    <a:pt x="453" y="51"/>
                    <a:pt x="452" y="51"/>
                  </a:cubicBezTo>
                  <a:cubicBezTo>
                    <a:pt x="451" y="51"/>
                    <a:pt x="451" y="51"/>
                    <a:pt x="450" y="51"/>
                  </a:cubicBezTo>
                  <a:cubicBezTo>
                    <a:pt x="450" y="52"/>
                    <a:pt x="450" y="53"/>
                    <a:pt x="449" y="54"/>
                  </a:cubicBezTo>
                  <a:cubicBezTo>
                    <a:pt x="448" y="54"/>
                    <a:pt x="448" y="54"/>
                    <a:pt x="448" y="54"/>
                  </a:cubicBezTo>
                  <a:cubicBezTo>
                    <a:pt x="448" y="37"/>
                    <a:pt x="448" y="37"/>
                    <a:pt x="448" y="37"/>
                  </a:cubicBezTo>
                  <a:cubicBezTo>
                    <a:pt x="449" y="37"/>
                    <a:pt x="449" y="37"/>
                    <a:pt x="449" y="37"/>
                  </a:cubicBezTo>
                  <a:cubicBezTo>
                    <a:pt x="450" y="40"/>
                    <a:pt x="451" y="43"/>
                    <a:pt x="452" y="45"/>
                  </a:cubicBezTo>
                  <a:cubicBezTo>
                    <a:pt x="453" y="46"/>
                    <a:pt x="455" y="48"/>
                    <a:pt x="457" y="49"/>
                  </a:cubicBezTo>
                  <a:cubicBezTo>
                    <a:pt x="459" y="50"/>
                    <a:pt x="461" y="51"/>
                    <a:pt x="464" y="51"/>
                  </a:cubicBezTo>
                  <a:cubicBezTo>
                    <a:pt x="467" y="51"/>
                    <a:pt x="469" y="50"/>
                    <a:pt x="471" y="48"/>
                  </a:cubicBezTo>
                  <a:cubicBezTo>
                    <a:pt x="473" y="47"/>
                    <a:pt x="473" y="45"/>
                    <a:pt x="473" y="43"/>
                  </a:cubicBezTo>
                  <a:cubicBezTo>
                    <a:pt x="473" y="41"/>
                    <a:pt x="473" y="40"/>
                    <a:pt x="473" y="39"/>
                  </a:cubicBezTo>
                  <a:cubicBezTo>
                    <a:pt x="472" y="38"/>
                    <a:pt x="471" y="37"/>
                    <a:pt x="469" y="35"/>
                  </a:cubicBezTo>
                  <a:cubicBezTo>
                    <a:pt x="469" y="35"/>
                    <a:pt x="466" y="33"/>
                    <a:pt x="462" y="31"/>
                  </a:cubicBezTo>
                  <a:cubicBezTo>
                    <a:pt x="458" y="28"/>
                    <a:pt x="455" y="26"/>
                    <a:pt x="453" y="25"/>
                  </a:cubicBezTo>
                  <a:cubicBezTo>
                    <a:pt x="451" y="23"/>
                    <a:pt x="450" y="22"/>
                    <a:pt x="449" y="20"/>
                  </a:cubicBezTo>
                  <a:cubicBezTo>
                    <a:pt x="448" y="19"/>
                    <a:pt x="448" y="17"/>
                    <a:pt x="448" y="15"/>
                  </a:cubicBezTo>
                  <a:cubicBezTo>
                    <a:pt x="448" y="11"/>
                    <a:pt x="449" y="8"/>
                    <a:pt x="452" y="5"/>
                  </a:cubicBezTo>
                  <a:cubicBezTo>
                    <a:pt x="455" y="3"/>
                    <a:pt x="458" y="1"/>
                    <a:pt x="462" y="1"/>
                  </a:cubicBezTo>
                  <a:cubicBezTo>
                    <a:pt x="464" y="1"/>
                    <a:pt x="467" y="2"/>
                    <a:pt x="470" y="3"/>
                  </a:cubicBezTo>
                  <a:cubicBezTo>
                    <a:pt x="471" y="4"/>
                    <a:pt x="472" y="4"/>
                    <a:pt x="473" y="4"/>
                  </a:cubicBezTo>
                  <a:cubicBezTo>
                    <a:pt x="473" y="4"/>
                    <a:pt x="474" y="4"/>
                    <a:pt x="474" y="4"/>
                  </a:cubicBezTo>
                  <a:cubicBezTo>
                    <a:pt x="475" y="3"/>
                    <a:pt x="475" y="3"/>
                    <a:pt x="475" y="1"/>
                  </a:cubicBezTo>
                  <a:cubicBezTo>
                    <a:pt x="477" y="1"/>
                    <a:pt x="477" y="1"/>
                    <a:pt x="477" y="1"/>
                  </a:cubicBezTo>
                  <a:close/>
                  <a:moveTo>
                    <a:pt x="517" y="40"/>
                  </a:moveTo>
                  <a:cubicBezTo>
                    <a:pt x="517" y="44"/>
                    <a:pt x="515" y="48"/>
                    <a:pt x="512" y="50"/>
                  </a:cubicBezTo>
                  <a:cubicBezTo>
                    <a:pt x="510" y="53"/>
                    <a:pt x="507" y="54"/>
                    <a:pt x="504" y="54"/>
                  </a:cubicBezTo>
                  <a:cubicBezTo>
                    <a:pt x="500" y="54"/>
                    <a:pt x="497" y="52"/>
                    <a:pt x="494" y="49"/>
                  </a:cubicBezTo>
                  <a:cubicBezTo>
                    <a:pt x="491" y="46"/>
                    <a:pt x="490" y="41"/>
                    <a:pt x="490" y="36"/>
                  </a:cubicBezTo>
                  <a:cubicBezTo>
                    <a:pt x="490" y="31"/>
                    <a:pt x="492" y="26"/>
                    <a:pt x="495" y="23"/>
                  </a:cubicBezTo>
                  <a:cubicBezTo>
                    <a:pt x="498" y="19"/>
                    <a:pt x="501" y="17"/>
                    <a:pt x="506" y="17"/>
                  </a:cubicBezTo>
                  <a:cubicBezTo>
                    <a:pt x="509" y="17"/>
                    <a:pt x="512" y="18"/>
                    <a:pt x="514" y="20"/>
                  </a:cubicBezTo>
                  <a:cubicBezTo>
                    <a:pt x="516" y="22"/>
                    <a:pt x="517" y="24"/>
                    <a:pt x="517" y="26"/>
                  </a:cubicBezTo>
                  <a:cubicBezTo>
                    <a:pt x="517" y="27"/>
                    <a:pt x="517" y="27"/>
                    <a:pt x="516" y="28"/>
                  </a:cubicBezTo>
                  <a:cubicBezTo>
                    <a:pt x="516" y="29"/>
                    <a:pt x="515" y="29"/>
                    <a:pt x="514" y="29"/>
                  </a:cubicBezTo>
                  <a:cubicBezTo>
                    <a:pt x="512" y="29"/>
                    <a:pt x="511" y="29"/>
                    <a:pt x="511" y="27"/>
                  </a:cubicBezTo>
                  <a:cubicBezTo>
                    <a:pt x="510" y="27"/>
                    <a:pt x="510" y="26"/>
                    <a:pt x="510" y="25"/>
                  </a:cubicBezTo>
                  <a:cubicBezTo>
                    <a:pt x="510" y="23"/>
                    <a:pt x="509" y="22"/>
                    <a:pt x="508" y="21"/>
                  </a:cubicBezTo>
                  <a:cubicBezTo>
                    <a:pt x="507" y="21"/>
                    <a:pt x="506" y="20"/>
                    <a:pt x="505" y="20"/>
                  </a:cubicBezTo>
                  <a:cubicBezTo>
                    <a:pt x="502" y="20"/>
                    <a:pt x="500" y="21"/>
                    <a:pt x="499" y="23"/>
                  </a:cubicBezTo>
                  <a:cubicBezTo>
                    <a:pt x="497" y="25"/>
                    <a:pt x="496" y="29"/>
                    <a:pt x="496" y="33"/>
                  </a:cubicBezTo>
                  <a:cubicBezTo>
                    <a:pt x="496" y="37"/>
                    <a:pt x="497" y="40"/>
                    <a:pt x="499" y="43"/>
                  </a:cubicBezTo>
                  <a:cubicBezTo>
                    <a:pt x="501" y="47"/>
                    <a:pt x="503" y="48"/>
                    <a:pt x="507" y="48"/>
                  </a:cubicBezTo>
                  <a:cubicBezTo>
                    <a:pt x="509" y="48"/>
                    <a:pt x="511" y="47"/>
                    <a:pt x="513" y="46"/>
                  </a:cubicBezTo>
                  <a:cubicBezTo>
                    <a:pt x="514" y="45"/>
                    <a:pt x="515" y="43"/>
                    <a:pt x="517" y="40"/>
                  </a:cubicBezTo>
                  <a:cubicBezTo>
                    <a:pt x="517" y="40"/>
                    <a:pt x="517" y="40"/>
                    <a:pt x="517" y="40"/>
                  </a:cubicBezTo>
                  <a:close/>
                  <a:moveTo>
                    <a:pt x="534" y="0"/>
                  </a:moveTo>
                  <a:cubicBezTo>
                    <a:pt x="535" y="0"/>
                    <a:pt x="536" y="0"/>
                    <a:pt x="537" y="1"/>
                  </a:cubicBezTo>
                  <a:cubicBezTo>
                    <a:pt x="537" y="2"/>
                    <a:pt x="538" y="3"/>
                    <a:pt x="538" y="4"/>
                  </a:cubicBezTo>
                  <a:cubicBezTo>
                    <a:pt x="538" y="5"/>
                    <a:pt x="537" y="6"/>
                    <a:pt x="537" y="7"/>
                  </a:cubicBezTo>
                  <a:cubicBezTo>
                    <a:pt x="536" y="7"/>
                    <a:pt x="535" y="8"/>
                    <a:pt x="534" y="8"/>
                  </a:cubicBezTo>
                  <a:cubicBezTo>
                    <a:pt x="533" y="8"/>
                    <a:pt x="532" y="7"/>
                    <a:pt x="532" y="7"/>
                  </a:cubicBezTo>
                  <a:cubicBezTo>
                    <a:pt x="531" y="6"/>
                    <a:pt x="531" y="5"/>
                    <a:pt x="531" y="4"/>
                  </a:cubicBezTo>
                  <a:cubicBezTo>
                    <a:pt x="531" y="3"/>
                    <a:pt x="531" y="2"/>
                    <a:pt x="532" y="1"/>
                  </a:cubicBezTo>
                  <a:cubicBezTo>
                    <a:pt x="532" y="0"/>
                    <a:pt x="533" y="0"/>
                    <a:pt x="534" y="0"/>
                  </a:cubicBezTo>
                  <a:close/>
                  <a:moveTo>
                    <a:pt x="537" y="18"/>
                  </a:moveTo>
                  <a:cubicBezTo>
                    <a:pt x="537" y="45"/>
                    <a:pt x="537" y="45"/>
                    <a:pt x="537" y="45"/>
                  </a:cubicBezTo>
                  <a:cubicBezTo>
                    <a:pt x="537" y="47"/>
                    <a:pt x="537" y="49"/>
                    <a:pt x="537" y="49"/>
                  </a:cubicBezTo>
                  <a:cubicBezTo>
                    <a:pt x="538" y="50"/>
                    <a:pt x="538" y="51"/>
                    <a:pt x="539" y="51"/>
                  </a:cubicBezTo>
                  <a:cubicBezTo>
                    <a:pt x="539" y="51"/>
                    <a:pt x="540" y="51"/>
                    <a:pt x="542" y="51"/>
                  </a:cubicBezTo>
                  <a:cubicBezTo>
                    <a:pt x="542" y="53"/>
                    <a:pt x="542" y="53"/>
                    <a:pt x="542" y="53"/>
                  </a:cubicBezTo>
                  <a:cubicBezTo>
                    <a:pt x="526" y="53"/>
                    <a:pt x="526" y="53"/>
                    <a:pt x="526" y="53"/>
                  </a:cubicBezTo>
                  <a:cubicBezTo>
                    <a:pt x="526" y="51"/>
                    <a:pt x="526" y="51"/>
                    <a:pt x="526" y="51"/>
                  </a:cubicBezTo>
                  <a:cubicBezTo>
                    <a:pt x="527" y="51"/>
                    <a:pt x="529" y="51"/>
                    <a:pt x="529" y="51"/>
                  </a:cubicBezTo>
                  <a:cubicBezTo>
                    <a:pt x="529" y="51"/>
                    <a:pt x="530" y="50"/>
                    <a:pt x="530" y="49"/>
                  </a:cubicBezTo>
                  <a:cubicBezTo>
                    <a:pt x="531" y="49"/>
                    <a:pt x="531" y="47"/>
                    <a:pt x="531" y="45"/>
                  </a:cubicBezTo>
                  <a:cubicBezTo>
                    <a:pt x="531" y="32"/>
                    <a:pt x="531" y="32"/>
                    <a:pt x="531" y="32"/>
                  </a:cubicBezTo>
                  <a:cubicBezTo>
                    <a:pt x="531" y="28"/>
                    <a:pt x="531" y="26"/>
                    <a:pt x="530" y="25"/>
                  </a:cubicBezTo>
                  <a:cubicBezTo>
                    <a:pt x="530" y="24"/>
                    <a:pt x="530" y="23"/>
                    <a:pt x="529" y="23"/>
                  </a:cubicBezTo>
                  <a:cubicBezTo>
                    <a:pt x="529" y="23"/>
                    <a:pt x="529" y="23"/>
                    <a:pt x="528" y="23"/>
                  </a:cubicBezTo>
                  <a:cubicBezTo>
                    <a:pt x="527" y="23"/>
                    <a:pt x="526" y="23"/>
                    <a:pt x="525" y="23"/>
                  </a:cubicBezTo>
                  <a:cubicBezTo>
                    <a:pt x="525" y="22"/>
                    <a:pt x="525" y="22"/>
                    <a:pt x="525" y="22"/>
                  </a:cubicBezTo>
                  <a:cubicBezTo>
                    <a:pt x="535" y="18"/>
                    <a:pt x="535" y="18"/>
                    <a:pt x="535" y="18"/>
                  </a:cubicBezTo>
                  <a:cubicBezTo>
                    <a:pt x="537" y="18"/>
                    <a:pt x="537" y="18"/>
                    <a:pt x="537" y="18"/>
                  </a:cubicBezTo>
                  <a:close/>
                  <a:moveTo>
                    <a:pt x="555" y="31"/>
                  </a:moveTo>
                  <a:cubicBezTo>
                    <a:pt x="555" y="37"/>
                    <a:pt x="557" y="40"/>
                    <a:pt x="559" y="43"/>
                  </a:cubicBezTo>
                  <a:cubicBezTo>
                    <a:pt x="561" y="46"/>
                    <a:pt x="564" y="48"/>
                    <a:pt x="567" y="48"/>
                  </a:cubicBezTo>
                  <a:cubicBezTo>
                    <a:pt x="569" y="48"/>
                    <a:pt x="571" y="47"/>
                    <a:pt x="573" y="46"/>
                  </a:cubicBezTo>
                  <a:cubicBezTo>
                    <a:pt x="575" y="45"/>
                    <a:pt x="576" y="43"/>
                    <a:pt x="577" y="39"/>
                  </a:cubicBezTo>
                  <a:cubicBezTo>
                    <a:pt x="578" y="40"/>
                    <a:pt x="578" y="40"/>
                    <a:pt x="578" y="40"/>
                  </a:cubicBezTo>
                  <a:cubicBezTo>
                    <a:pt x="578" y="43"/>
                    <a:pt x="576" y="47"/>
                    <a:pt x="574" y="49"/>
                  </a:cubicBezTo>
                  <a:cubicBezTo>
                    <a:pt x="571" y="52"/>
                    <a:pt x="568" y="53"/>
                    <a:pt x="565" y="53"/>
                  </a:cubicBezTo>
                  <a:cubicBezTo>
                    <a:pt x="561" y="53"/>
                    <a:pt x="557" y="52"/>
                    <a:pt x="555" y="49"/>
                  </a:cubicBezTo>
                  <a:cubicBezTo>
                    <a:pt x="552" y="45"/>
                    <a:pt x="551" y="41"/>
                    <a:pt x="551" y="36"/>
                  </a:cubicBezTo>
                  <a:cubicBezTo>
                    <a:pt x="551" y="30"/>
                    <a:pt x="552" y="25"/>
                    <a:pt x="555" y="22"/>
                  </a:cubicBezTo>
                  <a:cubicBezTo>
                    <a:pt x="558" y="19"/>
                    <a:pt x="561" y="17"/>
                    <a:pt x="566" y="17"/>
                  </a:cubicBezTo>
                  <a:cubicBezTo>
                    <a:pt x="569" y="17"/>
                    <a:pt x="573" y="19"/>
                    <a:pt x="575" y="21"/>
                  </a:cubicBezTo>
                  <a:cubicBezTo>
                    <a:pt x="577" y="23"/>
                    <a:pt x="579" y="27"/>
                    <a:pt x="579" y="31"/>
                  </a:cubicBezTo>
                  <a:cubicBezTo>
                    <a:pt x="555" y="31"/>
                    <a:pt x="555" y="31"/>
                    <a:pt x="555" y="31"/>
                  </a:cubicBezTo>
                  <a:close/>
                  <a:moveTo>
                    <a:pt x="555" y="29"/>
                  </a:moveTo>
                  <a:cubicBezTo>
                    <a:pt x="571" y="29"/>
                    <a:pt x="571" y="29"/>
                    <a:pt x="571" y="29"/>
                  </a:cubicBezTo>
                  <a:cubicBezTo>
                    <a:pt x="571" y="27"/>
                    <a:pt x="570" y="26"/>
                    <a:pt x="570" y="25"/>
                  </a:cubicBezTo>
                  <a:cubicBezTo>
                    <a:pt x="569" y="24"/>
                    <a:pt x="568" y="23"/>
                    <a:pt x="567" y="22"/>
                  </a:cubicBezTo>
                  <a:cubicBezTo>
                    <a:pt x="566" y="21"/>
                    <a:pt x="565" y="21"/>
                    <a:pt x="563" y="21"/>
                  </a:cubicBezTo>
                  <a:cubicBezTo>
                    <a:pt x="561" y="21"/>
                    <a:pt x="560" y="21"/>
                    <a:pt x="558" y="23"/>
                  </a:cubicBezTo>
                  <a:cubicBezTo>
                    <a:pt x="557" y="24"/>
                    <a:pt x="555" y="27"/>
                    <a:pt x="555" y="29"/>
                  </a:cubicBezTo>
                  <a:close/>
                  <a:moveTo>
                    <a:pt x="595" y="25"/>
                  </a:moveTo>
                  <a:cubicBezTo>
                    <a:pt x="599" y="20"/>
                    <a:pt x="603" y="18"/>
                    <a:pt x="606" y="18"/>
                  </a:cubicBezTo>
                  <a:cubicBezTo>
                    <a:pt x="608" y="18"/>
                    <a:pt x="609" y="18"/>
                    <a:pt x="611" y="19"/>
                  </a:cubicBezTo>
                  <a:cubicBezTo>
                    <a:pt x="612" y="20"/>
                    <a:pt x="613" y="21"/>
                    <a:pt x="614" y="23"/>
                  </a:cubicBezTo>
                  <a:cubicBezTo>
                    <a:pt x="615" y="25"/>
                    <a:pt x="615" y="27"/>
                    <a:pt x="615" y="30"/>
                  </a:cubicBezTo>
                  <a:cubicBezTo>
                    <a:pt x="615" y="45"/>
                    <a:pt x="615" y="45"/>
                    <a:pt x="615" y="45"/>
                  </a:cubicBezTo>
                  <a:cubicBezTo>
                    <a:pt x="615" y="47"/>
                    <a:pt x="615" y="48"/>
                    <a:pt x="615" y="49"/>
                  </a:cubicBezTo>
                  <a:cubicBezTo>
                    <a:pt x="616" y="50"/>
                    <a:pt x="616" y="50"/>
                    <a:pt x="617" y="51"/>
                  </a:cubicBezTo>
                  <a:cubicBezTo>
                    <a:pt x="617" y="51"/>
                    <a:pt x="618" y="51"/>
                    <a:pt x="620" y="51"/>
                  </a:cubicBezTo>
                  <a:cubicBezTo>
                    <a:pt x="620" y="52"/>
                    <a:pt x="620" y="52"/>
                    <a:pt x="620" y="52"/>
                  </a:cubicBezTo>
                  <a:cubicBezTo>
                    <a:pt x="604" y="52"/>
                    <a:pt x="604" y="52"/>
                    <a:pt x="604" y="52"/>
                  </a:cubicBezTo>
                  <a:cubicBezTo>
                    <a:pt x="604" y="51"/>
                    <a:pt x="604" y="51"/>
                    <a:pt x="604" y="51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6" y="51"/>
                    <a:pt x="607" y="51"/>
                    <a:pt x="608" y="50"/>
                  </a:cubicBezTo>
                  <a:cubicBezTo>
                    <a:pt x="609" y="50"/>
                    <a:pt x="609" y="49"/>
                    <a:pt x="609" y="48"/>
                  </a:cubicBezTo>
                  <a:cubicBezTo>
                    <a:pt x="609" y="48"/>
                    <a:pt x="609" y="47"/>
                    <a:pt x="609" y="45"/>
                  </a:cubicBezTo>
                  <a:cubicBezTo>
                    <a:pt x="609" y="31"/>
                    <a:pt x="609" y="31"/>
                    <a:pt x="609" y="31"/>
                  </a:cubicBezTo>
                  <a:cubicBezTo>
                    <a:pt x="609" y="27"/>
                    <a:pt x="609" y="25"/>
                    <a:pt x="608" y="24"/>
                  </a:cubicBezTo>
                  <a:cubicBezTo>
                    <a:pt x="607" y="23"/>
                    <a:pt x="606" y="22"/>
                    <a:pt x="604" y="22"/>
                  </a:cubicBezTo>
                  <a:cubicBezTo>
                    <a:pt x="601" y="22"/>
                    <a:pt x="598" y="23"/>
                    <a:pt x="595" y="27"/>
                  </a:cubicBezTo>
                  <a:cubicBezTo>
                    <a:pt x="595" y="45"/>
                    <a:pt x="595" y="45"/>
                    <a:pt x="595" y="45"/>
                  </a:cubicBezTo>
                  <a:cubicBezTo>
                    <a:pt x="595" y="47"/>
                    <a:pt x="595" y="48"/>
                    <a:pt x="596" y="49"/>
                  </a:cubicBezTo>
                  <a:cubicBezTo>
                    <a:pt x="596" y="50"/>
                    <a:pt x="597" y="50"/>
                    <a:pt x="597" y="51"/>
                  </a:cubicBezTo>
                  <a:cubicBezTo>
                    <a:pt x="597" y="51"/>
                    <a:pt x="599" y="51"/>
                    <a:pt x="601" y="51"/>
                  </a:cubicBezTo>
                  <a:cubicBezTo>
                    <a:pt x="601" y="52"/>
                    <a:pt x="601" y="52"/>
                    <a:pt x="601" y="52"/>
                  </a:cubicBezTo>
                  <a:cubicBezTo>
                    <a:pt x="585" y="52"/>
                    <a:pt x="585" y="52"/>
                    <a:pt x="585" y="52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7" y="51"/>
                    <a:pt x="588" y="51"/>
                    <a:pt x="589" y="50"/>
                  </a:cubicBezTo>
                  <a:cubicBezTo>
                    <a:pt x="589" y="49"/>
                    <a:pt x="589" y="47"/>
                    <a:pt x="589" y="45"/>
                  </a:cubicBezTo>
                  <a:cubicBezTo>
                    <a:pt x="589" y="32"/>
                    <a:pt x="589" y="32"/>
                    <a:pt x="589" y="32"/>
                  </a:cubicBezTo>
                  <a:cubicBezTo>
                    <a:pt x="589" y="28"/>
                    <a:pt x="589" y="25"/>
                    <a:pt x="589" y="24"/>
                  </a:cubicBezTo>
                  <a:cubicBezTo>
                    <a:pt x="589" y="23"/>
                    <a:pt x="589" y="23"/>
                    <a:pt x="588" y="22"/>
                  </a:cubicBezTo>
                  <a:cubicBezTo>
                    <a:pt x="588" y="22"/>
                    <a:pt x="587" y="22"/>
                    <a:pt x="587" y="22"/>
                  </a:cubicBezTo>
                  <a:cubicBezTo>
                    <a:pt x="586" y="22"/>
                    <a:pt x="585" y="22"/>
                    <a:pt x="584" y="22"/>
                  </a:cubicBezTo>
                  <a:cubicBezTo>
                    <a:pt x="584" y="21"/>
                    <a:pt x="584" y="21"/>
                    <a:pt x="584" y="21"/>
                  </a:cubicBezTo>
                  <a:cubicBezTo>
                    <a:pt x="594" y="17"/>
                    <a:pt x="594" y="17"/>
                    <a:pt x="594" y="17"/>
                  </a:cubicBezTo>
                  <a:cubicBezTo>
                    <a:pt x="595" y="17"/>
                    <a:pt x="595" y="17"/>
                    <a:pt x="595" y="17"/>
                  </a:cubicBezTo>
                  <a:cubicBezTo>
                    <a:pt x="595" y="25"/>
                    <a:pt x="595" y="25"/>
                    <a:pt x="595" y="25"/>
                  </a:cubicBezTo>
                  <a:close/>
                  <a:moveTo>
                    <a:pt x="654" y="40"/>
                  </a:moveTo>
                  <a:cubicBezTo>
                    <a:pt x="653" y="44"/>
                    <a:pt x="651" y="48"/>
                    <a:pt x="649" y="50"/>
                  </a:cubicBezTo>
                  <a:cubicBezTo>
                    <a:pt x="646" y="53"/>
                    <a:pt x="643" y="54"/>
                    <a:pt x="640" y="54"/>
                  </a:cubicBezTo>
                  <a:cubicBezTo>
                    <a:pt x="637" y="54"/>
                    <a:pt x="633" y="52"/>
                    <a:pt x="631" y="49"/>
                  </a:cubicBezTo>
                  <a:cubicBezTo>
                    <a:pt x="628" y="46"/>
                    <a:pt x="627" y="41"/>
                    <a:pt x="627" y="36"/>
                  </a:cubicBezTo>
                  <a:cubicBezTo>
                    <a:pt x="627" y="31"/>
                    <a:pt x="628" y="26"/>
                    <a:pt x="631" y="23"/>
                  </a:cubicBezTo>
                  <a:cubicBezTo>
                    <a:pt x="634" y="19"/>
                    <a:pt x="638" y="17"/>
                    <a:pt x="642" y="17"/>
                  </a:cubicBezTo>
                  <a:cubicBezTo>
                    <a:pt x="645" y="17"/>
                    <a:pt x="648" y="18"/>
                    <a:pt x="650" y="20"/>
                  </a:cubicBezTo>
                  <a:cubicBezTo>
                    <a:pt x="652" y="22"/>
                    <a:pt x="653" y="24"/>
                    <a:pt x="653" y="26"/>
                  </a:cubicBezTo>
                  <a:cubicBezTo>
                    <a:pt x="653" y="27"/>
                    <a:pt x="653" y="27"/>
                    <a:pt x="653" y="28"/>
                  </a:cubicBezTo>
                  <a:cubicBezTo>
                    <a:pt x="652" y="29"/>
                    <a:pt x="651" y="29"/>
                    <a:pt x="650" y="29"/>
                  </a:cubicBezTo>
                  <a:cubicBezTo>
                    <a:pt x="649" y="29"/>
                    <a:pt x="648" y="29"/>
                    <a:pt x="647" y="27"/>
                  </a:cubicBezTo>
                  <a:cubicBezTo>
                    <a:pt x="647" y="27"/>
                    <a:pt x="646" y="26"/>
                    <a:pt x="646" y="25"/>
                  </a:cubicBezTo>
                  <a:cubicBezTo>
                    <a:pt x="646" y="23"/>
                    <a:pt x="645" y="22"/>
                    <a:pt x="645" y="21"/>
                  </a:cubicBezTo>
                  <a:cubicBezTo>
                    <a:pt x="644" y="21"/>
                    <a:pt x="643" y="20"/>
                    <a:pt x="641" y="20"/>
                  </a:cubicBezTo>
                  <a:cubicBezTo>
                    <a:pt x="639" y="20"/>
                    <a:pt x="637" y="21"/>
                    <a:pt x="635" y="23"/>
                  </a:cubicBezTo>
                  <a:cubicBezTo>
                    <a:pt x="633" y="25"/>
                    <a:pt x="633" y="29"/>
                    <a:pt x="633" y="33"/>
                  </a:cubicBezTo>
                  <a:cubicBezTo>
                    <a:pt x="633" y="37"/>
                    <a:pt x="633" y="40"/>
                    <a:pt x="635" y="43"/>
                  </a:cubicBezTo>
                  <a:cubicBezTo>
                    <a:pt x="637" y="47"/>
                    <a:pt x="640" y="48"/>
                    <a:pt x="643" y="48"/>
                  </a:cubicBezTo>
                  <a:cubicBezTo>
                    <a:pt x="645" y="48"/>
                    <a:pt x="647" y="47"/>
                    <a:pt x="649" y="46"/>
                  </a:cubicBezTo>
                  <a:cubicBezTo>
                    <a:pt x="651" y="45"/>
                    <a:pt x="652" y="43"/>
                    <a:pt x="654" y="40"/>
                  </a:cubicBezTo>
                  <a:cubicBezTo>
                    <a:pt x="654" y="40"/>
                    <a:pt x="654" y="40"/>
                    <a:pt x="654" y="40"/>
                  </a:cubicBezTo>
                  <a:close/>
                  <a:moveTo>
                    <a:pt x="668" y="31"/>
                  </a:moveTo>
                  <a:cubicBezTo>
                    <a:pt x="668" y="37"/>
                    <a:pt x="669" y="40"/>
                    <a:pt x="671" y="43"/>
                  </a:cubicBezTo>
                  <a:cubicBezTo>
                    <a:pt x="674" y="46"/>
                    <a:pt x="677" y="48"/>
                    <a:pt x="680" y="48"/>
                  </a:cubicBezTo>
                  <a:cubicBezTo>
                    <a:pt x="682" y="48"/>
                    <a:pt x="684" y="47"/>
                    <a:pt x="685" y="46"/>
                  </a:cubicBezTo>
                  <a:cubicBezTo>
                    <a:pt x="687" y="45"/>
                    <a:pt x="688" y="43"/>
                    <a:pt x="689" y="39"/>
                  </a:cubicBezTo>
                  <a:cubicBezTo>
                    <a:pt x="691" y="40"/>
                    <a:pt x="691" y="40"/>
                    <a:pt x="691" y="40"/>
                  </a:cubicBezTo>
                  <a:cubicBezTo>
                    <a:pt x="690" y="43"/>
                    <a:pt x="689" y="47"/>
                    <a:pt x="686" y="49"/>
                  </a:cubicBezTo>
                  <a:cubicBezTo>
                    <a:pt x="684" y="52"/>
                    <a:pt x="681" y="53"/>
                    <a:pt x="677" y="53"/>
                  </a:cubicBezTo>
                  <a:cubicBezTo>
                    <a:pt x="673" y="53"/>
                    <a:pt x="670" y="52"/>
                    <a:pt x="667" y="49"/>
                  </a:cubicBezTo>
                  <a:cubicBezTo>
                    <a:pt x="664" y="45"/>
                    <a:pt x="663" y="41"/>
                    <a:pt x="663" y="36"/>
                  </a:cubicBezTo>
                  <a:cubicBezTo>
                    <a:pt x="663" y="30"/>
                    <a:pt x="665" y="25"/>
                    <a:pt x="667" y="22"/>
                  </a:cubicBezTo>
                  <a:cubicBezTo>
                    <a:pt x="670" y="19"/>
                    <a:pt x="674" y="17"/>
                    <a:pt x="678" y="17"/>
                  </a:cubicBezTo>
                  <a:cubicBezTo>
                    <a:pt x="682" y="17"/>
                    <a:pt x="685" y="19"/>
                    <a:pt x="687" y="21"/>
                  </a:cubicBezTo>
                  <a:cubicBezTo>
                    <a:pt x="690" y="23"/>
                    <a:pt x="691" y="27"/>
                    <a:pt x="691" y="31"/>
                  </a:cubicBezTo>
                  <a:cubicBezTo>
                    <a:pt x="668" y="31"/>
                    <a:pt x="668" y="31"/>
                    <a:pt x="668" y="31"/>
                  </a:cubicBezTo>
                  <a:close/>
                  <a:moveTo>
                    <a:pt x="668" y="29"/>
                  </a:moveTo>
                  <a:cubicBezTo>
                    <a:pt x="683" y="29"/>
                    <a:pt x="683" y="29"/>
                    <a:pt x="683" y="29"/>
                  </a:cubicBezTo>
                  <a:cubicBezTo>
                    <a:pt x="683" y="27"/>
                    <a:pt x="683" y="26"/>
                    <a:pt x="682" y="25"/>
                  </a:cubicBezTo>
                  <a:cubicBezTo>
                    <a:pt x="682" y="24"/>
                    <a:pt x="681" y="23"/>
                    <a:pt x="679" y="22"/>
                  </a:cubicBezTo>
                  <a:cubicBezTo>
                    <a:pt x="678" y="21"/>
                    <a:pt x="677" y="21"/>
                    <a:pt x="676" y="21"/>
                  </a:cubicBezTo>
                  <a:cubicBezTo>
                    <a:pt x="674" y="21"/>
                    <a:pt x="672" y="21"/>
                    <a:pt x="671" y="23"/>
                  </a:cubicBezTo>
                  <a:cubicBezTo>
                    <a:pt x="669" y="24"/>
                    <a:pt x="668" y="27"/>
                    <a:pt x="668" y="29"/>
                  </a:cubicBezTo>
                  <a:close/>
                  <a:moveTo>
                    <a:pt x="731" y="48"/>
                  </a:moveTo>
                  <a:cubicBezTo>
                    <a:pt x="728" y="51"/>
                    <a:pt x="726" y="52"/>
                    <a:pt x="725" y="53"/>
                  </a:cubicBezTo>
                  <a:cubicBezTo>
                    <a:pt x="724" y="53"/>
                    <a:pt x="722" y="53"/>
                    <a:pt x="721" y="53"/>
                  </a:cubicBezTo>
                  <a:cubicBezTo>
                    <a:pt x="719" y="53"/>
                    <a:pt x="717" y="53"/>
                    <a:pt x="715" y="51"/>
                  </a:cubicBezTo>
                  <a:cubicBezTo>
                    <a:pt x="714" y="49"/>
                    <a:pt x="713" y="47"/>
                    <a:pt x="713" y="45"/>
                  </a:cubicBezTo>
                  <a:cubicBezTo>
                    <a:pt x="713" y="43"/>
                    <a:pt x="714" y="41"/>
                    <a:pt x="715" y="40"/>
                  </a:cubicBezTo>
                  <a:cubicBezTo>
                    <a:pt x="715" y="39"/>
                    <a:pt x="717" y="37"/>
                    <a:pt x="720" y="35"/>
                  </a:cubicBezTo>
                  <a:cubicBezTo>
                    <a:pt x="722" y="34"/>
                    <a:pt x="726" y="32"/>
                    <a:pt x="732" y="30"/>
                  </a:cubicBezTo>
                  <a:cubicBezTo>
                    <a:pt x="732" y="29"/>
                    <a:pt x="732" y="29"/>
                    <a:pt x="732" y="29"/>
                  </a:cubicBezTo>
                  <a:cubicBezTo>
                    <a:pt x="732" y="25"/>
                    <a:pt x="731" y="23"/>
                    <a:pt x="730" y="22"/>
                  </a:cubicBezTo>
                  <a:cubicBezTo>
                    <a:pt x="729" y="21"/>
                    <a:pt x="728" y="20"/>
                    <a:pt x="726" y="20"/>
                  </a:cubicBezTo>
                  <a:cubicBezTo>
                    <a:pt x="724" y="20"/>
                    <a:pt x="723" y="20"/>
                    <a:pt x="722" y="21"/>
                  </a:cubicBezTo>
                  <a:cubicBezTo>
                    <a:pt x="721" y="22"/>
                    <a:pt x="721" y="23"/>
                    <a:pt x="721" y="24"/>
                  </a:cubicBezTo>
                  <a:cubicBezTo>
                    <a:pt x="721" y="26"/>
                    <a:pt x="721" y="26"/>
                    <a:pt x="721" y="26"/>
                  </a:cubicBezTo>
                  <a:cubicBezTo>
                    <a:pt x="721" y="27"/>
                    <a:pt x="721" y="28"/>
                    <a:pt x="720" y="29"/>
                  </a:cubicBezTo>
                  <a:cubicBezTo>
                    <a:pt x="720" y="29"/>
                    <a:pt x="719" y="29"/>
                    <a:pt x="718" y="29"/>
                  </a:cubicBezTo>
                  <a:cubicBezTo>
                    <a:pt x="717" y="29"/>
                    <a:pt x="717" y="29"/>
                    <a:pt x="716" y="29"/>
                  </a:cubicBezTo>
                  <a:cubicBezTo>
                    <a:pt x="716" y="28"/>
                    <a:pt x="715" y="27"/>
                    <a:pt x="715" y="26"/>
                  </a:cubicBezTo>
                  <a:cubicBezTo>
                    <a:pt x="715" y="24"/>
                    <a:pt x="717" y="22"/>
                    <a:pt x="719" y="20"/>
                  </a:cubicBezTo>
                  <a:cubicBezTo>
                    <a:pt x="721" y="18"/>
                    <a:pt x="724" y="17"/>
                    <a:pt x="727" y="17"/>
                  </a:cubicBezTo>
                  <a:cubicBezTo>
                    <a:pt x="730" y="17"/>
                    <a:pt x="733" y="17"/>
                    <a:pt x="735" y="19"/>
                  </a:cubicBezTo>
                  <a:cubicBezTo>
                    <a:pt x="736" y="19"/>
                    <a:pt x="737" y="21"/>
                    <a:pt x="738" y="22"/>
                  </a:cubicBezTo>
                  <a:cubicBezTo>
                    <a:pt x="738" y="23"/>
                    <a:pt x="739" y="25"/>
                    <a:pt x="739" y="29"/>
                  </a:cubicBezTo>
                  <a:cubicBezTo>
                    <a:pt x="739" y="40"/>
                    <a:pt x="739" y="40"/>
                    <a:pt x="739" y="40"/>
                  </a:cubicBezTo>
                  <a:cubicBezTo>
                    <a:pt x="739" y="43"/>
                    <a:pt x="739" y="45"/>
                    <a:pt x="739" y="46"/>
                  </a:cubicBezTo>
                  <a:cubicBezTo>
                    <a:pt x="739" y="47"/>
                    <a:pt x="739" y="47"/>
                    <a:pt x="739" y="48"/>
                  </a:cubicBezTo>
                  <a:cubicBezTo>
                    <a:pt x="739" y="48"/>
                    <a:pt x="739" y="48"/>
                    <a:pt x="740" y="48"/>
                  </a:cubicBezTo>
                  <a:cubicBezTo>
                    <a:pt x="740" y="48"/>
                    <a:pt x="741" y="48"/>
                    <a:pt x="741" y="48"/>
                  </a:cubicBezTo>
                  <a:cubicBezTo>
                    <a:pt x="741" y="47"/>
                    <a:pt x="743" y="47"/>
                    <a:pt x="744" y="45"/>
                  </a:cubicBezTo>
                  <a:cubicBezTo>
                    <a:pt x="744" y="47"/>
                    <a:pt x="744" y="47"/>
                    <a:pt x="744" y="47"/>
                  </a:cubicBezTo>
                  <a:cubicBezTo>
                    <a:pt x="741" y="51"/>
                    <a:pt x="739" y="53"/>
                    <a:pt x="736" y="53"/>
                  </a:cubicBezTo>
                  <a:cubicBezTo>
                    <a:pt x="735" y="53"/>
                    <a:pt x="734" y="52"/>
                    <a:pt x="733" y="51"/>
                  </a:cubicBezTo>
                  <a:cubicBezTo>
                    <a:pt x="732" y="51"/>
                    <a:pt x="731" y="50"/>
                    <a:pt x="731" y="48"/>
                  </a:cubicBezTo>
                  <a:close/>
                  <a:moveTo>
                    <a:pt x="731" y="45"/>
                  </a:moveTo>
                  <a:cubicBezTo>
                    <a:pt x="731" y="33"/>
                    <a:pt x="731" y="33"/>
                    <a:pt x="731" y="33"/>
                  </a:cubicBezTo>
                  <a:cubicBezTo>
                    <a:pt x="728" y="34"/>
                    <a:pt x="725" y="35"/>
                    <a:pt x="725" y="36"/>
                  </a:cubicBezTo>
                  <a:cubicBezTo>
                    <a:pt x="723" y="37"/>
                    <a:pt x="721" y="38"/>
                    <a:pt x="721" y="39"/>
                  </a:cubicBezTo>
                  <a:cubicBezTo>
                    <a:pt x="720" y="41"/>
                    <a:pt x="719" y="42"/>
                    <a:pt x="719" y="43"/>
                  </a:cubicBezTo>
                  <a:cubicBezTo>
                    <a:pt x="719" y="45"/>
                    <a:pt x="720" y="47"/>
                    <a:pt x="721" y="48"/>
                  </a:cubicBezTo>
                  <a:cubicBezTo>
                    <a:pt x="722" y="49"/>
                    <a:pt x="723" y="49"/>
                    <a:pt x="725" y="49"/>
                  </a:cubicBezTo>
                  <a:cubicBezTo>
                    <a:pt x="726" y="49"/>
                    <a:pt x="729" y="48"/>
                    <a:pt x="731" y="45"/>
                  </a:cubicBezTo>
                  <a:close/>
                  <a:moveTo>
                    <a:pt x="759" y="25"/>
                  </a:moveTo>
                  <a:cubicBezTo>
                    <a:pt x="763" y="20"/>
                    <a:pt x="766" y="18"/>
                    <a:pt x="769" y="18"/>
                  </a:cubicBezTo>
                  <a:cubicBezTo>
                    <a:pt x="771" y="18"/>
                    <a:pt x="773" y="18"/>
                    <a:pt x="774" y="19"/>
                  </a:cubicBezTo>
                  <a:cubicBezTo>
                    <a:pt x="775" y="20"/>
                    <a:pt x="777" y="21"/>
                    <a:pt x="777" y="23"/>
                  </a:cubicBezTo>
                  <a:cubicBezTo>
                    <a:pt x="778" y="25"/>
                    <a:pt x="778" y="27"/>
                    <a:pt x="778" y="30"/>
                  </a:cubicBezTo>
                  <a:cubicBezTo>
                    <a:pt x="778" y="45"/>
                    <a:pt x="778" y="45"/>
                    <a:pt x="778" y="45"/>
                  </a:cubicBezTo>
                  <a:cubicBezTo>
                    <a:pt x="778" y="47"/>
                    <a:pt x="778" y="48"/>
                    <a:pt x="779" y="49"/>
                  </a:cubicBezTo>
                  <a:cubicBezTo>
                    <a:pt x="779" y="50"/>
                    <a:pt x="779" y="50"/>
                    <a:pt x="780" y="51"/>
                  </a:cubicBezTo>
                  <a:cubicBezTo>
                    <a:pt x="780" y="51"/>
                    <a:pt x="781" y="51"/>
                    <a:pt x="783" y="51"/>
                  </a:cubicBezTo>
                  <a:cubicBezTo>
                    <a:pt x="783" y="52"/>
                    <a:pt x="783" y="52"/>
                    <a:pt x="783" y="52"/>
                  </a:cubicBezTo>
                  <a:cubicBezTo>
                    <a:pt x="767" y="52"/>
                    <a:pt x="767" y="52"/>
                    <a:pt x="767" y="52"/>
                  </a:cubicBezTo>
                  <a:cubicBezTo>
                    <a:pt x="767" y="51"/>
                    <a:pt x="767" y="51"/>
                    <a:pt x="767" y="51"/>
                  </a:cubicBezTo>
                  <a:cubicBezTo>
                    <a:pt x="768" y="51"/>
                    <a:pt x="768" y="51"/>
                    <a:pt x="768" y="51"/>
                  </a:cubicBezTo>
                  <a:cubicBezTo>
                    <a:pt x="769" y="51"/>
                    <a:pt x="770" y="51"/>
                    <a:pt x="771" y="50"/>
                  </a:cubicBezTo>
                  <a:cubicBezTo>
                    <a:pt x="772" y="50"/>
                    <a:pt x="772" y="49"/>
                    <a:pt x="772" y="48"/>
                  </a:cubicBezTo>
                  <a:cubicBezTo>
                    <a:pt x="772" y="48"/>
                    <a:pt x="772" y="47"/>
                    <a:pt x="772" y="45"/>
                  </a:cubicBezTo>
                  <a:cubicBezTo>
                    <a:pt x="772" y="31"/>
                    <a:pt x="772" y="31"/>
                    <a:pt x="772" y="31"/>
                  </a:cubicBezTo>
                  <a:cubicBezTo>
                    <a:pt x="772" y="27"/>
                    <a:pt x="772" y="25"/>
                    <a:pt x="771" y="24"/>
                  </a:cubicBezTo>
                  <a:cubicBezTo>
                    <a:pt x="770" y="23"/>
                    <a:pt x="769" y="22"/>
                    <a:pt x="767" y="22"/>
                  </a:cubicBezTo>
                  <a:cubicBezTo>
                    <a:pt x="764" y="22"/>
                    <a:pt x="761" y="23"/>
                    <a:pt x="759" y="27"/>
                  </a:cubicBezTo>
                  <a:cubicBezTo>
                    <a:pt x="759" y="45"/>
                    <a:pt x="759" y="45"/>
                    <a:pt x="759" y="45"/>
                  </a:cubicBezTo>
                  <a:cubicBezTo>
                    <a:pt x="759" y="47"/>
                    <a:pt x="759" y="48"/>
                    <a:pt x="759" y="49"/>
                  </a:cubicBezTo>
                  <a:cubicBezTo>
                    <a:pt x="759" y="50"/>
                    <a:pt x="760" y="50"/>
                    <a:pt x="760" y="51"/>
                  </a:cubicBezTo>
                  <a:cubicBezTo>
                    <a:pt x="761" y="51"/>
                    <a:pt x="762" y="51"/>
                    <a:pt x="764" y="51"/>
                  </a:cubicBezTo>
                  <a:cubicBezTo>
                    <a:pt x="764" y="52"/>
                    <a:pt x="764" y="52"/>
                    <a:pt x="764" y="52"/>
                  </a:cubicBezTo>
                  <a:cubicBezTo>
                    <a:pt x="748" y="52"/>
                    <a:pt x="748" y="52"/>
                    <a:pt x="748" y="52"/>
                  </a:cubicBezTo>
                  <a:cubicBezTo>
                    <a:pt x="748" y="51"/>
                    <a:pt x="748" y="51"/>
                    <a:pt x="748" y="51"/>
                  </a:cubicBezTo>
                  <a:cubicBezTo>
                    <a:pt x="749" y="51"/>
                    <a:pt x="749" y="51"/>
                    <a:pt x="749" y="51"/>
                  </a:cubicBezTo>
                  <a:cubicBezTo>
                    <a:pt x="750" y="51"/>
                    <a:pt x="751" y="51"/>
                    <a:pt x="752" y="50"/>
                  </a:cubicBezTo>
                  <a:cubicBezTo>
                    <a:pt x="752" y="49"/>
                    <a:pt x="753" y="47"/>
                    <a:pt x="753" y="45"/>
                  </a:cubicBezTo>
                  <a:cubicBezTo>
                    <a:pt x="753" y="32"/>
                    <a:pt x="753" y="32"/>
                    <a:pt x="753" y="32"/>
                  </a:cubicBezTo>
                  <a:cubicBezTo>
                    <a:pt x="753" y="28"/>
                    <a:pt x="753" y="25"/>
                    <a:pt x="752" y="24"/>
                  </a:cubicBezTo>
                  <a:cubicBezTo>
                    <a:pt x="752" y="23"/>
                    <a:pt x="752" y="23"/>
                    <a:pt x="751" y="22"/>
                  </a:cubicBezTo>
                  <a:cubicBezTo>
                    <a:pt x="751" y="22"/>
                    <a:pt x="751" y="22"/>
                    <a:pt x="750" y="22"/>
                  </a:cubicBezTo>
                  <a:cubicBezTo>
                    <a:pt x="749" y="22"/>
                    <a:pt x="748" y="22"/>
                    <a:pt x="747" y="22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57" y="17"/>
                    <a:pt x="757" y="17"/>
                    <a:pt x="757" y="17"/>
                  </a:cubicBezTo>
                  <a:cubicBezTo>
                    <a:pt x="759" y="17"/>
                    <a:pt x="759" y="17"/>
                    <a:pt x="759" y="17"/>
                  </a:cubicBezTo>
                  <a:cubicBezTo>
                    <a:pt x="759" y="25"/>
                    <a:pt x="759" y="25"/>
                    <a:pt x="759" y="25"/>
                  </a:cubicBezTo>
                  <a:close/>
                  <a:moveTo>
                    <a:pt x="812" y="49"/>
                  </a:moveTo>
                  <a:cubicBezTo>
                    <a:pt x="811" y="51"/>
                    <a:pt x="809" y="52"/>
                    <a:pt x="807" y="53"/>
                  </a:cubicBezTo>
                  <a:cubicBezTo>
                    <a:pt x="806" y="53"/>
                    <a:pt x="804" y="54"/>
                    <a:pt x="803" y="54"/>
                  </a:cubicBezTo>
                  <a:cubicBezTo>
                    <a:pt x="799" y="54"/>
                    <a:pt x="796" y="52"/>
                    <a:pt x="793" y="49"/>
                  </a:cubicBezTo>
                  <a:cubicBezTo>
                    <a:pt x="791" y="46"/>
                    <a:pt x="789" y="42"/>
                    <a:pt x="789" y="37"/>
                  </a:cubicBezTo>
                  <a:cubicBezTo>
                    <a:pt x="789" y="32"/>
                    <a:pt x="791" y="28"/>
                    <a:pt x="794" y="24"/>
                  </a:cubicBezTo>
                  <a:cubicBezTo>
                    <a:pt x="797" y="20"/>
                    <a:pt x="801" y="18"/>
                    <a:pt x="805" y="18"/>
                  </a:cubicBezTo>
                  <a:cubicBezTo>
                    <a:pt x="808" y="18"/>
                    <a:pt x="810" y="19"/>
                    <a:pt x="812" y="21"/>
                  </a:cubicBezTo>
                  <a:cubicBezTo>
                    <a:pt x="812" y="14"/>
                    <a:pt x="812" y="14"/>
                    <a:pt x="812" y="14"/>
                  </a:cubicBezTo>
                  <a:cubicBezTo>
                    <a:pt x="812" y="10"/>
                    <a:pt x="812" y="8"/>
                    <a:pt x="812" y="7"/>
                  </a:cubicBezTo>
                  <a:cubicBezTo>
                    <a:pt x="812" y="6"/>
                    <a:pt x="811" y="5"/>
                    <a:pt x="811" y="5"/>
                  </a:cubicBezTo>
                  <a:cubicBezTo>
                    <a:pt x="811" y="5"/>
                    <a:pt x="810" y="5"/>
                    <a:pt x="809" y="5"/>
                  </a:cubicBezTo>
                  <a:cubicBezTo>
                    <a:pt x="809" y="5"/>
                    <a:pt x="808" y="5"/>
                    <a:pt x="807" y="5"/>
                  </a:cubicBezTo>
                  <a:cubicBezTo>
                    <a:pt x="807" y="4"/>
                    <a:pt x="807" y="4"/>
                    <a:pt x="807" y="4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8" y="0"/>
                    <a:pt x="818" y="0"/>
                    <a:pt x="818" y="0"/>
                  </a:cubicBezTo>
                  <a:cubicBezTo>
                    <a:pt x="818" y="39"/>
                    <a:pt x="818" y="39"/>
                    <a:pt x="818" y="39"/>
                  </a:cubicBezTo>
                  <a:cubicBezTo>
                    <a:pt x="818" y="43"/>
                    <a:pt x="818" y="45"/>
                    <a:pt x="818" y="46"/>
                  </a:cubicBezTo>
                  <a:cubicBezTo>
                    <a:pt x="818" y="47"/>
                    <a:pt x="819" y="48"/>
                    <a:pt x="819" y="48"/>
                  </a:cubicBezTo>
                  <a:cubicBezTo>
                    <a:pt x="819" y="49"/>
                    <a:pt x="820" y="49"/>
                    <a:pt x="820" y="49"/>
                  </a:cubicBezTo>
                  <a:cubicBezTo>
                    <a:pt x="821" y="49"/>
                    <a:pt x="822" y="48"/>
                    <a:pt x="823" y="48"/>
                  </a:cubicBezTo>
                  <a:cubicBezTo>
                    <a:pt x="823" y="49"/>
                    <a:pt x="823" y="49"/>
                    <a:pt x="823" y="49"/>
                  </a:cubicBezTo>
                  <a:cubicBezTo>
                    <a:pt x="813" y="53"/>
                    <a:pt x="813" y="53"/>
                    <a:pt x="813" y="53"/>
                  </a:cubicBezTo>
                  <a:cubicBezTo>
                    <a:pt x="812" y="53"/>
                    <a:pt x="812" y="53"/>
                    <a:pt x="812" y="53"/>
                  </a:cubicBezTo>
                  <a:cubicBezTo>
                    <a:pt x="812" y="49"/>
                    <a:pt x="812" y="49"/>
                    <a:pt x="812" y="49"/>
                  </a:cubicBezTo>
                  <a:close/>
                  <a:moveTo>
                    <a:pt x="812" y="46"/>
                  </a:moveTo>
                  <a:cubicBezTo>
                    <a:pt x="812" y="29"/>
                    <a:pt x="812" y="29"/>
                    <a:pt x="812" y="29"/>
                  </a:cubicBezTo>
                  <a:cubicBezTo>
                    <a:pt x="812" y="27"/>
                    <a:pt x="812" y="25"/>
                    <a:pt x="811" y="24"/>
                  </a:cubicBezTo>
                  <a:cubicBezTo>
                    <a:pt x="810" y="23"/>
                    <a:pt x="809" y="22"/>
                    <a:pt x="808" y="21"/>
                  </a:cubicBezTo>
                  <a:cubicBezTo>
                    <a:pt x="807" y="20"/>
                    <a:pt x="806" y="20"/>
                    <a:pt x="805" y="20"/>
                  </a:cubicBezTo>
                  <a:cubicBezTo>
                    <a:pt x="803" y="20"/>
                    <a:pt x="801" y="21"/>
                    <a:pt x="799" y="23"/>
                  </a:cubicBezTo>
                  <a:cubicBezTo>
                    <a:pt x="797" y="25"/>
                    <a:pt x="796" y="29"/>
                    <a:pt x="796" y="34"/>
                  </a:cubicBezTo>
                  <a:cubicBezTo>
                    <a:pt x="796" y="39"/>
                    <a:pt x="797" y="43"/>
                    <a:pt x="799" y="45"/>
                  </a:cubicBezTo>
                  <a:cubicBezTo>
                    <a:pt x="801" y="48"/>
                    <a:pt x="803" y="49"/>
                    <a:pt x="806" y="49"/>
                  </a:cubicBezTo>
                  <a:cubicBezTo>
                    <a:pt x="808" y="50"/>
                    <a:pt x="810" y="49"/>
                    <a:pt x="812" y="46"/>
                  </a:cubicBezTo>
                  <a:close/>
                  <a:moveTo>
                    <a:pt x="883" y="3"/>
                  </a:moveTo>
                  <a:cubicBezTo>
                    <a:pt x="883" y="14"/>
                    <a:pt x="883" y="14"/>
                    <a:pt x="883" y="14"/>
                  </a:cubicBezTo>
                  <a:cubicBezTo>
                    <a:pt x="882" y="14"/>
                    <a:pt x="882" y="14"/>
                    <a:pt x="882" y="14"/>
                  </a:cubicBezTo>
                  <a:cubicBezTo>
                    <a:pt x="882" y="12"/>
                    <a:pt x="881" y="11"/>
                    <a:pt x="881" y="10"/>
                  </a:cubicBezTo>
                  <a:cubicBezTo>
                    <a:pt x="880" y="8"/>
                    <a:pt x="879" y="7"/>
                    <a:pt x="878" y="7"/>
                  </a:cubicBezTo>
                  <a:cubicBezTo>
                    <a:pt x="877" y="6"/>
                    <a:pt x="875" y="5"/>
                    <a:pt x="873" y="5"/>
                  </a:cubicBezTo>
                  <a:cubicBezTo>
                    <a:pt x="867" y="5"/>
                    <a:pt x="867" y="5"/>
                    <a:pt x="867" y="5"/>
                  </a:cubicBezTo>
                  <a:cubicBezTo>
                    <a:pt x="867" y="44"/>
                    <a:pt x="867" y="44"/>
                    <a:pt x="867" y="44"/>
                  </a:cubicBezTo>
                  <a:cubicBezTo>
                    <a:pt x="867" y="47"/>
                    <a:pt x="867" y="49"/>
                    <a:pt x="867" y="49"/>
                  </a:cubicBezTo>
                  <a:cubicBezTo>
                    <a:pt x="868" y="51"/>
                    <a:pt x="870" y="51"/>
                    <a:pt x="871" y="51"/>
                  </a:cubicBezTo>
                  <a:cubicBezTo>
                    <a:pt x="873" y="51"/>
                    <a:pt x="873" y="51"/>
                    <a:pt x="873" y="51"/>
                  </a:cubicBezTo>
                  <a:cubicBezTo>
                    <a:pt x="873" y="52"/>
                    <a:pt x="873" y="52"/>
                    <a:pt x="873" y="52"/>
                  </a:cubicBezTo>
                  <a:cubicBezTo>
                    <a:pt x="853" y="52"/>
                    <a:pt x="853" y="52"/>
                    <a:pt x="853" y="52"/>
                  </a:cubicBezTo>
                  <a:cubicBezTo>
                    <a:pt x="853" y="51"/>
                    <a:pt x="853" y="51"/>
                    <a:pt x="853" y="51"/>
                  </a:cubicBezTo>
                  <a:cubicBezTo>
                    <a:pt x="854" y="51"/>
                    <a:pt x="854" y="51"/>
                    <a:pt x="854" y="51"/>
                  </a:cubicBezTo>
                  <a:cubicBezTo>
                    <a:pt x="856" y="51"/>
                    <a:pt x="858" y="50"/>
                    <a:pt x="859" y="49"/>
                  </a:cubicBezTo>
                  <a:cubicBezTo>
                    <a:pt x="859" y="48"/>
                    <a:pt x="859" y="47"/>
                    <a:pt x="859" y="43"/>
                  </a:cubicBezTo>
                  <a:cubicBezTo>
                    <a:pt x="859" y="5"/>
                    <a:pt x="859" y="5"/>
                    <a:pt x="859" y="5"/>
                  </a:cubicBezTo>
                  <a:cubicBezTo>
                    <a:pt x="853" y="5"/>
                    <a:pt x="853" y="5"/>
                    <a:pt x="853" y="5"/>
                  </a:cubicBezTo>
                  <a:cubicBezTo>
                    <a:pt x="851" y="5"/>
                    <a:pt x="849" y="5"/>
                    <a:pt x="849" y="6"/>
                  </a:cubicBezTo>
                  <a:cubicBezTo>
                    <a:pt x="847" y="6"/>
                    <a:pt x="846" y="7"/>
                    <a:pt x="845" y="9"/>
                  </a:cubicBezTo>
                  <a:cubicBezTo>
                    <a:pt x="845" y="10"/>
                    <a:pt x="844" y="12"/>
                    <a:pt x="844" y="14"/>
                  </a:cubicBezTo>
                  <a:cubicBezTo>
                    <a:pt x="843" y="14"/>
                    <a:pt x="843" y="14"/>
                    <a:pt x="843" y="14"/>
                  </a:cubicBezTo>
                  <a:cubicBezTo>
                    <a:pt x="843" y="3"/>
                    <a:pt x="843" y="3"/>
                    <a:pt x="843" y="3"/>
                  </a:cubicBezTo>
                  <a:cubicBezTo>
                    <a:pt x="883" y="3"/>
                    <a:pt x="883" y="3"/>
                    <a:pt x="883" y="3"/>
                  </a:cubicBezTo>
                  <a:close/>
                  <a:moveTo>
                    <a:pt x="891" y="31"/>
                  </a:moveTo>
                  <a:cubicBezTo>
                    <a:pt x="891" y="37"/>
                    <a:pt x="893" y="40"/>
                    <a:pt x="895" y="43"/>
                  </a:cubicBezTo>
                  <a:cubicBezTo>
                    <a:pt x="897" y="46"/>
                    <a:pt x="900" y="48"/>
                    <a:pt x="903" y="48"/>
                  </a:cubicBezTo>
                  <a:cubicBezTo>
                    <a:pt x="905" y="48"/>
                    <a:pt x="907" y="47"/>
                    <a:pt x="909" y="46"/>
                  </a:cubicBezTo>
                  <a:cubicBezTo>
                    <a:pt x="911" y="45"/>
                    <a:pt x="912" y="43"/>
                    <a:pt x="913" y="39"/>
                  </a:cubicBezTo>
                  <a:cubicBezTo>
                    <a:pt x="914" y="40"/>
                    <a:pt x="914" y="40"/>
                    <a:pt x="914" y="40"/>
                  </a:cubicBezTo>
                  <a:cubicBezTo>
                    <a:pt x="914" y="43"/>
                    <a:pt x="912" y="47"/>
                    <a:pt x="910" y="49"/>
                  </a:cubicBezTo>
                  <a:cubicBezTo>
                    <a:pt x="907" y="52"/>
                    <a:pt x="904" y="53"/>
                    <a:pt x="901" y="53"/>
                  </a:cubicBezTo>
                  <a:cubicBezTo>
                    <a:pt x="897" y="53"/>
                    <a:pt x="893" y="52"/>
                    <a:pt x="891" y="49"/>
                  </a:cubicBezTo>
                  <a:cubicBezTo>
                    <a:pt x="888" y="45"/>
                    <a:pt x="887" y="41"/>
                    <a:pt x="887" y="36"/>
                  </a:cubicBezTo>
                  <a:cubicBezTo>
                    <a:pt x="887" y="30"/>
                    <a:pt x="888" y="25"/>
                    <a:pt x="891" y="22"/>
                  </a:cubicBezTo>
                  <a:cubicBezTo>
                    <a:pt x="894" y="19"/>
                    <a:pt x="897" y="17"/>
                    <a:pt x="902" y="17"/>
                  </a:cubicBezTo>
                  <a:cubicBezTo>
                    <a:pt x="905" y="17"/>
                    <a:pt x="909" y="19"/>
                    <a:pt x="911" y="21"/>
                  </a:cubicBezTo>
                  <a:cubicBezTo>
                    <a:pt x="913" y="23"/>
                    <a:pt x="915" y="27"/>
                    <a:pt x="915" y="31"/>
                  </a:cubicBezTo>
                  <a:cubicBezTo>
                    <a:pt x="891" y="31"/>
                    <a:pt x="891" y="31"/>
                    <a:pt x="891" y="31"/>
                  </a:cubicBezTo>
                  <a:close/>
                  <a:moveTo>
                    <a:pt x="891" y="29"/>
                  </a:moveTo>
                  <a:cubicBezTo>
                    <a:pt x="907" y="29"/>
                    <a:pt x="907" y="29"/>
                    <a:pt x="907" y="29"/>
                  </a:cubicBezTo>
                  <a:cubicBezTo>
                    <a:pt x="907" y="27"/>
                    <a:pt x="906" y="26"/>
                    <a:pt x="906" y="25"/>
                  </a:cubicBezTo>
                  <a:cubicBezTo>
                    <a:pt x="905" y="24"/>
                    <a:pt x="904" y="23"/>
                    <a:pt x="903" y="22"/>
                  </a:cubicBezTo>
                  <a:cubicBezTo>
                    <a:pt x="902" y="21"/>
                    <a:pt x="901" y="21"/>
                    <a:pt x="899" y="21"/>
                  </a:cubicBezTo>
                  <a:cubicBezTo>
                    <a:pt x="897" y="21"/>
                    <a:pt x="896" y="21"/>
                    <a:pt x="894" y="23"/>
                  </a:cubicBezTo>
                  <a:cubicBezTo>
                    <a:pt x="893" y="24"/>
                    <a:pt x="892" y="27"/>
                    <a:pt x="891" y="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35"/>
            <p:cNvSpPr>
              <a:spLocks noEditPoints="1"/>
            </p:cNvSpPr>
            <p:nvPr/>
          </p:nvSpPr>
          <p:spPr bwMode="auto">
            <a:xfrm>
              <a:off x="10679175" y="4943779"/>
              <a:ext cx="873125" cy="103188"/>
            </a:xfrm>
            <a:custGeom>
              <a:avLst/>
              <a:gdLst>
                <a:gd name="T0" fmla="*/ 23 w 586"/>
                <a:gd name="T1" fmla="*/ 21 h 69"/>
                <a:gd name="T2" fmla="*/ 8 w 586"/>
                <a:gd name="T3" fmla="*/ 24 h 69"/>
                <a:gd name="T4" fmla="*/ 45 w 586"/>
                <a:gd name="T5" fmla="*/ 26 h 69"/>
                <a:gd name="T6" fmla="*/ 66 w 586"/>
                <a:gd name="T7" fmla="*/ 52 h 69"/>
                <a:gd name="T8" fmla="*/ 58 w 586"/>
                <a:gd name="T9" fmla="*/ 46 h 69"/>
                <a:gd name="T10" fmla="*/ 46 w 586"/>
                <a:gd name="T11" fmla="*/ 50 h 69"/>
                <a:gd name="T12" fmla="*/ 40 w 586"/>
                <a:gd name="T13" fmla="*/ 46 h 69"/>
                <a:gd name="T14" fmla="*/ 45 w 586"/>
                <a:gd name="T15" fmla="*/ 1 h 69"/>
                <a:gd name="T16" fmla="*/ 106 w 586"/>
                <a:gd name="T17" fmla="*/ 52 h 69"/>
                <a:gd name="T18" fmla="*/ 98 w 586"/>
                <a:gd name="T19" fmla="*/ 46 h 69"/>
                <a:gd name="T20" fmla="*/ 90 w 586"/>
                <a:gd name="T21" fmla="*/ 52 h 69"/>
                <a:gd name="T22" fmla="*/ 78 w 586"/>
                <a:gd name="T23" fmla="*/ 25 h 69"/>
                <a:gd name="T24" fmla="*/ 132 w 586"/>
                <a:gd name="T25" fmla="*/ 19 h 69"/>
                <a:gd name="T26" fmla="*/ 118 w 586"/>
                <a:gd name="T27" fmla="*/ 28 h 69"/>
                <a:gd name="T28" fmla="*/ 133 w 586"/>
                <a:gd name="T29" fmla="*/ 52 h 69"/>
                <a:gd name="T30" fmla="*/ 169 w 586"/>
                <a:gd name="T31" fmla="*/ 52 h 69"/>
                <a:gd name="T32" fmla="*/ 161 w 586"/>
                <a:gd name="T33" fmla="*/ 15 h 69"/>
                <a:gd name="T34" fmla="*/ 167 w 586"/>
                <a:gd name="T35" fmla="*/ 1 h 69"/>
                <a:gd name="T36" fmla="*/ 181 w 586"/>
                <a:gd name="T37" fmla="*/ 38 h 69"/>
                <a:gd name="T38" fmla="*/ 189 w 586"/>
                <a:gd name="T39" fmla="*/ 47 h 69"/>
                <a:gd name="T40" fmla="*/ 222 w 586"/>
                <a:gd name="T41" fmla="*/ 31 h 69"/>
                <a:gd name="T42" fmla="*/ 252 w 586"/>
                <a:gd name="T43" fmla="*/ 24 h 69"/>
                <a:gd name="T44" fmla="*/ 228 w 586"/>
                <a:gd name="T45" fmla="*/ 44 h 69"/>
                <a:gd name="T46" fmla="*/ 249 w 586"/>
                <a:gd name="T47" fmla="*/ 64 h 69"/>
                <a:gd name="T48" fmla="*/ 223 w 586"/>
                <a:gd name="T49" fmla="*/ 48 h 69"/>
                <a:gd name="T50" fmla="*/ 240 w 586"/>
                <a:gd name="T51" fmla="*/ 39 h 69"/>
                <a:gd name="T52" fmla="*/ 238 w 586"/>
                <a:gd name="T53" fmla="*/ 66 h 69"/>
                <a:gd name="T54" fmla="*/ 274 w 586"/>
                <a:gd name="T55" fmla="*/ 21 h 69"/>
                <a:gd name="T56" fmla="*/ 286 w 586"/>
                <a:gd name="T57" fmla="*/ 21 h 69"/>
                <a:gd name="T58" fmla="*/ 290 w 586"/>
                <a:gd name="T59" fmla="*/ 25 h 69"/>
                <a:gd name="T60" fmla="*/ 267 w 586"/>
                <a:gd name="T61" fmla="*/ 62 h 69"/>
                <a:gd name="T62" fmla="*/ 258 w 586"/>
                <a:gd name="T63" fmla="*/ 20 h 69"/>
                <a:gd name="T64" fmla="*/ 319 w 586"/>
                <a:gd name="T65" fmla="*/ 49 h 69"/>
                <a:gd name="T66" fmla="*/ 322 w 586"/>
                <a:gd name="T67" fmla="*/ 34 h 69"/>
                <a:gd name="T68" fmla="*/ 368 w 586"/>
                <a:gd name="T69" fmla="*/ 45 h 69"/>
                <a:gd name="T70" fmla="*/ 360 w 586"/>
                <a:gd name="T71" fmla="*/ 52 h 69"/>
                <a:gd name="T72" fmla="*/ 364 w 586"/>
                <a:gd name="T73" fmla="*/ 8 h 69"/>
                <a:gd name="T74" fmla="*/ 378 w 586"/>
                <a:gd name="T75" fmla="*/ 6 h 69"/>
                <a:gd name="T76" fmla="*/ 377 w 586"/>
                <a:gd name="T77" fmla="*/ 22 h 69"/>
                <a:gd name="T78" fmla="*/ 408 w 586"/>
                <a:gd name="T79" fmla="*/ 16 h 69"/>
                <a:gd name="T80" fmla="*/ 433 w 586"/>
                <a:gd name="T81" fmla="*/ 52 h 69"/>
                <a:gd name="T82" fmla="*/ 435 w 586"/>
                <a:gd name="T83" fmla="*/ 6 h 69"/>
                <a:gd name="T84" fmla="*/ 476 w 586"/>
                <a:gd name="T85" fmla="*/ 20 h 69"/>
                <a:gd name="T86" fmla="*/ 468 w 586"/>
                <a:gd name="T87" fmla="*/ 54 h 69"/>
                <a:gd name="T88" fmla="*/ 472 w 586"/>
                <a:gd name="T89" fmla="*/ 24 h 69"/>
                <a:gd name="T90" fmla="*/ 466 w 586"/>
                <a:gd name="T91" fmla="*/ 54 h 69"/>
                <a:gd name="T92" fmla="*/ 454 w 586"/>
                <a:gd name="T93" fmla="*/ 6 h 69"/>
                <a:gd name="T94" fmla="*/ 502 w 586"/>
                <a:gd name="T95" fmla="*/ 5 h 69"/>
                <a:gd name="T96" fmla="*/ 502 w 586"/>
                <a:gd name="T97" fmla="*/ 46 h 69"/>
                <a:gd name="T98" fmla="*/ 495 w 586"/>
                <a:gd name="T99" fmla="*/ 50 h 69"/>
                <a:gd name="T100" fmla="*/ 500 w 586"/>
                <a:gd name="T101" fmla="*/ 19 h 69"/>
                <a:gd name="T102" fmla="*/ 544 w 586"/>
                <a:gd name="T103" fmla="*/ 50 h 69"/>
                <a:gd name="T104" fmla="*/ 538 w 586"/>
                <a:gd name="T105" fmla="*/ 49 h 69"/>
                <a:gd name="T106" fmla="*/ 526 w 586"/>
                <a:gd name="T107" fmla="*/ 52 h 69"/>
                <a:gd name="T108" fmla="*/ 518 w 586"/>
                <a:gd name="T109" fmla="*/ 33 h 69"/>
                <a:gd name="T110" fmla="*/ 524 w 586"/>
                <a:gd name="T111" fmla="*/ 26 h 69"/>
                <a:gd name="T112" fmla="*/ 574 w 586"/>
                <a:gd name="T113" fmla="*/ 31 h 69"/>
                <a:gd name="T114" fmla="*/ 560 w 586"/>
                <a:gd name="T115" fmla="*/ 30 h 69"/>
                <a:gd name="T116" fmla="*/ 580 w 586"/>
                <a:gd name="T117" fmla="*/ 41 h 69"/>
                <a:gd name="T118" fmla="*/ 575 w 586"/>
                <a:gd name="T119" fmla="*/ 52 h 69"/>
                <a:gd name="T120" fmla="*/ 566 w 586"/>
                <a:gd name="T121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6" h="69">
                  <a:moveTo>
                    <a:pt x="27" y="41"/>
                  </a:moveTo>
                  <a:cubicBezTo>
                    <a:pt x="26" y="45"/>
                    <a:pt x="24" y="49"/>
                    <a:pt x="22" y="51"/>
                  </a:cubicBezTo>
                  <a:cubicBezTo>
                    <a:pt x="19" y="54"/>
                    <a:pt x="16" y="55"/>
                    <a:pt x="13" y="55"/>
                  </a:cubicBezTo>
                  <a:cubicBezTo>
                    <a:pt x="10" y="55"/>
                    <a:pt x="6" y="53"/>
                    <a:pt x="4" y="50"/>
                  </a:cubicBezTo>
                  <a:cubicBezTo>
                    <a:pt x="1" y="47"/>
                    <a:pt x="0" y="42"/>
                    <a:pt x="0" y="37"/>
                  </a:cubicBezTo>
                  <a:cubicBezTo>
                    <a:pt x="0" y="32"/>
                    <a:pt x="1" y="27"/>
                    <a:pt x="4" y="24"/>
                  </a:cubicBezTo>
                  <a:cubicBezTo>
                    <a:pt x="7" y="20"/>
                    <a:pt x="11" y="18"/>
                    <a:pt x="15" y="18"/>
                  </a:cubicBezTo>
                  <a:cubicBezTo>
                    <a:pt x="18" y="18"/>
                    <a:pt x="21" y="19"/>
                    <a:pt x="23" y="21"/>
                  </a:cubicBezTo>
                  <a:cubicBezTo>
                    <a:pt x="25" y="23"/>
                    <a:pt x="26" y="25"/>
                    <a:pt x="26" y="27"/>
                  </a:cubicBezTo>
                  <a:cubicBezTo>
                    <a:pt x="26" y="28"/>
                    <a:pt x="26" y="28"/>
                    <a:pt x="26" y="29"/>
                  </a:cubicBezTo>
                  <a:cubicBezTo>
                    <a:pt x="25" y="30"/>
                    <a:pt x="24" y="30"/>
                    <a:pt x="23" y="30"/>
                  </a:cubicBezTo>
                  <a:cubicBezTo>
                    <a:pt x="22" y="30"/>
                    <a:pt x="21" y="30"/>
                    <a:pt x="20" y="28"/>
                  </a:cubicBezTo>
                  <a:cubicBezTo>
                    <a:pt x="20" y="28"/>
                    <a:pt x="19" y="27"/>
                    <a:pt x="19" y="26"/>
                  </a:cubicBezTo>
                  <a:cubicBezTo>
                    <a:pt x="19" y="24"/>
                    <a:pt x="18" y="23"/>
                    <a:pt x="18" y="22"/>
                  </a:cubicBezTo>
                  <a:cubicBezTo>
                    <a:pt x="17" y="22"/>
                    <a:pt x="16" y="21"/>
                    <a:pt x="14" y="21"/>
                  </a:cubicBezTo>
                  <a:cubicBezTo>
                    <a:pt x="12" y="21"/>
                    <a:pt x="10" y="22"/>
                    <a:pt x="8" y="24"/>
                  </a:cubicBezTo>
                  <a:cubicBezTo>
                    <a:pt x="6" y="26"/>
                    <a:pt x="6" y="30"/>
                    <a:pt x="6" y="34"/>
                  </a:cubicBezTo>
                  <a:cubicBezTo>
                    <a:pt x="6" y="38"/>
                    <a:pt x="6" y="41"/>
                    <a:pt x="8" y="44"/>
                  </a:cubicBezTo>
                  <a:cubicBezTo>
                    <a:pt x="10" y="48"/>
                    <a:pt x="13" y="49"/>
                    <a:pt x="16" y="49"/>
                  </a:cubicBezTo>
                  <a:cubicBezTo>
                    <a:pt x="18" y="49"/>
                    <a:pt x="20" y="48"/>
                    <a:pt x="22" y="47"/>
                  </a:cubicBezTo>
                  <a:cubicBezTo>
                    <a:pt x="24" y="46"/>
                    <a:pt x="25" y="44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lose/>
                  <a:moveTo>
                    <a:pt x="45" y="1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8" y="22"/>
                    <a:pt x="50" y="21"/>
                    <a:pt x="51" y="20"/>
                  </a:cubicBezTo>
                  <a:cubicBezTo>
                    <a:pt x="53" y="19"/>
                    <a:pt x="54" y="18"/>
                    <a:pt x="56" y="18"/>
                  </a:cubicBezTo>
                  <a:cubicBezTo>
                    <a:pt x="58" y="18"/>
                    <a:pt x="60" y="19"/>
                    <a:pt x="61" y="20"/>
                  </a:cubicBezTo>
                  <a:cubicBezTo>
                    <a:pt x="62" y="21"/>
                    <a:pt x="63" y="23"/>
                    <a:pt x="64" y="25"/>
                  </a:cubicBezTo>
                  <a:cubicBezTo>
                    <a:pt x="64" y="27"/>
                    <a:pt x="64" y="30"/>
                    <a:pt x="64" y="34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8"/>
                    <a:pt x="64" y="50"/>
                    <a:pt x="65" y="50"/>
                  </a:cubicBezTo>
                  <a:cubicBezTo>
                    <a:pt x="65" y="51"/>
                    <a:pt x="66" y="52"/>
                    <a:pt x="66" y="52"/>
                  </a:cubicBezTo>
                  <a:cubicBezTo>
                    <a:pt x="66" y="52"/>
                    <a:pt x="68" y="52"/>
                    <a:pt x="69" y="52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6" y="52"/>
                    <a:pt x="56" y="52"/>
                    <a:pt x="57" y="52"/>
                  </a:cubicBezTo>
                  <a:cubicBezTo>
                    <a:pt x="58" y="51"/>
                    <a:pt x="58" y="50"/>
                    <a:pt x="58" y="50"/>
                  </a:cubicBezTo>
                  <a:cubicBezTo>
                    <a:pt x="58" y="49"/>
                    <a:pt x="58" y="48"/>
                    <a:pt x="58" y="46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30"/>
                    <a:pt x="58" y="28"/>
                    <a:pt x="58" y="27"/>
                  </a:cubicBezTo>
                  <a:cubicBezTo>
                    <a:pt x="58" y="26"/>
                    <a:pt x="57" y="25"/>
                    <a:pt x="56" y="24"/>
                  </a:cubicBezTo>
                  <a:cubicBezTo>
                    <a:pt x="56" y="24"/>
                    <a:pt x="55" y="23"/>
                    <a:pt x="54" y="23"/>
                  </a:cubicBezTo>
                  <a:cubicBezTo>
                    <a:pt x="52" y="23"/>
                    <a:pt x="51" y="24"/>
                    <a:pt x="50" y="24"/>
                  </a:cubicBezTo>
                  <a:cubicBezTo>
                    <a:pt x="49" y="25"/>
                    <a:pt x="47" y="26"/>
                    <a:pt x="46" y="28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8"/>
                    <a:pt x="46" y="50"/>
                    <a:pt x="46" y="50"/>
                  </a:cubicBezTo>
                  <a:cubicBezTo>
                    <a:pt x="46" y="51"/>
                    <a:pt x="47" y="52"/>
                    <a:pt x="47" y="52"/>
                  </a:cubicBezTo>
                  <a:cubicBezTo>
                    <a:pt x="48" y="52"/>
                    <a:pt x="49" y="52"/>
                    <a:pt x="51" y="52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6" y="52"/>
                    <a:pt x="37" y="52"/>
                    <a:pt x="38" y="52"/>
                  </a:cubicBezTo>
                  <a:cubicBezTo>
                    <a:pt x="38" y="51"/>
                    <a:pt x="39" y="51"/>
                    <a:pt x="39" y="50"/>
                  </a:cubicBezTo>
                  <a:cubicBezTo>
                    <a:pt x="40" y="49"/>
                    <a:pt x="40" y="48"/>
                    <a:pt x="40" y="4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1"/>
                    <a:pt x="40" y="8"/>
                    <a:pt x="39" y="8"/>
                  </a:cubicBezTo>
                  <a:cubicBezTo>
                    <a:pt x="39" y="7"/>
                    <a:pt x="39" y="6"/>
                    <a:pt x="38" y="6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6" y="5"/>
                    <a:pt x="36" y="5"/>
                    <a:pt x="34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1"/>
                    <a:pt x="45" y="1"/>
                    <a:pt x="45" y="1"/>
                  </a:cubicBezTo>
                  <a:close/>
                  <a:moveTo>
                    <a:pt x="85" y="26"/>
                  </a:moveTo>
                  <a:cubicBezTo>
                    <a:pt x="89" y="21"/>
                    <a:pt x="92" y="19"/>
                    <a:pt x="96" y="19"/>
                  </a:cubicBezTo>
                  <a:cubicBezTo>
                    <a:pt x="97" y="19"/>
                    <a:pt x="99" y="19"/>
                    <a:pt x="100" y="20"/>
                  </a:cubicBezTo>
                  <a:cubicBezTo>
                    <a:pt x="102" y="21"/>
                    <a:pt x="103" y="22"/>
                    <a:pt x="104" y="24"/>
                  </a:cubicBezTo>
                  <a:cubicBezTo>
                    <a:pt x="104" y="26"/>
                    <a:pt x="104" y="28"/>
                    <a:pt x="104" y="31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104" y="48"/>
                    <a:pt x="104" y="49"/>
                    <a:pt x="105" y="50"/>
                  </a:cubicBezTo>
                  <a:cubicBezTo>
                    <a:pt x="105" y="51"/>
                    <a:pt x="106" y="51"/>
                    <a:pt x="106" y="52"/>
                  </a:cubicBezTo>
                  <a:cubicBezTo>
                    <a:pt x="106" y="52"/>
                    <a:pt x="108" y="52"/>
                    <a:pt x="109" y="52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6" y="52"/>
                    <a:pt x="96" y="52"/>
                    <a:pt x="97" y="51"/>
                  </a:cubicBezTo>
                  <a:cubicBezTo>
                    <a:pt x="98" y="51"/>
                    <a:pt x="98" y="50"/>
                    <a:pt x="98" y="49"/>
                  </a:cubicBezTo>
                  <a:cubicBezTo>
                    <a:pt x="98" y="49"/>
                    <a:pt x="98" y="48"/>
                    <a:pt x="98" y="46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28"/>
                    <a:pt x="98" y="26"/>
                    <a:pt x="97" y="25"/>
                  </a:cubicBezTo>
                  <a:cubicBezTo>
                    <a:pt x="96" y="24"/>
                    <a:pt x="95" y="23"/>
                    <a:pt x="93" y="23"/>
                  </a:cubicBezTo>
                  <a:cubicBezTo>
                    <a:pt x="90" y="23"/>
                    <a:pt x="88" y="24"/>
                    <a:pt x="85" y="28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5" y="48"/>
                    <a:pt x="85" y="49"/>
                    <a:pt x="85" y="50"/>
                  </a:cubicBezTo>
                  <a:cubicBezTo>
                    <a:pt x="86" y="51"/>
                    <a:pt x="86" y="51"/>
                    <a:pt x="86" y="52"/>
                  </a:cubicBezTo>
                  <a:cubicBezTo>
                    <a:pt x="87" y="52"/>
                    <a:pt x="88" y="52"/>
                    <a:pt x="90" y="52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8" y="52"/>
                    <a:pt x="78" y="51"/>
                  </a:cubicBezTo>
                  <a:cubicBezTo>
                    <a:pt x="78" y="50"/>
                    <a:pt x="79" y="48"/>
                    <a:pt x="79" y="46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9" y="29"/>
                    <a:pt x="79" y="26"/>
                    <a:pt x="78" y="25"/>
                  </a:cubicBezTo>
                  <a:cubicBezTo>
                    <a:pt x="78" y="24"/>
                    <a:pt x="78" y="24"/>
                    <a:pt x="78" y="23"/>
                  </a:cubicBezTo>
                  <a:cubicBezTo>
                    <a:pt x="77" y="23"/>
                    <a:pt x="77" y="23"/>
                    <a:pt x="76" y="23"/>
                  </a:cubicBezTo>
                  <a:cubicBezTo>
                    <a:pt x="75" y="23"/>
                    <a:pt x="74" y="23"/>
                    <a:pt x="74" y="23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26"/>
                    <a:pt x="85" y="26"/>
                    <a:pt x="85" y="26"/>
                  </a:cubicBezTo>
                  <a:close/>
                  <a:moveTo>
                    <a:pt x="132" y="19"/>
                  </a:moveTo>
                  <a:cubicBezTo>
                    <a:pt x="136" y="19"/>
                    <a:pt x="140" y="21"/>
                    <a:pt x="144" y="25"/>
                  </a:cubicBezTo>
                  <a:cubicBezTo>
                    <a:pt x="146" y="28"/>
                    <a:pt x="148" y="32"/>
                    <a:pt x="148" y="36"/>
                  </a:cubicBezTo>
                  <a:cubicBezTo>
                    <a:pt x="148" y="40"/>
                    <a:pt x="147" y="42"/>
                    <a:pt x="146" y="46"/>
                  </a:cubicBezTo>
                  <a:cubicBezTo>
                    <a:pt x="144" y="49"/>
                    <a:pt x="142" y="51"/>
                    <a:pt x="140" y="53"/>
                  </a:cubicBezTo>
                  <a:cubicBezTo>
                    <a:pt x="137" y="54"/>
                    <a:pt x="134" y="55"/>
                    <a:pt x="131" y="55"/>
                  </a:cubicBezTo>
                  <a:cubicBezTo>
                    <a:pt x="126" y="55"/>
                    <a:pt x="122" y="53"/>
                    <a:pt x="120" y="49"/>
                  </a:cubicBezTo>
                  <a:cubicBezTo>
                    <a:pt x="117" y="46"/>
                    <a:pt x="116" y="42"/>
                    <a:pt x="116" y="38"/>
                  </a:cubicBezTo>
                  <a:cubicBezTo>
                    <a:pt x="116" y="34"/>
                    <a:pt x="117" y="31"/>
                    <a:pt x="118" y="28"/>
                  </a:cubicBezTo>
                  <a:cubicBezTo>
                    <a:pt x="120" y="26"/>
                    <a:pt x="122" y="23"/>
                    <a:pt x="124" y="22"/>
                  </a:cubicBezTo>
                  <a:cubicBezTo>
                    <a:pt x="126" y="20"/>
                    <a:pt x="129" y="19"/>
                    <a:pt x="132" y="19"/>
                  </a:cubicBezTo>
                  <a:close/>
                  <a:moveTo>
                    <a:pt x="130" y="21"/>
                  </a:moveTo>
                  <a:cubicBezTo>
                    <a:pt x="129" y="21"/>
                    <a:pt x="128" y="22"/>
                    <a:pt x="127" y="22"/>
                  </a:cubicBezTo>
                  <a:cubicBezTo>
                    <a:pt x="126" y="23"/>
                    <a:pt x="124" y="24"/>
                    <a:pt x="124" y="26"/>
                  </a:cubicBezTo>
                  <a:cubicBezTo>
                    <a:pt x="123" y="28"/>
                    <a:pt x="122" y="31"/>
                    <a:pt x="122" y="34"/>
                  </a:cubicBezTo>
                  <a:cubicBezTo>
                    <a:pt x="122" y="39"/>
                    <a:pt x="123" y="43"/>
                    <a:pt x="125" y="47"/>
                  </a:cubicBezTo>
                  <a:cubicBezTo>
                    <a:pt x="127" y="50"/>
                    <a:pt x="130" y="52"/>
                    <a:pt x="133" y="52"/>
                  </a:cubicBezTo>
                  <a:cubicBezTo>
                    <a:pt x="135" y="52"/>
                    <a:pt x="137" y="51"/>
                    <a:pt x="138" y="49"/>
                  </a:cubicBezTo>
                  <a:cubicBezTo>
                    <a:pt x="140" y="47"/>
                    <a:pt x="141" y="44"/>
                    <a:pt x="141" y="39"/>
                  </a:cubicBezTo>
                  <a:cubicBezTo>
                    <a:pt x="141" y="33"/>
                    <a:pt x="140" y="28"/>
                    <a:pt x="137" y="25"/>
                  </a:cubicBezTo>
                  <a:cubicBezTo>
                    <a:pt x="135" y="22"/>
                    <a:pt x="133" y="21"/>
                    <a:pt x="130" y="21"/>
                  </a:cubicBezTo>
                  <a:close/>
                  <a:moveTo>
                    <a:pt x="167" y="1"/>
                  </a:moveTo>
                  <a:cubicBezTo>
                    <a:pt x="167" y="46"/>
                    <a:pt x="167" y="46"/>
                    <a:pt x="167" y="46"/>
                  </a:cubicBezTo>
                  <a:cubicBezTo>
                    <a:pt x="167" y="48"/>
                    <a:pt x="167" y="50"/>
                    <a:pt x="168" y="50"/>
                  </a:cubicBezTo>
                  <a:cubicBezTo>
                    <a:pt x="168" y="51"/>
                    <a:pt x="168" y="52"/>
                    <a:pt x="169" y="52"/>
                  </a:cubicBezTo>
                  <a:cubicBezTo>
                    <a:pt x="170" y="52"/>
                    <a:pt x="170" y="52"/>
                    <a:pt x="172" y="52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58" y="52"/>
                    <a:pt x="159" y="52"/>
                    <a:pt x="160" y="52"/>
                  </a:cubicBezTo>
                  <a:cubicBezTo>
                    <a:pt x="160" y="52"/>
                    <a:pt x="160" y="51"/>
                    <a:pt x="161" y="50"/>
                  </a:cubicBezTo>
                  <a:cubicBezTo>
                    <a:pt x="161" y="50"/>
                    <a:pt x="161" y="48"/>
                    <a:pt x="161" y="46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1" y="11"/>
                    <a:pt x="161" y="9"/>
                    <a:pt x="161" y="8"/>
                  </a:cubicBezTo>
                  <a:cubicBezTo>
                    <a:pt x="161" y="7"/>
                    <a:pt x="160" y="6"/>
                    <a:pt x="160" y="6"/>
                  </a:cubicBezTo>
                  <a:cubicBezTo>
                    <a:pt x="160" y="6"/>
                    <a:pt x="159" y="6"/>
                    <a:pt x="158" y="6"/>
                  </a:cubicBezTo>
                  <a:cubicBezTo>
                    <a:pt x="158" y="6"/>
                    <a:pt x="157" y="6"/>
                    <a:pt x="156" y="6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7" y="1"/>
                    <a:pt x="167" y="1"/>
                    <a:pt x="167" y="1"/>
                  </a:cubicBezTo>
                  <a:cubicBezTo>
                    <a:pt x="167" y="1"/>
                    <a:pt x="167" y="1"/>
                    <a:pt x="167" y="1"/>
                  </a:cubicBezTo>
                  <a:close/>
                  <a:moveTo>
                    <a:pt x="196" y="19"/>
                  </a:moveTo>
                  <a:cubicBezTo>
                    <a:pt x="201" y="19"/>
                    <a:pt x="205" y="21"/>
                    <a:pt x="208" y="25"/>
                  </a:cubicBezTo>
                  <a:cubicBezTo>
                    <a:pt x="210" y="28"/>
                    <a:pt x="212" y="32"/>
                    <a:pt x="212" y="36"/>
                  </a:cubicBezTo>
                  <a:cubicBezTo>
                    <a:pt x="212" y="40"/>
                    <a:pt x="211" y="42"/>
                    <a:pt x="210" y="46"/>
                  </a:cubicBezTo>
                  <a:cubicBezTo>
                    <a:pt x="209" y="49"/>
                    <a:pt x="207" y="51"/>
                    <a:pt x="204" y="53"/>
                  </a:cubicBezTo>
                  <a:cubicBezTo>
                    <a:pt x="202" y="54"/>
                    <a:pt x="199" y="55"/>
                    <a:pt x="196" y="55"/>
                  </a:cubicBezTo>
                  <a:cubicBezTo>
                    <a:pt x="191" y="55"/>
                    <a:pt x="187" y="53"/>
                    <a:pt x="184" y="49"/>
                  </a:cubicBezTo>
                  <a:cubicBezTo>
                    <a:pt x="182" y="46"/>
                    <a:pt x="181" y="42"/>
                    <a:pt x="181" y="38"/>
                  </a:cubicBezTo>
                  <a:cubicBezTo>
                    <a:pt x="181" y="34"/>
                    <a:pt x="182" y="31"/>
                    <a:pt x="183" y="28"/>
                  </a:cubicBezTo>
                  <a:cubicBezTo>
                    <a:pt x="185" y="26"/>
                    <a:pt x="187" y="23"/>
                    <a:pt x="189" y="22"/>
                  </a:cubicBezTo>
                  <a:cubicBezTo>
                    <a:pt x="190" y="20"/>
                    <a:pt x="193" y="19"/>
                    <a:pt x="196" y="19"/>
                  </a:cubicBezTo>
                  <a:close/>
                  <a:moveTo>
                    <a:pt x="195" y="21"/>
                  </a:moveTo>
                  <a:cubicBezTo>
                    <a:pt x="194" y="21"/>
                    <a:pt x="192" y="22"/>
                    <a:pt x="191" y="22"/>
                  </a:cubicBezTo>
                  <a:cubicBezTo>
                    <a:pt x="190" y="23"/>
                    <a:pt x="188" y="24"/>
                    <a:pt x="188" y="26"/>
                  </a:cubicBezTo>
                  <a:cubicBezTo>
                    <a:pt x="187" y="28"/>
                    <a:pt x="186" y="31"/>
                    <a:pt x="186" y="34"/>
                  </a:cubicBezTo>
                  <a:cubicBezTo>
                    <a:pt x="186" y="39"/>
                    <a:pt x="187" y="43"/>
                    <a:pt x="189" y="47"/>
                  </a:cubicBezTo>
                  <a:cubicBezTo>
                    <a:pt x="191" y="50"/>
                    <a:pt x="194" y="52"/>
                    <a:pt x="197" y="52"/>
                  </a:cubicBezTo>
                  <a:cubicBezTo>
                    <a:pt x="199" y="52"/>
                    <a:pt x="201" y="51"/>
                    <a:pt x="202" y="49"/>
                  </a:cubicBezTo>
                  <a:cubicBezTo>
                    <a:pt x="204" y="47"/>
                    <a:pt x="205" y="44"/>
                    <a:pt x="205" y="39"/>
                  </a:cubicBezTo>
                  <a:cubicBezTo>
                    <a:pt x="205" y="33"/>
                    <a:pt x="204" y="28"/>
                    <a:pt x="201" y="25"/>
                  </a:cubicBezTo>
                  <a:cubicBezTo>
                    <a:pt x="200" y="22"/>
                    <a:pt x="197" y="21"/>
                    <a:pt x="195" y="21"/>
                  </a:cubicBezTo>
                  <a:close/>
                  <a:moveTo>
                    <a:pt x="229" y="41"/>
                  </a:moveTo>
                  <a:cubicBezTo>
                    <a:pt x="227" y="40"/>
                    <a:pt x="225" y="39"/>
                    <a:pt x="224" y="37"/>
                  </a:cubicBezTo>
                  <a:cubicBezTo>
                    <a:pt x="223" y="35"/>
                    <a:pt x="222" y="33"/>
                    <a:pt x="222" y="31"/>
                  </a:cubicBezTo>
                  <a:cubicBezTo>
                    <a:pt x="222" y="28"/>
                    <a:pt x="224" y="24"/>
                    <a:pt x="226" y="22"/>
                  </a:cubicBezTo>
                  <a:cubicBezTo>
                    <a:pt x="228" y="20"/>
                    <a:pt x="232" y="18"/>
                    <a:pt x="235" y="18"/>
                  </a:cubicBezTo>
                  <a:cubicBezTo>
                    <a:pt x="238" y="18"/>
                    <a:pt x="241" y="19"/>
                    <a:pt x="243" y="21"/>
                  </a:cubicBezTo>
                  <a:cubicBezTo>
                    <a:pt x="250" y="21"/>
                    <a:pt x="250" y="21"/>
                    <a:pt x="250" y="21"/>
                  </a:cubicBezTo>
                  <a:cubicBezTo>
                    <a:pt x="251" y="21"/>
                    <a:pt x="252" y="21"/>
                    <a:pt x="252" y="21"/>
                  </a:cubicBezTo>
                  <a:cubicBezTo>
                    <a:pt x="252" y="21"/>
                    <a:pt x="252" y="21"/>
                    <a:pt x="252" y="21"/>
                  </a:cubicBezTo>
                  <a:cubicBezTo>
                    <a:pt x="252" y="22"/>
                    <a:pt x="252" y="22"/>
                    <a:pt x="252" y="22"/>
                  </a:cubicBezTo>
                  <a:cubicBezTo>
                    <a:pt x="252" y="23"/>
                    <a:pt x="252" y="24"/>
                    <a:pt x="252" y="24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252" y="24"/>
                    <a:pt x="251" y="24"/>
                    <a:pt x="250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7" y="26"/>
                    <a:pt x="248" y="28"/>
                    <a:pt x="248" y="31"/>
                  </a:cubicBezTo>
                  <a:cubicBezTo>
                    <a:pt x="248" y="34"/>
                    <a:pt x="246" y="37"/>
                    <a:pt x="244" y="39"/>
                  </a:cubicBezTo>
                  <a:cubicBezTo>
                    <a:pt x="242" y="41"/>
                    <a:pt x="238" y="42"/>
                    <a:pt x="235" y="42"/>
                  </a:cubicBezTo>
                  <a:cubicBezTo>
                    <a:pt x="233" y="42"/>
                    <a:pt x="232" y="42"/>
                    <a:pt x="230" y="41"/>
                  </a:cubicBezTo>
                  <a:cubicBezTo>
                    <a:pt x="229" y="42"/>
                    <a:pt x="228" y="43"/>
                    <a:pt x="228" y="44"/>
                  </a:cubicBezTo>
                  <a:cubicBezTo>
                    <a:pt x="228" y="44"/>
                    <a:pt x="228" y="45"/>
                    <a:pt x="228" y="45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28" y="47"/>
                    <a:pt x="229" y="47"/>
                    <a:pt x="230" y="47"/>
                  </a:cubicBezTo>
                  <a:cubicBezTo>
                    <a:pt x="231" y="47"/>
                    <a:pt x="233" y="47"/>
                    <a:pt x="236" y="48"/>
                  </a:cubicBezTo>
                  <a:cubicBezTo>
                    <a:pt x="240" y="48"/>
                    <a:pt x="244" y="48"/>
                    <a:pt x="245" y="48"/>
                  </a:cubicBezTo>
                  <a:cubicBezTo>
                    <a:pt x="248" y="48"/>
                    <a:pt x="249" y="49"/>
                    <a:pt x="250" y="50"/>
                  </a:cubicBezTo>
                  <a:cubicBezTo>
                    <a:pt x="252" y="52"/>
                    <a:pt x="252" y="54"/>
                    <a:pt x="252" y="56"/>
                  </a:cubicBezTo>
                  <a:cubicBezTo>
                    <a:pt x="252" y="58"/>
                    <a:pt x="251" y="61"/>
                    <a:pt x="249" y="64"/>
                  </a:cubicBezTo>
                  <a:cubicBezTo>
                    <a:pt x="245" y="67"/>
                    <a:pt x="240" y="69"/>
                    <a:pt x="234" y="69"/>
                  </a:cubicBezTo>
                  <a:cubicBezTo>
                    <a:pt x="230" y="69"/>
                    <a:pt x="226" y="68"/>
                    <a:pt x="223" y="66"/>
                  </a:cubicBezTo>
                  <a:cubicBezTo>
                    <a:pt x="221" y="65"/>
                    <a:pt x="220" y="64"/>
                    <a:pt x="220" y="62"/>
                  </a:cubicBezTo>
                  <a:cubicBezTo>
                    <a:pt x="220" y="62"/>
                    <a:pt x="220" y="61"/>
                    <a:pt x="220" y="60"/>
                  </a:cubicBezTo>
                  <a:cubicBezTo>
                    <a:pt x="221" y="60"/>
                    <a:pt x="222" y="58"/>
                    <a:pt x="223" y="56"/>
                  </a:cubicBezTo>
                  <a:cubicBezTo>
                    <a:pt x="223" y="56"/>
                    <a:pt x="224" y="55"/>
                    <a:pt x="226" y="52"/>
                  </a:cubicBezTo>
                  <a:cubicBezTo>
                    <a:pt x="225" y="52"/>
                    <a:pt x="224" y="51"/>
                    <a:pt x="224" y="50"/>
                  </a:cubicBezTo>
                  <a:cubicBezTo>
                    <a:pt x="223" y="50"/>
                    <a:pt x="223" y="49"/>
                    <a:pt x="223" y="48"/>
                  </a:cubicBezTo>
                  <a:cubicBezTo>
                    <a:pt x="223" y="48"/>
                    <a:pt x="223" y="46"/>
                    <a:pt x="224" y="45"/>
                  </a:cubicBezTo>
                  <a:cubicBezTo>
                    <a:pt x="225" y="45"/>
                    <a:pt x="226" y="44"/>
                    <a:pt x="229" y="41"/>
                  </a:cubicBezTo>
                  <a:close/>
                  <a:moveTo>
                    <a:pt x="235" y="20"/>
                  </a:moveTo>
                  <a:cubicBezTo>
                    <a:pt x="233" y="20"/>
                    <a:pt x="232" y="21"/>
                    <a:pt x="230" y="22"/>
                  </a:cubicBezTo>
                  <a:cubicBezTo>
                    <a:pt x="229" y="24"/>
                    <a:pt x="229" y="26"/>
                    <a:pt x="229" y="29"/>
                  </a:cubicBezTo>
                  <a:cubicBezTo>
                    <a:pt x="229" y="33"/>
                    <a:pt x="230" y="36"/>
                    <a:pt x="231" y="38"/>
                  </a:cubicBezTo>
                  <a:cubicBezTo>
                    <a:pt x="232" y="40"/>
                    <a:pt x="234" y="41"/>
                    <a:pt x="236" y="41"/>
                  </a:cubicBezTo>
                  <a:cubicBezTo>
                    <a:pt x="238" y="41"/>
                    <a:pt x="239" y="40"/>
                    <a:pt x="240" y="39"/>
                  </a:cubicBezTo>
                  <a:cubicBezTo>
                    <a:pt x="242" y="37"/>
                    <a:pt x="242" y="35"/>
                    <a:pt x="242" y="32"/>
                  </a:cubicBezTo>
                  <a:cubicBezTo>
                    <a:pt x="242" y="28"/>
                    <a:pt x="241" y="25"/>
                    <a:pt x="240" y="23"/>
                  </a:cubicBezTo>
                  <a:cubicBezTo>
                    <a:pt x="238" y="21"/>
                    <a:pt x="237" y="20"/>
                    <a:pt x="235" y="20"/>
                  </a:cubicBezTo>
                  <a:close/>
                  <a:moveTo>
                    <a:pt x="228" y="54"/>
                  </a:moveTo>
                  <a:cubicBezTo>
                    <a:pt x="227" y="55"/>
                    <a:pt x="226" y="56"/>
                    <a:pt x="226" y="57"/>
                  </a:cubicBezTo>
                  <a:cubicBezTo>
                    <a:pt x="226" y="58"/>
                    <a:pt x="225" y="59"/>
                    <a:pt x="225" y="60"/>
                  </a:cubicBezTo>
                  <a:cubicBezTo>
                    <a:pt x="225" y="62"/>
                    <a:pt x="226" y="63"/>
                    <a:pt x="227" y="64"/>
                  </a:cubicBezTo>
                  <a:cubicBezTo>
                    <a:pt x="230" y="65"/>
                    <a:pt x="233" y="66"/>
                    <a:pt x="238" y="66"/>
                  </a:cubicBezTo>
                  <a:cubicBezTo>
                    <a:pt x="242" y="66"/>
                    <a:pt x="245" y="65"/>
                    <a:pt x="247" y="64"/>
                  </a:cubicBezTo>
                  <a:cubicBezTo>
                    <a:pt x="249" y="62"/>
                    <a:pt x="250" y="60"/>
                    <a:pt x="250" y="58"/>
                  </a:cubicBezTo>
                  <a:cubicBezTo>
                    <a:pt x="250" y="57"/>
                    <a:pt x="250" y="56"/>
                    <a:pt x="248" y="56"/>
                  </a:cubicBezTo>
                  <a:cubicBezTo>
                    <a:pt x="247" y="55"/>
                    <a:pt x="245" y="55"/>
                    <a:pt x="241" y="55"/>
                  </a:cubicBezTo>
                  <a:cubicBezTo>
                    <a:pt x="236" y="54"/>
                    <a:pt x="231" y="54"/>
                    <a:pt x="228" y="54"/>
                  </a:cubicBezTo>
                  <a:close/>
                  <a:moveTo>
                    <a:pt x="258" y="20"/>
                  </a:moveTo>
                  <a:cubicBezTo>
                    <a:pt x="274" y="20"/>
                    <a:pt x="274" y="20"/>
                    <a:pt x="274" y="20"/>
                  </a:cubicBezTo>
                  <a:cubicBezTo>
                    <a:pt x="274" y="21"/>
                    <a:pt x="274" y="21"/>
                    <a:pt x="274" y="21"/>
                  </a:cubicBezTo>
                  <a:cubicBezTo>
                    <a:pt x="273" y="21"/>
                    <a:pt x="273" y="21"/>
                    <a:pt x="273" y="21"/>
                  </a:cubicBezTo>
                  <a:cubicBezTo>
                    <a:pt x="272" y="21"/>
                    <a:pt x="271" y="21"/>
                    <a:pt x="270" y="22"/>
                  </a:cubicBezTo>
                  <a:cubicBezTo>
                    <a:pt x="270" y="22"/>
                    <a:pt x="270" y="23"/>
                    <a:pt x="270" y="23"/>
                  </a:cubicBezTo>
                  <a:cubicBezTo>
                    <a:pt x="270" y="24"/>
                    <a:pt x="270" y="26"/>
                    <a:pt x="271" y="27"/>
                  </a:cubicBezTo>
                  <a:cubicBezTo>
                    <a:pt x="279" y="44"/>
                    <a:pt x="279" y="44"/>
                    <a:pt x="279" y="44"/>
                  </a:cubicBezTo>
                  <a:cubicBezTo>
                    <a:pt x="286" y="26"/>
                    <a:pt x="286" y="26"/>
                    <a:pt x="286" y="26"/>
                  </a:cubicBezTo>
                  <a:cubicBezTo>
                    <a:pt x="286" y="24"/>
                    <a:pt x="287" y="24"/>
                    <a:pt x="287" y="22"/>
                  </a:cubicBezTo>
                  <a:cubicBezTo>
                    <a:pt x="287" y="22"/>
                    <a:pt x="287" y="22"/>
                    <a:pt x="286" y="21"/>
                  </a:cubicBezTo>
                  <a:cubicBezTo>
                    <a:pt x="286" y="21"/>
                    <a:pt x="286" y="21"/>
                    <a:pt x="286" y="20"/>
                  </a:cubicBezTo>
                  <a:cubicBezTo>
                    <a:pt x="285" y="20"/>
                    <a:pt x="284" y="20"/>
                    <a:pt x="284" y="20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94" y="19"/>
                    <a:pt x="294" y="19"/>
                    <a:pt x="294" y="19"/>
                  </a:cubicBezTo>
                  <a:cubicBezTo>
                    <a:pt x="294" y="20"/>
                    <a:pt x="294" y="20"/>
                    <a:pt x="294" y="20"/>
                  </a:cubicBezTo>
                  <a:cubicBezTo>
                    <a:pt x="294" y="20"/>
                    <a:pt x="293" y="20"/>
                    <a:pt x="292" y="20"/>
                  </a:cubicBezTo>
                  <a:cubicBezTo>
                    <a:pt x="292" y="21"/>
                    <a:pt x="292" y="21"/>
                    <a:pt x="291" y="22"/>
                  </a:cubicBezTo>
                  <a:cubicBezTo>
                    <a:pt x="290" y="22"/>
                    <a:pt x="290" y="23"/>
                    <a:pt x="290" y="25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75" y="62"/>
                    <a:pt x="274" y="64"/>
                    <a:pt x="271" y="66"/>
                  </a:cubicBezTo>
                  <a:cubicBezTo>
                    <a:pt x="269" y="68"/>
                    <a:pt x="267" y="69"/>
                    <a:pt x="265" y="69"/>
                  </a:cubicBezTo>
                  <a:cubicBezTo>
                    <a:pt x="264" y="69"/>
                    <a:pt x="263" y="68"/>
                    <a:pt x="262" y="68"/>
                  </a:cubicBezTo>
                  <a:cubicBezTo>
                    <a:pt x="261" y="67"/>
                    <a:pt x="260" y="66"/>
                    <a:pt x="260" y="65"/>
                  </a:cubicBezTo>
                  <a:cubicBezTo>
                    <a:pt x="260" y="64"/>
                    <a:pt x="261" y="63"/>
                    <a:pt x="261" y="62"/>
                  </a:cubicBezTo>
                  <a:cubicBezTo>
                    <a:pt x="262" y="62"/>
                    <a:pt x="263" y="62"/>
                    <a:pt x="264" y="62"/>
                  </a:cubicBezTo>
                  <a:cubicBezTo>
                    <a:pt x="265" y="62"/>
                    <a:pt x="266" y="62"/>
                    <a:pt x="267" y="62"/>
                  </a:cubicBezTo>
                  <a:cubicBezTo>
                    <a:pt x="268" y="63"/>
                    <a:pt x="269" y="63"/>
                    <a:pt x="269" y="63"/>
                  </a:cubicBezTo>
                  <a:cubicBezTo>
                    <a:pt x="270" y="63"/>
                    <a:pt x="270" y="62"/>
                    <a:pt x="271" y="62"/>
                  </a:cubicBezTo>
                  <a:cubicBezTo>
                    <a:pt x="272" y="61"/>
                    <a:pt x="273" y="59"/>
                    <a:pt x="274" y="57"/>
                  </a:cubicBezTo>
                  <a:cubicBezTo>
                    <a:pt x="276" y="51"/>
                    <a:pt x="276" y="51"/>
                    <a:pt x="276" y="51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25"/>
                    <a:pt x="264" y="24"/>
                    <a:pt x="263" y="23"/>
                  </a:cubicBezTo>
                  <a:cubicBezTo>
                    <a:pt x="262" y="22"/>
                    <a:pt x="262" y="21"/>
                    <a:pt x="261" y="21"/>
                  </a:cubicBezTo>
                  <a:cubicBezTo>
                    <a:pt x="261" y="21"/>
                    <a:pt x="260" y="20"/>
                    <a:pt x="258" y="20"/>
                  </a:cubicBezTo>
                  <a:cubicBezTo>
                    <a:pt x="258" y="20"/>
                    <a:pt x="258" y="20"/>
                    <a:pt x="258" y="20"/>
                  </a:cubicBezTo>
                  <a:close/>
                  <a:moveTo>
                    <a:pt x="331" y="19"/>
                  </a:moveTo>
                  <a:cubicBezTo>
                    <a:pt x="336" y="19"/>
                    <a:pt x="340" y="21"/>
                    <a:pt x="343" y="25"/>
                  </a:cubicBezTo>
                  <a:cubicBezTo>
                    <a:pt x="346" y="28"/>
                    <a:pt x="347" y="32"/>
                    <a:pt x="347" y="36"/>
                  </a:cubicBezTo>
                  <a:cubicBezTo>
                    <a:pt x="347" y="40"/>
                    <a:pt x="346" y="42"/>
                    <a:pt x="345" y="46"/>
                  </a:cubicBezTo>
                  <a:cubicBezTo>
                    <a:pt x="344" y="49"/>
                    <a:pt x="342" y="51"/>
                    <a:pt x="339" y="53"/>
                  </a:cubicBezTo>
                  <a:cubicBezTo>
                    <a:pt x="336" y="54"/>
                    <a:pt x="334" y="55"/>
                    <a:pt x="331" y="55"/>
                  </a:cubicBezTo>
                  <a:cubicBezTo>
                    <a:pt x="326" y="55"/>
                    <a:pt x="322" y="53"/>
                    <a:pt x="319" y="49"/>
                  </a:cubicBezTo>
                  <a:cubicBezTo>
                    <a:pt x="317" y="46"/>
                    <a:pt x="316" y="42"/>
                    <a:pt x="316" y="38"/>
                  </a:cubicBezTo>
                  <a:cubicBezTo>
                    <a:pt x="316" y="34"/>
                    <a:pt x="316" y="31"/>
                    <a:pt x="318" y="28"/>
                  </a:cubicBezTo>
                  <a:cubicBezTo>
                    <a:pt x="320" y="26"/>
                    <a:pt x="322" y="23"/>
                    <a:pt x="324" y="22"/>
                  </a:cubicBezTo>
                  <a:cubicBezTo>
                    <a:pt x="326" y="20"/>
                    <a:pt x="328" y="19"/>
                    <a:pt x="331" y="19"/>
                  </a:cubicBezTo>
                  <a:close/>
                  <a:moveTo>
                    <a:pt x="330" y="21"/>
                  </a:moveTo>
                  <a:cubicBezTo>
                    <a:pt x="329" y="21"/>
                    <a:pt x="328" y="22"/>
                    <a:pt x="326" y="22"/>
                  </a:cubicBezTo>
                  <a:cubicBezTo>
                    <a:pt x="325" y="23"/>
                    <a:pt x="324" y="24"/>
                    <a:pt x="323" y="26"/>
                  </a:cubicBezTo>
                  <a:cubicBezTo>
                    <a:pt x="322" y="28"/>
                    <a:pt x="322" y="31"/>
                    <a:pt x="322" y="34"/>
                  </a:cubicBezTo>
                  <a:cubicBezTo>
                    <a:pt x="322" y="39"/>
                    <a:pt x="323" y="43"/>
                    <a:pt x="325" y="47"/>
                  </a:cubicBezTo>
                  <a:cubicBezTo>
                    <a:pt x="327" y="50"/>
                    <a:pt x="329" y="52"/>
                    <a:pt x="332" y="52"/>
                  </a:cubicBezTo>
                  <a:cubicBezTo>
                    <a:pt x="335" y="52"/>
                    <a:pt x="337" y="51"/>
                    <a:pt x="338" y="49"/>
                  </a:cubicBezTo>
                  <a:cubicBezTo>
                    <a:pt x="340" y="47"/>
                    <a:pt x="340" y="44"/>
                    <a:pt x="340" y="39"/>
                  </a:cubicBezTo>
                  <a:cubicBezTo>
                    <a:pt x="340" y="33"/>
                    <a:pt x="339" y="28"/>
                    <a:pt x="337" y="25"/>
                  </a:cubicBezTo>
                  <a:cubicBezTo>
                    <a:pt x="335" y="22"/>
                    <a:pt x="332" y="21"/>
                    <a:pt x="330" y="21"/>
                  </a:cubicBezTo>
                  <a:close/>
                  <a:moveTo>
                    <a:pt x="368" y="22"/>
                  </a:moveTo>
                  <a:cubicBezTo>
                    <a:pt x="368" y="45"/>
                    <a:pt x="368" y="45"/>
                    <a:pt x="368" y="45"/>
                  </a:cubicBezTo>
                  <a:cubicBezTo>
                    <a:pt x="368" y="48"/>
                    <a:pt x="368" y="50"/>
                    <a:pt x="369" y="51"/>
                  </a:cubicBezTo>
                  <a:cubicBezTo>
                    <a:pt x="370" y="52"/>
                    <a:pt x="371" y="52"/>
                    <a:pt x="373" y="52"/>
                  </a:cubicBezTo>
                  <a:cubicBezTo>
                    <a:pt x="376" y="52"/>
                    <a:pt x="376" y="52"/>
                    <a:pt x="376" y="52"/>
                  </a:cubicBezTo>
                  <a:cubicBezTo>
                    <a:pt x="376" y="54"/>
                    <a:pt x="376" y="54"/>
                    <a:pt x="376" y="54"/>
                  </a:cubicBezTo>
                  <a:cubicBezTo>
                    <a:pt x="356" y="54"/>
                    <a:pt x="356" y="54"/>
                    <a:pt x="356" y="54"/>
                  </a:cubicBezTo>
                  <a:cubicBezTo>
                    <a:pt x="356" y="52"/>
                    <a:pt x="356" y="52"/>
                    <a:pt x="356" y="52"/>
                  </a:cubicBezTo>
                  <a:cubicBezTo>
                    <a:pt x="358" y="52"/>
                    <a:pt x="358" y="52"/>
                    <a:pt x="358" y="52"/>
                  </a:cubicBezTo>
                  <a:cubicBezTo>
                    <a:pt x="358" y="52"/>
                    <a:pt x="360" y="52"/>
                    <a:pt x="360" y="52"/>
                  </a:cubicBezTo>
                  <a:cubicBezTo>
                    <a:pt x="361" y="51"/>
                    <a:pt x="362" y="50"/>
                    <a:pt x="362" y="50"/>
                  </a:cubicBezTo>
                  <a:cubicBezTo>
                    <a:pt x="362" y="49"/>
                    <a:pt x="362" y="47"/>
                    <a:pt x="362" y="45"/>
                  </a:cubicBezTo>
                  <a:cubicBezTo>
                    <a:pt x="362" y="22"/>
                    <a:pt x="362" y="22"/>
                    <a:pt x="362" y="22"/>
                  </a:cubicBezTo>
                  <a:cubicBezTo>
                    <a:pt x="356" y="22"/>
                    <a:pt x="356" y="22"/>
                    <a:pt x="356" y="22"/>
                  </a:cubicBezTo>
                  <a:cubicBezTo>
                    <a:pt x="356" y="20"/>
                    <a:pt x="356" y="20"/>
                    <a:pt x="356" y="20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2" y="14"/>
                    <a:pt x="363" y="11"/>
                    <a:pt x="364" y="8"/>
                  </a:cubicBezTo>
                  <a:cubicBezTo>
                    <a:pt x="365" y="6"/>
                    <a:pt x="367" y="4"/>
                    <a:pt x="369" y="3"/>
                  </a:cubicBezTo>
                  <a:cubicBezTo>
                    <a:pt x="371" y="2"/>
                    <a:pt x="373" y="1"/>
                    <a:pt x="376" y="1"/>
                  </a:cubicBezTo>
                  <a:cubicBezTo>
                    <a:pt x="378" y="1"/>
                    <a:pt x="381" y="2"/>
                    <a:pt x="383" y="3"/>
                  </a:cubicBezTo>
                  <a:cubicBezTo>
                    <a:pt x="384" y="4"/>
                    <a:pt x="385" y="6"/>
                    <a:pt x="385" y="7"/>
                  </a:cubicBezTo>
                  <a:cubicBezTo>
                    <a:pt x="385" y="8"/>
                    <a:pt x="384" y="8"/>
                    <a:pt x="384" y="9"/>
                  </a:cubicBezTo>
                  <a:cubicBezTo>
                    <a:pt x="383" y="10"/>
                    <a:pt x="383" y="10"/>
                    <a:pt x="382" y="10"/>
                  </a:cubicBezTo>
                  <a:cubicBezTo>
                    <a:pt x="382" y="10"/>
                    <a:pt x="381" y="9"/>
                    <a:pt x="380" y="9"/>
                  </a:cubicBezTo>
                  <a:cubicBezTo>
                    <a:pt x="380" y="8"/>
                    <a:pt x="379" y="8"/>
                    <a:pt x="378" y="6"/>
                  </a:cubicBezTo>
                  <a:cubicBezTo>
                    <a:pt x="377" y="5"/>
                    <a:pt x="376" y="4"/>
                    <a:pt x="376" y="3"/>
                  </a:cubicBezTo>
                  <a:cubicBezTo>
                    <a:pt x="375" y="3"/>
                    <a:pt x="374" y="2"/>
                    <a:pt x="373" y="2"/>
                  </a:cubicBezTo>
                  <a:cubicBezTo>
                    <a:pt x="372" y="2"/>
                    <a:pt x="371" y="3"/>
                    <a:pt x="370" y="3"/>
                  </a:cubicBezTo>
                  <a:cubicBezTo>
                    <a:pt x="370" y="4"/>
                    <a:pt x="369" y="5"/>
                    <a:pt x="369" y="6"/>
                  </a:cubicBezTo>
                  <a:cubicBezTo>
                    <a:pt x="368" y="7"/>
                    <a:pt x="368" y="10"/>
                    <a:pt x="368" y="16"/>
                  </a:cubicBezTo>
                  <a:cubicBezTo>
                    <a:pt x="368" y="18"/>
                    <a:pt x="368" y="18"/>
                    <a:pt x="368" y="18"/>
                  </a:cubicBezTo>
                  <a:cubicBezTo>
                    <a:pt x="377" y="18"/>
                    <a:pt x="377" y="18"/>
                    <a:pt x="377" y="18"/>
                  </a:cubicBezTo>
                  <a:cubicBezTo>
                    <a:pt x="377" y="22"/>
                    <a:pt x="377" y="22"/>
                    <a:pt x="377" y="22"/>
                  </a:cubicBezTo>
                  <a:cubicBezTo>
                    <a:pt x="368" y="22"/>
                    <a:pt x="368" y="22"/>
                    <a:pt x="368" y="22"/>
                  </a:cubicBezTo>
                  <a:close/>
                  <a:moveTo>
                    <a:pt x="440" y="2"/>
                  </a:moveTo>
                  <a:cubicBezTo>
                    <a:pt x="441" y="20"/>
                    <a:pt x="441" y="20"/>
                    <a:pt x="441" y="20"/>
                  </a:cubicBezTo>
                  <a:cubicBezTo>
                    <a:pt x="440" y="20"/>
                    <a:pt x="440" y="20"/>
                    <a:pt x="440" y="20"/>
                  </a:cubicBezTo>
                  <a:cubicBezTo>
                    <a:pt x="438" y="14"/>
                    <a:pt x="436" y="11"/>
                    <a:pt x="433" y="8"/>
                  </a:cubicBezTo>
                  <a:cubicBezTo>
                    <a:pt x="430" y="6"/>
                    <a:pt x="427" y="5"/>
                    <a:pt x="423" y="5"/>
                  </a:cubicBezTo>
                  <a:cubicBezTo>
                    <a:pt x="420" y="5"/>
                    <a:pt x="417" y="6"/>
                    <a:pt x="414" y="8"/>
                  </a:cubicBezTo>
                  <a:cubicBezTo>
                    <a:pt x="412" y="9"/>
                    <a:pt x="410" y="12"/>
                    <a:pt x="408" y="16"/>
                  </a:cubicBezTo>
                  <a:cubicBezTo>
                    <a:pt x="407" y="19"/>
                    <a:pt x="406" y="24"/>
                    <a:pt x="406" y="30"/>
                  </a:cubicBezTo>
                  <a:cubicBezTo>
                    <a:pt x="406" y="34"/>
                    <a:pt x="407" y="38"/>
                    <a:pt x="408" y="42"/>
                  </a:cubicBezTo>
                  <a:cubicBezTo>
                    <a:pt x="409" y="45"/>
                    <a:pt x="412" y="48"/>
                    <a:pt x="414" y="49"/>
                  </a:cubicBezTo>
                  <a:cubicBezTo>
                    <a:pt x="417" y="51"/>
                    <a:pt x="420" y="52"/>
                    <a:pt x="424" y="52"/>
                  </a:cubicBezTo>
                  <a:cubicBezTo>
                    <a:pt x="427" y="52"/>
                    <a:pt x="430" y="51"/>
                    <a:pt x="432" y="50"/>
                  </a:cubicBezTo>
                  <a:cubicBezTo>
                    <a:pt x="435" y="49"/>
                    <a:pt x="438" y="46"/>
                    <a:pt x="440" y="42"/>
                  </a:cubicBezTo>
                  <a:cubicBezTo>
                    <a:pt x="442" y="42"/>
                    <a:pt x="442" y="42"/>
                    <a:pt x="442" y="42"/>
                  </a:cubicBezTo>
                  <a:cubicBezTo>
                    <a:pt x="439" y="47"/>
                    <a:pt x="436" y="50"/>
                    <a:pt x="433" y="52"/>
                  </a:cubicBezTo>
                  <a:cubicBezTo>
                    <a:pt x="430" y="54"/>
                    <a:pt x="426" y="56"/>
                    <a:pt x="422" y="56"/>
                  </a:cubicBezTo>
                  <a:cubicBezTo>
                    <a:pt x="414" y="56"/>
                    <a:pt x="407" y="52"/>
                    <a:pt x="403" y="46"/>
                  </a:cubicBezTo>
                  <a:cubicBezTo>
                    <a:pt x="400" y="42"/>
                    <a:pt x="398" y="36"/>
                    <a:pt x="398" y="30"/>
                  </a:cubicBezTo>
                  <a:cubicBezTo>
                    <a:pt x="398" y="25"/>
                    <a:pt x="399" y="20"/>
                    <a:pt x="401" y="16"/>
                  </a:cubicBezTo>
                  <a:cubicBezTo>
                    <a:pt x="403" y="12"/>
                    <a:pt x="406" y="8"/>
                    <a:pt x="410" y="6"/>
                  </a:cubicBezTo>
                  <a:cubicBezTo>
                    <a:pt x="414" y="4"/>
                    <a:pt x="418" y="3"/>
                    <a:pt x="422" y="3"/>
                  </a:cubicBezTo>
                  <a:cubicBezTo>
                    <a:pt x="426" y="3"/>
                    <a:pt x="429" y="4"/>
                    <a:pt x="433" y="6"/>
                  </a:cubicBezTo>
                  <a:cubicBezTo>
                    <a:pt x="434" y="6"/>
                    <a:pt x="434" y="6"/>
                    <a:pt x="435" y="6"/>
                  </a:cubicBezTo>
                  <a:cubicBezTo>
                    <a:pt x="436" y="6"/>
                    <a:pt x="436" y="6"/>
                    <a:pt x="436" y="6"/>
                  </a:cubicBezTo>
                  <a:cubicBezTo>
                    <a:pt x="437" y="5"/>
                    <a:pt x="438" y="4"/>
                    <a:pt x="438" y="3"/>
                  </a:cubicBezTo>
                  <a:cubicBezTo>
                    <a:pt x="440" y="2"/>
                    <a:pt x="440" y="2"/>
                    <a:pt x="440" y="2"/>
                  </a:cubicBezTo>
                  <a:close/>
                  <a:moveTo>
                    <a:pt x="460" y="1"/>
                  </a:moveTo>
                  <a:cubicBezTo>
                    <a:pt x="460" y="26"/>
                    <a:pt x="460" y="26"/>
                    <a:pt x="460" y="26"/>
                  </a:cubicBezTo>
                  <a:cubicBezTo>
                    <a:pt x="463" y="22"/>
                    <a:pt x="465" y="21"/>
                    <a:pt x="466" y="20"/>
                  </a:cubicBezTo>
                  <a:cubicBezTo>
                    <a:pt x="468" y="19"/>
                    <a:pt x="470" y="18"/>
                    <a:pt x="471" y="18"/>
                  </a:cubicBezTo>
                  <a:cubicBezTo>
                    <a:pt x="473" y="18"/>
                    <a:pt x="475" y="19"/>
                    <a:pt x="476" y="20"/>
                  </a:cubicBezTo>
                  <a:cubicBezTo>
                    <a:pt x="477" y="21"/>
                    <a:pt x="478" y="23"/>
                    <a:pt x="479" y="25"/>
                  </a:cubicBezTo>
                  <a:cubicBezTo>
                    <a:pt x="479" y="27"/>
                    <a:pt x="480" y="30"/>
                    <a:pt x="480" y="34"/>
                  </a:cubicBezTo>
                  <a:cubicBezTo>
                    <a:pt x="480" y="46"/>
                    <a:pt x="480" y="46"/>
                    <a:pt x="480" y="46"/>
                  </a:cubicBezTo>
                  <a:cubicBezTo>
                    <a:pt x="480" y="48"/>
                    <a:pt x="480" y="50"/>
                    <a:pt x="480" y="50"/>
                  </a:cubicBezTo>
                  <a:cubicBezTo>
                    <a:pt x="480" y="51"/>
                    <a:pt x="481" y="52"/>
                    <a:pt x="481" y="52"/>
                  </a:cubicBezTo>
                  <a:cubicBezTo>
                    <a:pt x="482" y="52"/>
                    <a:pt x="483" y="52"/>
                    <a:pt x="484" y="52"/>
                  </a:cubicBezTo>
                  <a:cubicBezTo>
                    <a:pt x="484" y="54"/>
                    <a:pt x="484" y="54"/>
                    <a:pt x="484" y="54"/>
                  </a:cubicBezTo>
                  <a:cubicBezTo>
                    <a:pt x="468" y="54"/>
                    <a:pt x="468" y="54"/>
                    <a:pt x="468" y="54"/>
                  </a:cubicBezTo>
                  <a:cubicBezTo>
                    <a:pt x="468" y="52"/>
                    <a:pt x="468" y="52"/>
                    <a:pt x="468" y="52"/>
                  </a:cubicBezTo>
                  <a:cubicBezTo>
                    <a:pt x="469" y="52"/>
                    <a:pt x="469" y="52"/>
                    <a:pt x="469" y="52"/>
                  </a:cubicBezTo>
                  <a:cubicBezTo>
                    <a:pt x="471" y="52"/>
                    <a:pt x="472" y="52"/>
                    <a:pt x="472" y="52"/>
                  </a:cubicBezTo>
                  <a:cubicBezTo>
                    <a:pt x="473" y="51"/>
                    <a:pt x="474" y="50"/>
                    <a:pt x="474" y="50"/>
                  </a:cubicBezTo>
                  <a:cubicBezTo>
                    <a:pt x="474" y="49"/>
                    <a:pt x="474" y="48"/>
                    <a:pt x="474" y="46"/>
                  </a:cubicBezTo>
                  <a:cubicBezTo>
                    <a:pt x="474" y="34"/>
                    <a:pt x="474" y="34"/>
                    <a:pt x="474" y="34"/>
                  </a:cubicBezTo>
                  <a:cubicBezTo>
                    <a:pt x="474" y="30"/>
                    <a:pt x="474" y="28"/>
                    <a:pt x="473" y="27"/>
                  </a:cubicBezTo>
                  <a:cubicBezTo>
                    <a:pt x="473" y="26"/>
                    <a:pt x="472" y="25"/>
                    <a:pt x="472" y="24"/>
                  </a:cubicBezTo>
                  <a:cubicBezTo>
                    <a:pt x="471" y="24"/>
                    <a:pt x="470" y="23"/>
                    <a:pt x="469" y="23"/>
                  </a:cubicBezTo>
                  <a:cubicBezTo>
                    <a:pt x="468" y="23"/>
                    <a:pt x="466" y="24"/>
                    <a:pt x="465" y="24"/>
                  </a:cubicBezTo>
                  <a:cubicBezTo>
                    <a:pt x="464" y="25"/>
                    <a:pt x="462" y="26"/>
                    <a:pt x="461" y="28"/>
                  </a:cubicBezTo>
                  <a:cubicBezTo>
                    <a:pt x="461" y="46"/>
                    <a:pt x="461" y="46"/>
                    <a:pt x="461" y="46"/>
                  </a:cubicBezTo>
                  <a:cubicBezTo>
                    <a:pt x="461" y="48"/>
                    <a:pt x="461" y="50"/>
                    <a:pt x="461" y="50"/>
                  </a:cubicBezTo>
                  <a:cubicBezTo>
                    <a:pt x="462" y="51"/>
                    <a:pt x="462" y="52"/>
                    <a:pt x="462" y="52"/>
                  </a:cubicBezTo>
                  <a:cubicBezTo>
                    <a:pt x="463" y="52"/>
                    <a:pt x="464" y="52"/>
                    <a:pt x="466" y="52"/>
                  </a:cubicBezTo>
                  <a:cubicBezTo>
                    <a:pt x="466" y="54"/>
                    <a:pt x="466" y="54"/>
                    <a:pt x="466" y="54"/>
                  </a:cubicBezTo>
                  <a:cubicBezTo>
                    <a:pt x="450" y="54"/>
                    <a:pt x="450" y="54"/>
                    <a:pt x="450" y="54"/>
                  </a:cubicBezTo>
                  <a:cubicBezTo>
                    <a:pt x="450" y="52"/>
                    <a:pt x="450" y="52"/>
                    <a:pt x="450" y="52"/>
                  </a:cubicBezTo>
                  <a:cubicBezTo>
                    <a:pt x="451" y="52"/>
                    <a:pt x="452" y="52"/>
                    <a:pt x="453" y="52"/>
                  </a:cubicBezTo>
                  <a:cubicBezTo>
                    <a:pt x="454" y="51"/>
                    <a:pt x="454" y="51"/>
                    <a:pt x="454" y="50"/>
                  </a:cubicBezTo>
                  <a:cubicBezTo>
                    <a:pt x="455" y="49"/>
                    <a:pt x="455" y="48"/>
                    <a:pt x="455" y="46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1"/>
                    <a:pt x="455" y="8"/>
                    <a:pt x="454" y="8"/>
                  </a:cubicBezTo>
                  <a:cubicBezTo>
                    <a:pt x="454" y="7"/>
                    <a:pt x="454" y="6"/>
                    <a:pt x="454" y="6"/>
                  </a:cubicBezTo>
                  <a:cubicBezTo>
                    <a:pt x="453" y="5"/>
                    <a:pt x="453" y="5"/>
                    <a:pt x="452" y="5"/>
                  </a:cubicBezTo>
                  <a:cubicBezTo>
                    <a:pt x="452" y="5"/>
                    <a:pt x="451" y="5"/>
                    <a:pt x="450" y="6"/>
                  </a:cubicBezTo>
                  <a:cubicBezTo>
                    <a:pt x="449" y="4"/>
                    <a:pt x="449" y="4"/>
                    <a:pt x="449" y="4"/>
                  </a:cubicBezTo>
                  <a:cubicBezTo>
                    <a:pt x="459" y="0"/>
                    <a:pt x="459" y="0"/>
                    <a:pt x="459" y="0"/>
                  </a:cubicBezTo>
                  <a:cubicBezTo>
                    <a:pt x="460" y="1"/>
                    <a:pt x="460" y="1"/>
                    <a:pt x="460" y="1"/>
                  </a:cubicBezTo>
                  <a:close/>
                  <a:moveTo>
                    <a:pt x="499" y="1"/>
                  </a:moveTo>
                  <a:cubicBezTo>
                    <a:pt x="500" y="1"/>
                    <a:pt x="501" y="1"/>
                    <a:pt x="501" y="2"/>
                  </a:cubicBezTo>
                  <a:cubicBezTo>
                    <a:pt x="502" y="3"/>
                    <a:pt x="502" y="4"/>
                    <a:pt x="502" y="5"/>
                  </a:cubicBezTo>
                  <a:cubicBezTo>
                    <a:pt x="502" y="6"/>
                    <a:pt x="502" y="7"/>
                    <a:pt x="501" y="8"/>
                  </a:cubicBezTo>
                  <a:cubicBezTo>
                    <a:pt x="500" y="8"/>
                    <a:pt x="500" y="9"/>
                    <a:pt x="499" y="9"/>
                  </a:cubicBezTo>
                  <a:cubicBezTo>
                    <a:pt x="498" y="9"/>
                    <a:pt x="497" y="8"/>
                    <a:pt x="496" y="8"/>
                  </a:cubicBezTo>
                  <a:cubicBezTo>
                    <a:pt x="496" y="7"/>
                    <a:pt x="495" y="6"/>
                    <a:pt x="495" y="5"/>
                  </a:cubicBezTo>
                  <a:cubicBezTo>
                    <a:pt x="495" y="4"/>
                    <a:pt x="496" y="3"/>
                    <a:pt x="496" y="2"/>
                  </a:cubicBezTo>
                  <a:cubicBezTo>
                    <a:pt x="497" y="1"/>
                    <a:pt x="498" y="1"/>
                    <a:pt x="499" y="1"/>
                  </a:cubicBezTo>
                  <a:close/>
                  <a:moveTo>
                    <a:pt x="502" y="19"/>
                  </a:moveTo>
                  <a:cubicBezTo>
                    <a:pt x="502" y="46"/>
                    <a:pt x="502" y="46"/>
                    <a:pt x="502" y="46"/>
                  </a:cubicBezTo>
                  <a:cubicBezTo>
                    <a:pt x="502" y="48"/>
                    <a:pt x="502" y="50"/>
                    <a:pt x="502" y="50"/>
                  </a:cubicBezTo>
                  <a:cubicBezTo>
                    <a:pt x="503" y="51"/>
                    <a:pt x="503" y="52"/>
                    <a:pt x="504" y="52"/>
                  </a:cubicBezTo>
                  <a:cubicBezTo>
                    <a:pt x="504" y="52"/>
                    <a:pt x="505" y="52"/>
                    <a:pt x="507" y="52"/>
                  </a:cubicBezTo>
                  <a:cubicBezTo>
                    <a:pt x="507" y="54"/>
                    <a:pt x="507" y="54"/>
                    <a:pt x="507" y="54"/>
                  </a:cubicBezTo>
                  <a:cubicBezTo>
                    <a:pt x="491" y="54"/>
                    <a:pt x="491" y="54"/>
                    <a:pt x="491" y="54"/>
                  </a:cubicBezTo>
                  <a:cubicBezTo>
                    <a:pt x="491" y="52"/>
                    <a:pt x="491" y="52"/>
                    <a:pt x="491" y="52"/>
                  </a:cubicBezTo>
                  <a:cubicBezTo>
                    <a:pt x="492" y="52"/>
                    <a:pt x="494" y="52"/>
                    <a:pt x="494" y="52"/>
                  </a:cubicBezTo>
                  <a:cubicBezTo>
                    <a:pt x="494" y="52"/>
                    <a:pt x="495" y="51"/>
                    <a:pt x="495" y="50"/>
                  </a:cubicBezTo>
                  <a:cubicBezTo>
                    <a:pt x="496" y="50"/>
                    <a:pt x="496" y="48"/>
                    <a:pt x="496" y="46"/>
                  </a:cubicBezTo>
                  <a:cubicBezTo>
                    <a:pt x="496" y="33"/>
                    <a:pt x="496" y="33"/>
                    <a:pt x="496" y="33"/>
                  </a:cubicBezTo>
                  <a:cubicBezTo>
                    <a:pt x="496" y="29"/>
                    <a:pt x="496" y="27"/>
                    <a:pt x="495" y="26"/>
                  </a:cubicBezTo>
                  <a:cubicBezTo>
                    <a:pt x="495" y="25"/>
                    <a:pt x="495" y="24"/>
                    <a:pt x="494" y="24"/>
                  </a:cubicBezTo>
                  <a:cubicBezTo>
                    <a:pt x="494" y="24"/>
                    <a:pt x="494" y="24"/>
                    <a:pt x="493" y="24"/>
                  </a:cubicBezTo>
                  <a:cubicBezTo>
                    <a:pt x="492" y="24"/>
                    <a:pt x="491" y="24"/>
                    <a:pt x="490" y="24"/>
                  </a:cubicBezTo>
                  <a:cubicBezTo>
                    <a:pt x="490" y="23"/>
                    <a:pt x="490" y="23"/>
                    <a:pt x="490" y="23"/>
                  </a:cubicBezTo>
                  <a:cubicBezTo>
                    <a:pt x="500" y="19"/>
                    <a:pt x="500" y="19"/>
                    <a:pt x="500" y="19"/>
                  </a:cubicBezTo>
                  <a:cubicBezTo>
                    <a:pt x="502" y="19"/>
                    <a:pt x="502" y="19"/>
                    <a:pt x="502" y="19"/>
                  </a:cubicBezTo>
                  <a:close/>
                  <a:moveTo>
                    <a:pt x="524" y="26"/>
                  </a:moveTo>
                  <a:cubicBezTo>
                    <a:pt x="528" y="21"/>
                    <a:pt x="532" y="19"/>
                    <a:pt x="535" y="19"/>
                  </a:cubicBezTo>
                  <a:cubicBezTo>
                    <a:pt x="536" y="19"/>
                    <a:pt x="538" y="19"/>
                    <a:pt x="540" y="20"/>
                  </a:cubicBezTo>
                  <a:cubicBezTo>
                    <a:pt x="541" y="21"/>
                    <a:pt x="542" y="22"/>
                    <a:pt x="543" y="24"/>
                  </a:cubicBezTo>
                  <a:cubicBezTo>
                    <a:pt x="543" y="26"/>
                    <a:pt x="544" y="28"/>
                    <a:pt x="544" y="31"/>
                  </a:cubicBezTo>
                  <a:cubicBezTo>
                    <a:pt x="544" y="46"/>
                    <a:pt x="544" y="46"/>
                    <a:pt x="544" y="46"/>
                  </a:cubicBezTo>
                  <a:cubicBezTo>
                    <a:pt x="544" y="48"/>
                    <a:pt x="544" y="49"/>
                    <a:pt x="544" y="50"/>
                  </a:cubicBezTo>
                  <a:cubicBezTo>
                    <a:pt x="544" y="51"/>
                    <a:pt x="545" y="51"/>
                    <a:pt x="545" y="52"/>
                  </a:cubicBezTo>
                  <a:cubicBezTo>
                    <a:pt x="546" y="52"/>
                    <a:pt x="547" y="52"/>
                    <a:pt x="548" y="52"/>
                  </a:cubicBezTo>
                  <a:cubicBezTo>
                    <a:pt x="548" y="53"/>
                    <a:pt x="548" y="53"/>
                    <a:pt x="548" y="53"/>
                  </a:cubicBezTo>
                  <a:cubicBezTo>
                    <a:pt x="532" y="53"/>
                    <a:pt x="532" y="53"/>
                    <a:pt x="532" y="53"/>
                  </a:cubicBezTo>
                  <a:cubicBezTo>
                    <a:pt x="532" y="52"/>
                    <a:pt x="532" y="52"/>
                    <a:pt x="532" y="52"/>
                  </a:cubicBezTo>
                  <a:cubicBezTo>
                    <a:pt x="533" y="52"/>
                    <a:pt x="533" y="52"/>
                    <a:pt x="533" y="52"/>
                  </a:cubicBezTo>
                  <a:cubicBezTo>
                    <a:pt x="535" y="52"/>
                    <a:pt x="536" y="52"/>
                    <a:pt x="536" y="51"/>
                  </a:cubicBezTo>
                  <a:cubicBezTo>
                    <a:pt x="537" y="51"/>
                    <a:pt x="538" y="50"/>
                    <a:pt x="538" y="49"/>
                  </a:cubicBezTo>
                  <a:cubicBezTo>
                    <a:pt x="538" y="49"/>
                    <a:pt x="538" y="48"/>
                    <a:pt x="538" y="46"/>
                  </a:cubicBezTo>
                  <a:cubicBezTo>
                    <a:pt x="538" y="32"/>
                    <a:pt x="538" y="32"/>
                    <a:pt x="538" y="32"/>
                  </a:cubicBezTo>
                  <a:cubicBezTo>
                    <a:pt x="538" y="28"/>
                    <a:pt x="537" y="26"/>
                    <a:pt x="536" y="25"/>
                  </a:cubicBezTo>
                  <a:cubicBezTo>
                    <a:pt x="536" y="24"/>
                    <a:pt x="534" y="23"/>
                    <a:pt x="532" y="23"/>
                  </a:cubicBezTo>
                  <a:cubicBezTo>
                    <a:pt x="530" y="23"/>
                    <a:pt x="527" y="24"/>
                    <a:pt x="524" y="28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4" y="48"/>
                    <a:pt x="524" y="49"/>
                    <a:pt x="524" y="50"/>
                  </a:cubicBezTo>
                  <a:cubicBezTo>
                    <a:pt x="525" y="51"/>
                    <a:pt x="525" y="51"/>
                    <a:pt x="526" y="52"/>
                  </a:cubicBezTo>
                  <a:cubicBezTo>
                    <a:pt x="526" y="52"/>
                    <a:pt x="527" y="52"/>
                    <a:pt x="529" y="52"/>
                  </a:cubicBezTo>
                  <a:cubicBezTo>
                    <a:pt x="529" y="53"/>
                    <a:pt x="529" y="53"/>
                    <a:pt x="529" y="53"/>
                  </a:cubicBezTo>
                  <a:cubicBezTo>
                    <a:pt x="513" y="53"/>
                    <a:pt x="513" y="53"/>
                    <a:pt x="513" y="53"/>
                  </a:cubicBezTo>
                  <a:cubicBezTo>
                    <a:pt x="513" y="52"/>
                    <a:pt x="513" y="52"/>
                    <a:pt x="513" y="52"/>
                  </a:cubicBezTo>
                  <a:cubicBezTo>
                    <a:pt x="514" y="52"/>
                    <a:pt x="514" y="52"/>
                    <a:pt x="514" y="52"/>
                  </a:cubicBezTo>
                  <a:cubicBezTo>
                    <a:pt x="516" y="52"/>
                    <a:pt x="517" y="52"/>
                    <a:pt x="517" y="51"/>
                  </a:cubicBezTo>
                  <a:cubicBezTo>
                    <a:pt x="518" y="50"/>
                    <a:pt x="518" y="48"/>
                    <a:pt x="518" y="46"/>
                  </a:cubicBezTo>
                  <a:cubicBezTo>
                    <a:pt x="518" y="33"/>
                    <a:pt x="518" y="33"/>
                    <a:pt x="518" y="33"/>
                  </a:cubicBezTo>
                  <a:cubicBezTo>
                    <a:pt x="518" y="29"/>
                    <a:pt x="518" y="26"/>
                    <a:pt x="518" y="25"/>
                  </a:cubicBezTo>
                  <a:cubicBezTo>
                    <a:pt x="518" y="24"/>
                    <a:pt x="517" y="24"/>
                    <a:pt x="517" y="23"/>
                  </a:cubicBezTo>
                  <a:cubicBezTo>
                    <a:pt x="516" y="23"/>
                    <a:pt x="516" y="23"/>
                    <a:pt x="515" y="23"/>
                  </a:cubicBezTo>
                  <a:cubicBezTo>
                    <a:pt x="514" y="23"/>
                    <a:pt x="514" y="23"/>
                    <a:pt x="513" y="23"/>
                  </a:cubicBezTo>
                  <a:cubicBezTo>
                    <a:pt x="512" y="22"/>
                    <a:pt x="512" y="22"/>
                    <a:pt x="512" y="22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524" y="18"/>
                    <a:pt x="524" y="18"/>
                    <a:pt x="524" y="18"/>
                  </a:cubicBezTo>
                  <a:cubicBezTo>
                    <a:pt x="524" y="26"/>
                    <a:pt x="524" y="26"/>
                    <a:pt x="524" y="26"/>
                  </a:cubicBezTo>
                  <a:close/>
                  <a:moveTo>
                    <a:pt x="573" y="49"/>
                  </a:moveTo>
                  <a:cubicBezTo>
                    <a:pt x="570" y="52"/>
                    <a:pt x="568" y="53"/>
                    <a:pt x="567" y="54"/>
                  </a:cubicBezTo>
                  <a:cubicBezTo>
                    <a:pt x="566" y="54"/>
                    <a:pt x="564" y="54"/>
                    <a:pt x="563" y="54"/>
                  </a:cubicBezTo>
                  <a:cubicBezTo>
                    <a:pt x="560" y="54"/>
                    <a:pt x="559" y="54"/>
                    <a:pt x="557" y="52"/>
                  </a:cubicBezTo>
                  <a:cubicBezTo>
                    <a:pt x="556" y="50"/>
                    <a:pt x="555" y="48"/>
                    <a:pt x="555" y="46"/>
                  </a:cubicBezTo>
                  <a:cubicBezTo>
                    <a:pt x="555" y="44"/>
                    <a:pt x="556" y="42"/>
                    <a:pt x="556" y="41"/>
                  </a:cubicBezTo>
                  <a:cubicBezTo>
                    <a:pt x="557" y="40"/>
                    <a:pt x="559" y="38"/>
                    <a:pt x="562" y="36"/>
                  </a:cubicBezTo>
                  <a:cubicBezTo>
                    <a:pt x="564" y="35"/>
                    <a:pt x="568" y="33"/>
                    <a:pt x="574" y="31"/>
                  </a:cubicBezTo>
                  <a:cubicBezTo>
                    <a:pt x="574" y="30"/>
                    <a:pt x="574" y="30"/>
                    <a:pt x="574" y="30"/>
                  </a:cubicBezTo>
                  <a:cubicBezTo>
                    <a:pt x="574" y="26"/>
                    <a:pt x="573" y="24"/>
                    <a:pt x="572" y="23"/>
                  </a:cubicBezTo>
                  <a:cubicBezTo>
                    <a:pt x="571" y="22"/>
                    <a:pt x="570" y="21"/>
                    <a:pt x="568" y="21"/>
                  </a:cubicBezTo>
                  <a:cubicBezTo>
                    <a:pt x="566" y="21"/>
                    <a:pt x="565" y="21"/>
                    <a:pt x="564" y="22"/>
                  </a:cubicBezTo>
                  <a:cubicBezTo>
                    <a:pt x="563" y="23"/>
                    <a:pt x="563" y="24"/>
                    <a:pt x="563" y="25"/>
                  </a:cubicBezTo>
                  <a:cubicBezTo>
                    <a:pt x="563" y="27"/>
                    <a:pt x="563" y="27"/>
                    <a:pt x="563" y="27"/>
                  </a:cubicBezTo>
                  <a:cubicBezTo>
                    <a:pt x="563" y="28"/>
                    <a:pt x="562" y="29"/>
                    <a:pt x="562" y="30"/>
                  </a:cubicBezTo>
                  <a:cubicBezTo>
                    <a:pt x="562" y="30"/>
                    <a:pt x="561" y="30"/>
                    <a:pt x="560" y="30"/>
                  </a:cubicBezTo>
                  <a:cubicBezTo>
                    <a:pt x="559" y="30"/>
                    <a:pt x="558" y="30"/>
                    <a:pt x="558" y="30"/>
                  </a:cubicBezTo>
                  <a:cubicBezTo>
                    <a:pt x="558" y="29"/>
                    <a:pt x="557" y="28"/>
                    <a:pt x="557" y="27"/>
                  </a:cubicBezTo>
                  <a:cubicBezTo>
                    <a:pt x="557" y="25"/>
                    <a:pt x="558" y="23"/>
                    <a:pt x="560" y="21"/>
                  </a:cubicBezTo>
                  <a:cubicBezTo>
                    <a:pt x="562" y="19"/>
                    <a:pt x="566" y="18"/>
                    <a:pt x="569" y="18"/>
                  </a:cubicBezTo>
                  <a:cubicBezTo>
                    <a:pt x="572" y="18"/>
                    <a:pt x="574" y="18"/>
                    <a:pt x="576" y="20"/>
                  </a:cubicBezTo>
                  <a:cubicBezTo>
                    <a:pt x="578" y="20"/>
                    <a:pt x="579" y="22"/>
                    <a:pt x="580" y="23"/>
                  </a:cubicBezTo>
                  <a:cubicBezTo>
                    <a:pt x="580" y="24"/>
                    <a:pt x="580" y="26"/>
                    <a:pt x="580" y="30"/>
                  </a:cubicBezTo>
                  <a:cubicBezTo>
                    <a:pt x="580" y="41"/>
                    <a:pt x="580" y="41"/>
                    <a:pt x="580" y="41"/>
                  </a:cubicBezTo>
                  <a:cubicBezTo>
                    <a:pt x="580" y="44"/>
                    <a:pt x="580" y="46"/>
                    <a:pt x="580" y="47"/>
                  </a:cubicBezTo>
                  <a:cubicBezTo>
                    <a:pt x="580" y="48"/>
                    <a:pt x="581" y="48"/>
                    <a:pt x="581" y="49"/>
                  </a:cubicBezTo>
                  <a:cubicBezTo>
                    <a:pt x="581" y="49"/>
                    <a:pt x="581" y="49"/>
                    <a:pt x="582" y="49"/>
                  </a:cubicBezTo>
                  <a:cubicBezTo>
                    <a:pt x="582" y="49"/>
                    <a:pt x="582" y="49"/>
                    <a:pt x="583" y="49"/>
                  </a:cubicBezTo>
                  <a:cubicBezTo>
                    <a:pt x="583" y="48"/>
                    <a:pt x="584" y="48"/>
                    <a:pt x="586" y="46"/>
                  </a:cubicBezTo>
                  <a:cubicBezTo>
                    <a:pt x="586" y="48"/>
                    <a:pt x="586" y="48"/>
                    <a:pt x="586" y="48"/>
                  </a:cubicBezTo>
                  <a:cubicBezTo>
                    <a:pt x="583" y="52"/>
                    <a:pt x="580" y="54"/>
                    <a:pt x="578" y="54"/>
                  </a:cubicBezTo>
                  <a:cubicBezTo>
                    <a:pt x="577" y="54"/>
                    <a:pt x="576" y="53"/>
                    <a:pt x="575" y="52"/>
                  </a:cubicBezTo>
                  <a:cubicBezTo>
                    <a:pt x="574" y="52"/>
                    <a:pt x="573" y="51"/>
                    <a:pt x="573" y="49"/>
                  </a:cubicBezTo>
                  <a:close/>
                  <a:moveTo>
                    <a:pt x="573" y="46"/>
                  </a:moveTo>
                  <a:cubicBezTo>
                    <a:pt x="573" y="34"/>
                    <a:pt x="573" y="34"/>
                    <a:pt x="573" y="34"/>
                  </a:cubicBezTo>
                  <a:cubicBezTo>
                    <a:pt x="570" y="35"/>
                    <a:pt x="567" y="36"/>
                    <a:pt x="566" y="37"/>
                  </a:cubicBezTo>
                  <a:cubicBezTo>
                    <a:pt x="564" y="38"/>
                    <a:pt x="563" y="39"/>
                    <a:pt x="562" y="40"/>
                  </a:cubicBezTo>
                  <a:cubicBezTo>
                    <a:pt x="562" y="42"/>
                    <a:pt x="561" y="43"/>
                    <a:pt x="561" y="44"/>
                  </a:cubicBezTo>
                  <a:cubicBezTo>
                    <a:pt x="561" y="46"/>
                    <a:pt x="562" y="48"/>
                    <a:pt x="563" y="49"/>
                  </a:cubicBezTo>
                  <a:cubicBezTo>
                    <a:pt x="564" y="50"/>
                    <a:pt x="565" y="50"/>
                    <a:pt x="566" y="50"/>
                  </a:cubicBezTo>
                  <a:cubicBezTo>
                    <a:pt x="568" y="50"/>
                    <a:pt x="570" y="49"/>
                    <a:pt x="573" y="4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36"/>
            <p:cNvSpPr>
              <a:spLocks noEditPoints="1"/>
            </p:cNvSpPr>
            <p:nvPr/>
          </p:nvSpPr>
          <p:spPr bwMode="auto">
            <a:xfrm>
              <a:off x="9304400" y="4596116"/>
              <a:ext cx="2255838" cy="300038"/>
            </a:xfrm>
            <a:custGeom>
              <a:avLst/>
              <a:gdLst>
                <a:gd name="T0" fmla="*/ 1465 w 1513"/>
                <a:gd name="T1" fmla="*/ 107 h 200"/>
                <a:gd name="T2" fmla="*/ 1416 w 1513"/>
                <a:gd name="T3" fmla="*/ 130 h 200"/>
                <a:gd name="T4" fmla="*/ 1450 w 1513"/>
                <a:gd name="T5" fmla="*/ 47 h 200"/>
                <a:gd name="T6" fmla="*/ 1458 w 1513"/>
                <a:gd name="T7" fmla="*/ 70 h 200"/>
                <a:gd name="T8" fmla="*/ 1467 w 1513"/>
                <a:gd name="T9" fmla="*/ 146 h 200"/>
                <a:gd name="T10" fmla="*/ 1410 w 1513"/>
                <a:gd name="T11" fmla="*/ 171 h 200"/>
                <a:gd name="T12" fmla="*/ 1408 w 1513"/>
                <a:gd name="T13" fmla="*/ 153 h 200"/>
                <a:gd name="T14" fmla="*/ 1272 w 1513"/>
                <a:gd name="T15" fmla="*/ 125 h 200"/>
                <a:gd name="T16" fmla="*/ 1257 w 1513"/>
                <a:gd name="T17" fmla="*/ 79 h 200"/>
                <a:gd name="T18" fmla="*/ 1298 w 1513"/>
                <a:gd name="T19" fmla="*/ 59 h 200"/>
                <a:gd name="T20" fmla="*/ 1220 w 1513"/>
                <a:gd name="T21" fmla="*/ 139 h 200"/>
                <a:gd name="T22" fmla="*/ 1112 w 1513"/>
                <a:gd name="T23" fmla="*/ 16 h 200"/>
                <a:gd name="T24" fmla="*/ 1064 w 1513"/>
                <a:gd name="T25" fmla="*/ 107 h 200"/>
                <a:gd name="T26" fmla="*/ 1074 w 1513"/>
                <a:gd name="T27" fmla="*/ 95 h 200"/>
                <a:gd name="T28" fmla="*/ 1096 w 1513"/>
                <a:gd name="T29" fmla="*/ 49 h 200"/>
                <a:gd name="T30" fmla="*/ 1098 w 1513"/>
                <a:gd name="T31" fmla="*/ 84 h 200"/>
                <a:gd name="T32" fmla="*/ 1101 w 1513"/>
                <a:gd name="T33" fmla="*/ 154 h 200"/>
                <a:gd name="T34" fmla="*/ 1038 w 1513"/>
                <a:gd name="T35" fmla="*/ 172 h 200"/>
                <a:gd name="T36" fmla="*/ 862 w 1513"/>
                <a:gd name="T37" fmla="*/ 136 h 200"/>
                <a:gd name="T38" fmla="*/ 895 w 1513"/>
                <a:gd name="T39" fmla="*/ 103 h 200"/>
                <a:gd name="T40" fmla="*/ 856 w 1513"/>
                <a:gd name="T41" fmla="*/ 83 h 200"/>
                <a:gd name="T42" fmla="*/ 873 w 1513"/>
                <a:gd name="T43" fmla="*/ 80 h 200"/>
                <a:gd name="T44" fmla="*/ 905 w 1513"/>
                <a:gd name="T45" fmla="*/ 38 h 200"/>
                <a:gd name="T46" fmla="*/ 908 w 1513"/>
                <a:gd name="T47" fmla="*/ 83 h 200"/>
                <a:gd name="T48" fmla="*/ 874 w 1513"/>
                <a:gd name="T49" fmla="*/ 168 h 200"/>
                <a:gd name="T50" fmla="*/ 809 w 1513"/>
                <a:gd name="T51" fmla="*/ 149 h 200"/>
                <a:gd name="T52" fmla="*/ 704 w 1513"/>
                <a:gd name="T53" fmla="*/ 45 h 200"/>
                <a:gd name="T54" fmla="*/ 658 w 1513"/>
                <a:gd name="T55" fmla="*/ 45 h 200"/>
                <a:gd name="T56" fmla="*/ 694 w 1513"/>
                <a:gd name="T57" fmla="*/ 50 h 200"/>
                <a:gd name="T58" fmla="*/ 705 w 1513"/>
                <a:gd name="T59" fmla="*/ 55 h 200"/>
                <a:gd name="T60" fmla="*/ 697 w 1513"/>
                <a:gd name="T61" fmla="*/ 139 h 200"/>
                <a:gd name="T62" fmla="*/ 662 w 1513"/>
                <a:gd name="T63" fmla="*/ 179 h 200"/>
                <a:gd name="T64" fmla="*/ 686 w 1513"/>
                <a:gd name="T65" fmla="*/ 141 h 200"/>
                <a:gd name="T66" fmla="*/ 720 w 1513"/>
                <a:gd name="T67" fmla="*/ 90 h 200"/>
                <a:gd name="T68" fmla="*/ 540 w 1513"/>
                <a:gd name="T69" fmla="*/ 92 h 200"/>
                <a:gd name="T70" fmla="*/ 491 w 1513"/>
                <a:gd name="T71" fmla="*/ 115 h 200"/>
                <a:gd name="T72" fmla="*/ 466 w 1513"/>
                <a:gd name="T73" fmla="*/ 70 h 200"/>
                <a:gd name="T74" fmla="*/ 444 w 1513"/>
                <a:gd name="T75" fmla="*/ 90 h 200"/>
                <a:gd name="T76" fmla="*/ 426 w 1513"/>
                <a:gd name="T77" fmla="*/ 96 h 200"/>
                <a:gd name="T78" fmla="*/ 414 w 1513"/>
                <a:gd name="T79" fmla="*/ 90 h 200"/>
                <a:gd name="T80" fmla="*/ 502 w 1513"/>
                <a:gd name="T81" fmla="*/ 43 h 200"/>
                <a:gd name="T82" fmla="*/ 560 w 1513"/>
                <a:gd name="T83" fmla="*/ 85 h 200"/>
                <a:gd name="T84" fmla="*/ 520 w 1513"/>
                <a:gd name="T85" fmla="*/ 187 h 200"/>
                <a:gd name="T86" fmla="*/ 465 w 1513"/>
                <a:gd name="T87" fmla="*/ 119 h 200"/>
                <a:gd name="T88" fmla="*/ 442 w 1513"/>
                <a:gd name="T89" fmla="*/ 153 h 200"/>
                <a:gd name="T90" fmla="*/ 282 w 1513"/>
                <a:gd name="T91" fmla="*/ 98 h 200"/>
                <a:gd name="T92" fmla="*/ 259 w 1513"/>
                <a:gd name="T93" fmla="*/ 93 h 200"/>
                <a:gd name="T94" fmla="*/ 226 w 1513"/>
                <a:gd name="T95" fmla="*/ 158 h 200"/>
                <a:gd name="T96" fmla="*/ 307 w 1513"/>
                <a:gd name="T97" fmla="*/ 43 h 200"/>
                <a:gd name="T98" fmla="*/ 290 w 1513"/>
                <a:gd name="T99" fmla="*/ 120 h 200"/>
                <a:gd name="T100" fmla="*/ 234 w 1513"/>
                <a:gd name="T101" fmla="*/ 93 h 200"/>
                <a:gd name="T102" fmla="*/ 205 w 1513"/>
                <a:gd name="T103" fmla="*/ 107 h 200"/>
                <a:gd name="T104" fmla="*/ 226 w 1513"/>
                <a:gd name="T105" fmla="*/ 171 h 200"/>
                <a:gd name="T106" fmla="*/ 101 w 1513"/>
                <a:gd name="T107" fmla="*/ 63 h 200"/>
                <a:gd name="T108" fmla="*/ 32 w 1513"/>
                <a:gd name="T109" fmla="*/ 94 h 200"/>
                <a:gd name="T110" fmla="*/ 58 w 1513"/>
                <a:gd name="T111" fmla="*/ 7 h 200"/>
                <a:gd name="T112" fmla="*/ 104 w 1513"/>
                <a:gd name="T113" fmla="*/ 90 h 200"/>
                <a:gd name="T114" fmla="*/ 48 w 1513"/>
                <a:gd name="T115" fmla="*/ 152 h 200"/>
                <a:gd name="T116" fmla="*/ 3 w 1513"/>
                <a:gd name="T117" fmla="*/ 6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13" h="200">
                  <a:moveTo>
                    <a:pt x="1410" y="31"/>
                  </a:moveTo>
                  <a:cubicBezTo>
                    <a:pt x="1410" y="28"/>
                    <a:pt x="1410" y="26"/>
                    <a:pt x="1410" y="23"/>
                  </a:cubicBezTo>
                  <a:cubicBezTo>
                    <a:pt x="1418" y="21"/>
                    <a:pt x="1413" y="3"/>
                    <a:pt x="1421" y="0"/>
                  </a:cubicBezTo>
                  <a:cubicBezTo>
                    <a:pt x="1424" y="0"/>
                    <a:pt x="1424" y="0"/>
                    <a:pt x="1424" y="0"/>
                  </a:cubicBezTo>
                  <a:cubicBezTo>
                    <a:pt x="1425" y="3"/>
                    <a:pt x="1427" y="7"/>
                    <a:pt x="1428" y="11"/>
                  </a:cubicBezTo>
                  <a:cubicBezTo>
                    <a:pt x="1428" y="13"/>
                    <a:pt x="1428" y="15"/>
                    <a:pt x="1428" y="17"/>
                  </a:cubicBezTo>
                  <a:cubicBezTo>
                    <a:pt x="1431" y="30"/>
                    <a:pt x="1429" y="36"/>
                    <a:pt x="1427" y="47"/>
                  </a:cubicBezTo>
                  <a:cubicBezTo>
                    <a:pt x="1414" y="49"/>
                    <a:pt x="1415" y="38"/>
                    <a:pt x="1410" y="31"/>
                  </a:cubicBezTo>
                  <a:close/>
                  <a:moveTo>
                    <a:pt x="1442" y="122"/>
                  </a:moveTo>
                  <a:cubicBezTo>
                    <a:pt x="1442" y="107"/>
                    <a:pt x="1454" y="110"/>
                    <a:pt x="1465" y="107"/>
                  </a:cubicBezTo>
                  <a:cubicBezTo>
                    <a:pt x="1470" y="105"/>
                    <a:pt x="1478" y="101"/>
                    <a:pt x="1482" y="97"/>
                  </a:cubicBezTo>
                  <a:cubicBezTo>
                    <a:pt x="1484" y="95"/>
                    <a:pt x="1484" y="93"/>
                    <a:pt x="1486" y="91"/>
                  </a:cubicBezTo>
                  <a:cubicBezTo>
                    <a:pt x="1485" y="90"/>
                    <a:pt x="1485" y="88"/>
                    <a:pt x="1484" y="87"/>
                  </a:cubicBezTo>
                  <a:cubicBezTo>
                    <a:pt x="1482" y="86"/>
                    <a:pt x="1479" y="83"/>
                    <a:pt x="1477" y="83"/>
                  </a:cubicBezTo>
                  <a:cubicBezTo>
                    <a:pt x="1474" y="81"/>
                    <a:pt x="1470" y="82"/>
                    <a:pt x="1468" y="81"/>
                  </a:cubicBezTo>
                  <a:cubicBezTo>
                    <a:pt x="1452" y="83"/>
                    <a:pt x="1429" y="95"/>
                    <a:pt x="1424" y="105"/>
                  </a:cubicBezTo>
                  <a:cubicBezTo>
                    <a:pt x="1424" y="108"/>
                    <a:pt x="1424" y="111"/>
                    <a:pt x="1424" y="113"/>
                  </a:cubicBezTo>
                  <a:cubicBezTo>
                    <a:pt x="1426" y="115"/>
                    <a:pt x="1428" y="117"/>
                    <a:pt x="1430" y="119"/>
                  </a:cubicBezTo>
                  <a:cubicBezTo>
                    <a:pt x="1430" y="126"/>
                    <a:pt x="1430" y="134"/>
                    <a:pt x="1422" y="135"/>
                  </a:cubicBezTo>
                  <a:cubicBezTo>
                    <a:pt x="1420" y="133"/>
                    <a:pt x="1418" y="132"/>
                    <a:pt x="1416" y="130"/>
                  </a:cubicBezTo>
                  <a:cubicBezTo>
                    <a:pt x="1414" y="132"/>
                    <a:pt x="1413" y="133"/>
                    <a:pt x="1409" y="132"/>
                  </a:cubicBezTo>
                  <a:cubicBezTo>
                    <a:pt x="1407" y="128"/>
                    <a:pt x="1397" y="105"/>
                    <a:pt x="1398" y="102"/>
                  </a:cubicBezTo>
                  <a:cubicBezTo>
                    <a:pt x="1399" y="99"/>
                    <a:pt x="1405" y="97"/>
                    <a:pt x="1408" y="96"/>
                  </a:cubicBezTo>
                  <a:cubicBezTo>
                    <a:pt x="1414" y="93"/>
                    <a:pt x="1418" y="86"/>
                    <a:pt x="1423" y="82"/>
                  </a:cubicBezTo>
                  <a:cubicBezTo>
                    <a:pt x="1426" y="80"/>
                    <a:pt x="1430" y="80"/>
                    <a:pt x="1433" y="79"/>
                  </a:cubicBezTo>
                  <a:cubicBezTo>
                    <a:pt x="1441" y="75"/>
                    <a:pt x="1447" y="65"/>
                    <a:pt x="1454" y="59"/>
                  </a:cubicBezTo>
                  <a:cubicBezTo>
                    <a:pt x="1462" y="51"/>
                    <a:pt x="1472" y="50"/>
                    <a:pt x="1478" y="41"/>
                  </a:cubicBezTo>
                  <a:cubicBezTo>
                    <a:pt x="1478" y="41"/>
                    <a:pt x="1478" y="41"/>
                    <a:pt x="1478" y="40"/>
                  </a:cubicBezTo>
                  <a:cubicBezTo>
                    <a:pt x="1477" y="40"/>
                    <a:pt x="1477" y="40"/>
                    <a:pt x="1477" y="40"/>
                  </a:cubicBezTo>
                  <a:cubicBezTo>
                    <a:pt x="1472" y="45"/>
                    <a:pt x="1459" y="54"/>
                    <a:pt x="1450" y="47"/>
                  </a:cubicBezTo>
                  <a:cubicBezTo>
                    <a:pt x="1446" y="45"/>
                    <a:pt x="1447" y="40"/>
                    <a:pt x="1444" y="37"/>
                  </a:cubicBezTo>
                  <a:cubicBezTo>
                    <a:pt x="1443" y="35"/>
                    <a:pt x="1440" y="34"/>
                    <a:pt x="1440" y="31"/>
                  </a:cubicBezTo>
                  <a:cubicBezTo>
                    <a:pt x="1440" y="29"/>
                    <a:pt x="1441" y="28"/>
                    <a:pt x="1441" y="27"/>
                  </a:cubicBezTo>
                  <a:cubicBezTo>
                    <a:pt x="1447" y="27"/>
                    <a:pt x="1459" y="35"/>
                    <a:pt x="1462" y="38"/>
                  </a:cubicBezTo>
                  <a:cubicBezTo>
                    <a:pt x="1471" y="35"/>
                    <a:pt x="1480" y="33"/>
                    <a:pt x="1488" y="28"/>
                  </a:cubicBezTo>
                  <a:cubicBezTo>
                    <a:pt x="1491" y="26"/>
                    <a:pt x="1496" y="30"/>
                    <a:pt x="1498" y="29"/>
                  </a:cubicBezTo>
                  <a:cubicBezTo>
                    <a:pt x="1502" y="32"/>
                    <a:pt x="1508" y="48"/>
                    <a:pt x="1500" y="52"/>
                  </a:cubicBezTo>
                  <a:cubicBezTo>
                    <a:pt x="1496" y="53"/>
                    <a:pt x="1490" y="53"/>
                    <a:pt x="1486" y="54"/>
                  </a:cubicBezTo>
                  <a:cubicBezTo>
                    <a:pt x="1476" y="56"/>
                    <a:pt x="1464" y="63"/>
                    <a:pt x="1457" y="69"/>
                  </a:cubicBezTo>
                  <a:cubicBezTo>
                    <a:pt x="1457" y="69"/>
                    <a:pt x="1458" y="69"/>
                    <a:pt x="1458" y="70"/>
                  </a:cubicBezTo>
                  <a:cubicBezTo>
                    <a:pt x="1458" y="70"/>
                    <a:pt x="1458" y="70"/>
                    <a:pt x="1458" y="70"/>
                  </a:cubicBezTo>
                  <a:cubicBezTo>
                    <a:pt x="1462" y="71"/>
                    <a:pt x="1469" y="68"/>
                    <a:pt x="1474" y="71"/>
                  </a:cubicBezTo>
                  <a:cubicBezTo>
                    <a:pt x="1485" y="76"/>
                    <a:pt x="1500" y="81"/>
                    <a:pt x="1500" y="99"/>
                  </a:cubicBezTo>
                  <a:cubicBezTo>
                    <a:pt x="1497" y="100"/>
                    <a:pt x="1496" y="102"/>
                    <a:pt x="1494" y="103"/>
                  </a:cubicBezTo>
                  <a:cubicBezTo>
                    <a:pt x="1488" y="105"/>
                    <a:pt x="1482" y="105"/>
                    <a:pt x="1477" y="108"/>
                  </a:cubicBezTo>
                  <a:cubicBezTo>
                    <a:pt x="1477" y="109"/>
                    <a:pt x="1477" y="109"/>
                    <a:pt x="1477" y="110"/>
                  </a:cubicBezTo>
                  <a:cubicBezTo>
                    <a:pt x="1478" y="112"/>
                    <a:pt x="1479" y="113"/>
                    <a:pt x="1479" y="118"/>
                  </a:cubicBezTo>
                  <a:cubicBezTo>
                    <a:pt x="1477" y="119"/>
                    <a:pt x="1478" y="122"/>
                    <a:pt x="1476" y="123"/>
                  </a:cubicBezTo>
                  <a:cubicBezTo>
                    <a:pt x="1472" y="130"/>
                    <a:pt x="1465" y="135"/>
                    <a:pt x="1463" y="142"/>
                  </a:cubicBezTo>
                  <a:cubicBezTo>
                    <a:pt x="1464" y="143"/>
                    <a:pt x="1466" y="145"/>
                    <a:pt x="1467" y="146"/>
                  </a:cubicBezTo>
                  <a:cubicBezTo>
                    <a:pt x="1476" y="149"/>
                    <a:pt x="1513" y="129"/>
                    <a:pt x="1508" y="151"/>
                  </a:cubicBezTo>
                  <a:cubicBezTo>
                    <a:pt x="1507" y="154"/>
                    <a:pt x="1505" y="156"/>
                    <a:pt x="1504" y="158"/>
                  </a:cubicBezTo>
                  <a:cubicBezTo>
                    <a:pt x="1500" y="158"/>
                    <a:pt x="1498" y="157"/>
                    <a:pt x="1495" y="157"/>
                  </a:cubicBezTo>
                  <a:cubicBezTo>
                    <a:pt x="1490" y="155"/>
                    <a:pt x="1472" y="161"/>
                    <a:pt x="1469" y="163"/>
                  </a:cubicBezTo>
                  <a:cubicBezTo>
                    <a:pt x="1470" y="169"/>
                    <a:pt x="1471" y="175"/>
                    <a:pt x="1471" y="182"/>
                  </a:cubicBezTo>
                  <a:cubicBezTo>
                    <a:pt x="1469" y="183"/>
                    <a:pt x="1469" y="185"/>
                    <a:pt x="1468" y="186"/>
                  </a:cubicBezTo>
                  <a:cubicBezTo>
                    <a:pt x="1465" y="188"/>
                    <a:pt x="1462" y="187"/>
                    <a:pt x="1458" y="189"/>
                  </a:cubicBezTo>
                  <a:cubicBezTo>
                    <a:pt x="1456" y="190"/>
                    <a:pt x="1453" y="193"/>
                    <a:pt x="1450" y="193"/>
                  </a:cubicBezTo>
                  <a:cubicBezTo>
                    <a:pt x="1432" y="200"/>
                    <a:pt x="1414" y="183"/>
                    <a:pt x="1410" y="171"/>
                  </a:cubicBezTo>
                  <a:cubicBezTo>
                    <a:pt x="1410" y="171"/>
                    <a:pt x="1410" y="171"/>
                    <a:pt x="1410" y="171"/>
                  </a:cubicBezTo>
                  <a:cubicBezTo>
                    <a:pt x="1416" y="171"/>
                    <a:pt x="1423" y="177"/>
                    <a:pt x="1428" y="179"/>
                  </a:cubicBezTo>
                  <a:cubicBezTo>
                    <a:pt x="1430" y="179"/>
                    <a:pt x="1433" y="179"/>
                    <a:pt x="1435" y="179"/>
                  </a:cubicBezTo>
                  <a:cubicBezTo>
                    <a:pt x="1449" y="179"/>
                    <a:pt x="1457" y="174"/>
                    <a:pt x="1463" y="165"/>
                  </a:cubicBezTo>
                  <a:cubicBezTo>
                    <a:pt x="1463" y="164"/>
                    <a:pt x="1463" y="163"/>
                    <a:pt x="1463" y="162"/>
                  </a:cubicBezTo>
                  <a:cubicBezTo>
                    <a:pt x="1462" y="162"/>
                    <a:pt x="1461" y="161"/>
                    <a:pt x="1460" y="161"/>
                  </a:cubicBezTo>
                  <a:cubicBezTo>
                    <a:pt x="1453" y="158"/>
                    <a:pt x="1440" y="165"/>
                    <a:pt x="1434" y="166"/>
                  </a:cubicBezTo>
                  <a:cubicBezTo>
                    <a:pt x="1428" y="167"/>
                    <a:pt x="1413" y="167"/>
                    <a:pt x="1408" y="164"/>
                  </a:cubicBezTo>
                  <a:cubicBezTo>
                    <a:pt x="1406" y="163"/>
                    <a:pt x="1405" y="161"/>
                    <a:pt x="1404" y="160"/>
                  </a:cubicBezTo>
                  <a:cubicBezTo>
                    <a:pt x="1404" y="159"/>
                    <a:pt x="1404" y="157"/>
                    <a:pt x="1404" y="156"/>
                  </a:cubicBezTo>
                  <a:cubicBezTo>
                    <a:pt x="1406" y="155"/>
                    <a:pt x="1407" y="154"/>
                    <a:pt x="1408" y="153"/>
                  </a:cubicBezTo>
                  <a:cubicBezTo>
                    <a:pt x="1418" y="153"/>
                    <a:pt x="1426" y="153"/>
                    <a:pt x="1436" y="153"/>
                  </a:cubicBezTo>
                  <a:cubicBezTo>
                    <a:pt x="1438" y="152"/>
                    <a:pt x="1442" y="149"/>
                    <a:pt x="1444" y="149"/>
                  </a:cubicBezTo>
                  <a:cubicBezTo>
                    <a:pt x="1448" y="147"/>
                    <a:pt x="1452" y="148"/>
                    <a:pt x="1455" y="147"/>
                  </a:cubicBezTo>
                  <a:cubicBezTo>
                    <a:pt x="1456" y="146"/>
                    <a:pt x="1456" y="146"/>
                    <a:pt x="1457" y="145"/>
                  </a:cubicBezTo>
                  <a:cubicBezTo>
                    <a:pt x="1456" y="143"/>
                    <a:pt x="1454" y="139"/>
                    <a:pt x="1456" y="136"/>
                  </a:cubicBezTo>
                  <a:cubicBezTo>
                    <a:pt x="1458" y="129"/>
                    <a:pt x="1460" y="125"/>
                    <a:pt x="1464" y="118"/>
                  </a:cubicBezTo>
                  <a:cubicBezTo>
                    <a:pt x="1463" y="117"/>
                    <a:pt x="1462" y="117"/>
                    <a:pt x="1461" y="117"/>
                  </a:cubicBezTo>
                  <a:cubicBezTo>
                    <a:pt x="1455" y="118"/>
                    <a:pt x="1451" y="121"/>
                    <a:pt x="1442" y="122"/>
                  </a:cubicBezTo>
                  <a:close/>
                  <a:moveTo>
                    <a:pt x="1272" y="127"/>
                  </a:moveTo>
                  <a:cubicBezTo>
                    <a:pt x="1272" y="125"/>
                    <a:pt x="1271" y="126"/>
                    <a:pt x="1272" y="125"/>
                  </a:cubicBezTo>
                  <a:cubicBezTo>
                    <a:pt x="1274" y="119"/>
                    <a:pt x="1285" y="115"/>
                    <a:pt x="1292" y="119"/>
                  </a:cubicBezTo>
                  <a:cubicBezTo>
                    <a:pt x="1301" y="125"/>
                    <a:pt x="1318" y="137"/>
                    <a:pt x="1316" y="154"/>
                  </a:cubicBezTo>
                  <a:cubicBezTo>
                    <a:pt x="1310" y="157"/>
                    <a:pt x="1309" y="164"/>
                    <a:pt x="1298" y="164"/>
                  </a:cubicBezTo>
                  <a:cubicBezTo>
                    <a:pt x="1298" y="161"/>
                    <a:pt x="1294" y="159"/>
                    <a:pt x="1293" y="157"/>
                  </a:cubicBezTo>
                  <a:cubicBezTo>
                    <a:pt x="1292" y="155"/>
                    <a:pt x="1292" y="152"/>
                    <a:pt x="1291" y="149"/>
                  </a:cubicBezTo>
                  <a:cubicBezTo>
                    <a:pt x="1288" y="143"/>
                    <a:pt x="1279" y="128"/>
                    <a:pt x="1272" y="127"/>
                  </a:cubicBezTo>
                  <a:close/>
                  <a:moveTo>
                    <a:pt x="1216" y="87"/>
                  </a:moveTo>
                  <a:cubicBezTo>
                    <a:pt x="1216" y="86"/>
                    <a:pt x="1217" y="85"/>
                    <a:pt x="1217" y="84"/>
                  </a:cubicBezTo>
                  <a:cubicBezTo>
                    <a:pt x="1222" y="85"/>
                    <a:pt x="1227" y="86"/>
                    <a:pt x="1232" y="87"/>
                  </a:cubicBezTo>
                  <a:cubicBezTo>
                    <a:pt x="1237" y="89"/>
                    <a:pt x="1256" y="82"/>
                    <a:pt x="1257" y="79"/>
                  </a:cubicBezTo>
                  <a:cubicBezTo>
                    <a:pt x="1260" y="74"/>
                    <a:pt x="1260" y="41"/>
                    <a:pt x="1257" y="36"/>
                  </a:cubicBezTo>
                  <a:cubicBezTo>
                    <a:pt x="1255" y="31"/>
                    <a:pt x="1252" y="30"/>
                    <a:pt x="1252" y="23"/>
                  </a:cubicBezTo>
                  <a:cubicBezTo>
                    <a:pt x="1256" y="21"/>
                    <a:pt x="1256" y="20"/>
                    <a:pt x="1264" y="20"/>
                  </a:cubicBezTo>
                  <a:cubicBezTo>
                    <a:pt x="1272" y="26"/>
                    <a:pt x="1273" y="39"/>
                    <a:pt x="1273" y="54"/>
                  </a:cubicBezTo>
                  <a:cubicBezTo>
                    <a:pt x="1273" y="59"/>
                    <a:pt x="1271" y="74"/>
                    <a:pt x="1272" y="74"/>
                  </a:cubicBezTo>
                  <a:cubicBezTo>
                    <a:pt x="1276" y="75"/>
                    <a:pt x="1290" y="70"/>
                    <a:pt x="1293" y="68"/>
                  </a:cubicBezTo>
                  <a:cubicBezTo>
                    <a:pt x="1293" y="63"/>
                    <a:pt x="1292" y="61"/>
                    <a:pt x="1288" y="58"/>
                  </a:cubicBezTo>
                  <a:cubicBezTo>
                    <a:pt x="1288" y="57"/>
                    <a:pt x="1288" y="55"/>
                    <a:pt x="1288" y="53"/>
                  </a:cubicBezTo>
                  <a:cubicBezTo>
                    <a:pt x="1289" y="53"/>
                    <a:pt x="1290" y="54"/>
                    <a:pt x="1290" y="54"/>
                  </a:cubicBezTo>
                  <a:cubicBezTo>
                    <a:pt x="1293" y="55"/>
                    <a:pt x="1295" y="59"/>
                    <a:pt x="1298" y="59"/>
                  </a:cubicBezTo>
                  <a:cubicBezTo>
                    <a:pt x="1306" y="62"/>
                    <a:pt x="1314" y="60"/>
                    <a:pt x="1321" y="63"/>
                  </a:cubicBezTo>
                  <a:cubicBezTo>
                    <a:pt x="1322" y="64"/>
                    <a:pt x="1322" y="63"/>
                    <a:pt x="1322" y="65"/>
                  </a:cubicBezTo>
                  <a:cubicBezTo>
                    <a:pt x="1322" y="67"/>
                    <a:pt x="1322" y="69"/>
                    <a:pt x="1322" y="71"/>
                  </a:cubicBezTo>
                  <a:cubicBezTo>
                    <a:pt x="1321" y="71"/>
                    <a:pt x="1320" y="74"/>
                    <a:pt x="1319" y="75"/>
                  </a:cubicBezTo>
                  <a:cubicBezTo>
                    <a:pt x="1317" y="76"/>
                    <a:pt x="1310" y="75"/>
                    <a:pt x="1308" y="76"/>
                  </a:cubicBezTo>
                  <a:cubicBezTo>
                    <a:pt x="1301" y="79"/>
                    <a:pt x="1273" y="90"/>
                    <a:pt x="1268" y="95"/>
                  </a:cubicBezTo>
                  <a:cubicBezTo>
                    <a:pt x="1264" y="99"/>
                    <a:pt x="1266" y="105"/>
                    <a:pt x="1264" y="110"/>
                  </a:cubicBezTo>
                  <a:cubicBezTo>
                    <a:pt x="1260" y="123"/>
                    <a:pt x="1250" y="153"/>
                    <a:pt x="1232" y="145"/>
                  </a:cubicBezTo>
                  <a:cubicBezTo>
                    <a:pt x="1230" y="145"/>
                    <a:pt x="1229" y="145"/>
                    <a:pt x="1228" y="145"/>
                  </a:cubicBezTo>
                  <a:cubicBezTo>
                    <a:pt x="1225" y="143"/>
                    <a:pt x="1223" y="141"/>
                    <a:pt x="1220" y="139"/>
                  </a:cubicBezTo>
                  <a:cubicBezTo>
                    <a:pt x="1220" y="138"/>
                    <a:pt x="1220" y="137"/>
                    <a:pt x="1220" y="135"/>
                  </a:cubicBezTo>
                  <a:cubicBezTo>
                    <a:pt x="1222" y="135"/>
                    <a:pt x="1225" y="131"/>
                    <a:pt x="1227" y="130"/>
                  </a:cubicBezTo>
                  <a:cubicBezTo>
                    <a:pt x="1232" y="128"/>
                    <a:pt x="1236" y="129"/>
                    <a:pt x="1240" y="127"/>
                  </a:cubicBezTo>
                  <a:cubicBezTo>
                    <a:pt x="1246" y="125"/>
                    <a:pt x="1256" y="107"/>
                    <a:pt x="1254" y="101"/>
                  </a:cubicBezTo>
                  <a:cubicBezTo>
                    <a:pt x="1246" y="100"/>
                    <a:pt x="1236" y="101"/>
                    <a:pt x="1228" y="101"/>
                  </a:cubicBezTo>
                  <a:cubicBezTo>
                    <a:pt x="1225" y="98"/>
                    <a:pt x="1222" y="96"/>
                    <a:pt x="1219" y="93"/>
                  </a:cubicBezTo>
                  <a:cubicBezTo>
                    <a:pt x="1217" y="91"/>
                    <a:pt x="1217" y="88"/>
                    <a:pt x="1216" y="87"/>
                  </a:cubicBezTo>
                  <a:close/>
                  <a:moveTo>
                    <a:pt x="1110" y="21"/>
                  </a:moveTo>
                  <a:cubicBezTo>
                    <a:pt x="1110" y="20"/>
                    <a:pt x="1110" y="19"/>
                    <a:pt x="1110" y="17"/>
                  </a:cubicBezTo>
                  <a:cubicBezTo>
                    <a:pt x="1110" y="17"/>
                    <a:pt x="1111" y="16"/>
                    <a:pt x="1112" y="16"/>
                  </a:cubicBezTo>
                  <a:cubicBezTo>
                    <a:pt x="1124" y="17"/>
                    <a:pt x="1148" y="19"/>
                    <a:pt x="1147" y="35"/>
                  </a:cubicBezTo>
                  <a:cubicBezTo>
                    <a:pt x="1142" y="43"/>
                    <a:pt x="1140" y="49"/>
                    <a:pt x="1128" y="45"/>
                  </a:cubicBezTo>
                  <a:cubicBezTo>
                    <a:pt x="1127" y="43"/>
                    <a:pt x="1126" y="41"/>
                    <a:pt x="1124" y="39"/>
                  </a:cubicBezTo>
                  <a:cubicBezTo>
                    <a:pt x="1123" y="38"/>
                    <a:pt x="1121" y="38"/>
                    <a:pt x="1119" y="37"/>
                  </a:cubicBezTo>
                  <a:cubicBezTo>
                    <a:pt x="1119" y="31"/>
                    <a:pt x="1113" y="23"/>
                    <a:pt x="1110" y="21"/>
                  </a:cubicBezTo>
                  <a:close/>
                  <a:moveTo>
                    <a:pt x="1055" y="126"/>
                  </a:moveTo>
                  <a:cubicBezTo>
                    <a:pt x="1058" y="127"/>
                    <a:pt x="1062" y="127"/>
                    <a:pt x="1064" y="125"/>
                  </a:cubicBezTo>
                  <a:cubicBezTo>
                    <a:pt x="1066" y="124"/>
                    <a:pt x="1068" y="125"/>
                    <a:pt x="1070" y="123"/>
                  </a:cubicBezTo>
                  <a:cubicBezTo>
                    <a:pt x="1074" y="119"/>
                    <a:pt x="1070" y="109"/>
                    <a:pt x="1066" y="107"/>
                  </a:cubicBezTo>
                  <a:cubicBezTo>
                    <a:pt x="1066" y="107"/>
                    <a:pt x="1064" y="107"/>
                    <a:pt x="1064" y="107"/>
                  </a:cubicBezTo>
                  <a:cubicBezTo>
                    <a:pt x="1056" y="125"/>
                    <a:pt x="1056" y="125"/>
                    <a:pt x="1056" y="125"/>
                  </a:cubicBezTo>
                  <a:cubicBezTo>
                    <a:pt x="1056" y="125"/>
                    <a:pt x="1056" y="126"/>
                    <a:pt x="1055" y="126"/>
                  </a:cubicBezTo>
                  <a:close/>
                  <a:moveTo>
                    <a:pt x="1021" y="158"/>
                  </a:moveTo>
                  <a:cubicBezTo>
                    <a:pt x="1021" y="153"/>
                    <a:pt x="1024" y="148"/>
                    <a:pt x="1024" y="143"/>
                  </a:cubicBezTo>
                  <a:cubicBezTo>
                    <a:pt x="1025" y="140"/>
                    <a:pt x="1023" y="136"/>
                    <a:pt x="1024" y="133"/>
                  </a:cubicBezTo>
                  <a:cubicBezTo>
                    <a:pt x="1031" y="132"/>
                    <a:pt x="1042" y="114"/>
                    <a:pt x="1048" y="108"/>
                  </a:cubicBezTo>
                  <a:cubicBezTo>
                    <a:pt x="1051" y="106"/>
                    <a:pt x="1056" y="103"/>
                    <a:pt x="1059" y="102"/>
                  </a:cubicBezTo>
                  <a:cubicBezTo>
                    <a:pt x="1060" y="102"/>
                    <a:pt x="1062" y="102"/>
                    <a:pt x="1063" y="103"/>
                  </a:cubicBezTo>
                  <a:cubicBezTo>
                    <a:pt x="1068" y="104"/>
                    <a:pt x="1072" y="102"/>
                    <a:pt x="1075" y="101"/>
                  </a:cubicBezTo>
                  <a:cubicBezTo>
                    <a:pt x="1075" y="99"/>
                    <a:pt x="1075" y="97"/>
                    <a:pt x="1074" y="95"/>
                  </a:cubicBezTo>
                  <a:cubicBezTo>
                    <a:pt x="1074" y="95"/>
                    <a:pt x="1072" y="92"/>
                    <a:pt x="1072" y="93"/>
                  </a:cubicBezTo>
                  <a:cubicBezTo>
                    <a:pt x="1069" y="93"/>
                    <a:pt x="1067" y="96"/>
                    <a:pt x="1065" y="97"/>
                  </a:cubicBezTo>
                  <a:cubicBezTo>
                    <a:pt x="1064" y="97"/>
                    <a:pt x="1062" y="97"/>
                    <a:pt x="1060" y="97"/>
                  </a:cubicBezTo>
                  <a:cubicBezTo>
                    <a:pt x="1051" y="97"/>
                    <a:pt x="1045" y="88"/>
                    <a:pt x="1047" y="79"/>
                  </a:cubicBezTo>
                  <a:cubicBezTo>
                    <a:pt x="1056" y="81"/>
                    <a:pt x="1069" y="81"/>
                    <a:pt x="1076" y="76"/>
                  </a:cubicBezTo>
                  <a:cubicBezTo>
                    <a:pt x="1078" y="64"/>
                    <a:pt x="1079" y="47"/>
                    <a:pt x="1083" y="37"/>
                  </a:cubicBezTo>
                  <a:cubicBezTo>
                    <a:pt x="1085" y="34"/>
                    <a:pt x="1081" y="25"/>
                    <a:pt x="1084" y="18"/>
                  </a:cubicBezTo>
                  <a:cubicBezTo>
                    <a:pt x="1085" y="18"/>
                    <a:pt x="1087" y="18"/>
                    <a:pt x="1089" y="18"/>
                  </a:cubicBezTo>
                  <a:cubicBezTo>
                    <a:pt x="1090" y="19"/>
                    <a:pt x="1091" y="21"/>
                    <a:pt x="1092" y="22"/>
                  </a:cubicBezTo>
                  <a:cubicBezTo>
                    <a:pt x="1092" y="24"/>
                    <a:pt x="1097" y="47"/>
                    <a:pt x="1096" y="49"/>
                  </a:cubicBezTo>
                  <a:cubicBezTo>
                    <a:pt x="1095" y="53"/>
                    <a:pt x="1090" y="67"/>
                    <a:pt x="1092" y="70"/>
                  </a:cubicBezTo>
                  <a:cubicBezTo>
                    <a:pt x="1092" y="71"/>
                    <a:pt x="1092" y="71"/>
                    <a:pt x="1093" y="71"/>
                  </a:cubicBezTo>
                  <a:cubicBezTo>
                    <a:pt x="1099" y="71"/>
                    <a:pt x="1107" y="67"/>
                    <a:pt x="1109" y="62"/>
                  </a:cubicBezTo>
                  <a:cubicBezTo>
                    <a:pt x="1110" y="58"/>
                    <a:pt x="1107" y="56"/>
                    <a:pt x="1108" y="54"/>
                  </a:cubicBezTo>
                  <a:cubicBezTo>
                    <a:pt x="1108" y="54"/>
                    <a:pt x="1109" y="54"/>
                    <a:pt x="1109" y="54"/>
                  </a:cubicBezTo>
                  <a:cubicBezTo>
                    <a:pt x="1113" y="56"/>
                    <a:pt x="1126" y="58"/>
                    <a:pt x="1132" y="59"/>
                  </a:cubicBezTo>
                  <a:cubicBezTo>
                    <a:pt x="1132" y="61"/>
                    <a:pt x="1132" y="63"/>
                    <a:pt x="1132" y="65"/>
                  </a:cubicBezTo>
                  <a:cubicBezTo>
                    <a:pt x="1131" y="65"/>
                    <a:pt x="1130" y="66"/>
                    <a:pt x="1130" y="66"/>
                  </a:cubicBezTo>
                  <a:cubicBezTo>
                    <a:pt x="1129" y="66"/>
                    <a:pt x="1129" y="65"/>
                    <a:pt x="1129" y="65"/>
                  </a:cubicBezTo>
                  <a:cubicBezTo>
                    <a:pt x="1120" y="68"/>
                    <a:pt x="1100" y="77"/>
                    <a:pt x="1098" y="84"/>
                  </a:cubicBezTo>
                  <a:cubicBezTo>
                    <a:pt x="1096" y="84"/>
                    <a:pt x="1093" y="83"/>
                    <a:pt x="1092" y="85"/>
                  </a:cubicBezTo>
                  <a:cubicBezTo>
                    <a:pt x="1085" y="89"/>
                    <a:pt x="1090" y="98"/>
                    <a:pt x="1088" y="106"/>
                  </a:cubicBezTo>
                  <a:cubicBezTo>
                    <a:pt x="1087" y="109"/>
                    <a:pt x="1086" y="112"/>
                    <a:pt x="1087" y="115"/>
                  </a:cubicBezTo>
                  <a:cubicBezTo>
                    <a:pt x="1088" y="115"/>
                    <a:pt x="1089" y="116"/>
                    <a:pt x="1090" y="116"/>
                  </a:cubicBezTo>
                  <a:cubicBezTo>
                    <a:pt x="1095" y="108"/>
                    <a:pt x="1106" y="105"/>
                    <a:pt x="1114" y="111"/>
                  </a:cubicBezTo>
                  <a:cubicBezTo>
                    <a:pt x="1122" y="117"/>
                    <a:pt x="1116" y="123"/>
                    <a:pt x="1119" y="131"/>
                  </a:cubicBezTo>
                  <a:cubicBezTo>
                    <a:pt x="1120" y="136"/>
                    <a:pt x="1126" y="139"/>
                    <a:pt x="1128" y="145"/>
                  </a:cubicBezTo>
                  <a:cubicBezTo>
                    <a:pt x="1128" y="145"/>
                    <a:pt x="1128" y="147"/>
                    <a:pt x="1129" y="146"/>
                  </a:cubicBezTo>
                  <a:cubicBezTo>
                    <a:pt x="1134" y="161"/>
                    <a:pt x="1113" y="161"/>
                    <a:pt x="1105" y="160"/>
                  </a:cubicBezTo>
                  <a:cubicBezTo>
                    <a:pt x="1104" y="158"/>
                    <a:pt x="1102" y="156"/>
                    <a:pt x="1101" y="154"/>
                  </a:cubicBezTo>
                  <a:cubicBezTo>
                    <a:pt x="1098" y="145"/>
                    <a:pt x="1098" y="133"/>
                    <a:pt x="1090" y="130"/>
                  </a:cubicBezTo>
                  <a:cubicBezTo>
                    <a:pt x="1076" y="139"/>
                    <a:pt x="1092" y="160"/>
                    <a:pt x="1085" y="177"/>
                  </a:cubicBezTo>
                  <a:cubicBezTo>
                    <a:pt x="1085" y="177"/>
                    <a:pt x="1085" y="177"/>
                    <a:pt x="1085" y="177"/>
                  </a:cubicBezTo>
                  <a:cubicBezTo>
                    <a:pt x="1083" y="175"/>
                    <a:pt x="1080" y="175"/>
                    <a:pt x="1079" y="173"/>
                  </a:cubicBezTo>
                  <a:cubicBezTo>
                    <a:pt x="1075" y="170"/>
                    <a:pt x="1072" y="163"/>
                    <a:pt x="1070" y="156"/>
                  </a:cubicBezTo>
                  <a:cubicBezTo>
                    <a:pt x="1068" y="149"/>
                    <a:pt x="1074" y="143"/>
                    <a:pt x="1072" y="139"/>
                  </a:cubicBezTo>
                  <a:cubicBezTo>
                    <a:pt x="1071" y="139"/>
                    <a:pt x="1071" y="138"/>
                    <a:pt x="1070" y="137"/>
                  </a:cubicBezTo>
                  <a:cubicBezTo>
                    <a:pt x="1065" y="137"/>
                    <a:pt x="1056" y="139"/>
                    <a:pt x="1054" y="144"/>
                  </a:cubicBezTo>
                  <a:cubicBezTo>
                    <a:pt x="1053" y="147"/>
                    <a:pt x="1054" y="149"/>
                    <a:pt x="1053" y="151"/>
                  </a:cubicBezTo>
                  <a:cubicBezTo>
                    <a:pt x="1050" y="156"/>
                    <a:pt x="1042" y="170"/>
                    <a:pt x="1038" y="172"/>
                  </a:cubicBezTo>
                  <a:cubicBezTo>
                    <a:pt x="1034" y="173"/>
                    <a:pt x="1030" y="171"/>
                    <a:pt x="1027" y="169"/>
                  </a:cubicBezTo>
                  <a:cubicBezTo>
                    <a:pt x="1028" y="163"/>
                    <a:pt x="1024" y="158"/>
                    <a:pt x="1021" y="158"/>
                  </a:cubicBezTo>
                  <a:close/>
                  <a:moveTo>
                    <a:pt x="913" y="65"/>
                  </a:moveTo>
                  <a:cubicBezTo>
                    <a:pt x="914" y="65"/>
                    <a:pt x="913" y="65"/>
                    <a:pt x="915" y="65"/>
                  </a:cubicBezTo>
                  <a:cubicBezTo>
                    <a:pt x="919" y="64"/>
                    <a:pt x="929" y="61"/>
                    <a:pt x="931" y="58"/>
                  </a:cubicBezTo>
                  <a:cubicBezTo>
                    <a:pt x="931" y="57"/>
                    <a:pt x="931" y="55"/>
                    <a:pt x="931" y="54"/>
                  </a:cubicBezTo>
                  <a:cubicBezTo>
                    <a:pt x="929" y="49"/>
                    <a:pt x="924" y="45"/>
                    <a:pt x="920" y="43"/>
                  </a:cubicBezTo>
                  <a:cubicBezTo>
                    <a:pt x="920" y="43"/>
                    <a:pt x="920" y="43"/>
                    <a:pt x="919" y="43"/>
                  </a:cubicBezTo>
                  <a:cubicBezTo>
                    <a:pt x="917" y="47"/>
                    <a:pt x="913" y="58"/>
                    <a:pt x="913" y="65"/>
                  </a:cubicBezTo>
                  <a:close/>
                  <a:moveTo>
                    <a:pt x="862" y="136"/>
                  </a:moveTo>
                  <a:cubicBezTo>
                    <a:pt x="863" y="139"/>
                    <a:pt x="864" y="143"/>
                    <a:pt x="865" y="147"/>
                  </a:cubicBezTo>
                  <a:cubicBezTo>
                    <a:pt x="870" y="155"/>
                    <a:pt x="887" y="161"/>
                    <a:pt x="898" y="154"/>
                  </a:cubicBezTo>
                  <a:cubicBezTo>
                    <a:pt x="900" y="149"/>
                    <a:pt x="886" y="129"/>
                    <a:pt x="882" y="126"/>
                  </a:cubicBezTo>
                  <a:cubicBezTo>
                    <a:pt x="886" y="126"/>
                    <a:pt x="890" y="126"/>
                    <a:pt x="894" y="126"/>
                  </a:cubicBezTo>
                  <a:cubicBezTo>
                    <a:pt x="896" y="127"/>
                    <a:pt x="913" y="133"/>
                    <a:pt x="914" y="132"/>
                  </a:cubicBezTo>
                  <a:cubicBezTo>
                    <a:pt x="918" y="129"/>
                    <a:pt x="918" y="106"/>
                    <a:pt x="916" y="105"/>
                  </a:cubicBezTo>
                  <a:cubicBezTo>
                    <a:pt x="914" y="104"/>
                    <a:pt x="913" y="104"/>
                    <a:pt x="912" y="104"/>
                  </a:cubicBezTo>
                  <a:cubicBezTo>
                    <a:pt x="910" y="107"/>
                    <a:pt x="907" y="113"/>
                    <a:pt x="904" y="116"/>
                  </a:cubicBezTo>
                  <a:cubicBezTo>
                    <a:pt x="903" y="116"/>
                    <a:pt x="902" y="116"/>
                    <a:pt x="902" y="116"/>
                  </a:cubicBezTo>
                  <a:cubicBezTo>
                    <a:pt x="900" y="112"/>
                    <a:pt x="897" y="108"/>
                    <a:pt x="895" y="103"/>
                  </a:cubicBezTo>
                  <a:cubicBezTo>
                    <a:pt x="893" y="99"/>
                    <a:pt x="896" y="91"/>
                    <a:pt x="894" y="87"/>
                  </a:cubicBezTo>
                  <a:cubicBezTo>
                    <a:pt x="881" y="85"/>
                    <a:pt x="881" y="95"/>
                    <a:pt x="876" y="101"/>
                  </a:cubicBezTo>
                  <a:cubicBezTo>
                    <a:pt x="869" y="111"/>
                    <a:pt x="862" y="119"/>
                    <a:pt x="862" y="136"/>
                  </a:cubicBezTo>
                  <a:close/>
                  <a:moveTo>
                    <a:pt x="801" y="141"/>
                  </a:moveTo>
                  <a:cubicBezTo>
                    <a:pt x="801" y="139"/>
                    <a:pt x="801" y="137"/>
                    <a:pt x="801" y="134"/>
                  </a:cubicBezTo>
                  <a:cubicBezTo>
                    <a:pt x="804" y="132"/>
                    <a:pt x="806" y="128"/>
                    <a:pt x="810" y="126"/>
                  </a:cubicBezTo>
                  <a:cubicBezTo>
                    <a:pt x="808" y="123"/>
                    <a:pt x="808" y="120"/>
                    <a:pt x="808" y="116"/>
                  </a:cubicBezTo>
                  <a:cubicBezTo>
                    <a:pt x="811" y="116"/>
                    <a:pt x="820" y="118"/>
                    <a:pt x="825" y="116"/>
                  </a:cubicBezTo>
                  <a:cubicBezTo>
                    <a:pt x="830" y="115"/>
                    <a:pt x="851" y="107"/>
                    <a:pt x="854" y="104"/>
                  </a:cubicBezTo>
                  <a:cubicBezTo>
                    <a:pt x="856" y="100"/>
                    <a:pt x="854" y="87"/>
                    <a:pt x="856" y="83"/>
                  </a:cubicBezTo>
                  <a:cubicBezTo>
                    <a:pt x="857" y="81"/>
                    <a:pt x="863" y="72"/>
                    <a:pt x="861" y="69"/>
                  </a:cubicBezTo>
                  <a:cubicBezTo>
                    <a:pt x="856" y="62"/>
                    <a:pt x="835" y="75"/>
                    <a:pt x="835" y="59"/>
                  </a:cubicBezTo>
                  <a:cubicBezTo>
                    <a:pt x="836" y="59"/>
                    <a:pt x="836" y="59"/>
                    <a:pt x="837" y="58"/>
                  </a:cubicBezTo>
                  <a:cubicBezTo>
                    <a:pt x="840" y="58"/>
                    <a:pt x="843" y="59"/>
                    <a:pt x="845" y="60"/>
                  </a:cubicBezTo>
                  <a:cubicBezTo>
                    <a:pt x="850" y="57"/>
                    <a:pt x="865" y="52"/>
                    <a:pt x="868" y="47"/>
                  </a:cubicBezTo>
                  <a:cubicBezTo>
                    <a:pt x="873" y="39"/>
                    <a:pt x="871" y="30"/>
                    <a:pt x="878" y="23"/>
                  </a:cubicBezTo>
                  <a:cubicBezTo>
                    <a:pt x="884" y="23"/>
                    <a:pt x="888" y="24"/>
                    <a:pt x="893" y="26"/>
                  </a:cubicBezTo>
                  <a:cubicBezTo>
                    <a:pt x="890" y="36"/>
                    <a:pt x="882" y="41"/>
                    <a:pt x="878" y="49"/>
                  </a:cubicBezTo>
                  <a:cubicBezTo>
                    <a:pt x="875" y="56"/>
                    <a:pt x="874" y="68"/>
                    <a:pt x="873" y="74"/>
                  </a:cubicBezTo>
                  <a:cubicBezTo>
                    <a:pt x="873" y="76"/>
                    <a:pt x="873" y="78"/>
                    <a:pt x="873" y="80"/>
                  </a:cubicBezTo>
                  <a:cubicBezTo>
                    <a:pt x="872" y="80"/>
                    <a:pt x="870" y="88"/>
                    <a:pt x="870" y="90"/>
                  </a:cubicBezTo>
                  <a:cubicBezTo>
                    <a:pt x="871" y="90"/>
                    <a:pt x="871" y="91"/>
                    <a:pt x="871" y="91"/>
                  </a:cubicBezTo>
                  <a:cubicBezTo>
                    <a:pt x="872" y="91"/>
                    <a:pt x="872" y="90"/>
                    <a:pt x="873" y="90"/>
                  </a:cubicBezTo>
                  <a:cubicBezTo>
                    <a:pt x="873" y="90"/>
                    <a:pt x="873" y="90"/>
                    <a:pt x="874" y="90"/>
                  </a:cubicBezTo>
                  <a:cubicBezTo>
                    <a:pt x="875" y="89"/>
                    <a:pt x="877" y="87"/>
                    <a:pt x="877" y="85"/>
                  </a:cubicBezTo>
                  <a:cubicBezTo>
                    <a:pt x="877" y="84"/>
                    <a:pt x="877" y="83"/>
                    <a:pt x="877" y="82"/>
                  </a:cubicBezTo>
                  <a:cubicBezTo>
                    <a:pt x="878" y="80"/>
                    <a:pt x="880" y="79"/>
                    <a:pt x="881" y="77"/>
                  </a:cubicBezTo>
                  <a:cubicBezTo>
                    <a:pt x="887" y="77"/>
                    <a:pt x="895" y="75"/>
                    <a:pt x="897" y="72"/>
                  </a:cubicBezTo>
                  <a:cubicBezTo>
                    <a:pt x="899" y="67"/>
                    <a:pt x="897" y="58"/>
                    <a:pt x="899" y="55"/>
                  </a:cubicBezTo>
                  <a:cubicBezTo>
                    <a:pt x="901" y="51"/>
                    <a:pt x="904" y="42"/>
                    <a:pt x="905" y="38"/>
                  </a:cubicBezTo>
                  <a:cubicBezTo>
                    <a:pt x="907" y="29"/>
                    <a:pt x="898" y="22"/>
                    <a:pt x="903" y="17"/>
                  </a:cubicBezTo>
                  <a:cubicBezTo>
                    <a:pt x="907" y="13"/>
                    <a:pt x="915" y="19"/>
                    <a:pt x="917" y="21"/>
                  </a:cubicBezTo>
                  <a:cubicBezTo>
                    <a:pt x="921" y="25"/>
                    <a:pt x="916" y="31"/>
                    <a:pt x="918" y="36"/>
                  </a:cubicBezTo>
                  <a:cubicBezTo>
                    <a:pt x="920" y="41"/>
                    <a:pt x="930" y="45"/>
                    <a:pt x="934" y="47"/>
                  </a:cubicBezTo>
                  <a:cubicBezTo>
                    <a:pt x="938" y="48"/>
                    <a:pt x="943" y="48"/>
                    <a:pt x="948" y="49"/>
                  </a:cubicBezTo>
                  <a:cubicBezTo>
                    <a:pt x="948" y="49"/>
                    <a:pt x="949" y="50"/>
                    <a:pt x="949" y="50"/>
                  </a:cubicBezTo>
                  <a:cubicBezTo>
                    <a:pt x="949" y="51"/>
                    <a:pt x="948" y="53"/>
                    <a:pt x="948" y="54"/>
                  </a:cubicBezTo>
                  <a:cubicBezTo>
                    <a:pt x="945" y="60"/>
                    <a:pt x="935" y="64"/>
                    <a:pt x="930" y="67"/>
                  </a:cubicBezTo>
                  <a:cubicBezTo>
                    <a:pt x="926" y="70"/>
                    <a:pt x="924" y="75"/>
                    <a:pt x="921" y="77"/>
                  </a:cubicBezTo>
                  <a:cubicBezTo>
                    <a:pt x="916" y="80"/>
                    <a:pt x="910" y="79"/>
                    <a:pt x="908" y="83"/>
                  </a:cubicBezTo>
                  <a:cubicBezTo>
                    <a:pt x="908" y="85"/>
                    <a:pt x="907" y="85"/>
                    <a:pt x="907" y="87"/>
                  </a:cubicBezTo>
                  <a:cubicBezTo>
                    <a:pt x="905" y="86"/>
                    <a:pt x="906" y="90"/>
                    <a:pt x="906" y="91"/>
                  </a:cubicBezTo>
                  <a:cubicBezTo>
                    <a:pt x="910" y="93"/>
                    <a:pt x="924" y="95"/>
                    <a:pt x="926" y="99"/>
                  </a:cubicBezTo>
                  <a:cubicBezTo>
                    <a:pt x="930" y="105"/>
                    <a:pt x="930" y="119"/>
                    <a:pt x="928" y="129"/>
                  </a:cubicBezTo>
                  <a:cubicBezTo>
                    <a:pt x="927" y="131"/>
                    <a:pt x="926" y="134"/>
                    <a:pt x="927" y="138"/>
                  </a:cubicBezTo>
                  <a:cubicBezTo>
                    <a:pt x="944" y="144"/>
                    <a:pt x="968" y="157"/>
                    <a:pt x="946" y="175"/>
                  </a:cubicBezTo>
                  <a:cubicBezTo>
                    <a:pt x="930" y="175"/>
                    <a:pt x="930" y="166"/>
                    <a:pt x="917" y="161"/>
                  </a:cubicBezTo>
                  <a:cubicBezTo>
                    <a:pt x="915" y="161"/>
                    <a:pt x="906" y="165"/>
                    <a:pt x="905" y="165"/>
                  </a:cubicBezTo>
                  <a:cubicBezTo>
                    <a:pt x="903" y="165"/>
                    <a:pt x="901" y="165"/>
                    <a:pt x="899" y="165"/>
                  </a:cubicBezTo>
                  <a:cubicBezTo>
                    <a:pt x="892" y="168"/>
                    <a:pt x="882" y="170"/>
                    <a:pt x="874" y="168"/>
                  </a:cubicBezTo>
                  <a:cubicBezTo>
                    <a:pt x="872" y="163"/>
                    <a:pt x="867" y="157"/>
                    <a:pt x="863" y="153"/>
                  </a:cubicBezTo>
                  <a:cubicBezTo>
                    <a:pt x="863" y="153"/>
                    <a:pt x="863" y="153"/>
                    <a:pt x="863" y="153"/>
                  </a:cubicBezTo>
                  <a:cubicBezTo>
                    <a:pt x="862" y="154"/>
                    <a:pt x="862" y="154"/>
                    <a:pt x="862" y="154"/>
                  </a:cubicBezTo>
                  <a:cubicBezTo>
                    <a:pt x="862" y="162"/>
                    <a:pt x="869" y="172"/>
                    <a:pt x="864" y="179"/>
                  </a:cubicBezTo>
                  <a:cubicBezTo>
                    <a:pt x="863" y="179"/>
                    <a:pt x="861" y="179"/>
                    <a:pt x="859" y="178"/>
                  </a:cubicBezTo>
                  <a:cubicBezTo>
                    <a:pt x="855" y="176"/>
                    <a:pt x="854" y="171"/>
                    <a:pt x="851" y="167"/>
                  </a:cubicBezTo>
                  <a:cubicBezTo>
                    <a:pt x="850" y="165"/>
                    <a:pt x="850" y="163"/>
                    <a:pt x="849" y="161"/>
                  </a:cubicBezTo>
                  <a:cubicBezTo>
                    <a:pt x="846" y="159"/>
                    <a:pt x="844" y="156"/>
                    <a:pt x="841" y="153"/>
                  </a:cubicBezTo>
                  <a:cubicBezTo>
                    <a:pt x="839" y="151"/>
                    <a:pt x="840" y="146"/>
                    <a:pt x="837" y="144"/>
                  </a:cubicBezTo>
                  <a:cubicBezTo>
                    <a:pt x="834" y="141"/>
                    <a:pt x="817" y="153"/>
                    <a:pt x="809" y="149"/>
                  </a:cubicBezTo>
                  <a:cubicBezTo>
                    <a:pt x="806" y="147"/>
                    <a:pt x="803" y="144"/>
                    <a:pt x="801" y="141"/>
                  </a:cubicBezTo>
                  <a:close/>
                  <a:moveTo>
                    <a:pt x="704" y="44"/>
                  </a:moveTo>
                  <a:cubicBezTo>
                    <a:pt x="705" y="43"/>
                    <a:pt x="706" y="43"/>
                    <a:pt x="707" y="42"/>
                  </a:cubicBezTo>
                  <a:cubicBezTo>
                    <a:pt x="707" y="41"/>
                    <a:pt x="707" y="41"/>
                    <a:pt x="706" y="40"/>
                  </a:cubicBezTo>
                  <a:cubicBezTo>
                    <a:pt x="706" y="40"/>
                    <a:pt x="706" y="40"/>
                    <a:pt x="706" y="40"/>
                  </a:cubicBezTo>
                  <a:cubicBezTo>
                    <a:pt x="706" y="40"/>
                    <a:pt x="706" y="40"/>
                    <a:pt x="705" y="40"/>
                  </a:cubicBezTo>
                  <a:cubicBezTo>
                    <a:pt x="705" y="41"/>
                    <a:pt x="705" y="43"/>
                    <a:pt x="704" y="44"/>
                  </a:cubicBezTo>
                  <a:close/>
                  <a:moveTo>
                    <a:pt x="702" y="45"/>
                  </a:moveTo>
                  <a:cubicBezTo>
                    <a:pt x="702" y="46"/>
                    <a:pt x="703" y="46"/>
                    <a:pt x="703" y="46"/>
                  </a:cubicBezTo>
                  <a:cubicBezTo>
                    <a:pt x="704" y="46"/>
                    <a:pt x="704" y="46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4"/>
                    <a:pt x="704" y="44"/>
                  </a:cubicBezTo>
                  <a:cubicBezTo>
                    <a:pt x="704" y="44"/>
                    <a:pt x="703" y="43"/>
                    <a:pt x="703" y="43"/>
                  </a:cubicBezTo>
                  <a:cubicBezTo>
                    <a:pt x="703" y="43"/>
                    <a:pt x="703" y="44"/>
                    <a:pt x="702" y="44"/>
                  </a:cubicBezTo>
                  <a:cubicBezTo>
                    <a:pt x="702" y="45"/>
                    <a:pt x="702" y="45"/>
                    <a:pt x="702" y="45"/>
                  </a:cubicBezTo>
                  <a:close/>
                  <a:moveTo>
                    <a:pt x="637" y="47"/>
                  </a:moveTo>
                  <a:cubicBezTo>
                    <a:pt x="637" y="41"/>
                    <a:pt x="637" y="35"/>
                    <a:pt x="639" y="30"/>
                  </a:cubicBezTo>
                  <a:cubicBezTo>
                    <a:pt x="639" y="27"/>
                    <a:pt x="639" y="25"/>
                    <a:pt x="638" y="23"/>
                  </a:cubicBezTo>
                  <a:cubicBezTo>
                    <a:pt x="640" y="23"/>
                    <a:pt x="647" y="21"/>
                    <a:pt x="647" y="21"/>
                  </a:cubicBezTo>
                  <a:cubicBezTo>
                    <a:pt x="652" y="29"/>
                    <a:pt x="651" y="39"/>
                    <a:pt x="658" y="45"/>
                  </a:cubicBezTo>
                  <a:cubicBezTo>
                    <a:pt x="658" y="48"/>
                    <a:pt x="658" y="51"/>
                    <a:pt x="658" y="55"/>
                  </a:cubicBezTo>
                  <a:cubicBezTo>
                    <a:pt x="656" y="55"/>
                    <a:pt x="654" y="58"/>
                    <a:pt x="653" y="59"/>
                  </a:cubicBezTo>
                  <a:cubicBezTo>
                    <a:pt x="643" y="59"/>
                    <a:pt x="640" y="53"/>
                    <a:pt x="637" y="47"/>
                  </a:cubicBezTo>
                  <a:close/>
                  <a:moveTo>
                    <a:pt x="621" y="118"/>
                  </a:moveTo>
                  <a:cubicBezTo>
                    <a:pt x="621" y="113"/>
                    <a:pt x="621" y="109"/>
                    <a:pt x="621" y="105"/>
                  </a:cubicBezTo>
                  <a:cubicBezTo>
                    <a:pt x="628" y="104"/>
                    <a:pt x="632" y="97"/>
                    <a:pt x="636" y="92"/>
                  </a:cubicBezTo>
                  <a:cubicBezTo>
                    <a:pt x="640" y="85"/>
                    <a:pt x="652" y="76"/>
                    <a:pt x="660" y="71"/>
                  </a:cubicBezTo>
                  <a:cubicBezTo>
                    <a:pt x="663" y="70"/>
                    <a:pt x="678" y="62"/>
                    <a:pt x="677" y="61"/>
                  </a:cubicBezTo>
                  <a:cubicBezTo>
                    <a:pt x="680" y="60"/>
                    <a:pt x="693" y="54"/>
                    <a:pt x="694" y="51"/>
                  </a:cubicBezTo>
                  <a:cubicBezTo>
                    <a:pt x="694" y="50"/>
                    <a:pt x="694" y="50"/>
                    <a:pt x="694" y="50"/>
                  </a:cubicBezTo>
                  <a:cubicBezTo>
                    <a:pt x="692" y="49"/>
                    <a:pt x="681" y="45"/>
                    <a:pt x="680" y="44"/>
                  </a:cubicBezTo>
                  <a:cubicBezTo>
                    <a:pt x="678" y="43"/>
                    <a:pt x="676" y="39"/>
                    <a:pt x="675" y="39"/>
                  </a:cubicBezTo>
                  <a:cubicBezTo>
                    <a:pt x="675" y="38"/>
                    <a:pt x="675" y="37"/>
                    <a:pt x="675" y="37"/>
                  </a:cubicBezTo>
                  <a:cubicBezTo>
                    <a:pt x="684" y="39"/>
                    <a:pt x="702" y="36"/>
                    <a:pt x="707" y="33"/>
                  </a:cubicBezTo>
                  <a:cubicBezTo>
                    <a:pt x="709" y="31"/>
                    <a:pt x="712" y="28"/>
                    <a:pt x="716" y="27"/>
                  </a:cubicBezTo>
                  <a:cubicBezTo>
                    <a:pt x="721" y="26"/>
                    <a:pt x="736" y="34"/>
                    <a:pt x="739" y="36"/>
                  </a:cubicBezTo>
                  <a:cubicBezTo>
                    <a:pt x="739" y="38"/>
                    <a:pt x="738" y="39"/>
                    <a:pt x="738" y="41"/>
                  </a:cubicBezTo>
                  <a:cubicBezTo>
                    <a:pt x="736" y="42"/>
                    <a:pt x="734" y="44"/>
                    <a:pt x="732" y="45"/>
                  </a:cubicBezTo>
                  <a:cubicBezTo>
                    <a:pt x="731" y="45"/>
                    <a:pt x="730" y="45"/>
                    <a:pt x="730" y="45"/>
                  </a:cubicBezTo>
                  <a:cubicBezTo>
                    <a:pt x="724" y="47"/>
                    <a:pt x="709" y="51"/>
                    <a:pt x="705" y="55"/>
                  </a:cubicBezTo>
                  <a:cubicBezTo>
                    <a:pt x="706" y="56"/>
                    <a:pt x="706" y="57"/>
                    <a:pt x="706" y="58"/>
                  </a:cubicBezTo>
                  <a:cubicBezTo>
                    <a:pt x="708" y="59"/>
                    <a:pt x="710" y="60"/>
                    <a:pt x="712" y="61"/>
                  </a:cubicBezTo>
                  <a:cubicBezTo>
                    <a:pt x="713" y="61"/>
                    <a:pt x="715" y="61"/>
                    <a:pt x="717" y="61"/>
                  </a:cubicBezTo>
                  <a:cubicBezTo>
                    <a:pt x="724" y="65"/>
                    <a:pt x="744" y="92"/>
                    <a:pt x="730" y="103"/>
                  </a:cubicBezTo>
                  <a:cubicBezTo>
                    <a:pt x="728" y="104"/>
                    <a:pt x="716" y="108"/>
                    <a:pt x="717" y="108"/>
                  </a:cubicBezTo>
                  <a:cubicBezTo>
                    <a:pt x="711" y="111"/>
                    <a:pt x="705" y="106"/>
                    <a:pt x="702" y="111"/>
                  </a:cubicBezTo>
                  <a:cubicBezTo>
                    <a:pt x="702" y="114"/>
                    <a:pt x="702" y="117"/>
                    <a:pt x="702" y="120"/>
                  </a:cubicBezTo>
                  <a:cubicBezTo>
                    <a:pt x="699" y="125"/>
                    <a:pt x="694" y="130"/>
                    <a:pt x="690" y="134"/>
                  </a:cubicBezTo>
                  <a:cubicBezTo>
                    <a:pt x="690" y="136"/>
                    <a:pt x="690" y="137"/>
                    <a:pt x="691" y="137"/>
                  </a:cubicBezTo>
                  <a:cubicBezTo>
                    <a:pt x="692" y="139"/>
                    <a:pt x="695" y="139"/>
                    <a:pt x="697" y="139"/>
                  </a:cubicBezTo>
                  <a:cubicBezTo>
                    <a:pt x="698" y="138"/>
                    <a:pt x="699" y="137"/>
                    <a:pt x="700" y="134"/>
                  </a:cubicBezTo>
                  <a:cubicBezTo>
                    <a:pt x="711" y="134"/>
                    <a:pt x="716" y="138"/>
                    <a:pt x="726" y="140"/>
                  </a:cubicBezTo>
                  <a:cubicBezTo>
                    <a:pt x="727" y="143"/>
                    <a:pt x="730" y="149"/>
                    <a:pt x="729" y="151"/>
                  </a:cubicBezTo>
                  <a:cubicBezTo>
                    <a:pt x="728" y="152"/>
                    <a:pt x="727" y="154"/>
                    <a:pt x="725" y="155"/>
                  </a:cubicBezTo>
                  <a:cubicBezTo>
                    <a:pt x="716" y="158"/>
                    <a:pt x="712" y="149"/>
                    <a:pt x="705" y="150"/>
                  </a:cubicBezTo>
                  <a:cubicBezTo>
                    <a:pt x="704" y="149"/>
                    <a:pt x="700" y="153"/>
                    <a:pt x="699" y="155"/>
                  </a:cubicBezTo>
                  <a:cubicBezTo>
                    <a:pt x="698" y="157"/>
                    <a:pt x="700" y="159"/>
                    <a:pt x="700" y="160"/>
                  </a:cubicBezTo>
                  <a:cubicBezTo>
                    <a:pt x="700" y="162"/>
                    <a:pt x="700" y="164"/>
                    <a:pt x="700" y="166"/>
                  </a:cubicBezTo>
                  <a:cubicBezTo>
                    <a:pt x="702" y="174"/>
                    <a:pt x="698" y="180"/>
                    <a:pt x="692" y="183"/>
                  </a:cubicBezTo>
                  <a:cubicBezTo>
                    <a:pt x="685" y="187"/>
                    <a:pt x="666" y="181"/>
                    <a:pt x="662" y="179"/>
                  </a:cubicBezTo>
                  <a:cubicBezTo>
                    <a:pt x="662" y="177"/>
                    <a:pt x="653" y="173"/>
                    <a:pt x="651" y="173"/>
                  </a:cubicBezTo>
                  <a:cubicBezTo>
                    <a:pt x="651" y="172"/>
                    <a:pt x="652" y="172"/>
                    <a:pt x="652" y="172"/>
                  </a:cubicBezTo>
                  <a:cubicBezTo>
                    <a:pt x="660" y="170"/>
                    <a:pt x="676" y="168"/>
                    <a:pt x="683" y="163"/>
                  </a:cubicBezTo>
                  <a:cubicBezTo>
                    <a:pt x="685" y="162"/>
                    <a:pt x="692" y="157"/>
                    <a:pt x="689" y="155"/>
                  </a:cubicBezTo>
                  <a:cubicBezTo>
                    <a:pt x="685" y="154"/>
                    <a:pt x="675" y="155"/>
                    <a:pt x="672" y="157"/>
                  </a:cubicBezTo>
                  <a:cubicBezTo>
                    <a:pt x="668" y="159"/>
                    <a:pt x="653" y="154"/>
                    <a:pt x="652" y="153"/>
                  </a:cubicBezTo>
                  <a:cubicBezTo>
                    <a:pt x="650" y="152"/>
                    <a:pt x="650" y="151"/>
                    <a:pt x="649" y="149"/>
                  </a:cubicBezTo>
                  <a:cubicBezTo>
                    <a:pt x="649" y="148"/>
                    <a:pt x="649" y="148"/>
                    <a:pt x="650" y="147"/>
                  </a:cubicBezTo>
                  <a:cubicBezTo>
                    <a:pt x="660" y="147"/>
                    <a:pt x="674" y="146"/>
                    <a:pt x="684" y="144"/>
                  </a:cubicBezTo>
                  <a:cubicBezTo>
                    <a:pt x="685" y="143"/>
                    <a:pt x="685" y="142"/>
                    <a:pt x="686" y="141"/>
                  </a:cubicBezTo>
                  <a:cubicBezTo>
                    <a:pt x="686" y="141"/>
                    <a:pt x="686" y="141"/>
                    <a:pt x="686" y="140"/>
                  </a:cubicBezTo>
                  <a:cubicBezTo>
                    <a:pt x="684" y="139"/>
                    <a:pt x="684" y="138"/>
                    <a:pt x="682" y="137"/>
                  </a:cubicBezTo>
                  <a:cubicBezTo>
                    <a:pt x="682" y="133"/>
                    <a:pt x="681" y="129"/>
                    <a:pt x="683" y="125"/>
                  </a:cubicBezTo>
                  <a:cubicBezTo>
                    <a:pt x="685" y="122"/>
                    <a:pt x="691" y="115"/>
                    <a:pt x="690" y="111"/>
                  </a:cubicBezTo>
                  <a:cubicBezTo>
                    <a:pt x="690" y="109"/>
                    <a:pt x="689" y="109"/>
                    <a:pt x="688" y="109"/>
                  </a:cubicBezTo>
                  <a:cubicBezTo>
                    <a:pt x="680" y="105"/>
                    <a:pt x="670" y="123"/>
                    <a:pt x="665" y="118"/>
                  </a:cubicBezTo>
                  <a:cubicBezTo>
                    <a:pt x="666" y="112"/>
                    <a:pt x="667" y="106"/>
                    <a:pt x="670" y="102"/>
                  </a:cubicBezTo>
                  <a:cubicBezTo>
                    <a:pt x="675" y="96"/>
                    <a:pt x="690" y="97"/>
                    <a:pt x="695" y="102"/>
                  </a:cubicBezTo>
                  <a:cubicBezTo>
                    <a:pt x="701" y="102"/>
                    <a:pt x="703" y="100"/>
                    <a:pt x="707" y="98"/>
                  </a:cubicBezTo>
                  <a:cubicBezTo>
                    <a:pt x="711" y="95"/>
                    <a:pt x="717" y="94"/>
                    <a:pt x="720" y="90"/>
                  </a:cubicBezTo>
                  <a:cubicBezTo>
                    <a:pt x="720" y="89"/>
                    <a:pt x="720" y="88"/>
                    <a:pt x="720" y="89"/>
                  </a:cubicBezTo>
                  <a:cubicBezTo>
                    <a:pt x="726" y="78"/>
                    <a:pt x="710" y="68"/>
                    <a:pt x="705" y="66"/>
                  </a:cubicBezTo>
                  <a:cubicBezTo>
                    <a:pt x="694" y="63"/>
                    <a:pt x="681" y="76"/>
                    <a:pt x="678" y="81"/>
                  </a:cubicBezTo>
                  <a:cubicBezTo>
                    <a:pt x="670" y="91"/>
                    <a:pt x="657" y="97"/>
                    <a:pt x="649" y="107"/>
                  </a:cubicBezTo>
                  <a:cubicBezTo>
                    <a:pt x="645" y="112"/>
                    <a:pt x="646" y="118"/>
                    <a:pt x="644" y="123"/>
                  </a:cubicBezTo>
                  <a:cubicBezTo>
                    <a:pt x="643" y="127"/>
                    <a:pt x="640" y="131"/>
                    <a:pt x="639" y="133"/>
                  </a:cubicBezTo>
                  <a:cubicBezTo>
                    <a:pt x="632" y="134"/>
                    <a:pt x="625" y="130"/>
                    <a:pt x="623" y="125"/>
                  </a:cubicBezTo>
                  <a:cubicBezTo>
                    <a:pt x="621" y="123"/>
                    <a:pt x="623" y="120"/>
                    <a:pt x="621" y="118"/>
                  </a:cubicBezTo>
                  <a:close/>
                  <a:moveTo>
                    <a:pt x="537" y="94"/>
                  </a:moveTo>
                  <a:cubicBezTo>
                    <a:pt x="538" y="94"/>
                    <a:pt x="540" y="93"/>
                    <a:pt x="540" y="92"/>
                  </a:cubicBezTo>
                  <a:cubicBezTo>
                    <a:pt x="541" y="91"/>
                    <a:pt x="540" y="90"/>
                    <a:pt x="540" y="89"/>
                  </a:cubicBezTo>
                  <a:cubicBezTo>
                    <a:pt x="539" y="90"/>
                    <a:pt x="539" y="90"/>
                    <a:pt x="539" y="90"/>
                  </a:cubicBezTo>
                  <a:cubicBezTo>
                    <a:pt x="538" y="91"/>
                    <a:pt x="538" y="93"/>
                    <a:pt x="537" y="94"/>
                  </a:cubicBezTo>
                  <a:close/>
                  <a:moveTo>
                    <a:pt x="503" y="79"/>
                  </a:moveTo>
                  <a:cubicBezTo>
                    <a:pt x="504" y="80"/>
                    <a:pt x="505" y="81"/>
                    <a:pt x="507" y="79"/>
                  </a:cubicBezTo>
                  <a:cubicBezTo>
                    <a:pt x="507" y="77"/>
                    <a:pt x="508" y="77"/>
                    <a:pt x="508" y="75"/>
                  </a:cubicBezTo>
                  <a:cubicBezTo>
                    <a:pt x="508" y="75"/>
                    <a:pt x="507" y="75"/>
                    <a:pt x="507" y="74"/>
                  </a:cubicBezTo>
                  <a:cubicBezTo>
                    <a:pt x="506" y="75"/>
                    <a:pt x="505" y="75"/>
                    <a:pt x="504" y="75"/>
                  </a:cubicBezTo>
                  <a:cubicBezTo>
                    <a:pt x="504" y="77"/>
                    <a:pt x="504" y="77"/>
                    <a:pt x="503" y="79"/>
                  </a:cubicBezTo>
                  <a:close/>
                  <a:moveTo>
                    <a:pt x="491" y="115"/>
                  </a:moveTo>
                  <a:cubicBezTo>
                    <a:pt x="496" y="117"/>
                    <a:pt x="504" y="111"/>
                    <a:pt x="507" y="108"/>
                  </a:cubicBezTo>
                  <a:cubicBezTo>
                    <a:pt x="506" y="107"/>
                    <a:pt x="506" y="105"/>
                    <a:pt x="506" y="104"/>
                  </a:cubicBezTo>
                  <a:cubicBezTo>
                    <a:pt x="505" y="104"/>
                    <a:pt x="505" y="103"/>
                    <a:pt x="504" y="103"/>
                  </a:cubicBezTo>
                  <a:cubicBezTo>
                    <a:pt x="501" y="105"/>
                    <a:pt x="494" y="109"/>
                    <a:pt x="491" y="113"/>
                  </a:cubicBezTo>
                  <a:cubicBezTo>
                    <a:pt x="491" y="113"/>
                    <a:pt x="491" y="114"/>
                    <a:pt x="491" y="115"/>
                  </a:cubicBezTo>
                  <a:close/>
                  <a:moveTo>
                    <a:pt x="460" y="78"/>
                  </a:moveTo>
                  <a:cubicBezTo>
                    <a:pt x="461" y="79"/>
                    <a:pt x="462" y="79"/>
                    <a:pt x="463" y="79"/>
                  </a:cubicBezTo>
                  <a:cubicBezTo>
                    <a:pt x="466" y="77"/>
                    <a:pt x="468" y="75"/>
                    <a:pt x="470" y="73"/>
                  </a:cubicBezTo>
                  <a:cubicBezTo>
                    <a:pt x="470" y="71"/>
                    <a:pt x="470" y="71"/>
                    <a:pt x="470" y="69"/>
                  </a:cubicBezTo>
                  <a:cubicBezTo>
                    <a:pt x="468" y="69"/>
                    <a:pt x="467" y="70"/>
                    <a:pt x="466" y="70"/>
                  </a:cubicBezTo>
                  <a:cubicBezTo>
                    <a:pt x="464" y="71"/>
                    <a:pt x="461" y="74"/>
                    <a:pt x="460" y="78"/>
                  </a:cubicBezTo>
                  <a:close/>
                  <a:moveTo>
                    <a:pt x="453" y="106"/>
                  </a:moveTo>
                  <a:cubicBezTo>
                    <a:pt x="454" y="106"/>
                    <a:pt x="454" y="106"/>
                    <a:pt x="455" y="106"/>
                  </a:cubicBezTo>
                  <a:cubicBezTo>
                    <a:pt x="457" y="103"/>
                    <a:pt x="473" y="90"/>
                    <a:pt x="469" y="87"/>
                  </a:cubicBezTo>
                  <a:cubicBezTo>
                    <a:pt x="458" y="82"/>
                    <a:pt x="453" y="96"/>
                    <a:pt x="453" y="106"/>
                  </a:cubicBezTo>
                  <a:close/>
                  <a:moveTo>
                    <a:pt x="438" y="93"/>
                  </a:moveTo>
                  <a:cubicBezTo>
                    <a:pt x="439" y="93"/>
                    <a:pt x="440" y="94"/>
                    <a:pt x="440" y="95"/>
                  </a:cubicBezTo>
                  <a:cubicBezTo>
                    <a:pt x="442" y="95"/>
                    <a:pt x="443" y="95"/>
                    <a:pt x="444" y="95"/>
                  </a:cubicBezTo>
                  <a:cubicBezTo>
                    <a:pt x="445" y="94"/>
                    <a:pt x="446" y="93"/>
                    <a:pt x="446" y="92"/>
                  </a:cubicBezTo>
                  <a:cubicBezTo>
                    <a:pt x="445" y="91"/>
                    <a:pt x="444" y="91"/>
                    <a:pt x="444" y="90"/>
                  </a:cubicBezTo>
                  <a:cubicBezTo>
                    <a:pt x="444" y="91"/>
                    <a:pt x="439" y="91"/>
                    <a:pt x="438" y="92"/>
                  </a:cubicBezTo>
                  <a:cubicBezTo>
                    <a:pt x="438" y="92"/>
                    <a:pt x="438" y="92"/>
                    <a:pt x="438" y="93"/>
                  </a:cubicBezTo>
                  <a:close/>
                  <a:moveTo>
                    <a:pt x="425" y="130"/>
                  </a:moveTo>
                  <a:cubicBezTo>
                    <a:pt x="429" y="129"/>
                    <a:pt x="448" y="117"/>
                    <a:pt x="439" y="112"/>
                  </a:cubicBezTo>
                  <a:cubicBezTo>
                    <a:pt x="438" y="112"/>
                    <a:pt x="438" y="112"/>
                    <a:pt x="437" y="112"/>
                  </a:cubicBezTo>
                  <a:cubicBezTo>
                    <a:pt x="435" y="119"/>
                    <a:pt x="428" y="123"/>
                    <a:pt x="425" y="130"/>
                  </a:cubicBezTo>
                  <a:close/>
                  <a:moveTo>
                    <a:pt x="398" y="150"/>
                  </a:moveTo>
                  <a:cubicBezTo>
                    <a:pt x="398" y="144"/>
                    <a:pt x="399" y="138"/>
                    <a:pt x="399" y="133"/>
                  </a:cubicBezTo>
                  <a:cubicBezTo>
                    <a:pt x="403" y="131"/>
                    <a:pt x="426" y="102"/>
                    <a:pt x="429" y="97"/>
                  </a:cubicBezTo>
                  <a:cubicBezTo>
                    <a:pt x="428" y="96"/>
                    <a:pt x="428" y="96"/>
                    <a:pt x="426" y="96"/>
                  </a:cubicBezTo>
                  <a:cubicBezTo>
                    <a:pt x="424" y="97"/>
                    <a:pt x="405" y="104"/>
                    <a:pt x="401" y="101"/>
                  </a:cubicBezTo>
                  <a:cubicBezTo>
                    <a:pt x="400" y="100"/>
                    <a:pt x="400" y="100"/>
                    <a:pt x="400" y="100"/>
                  </a:cubicBezTo>
                  <a:cubicBezTo>
                    <a:pt x="400" y="86"/>
                    <a:pt x="411" y="79"/>
                    <a:pt x="418" y="74"/>
                  </a:cubicBezTo>
                  <a:cubicBezTo>
                    <a:pt x="424" y="70"/>
                    <a:pt x="428" y="65"/>
                    <a:pt x="432" y="60"/>
                  </a:cubicBezTo>
                  <a:cubicBezTo>
                    <a:pt x="437" y="54"/>
                    <a:pt x="450" y="45"/>
                    <a:pt x="453" y="38"/>
                  </a:cubicBezTo>
                  <a:cubicBezTo>
                    <a:pt x="454" y="34"/>
                    <a:pt x="454" y="29"/>
                    <a:pt x="454" y="25"/>
                  </a:cubicBezTo>
                  <a:cubicBezTo>
                    <a:pt x="462" y="22"/>
                    <a:pt x="468" y="24"/>
                    <a:pt x="473" y="28"/>
                  </a:cubicBezTo>
                  <a:cubicBezTo>
                    <a:pt x="468" y="46"/>
                    <a:pt x="437" y="68"/>
                    <a:pt x="423" y="81"/>
                  </a:cubicBezTo>
                  <a:cubicBezTo>
                    <a:pt x="420" y="84"/>
                    <a:pt x="416" y="86"/>
                    <a:pt x="413" y="89"/>
                  </a:cubicBezTo>
                  <a:cubicBezTo>
                    <a:pt x="413" y="90"/>
                    <a:pt x="413" y="90"/>
                    <a:pt x="414" y="90"/>
                  </a:cubicBezTo>
                  <a:cubicBezTo>
                    <a:pt x="419" y="90"/>
                    <a:pt x="426" y="88"/>
                    <a:pt x="430" y="86"/>
                  </a:cubicBezTo>
                  <a:cubicBezTo>
                    <a:pt x="436" y="85"/>
                    <a:pt x="441" y="85"/>
                    <a:pt x="447" y="84"/>
                  </a:cubicBezTo>
                  <a:cubicBezTo>
                    <a:pt x="451" y="81"/>
                    <a:pt x="451" y="77"/>
                    <a:pt x="453" y="73"/>
                  </a:cubicBezTo>
                  <a:cubicBezTo>
                    <a:pt x="457" y="67"/>
                    <a:pt x="460" y="60"/>
                    <a:pt x="466" y="55"/>
                  </a:cubicBezTo>
                  <a:cubicBezTo>
                    <a:pt x="469" y="55"/>
                    <a:pt x="472" y="55"/>
                    <a:pt x="474" y="55"/>
                  </a:cubicBezTo>
                  <a:cubicBezTo>
                    <a:pt x="475" y="57"/>
                    <a:pt x="477" y="58"/>
                    <a:pt x="478" y="59"/>
                  </a:cubicBezTo>
                  <a:cubicBezTo>
                    <a:pt x="481" y="63"/>
                    <a:pt x="483" y="67"/>
                    <a:pt x="485" y="71"/>
                  </a:cubicBezTo>
                  <a:cubicBezTo>
                    <a:pt x="488" y="69"/>
                    <a:pt x="495" y="62"/>
                    <a:pt x="492" y="57"/>
                  </a:cubicBezTo>
                  <a:cubicBezTo>
                    <a:pt x="491" y="54"/>
                    <a:pt x="488" y="53"/>
                    <a:pt x="490" y="49"/>
                  </a:cubicBezTo>
                  <a:cubicBezTo>
                    <a:pt x="490" y="46"/>
                    <a:pt x="498" y="42"/>
                    <a:pt x="502" y="43"/>
                  </a:cubicBezTo>
                  <a:cubicBezTo>
                    <a:pt x="502" y="47"/>
                    <a:pt x="506" y="51"/>
                    <a:pt x="508" y="53"/>
                  </a:cubicBezTo>
                  <a:cubicBezTo>
                    <a:pt x="515" y="55"/>
                    <a:pt x="513" y="47"/>
                    <a:pt x="514" y="43"/>
                  </a:cubicBezTo>
                  <a:cubicBezTo>
                    <a:pt x="517" y="34"/>
                    <a:pt x="512" y="13"/>
                    <a:pt x="524" y="13"/>
                  </a:cubicBezTo>
                  <a:cubicBezTo>
                    <a:pt x="525" y="15"/>
                    <a:pt x="530" y="19"/>
                    <a:pt x="532" y="21"/>
                  </a:cubicBezTo>
                  <a:cubicBezTo>
                    <a:pt x="532" y="21"/>
                    <a:pt x="532" y="21"/>
                    <a:pt x="533" y="21"/>
                  </a:cubicBezTo>
                  <a:cubicBezTo>
                    <a:pt x="535" y="25"/>
                    <a:pt x="536" y="27"/>
                    <a:pt x="539" y="30"/>
                  </a:cubicBezTo>
                  <a:cubicBezTo>
                    <a:pt x="541" y="34"/>
                    <a:pt x="544" y="42"/>
                    <a:pt x="545" y="47"/>
                  </a:cubicBezTo>
                  <a:cubicBezTo>
                    <a:pt x="546" y="51"/>
                    <a:pt x="542" y="54"/>
                    <a:pt x="543" y="59"/>
                  </a:cubicBezTo>
                  <a:cubicBezTo>
                    <a:pt x="546" y="65"/>
                    <a:pt x="553" y="69"/>
                    <a:pt x="556" y="75"/>
                  </a:cubicBezTo>
                  <a:cubicBezTo>
                    <a:pt x="558" y="79"/>
                    <a:pt x="558" y="83"/>
                    <a:pt x="560" y="85"/>
                  </a:cubicBezTo>
                  <a:cubicBezTo>
                    <a:pt x="564" y="89"/>
                    <a:pt x="570" y="91"/>
                    <a:pt x="574" y="95"/>
                  </a:cubicBezTo>
                  <a:cubicBezTo>
                    <a:pt x="574" y="97"/>
                    <a:pt x="574" y="98"/>
                    <a:pt x="574" y="99"/>
                  </a:cubicBezTo>
                  <a:cubicBezTo>
                    <a:pt x="572" y="100"/>
                    <a:pt x="570" y="102"/>
                    <a:pt x="568" y="103"/>
                  </a:cubicBezTo>
                  <a:cubicBezTo>
                    <a:pt x="565" y="105"/>
                    <a:pt x="561" y="104"/>
                    <a:pt x="559" y="105"/>
                  </a:cubicBezTo>
                  <a:cubicBezTo>
                    <a:pt x="552" y="106"/>
                    <a:pt x="543" y="109"/>
                    <a:pt x="539" y="114"/>
                  </a:cubicBezTo>
                  <a:cubicBezTo>
                    <a:pt x="536" y="117"/>
                    <a:pt x="536" y="135"/>
                    <a:pt x="535" y="141"/>
                  </a:cubicBezTo>
                  <a:cubicBezTo>
                    <a:pt x="535" y="143"/>
                    <a:pt x="534" y="145"/>
                    <a:pt x="534" y="148"/>
                  </a:cubicBezTo>
                  <a:cubicBezTo>
                    <a:pt x="532" y="152"/>
                    <a:pt x="531" y="158"/>
                    <a:pt x="530" y="163"/>
                  </a:cubicBezTo>
                  <a:cubicBezTo>
                    <a:pt x="530" y="164"/>
                    <a:pt x="530" y="165"/>
                    <a:pt x="530" y="166"/>
                  </a:cubicBezTo>
                  <a:cubicBezTo>
                    <a:pt x="526" y="174"/>
                    <a:pt x="524" y="181"/>
                    <a:pt x="520" y="187"/>
                  </a:cubicBezTo>
                  <a:cubicBezTo>
                    <a:pt x="520" y="190"/>
                    <a:pt x="520" y="193"/>
                    <a:pt x="520" y="195"/>
                  </a:cubicBezTo>
                  <a:cubicBezTo>
                    <a:pt x="519" y="195"/>
                    <a:pt x="519" y="195"/>
                    <a:pt x="519" y="195"/>
                  </a:cubicBezTo>
                  <a:cubicBezTo>
                    <a:pt x="518" y="193"/>
                    <a:pt x="515" y="191"/>
                    <a:pt x="514" y="189"/>
                  </a:cubicBezTo>
                  <a:cubicBezTo>
                    <a:pt x="511" y="185"/>
                    <a:pt x="511" y="181"/>
                    <a:pt x="509" y="177"/>
                  </a:cubicBezTo>
                  <a:cubicBezTo>
                    <a:pt x="509" y="175"/>
                    <a:pt x="509" y="173"/>
                    <a:pt x="509" y="171"/>
                  </a:cubicBezTo>
                  <a:cubicBezTo>
                    <a:pt x="507" y="163"/>
                    <a:pt x="509" y="147"/>
                    <a:pt x="508" y="135"/>
                  </a:cubicBezTo>
                  <a:cubicBezTo>
                    <a:pt x="507" y="135"/>
                    <a:pt x="506" y="135"/>
                    <a:pt x="507" y="134"/>
                  </a:cubicBezTo>
                  <a:cubicBezTo>
                    <a:pt x="497" y="136"/>
                    <a:pt x="489" y="139"/>
                    <a:pt x="481" y="142"/>
                  </a:cubicBezTo>
                  <a:cubicBezTo>
                    <a:pt x="476" y="142"/>
                    <a:pt x="472" y="143"/>
                    <a:pt x="467" y="143"/>
                  </a:cubicBezTo>
                  <a:cubicBezTo>
                    <a:pt x="462" y="138"/>
                    <a:pt x="463" y="125"/>
                    <a:pt x="465" y="119"/>
                  </a:cubicBezTo>
                  <a:cubicBezTo>
                    <a:pt x="470" y="117"/>
                    <a:pt x="476" y="112"/>
                    <a:pt x="478" y="108"/>
                  </a:cubicBezTo>
                  <a:cubicBezTo>
                    <a:pt x="478" y="107"/>
                    <a:pt x="478" y="105"/>
                    <a:pt x="478" y="104"/>
                  </a:cubicBezTo>
                  <a:cubicBezTo>
                    <a:pt x="484" y="97"/>
                    <a:pt x="492" y="90"/>
                    <a:pt x="488" y="77"/>
                  </a:cubicBezTo>
                  <a:cubicBezTo>
                    <a:pt x="488" y="77"/>
                    <a:pt x="488" y="77"/>
                    <a:pt x="487" y="77"/>
                  </a:cubicBezTo>
                  <a:cubicBezTo>
                    <a:pt x="473" y="87"/>
                    <a:pt x="476" y="96"/>
                    <a:pt x="467" y="109"/>
                  </a:cubicBezTo>
                  <a:cubicBezTo>
                    <a:pt x="461" y="117"/>
                    <a:pt x="456" y="117"/>
                    <a:pt x="452" y="129"/>
                  </a:cubicBezTo>
                  <a:cubicBezTo>
                    <a:pt x="448" y="140"/>
                    <a:pt x="457" y="156"/>
                    <a:pt x="457" y="165"/>
                  </a:cubicBezTo>
                  <a:cubicBezTo>
                    <a:pt x="455" y="165"/>
                    <a:pt x="455" y="167"/>
                    <a:pt x="454" y="167"/>
                  </a:cubicBezTo>
                  <a:cubicBezTo>
                    <a:pt x="452" y="167"/>
                    <a:pt x="452" y="167"/>
                    <a:pt x="450" y="167"/>
                  </a:cubicBezTo>
                  <a:cubicBezTo>
                    <a:pt x="447" y="163"/>
                    <a:pt x="444" y="159"/>
                    <a:pt x="442" y="153"/>
                  </a:cubicBezTo>
                  <a:cubicBezTo>
                    <a:pt x="440" y="149"/>
                    <a:pt x="441" y="145"/>
                    <a:pt x="439" y="141"/>
                  </a:cubicBezTo>
                  <a:cubicBezTo>
                    <a:pt x="438" y="141"/>
                    <a:pt x="438" y="141"/>
                    <a:pt x="437" y="141"/>
                  </a:cubicBezTo>
                  <a:cubicBezTo>
                    <a:pt x="431" y="151"/>
                    <a:pt x="418" y="157"/>
                    <a:pt x="402" y="157"/>
                  </a:cubicBezTo>
                  <a:cubicBezTo>
                    <a:pt x="402" y="156"/>
                    <a:pt x="400" y="155"/>
                    <a:pt x="400" y="155"/>
                  </a:cubicBezTo>
                  <a:cubicBezTo>
                    <a:pt x="398" y="153"/>
                    <a:pt x="398" y="151"/>
                    <a:pt x="398" y="150"/>
                  </a:cubicBezTo>
                  <a:close/>
                  <a:moveTo>
                    <a:pt x="278" y="104"/>
                  </a:moveTo>
                  <a:cubicBezTo>
                    <a:pt x="279" y="106"/>
                    <a:pt x="280" y="109"/>
                    <a:pt x="281" y="111"/>
                  </a:cubicBezTo>
                  <a:cubicBezTo>
                    <a:pt x="282" y="111"/>
                    <a:pt x="282" y="111"/>
                    <a:pt x="282" y="111"/>
                  </a:cubicBezTo>
                  <a:cubicBezTo>
                    <a:pt x="283" y="108"/>
                    <a:pt x="286" y="101"/>
                    <a:pt x="283" y="99"/>
                  </a:cubicBezTo>
                  <a:cubicBezTo>
                    <a:pt x="283" y="99"/>
                    <a:pt x="282" y="99"/>
                    <a:pt x="282" y="98"/>
                  </a:cubicBezTo>
                  <a:cubicBezTo>
                    <a:pt x="281" y="98"/>
                    <a:pt x="280" y="98"/>
                    <a:pt x="279" y="99"/>
                  </a:cubicBezTo>
                  <a:cubicBezTo>
                    <a:pt x="279" y="102"/>
                    <a:pt x="278" y="101"/>
                    <a:pt x="278" y="104"/>
                  </a:cubicBezTo>
                  <a:close/>
                  <a:moveTo>
                    <a:pt x="257" y="97"/>
                  </a:moveTo>
                  <a:cubicBezTo>
                    <a:pt x="257" y="97"/>
                    <a:pt x="257" y="98"/>
                    <a:pt x="257" y="99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8" y="99"/>
                    <a:pt x="259" y="99"/>
                    <a:pt x="259" y="99"/>
                  </a:cubicBezTo>
                  <a:cubicBezTo>
                    <a:pt x="260" y="98"/>
                    <a:pt x="260" y="97"/>
                    <a:pt x="261" y="97"/>
                  </a:cubicBezTo>
                  <a:cubicBezTo>
                    <a:pt x="261" y="95"/>
                    <a:pt x="261" y="95"/>
                    <a:pt x="260" y="93"/>
                  </a:cubicBezTo>
                  <a:cubicBezTo>
                    <a:pt x="260" y="93"/>
                    <a:pt x="260" y="93"/>
                    <a:pt x="260" y="93"/>
                  </a:cubicBezTo>
                  <a:cubicBezTo>
                    <a:pt x="259" y="93"/>
                    <a:pt x="259" y="93"/>
                    <a:pt x="259" y="93"/>
                  </a:cubicBezTo>
                  <a:cubicBezTo>
                    <a:pt x="258" y="94"/>
                    <a:pt x="258" y="95"/>
                    <a:pt x="257" y="97"/>
                  </a:cubicBezTo>
                  <a:close/>
                  <a:moveTo>
                    <a:pt x="236" y="104"/>
                  </a:moveTo>
                  <a:cubicBezTo>
                    <a:pt x="236" y="105"/>
                    <a:pt x="237" y="105"/>
                    <a:pt x="238" y="105"/>
                  </a:cubicBezTo>
                  <a:cubicBezTo>
                    <a:pt x="241" y="104"/>
                    <a:pt x="242" y="102"/>
                    <a:pt x="245" y="100"/>
                  </a:cubicBezTo>
                  <a:cubicBezTo>
                    <a:pt x="245" y="99"/>
                    <a:pt x="245" y="98"/>
                    <a:pt x="245" y="97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44" y="97"/>
                    <a:pt x="243" y="97"/>
                    <a:pt x="242" y="97"/>
                  </a:cubicBezTo>
                  <a:cubicBezTo>
                    <a:pt x="240" y="99"/>
                    <a:pt x="238" y="101"/>
                    <a:pt x="236" y="104"/>
                  </a:cubicBezTo>
                  <a:close/>
                  <a:moveTo>
                    <a:pt x="216" y="151"/>
                  </a:moveTo>
                  <a:cubicBezTo>
                    <a:pt x="217" y="152"/>
                    <a:pt x="225" y="157"/>
                    <a:pt x="226" y="158"/>
                  </a:cubicBezTo>
                  <a:cubicBezTo>
                    <a:pt x="230" y="159"/>
                    <a:pt x="253" y="155"/>
                    <a:pt x="254" y="154"/>
                  </a:cubicBezTo>
                  <a:cubicBezTo>
                    <a:pt x="254" y="153"/>
                    <a:pt x="253" y="151"/>
                    <a:pt x="252" y="149"/>
                  </a:cubicBezTo>
                  <a:cubicBezTo>
                    <a:pt x="253" y="149"/>
                    <a:pt x="253" y="149"/>
                    <a:pt x="253" y="149"/>
                  </a:cubicBezTo>
                  <a:cubicBezTo>
                    <a:pt x="259" y="147"/>
                    <a:pt x="266" y="162"/>
                    <a:pt x="274" y="147"/>
                  </a:cubicBezTo>
                  <a:cubicBezTo>
                    <a:pt x="280" y="149"/>
                    <a:pt x="289" y="157"/>
                    <a:pt x="296" y="153"/>
                  </a:cubicBezTo>
                  <a:cubicBezTo>
                    <a:pt x="309" y="147"/>
                    <a:pt x="312" y="126"/>
                    <a:pt x="312" y="104"/>
                  </a:cubicBezTo>
                  <a:cubicBezTo>
                    <a:pt x="312" y="97"/>
                    <a:pt x="313" y="86"/>
                    <a:pt x="310" y="81"/>
                  </a:cubicBezTo>
                  <a:cubicBezTo>
                    <a:pt x="310" y="78"/>
                    <a:pt x="310" y="75"/>
                    <a:pt x="310" y="73"/>
                  </a:cubicBezTo>
                  <a:cubicBezTo>
                    <a:pt x="310" y="67"/>
                    <a:pt x="310" y="56"/>
                    <a:pt x="308" y="51"/>
                  </a:cubicBezTo>
                  <a:cubicBezTo>
                    <a:pt x="308" y="49"/>
                    <a:pt x="307" y="45"/>
                    <a:pt x="307" y="43"/>
                  </a:cubicBezTo>
                  <a:cubicBezTo>
                    <a:pt x="305" y="35"/>
                    <a:pt x="304" y="27"/>
                    <a:pt x="301" y="21"/>
                  </a:cubicBezTo>
                  <a:cubicBezTo>
                    <a:pt x="270" y="17"/>
                    <a:pt x="248" y="27"/>
                    <a:pt x="235" y="46"/>
                  </a:cubicBezTo>
                  <a:cubicBezTo>
                    <a:pt x="232" y="50"/>
                    <a:pt x="222" y="63"/>
                    <a:pt x="225" y="70"/>
                  </a:cubicBezTo>
                  <a:cubicBezTo>
                    <a:pt x="233" y="70"/>
                    <a:pt x="243" y="58"/>
                    <a:pt x="249" y="54"/>
                  </a:cubicBezTo>
                  <a:cubicBezTo>
                    <a:pt x="250" y="54"/>
                    <a:pt x="254" y="53"/>
                    <a:pt x="254" y="53"/>
                  </a:cubicBezTo>
                  <a:cubicBezTo>
                    <a:pt x="280" y="51"/>
                    <a:pt x="264" y="71"/>
                    <a:pt x="264" y="83"/>
                  </a:cubicBezTo>
                  <a:cubicBezTo>
                    <a:pt x="268" y="85"/>
                    <a:pt x="278" y="95"/>
                    <a:pt x="284" y="92"/>
                  </a:cubicBezTo>
                  <a:cubicBezTo>
                    <a:pt x="284" y="91"/>
                    <a:pt x="285" y="90"/>
                    <a:pt x="286" y="90"/>
                  </a:cubicBezTo>
                  <a:cubicBezTo>
                    <a:pt x="293" y="90"/>
                    <a:pt x="311" y="103"/>
                    <a:pt x="302" y="112"/>
                  </a:cubicBezTo>
                  <a:cubicBezTo>
                    <a:pt x="299" y="115"/>
                    <a:pt x="294" y="117"/>
                    <a:pt x="290" y="120"/>
                  </a:cubicBezTo>
                  <a:cubicBezTo>
                    <a:pt x="285" y="123"/>
                    <a:pt x="280" y="129"/>
                    <a:pt x="274" y="133"/>
                  </a:cubicBezTo>
                  <a:cubicBezTo>
                    <a:pt x="274" y="133"/>
                    <a:pt x="272" y="133"/>
                    <a:pt x="273" y="134"/>
                  </a:cubicBezTo>
                  <a:cubicBezTo>
                    <a:pt x="268" y="137"/>
                    <a:pt x="260" y="139"/>
                    <a:pt x="254" y="143"/>
                  </a:cubicBezTo>
                  <a:cubicBezTo>
                    <a:pt x="251" y="145"/>
                    <a:pt x="243" y="143"/>
                    <a:pt x="240" y="143"/>
                  </a:cubicBezTo>
                  <a:cubicBezTo>
                    <a:pt x="238" y="140"/>
                    <a:pt x="232" y="133"/>
                    <a:pt x="236" y="127"/>
                  </a:cubicBezTo>
                  <a:cubicBezTo>
                    <a:pt x="237" y="124"/>
                    <a:pt x="242" y="120"/>
                    <a:pt x="244" y="119"/>
                  </a:cubicBezTo>
                  <a:cubicBezTo>
                    <a:pt x="244" y="116"/>
                    <a:pt x="243" y="116"/>
                    <a:pt x="241" y="116"/>
                  </a:cubicBezTo>
                  <a:cubicBezTo>
                    <a:pt x="238" y="121"/>
                    <a:pt x="227" y="110"/>
                    <a:pt x="226" y="108"/>
                  </a:cubicBezTo>
                  <a:cubicBezTo>
                    <a:pt x="226" y="105"/>
                    <a:pt x="226" y="102"/>
                    <a:pt x="226" y="99"/>
                  </a:cubicBezTo>
                  <a:cubicBezTo>
                    <a:pt x="229" y="98"/>
                    <a:pt x="231" y="95"/>
                    <a:pt x="234" y="93"/>
                  </a:cubicBezTo>
                  <a:cubicBezTo>
                    <a:pt x="242" y="89"/>
                    <a:pt x="256" y="87"/>
                    <a:pt x="252" y="74"/>
                  </a:cubicBezTo>
                  <a:cubicBezTo>
                    <a:pt x="252" y="74"/>
                    <a:pt x="251" y="74"/>
                    <a:pt x="250" y="74"/>
                  </a:cubicBezTo>
                  <a:cubicBezTo>
                    <a:pt x="246" y="78"/>
                    <a:pt x="227" y="77"/>
                    <a:pt x="223" y="83"/>
                  </a:cubicBezTo>
                  <a:cubicBezTo>
                    <a:pt x="220" y="86"/>
                    <a:pt x="223" y="93"/>
                    <a:pt x="221" y="97"/>
                  </a:cubicBezTo>
                  <a:cubicBezTo>
                    <a:pt x="219" y="97"/>
                    <a:pt x="220" y="103"/>
                    <a:pt x="218" y="105"/>
                  </a:cubicBezTo>
                  <a:cubicBezTo>
                    <a:pt x="214" y="114"/>
                    <a:pt x="219" y="132"/>
                    <a:pt x="217" y="141"/>
                  </a:cubicBezTo>
                  <a:cubicBezTo>
                    <a:pt x="217" y="144"/>
                    <a:pt x="216" y="149"/>
                    <a:pt x="216" y="151"/>
                  </a:cubicBezTo>
                  <a:close/>
                  <a:moveTo>
                    <a:pt x="197" y="154"/>
                  </a:moveTo>
                  <a:cubicBezTo>
                    <a:pt x="197" y="141"/>
                    <a:pt x="202" y="127"/>
                    <a:pt x="205" y="115"/>
                  </a:cubicBezTo>
                  <a:cubicBezTo>
                    <a:pt x="205" y="113"/>
                    <a:pt x="205" y="110"/>
                    <a:pt x="205" y="107"/>
                  </a:cubicBezTo>
                  <a:cubicBezTo>
                    <a:pt x="205" y="93"/>
                    <a:pt x="199" y="79"/>
                    <a:pt x="201" y="66"/>
                  </a:cubicBezTo>
                  <a:cubicBezTo>
                    <a:pt x="205" y="39"/>
                    <a:pt x="229" y="25"/>
                    <a:pt x="252" y="17"/>
                  </a:cubicBezTo>
                  <a:cubicBezTo>
                    <a:pt x="261" y="15"/>
                    <a:pt x="289" y="6"/>
                    <a:pt x="300" y="13"/>
                  </a:cubicBezTo>
                  <a:cubicBezTo>
                    <a:pt x="302" y="13"/>
                    <a:pt x="306" y="13"/>
                    <a:pt x="308" y="15"/>
                  </a:cubicBezTo>
                  <a:cubicBezTo>
                    <a:pt x="330" y="29"/>
                    <a:pt x="324" y="79"/>
                    <a:pt x="325" y="113"/>
                  </a:cubicBezTo>
                  <a:cubicBezTo>
                    <a:pt x="325" y="129"/>
                    <a:pt x="328" y="154"/>
                    <a:pt x="320" y="163"/>
                  </a:cubicBezTo>
                  <a:cubicBezTo>
                    <a:pt x="318" y="166"/>
                    <a:pt x="294" y="183"/>
                    <a:pt x="287" y="179"/>
                  </a:cubicBezTo>
                  <a:cubicBezTo>
                    <a:pt x="280" y="175"/>
                    <a:pt x="274" y="165"/>
                    <a:pt x="264" y="164"/>
                  </a:cubicBezTo>
                  <a:cubicBezTo>
                    <a:pt x="261" y="163"/>
                    <a:pt x="257" y="167"/>
                    <a:pt x="254" y="168"/>
                  </a:cubicBezTo>
                  <a:cubicBezTo>
                    <a:pt x="252" y="169"/>
                    <a:pt x="230" y="173"/>
                    <a:pt x="226" y="171"/>
                  </a:cubicBezTo>
                  <a:cubicBezTo>
                    <a:pt x="221" y="170"/>
                    <a:pt x="220" y="167"/>
                    <a:pt x="216" y="164"/>
                  </a:cubicBezTo>
                  <a:cubicBezTo>
                    <a:pt x="216" y="164"/>
                    <a:pt x="216" y="164"/>
                    <a:pt x="216" y="164"/>
                  </a:cubicBezTo>
                  <a:cubicBezTo>
                    <a:pt x="213" y="166"/>
                    <a:pt x="211" y="170"/>
                    <a:pt x="206" y="170"/>
                  </a:cubicBezTo>
                  <a:cubicBezTo>
                    <a:pt x="204" y="168"/>
                    <a:pt x="202" y="166"/>
                    <a:pt x="201" y="164"/>
                  </a:cubicBezTo>
                  <a:cubicBezTo>
                    <a:pt x="199" y="161"/>
                    <a:pt x="199" y="158"/>
                    <a:pt x="197" y="154"/>
                  </a:cubicBezTo>
                  <a:close/>
                  <a:moveTo>
                    <a:pt x="83" y="79"/>
                  </a:moveTo>
                  <a:cubicBezTo>
                    <a:pt x="84" y="83"/>
                    <a:pt x="84" y="85"/>
                    <a:pt x="85" y="87"/>
                  </a:cubicBezTo>
                  <a:cubicBezTo>
                    <a:pt x="92" y="84"/>
                    <a:pt x="115" y="69"/>
                    <a:pt x="116" y="62"/>
                  </a:cubicBezTo>
                  <a:cubicBezTo>
                    <a:pt x="116" y="62"/>
                    <a:pt x="116" y="62"/>
                    <a:pt x="115" y="62"/>
                  </a:cubicBezTo>
                  <a:cubicBezTo>
                    <a:pt x="111" y="60"/>
                    <a:pt x="105" y="62"/>
                    <a:pt x="101" y="63"/>
                  </a:cubicBezTo>
                  <a:cubicBezTo>
                    <a:pt x="98" y="63"/>
                    <a:pt x="96" y="63"/>
                    <a:pt x="93" y="63"/>
                  </a:cubicBezTo>
                  <a:cubicBezTo>
                    <a:pt x="84" y="65"/>
                    <a:pt x="82" y="70"/>
                    <a:pt x="83" y="79"/>
                  </a:cubicBezTo>
                  <a:close/>
                  <a:moveTo>
                    <a:pt x="32" y="97"/>
                  </a:moveTo>
                  <a:cubicBezTo>
                    <a:pt x="36" y="101"/>
                    <a:pt x="36" y="104"/>
                    <a:pt x="36" y="112"/>
                  </a:cubicBezTo>
                  <a:cubicBezTo>
                    <a:pt x="38" y="113"/>
                    <a:pt x="38" y="113"/>
                    <a:pt x="38" y="114"/>
                  </a:cubicBezTo>
                  <a:cubicBezTo>
                    <a:pt x="41" y="114"/>
                    <a:pt x="44" y="114"/>
                    <a:pt x="46" y="113"/>
                  </a:cubicBezTo>
                  <a:cubicBezTo>
                    <a:pt x="47" y="111"/>
                    <a:pt x="50" y="108"/>
                    <a:pt x="50" y="106"/>
                  </a:cubicBezTo>
                  <a:cubicBezTo>
                    <a:pt x="52" y="100"/>
                    <a:pt x="53" y="86"/>
                    <a:pt x="49" y="83"/>
                  </a:cubicBezTo>
                  <a:cubicBezTo>
                    <a:pt x="49" y="83"/>
                    <a:pt x="49" y="82"/>
                    <a:pt x="48" y="82"/>
                  </a:cubicBezTo>
                  <a:cubicBezTo>
                    <a:pt x="42" y="82"/>
                    <a:pt x="34" y="89"/>
                    <a:pt x="32" y="94"/>
                  </a:cubicBezTo>
                  <a:cubicBezTo>
                    <a:pt x="32" y="95"/>
                    <a:pt x="32" y="96"/>
                    <a:pt x="32" y="97"/>
                  </a:cubicBezTo>
                  <a:close/>
                  <a:moveTo>
                    <a:pt x="3" y="66"/>
                  </a:moveTo>
                  <a:cubicBezTo>
                    <a:pt x="9" y="66"/>
                    <a:pt x="12" y="70"/>
                    <a:pt x="14" y="73"/>
                  </a:cubicBezTo>
                  <a:cubicBezTo>
                    <a:pt x="16" y="73"/>
                    <a:pt x="18" y="73"/>
                    <a:pt x="19" y="73"/>
                  </a:cubicBezTo>
                  <a:cubicBezTo>
                    <a:pt x="22" y="71"/>
                    <a:pt x="24" y="69"/>
                    <a:pt x="26" y="67"/>
                  </a:cubicBezTo>
                  <a:cubicBezTo>
                    <a:pt x="31" y="64"/>
                    <a:pt x="38" y="63"/>
                    <a:pt x="44" y="60"/>
                  </a:cubicBezTo>
                  <a:cubicBezTo>
                    <a:pt x="48" y="57"/>
                    <a:pt x="51" y="59"/>
                    <a:pt x="54" y="55"/>
                  </a:cubicBezTo>
                  <a:cubicBezTo>
                    <a:pt x="57" y="47"/>
                    <a:pt x="51" y="40"/>
                    <a:pt x="54" y="31"/>
                  </a:cubicBezTo>
                  <a:cubicBezTo>
                    <a:pt x="55" y="26"/>
                    <a:pt x="56" y="23"/>
                    <a:pt x="57" y="17"/>
                  </a:cubicBezTo>
                  <a:cubicBezTo>
                    <a:pt x="57" y="17"/>
                    <a:pt x="56" y="5"/>
                    <a:pt x="58" y="7"/>
                  </a:cubicBezTo>
                  <a:cubicBezTo>
                    <a:pt x="58" y="6"/>
                    <a:pt x="58" y="6"/>
                    <a:pt x="59" y="6"/>
                  </a:cubicBezTo>
                  <a:cubicBezTo>
                    <a:pt x="69" y="5"/>
                    <a:pt x="83" y="21"/>
                    <a:pt x="92" y="27"/>
                  </a:cubicBezTo>
                  <a:cubicBezTo>
                    <a:pt x="92" y="35"/>
                    <a:pt x="89" y="43"/>
                    <a:pt x="90" y="51"/>
                  </a:cubicBezTo>
                  <a:cubicBezTo>
                    <a:pt x="100" y="55"/>
                    <a:pt x="115" y="50"/>
                    <a:pt x="126" y="48"/>
                  </a:cubicBezTo>
                  <a:cubicBezTo>
                    <a:pt x="130" y="48"/>
                    <a:pt x="134" y="48"/>
                    <a:pt x="138" y="49"/>
                  </a:cubicBezTo>
                  <a:cubicBezTo>
                    <a:pt x="140" y="50"/>
                    <a:pt x="142" y="53"/>
                    <a:pt x="144" y="53"/>
                  </a:cubicBezTo>
                  <a:cubicBezTo>
                    <a:pt x="144" y="53"/>
                    <a:pt x="144" y="55"/>
                    <a:pt x="144" y="55"/>
                  </a:cubicBezTo>
                  <a:cubicBezTo>
                    <a:pt x="140" y="59"/>
                    <a:pt x="136" y="64"/>
                    <a:pt x="133" y="68"/>
                  </a:cubicBezTo>
                  <a:cubicBezTo>
                    <a:pt x="130" y="71"/>
                    <a:pt x="120" y="76"/>
                    <a:pt x="114" y="79"/>
                  </a:cubicBezTo>
                  <a:cubicBezTo>
                    <a:pt x="110" y="82"/>
                    <a:pt x="104" y="83"/>
                    <a:pt x="104" y="90"/>
                  </a:cubicBezTo>
                  <a:cubicBezTo>
                    <a:pt x="105" y="91"/>
                    <a:pt x="106" y="91"/>
                    <a:pt x="106" y="92"/>
                  </a:cubicBezTo>
                  <a:cubicBezTo>
                    <a:pt x="114" y="95"/>
                    <a:pt x="125" y="91"/>
                    <a:pt x="128" y="99"/>
                  </a:cubicBezTo>
                  <a:cubicBezTo>
                    <a:pt x="129" y="101"/>
                    <a:pt x="130" y="103"/>
                    <a:pt x="129" y="105"/>
                  </a:cubicBezTo>
                  <a:cubicBezTo>
                    <a:pt x="124" y="112"/>
                    <a:pt x="112" y="106"/>
                    <a:pt x="105" y="111"/>
                  </a:cubicBezTo>
                  <a:cubicBezTo>
                    <a:pt x="99" y="115"/>
                    <a:pt x="94" y="120"/>
                    <a:pt x="89" y="124"/>
                  </a:cubicBezTo>
                  <a:cubicBezTo>
                    <a:pt x="84" y="127"/>
                    <a:pt x="79" y="125"/>
                    <a:pt x="76" y="130"/>
                  </a:cubicBezTo>
                  <a:cubicBezTo>
                    <a:pt x="72" y="136"/>
                    <a:pt x="76" y="147"/>
                    <a:pt x="74" y="153"/>
                  </a:cubicBezTo>
                  <a:cubicBezTo>
                    <a:pt x="74" y="155"/>
                    <a:pt x="73" y="156"/>
                    <a:pt x="73" y="157"/>
                  </a:cubicBezTo>
                  <a:cubicBezTo>
                    <a:pt x="64" y="159"/>
                    <a:pt x="66" y="177"/>
                    <a:pt x="59" y="183"/>
                  </a:cubicBezTo>
                  <a:cubicBezTo>
                    <a:pt x="57" y="172"/>
                    <a:pt x="50" y="162"/>
                    <a:pt x="48" y="152"/>
                  </a:cubicBezTo>
                  <a:cubicBezTo>
                    <a:pt x="48" y="147"/>
                    <a:pt x="50" y="142"/>
                    <a:pt x="46" y="139"/>
                  </a:cubicBezTo>
                  <a:cubicBezTo>
                    <a:pt x="44" y="138"/>
                    <a:pt x="40" y="139"/>
                    <a:pt x="38" y="138"/>
                  </a:cubicBezTo>
                  <a:cubicBezTo>
                    <a:pt x="36" y="132"/>
                    <a:pt x="34" y="123"/>
                    <a:pt x="26" y="121"/>
                  </a:cubicBezTo>
                  <a:cubicBezTo>
                    <a:pt x="23" y="120"/>
                    <a:pt x="22" y="122"/>
                    <a:pt x="17" y="122"/>
                  </a:cubicBezTo>
                  <a:cubicBezTo>
                    <a:pt x="16" y="120"/>
                    <a:pt x="15" y="116"/>
                    <a:pt x="14" y="114"/>
                  </a:cubicBezTo>
                  <a:cubicBezTo>
                    <a:pt x="12" y="111"/>
                    <a:pt x="7" y="110"/>
                    <a:pt x="5" y="10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2"/>
                    <a:pt x="5" y="99"/>
                    <a:pt x="4" y="96"/>
                  </a:cubicBezTo>
                  <a:cubicBezTo>
                    <a:pt x="4" y="94"/>
                    <a:pt x="1" y="93"/>
                    <a:pt x="0" y="90"/>
                  </a:cubicBezTo>
                  <a:cubicBezTo>
                    <a:pt x="4" y="85"/>
                    <a:pt x="3" y="76"/>
                    <a:pt x="3" y="6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8797988" y="4643741"/>
              <a:ext cx="334963" cy="325438"/>
            </a:xfrm>
            <a:custGeom>
              <a:avLst/>
              <a:gdLst>
                <a:gd name="T0" fmla="*/ 218 w 225"/>
                <a:gd name="T1" fmla="*/ 76 h 216"/>
                <a:gd name="T2" fmla="*/ 170 w 225"/>
                <a:gd name="T3" fmla="*/ 32 h 216"/>
                <a:gd name="T4" fmla="*/ 113 w 225"/>
                <a:gd name="T5" fmla="*/ 0 h 216"/>
                <a:gd name="T6" fmla="*/ 56 w 225"/>
                <a:gd name="T7" fmla="*/ 32 h 216"/>
                <a:gd name="T8" fmla="*/ 8 w 225"/>
                <a:gd name="T9" fmla="*/ 76 h 216"/>
                <a:gd name="T10" fmla="*/ 21 w 225"/>
                <a:gd name="T11" fmla="*/ 140 h 216"/>
                <a:gd name="T12" fmla="*/ 48 w 225"/>
                <a:gd name="T13" fmla="*/ 200 h 216"/>
                <a:gd name="T14" fmla="*/ 112 w 225"/>
                <a:gd name="T15" fmla="*/ 207 h 216"/>
                <a:gd name="T16" fmla="*/ 177 w 225"/>
                <a:gd name="T17" fmla="*/ 200 h 216"/>
                <a:gd name="T18" fmla="*/ 204 w 225"/>
                <a:gd name="T19" fmla="*/ 140 h 216"/>
                <a:gd name="T20" fmla="*/ 218 w 225"/>
                <a:gd name="T21" fmla="*/ 76 h 216"/>
                <a:gd name="T22" fmla="*/ 113 w 225"/>
                <a:gd name="T23" fmla="*/ 201 h 216"/>
                <a:gd name="T24" fmla="*/ 22 w 225"/>
                <a:gd name="T25" fmla="*/ 110 h 216"/>
                <a:gd name="T26" fmla="*/ 113 w 225"/>
                <a:gd name="T27" fmla="*/ 20 h 216"/>
                <a:gd name="T28" fmla="*/ 204 w 225"/>
                <a:gd name="T29" fmla="*/ 111 h 216"/>
                <a:gd name="T30" fmla="*/ 113 w 225"/>
                <a:gd name="T31" fmla="*/ 20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5" h="216">
                  <a:moveTo>
                    <a:pt x="218" y="76"/>
                  </a:moveTo>
                  <a:cubicBezTo>
                    <a:pt x="210" y="53"/>
                    <a:pt x="191" y="37"/>
                    <a:pt x="170" y="32"/>
                  </a:cubicBezTo>
                  <a:cubicBezTo>
                    <a:pt x="158" y="13"/>
                    <a:pt x="137" y="0"/>
                    <a:pt x="113" y="0"/>
                  </a:cubicBezTo>
                  <a:cubicBezTo>
                    <a:pt x="89" y="0"/>
                    <a:pt x="68" y="13"/>
                    <a:pt x="56" y="32"/>
                  </a:cubicBezTo>
                  <a:cubicBezTo>
                    <a:pt x="34" y="37"/>
                    <a:pt x="15" y="53"/>
                    <a:pt x="8" y="76"/>
                  </a:cubicBezTo>
                  <a:cubicBezTo>
                    <a:pt x="0" y="99"/>
                    <a:pt x="6" y="123"/>
                    <a:pt x="21" y="140"/>
                  </a:cubicBezTo>
                  <a:cubicBezTo>
                    <a:pt x="18" y="163"/>
                    <a:pt x="28" y="185"/>
                    <a:pt x="48" y="200"/>
                  </a:cubicBezTo>
                  <a:cubicBezTo>
                    <a:pt x="67" y="214"/>
                    <a:pt x="92" y="216"/>
                    <a:pt x="112" y="207"/>
                  </a:cubicBezTo>
                  <a:cubicBezTo>
                    <a:pt x="133" y="216"/>
                    <a:pt x="158" y="214"/>
                    <a:pt x="177" y="200"/>
                  </a:cubicBezTo>
                  <a:cubicBezTo>
                    <a:pt x="197" y="186"/>
                    <a:pt x="206" y="163"/>
                    <a:pt x="204" y="140"/>
                  </a:cubicBezTo>
                  <a:cubicBezTo>
                    <a:pt x="220" y="123"/>
                    <a:pt x="225" y="99"/>
                    <a:pt x="218" y="76"/>
                  </a:cubicBezTo>
                  <a:close/>
                  <a:moveTo>
                    <a:pt x="113" y="201"/>
                  </a:moveTo>
                  <a:cubicBezTo>
                    <a:pt x="63" y="201"/>
                    <a:pt x="22" y="160"/>
                    <a:pt x="22" y="110"/>
                  </a:cubicBezTo>
                  <a:cubicBezTo>
                    <a:pt x="22" y="60"/>
                    <a:pt x="62" y="20"/>
                    <a:pt x="113" y="20"/>
                  </a:cubicBezTo>
                  <a:cubicBezTo>
                    <a:pt x="163" y="20"/>
                    <a:pt x="204" y="61"/>
                    <a:pt x="204" y="111"/>
                  </a:cubicBezTo>
                  <a:cubicBezTo>
                    <a:pt x="204" y="161"/>
                    <a:pt x="163" y="201"/>
                    <a:pt x="113" y="20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auto">
            <a:xfrm>
              <a:off x="8872600" y="4775504"/>
              <a:ext cx="84138" cy="26988"/>
            </a:xfrm>
            <a:custGeom>
              <a:avLst/>
              <a:gdLst>
                <a:gd name="T0" fmla="*/ 4 w 56"/>
                <a:gd name="T1" fmla="*/ 17 h 18"/>
                <a:gd name="T2" fmla="*/ 0 w 56"/>
                <a:gd name="T3" fmla="*/ 7 h 18"/>
                <a:gd name="T4" fmla="*/ 3 w 56"/>
                <a:gd name="T5" fmla="*/ 2 h 18"/>
                <a:gd name="T6" fmla="*/ 8 w 56"/>
                <a:gd name="T7" fmla="*/ 0 h 18"/>
                <a:gd name="T8" fmla="*/ 15 w 56"/>
                <a:gd name="T9" fmla="*/ 13 h 18"/>
                <a:gd name="T10" fmla="*/ 19 w 56"/>
                <a:gd name="T11" fmla="*/ 14 h 18"/>
                <a:gd name="T12" fmla="*/ 22 w 56"/>
                <a:gd name="T13" fmla="*/ 14 h 18"/>
                <a:gd name="T14" fmla="*/ 20 w 56"/>
                <a:gd name="T15" fmla="*/ 12 h 18"/>
                <a:gd name="T16" fmla="*/ 14 w 56"/>
                <a:gd name="T17" fmla="*/ 6 h 18"/>
                <a:gd name="T18" fmla="*/ 20 w 56"/>
                <a:gd name="T19" fmla="*/ 0 h 18"/>
                <a:gd name="T20" fmla="*/ 26 w 56"/>
                <a:gd name="T21" fmla="*/ 8 h 18"/>
                <a:gd name="T22" fmla="*/ 19 w 56"/>
                <a:gd name="T23" fmla="*/ 18 h 18"/>
                <a:gd name="T24" fmla="*/ 15 w 56"/>
                <a:gd name="T25" fmla="*/ 13 h 18"/>
                <a:gd name="T26" fmla="*/ 22 w 56"/>
                <a:gd name="T27" fmla="*/ 3 h 18"/>
                <a:gd name="T28" fmla="*/ 18 w 56"/>
                <a:gd name="T29" fmla="*/ 3 h 18"/>
                <a:gd name="T30" fmla="*/ 18 w 56"/>
                <a:gd name="T31" fmla="*/ 8 h 18"/>
                <a:gd name="T32" fmla="*/ 22 w 56"/>
                <a:gd name="T33" fmla="*/ 8 h 18"/>
                <a:gd name="T34" fmla="*/ 30 w 56"/>
                <a:gd name="T35" fmla="*/ 13 h 18"/>
                <a:gd name="T36" fmla="*/ 34 w 56"/>
                <a:gd name="T37" fmla="*/ 14 h 18"/>
                <a:gd name="T38" fmla="*/ 38 w 56"/>
                <a:gd name="T39" fmla="*/ 14 h 18"/>
                <a:gd name="T40" fmla="*/ 38 w 56"/>
                <a:gd name="T41" fmla="*/ 9 h 18"/>
                <a:gd name="T42" fmla="*/ 33 w 56"/>
                <a:gd name="T43" fmla="*/ 10 h 18"/>
                <a:gd name="T44" fmla="*/ 32 w 56"/>
                <a:gd name="T45" fmla="*/ 0 h 18"/>
                <a:gd name="T46" fmla="*/ 41 w 56"/>
                <a:gd name="T47" fmla="*/ 3 h 18"/>
                <a:gd name="T48" fmla="*/ 34 w 56"/>
                <a:gd name="T49" fmla="*/ 6 h 18"/>
                <a:gd name="T50" fmla="*/ 41 w 56"/>
                <a:gd name="T51" fmla="*/ 8 h 18"/>
                <a:gd name="T52" fmla="*/ 41 w 56"/>
                <a:gd name="T53" fmla="*/ 16 h 18"/>
                <a:gd name="T54" fmla="*/ 32 w 56"/>
                <a:gd name="T55" fmla="*/ 17 h 18"/>
                <a:gd name="T56" fmla="*/ 48 w 56"/>
                <a:gd name="T57" fmla="*/ 8 h 18"/>
                <a:gd name="T58" fmla="*/ 45 w 56"/>
                <a:gd name="T59" fmla="*/ 4 h 18"/>
                <a:gd name="T60" fmla="*/ 50 w 56"/>
                <a:gd name="T61" fmla="*/ 0 h 18"/>
                <a:gd name="T62" fmla="*/ 56 w 56"/>
                <a:gd name="T63" fmla="*/ 4 h 18"/>
                <a:gd name="T64" fmla="*/ 53 w 56"/>
                <a:gd name="T65" fmla="*/ 8 h 18"/>
                <a:gd name="T66" fmla="*/ 56 w 56"/>
                <a:gd name="T67" fmla="*/ 12 h 18"/>
                <a:gd name="T68" fmla="*/ 50 w 56"/>
                <a:gd name="T69" fmla="*/ 18 h 18"/>
                <a:gd name="T70" fmla="*/ 44 w 56"/>
                <a:gd name="T71" fmla="*/ 13 h 18"/>
                <a:gd name="T72" fmla="*/ 48 w 56"/>
                <a:gd name="T73" fmla="*/ 8 h 18"/>
                <a:gd name="T74" fmla="*/ 49 w 56"/>
                <a:gd name="T75" fmla="*/ 6 h 18"/>
                <a:gd name="T76" fmla="*/ 52 w 56"/>
                <a:gd name="T77" fmla="*/ 6 h 18"/>
                <a:gd name="T78" fmla="*/ 52 w 56"/>
                <a:gd name="T79" fmla="*/ 3 h 18"/>
                <a:gd name="T80" fmla="*/ 49 w 56"/>
                <a:gd name="T81" fmla="*/ 3 h 18"/>
                <a:gd name="T82" fmla="*/ 48 w 56"/>
                <a:gd name="T83" fmla="*/ 12 h 18"/>
                <a:gd name="T84" fmla="*/ 51 w 56"/>
                <a:gd name="T85" fmla="*/ 15 h 18"/>
                <a:gd name="T86" fmla="*/ 54 w 56"/>
                <a:gd name="T87" fmla="*/ 12 h 18"/>
                <a:gd name="T88" fmla="*/ 51 w 56"/>
                <a:gd name="T89" fmla="*/ 9 h 18"/>
                <a:gd name="T90" fmla="*/ 48 w 56"/>
                <a:gd name="T9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" h="18">
                  <a:moveTo>
                    <a:pt x="8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4" y="2"/>
                    <a:pt x="4" y="1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15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1" y="15"/>
                    <a:pt x="21" y="14"/>
                    <a:pt x="22" y="14"/>
                  </a:cubicBezTo>
                  <a:cubicBezTo>
                    <a:pt x="22" y="13"/>
                    <a:pt x="23" y="12"/>
                    <a:pt x="23" y="10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8" y="12"/>
                    <a:pt x="17" y="11"/>
                    <a:pt x="16" y="10"/>
                  </a:cubicBezTo>
                  <a:cubicBezTo>
                    <a:pt x="15" y="9"/>
                    <a:pt x="14" y="8"/>
                    <a:pt x="14" y="6"/>
                  </a:cubicBezTo>
                  <a:cubicBezTo>
                    <a:pt x="14" y="4"/>
                    <a:pt x="15" y="2"/>
                    <a:pt x="16" y="1"/>
                  </a:cubicBezTo>
                  <a:cubicBezTo>
                    <a:pt x="17" y="0"/>
                    <a:pt x="18" y="0"/>
                    <a:pt x="20" y="0"/>
                  </a:cubicBezTo>
                  <a:cubicBezTo>
                    <a:pt x="22" y="0"/>
                    <a:pt x="23" y="0"/>
                    <a:pt x="24" y="2"/>
                  </a:cubicBezTo>
                  <a:cubicBezTo>
                    <a:pt x="26" y="3"/>
                    <a:pt x="26" y="5"/>
                    <a:pt x="26" y="8"/>
                  </a:cubicBezTo>
                  <a:cubicBezTo>
                    <a:pt x="26" y="12"/>
                    <a:pt x="25" y="14"/>
                    <a:pt x="24" y="16"/>
                  </a:cubicBezTo>
                  <a:cubicBezTo>
                    <a:pt x="23" y="17"/>
                    <a:pt x="21" y="18"/>
                    <a:pt x="19" y="18"/>
                  </a:cubicBezTo>
                  <a:cubicBezTo>
                    <a:pt x="18" y="18"/>
                    <a:pt x="17" y="17"/>
                    <a:pt x="16" y="16"/>
                  </a:cubicBezTo>
                  <a:cubicBezTo>
                    <a:pt x="16" y="16"/>
                    <a:pt x="15" y="15"/>
                    <a:pt x="15" y="13"/>
                  </a:cubicBezTo>
                  <a:close/>
                  <a:moveTo>
                    <a:pt x="22" y="6"/>
                  </a:moveTo>
                  <a:cubicBezTo>
                    <a:pt x="22" y="4"/>
                    <a:pt x="22" y="4"/>
                    <a:pt x="22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9" y="2"/>
                    <a:pt x="19" y="3"/>
                    <a:pt x="18" y="3"/>
                  </a:cubicBezTo>
                  <a:cubicBezTo>
                    <a:pt x="18" y="4"/>
                    <a:pt x="18" y="4"/>
                    <a:pt x="18" y="6"/>
                  </a:cubicBezTo>
                  <a:cubicBezTo>
                    <a:pt x="18" y="7"/>
                    <a:pt x="18" y="8"/>
                    <a:pt x="18" y="8"/>
                  </a:cubicBezTo>
                  <a:cubicBezTo>
                    <a:pt x="19" y="8"/>
                    <a:pt x="20" y="9"/>
                    <a:pt x="20" y="9"/>
                  </a:cubicBezTo>
                  <a:cubicBezTo>
                    <a:pt x="21" y="9"/>
                    <a:pt x="21" y="8"/>
                    <a:pt x="22" y="8"/>
                  </a:cubicBezTo>
                  <a:cubicBezTo>
                    <a:pt x="22" y="8"/>
                    <a:pt x="22" y="7"/>
                    <a:pt x="22" y="6"/>
                  </a:cubicBezTo>
                  <a:close/>
                  <a:moveTo>
                    <a:pt x="30" y="13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7" y="15"/>
                    <a:pt x="37" y="15"/>
                    <a:pt x="38" y="14"/>
                  </a:cubicBezTo>
                  <a:cubicBezTo>
                    <a:pt x="38" y="14"/>
                    <a:pt x="39" y="13"/>
                    <a:pt x="39" y="12"/>
                  </a:cubicBezTo>
                  <a:cubicBezTo>
                    <a:pt x="39" y="10"/>
                    <a:pt x="38" y="10"/>
                    <a:pt x="38" y="9"/>
                  </a:cubicBezTo>
                  <a:cubicBezTo>
                    <a:pt x="38" y="9"/>
                    <a:pt x="37" y="8"/>
                    <a:pt x="36" y="8"/>
                  </a:cubicBezTo>
                  <a:cubicBezTo>
                    <a:pt x="35" y="8"/>
                    <a:pt x="34" y="9"/>
                    <a:pt x="33" y="10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5" y="6"/>
                    <a:pt x="36" y="6"/>
                    <a:pt x="37" y="6"/>
                  </a:cubicBezTo>
                  <a:cubicBezTo>
                    <a:pt x="38" y="6"/>
                    <a:pt x="40" y="6"/>
                    <a:pt x="41" y="8"/>
                  </a:cubicBezTo>
                  <a:cubicBezTo>
                    <a:pt x="42" y="9"/>
                    <a:pt x="42" y="10"/>
                    <a:pt x="42" y="12"/>
                  </a:cubicBezTo>
                  <a:cubicBezTo>
                    <a:pt x="42" y="14"/>
                    <a:pt x="42" y="15"/>
                    <a:pt x="41" y="16"/>
                  </a:cubicBezTo>
                  <a:cubicBezTo>
                    <a:pt x="40" y="18"/>
                    <a:pt x="38" y="18"/>
                    <a:pt x="36" y="18"/>
                  </a:cubicBezTo>
                  <a:cubicBezTo>
                    <a:pt x="35" y="18"/>
                    <a:pt x="33" y="18"/>
                    <a:pt x="32" y="17"/>
                  </a:cubicBezTo>
                  <a:cubicBezTo>
                    <a:pt x="31" y="16"/>
                    <a:pt x="30" y="14"/>
                    <a:pt x="30" y="13"/>
                  </a:cubicBezTo>
                  <a:close/>
                  <a:moveTo>
                    <a:pt x="48" y="8"/>
                  </a:moveTo>
                  <a:cubicBezTo>
                    <a:pt x="47" y="7"/>
                    <a:pt x="46" y="7"/>
                    <a:pt x="46" y="6"/>
                  </a:cubicBezTo>
                  <a:cubicBezTo>
                    <a:pt x="46" y="5"/>
                    <a:pt x="45" y="5"/>
                    <a:pt x="45" y="4"/>
                  </a:cubicBezTo>
                  <a:cubicBezTo>
                    <a:pt x="45" y="3"/>
                    <a:pt x="46" y="2"/>
                    <a:pt x="46" y="1"/>
                  </a:cubicBezTo>
                  <a:cubicBezTo>
                    <a:pt x="47" y="0"/>
                    <a:pt x="49" y="0"/>
                    <a:pt x="50" y="0"/>
                  </a:cubicBezTo>
                  <a:cubicBezTo>
                    <a:pt x="52" y="0"/>
                    <a:pt x="54" y="0"/>
                    <a:pt x="54" y="1"/>
                  </a:cubicBezTo>
                  <a:cubicBezTo>
                    <a:pt x="55" y="2"/>
                    <a:pt x="56" y="3"/>
                    <a:pt x="56" y="4"/>
                  </a:cubicBezTo>
                  <a:cubicBezTo>
                    <a:pt x="56" y="5"/>
                    <a:pt x="56" y="6"/>
                    <a:pt x="55" y="6"/>
                  </a:cubicBezTo>
                  <a:cubicBezTo>
                    <a:pt x="55" y="7"/>
                    <a:pt x="54" y="8"/>
                    <a:pt x="53" y="8"/>
                  </a:cubicBezTo>
                  <a:cubicBezTo>
                    <a:pt x="54" y="8"/>
                    <a:pt x="55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4"/>
                    <a:pt x="56" y="15"/>
                    <a:pt x="55" y="16"/>
                  </a:cubicBezTo>
                  <a:cubicBezTo>
                    <a:pt x="54" y="18"/>
                    <a:pt x="52" y="18"/>
                    <a:pt x="50" y="18"/>
                  </a:cubicBezTo>
                  <a:cubicBezTo>
                    <a:pt x="49" y="18"/>
                    <a:pt x="48" y="18"/>
                    <a:pt x="46" y="17"/>
                  </a:cubicBezTo>
                  <a:cubicBezTo>
                    <a:pt x="45" y="16"/>
                    <a:pt x="44" y="14"/>
                    <a:pt x="44" y="13"/>
                  </a:cubicBezTo>
                  <a:cubicBezTo>
                    <a:pt x="44" y="12"/>
                    <a:pt x="45" y="11"/>
                    <a:pt x="45" y="10"/>
                  </a:cubicBezTo>
                  <a:cubicBezTo>
                    <a:pt x="46" y="9"/>
                    <a:pt x="47" y="8"/>
                    <a:pt x="48" y="8"/>
                  </a:cubicBezTo>
                  <a:close/>
                  <a:moveTo>
                    <a:pt x="49" y="4"/>
                  </a:moveTo>
                  <a:cubicBezTo>
                    <a:pt x="49" y="5"/>
                    <a:pt x="49" y="6"/>
                    <a:pt x="49" y="6"/>
                  </a:cubicBezTo>
                  <a:cubicBezTo>
                    <a:pt x="50" y="6"/>
                    <a:pt x="50" y="6"/>
                    <a:pt x="51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3" y="6"/>
                    <a:pt x="53" y="5"/>
                    <a:pt x="53" y="4"/>
                  </a:cubicBezTo>
                  <a:cubicBezTo>
                    <a:pt x="53" y="4"/>
                    <a:pt x="53" y="3"/>
                    <a:pt x="52" y="3"/>
                  </a:cubicBezTo>
                  <a:cubicBezTo>
                    <a:pt x="52" y="2"/>
                    <a:pt x="52" y="2"/>
                    <a:pt x="51" y="2"/>
                  </a:cubicBezTo>
                  <a:cubicBezTo>
                    <a:pt x="50" y="2"/>
                    <a:pt x="50" y="2"/>
                    <a:pt x="49" y="3"/>
                  </a:cubicBezTo>
                  <a:cubicBezTo>
                    <a:pt x="49" y="3"/>
                    <a:pt x="49" y="4"/>
                    <a:pt x="49" y="4"/>
                  </a:cubicBezTo>
                  <a:close/>
                  <a:moveTo>
                    <a:pt x="48" y="12"/>
                  </a:moveTo>
                  <a:cubicBezTo>
                    <a:pt x="48" y="13"/>
                    <a:pt x="49" y="14"/>
                    <a:pt x="49" y="14"/>
                  </a:cubicBezTo>
                  <a:cubicBezTo>
                    <a:pt x="50" y="15"/>
                    <a:pt x="50" y="15"/>
                    <a:pt x="51" y="15"/>
                  </a:cubicBezTo>
                  <a:cubicBezTo>
                    <a:pt x="52" y="15"/>
                    <a:pt x="52" y="15"/>
                    <a:pt x="53" y="14"/>
                  </a:cubicBezTo>
                  <a:cubicBezTo>
                    <a:pt x="53" y="14"/>
                    <a:pt x="54" y="13"/>
                    <a:pt x="54" y="12"/>
                  </a:cubicBezTo>
                  <a:cubicBezTo>
                    <a:pt x="54" y="11"/>
                    <a:pt x="53" y="10"/>
                    <a:pt x="53" y="10"/>
                  </a:cubicBezTo>
                  <a:cubicBezTo>
                    <a:pt x="52" y="10"/>
                    <a:pt x="52" y="9"/>
                    <a:pt x="51" y="9"/>
                  </a:cubicBezTo>
                  <a:cubicBezTo>
                    <a:pt x="50" y="9"/>
                    <a:pt x="50" y="10"/>
                    <a:pt x="49" y="10"/>
                  </a:cubicBezTo>
                  <a:cubicBezTo>
                    <a:pt x="49" y="11"/>
                    <a:pt x="48" y="11"/>
                    <a:pt x="48" y="1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39"/>
            <p:cNvSpPr>
              <a:spLocks noEditPoints="1"/>
            </p:cNvSpPr>
            <p:nvPr/>
          </p:nvSpPr>
          <p:spPr bwMode="auto">
            <a:xfrm>
              <a:off x="8729725" y="4570716"/>
              <a:ext cx="474663" cy="477838"/>
            </a:xfrm>
            <a:custGeom>
              <a:avLst/>
              <a:gdLst>
                <a:gd name="T0" fmla="*/ 159 w 318"/>
                <a:gd name="T1" fmla="*/ 0 h 318"/>
                <a:gd name="T2" fmla="*/ 0 w 318"/>
                <a:gd name="T3" fmla="*/ 159 h 318"/>
                <a:gd name="T4" fmla="*/ 159 w 318"/>
                <a:gd name="T5" fmla="*/ 318 h 318"/>
                <a:gd name="T6" fmla="*/ 318 w 318"/>
                <a:gd name="T7" fmla="*/ 159 h 318"/>
                <a:gd name="T8" fmla="*/ 159 w 318"/>
                <a:gd name="T9" fmla="*/ 0 h 318"/>
                <a:gd name="T10" fmla="*/ 159 w 318"/>
                <a:gd name="T11" fmla="*/ 312 h 318"/>
                <a:gd name="T12" fmla="*/ 6 w 318"/>
                <a:gd name="T13" fmla="*/ 159 h 318"/>
                <a:gd name="T14" fmla="*/ 159 w 318"/>
                <a:gd name="T15" fmla="*/ 6 h 318"/>
                <a:gd name="T16" fmla="*/ 312 w 318"/>
                <a:gd name="T17" fmla="*/ 160 h 318"/>
                <a:gd name="T18" fmla="*/ 159 w 318"/>
                <a:gd name="T19" fmla="*/ 31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18">
                  <a:moveTo>
                    <a:pt x="159" y="0"/>
                  </a:moveTo>
                  <a:cubicBezTo>
                    <a:pt x="71" y="0"/>
                    <a:pt x="0" y="72"/>
                    <a:pt x="0" y="159"/>
                  </a:cubicBezTo>
                  <a:cubicBezTo>
                    <a:pt x="0" y="247"/>
                    <a:pt x="71" y="318"/>
                    <a:pt x="159" y="318"/>
                  </a:cubicBezTo>
                  <a:cubicBezTo>
                    <a:pt x="246" y="318"/>
                    <a:pt x="318" y="247"/>
                    <a:pt x="318" y="159"/>
                  </a:cubicBezTo>
                  <a:cubicBezTo>
                    <a:pt x="317" y="72"/>
                    <a:pt x="246" y="0"/>
                    <a:pt x="159" y="0"/>
                  </a:cubicBezTo>
                  <a:close/>
                  <a:moveTo>
                    <a:pt x="159" y="312"/>
                  </a:moveTo>
                  <a:cubicBezTo>
                    <a:pt x="74" y="312"/>
                    <a:pt x="6" y="244"/>
                    <a:pt x="6" y="159"/>
                  </a:cubicBezTo>
                  <a:cubicBezTo>
                    <a:pt x="6" y="75"/>
                    <a:pt x="74" y="6"/>
                    <a:pt x="159" y="6"/>
                  </a:cubicBezTo>
                  <a:cubicBezTo>
                    <a:pt x="243" y="6"/>
                    <a:pt x="312" y="75"/>
                    <a:pt x="312" y="160"/>
                  </a:cubicBezTo>
                  <a:cubicBezTo>
                    <a:pt x="312" y="244"/>
                    <a:pt x="243" y="312"/>
                    <a:pt x="159" y="31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8763063" y="4810429"/>
              <a:ext cx="407988" cy="204788"/>
            </a:xfrm>
            <a:custGeom>
              <a:avLst/>
              <a:gdLst>
                <a:gd name="T0" fmla="*/ 258 w 274"/>
                <a:gd name="T1" fmla="*/ 63 h 137"/>
                <a:gd name="T2" fmla="*/ 1 w 274"/>
                <a:gd name="T3" fmla="*/ 12 h 137"/>
                <a:gd name="T4" fmla="*/ 14 w 274"/>
                <a:gd name="T5" fmla="*/ 9 h 137"/>
                <a:gd name="T6" fmla="*/ 1 w 274"/>
                <a:gd name="T7" fmla="*/ 17 h 137"/>
                <a:gd name="T8" fmla="*/ 16 w 274"/>
                <a:gd name="T9" fmla="*/ 29 h 137"/>
                <a:gd name="T10" fmla="*/ 11 w 274"/>
                <a:gd name="T11" fmla="*/ 27 h 137"/>
                <a:gd name="T12" fmla="*/ 14 w 274"/>
                <a:gd name="T13" fmla="*/ 36 h 137"/>
                <a:gd name="T14" fmla="*/ 18 w 274"/>
                <a:gd name="T15" fmla="*/ 47 h 137"/>
                <a:gd name="T16" fmla="*/ 21 w 274"/>
                <a:gd name="T17" fmla="*/ 57 h 137"/>
                <a:gd name="T18" fmla="*/ 21 w 274"/>
                <a:gd name="T19" fmla="*/ 55 h 137"/>
                <a:gd name="T20" fmla="*/ 19 w 274"/>
                <a:gd name="T21" fmla="*/ 66 h 137"/>
                <a:gd name="T22" fmla="*/ 22 w 274"/>
                <a:gd name="T23" fmla="*/ 62 h 137"/>
                <a:gd name="T24" fmla="*/ 22 w 274"/>
                <a:gd name="T25" fmla="*/ 71 h 137"/>
                <a:gd name="T26" fmla="*/ 30 w 274"/>
                <a:gd name="T27" fmla="*/ 71 h 137"/>
                <a:gd name="T28" fmla="*/ 30 w 274"/>
                <a:gd name="T29" fmla="*/ 86 h 137"/>
                <a:gd name="T30" fmla="*/ 36 w 274"/>
                <a:gd name="T31" fmla="*/ 79 h 137"/>
                <a:gd name="T32" fmla="*/ 47 w 274"/>
                <a:gd name="T33" fmla="*/ 90 h 137"/>
                <a:gd name="T34" fmla="*/ 58 w 274"/>
                <a:gd name="T35" fmla="*/ 96 h 137"/>
                <a:gd name="T36" fmla="*/ 51 w 274"/>
                <a:gd name="T37" fmla="*/ 95 h 137"/>
                <a:gd name="T38" fmla="*/ 58 w 274"/>
                <a:gd name="T39" fmla="*/ 105 h 137"/>
                <a:gd name="T40" fmla="*/ 67 w 274"/>
                <a:gd name="T41" fmla="*/ 106 h 137"/>
                <a:gd name="T42" fmla="*/ 76 w 274"/>
                <a:gd name="T43" fmla="*/ 112 h 137"/>
                <a:gd name="T44" fmla="*/ 82 w 274"/>
                <a:gd name="T45" fmla="*/ 111 h 137"/>
                <a:gd name="T46" fmla="*/ 78 w 274"/>
                <a:gd name="T47" fmla="*/ 113 h 137"/>
                <a:gd name="T48" fmla="*/ 83 w 274"/>
                <a:gd name="T49" fmla="*/ 123 h 137"/>
                <a:gd name="T50" fmla="*/ 97 w 274"/>
                <a:gd name="T51" fmla="*/ 121 h 137"/>
                <a:gd name="T52" fmla="*/ 100 w 274"/>
                <a:gd name="T53" fmla="*/ 125 h 137"/>
                <a:gd name="T54" fmla="*/ 108 w 274"/>
                <a:gd name="T55" fmla="*/ 126 h 137"/>
                <a:gd name="T56" fmla="*/ 113 w 274"/>
                <a:gd name="T57" fmla="*/ 126 h 137"/>
                <a:gd name="T58" fmla="*/ 132 w 274"/>
                <a:gd name="T59" fmla="*/ 136 h 137"/>
                <a:gd name="T60" fmla="*/ 126 w 274"/>
                <a:gd name="T61" fmla="*/ 130 h 137"/>
                <a:gd name="T62" fmla="*/ 128 w 274"/>
                <a:gd name="T63" fmla="*/ 135 h 137"/>
                <a:gd name="T64" fmla="*/ 135 w 274"/>
                <a:gd name="T65" fmla="*/ 135 h 137"/>
                <a:gd name="T66" fmla="*/ 149 w 274"/>
                <a:gd name="T67" fmla="*/ 136 h 137"/>
                <a:gd name="T68" fmla="*/ 152 w 274"/>
                <a:gd name="T69" fmla="*/ 133 h 137"/>
                <a:gd name="T70" fmla="*/ 167 w 274"/>
                <a:gd name="T71" fmla="*/ 131 h 137"/>
                <a:gd name="T72" fmla="*/ 180 w 274"/>
                <a:gd name="T73" fmla="*/ 128 h 137"/>
                <a:gd name="T74" fmla="*/ 175 w 274"/>
                <a:gd name="T75" fmla="*/ 122 h 137"/>
                <a:gd name="T76" fmla="*/ 187 w 274"/>
                <a:gd name="T77" fmla="*/ 119 h 137"/>
                <a:gd name="T78" fmla="*/ 192 w 274"/>
                <a:gd name="T79" fmla="*/ 117 h 137"/>
                <a:gd name="T80" fmla="*/ 199 w 274"/>
                <a:gd name="T81" fmla="*/ 119 h 137"/>
                <a:gd name="T82" fmla="*/ 203 w 274"/>
                <a:gd name="T83" fmla="*/ 119 h 137"/>
                <a:gd name="T84" fmla="*/ 217 w 274"/>
                <a:gd name="T85" fmla="*/ 111 h 137"/>
                <a:gd name="T86" fmla="*/ 217 w 274"/>
                <a:gd name="T87" fmla="*/ 106 h 137"/>
                <a:gd name="T88" fmla="*/ 232 w 274"/>
                <a:gd name="T89" fmla="*/ 96 h 137"/>
                <a:gd name="T90" fmla="*/ 231 w 274"/>
                <a:gd name="T91" fmla="*/ 97 h 137"/>
                <a:gd name="T92" fmla="*/ 238 w 274"/>
                <a:gd name="T93" fmla="*/ 95 h 137"/>
                <a:gd name="T94" fmla="*/ 234 w 274"/>
                <a:gd name="T95" fmla="*/ 85 h 137"/>
                <a:gd name="T96" fmla="*/ 242 w 274"/>
                <a:gd name="T97" fmla="*/ 73 h 137"/>
                <a:gd name="T98" fmla="*/ 238 w 274"/>
                <a:gd name="T99" fmla="*/ 77 h 137"/>
                <a:gd name="T100" fmla="*/ 252 w 274"/>
                <a:gd name="T101" fmla="*/ 71 h 137"/>
                <a:gd name="T102" fmla="*/ 266 w 274"/>
                <a:gd name="T103" fmla="*/ 40 h 137"/>
                <a:gd name="T104" fmla="*/ 258 w 274"/>
                <a:gd name="T105" fmla="*/ 48 h 137"/>
                <a:gd name="T106" fmla="*/ 268 w 274"/>
                <a:gd name="T107" fmla="*/ 35 h 137"/>
                <a:gd name="T108" fmla="*/ 259 w 274"/>
                <a:gd name="T109" fmla="*/ 22 h 137"/>
                <a:gd name="T110" fmla="*/ 262 w 274"/>
                <a:gd name="T111" fmla="*/ 27 h 137"/>
                <a:gd name="T112" fmla="*/ 273 w 274"/>
                <a:gd name="T113" fmla="*/ 17 h 137"/>
                <a:gd name="T114" fmla="*/ 273 w 274"/>
                <a:gd name="T115" fmla="*/ 12 h 137"/>
                <a:gd name="T116" fmla="*/ 266 w 274"/>
                <a:gd name="T117" fmla="*/ 7 h 137"/>
                <a:gd name="T118" fmla="*/ 269 w 274"/>
                <a:gd name="T119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4" h="137">
                  <a:moveTo>
                    <a:pt x="250" y="51"/>
                  </a:moveTo>
                  <a:cubicBezTo>
                    <a:pt x="250" y="51"/>
                    <a:pt x="250" y="51"/>
                    <a:pt x="250" y="51"/>
                  </a:cubicBezTo>
                  <a:cubicBezTo>
                    <a:pt x="250" y="52"/>
                    <a:pt x="250" y="52"/>
                    <a:pt x="250" y="52"/>
                  </a:cubicBezTo>
                  <a:cubicBezTo>
                    <a:pt x="250" y="53"/>
                    <a:pt x="250" y="53"/>
                    <a:pt x="249" y="53"/>
                  </a:cubicBezTo>
                  <a:cubicBezTo>
                    <a:pt x="249" y="53"/>
                    <a:pt x="248" y="53"/>
                    <a:pt x="248" y="53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8" y="54"/>
                    <a:pt x="248" y="54"/>
                    <a:pt x="249" y="55"/>
                  </a:cubicBezTo>
                  <a:cubicBezTo>
                    <a:pt x="251" y="56"/>
                    <a:pt x="251" y="56"/>
                    <a:pt x="251" y="5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52" y="56"/>
                    <a:pt x="252" y="56"/>
                    <a:pt x="252" y="56"/>
                  </a:cubicBezTo>
                  <a:cubicBezTo>
                    <a:pt x="258" y="59"/>
                    <a:pt x="258" y="59"/>
                    <a:pt x="258" y="59"/>
                  </a:cubicBezTo>
                  <a:cubicBezTo>
                    <a:pt x="258" y="60"/>
                    <a:pt x="259" y="59"/>
                    <a:pt x="260" y="58"/>
                  </a:cubicBezTo>
                  <a:cubicBezTo>
                    <a:pt x="260" y="58"/>
                    <a:pt x="260" y="58"/>
                    <a:pt x="260" y="58"/>
                  </a:cubicBezTo>
                  <a:cubicBezTo>
                    <a:pt x="258" y="63"/>
                    <a:pt x="258" y="63"/>
                    <a:pt x="258" y="63"/>
                  </a:cubicBezTo>
                  <a:cubicBezTo>
                    <a:pt x="257" y="63"/>
                    <a:pt x="257" y="63"/>
                    <a:pt x="257" y="63"/>
                  </a:cubicBezTo>
                  <a:cubicBezTo>
                    <a:pt x="258" y="62"/>
                    <a:pt x="258" y="62"/>
                    <a:pt x="257" y="61"/>
                  </a:cubicBezTo>
                  <a:cubicBezTo>
                    <a:pt x="251" y="58"/>
                    <a:pt x="251" y="58"/>
                    <a:pt x="251" y="58"/>
                  </a:cubicBezTo>
                  <a:cubicBezTo>
                    <a:pt x="250" y="60"/>
                    <a:pt x="250" y="60"/>
                    <a:pt x="250" y="60"/>
                  </a:cubicBezTo>
                  <a:cubicBezTo>
                    <a:pt x="250" y="59"/>
                    <a:pt x="250" y="59"/>
                    <a:pt x="250" y="59"/>
                  </a:cubicBezTo>
                  <a:cubicBezTo>
                    <a:pt x="250" y="58"/>
                    <a:pt x="250" y="58"/>
                    <a:pt x="250" y="58"/>
                  </a:cubicBezTo>
                  <a:cubicBezTo>
                    <a:pt x="250" y="57"/>
                    <a:pt x="250" y="57"/>
                    <a:pt x="250" y="57"/>
                  </a:cubicBezTo>
                  <a:cubicBezTo>
                    <a:pt x="249" y="57"/>
                    <a:pt x="248" y="56"/>
                    <a:pt x="248" y="55"/>
                  </a:cubicBezTo>
                  <a:cubicBezTo>
                    <a:pt x="247" y="54"/>
                    <a:pt x="247" y="53"/>
                    <a:pt x="248" y="52"/>
                  </a:cubicBezTo>
                  <a:cubicBezTo>
                    <a:pt x="248" y="52"/>
                    <a:pt x="249" y="51"/>
                    <a:pt x="250" y="51"/>
                  </a:cubicBezTo>
                  <a:cubicBezTo>
                    <a:pt x="250" y="51"/>
                    <a:pt x="250" y="51"/>
                    <a:pt x="250" y="51"/>
                  </a:cubicBezTo>
                  <a:close/>
                  <a:moveTo>
                    <a:pt x="14" y="15"/>
                  </a:moveTo>
                  <a:cubicBezTo>
                    <a:pt x="14" y="14"/>
                    <a:pt x="14" y="13"/>
                    <a:pt x="12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2" y="13"/>
                    <a:pt x="1" y="12"/>
                  </a:cubicBezTo>
                  <a:cubicBezTo>
                    <a:pt x="0" y="11"/>
                    <a:pt x="0" y="10"/>
                    <a:pt x="0" y="8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1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lose/>
                  <a:moveTo>
                    <a:pt x="3" y="27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3" y="24"/>
                    <a:pt x="4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3"/>
                    <a:pt x="10" y="23"/>
                    <a:pt x="10" y="22"/>
                  </a:cubicBezTo>
                  <a:cubicBezTo>
                    <a:pt x="11" y="22"/>
                    <a:pt x="11" y="21"/>
                    <a:pt x="10" y="21"/>
                  </a:cubicBezTo>
                  <a:cubicBezTo>
                    <a:pt x="10" y="20"/>
                    <a:pt x="10" y="19"/>
                    <a:pt x="9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8"/>
                    <a:pt x="3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4"/>
                    <a:pt x="9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lose/>
                  <a:moveTo>
                    <a:pt x="16" y="29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6" y="27"/>
                    <a:pt x="16" y="27"/>
                  </a:cubicBezTo>
                  <a:cubicBezTo>
                    <a:pt x="16" y="27"/>
                    <a:pt x="16" y="27"/>
                    <a:pt x="17" y="27"/>
                  </a:cubicBezTo>
                  <a:cubicBezTo>
                    <a:pt x="17" y="27"/>
                    <a:pt x="17" y="28"/>
                    <a:pt x="17" y="28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6" y="29"/>
                  </a:cubicBezTo>
                  <a:close/>
                  <a:moveTo>
                    <a:pt x="4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5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1" y="28"/>
                    <a:pt x="11" y="2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lose/>
                  <a:moveTo>
                    <a:pt x="16" y="42"/>
                  </a:moveTo>
                  <a:cubicBezTo>
                    <a:pt x="16" y="41"/>
                    <a:pt x="15" y="41"/>
                    <a:pt x="14" y="41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4"/>
                    <a:pt x="14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4" y="36"/>
                    <a:pt x="14" y="36"/>
                  </a:cubicBezTo>
                  <a:cubicBezTo>
                    <a:pt x="14" y="36"/>
                    <a:pt x="14" y="36"/>
                    <a:pt x="13" y="37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5" y="40"/>
                    <a:pt x="15" y="40"/>
                  </a:cubicBezTo>
                  <a:cubicBezTo>
                    <a:pt x="16" y="40"/>
                    <a:pt x="16" y="40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lose/>
                  <a:moveTo>
                    <a:pt x="14" y="53"/>
                  </a:moveTo>
                  <a:cubicBezTo>
                    <a:pt x="13" y="53"/>
                    <a:pt x="12" y="53"/>
                    <a:pt x="11" y="52"/>
                  </a:cubicBezTo>
                  <a:cubicBezTo>
                    <a:pt x="10" y="51"/>
                    <a:pt x="10" y="51"/>
                    <a:pt x="9" y="50"/>
                  </a:cubicBezTo>
                  <a:cubicBezTo>
                    <a:pt x="9" y="49"/>
                    <a:pt x="9" y="48"/>
                    <a:pt x="9" y="47"/>
                  </a:cubicBezTo>
                  <a:cubicBezTo>
                    <a:pt x="10" y="46"/>
                    <a:pt x="11" y="45"/>
                    <a:pt x="12" y="45"/>
                  </a:cubicBezTo>
                  <a:cubicBezTo>
                    <a:pt x="13" y="44"/>
                    <a:pt x="14" y="44"/>
                    <a:pt x="16" y="45"/>
                  </a:cubicBezTo>
                  <a:cubicBezTo>
                    <a:pt x="17" y="45"/>
                    <a:pt x="18" y="46"/>
                    <a:pt x="18" y="47"/>
                  </a:cubicBezTo>
                  <a:cubicBezTo>
                    <a:pt x="18" y="48"/>
                    <a:pt x="18" y="49"/>
                    <a:pt x="18" y="50"/>
                  </a:cubicBezTo>
                  <a:cubicBezTo>
                    <a:pt x="18" y="51"/>
                    <a:pt x="17" y="51"/>
                    <a:pt x="16" y="52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2" y="46"/>
                    <a:pt x="12" y="47"/>
                    <a:pt x="11" y="48"/>
                  </a:cubicBezTo>
                  <a:cubicBezTo>
                    <a:pt x="10" y="49"/>
                    <a:pt x="10" y="49"/>
                    <a:pt x="10" y="51"/>
                  </a:cubicBezTo>
                  <a:cubicBezTo>
                    <a:pt x="11" y="51"/>
                    <a:pt x="11" y="52"/>
                    <a:pt x="12" y="52"/>
                  </a:cubicBezTo>
                  <a:cubicBezTo>
                    <a:pt x="13" y="52"/>
                    <a:pt x="14" y="52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lose/>
                  <a:moveTo>
                    <a:pt x="16" y="49"/>
                  </a:moveTo>
                  <a:cubicBezTo>
                    <a:pt x="18" y="49"/>
                    <a:pt x="18" y="48"/>
                    <a:pt x="18" y="47"/>
                  </a:cubicBezTo>
                  <a:cubicBezTo>
                    <a:pt x="17" y="45"/>
                    <a:pt x="16" y="45"/>
                    <a:pt x="14" y="45"/>
                  </a:cubicBezTo>
                  <a:cubicBezTo>
                    <a:pt x="16" y="49"/>
                    <a:pt x="16" y="49"/>
                    <a:pt x="16" y="49"/>
                  </a:cubicBezTo>
                  <a:close/>
                  <a:moveTo>
                    <a:pt x="22" y="58"/>
                  </a:moveTo>
                  <a:cubicBezTo>
                    <a:pt x="22" y="58"/>
                    <a:pt x="21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5"/>
                    <a:pt x="21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58"/>
                    <a:pt x="14" y="59"/>
                    <a:pt x="1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6"/>
                    <a:pt x="14" y="56"/>
                    <a:pt x="14" y="56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2" y="55"/>
                    <a:pt x="23" y="56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3" y="58"/>
                    <a:pt x="22" y="58"/>
                    <a:pt x="22" y="58"/>
                  </a:cubicBezTo>
                  <a:close/>
                  <a:moveTo>
                    <a:pt x="21" y="67"/>
                  </a:moveTo>
                  <a:cubicBezTo>
                    <a:pt x="20" y="68"/>
                    <a:pt x="19" y="68"/>
                    <a:pt x="18" y="67"/>
                  </a:cubicBezTo>
                  <a:cubicBezTo>
                    <a:pt x="18" y="67"/>
                    <a:pt x="17" y="67"/>
                    <a:pt x="17" y="66"/>
                  </a:cubicBezTo>
                  <a:cubicBezTo>
                    <a:pt x="17" y="65"/>
                    <a:pt x="16" y="65"/>
                    <a:pt x="16" y="65"/>
                  </a:cubicBezTo>
                  <a:cubicBezTo>
                    <a:pt x="16" y="64"/>
                    <a:pt x="16" y="64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7" y="63"/>
                    <a:pt x="16" y="64"/>
                    <a:pt x="17" y="65"/>
                  </a:cubicBezTo>
                  <a:cubicBezTo>
                    <a:pt x="18" y="65"/>
                    <a:pt x="18" y="66"/>
                    <a:pt x="18" y="66"/>
                  </a:cubicBezTo>
                  <a:cubicBezTo>
                    <a:pt x="18" y="66"/>
                    <a:pt x="19" y="66"/>
                    <a:pt x="19" y="66"/>
                  </a:cubicBezTo>
                  <a:cubicBezTo>
                    <a:pt x="20" y="65"/>
                    <a:pt x="20" y="65"/>
                    <a:pt x="20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0"/>
                    <a:pt x="21" y="59"/>
                  </a:cubicBezTo>
                  <a:cubicBezTo>
                    <a:pt x="22" y="59"/>
                    <a:pt x="22" y="59"/>
                    <a:pt x="23" y="59"/>
                  </a:cubicBezTo>
                  <a:cubicBezTo>
                    <a:pt x="24" y="59"/>
                    <a:pt x="24" y="60"/>
                    <a:pt x="25" y="61"/>
                  </a:cubicBezTo>
                  <a:cubicBezTo>
                    <a:pt x="25" y="61"/>
                    <a:pt x="25" y="61"/>
                    <a:pt x="25" y="62"/>
                  </a:cubicBezTo>
                  <a:cubicBezTo>
                    <a:pt x="25" y="62"/>
                    <a:pt x="25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5" y="63"/>
                    <a:pt x="25" y="61"/>
                    <a:pt x="25" y="61"/>
                  </a:cubicBezTo>
                  <a:cubicBezTo>
                    <a:pt x="25" y="60"/>
                    <a:pt x="24" y="60"/>
                    <a:pt x="24" y="60"/>
                  </a:cubicBezTo>
                  <a:cubicBezTo>
                    <a:pt x="24" y="60"/>
                    <a:pt x="23" y="60"/>
                    <a:pt x="23" y="60"/>
                  </a:cubicBezTo>
                  <a:cubicBezTo>
                    <a:pt x="22" y="60"/>
                    <a:pt x="22" y="61"/>
                    <a:pt x="22" y="62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2" y="66"/>
                    <a:pt x="22" y="67"/>
                    <a:pt x="21" y="67"/>
                  </a:cubicBezTo>
                  <a:close/>
                  <a:moveTo>
                    <a:pt x="33" y="67"/>
                  </a:move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2" y="66"/>
                    <a:pt x="31" y="66"/>
                  </a:cubicBezTo>
                  <a:cubicBezTo>
                    <a:pt x="31" y="66"/>
                    <a:pt x="31" y="66"/>
                    <a:pt x="31" y="65"/>
                  </a:cubicBezTo>
                  <a:cubicBezTo>
                    <a:pt x="31" y="65"/>
                    <a:pt x="32" y="65"/>
                    <a:pt x="32" y="65"/>
                  </a:cubicBezTo>
                  <a:cubicBezTo>
                    <a:pt x="32" y="65"/>
                    <a:pt x="32" y="64"/>
                    <a:pt x="32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5"/>
                    <a:pt x="34" y="65"/>
                    <a:pt x="33" y="66"/>
                  </a:cubicBezTo>
                  <a:cubicBezTo>
                    <a:pt x="33" y="66"/>
                    <a:pt x="33" y="66"/>
                    <a:pt x="33" y="67"/>
                  </a:cubicBezTo>
                  <a:close/>
                  <a:moveTo>
                    <a:pt x="22" y="75"/>
                  </a:moveTo>
                  <a:cubicBezTo>
                    <a:pt x="20" y="71"/>
                    <a:pt x="20" y="71"/>
                    <a:pt x="20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1" y="71"/>
                    <a:pt x="22" y="72"/>
                    <a:pt x="22" y="71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8"/>
                    <a:pt x="28" y="68"/>
                    <a:pt x="28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2" y="73"/>
                    <a:pt x="22" y="73"/>
                    <a:pt x="22" y="75"/>
                  </a:cubicBezTo>
                  <a:cubicBezTo>
                    <a:pt x="22" y="75"/>
                    <a:pt x="22" y="75"/>
                    <a:pt x="22" y="75"/>
                  </a:cubicBezTo>
                  <a:close/>
                  <a:moveTo>
                    <a:pt x="28" y="80"/>
                  </a:moveTo>
                  <a:cubicBezTo>
                    <a:pt x="27" y="80"/>
                    <a:pt x="26" y="80"/>
                    <a:pt x="26" y="79"/>
                  </a:cubicBezTo>
                  <a:cubicBezTo>
                    <a:pt x="26" y="79"/>
                    <a:pt x="25" y="79"/>
                    <a:pt x="25" y="79"/>
                  </a:cubicBezTo>
                  <a:cubicBezTo>
                    <a:pt x="24" y="78"/>
                    <a:pt x="24" y="77"/>
                    <a:pt x="26" y="76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1" y="72"/>
                    <a:pt x="32" y="72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6" y="78"/>
                    <a:pt x="26" y="79"/>
                    <a:pt x="26" y="79"/>
                  </a:cubicBezTo>
                  <a:cubicBezTo>
                    <a:pt x="27" y="79"/>
                    <a:pt x="27" y="79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lose/>
                  <a:moveTo>
                    <a:pt x="40" y="84"/>
                  </a:moveTo>
                  <a:cubicBezTo>
                    <a:pt x="40" y="84"/>
                    <a:pt x="40" y="83"/>
                    <a:pt x="40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28" y="87"/>
                    <a:pt x="26" y="87"/>
                    <a:pt x="25" y="86"/>
                  </a:cubicBezTo>
                  <a:cubicBezTo>
                    <a:pt x="24" y="85"/>
                    <a:pt x="25" y="84"/>
                    <a:pt x="25" y="84"/>
                  </a:cubicBezTo>
                  <a:cubicBezTo>
                    <a:pt x="25" y="84"/>
                    <a:pt x="26" y="84"/>
                    <a:pt x="26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8" y="86"/>
                    <a:pt x="29" y="86"/>
                    <a:pt x="31" y="8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5" y="77"/>
                    <a:pt x="35" y="77"/>
                    <a:pt x="34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6" y="79"/>
                    <a:pt x="36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3"/>
                    <a:pt x="39" y="82"/>
                    <a:pt x="39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1"/>
                    <a:pt x="39" y="81"/>
                    <a:pt x="38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40" y="84"/>
                    <a:pt x="40" y="84"/>
                  </a:cubicBezTo>
                  <a:close/>
                  <a:moveTo>
                    <a:pt x="47" y="97"/>
                  </a:moveTo>
                  <a:cubicBezTo>
                    <a:pt x="46" y="97"/>
                    <a:pt x="45" y="98"/>
                    <a:pt x="44" y="98"/>
                  </a:cubicBezTo>
                  <a:cubicBezTo>
                    <a:pt x="42" y="98"/>
                    <a:pt x="41" y="98"/>
                    <a:pt x="40" y="97"/>
                  </a:cubicBezTo>
                  <a:cubicBezTo>
                    <a:pt x="40" y="96"/>
                    <a:pt x="39" y="95"/>
                    <a:pt x="39" y="94"/>
                  </a:cubicBezTo>
                  <a:cubicBezTo>
                    <a:pt x="39" y="93"/>
                    <a:pt x="40" y="91"/>
                    <a:pt x="41" y="91"/>
                  </a:cubicBezTo>
                  <a:cubicBezTo>
                    <a:pt x="42" y="90"/>
                    <a:pt x="43" y="89"/>
                    <a:pt x="44" y="89"/>
                  </a:cubicBezTo>
                  <a:cubicBezTo>
                    <a:pt x="45" y="89"/>
                    <a:pt x="46" y="89"/>
                    <a:pt x="47" y="90"/>
                  </a:cubicBezTo>
                  <a:cubicBezTo>
                    <a:pt x="48" y="91"/>
                    <a:pt x="49" y="92"/>
                    <a:pt x="49" y="93"/>
                  </a:cubicBezTo>
                  <a:cubicBezTo>
                    <a:pt x="49" y="95"/>
                    <a:pt x="48" y="95"/>
                    <a:pt x="47" y="97"/>
                  </a:cubicBezTo>
                  <a:close/>
                  <a:moveTo>
                    <a:pt x="45" y="96"/>
                  </a:moveTo>
                  <a:cubicBezTo>
                    <a:pt x="46" y="95"/>
                    <a:pt x="47" y="94"/>
                    <a:pt x="47" y="93"/>
                  </a:cubicBezTo>
                  <a:cubicBezTo>
                    <a:pt x="48" y="92"/>
                    <a:pt x="47" y="91"/>
                    <a:pt x="47" y="90"/>
                  </a:cubicBezTo>
                  <a:cubicBezTo>
                    <a:pt x="46" y="90"/>
                    <a:pt x="46" y="89"/>
                    <a:pt x="45" y="90"/>
                  </a:cubicBezTo>
                  <a:cubicBezTo>
                    <a:pt x="44" y="90"/>
                    <a:pt x="44" y="91"/>
                    <a:pt x="43" y="91"/>
                  </a:cubicBezTo>
                  <a:cubicBezTo>
                    <a:pt x="42" y="92"/>
                    <a:pt x="41" y="93"/>
                    <a:pt x="41" y="94"/>
                  </a:cubicBezTo>
                  <a:cubicBezTo>
                    <a:pt x="40" y="95"/>
                    <a:pt x="40" y="96"/>
                    <a:pt x="41" y="97"/>
                  </a:cubicBezTo>
                  <a:cubicBezTo>
                    <a:pt x="42" y="97"/>
                    <a:pt x="42" y="97"/>
                    <a:pt x="43" y="97"/>
                  </a:cubicBezTo>
                  <a:cubicBezTo>
                    <a:pt x="44" y="97"/>
                    <a:pt x="44" y="97"/>
                    <a:pt x="45" y="96"/>
                  </a:cubicBezTo>
                  <a:close/>
                  <a:moveTo>
                    <a:pt x="60" y="97"/>
                  </a:moveTo>
                  <a:cubicBezTo>
                    <a:pt x="59" y="97"/>
                    <a:pt x="59" y="97"/>
                    <a:pt x="59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8" y="97"/>
                    <a:pt x="58" y="97"/>
                    <a:pt x="58" y="96"/>
                  </a:cubicBezTo>
                  <a:cubicBezTo>
                    <a:pt x="58" y="96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8" y="94"/>
                    <a:pt x="57" y="94"/>
                    <a:pt x="56" y="95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49" y="103"/>
                    <a:pt x="49" y="104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2"/>
                    <a:pt x="48" y="102"/>
                    <a:pt x="48" y="101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4" y="95"/>
                    <a:pt x="55" y="94"/>
                    <a:pt x="56" y="94"/>
                  </a:cubicBezTo>
                  <a:cubicBezTo>
                    <a:pt x="57" y="94"/>
                    <a:pt x="58" y="94"/>
                    <a:pt x="59" y="95"/>
                  </a:cubicBezTo>
                  <a:cubicBezTo>
                    <a:pt x="59" y="95"/>
                    <a:pt x="60" y="95"/>
                    <a:pt x="60" y="96"/>
                  </a:cubicBezTo>
                  <a:cubicBezTo>
                    <a:pt x="60" y="96"/>
                    <a:pt x="60" y="96"/>
                    <a:pt x="60" y="97"/>
                  </a:cubicBezTo>
                  <a:close/>
                  <a:moveTo>
                    <a:pt x="65" y="111"/>
                  </a:moveTo>
                  <a:cubicBezTo>
                    <a:pt x="64" y="113"/>
                    <a:pt x="63" y="113"/>
                    <a:pt x="62" y="113"/>
                  </a:cubicBezTo>
                  <a:cubicBezTo>
                    <a:pt x="61" y="113"/>
                    <a:pt x="60" y="113"/>
                    <a:pt x="59" y="112"/>
                  </a:cubicBezTo>
                  <a:cubicBezTo>
                    <a:pt x="58" y="112"/>
                    <a:pt x="58" y="111"/>
                    <a:pt x="58" y="111"/>
                  </a:cubicBezTo>
                  <a:cubicBezTo>
                    <a:pt x="57" y="111"/>
                    <a:pt x="57" y="110"/>
                    <a:pt x="57" y="110"/>
                  </a:cubicBezTo>
                  <a:cubicBezTo>
                    <a:pt x="56" y="109"/>
                    <a:pt x="56" y="110"/>
                    <a:pt x="56" y="110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8"/>
                    <a:pt x="58" y="110"/>
                    <a:pt x="59" y="111"/>
                  </a:cubicBezTo>
                  <a:cubicBezTo>
                    <a:pt x="60" y="112"/>
                    <a:pt x="60" y="112"/>
                    <a:pt x="61" y="112"/>
                  </a:cubicBezTo>
                  <a:cubicBezTo>
                    <a:pt x="62" y="112"/>
                    <a:pt x="62" y="111"/>
                    <a:pt x="62" y="111"/>
                  </a:cubicBezTo>
                  <a:cubicBezTo>
                    <a:pt x="63" y="110"/>
                    <a:pt x="63" y="109"/>
                    <a:pt x="62" y="107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1" y="104"/>
                    <a:pt x="61" y="102"/>
                    <a:pt x="62" y="101"/>
                  </a:cubicBezTo>
                  <a:cubicBezTo>
                    <a:pt x="62" y="100"/>
                    <a:pt x="63" y="100"/>
                    <a:pt x="64" y="99"/>
                  </a:cubicBezTo>
                  <a:cubicBezTo>
                    <a:pt x="65" y="99"/>
                    <a:pt x="66" y="99"/>
                    <a:pt x="67" y="100"/>
                  </a:cubicBezTo>
                  <a:cubicBezTo>
                    <a:pt x="67" y="101"/>
                    <a:pt x="68" y="101"/>
                    <a:pt x="68" y="101"/>
                  </a:cubicBezTo>
                  <a:cubicBezTo>
                    <a:pt x="68" y="102"/>
                    <a:pt x="68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8" y="104"/>
                    <a:pt x="68" y="102"/>
                    <a:pt x="66" y="101"/>
                  </a:cubicBezTo>
                  <a:cubicBezTo>
                    <a:pt x="66" y="101"/>
                    <a:pt x="65" y="101"/>
                    <a:pt x="64" y="101"/>
                  </a:cubicBezTo>
                  <a:cubicBezTo>
                    <a:pt x="64" y="101"/>
                    <a:pt x="64" y="101"/>
                    <a:pt x="63" y="101"/>
                  </a:cubicBezTo>
                  <a:cubicBezTo>
                    <a:pt x="63" y="102"/>
                    <a:pt x="63" y="102"/>
                    <a:pt x="63" y="103"/>
                  </a:cubicBezTo>
                  <a:cubicBezTo>
                    <a:pt x="63" y="103"/>
                    <a:pt x="63" y="104"/>
                    <a:pt x="64" y="105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6" y="109"/>
                    <a:pt x="66" y="111"/>
                    <a:pt x="65" y="111"/>
                  </a:cubicBezTo>
                  <a:close/>
                  <a:moveTo>
                    <a:pt x="74" y="117"/>
                  </a:moveTo>
                  <a:cubicBezTo>
                    <a:pt x="73" y="118"/>
                    <a:pt x="72" y="119"/>
                    <a:pt x="71" y="119"/>
                  </a:cubicBezTo>
                  <a:cubicBezTo>
                    <a:pt x="70" y="119"/>
                    <a:pt x="69" y="119"/>
                    <a:pt x="68" y="118"/>
                  </a:cubicBezTo>
                  <a:cubicBezTo>
                    <a:pt x="68" y="118"/>
                    <a:pt x="67" y="117"/>
                    <a:pt x="67" y="116"/>
                  </a:cubicBezTo>
                  <a:cubicBezTo>
                    <a:pt x="66" y="115"/>
                    <a:pt x="67" y="113"/>
                    <a:pt x="68" y="112"/>
                  </a:cubicBezTo>
                  <a:cubicBezTo>
                    <a:pt x="68" y="111"/>
                    <a:pt x="69" y="110"/>
                    <a:pt x="70" y="110"/>
                  </a:cubicBezTo>
                  <a:cubicBezTo>
                    <a:pt x="72" y="109"/>
                    <a:pt x="73" y="109"/>
                    <a:pt x="74" y="110"/>
                  </a:cubicBezTo>
                  <a:cubicBezTo>
                    <a:pt x="75" y="111"/>
                    <a:pt x="75" y="111"/>
                    <a:pt x="76" y="112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4"/>
                    <a:pt x="75" y="114"/>
                    <a:pt x="75" y="114"/>
                  </a:cubicBezTo>
                  <a:cubicBezTo>
                    <a:pt x="75" y="114"/>
                    <a:pt x="75" y="114"/>
                    <a:pt x="74" y="114"/>
                  </a:cubicBezTo>
                  <a:cubicBezTo>
                    <a:pt x="74" y="114"/>
                    <a:pt x="74" y="113"/>
                    <a:pt x="74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112"/>
                    <a:pt x="74" y="112"/>
                    <a:pt x="74" y="111"/>
                  </a:cubicBezTo>
                  <a:cubicBezTo>
                    <a:pt x="74" y="111"/>
                    <a:pt x="74" y="111"/>
                    <a:pt x="73" y="111"/>
                  </a:cubicBezTo>
                  <a:cubicBezTo>
                    <a:pt x="72" y="110"/>
                    <a:pt x="72" y="110"/>
                    <a:pt x="70" y="111"/>
                  </a:cubicBezTo>
                  <a:cubicBezTo>
                    <a:pt x="70" y="111"/>
                    <a:pt x="69" y="111"/>
                    <a:pt x="69" y="112"/>
                  </a:cubicBezTo>
                  <a:cubicBezTo>
                    <a:pt x="68" y="113"/>
                    <a:pt x="68" y="114"/>
                    <a:pt x="68" y="115"/>
                  </a:cubicBezTo>
                  <a:cubicBezTo>
                    <a:pt x="68" y="116"/>
                    <a:pt x="68" y="117"/>
                    <a:pt x="69" y="117"/>
                  </a:cubicBezTo>
                  <a:cubicBezTo>
                    <a:pt x="71" y="118"/>
                    <a:pt x="72" y="118"/>
                    <a:pt x="74" y="117"/>
                  </a:cubicBezTo>
                  <a:cubicBezTo>
                    <a:pt x="74" y="117"/>
                    <a:pt x="74" y="117"/>
                    <a:pt x="74" y="117"/>
                  </a:cubicBezTo>
                  <a:close/>
                  <a:moveTo>
                    <a:pt x="83" y="111"/>
                  </a:moveTo>
                  <a:cubicBezTo>
                    <a:pt x="83" y="111"/>
                    <a:pt x="82" y="111"/>
                    <a:pt x="82" y="111"/>
                  </a:cubicBezTo>
                  <a:cubicBezTo>
                    <a:pt x="82" y="111"/>
                    <a:pt x="82" y="111"/>
                    <a:pt x="81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1" y="109"/>
                    <a:pt x="81" y="109"/>
                    <a:pt x="82" y="109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83" y="109"/>
                    <a:pt x="83" y="110"/>
                    <a:pt x="83" y="110"/>
                  </a:cubicBezTo>
                  <a:cubicBezTo>
                    <a:pt x="83" y="111"/>
                    <a:pt x="83" y="111"/>
                    <a:pt x="83" y="111"/>
                  </a:cubicBezTo>
                  <a:close/>
                  <a:moveTo>
                    <a:pt x="78" y="123"/>
                  </a:moveTo>
                  <a:cubicBezTo>
                    <a:pt x="74" y="121"/>
                    <a:pt x="74" y="121"/>
                    <a:pt x="74" y="121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75" y="121"/>
                    <a:pt x="76" y="121"/>
                    <a:pt x="76" y="120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9" y="115"/>
                    <a:pt x="79" y="114"/>
                    <a:pt x="78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7" y="122"/>
                    <a:pt x="78" y="123"/>
                    <a:pt x="78" y="123"/>
                  </a:cubicBezTo>
                  <a:cubicBezTo>
                    <a:pt x="78" y="123"/>
                    <a:pt x="78" y="123"/>
                    <a:pt x="78" y="123"/>
                  </a:cubicBezTo>
                  <a:close/>
                  <a:moveTo>
                    <a:pt x="89" y="124"/>
                  </a:moveTo>
                  <a:cubicBezTo>
                    <a:pt x="88" y="125"/>
                    <a:pt x="87" y="125"/>
                    <a:pt x="86" y="126"/>
                  </a:cubicBezTo>
                  <a:cubicBezTo>
                    <a:pt x="85" y="126"/>
                    <a:pt x="84" y="126"/>
                    <a:pt x="84" y="126"/>
                  </a:cubicBezTo>
                  <a:cubicBezTo>
                    <a:pt x="82" y="125"/>
                    <a:pt x="82" y="125"/>
                    <a:pt x="82" y="124"/>
                  </a:cubicBezTo>
                  <a:cubicBezTo>
                    <a:pt x="81" y="123"/>
                    <a:pt x="81" y="121"/>
                    <a:pt x="82" y="120"/>
                  </a:cubicBezTo>
                  <a:cubicBezTo>
                    <a:pt x="82" y="119"/>
                    <a:pt x="83" y="118"/>
                    <a:pt x="84" y="117"/>
                  </a:cubicBezTo>
                  <a:cubicBezTo>
                    <a:pt x="85" y="117"/>
                    <a:pt x="86" y="117"/>
                    <a:pt x="87" y="117"/>
                  </a:cubicBezTo>
                  <a:cubicBezTo>
                    <a:pt x="88" y="118"/>
                    <a:pt x="89" y="119"/>
                    <a:pt x="89" y="119"/>
                  </a:cubicBezTo>
                  <a:cubicBezTo>
                    <a:pt x="90" y="120"/>
                    <a:pt x="90" y="121"/>
                    <a:pt x="89" y="122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3" y="121"/>
                    <a:pt x="83" y="122"/>
                    <a:pt x="83" y="123"/>
                  </a:cubicBezTo>
                  <a:cubicBezTo>
                    <a:pt x="83" y="124"/>
                    <a:pt x="84" y="124"/>
                    <a:pt x="84" y="125"/>
                  </a:cubicBezTo>
                  <a:cubicBezTo>
                    <a:pt x="85" y="125"/>
                    <a:pt x="86" y="125"/>
                    <a:pt x="86" y="125"/>
                  </a:cubicBezTo>
                  <a:cubicBezTo>
                    <a:pt x="88" y="125"/>
                    <a:pt x="88" y="124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lose/>
                  <a:moveTo>
                    <a:pt x="88" y="120"/>
                  </a:moveTo>
                  <a:cubicBezTo>
                    <a:pt x="88" y="119"/>
                    <a:pt x="88" y="118"/>
                    <a:pt x="87" y="117"/>
                  </a:cubicBezTo>
                  <a:cubicBezTo>
                    <a:pt x="86" y="117"/>
                    <a:pt x="84" y="117"/>
                    <a:pt x="84" y="119"/>
                  </a:cubicBezTo>
                  <a:cubicBezTo>
                    <a:pt x="88" y="120"/>
                    <a:pt x="88" y="120"/>
                    <a:pt x="88" y="120"/>
                  </a:cubicBezTo>
                  <a:close/>
                  <a:moveTo>
                    <a:pt x="98" y="131"/>
                  </a:moveTo>
                  <a:cubicBezTo>
                    <a:pt x="94" y="129"/>
                    <a:pt x="94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5" y="129"/>
                    <a:pt x="96" y="129"/>
                    <a:pt x="96" y="128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98" y="123"/>
                    <a:pt x="98" y="123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6" y="121"/>
                    <a:pt x="95" y="121"/>
                    <a:pt x="94" y="122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2" y="128"/>
                    <a:pt x="93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8"/>
                    <a:pt x="91" y="127"/>
                    <a:pt x="91" y="127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0"/>
                    <a:pt x="92" y="120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6" y="121"/>
                    <a:pt x="98" y="121"/>
                    <a:pt x="99" y="121"/>
                  </a:cubicBezTo>
                  <a:cubicBezTo>
                    <a:pt x="100" y="121"/>
                    <a:pt x="101" y="123"/>
                    <a:pt x="100" y="125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30"/>
                    <a:pt x="98" y="131"/>
                    <a:pt x="98" y="131"/>
                  </a:cubicBezTo>
                  <a:cubicBezTo>
                    <a:pt x="98" y="131"/>
                    <a:pt x="98" y="131"/>
                    <a:pt x="98" y="131"/>
                  </a:cubicBezTo>
                  <a:close/>
                  <a:moveTo>
                    <a:pt x="109" y="130"/>
                  </a:moveTo>
                  <a:cubicBezTo>
                    <a:pt x="108" y="131"/>
                    <a:pt x="107" y="132"/>
                    <a:pt x="107" y="132"/>
                  </a:cubicBezTo>
                  <a:cubicBezTo>
                    <a:pt x="106" y="133"/>
                    <a:pt x="105" y="133"/>
                    <a:pt x="104" y="133"/>
                  </a:cubicBezTo>
                  <a:cubicBezTo>
                    <a:pt x="103" y="132"/>
                    <a:pt x="102" y="132"/>
                    <a:pt x="102" y="131"/>
                  </a:cubicBezTo>
                  <a:cubicBezTo>
                    <a:pt x="101" y="129"/>
                    <a:pt x="101" y="128"/>
                    <a:pt x="101" y="127"/>
                  </a:cubicBezTo>
                  <a:cubicBezTo>
                    <a:pt x="102" y="126"/>
                    <a:pt x="102" y="125"/>
                    <a:pt x="103" y="124"/>
                  </a:cubicBezTo>
                  <a:cubicBezTo>
                    <a:pt x="104" y="123"/>
                    <a:pt x="106" y="123"/>
                    <a:pt x="107" y="123"/>
                  </a:cubicBezTo>
                  <a:cubicBezTo>
                    <a:pt x="108" y="123"/>
                    <a:pt x="108" y="123"/>
                    <a:pt x="109" y="124"/>
                  </a:cubicBezTo>
                  <a:cubicBezTo>
                    <a:pt x="109" y="125"/>
                    <a:pt x="110" y="125"/>
                    <a:pt x="109" y="126"/>
                  </a:cubicBezTo>
                  <a:cubicBezTo>
                    <a:pt x="109" y="126"/>
                    <a:pt x="109" y="126"/>
                    <a:pt x="109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5"/>
                    <a:pt x="108" y="125"/>
                    <a:pt x="108" y="125"/>
                  </a:cubicBezTo>
                  <a:cubicBezTo>
                    <a:pt x="108" y="125"/>
                    <a:pt x="108" y="124"/>
                    <a:pt x="108" y="124"/>
                  </a:cubicBezTo>
                  <a:cubicBezTo>
                    <a:pt x="107" y="123"/>
                    <a:pt x="107" y="123"/>
                    <a:pt x="107" y="123"/>
                  </a:cubicBezTo>
                  <a:cubicBezTo>
                    <a:pt x="106" y="123"/>
                    <a:pt x="105" y="123"/>
                    <a:pt x="104" y="124"/>
                  </a:cubicBezTo>
                  <a:cubicBezTo>
                    <a:pt x="104" y="124"/>
                    <a:pt x="104" y="125"/>
                    <a:pt x="103" y="126"/>
                  </a:cubicBezTo>
                  <a:cubicBezTo>
                    <a:pt x="103" y="127"/>
                    <a:pt x="103" y="128"/>
                    <a:pt x="104" y="129"/>
                  </a:cubicBezTo>
                  <a:cubicBezTo>
                    <a:pt x="104" y="129"/>
                    <a:pt x="105" y="130"/>
                    <a:pt x="106" y="130"/>
                  </a:cubicBezTo>
                  <a:cubicBezTo>
                    <a:pt x="106" y="131"/>
                    <a:pt x="107" y="131"/>
                    <a:pt x="109" y="130"/>
                  </a:cubicBezTo>
                  <a:cubicBezTo>
                    <a:pt x="109" y="130"/>
                    <a:pt x="109" y="130"/>
                    <a:pt x="109" y="130"/>
                  </a:cubicBezTo>
                  <a:close/>
                  <a:moveTo>
                    <a:pt x="119" y="132"/>
                  </a:moveTo>
                  <a:cubicBezTo>
                    <a:pt x="118" y="133"/>
                    <a:pt x="118" y="133"/>
                    <a:pt x="117" y="134"/>
                  </a:cubicBezTo>
                  <a:cubicBezTo>
                    <a:pt x="116" y="134"/>
                    <a:pt x="115" y="135"/>
                    <a:pt x="114" y="134"/>
                  </a:cubicBezTo>
                  <a:cubicBezTo>
                    <a:pt x="113" y="134"/>
                    <a:pt x="112" y="133"/>
                    <a:pt x="112" y="133"/>
                  </a:cubicBezTo>
                  <a:cubicBezTo>
                    <a:pt x="111" y="131"/>
                    <a:pt x="111" y="130"/>
                    <a:pt x="111" y="129"/>
                  </a:cubicBezTo>
                  <a:cubicBezTo>
                    <a:pt x="112" y="128"/>
                    <a:pt x="112" y="127"/>
                    <a:pt x="113" y="126"/>
                  </a:cubicBezTo>
                  <a:cubicBezTo>
                    <a:pt x="114" y="125"/>
                    <a:pt x="115" y="125"/>
                    <a:pt x="116" y="125"/>
                  </a:cubicBezTo>
                  <a:cubicBezTo>
                    <a:pt x="118" y="125"/>
                    <a:pt x="118" y="126"/>
                    <a:pt x="119" y="127"/>
                  </a:cubicBezTo>
                  <a:cubicBezTo>
                    <a:pt x="119" y="127"/>
                    <a:pt x="120" y="128"/>
                    <a:pt x="119" y="129"/>
                  </a:cubicBezTo>
                  <a:cubicBezTo>
                    <a:pt x="113" y="128"/>
                    <a:pt x="113" y="128"/>
                    <a:pt x="113" y="128"/>
                  </a:cubicBezTo>
                  <a:cubicBezTo>
                    <a:pt x="112" y="129"/>
                    <a:pt x="113" y="131"/>
                    <a:pt x="113" y="131"/>
                  </a:cubicBezTo>
                  <a:cubicBezTo>
                    <a:pt x="114" y="132"/>
                    <a:pt x="114" y="133"/>
                    <a:pt x="115" y="133"/>
                  </a:cubicBezTo>
                  <a:cubicBezTo>
                    <a:pt x="116" y="133"/>
                    <a:pt x="116" y="133"/>
                    <a:pt x="117" y="133"/>
                  </a:cubicBezTo>
                  <a:cubicBezTo>
                    <a:pt x="118" y="133"/>
                    <a:pt x="118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lose/>
                  <a:moveTo>
                    <a:pt x="117" y="129"/>
                  </a:moveTo>
                  <a:cubicBezTo>
                    <a:pt x="117" y="127"/>
                    <a:pt x="116" y="126"/>
                    <a:pt x="115" y="126"/>
                  </a:cubicBezTo>
                  <a:cubicBezTo>
                    <a:pt x="114" y="125"/>
                    <a:pt x="113" y="126"/>
                    <a:pt x="112" y="128"/>
                  </a:cubicBezTo>
                  <a:cubicBezTo>
                    <a:pt x="117" y="129"/>
                    <a:pt x="117" y="129"/>
                    <a:pt x="117" y="129"/>
                  </a:cubicBezTo>
                  <a:close/>
                  <a:moveTo>
                    <a:pt x="133" y="135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37"/>
                    <a:pt x="131" y="137"/>
                    <a:pt x="131" y="137"/>
                  </a:cubicBezTo>
                  <a:cubicBezTo>
                    <a:pt x="130" y="137"/>
                    <a:pt x="130" y="136"/>
                    <a:pt x="130" y="135"/>
                  </a:cubicBezTo>
                  <a:cubicBezTo>
                    <a:pt x="130" y="135"/>
                    <a:pt x="129" y="136"/>
                    <a:pt x="128" y="136"/>
                  </a:cubicBezTo>
                  <a:cubicBezTo>
                    <a:pt x="128" y="136"/>
                    <a:pt x="127" y="136"/>
                    <a:pt x="127" y="136"/>
                  </a:cubicBezTo>
                  <a:cubicBezTo>
                    <a:pt x="126" y="136"/>
                    <a:pt x="126" y="136"/>
                    <a:pt x="125" y="135"/>
                  </a:cubicBezTo>
                  <a:cubicBezTo>
                    <a:pt x="125" y="135"/>
                    <a:pt x="125" y="135"/>
                    <a:pt x="125" y="134"/>
                  </a:cubicBezTo>
                  <a:cubicBezTo>
                    <a:pt x="125" y="133"/>
                    <a:pt x="126" y="132"/>
                    <a:pt x="127" y="131"/>
                  </a:cubicBezTo>
                  <a:cubicBezTo>
                    <a:pt x="128" y="131"/>
                    <a:pt x="129" y="130"/>
                    <a:pt x="130" y="130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0" y="128"/>
                    <a:pt x="130" y="127"/>
                    <a:pt x="129" y="127"/>
                  </a:cubicBezTo>
                  <a:cubicBezTo>
                    <a:pt x="128" y="127"/>
                    <a:pt x="128" y="127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9"/>
                    <a:pt x="128" y="129"/>
                    <a:pt x="127" y="129"/>
                  </a:cubicBezTo>
                  <a:cubicBezTo>
                    <a:pt x="127" y="130"/>
                    <a:pt x="127" y="130"/>
                    <a:pt x="126" y="130"/>
                  </a:cubicBezTo>
                  <a:cubicBezTo>
                    <a:pt x="126" y="130"/>
                    <a:pt x="126" y="130"/>
                    <a:pt x="126" y="129"/>
                  </a:cubicBezTo>
                  <a:cubicBezTo>
                    <a:pt x="125" y="129"/>
                    <a:pt x="125" y="129"/>
                    <a:pt x="126" y="129"/>
                  </a:cubicBezTo>
                  <a:cubicBezTo>
                    <a:pt x="126" y="128"/>
                    <a:pt x="126" y="128"/>
                    <a:pt x="127" y="127"/>
                  </a:cubicBezTo>
                  <a:cubicBezTo>
                    <a:pt x="128" y="127"/>
                    <a:pt x="128" y="127"/>
                    <a:pt x="129" y="127"/>
                  </a:cubicBezTo>
                  <a:cubicBezTo>
                    <a:pt x="130" y="127"/>
                    <a:pt x="131" y="127"/>
                    <a:pt x="132" y="128"/>
                  </a:cubicBezTo>
                  <a:cubicBezTo>
                    <a:pt x="132" y="128"/>
                    <a:pt x="132" y="129"/>
                    <a:pt x="132" y="130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3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  <a:moveTo>
                    <a:pt x="130" y="134"/>
                  </a:moveTo>
                  <a:cubicBezTo>
                    <a:pt x="130" y="131"/>
                    <a:pt x="130" y="131"/>
                    <a:pt x="130" y="131"/>
                  </a:cubicBezTo>
                  <a:cubicBezTo>
                    <a:pt x="129" y="131"/>
                    <a:pt x="128" y="131"/>
                    <a:pt x="128" y="131"/>
                  </a:cubicBezTo>
                  <a:cubicBezTo>
                    <a:pt x="127" y="132"/>
                    <a:pt x="126" y="132"/>
                    <a:pt x="126" y="133"/>
                  </a:cubicBezTo>
                  <a:cubicBezTo>
                    <a:pt x="126" y="134"/>
                    <a:pt x="127" y="135"/>
                    <a:pt x="128" y="135"/>
                  </a:cubicBezTo>
                  <a:cubicBezTo>
                    <a:pt x="128" y="135"/>
                    <a:pt x="129" y="135"/>
                    <a:pt x="130" y="134"/>
                  </a:cubicBezTo>
                  <a:close/>
                  <a:moveTo>
                    <a:pt x="144" y="136"/>
                  </a:move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1" y="135"/>
                    <a:pt x="141" y="135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1" y="129"/>
                    <a:pt x="141" y="129"/>
                    <a:pt x="140" y="128"/>
                  </a:cubicBezTo>
                  <a:cubicBezTo>
                    <a:pt x="140" y="128"/>
                    <a:pt x="140" y="128"/>
                    <a:pt x="139" y="128"/>
                  </a:cubicBezTo>
                  <a:cubicBezTo>
                    <a:pt x="138" y="128"/>
                    <a:pt x="138" y="128"/>
                    <a:pt x="137" y="129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5"/>
                    <a:pt x="137" y="136"/>
                    <a:pt x="138" y="136"/>
                  </a:cubicBezTo>
                  <a:cubicBezTo>
                    <a:pt x="138" y="136"/>
                    <a:pt x="138" y="136"/>
                    <a:pt x="138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5" y="135"/>
                    <a:pt x="135" y="135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5" y="129"/>
                    <a:pt x="135" y="128"/>
                    <a:pt x="134" y="128"/>
                  </a:cubicBezTo>
                  <a:cubicBezTo>
                    <a:pt x="134" y="128"/>
                    <a:pt x="134" y="128"/>
                    <a:pt x="133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7" y="127"/>
                    <a:pt x="138" y="127"/>
                    <a:pt x="140" y="127"/>
                  </a:cubicBezTo>
                  <a:cubicBezTo>
                    <a:pt x="141" y="127"/>
                    <a:pt x="142" y="127"/>
                    <a:pt x="142" y="130"/>
                  </a:cubicBezTo>
                  <a:cubicBezTo>
                    <a:pt x="142" y="135"/>
                    <a:pt x="142" y="135"/>
                    <a:pt x="142" y="135"/>
                  </a:cubicBezTo>
                  <a:cubicBezTo>
                    <a:pt x="143" y="135"/>
                    <a:pt x="143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lose/>
                  <a:moveTo>
                    <a:pt x="155" y="134"/>
                  </a:moveTo>
                  <a:cubicBezTo>
                    <a:pt x="154" y="135"/>
                    <a:pt x="153" y="135"/>
                    <a:pt x="152" y="136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1" y="135"/>
                    <a:pt x="150" y="136"/>
                    <a:pt x="149" y="136"/>
                  </a:cubicBezTo>
                  <a:cubicBezTo>
                    <a:pt x="148" y="136"/>
                    <a:pt x="148" y="136"/>
                    <a:pt x="147" y="135"/>
                  </a:cubicBezTo>
                  <a:cubicBezTo>
                    <a:pt x="146" y="134"/>
                    <a:pt x="145" y="133"/>
                    <a:pt x="145" y="131"/>
                  </a:cubicBezTo>
                  <a:cubicBezTo>
                    <a:pt x="145" y="130"/>
                    <a:pt x="146" y="129"/>
                    <a:pt x="146" y="128"/>
                  </a:cubicBezTo>
                  <a:cubicBezTo>
                    <a:pt x="146" y="127"/>
                    <a:pt x="148" y="126"/>
                    <a:pt x="149" y="126"/>
                  </a:cubicBezTo>
                  <a:cubicBezTo>
                    <a:pt x="150" y="126"/>
                    <a:pt x="150" y="126"/>
                    <a:pt x="151" y="127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50" y="123"/>
                    <a:pt x="150" y="123"/>
                    <a:pt x="149" y="123"/>
                  </a:cubicBezTo>
                  <a:cubicBezTo>
                    <a:pt x="149" y="123"/>
                    <a:pt x="149" y="123"/>
                    <a:pt x="149" y="123"/>
                  </a:cubicBezTo>
                  <a:cubicBezTo>
                    <a:pt x="150" y="123"/>
                    <a:pt x="150" y="122"/>
                    <a:pt x="152" y="121"/>
                  </a:cubicBezTo>
                  <a:cubicBezTo>
                    <a:pt x="153" y="133"/>
                    <a:pt x="153" y="133"/>
                    <a:pt x="153" y="133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154" y="134"/>
                    <a:pt x="155" y="134"/>
                    <a:pt x="155" y="134"/>
                  </a:cubicBezTo>
                  <a:cubicBezTo>
                    <a:pt x="155" y="134"/>
                    <a:pt x="155" y="134"/>
                    <a:pt x="155" y="134"/>
                  </a:cubicBezTo>
                  <a:close/>
                  <a:moveTo>
                    <a:pt x="152" y="133"/>
                  </a:moveTo>
                  <a:cubicBezTo>
                    <a:pt x="152" y="129"/>
                    <a:pt x="152" y="129"/>
                    <a:pt x="152" y="129"/>
                  </a:cubicBezTo>
                  <a:cubicBezTo>
                    <a:pt x="152" y="128"/>
                    <a:pt x="151" y="128"/>
                    <a:pt x="151" y="127"/>
                  </a:cubicBezTo>
                  <a:cubicBezTo>
                    <a:pt x="150" y="127"/>
                    <a:pt x="150" y="127"/>
                    <a:pt x="149" y="127"/>
                  </a:cubicBezTo>
                  <a:cubicBezTo>
                    <a:pt x="148" y="127"/>
                    <a:pt x="148" y="127"/>
                    <a:pt x="147" y="128"/>
                  </a:cubicBezTo>
                  <a:cubicBezTo>
                    <a:pt x="147" y="129"/>
                    <a:pt x="147" y="130"/>
                    <a:pt x="147" y="131"/>
                  </a:cubicBezTo>
                  <a:cubicBezTo>
                    <a:pt x="147" y="132"/>
                    <a:pt x="147" y="133"/>
                    <a:pt x="148" y="134"/>
                  </a:cubicBezTo>
                  <a:cubicBezTo>
                    <a:pt x="148" y="135"/>
                    <a:pt x="149" y="135"/>
                    <a:pt x="150" y="135"/>
                  </a:cubicBezTo>
                  <a:cubicBezTo>
                    <a:pt x="150" y="135"/>
                    <a:pt x="150" y="135"/>
                    <a:pt x="151" y="135"/>
                  </a:cubicBezTo>
                  <a:cubicBezTo>
                    <a:pt x="152" y="134"/>
                    <a:pt x="152" y="134"/>
                    <a:pt x="152" y="133"/>
                  </a:cubicBezTo>
                  <a:close/>
                  <a:moveTo>
                    <a:pt x="170" y="122"/>
                  </a:moveTo>
                  <a:cubicBezTo>
                    <a:pt x="170" y="122"/>
                    <a:pt x="170" y="122"/>
                    <a:pt x="170" y="122"/>
                  </a:cubicBezTo>
                  <a:cubicBezTo>
                    <a:pt x="169" y="121"/>
                    <a:pt x="169" y="120"/>
                    <a:pt x="169" y="120"/>
                  </a:cubicBezTo>
                  <a:cubicBezTo>
                    <a:pt x="168" y="120"/>
                    <a:pt x="168" y="120"/>
                    <a:pt x="167" y="120"/>
                  </a:cubicBezTo>
                  <a:cubicBezTo>
                    <a:pt x="165" y="120"/>
                    <a:pt x="165" y="120"/>
                    <a:pt x="165" y="120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8" y="132"/>
                    <a:pt x="168" y="132"/>
                    <a:pt x="170" y="132"/>
                  </a:cubicBezTo>
                  <a:cubicBezTo>
                    <a:pt x="170" y="132"/>
                    <a:pt x="170" y="132"/>
                    <a:pt x="170" y="132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5" y="133"/>
                    <a:pt x="166" y="132"/>
                    <a:pt x="165" y="131"/>
                  </a:cubicBezTo>
                  <a:cubicBezTo>
                    <a:pt x="163" y="121"/>
                    <a:pt x="163" y="121"/>
                    <a:pt x="163" y="121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0" y="121"/>
                    <a:pt x="160" y="122"/>
                    <a:pt x="159" y="122"/>
                  </a:cubicBezTo>
                  <a:cubicBezTo>
                    <a:pt x="159" y="123"/>
                    <a:pt x="159" y="123"/>
                    <a:pt x="159" y="124"/>
                  </a:cubicBezTo>
                  <a:cubicBezTo>
                    <a:pt x="159" y="124"/>
                    <a:pt x="159" y="124"/>
                    <a:pt x="159" y="124"/>
                  </a:cubicBezTo>
                  <a:cubicBezTo>
                    <a:pt x="158" y="121"/>
                    <a:pt x="158" y="121"/>
                    <a:pt x="158" y="121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70" y="122"/>
                    <a:pt x="170" y="122"/>
                    <a:pt x="170" y="122"/>
                  </a:cubicBezTo>
                  <a:close/>
                  <a:moveTo>
                    <a:pt x="181" y="125"/>
                  </a:moveTo>
                  <a:cubicBezTo>
                    <a:pt x="181" y="126"/>
                    <a:pt x="181" y="127"/>
                    <a:pt x="180" y="128"/>
                  </a:cubicBezTo>
                  <a:cubicBezTo>
                    <a:pt x="180" y="129"/>
                    <a:pt x="179" y="130"/>
                    <a:pt x="178" y="130"/>
                  </a:cubicBezTo>
                  <a:cubicBezTo>
                    <a:pt x="177" y="131"/>
                    <a:pt x="176" y="131"/>
                    <a:pt x="176" y="130"/>
                  </a:cubicBezTo>
                  <a:cubicBezTo>
                    <a:pt x="174" y="129"/>
                    <a:pt x="174" y="128"/>
                    <a:pt x="173" y="127"/>
                  </a:cubicBezTo>
                  <a:cubicBezTo>
                    <a:pt x="173" y="126"/>
                    <a:pt x="173" y="125"/>
                    <a:pt x="173" y="123"/>
                  </a:cubicBezTo>
                  <a:cubicBezTo>
                    <a:pt x="174" y="122"/>
                    <a:pt x="174" y="121"/>
                    <a:pt x="176" y="121"/>
                  </a:cubicBezTo>
                  <a:cubicBezTo>
                    <a:pt x="177" y="121"/>
                    <a:pt x="178" y="121"/>
                    <a:pt x="178" y="121"/>
                  </a:cubicBezTo>
                  <a:cubicBezTo>
                    <a:pt x="179" y="121"/>
                    <a:pt x="180" y="122"/>
                    <a:pt x="180" y="123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5" y="126"/>
                    <a:pt x="176" y="127"/>
                    <a:pt x="176" y="128"/>
                  </a:cubicBezTo>
                  <a:cubicBezTo>
                    <a:pt x="177" y="129"/>
                    <a:pt x="178" y="129"/>
                    <a:pt x="179" y="128"/>
                  </a:cubicBezTo>
                  <a:cubicBezTo>
                    <a:pt x="180" y="128"/>
                    <a:pt x="180" y="127"/>
                    <a:pt x="181" y="127"/>
                  </a:cubicBezTo>
                  <a:cubicBezTo>
                    <a:pt x="180" y="127"/>
                    <a:pt x="181" y="126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lose/>
                  <a:moveTo>
                    <a:pt x="178" y="123"/>
                  </a:moveTo>
                  <a:cubicBezTo>
                    <a:pt x="177" y="122"/>
                    <a:pt x="176" y="121"/>
                    <a:pt x="175" y="122"/>
                  </a:cubicBezTo>
                  <a:cubicBezTo>
                    <a:pt x="174" y="122"/>
                    <a:pt x="173" y="123"/>
                    <a:pt x="173" y="125"/>
                  </a:cubicBezTo>
                  <a:cubicBezTo>
                    <a:pt x="178" y="123"/>
                    <a:pt x="178" y="123"/>
                    <a:pt x="178" y="123"/>
                  </a:cubicBezTo>
                  <a:close/>
                  <a:moveTo>
                    <a:pt x="190" y="122"/>
                  </a:moveTo>
                  <a:cubicBezTo>
                    <a:pt x="190" y="123"/>
                    <a:pt x="190" y="124"/>
                    <a:pt x="190" y="125"/>
                  </a:cubicBezTo>
                  <a:cubicBezTo>
                    <a:pt x="189" y="126"/>
                    <a:pt x="188" y="127"/>
                    <a:pt x="188" y="127"/>
                  </a:cubicBezTo>
                  <a:cubicBezTo>
                    <a:pt x="186" y="127"/>
                    <a:pt x="186" y="127"/>
                    <a:pt x="184" y="127"/>
                  </a:cubicBezTo>
                  <a:cubicBezTo>
                    <a:pt x="183" y="127"/>
                    <a:pt x="182" y="125"/>
                    <a:pt x="182" y="124"/>
                  </a:cubicBezTo>
                  <a:cubicBezTo>
                    <a:pt x="182" y="123"/>
                    <a:pt x="182" y="122"/>
                    <a:pt x="182" y="121"/>
                  </a:cubicBezTo>
                  <a:cubicBezTo>
                    <a:pt x="182" y="119"/>
                    <a:pt x="183" y="119"/>
                    <a:pt x="185" y="118"/>
                  </a:cubicBezTo>
                  <a:cubicBezTo>
                    <a:pt x="186" y="118"/>
                    <a:pt x="186" y="118"/>
                    <a:pt x="187" y="118"/>
                  </a:cubicBezTo>
                  <a:cubicBezTo>
                    <a:pt x="188" y="118"/>
                    <a:pt x="188" y="118"/>
                    <a:pt x="188" y="119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0"/>
                    <a:pt x="188" y="120"/>
                    <a:pt x="187" y="120"/>
                  </a:cubicBezTo>
                  <a:cubicBezTo>
                    <a:pt x="187" y="120"/>
                    <a:pt x="187" y="119"/>
                    <a:pt x="187" y="119"/>
                  </a:cubicBezTo>
                  <a:cubicBezTo>
                    <a:pt x="187" y="119"/>
                    <a:pt x="186" y="119"/>
                    <a:pt x="186" y="119"/>
                  </a:cubicBezTo>
                  <a:cubicBezTo>
                    <a:pt x="186" y="119"/>
                    <a:pt x="185" y="119"/>
                    <a:pt x="185" y="119"/>
                  </a:cubicBezTo>
                  <a:cubicBezTo>
                    <a:pt x="184" y="119"/>
                    <a:pt x="183" y="120"/>
                    <a:pt x="183" y="121"/>
                  </a:cubicBezTo>
                  <a:cubicBezTo>
                    <a:pt x="183" y="121"/>
                    <a:pt x="183" y="122"/>
                    <a:pt x="184" y="123"/>
                  </a:cubicBezTo>
                  <a:cubicBezTo>
                    <a:pt x="184" y="124"/>
                    <a:pt x="185" y="125"/>
                    <a:pt x="186" y="125"/>
                  </a:cubicBezTo>
                  <a:cubicBezTo>
                    <a:pt x="186" y="126"/>
                    <a:pt x="187" y="126"/>
                    <a:pt x="188" y="126"/>
                  </a:cubicBezTo>
                  <a:cubicBezTo>
                    <a:pt x="189" y="125"/>
                    <a:pt x="190" y="124"/>
                    <a:pt x="190" y="122"/>
                  </a:cubicBezTo>
                  <a:cubicBezTo>
                    <a:pt x="190" y="122"/>
                    <a:pt x="190" y="122"/>
                    <a:pt x="190" y="122"/>
                  </a:cubicBezTo>
                  <a:close/>
                  <a:moveTo>
                    <a:pt x="202" y="120"/>
                  </a:move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9" y="121"/>
                    <a:pt x="199" y="121"/>
                    <a:pt x="198" y="120"/>
                  </a:cubicBezTo>
                  <a:cubicBezTo>
                    <a:pt x="196" y="115"/>
                    <a:pt x="196" y="115"/>
                    <a:pt x="196" y="115"/>
                  </a:cubicBezTo>
                  <a:cubicBezTo>
                    <a:pt x="195" y="114"/>
                    <a:pt x="195" y="114"/>
                    <a:pt x="194" y="115"/>
                  </a:cubicBezTo>
                  <a:cubicBezTo>
                    <a:pt x="193" y="115"/>
                    <a:pt x="192" y="116"/>
                    <a:pt x="192" y="117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5" y="122"/>
                    <a:pt x="196" y="122"/>
                    <a:pt x="196" y="122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3" y="123"/>
                    <a:pt x="193" y="123"/>
                    <a:pt x="192" y="122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7" y="113"/>
                    <a:pt x="187" y="113"/>
                    <a:pt x="187" y="113"/>
                  </a:cubicBezTo>
                  <a:cubicBezTo>
                    <a:pt x="187" y="113"/>
                    <a:pt x="186" y="113"/>
                    <a:pt x="186" y="113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6" y="112"/>
                    <a:pt x="187" y="111"/>
                    <a:pt x="188" y="110"/>
                  </a:cubicBezTo>
                  <a:cubicBezTo>
                    <a:pt x="191" y="116"/>
                    <a:pt x="191" y="116"/>
                    <a:pt x="191" y="116"/>
                  </a:cubicBezTo>
                  <a:cubicBezTo>
                    <a:pt x="192" y="114"/>
                    <a:pt x="192" y="113"/>
                    <a:pt x="193" y="113"/>
                  </a:cubicBezTo>
                  <a:cubicBezTo>
                    <a:pt x="195" y="112"/>
                    <a:pt x="196" y="113"/>
                    <a:pt x="197" y="115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200" y="120"/>
                    <a:pt x="201" y="120"/>
                    <a:pt x="202" y="120"/>
                  </a:cubicBezTo>
                  <a:cubicBezTo>
                    <a:pt x="202" y="120"/>
                    <a:pt x="202" y="120"/>
                    <a:pt x="202" y="120"/>
                  </a:cubicBezTo>
                  <a:close/>
                  <a:moveTo>
                    <a:pt x="212" y="114"/>
                  </a:moveTo>
                  <a:cubicBezTo>
                    <a:pt x="208" y="116"/>
                    <a:pt x="208" y="116"/>
                    <a:pt x="208" y="116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09" y="115"/>
                    <a:pt x="209" y="115"/>
                    <a:pt x="209" y="114"/>
                  </a:cubicBezTo>
                  <a:cubicBezTo>
                    <a:pt x="206" y="110"/>
                    <a:pt x="206" y="110"/>
                    <a:pt x="206" y="110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5" y="109"/>
                    <a:pt x="205" y="109"/>
                    <a:pt x="204" y="109"/>
                  </a:cubicBezTo>
                  <a:cubicBezTo>
                    <a:pt x="203" y="110"/>
                    <a:pt x="202" y="111"/>
                    <a:pt x="202" y="111"/>
                  </a:cubicBezTo>
                  <a:cubicBezTo>
                    <a:pt x="205" y="116"/>
                    <a:pt x="205" y="116"/>
                    <a:pt x="205" y="116"/>
                  </a:cubicBezTo>
                  <a:cubicBezTo>
                    <a:pt x="206" y="117"/>
                    <a:pt x="206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4" y="119"/>
                    <a:pt x="204" y="118"/>
                    <a:pt x="204" y="117"/>
                  </a:cubicBezTo>
                  <a:cubicBezTo>
                    <a:pt x="201" y="113"/>
                    <a:pt x="201" y="113"/>
                    <a:pt x="201" y="113"/>
                  </a:cubicBezTo>
                  <a:cubicBezTo>
                    <a:pt x="200" y="112"/>
                    <a:pt x="200" y="112"/>
                    <a:pt x="200" y="112"/>
                  </a:cubicBezTo>
                  <a:cubicBezTo>
                    <a:pt x="200" y="112"/>
                    <a:pt x="200" y="112"/>
                    <a:pt x="199" y="113"/>
                  </a:cubicBezTo>
                  <a:cubicBezTo>
                    <a:pt x="199" y="112"/>
                    <a:pt x="199" y="112"/>
                    <a:pt x="199" y="112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2" y="111"/>
                    <a:pt x="202" y="111"/>
                    <a:pt x="202" y="111"/>
                  </a:cubicBezTo>
                  <a:cubicBezTo>
                    <a:pt x="202" y="110"/>
                    <a:pt x="203" y="109"/>
                    <a:pt x="204" y="108"/>
                  </a:cubicBezTo>
                  <a:cubicBezTo>
                    <a:pt x="205" y="107"/>
                    <a:pt x="206" y="108"/>
                    <a:pt x="208" y="110"/>
                  </a:cubicBezTo>
                  <a:cubicBezTo>
                    <a:pt x="210" y="114"/>
                    <a:pt x="210" y="114"/>
                    <a:pt x="210" y="114"/>
                  </a:cubicBezTo>
                  <a:cubicBezTo>
                    <a:pt x="210" y="114"/>
                    <a:pt x="211" y="115"/>
                    <a:pt x="212" y="114"/>
                  </a:cubicBezTo>
                  <a:cubicBezTo>
                    <a:pt x="212" y="114"/>
                    <a:pt x="212" y="114"/>
                    <a:pt x="212" y="114"/>
                  </a:cubicBezTo>
                  <a:close/>
                  <a:moveTo>
                    <a:pt x="218" y="104"/>
                  </a:moveTo>
                  <a:cubicBezTo>
                    <a:pt x="219" y="105"/>
                    <a:pt x="219" y="107"/>
                    <a:pt x="219" y="108"/>
                  </a:cubicBezTo>
                  <a:cubicBezTo>
                    <a:pt x="219" y="109"/>
                    <a:pt x="218" y="110"/>
                    <a:pt x="217" y="111"/>
                  </a:cubicBezTo>
                  <a:cubicBezTo>
                    <a:pt x="216" y="112"/>
                    <a:pt x="215" y="112"/>
                    <a:pt x="214" y="112"/>
                  </a:cubicBezTo>
                  <a:cubicBezTo>
                    <a:pt x="212" y="111"/>
                    <a:pt x="211" y="111"/>
                    <a:pt x="210" y="110"/>
                  </a:cubicBezTo>
                  <a:cubicBezTo>
                    <a:pt x="210" y="109"/>
                    <a:pt x="209" y="107"/>
                    <a:pt x="209" y="106"/>
                  </a:cubicBezTo>
                  <a:cubicBezTo>
                    <a:pt x="209" y="105"/>
                    <a:pt x="210" y="104"/>
                    <a:pt x="211" y="103"/>
                  </a:cubicBezTo>
                  <a:cubicBezTo>
                    <a:pt x="212" y="102"/>
                    <a:pt x="214" y="102"/>
                    <a:pt x="215" y="102"/>
                  </a:cubicBezTo>
                  <a:cubicBezTo>
                    <a:pt x="216" y="102"/>
                    <a:pt x="217" y="103"/>
                    <a:pt x="218" y="104"/>
                  </a:cubicBezTo>
                  <a:close/>
                  <a:moveTo>
                    <a:pt x="217" y="106"/>
                  </a:moveTo>
                  <a:cubicBezTo>
                    <a:pt x="216" y="105"/>
                    <a:pt x="215" y="104"/>
                    <a:pt x="214" y="103"/>
                  </a:cubicBezTo>
                  <a:cubicBezTo>
                    <a:pt x="213" y="103"/>
                    <a:pt x="212" y="103"/>
                    <a:pt x="212" y="103"/>
                  </a:cubicBezTo>
                  <a:cubicBezTo>
                    <a:pt x="211" y="104"/>
                    <a:pt x="211" y="105"/>
                    <a:pt x="211" y="105"/>
                  </a:cubicBezTo>
                  <a:cubicBezTo>
                    <a:pt x="211" y="106"/>
                    <a:pt x="211" y="107"/>
                    <a:pt x="212" y="108"/>
                  </a:cubicBezTo>
                  <a:cubicBezTo>
                    <a:pt x="212" y="109"/>
                    <a:pt x="213" y="110"/>
                    <a:pt x="214" y="110"/>
                  </a:cubicBezTo>
                  <a:cubicBezTo>
                    <a:pt x="215" y="111"/>
                    <a:pt x="216" y="111"/>
                    <a:pt x="217" y="110"/>
                  </a:cubicBezTo>
                  <a:cubicBezTo>
                    <a:pt x="218" y="110"/>
                    <a:pt x="218" y="109"/>
                    <a:pt x="218" y="108"/>
                  </a:cubicBezTo>
                  <a:cubicBezTo>
                    <a:pt x="218" y="107"/>
                    <a:pt x="217" y="107"/>
                    <a:pt x="217" y="106"/>
                  </a:cubicBezTo>
                  <a:close/>
                  <a:moveTo>
                    <a:pt x="226" y="103"/>
                  </a:moveTo>
                  <a:cubicBezTo>
                    <a:pt x="222" y="107"/>
                    <a:pt x="222" y="107"/>
                    <a:pt x="222" y="107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16" y="97"/>
                    <a:pt x="216" y="97"/>
                    <a:pt x="216" y="97"/>
                  </a:cubicBezTo>
                  <a:cubicBezTo>
                    <a:pt x="216" y="96"/>
                    <a:pt x="216" y="96"/>
                    <a:pt x="215" y="96"/>
                  </a:cubicBezTo>
                  <a:cubicBezTo>
                    <a:pt x="215" y="96"/>
                    <a:pt x="215" y="96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6"/>
                    <a:pt x="215" y="95"/>
                    <a:pt x="216" y="94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5" y="104"/>
                    <a:pt x="226" y="103"/>
                  </a:cubicBezTo>
                  <a:cubicBezTo>
                    <a:pt x="226" y="103"/>
                    <a:pt x="226" y="103"/>
                    <a:pt x="226" y="103"/>
                  </a:cubicBezTo>
                  <a:close/>
                  <a:moveTo>
                    <a:pt x="231" y="93"/>
                  </a:moveTo>
                  <a:cubicBezTo>
                    <a:pt x="232" y="94"/>
                    <a:pt x="232" y="95"/>
                    <a:pt x="232" y="96"/>
                  </a:cubicBezTo>
                  <a:cubicBezTo>
                    <a:pt x="232" y="97"/>
                    <a:pt x="232" y="99"/>
                    <a:pt x="230" y="99"/>
                  </a:cubicBezTo>
                  <a:cubicBezTo>
                    <a:pt x="230" y="100"/>
                    <a:pt x="228" y="101"/>
                    <a:pt x="227" y="101"/>
                  </a:cubicBezTo>
                  <a:cubicBezTo>
                    <a:pt x="226" y="101"/>
                    <a:pt x="225" y="100"/>
                    <a:pt x="224" y="99"/>
                  </a:cubicBezTo>
                  <a:cubicBezTo>
                    <a:pt x="223" y="98"/>
                    <a:pt x="222" y="97"/>
                    <a:pt x="222" y="96"/>
                  </a:cubicBezTo>
                  <a:cubicBezTo>
                    <a:pt x="222" y="95"/>
                    <a:pt x="223" y="93"/>
                    <a:pt x="224" y="93"/>
                  </a:cubicBezTo>
                  <a:cubicBezTo>
                    <a:pt x="225" y="92"/>
                    <a:pt x="226" y="91"/>
                    <a:pt x="227" y="91"/>
                  </a:cubicBezTo>
                  <a:cubicBezTo>
                    <a:pt x="229" y="91"/>
                    <a:pt x="230" y="91"/>
                    <a:pt x="231" y="93"/>
                  </a:cubicBezTo>
                  <a:close/>
                  <a:moveTo>
                    <a:pt x="230" y="95"/>
                  </a:moveTo>
                  <a:cubicBezTo>
                    <a:pt x="229" y="94"/>
                    <a:pt x="228" y="93"/>
                    <a:pt x="227" y="93"/>
                  </a:cubicBezTo>
                  <a:cubicBezTo>
                    <a:pt x="226" y="92"/>
                    <a:pt x="225" y="92"/>
                    <a:pt x="224" y="93"/>
                  </a:cubicBezTo>
                  <a:cubicBezTo>
                    <a:pt x="224" y="93"/>
                    <a:pt x="224" y="94"/>
                    <a:pt x="224" y="95"/>
                  </a:cubicBezTo>
                  <a:cubicBezTo>
                    <a:pt x="224" y="96"/>
                    <a:pt x="224" y="96"/>
                    <a:pt x="225" y="97"/>
                  </a:cubicBezTo>
                  <a:cubicBezTo>
                    <a:pt x="226" y="98"/>
                    <a:pt x="227" y="99"/>
                    <a:pt x="228" y="99"/>
                  </a:cubicBezTo>
                  <a:cubicBezTo>
                    <a:pt x="229" y="99"/>
                    <a:pt x="230" y="99"/>
                    <a:pt x="231" y="99"/>
                  </a:cubicBezTo>
                  <a:cubicBezTo>
                    <a:pt x="232" y="98"/>
                    <a:pt x="232" y="97"/>
                    <a:pt x="231" y="97"/>
                  </a:cubicBezTo>
                  <a:cubicBezTo>
                    <a:pt x="231" y="96"/>
                    <a:pt x="231" y="95"/>
                    <a:pt x="230" y="95"/>
                  </a:cubicBezTo>
                  <a:close/>
                  <a:moveTo>
                    <a:pt x="236" y="82"/>
                  </a:moveTo>
                  <a:cubicBezTo>
                    <a:pt x="234" y="83"/>
                    <a:pt x="234" y="83"/>
                    <a:pt x="234" y="83"/>
                  </a:cubicBezTo>
                  <a:cubicBezTo>
                    <a:pt x="235" y="83"/>
                    <a:pt x="236" y="84"/>
                    <a:pt x="236" y="84"/>
                  </a:cubicBezTo>
                  <a:cubicBezTo>
                    <a:pt x="237" y="85"/>
                    <a:pt x="237" y="85"/>
                    <a:pt x="237" y="87"/>
                  </a:cubicBezTo>
                  <a:cubicBezTo>
                    <a:pt x="237" y="87"/>
                    <a:pt x="237" y="88"/>
                    <a:pt x="236" y="89"/>
                  </a:cubicBezTo>
                  <a:cubicBezTo>
                    <a:pt x="236" y="89"/>
                    <a:pt x="236" y="89"/>
                    <a:pt x="236" y="90"/>
                  </a:cubicBezTo>
                  <a:cubicBezTo>
                    <a:pt x="236" y="91"/>
                    <a:pt x="236" y="91"/>
                    <a:pt x="236" y="91"/>
                  </a:cubicBezTo>
                  <a:cubicBezTo>
                    <a:pt x="236" y="92"/>
                    <a:pt x="237" y="91"/>
                    <a:pt x="238" y="90"/>
                  </a:cubicBezTo>
                  <a:cubicBezTo>
                    <a:pt x="239" y="89"/>
                    <a:pt x="240" y="88"/>
                    <a:pt x="240" y="87"/>
                  </a:cubicBezTo>
                  <a:cubicBezTo>
                    <a:pt x="241" y="87"/>
                    <a:pt x="242" y="87"/>
                    <a:pt x="242" y="88"/>
                  </a:cubicBezTo>
                  <a:cubicBezTo>
                    <a:pt x="243" y="88"/>
                    <a:pt x="243" y="89"/>
                    <a:pt x="243" y="91"/>
                  </a:cubicBezTo>
                  <a:cubicBezTo>
                    <a:pt x="243" y="92"/>
                    <a:pt x="242" y="93"/>
                    <a:pt x="242" y="94"/>
                  </a:cubicBezTo>
                  <a:cubicBezTo>
                    <a:pt x="241" y="95"/>
                    <a:pt x="240" y="95"/>
                    <a:pt x="239" y="96"/>
                  </a:cubicBezTo>
                  <a:cubicBezTo>
                    <a:pt x="238" y="96"/>
                    <a:pt x="238" y="96"/>
                    <a:pt x="238" y="95"/>
                  </a:cubicBezTo>
                  <a:cubicBezTo>
                    <a:pt x="237" y="95"/>
                    <a:pt x="237" y="95"/>
                    <a:pt x="237" y="94"/>
                  </a:cubicBezTo>
                  <a:cubicBezTo>
                    <a:pt x="237" y="94"/>
                    <a:pt x="237" y="93"/>
                    <a:pt x="237" y="93"/>
                  </a:cubicBezTo>
                  <a:cubicBezTo>
                    <a:pt x="237" y="93"/>
                    <a:pt x="237" y="93"/>
                    <a:pt x="236" y="93"/>
                  </a:cubicBezTo>
                  <a:cubicBezTo>
                    <a:pt x="236" y="93"/>
                    <a:pt x="236" y="93"/>
                    <a:pt x="236" y="93"/>
                  </a:cubicBezTo>
                  <a:cubicBezTo>
                    <a:pt x="235" y="93"/>
                    <a:pt x="235" y="92"/>
                    <a:pt x="235" y="92"/>
                  </a:cubicBezTo>
                  <a:cubicBezTo>
                    <a:pt x="235" y="91"/>
                    <a:pt x="235" y="91"/>
                    <a:pt x="235" y="90"/>
                  </a:cubicBezTo>
                  <a:cubicBezTo>
                    <a:pt x="234" y="91"/>
                    <a:pt x="233" y="91"/>
                    <a:pt x="232" y="90"/>
                  </a:cubicBezTo>
                  <a:cubicBezTo>
                    <a:pt x="231" y="89"/>
                    <a:pt x="230" y="89"/>
                    <a:pt x="230" y="87"/>
                  </a:cubicBezTo>
                  <a:cubicBezTo>
                    <a:pt x="230" y="87"/>
                    <a:pt x="231" y="85"/>
                    <a:pt x="232" y="85"/>
                  </a:cubicBezTo>
                  <a:cubicBezTo>
                    <a:pt x="232" y="84"/>
                    <a:pt x="232" y="84"/>
                    <a:pt x="233" y="83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35" y="81"/>
                    <a:pt x="235" y="81"/>
                    <a:pt x="235" y="81"/>
                  </a:cubicBezTo>
                  <a:cubicBezTo>
                    <a:pt x="236" y="82"/>
                    <a:pt x="236" y="82"/>
                    <a:pt x="236" y="82"/>
                  </a:cubicBezTo>
                  <a:close/>
                  <a:moveTo>
                    <a:pt x="236" y="86"/>
                  </a:moveTo>
                  <a:cubicBezTo>
                    <a:pt x="235" y="86"/>
                    <a:pt x="234" y="85"/>
                    <a:pt x="234" y="85"/>
                  </a:cubicBezTo>
                  <a:cubicBezTo>
                    <a:pt x="233" y="85"/>
                    <a:pt x="232" y="85"/>
                    <a:pt x="232" y="85"/>
                  </a:cubicBezTo>
                  <a:cubicBezTo>
                    <a:pt x="231" y="86"/>
                    <a:pt x="231" y="86"/>
                    <a:pt x="231" y="87"/>
                  </a:cubicBezTo>
                  <a:cubicBezTo>
                    <a:pt x="231" y="87"/>
                    <a:pt x="232" y="87"/>
                    <a:pt x="232" y="88"/>
                  </a:cubicBezTo>
                  <a:cubicBezTo>
                    <a:pt x="233" y="88"/>
                    <a:pt x="233" y="89"/>
                    <a:pt x="234" y="89"/>
                  </a:cubicBezTo>
                  <a:cubicBezTo>
                    <a:pt x="235" y="89"/>
                    <a:pt x="235" y="89"/>
                    <a:pt x="236" y="89"/>
                  </a:cubicBezTo>
                  <a:cubicBezTo>
                    <a:pt x="237" y="88"/>
                    <a:pt x="236" y="87"/>
                    <a:pt x="236" y="86"/>
                  </a:cubicBezTo>
                  <a:close/>
                  <a:moveTo>
                    <a:pt x="242" y="89"/>
                  </a:moveTo>
                  <a:cubicBezTo>
                    <a:pt x="242" y="89"/>
                    <a:pt x="241" y="89"/>
                    <a:pt x="240" y="89"/>
                  </a:cubicBezTo>
                  <a:cubicBezTo>
                    <a:pt x="240" y="90"/>
                    <a:pt x="240" y="90"/>
                    <a:pt x="239" y="91"/>
                  </a:cubicBezTo>
                  <a:cubicBezTo>
                    <a:pt x="238" y="92"/>
                    <a:pt x="238" y="92"/>
                    <a:pt x="237" y="93"/>
                  </a:cubicBezTo>
                  <a:cubicBezTo>
                    <a:pt x="237" y="93"/>
                    <a:pt x="238" y="94"/>
                    <a:pt x="238" y="95"/>
                  </a:cubicBezTo>
                  <a:cubicBezTo>
                    <a:pt x="239" y="95"/>
                    <a:pt x="240" y="95"/>
                    <a:pt x="241" y="93"/>
                  </a:cubicBezTo>
                  <a:cubicBezTo>
                    <a:pt x="242" y="93"/>
                    <a:pt x="242" y="91"/>
                    <a:pt x="243" y="91"/>
                  </a:cubicBezTo>
                  <a:cubicBezTo>
                    <a:pt x="243" y="90"/>
                    <a:pt x="242" y="89"/>
                    <a:pt x="242" y="89"/>
                  </a:cubicBezTo>
                  <a:close/>
                  <a:moveTo>
                    <a:pt x="242" y="73"/>
                  </a:moveTo>
                  <a:cubicBezTo>
                    <a:pt x="242" y="73"/>
                    <a:pt x="242" y="73"/>
                    <a:pt x="242" y="74"/>
                  </a:cubicBezTo>
                  <a:cubicBezTo>
                    <a:pt x="242" y="74"/>
                    <a:pt x="242" y="74"/>
                    <a:pt x="242" y="75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48" y="85"/>
                    <a:pt x="248" y="86"/>
                    <a:pt x="247" y="87"/>
                  </a:cubicBezTo>
                  <a:cubicBezTo>
                    <a:pt x="246" y="88"/>
                    <a:pt x="246" y="88"/>
                    <a:pt x="245" y="87"/>
                  </a:cubicBezTo>
                  <a:cubicBezTo>
                    <a:pt x="245" y="87"/>
                    <a:pt x="245" y="87"/>
                    <a:pt x="245" y="87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46" y="85"/>
                    <a:pt x="246" y="85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6" y="83"/>
                    <a:pt x="245" y="81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7" y="80"/>
                    <a:pt x="237" y="80"/>
                    <a:pt x="236" y="80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35" y="80"/>
                    <a:pt x="235" y="80"/>
                    <a:pt x="235" y="80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9"/>
                    <a:pt x="239" y="79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2" y="75"/>
                    <a:pt x="242" y="75"/>
                    <a:pt x="242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2" y="73"/>
                    <a:pt x="242" y="73"/>
                    <a:pt x="242" y="73"/>
                  </a:cubicBezTo>
                  <a:cubicBezTo>
                    <a:pt x="242" y="73"/>
                    <a:pt x="242" y="73"/>
                    <a:pt x="242" y="73"/>
                  </a:cubicBezTo>
                  <a:close/>
                  <a:moveTo>
                    <a:pt x="253" y="63"/>
                  </a:moveTo>
                  <a:cubicBezTo>
                    <a:pt x="254" y="64"/>
                    <a:pt x="255" y="65"/>
                    <a:pt x="255" y="66"/>
                  </a:cubicBezTo>
                  <a:cubicBezTo>
                    <a:pt x="256" y="67"/>
                    <a:pt x="256" y="68"/>
                    <a:pt x="255" y="69"/>
                  </a:cubicBezTo>
                  <a:cubicBezTo>
                    <a:pt x="254" y="71"/>
                    <a:pt x="253" y="71"/>
                    <a:pt x="252" y="71"/>
                  </a:cubicBezTo>
                  <a:cubicBezTo>
                    <a:pt x="251" y="72"/>
                    <a:pt x="250" y="71"/>
                    <a:pt x="248" y="71"/>
                  </a:cubicBezTo>
                  <a:cubicBezTo>
                    <a:pt x="247" y="70"/>
                    <a:pt x="246" y="69"/>
                    <a:pt x="246" y="68"/>
                  </a:cubicBezTo>
                  <a:cubicBezTo>
                    <a:pt x="246" y="67"/>
                    <a:pt x="246" y="66"/>
                    <a:pt x="246" y="65"/>
                  </a:cubicBezTo>
                  <a:cubicBezTo>
                    <a:pt x="247" y="63"/>
                    <a:pt x="248" y="63"/>
                    <a:pt x="249" y="62"/>
                  </a:cubicBezTo>
                  <a:cubicBezTo>
                    <a:pt x="250" y="62"/>
                    <a:pt x="252" y="62"/>
                    <a:pt x="253" y="63"/>
                  </a:cubicBezTo>
                  <a:close/>
                  <a:moveTo>
                    <a:pt x="252" y="65"/>
                  </a:moveTo>
                  <a:cubicBezTo>
                    <a:pt x="251" y="64"/>
                    <a:pt x="250" y="64"/>
                    <a:pt x="249" y="64"/>
                  </a:cubicBezTo>
                  <a:cubicBezTo>
                    <a:pt x="248" y="64"/>
                    <a:pt x="247" y="64"/>
                    <a:pt x="247" y="65"/>
                  </a:cubicBezTo>
                  <a:cubicBezTo>
                    <a:pt x="246" y="66"/>
                    <a:pt x="246" y="66"/>
                    <a:pt x="247" y="67"/>
                  </a:cubicBezTo>
                  <a:cubicBezTo>
                    <a:pt x="247" y="68"/>
                    <a:pt x="248" y="68"/>
                    <a:pt x="249" y="69"/>
                  </a:cubicBezTo>
                  <a:cubicBezTo>
                    <a:pt x="250" y="69"/>
                    <a:pt x="251" y="69"/>
                    <a:pt x="252" y="70"/>
                  </a:cubicBezTo>
                  <a:cubicBezTo>
                    <a:pt x="253" y="70"/>
                    <a:pt x="254" y="69"/>
                    <a:pt x="254" y="69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4" y="66"/>
                    <a:pt x="253" y="65"/>
                    <a:pt x="252" y="65"/>
                  </a:cubicBezTo>
                  <a:close/>
                  <a:moveTo>
                    <a:pt x="266" y="40"/>
                  </a:moveTo>
                  <a:cubicBezTo>
                    <a:pt x="267" y="42"/>
                    <a:pt x="267" y="44"/>
                    <a:pt x="266" y="46"/>
                  </a:cubicBezTo>
                  <a:cubicBezTo>
                    <a:pt x="265" y="48"/>
                    <a:pt x="264" y="49"/>
                    <a:pt x="262" y="50"/>
                  </a:cubicBezTo>
                  <a:cubicBezTo>
                    <a:pt x="261" y="51"/>
                    <a:pt x="259" y="51"/>
                    <a:pt x="257" y="50"/>
                  </a:cubicBezTo>
                  <a:cubicBezTo>
                    <a:pt x="255" y="49"/>
                    <a:pt x="254" y="48"/>
                    <a:pt x="253" y="47"/>
                  </a:cubicBezTo>
                  <a:cubicBezTo>
                    <a:pt x="252" y="45"/>
                    <a:pt x="252" y="43"/>
                    <a:pt x="253" y="41"/>
                  </a:cubicBezTo>
                  <a:cubicBezTo>
                    <a:pt x="254" y="41"/>
                    <a:pt x="254" y="40"/>
                    <a:pt x="254" y="39"/>
                  </a:cubicBezTo>
                  <a:cubicBezTo>
                    <a:pt x="255" y="39"/>
                    <a:pt x="255" y="38"/>
                    <a:pt x="255" y="38"/>
                  </a:cubicBezTo>
                  <a:cubicBezTo>
                    <a:pt x="255" y="38"/>
                    <a:pt x="255" y="37"/>
                    <a:pt x="255" y="37"/>
                  </a:cubicBezTo>
                  <a:cubicBezTo>
                    <a:pt x="255" y="37"/>
                    <a:pt x="255" y="37"/>
                    <a:pt x="255" y="37"/>
                  </a:cubicBezTo>
                  <a:cubicBezTo>
                    <a:pt x="259" y="38"/>
                    <a:pt x="259" y="38"/>
                    <a:pt x="259" y="38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9"/>
                    <a:pt x="257" y="39"/>
                    <a:pt x="256" y="39"/>
                  </a:cubicBezTo>
                  <a:cubicBezTo>
                    <a:pt x="255" y="39"/>
                    <a:pt x="254" y="40"/>
                    <a:pt x="254" y="41"/>
                  </a:cubicBezTo>
                  <a:cubicBezTo>
                    <a:pt x="254" y="43"/>
                    <a:pt x="254" y="44"/>
                    <a:pt x="254" y="45"/>
                  </a:cubicBezTo>
                  <a:cubicBezTo>
                    <a:pt x="255" y="47"/>
                    <a:pt x="256" y="47"/>
                    <a:pt x="258" y="48"/>
                  </a:cubicBezTo>
                  <a:cubicBezTo>
                    <a:pt x="260" y="49"/>
                    <a:pt x="261" y="49"/>
                    <a:pt x="263" y="49"/>
                  </a:cubicBezTo>
                  <a:cubicBezTo>
                    <a:pt x="264" y="48"/>
                    <a:pt x="265" y="47"/>
                    <a:pt x="266" y="46"/>
                  </a:cubicBezTo>
                  <a:cubicBezTo>
                    <a:pt x="266" y="45"/>
                    <a:pt x="266" y="43"/>
                    <a:pt x="266" y="42"/>
                  </a:cubicBezTo>
                  <a:cubicBezTo>
                    <a:pt x="266" y="42"/>
                    <a:pt x="266" y="41"/>
                    <a:pt x="266" y="40"/>
                  </a:cubicBezTo>
                  <a:cubicBezTo>
                    <a:pt x="266" y="40"/>
                    <a:pt x="266" y="40"/>
                    <a:pt x="266" y="40"/>
                  </a:cubicBezTo>
                  <a:close/>
                  <a:moveTo>
                    <a:pt x="270" y="30"/>
                  </a:moveTo>
                  <a:cubicBezTo>
                    <a:pt x="269" y="34"/>
                    <a:pt x="269" y="34"/>
                    <a:pt x="269" y="34"/>
                  </a:cubicBezTo>
                  <a:cubicBezTo>
                    <a:pt x="269" y="34"/>
                    <a:pt x="269" y="34"/>
                    <a:pt x="269" y="34"/>
                  </a:cubicBezTo>
                  <a:cubicBezTo>
                    <a:pt x="269" y="33"/>
                    <a:pt x="269" y="33"/>
                    <a:pt x="268" y="32"/>
                  </a:cubicBezTo>
                  <a:cubicBezTo>
                    <a:pt x="263" y="31"/>
                    <a:pt x="263" y="31"/>
                    <a:pt x="263" y="31"/>
                  </a:cubicBezTo>
                  <a:cubicBezTo>
                    <a:pt x="262" y="31"/>
                    <a:pt x="261" y="31"/>
                    <a:pt x="261" y="32"/>
                  </a:cubicBezTo>
                  <a:cubicBezTo>
                    <a:pt x="260" y="33"/>
                    <a:pt x="261" y="33"/>
                    <a:pt x="261" y="34"/>
                  </a:cubicBezTo>
                  <a:cubicBezTo>
                    <a:pt x="266" y="36"/>
                    <a:pt x="266" y="36"/>
                    <a:pt x="266" y="36"/>
                  </a:cubicBezTo>
                  <a:cubicBezTo>
                    <a:pt x="267" y="36"/>
                    <a:pt x="268" y="36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8"/>
                    <a:pt x="267" y="38"/>
                    <a:pt x="266" y="37"/>
                  </a:cubicBezTo>
                  <a:cubicBezTo>
                    <a:pt x="256" y="35"/>
                    <a:pt x="256" y="35"/>
                    <a:pt x="256" y="35"/>
                  </a:cubicBezTo>
                  <a:cubicBezTo>
                    <a:pt x="256" y="35"/>
                    <a:pt x="255" y="35"/>
                    <a:pt x="255" y="35"/>
                  </a:cubicBezTo>
                  <a:cubicBezTo>
                    <a:pt x="255" y="35"/>
                    <a:pt x="255" y="35"/>
                    <a:pt x="255" y="35"/>
                  </a:cubicBezTo>
                  <a:cubicBezTo>
                    <a:pt x="254" y="35"/>
                    <a:pt x="254" y="35"/>
                    <a:pt x="254" y="35"/>
                  </a:cubicBezTo>
                  <a:cubicBezTo>
                    <a:pt x="254" y="35"/>
                    <a:pt x="254" y="34"/>
                    <a:pt x="254" y="32"/>
                  </a:cubicBezTo>
                  <a:cubicBezTo>
                    <a:pt x="260" y="34"/>
                    <a:pt x="260" y="34"/>
                    <a:pt x="260" y="34"/>
                  </a:cubicBezTo>
                  <a:cubicBezTo>
                    <a:pt x="260" y="33"/>
                    <a:pt x="259" y="31"/>
                    <a:pt x="260" y="31"/>
                  </a:cubicBezTo>
                  <a:cubicBezTo>
                    <a:pt x="260" y="29"/>
                    <a:pt x="261" y="28"/>
                    <a:pt x="263" y="29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0" y="31"/>
                    <a:pt x="270" y="31"/>
                    <a:pt x="270" y="30"/>
                  </a:cubicBezTo>
                  <a:cubicBezTo>
                    <a:pt x="270" y="30"/>
                    <a:pt x="270" y="30"/>
                    <a:pt x="270" y="30"/>
                  </a:cubicBezTo>
                  <a:close/>
                  <a:moveTo>
                    <a:pt x="259" y="22"/>
                  </a:moveTo>
                  <a:cubicBezTo>
                    <a:pt x="259" y="22"/>
                    <a:pt x="259" y="22"/>
                    <a:pt x="260" y="23"/>
                  </a:cubicBezTo>
                  <a:cubicBezTo>
                    <a:pt x="260" y="23"/>
                    <a:pt x="260" y="23"/>
                    <a:pt x="260" y="23"/>
                  </a:cubicBezTo>
                  <a:cubicBezTo>
                    <a:pt x="259" y="24"/>
                    <a:pt x="260" y="24"/>
                    <a:pt x="259" y="24"/>
                  </a:cubicBezTo>
                  <a:cubicBezTo>
                    <a:pt x="259" y="24"/>
                    <a:pt x="259" y="25"/>
                    <a:pt x="258" y="24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3"/>
                    <a:pt x="257" y="23"/>
                    <a:pt x="258" y="23"/>
                  </a:cubicBezTo>
                  <a:cubicBezTo>
                    <a:pt x="258" y="23"/>
                    <a:pt x="258" y="23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lose/>
                  <a:moveTo>
                    <a:pt x="272" y="23"/>
                  </a:moveTo>
                  <a:cubicBezTo>
                    <a:pt x="271" y="28"/>
                    <a:pt x="271" y="28"/>
                    <a:pt x="271" y="28"/>
                  </a:cubicBezTo>
                  <a:cubicBezTo>
                    <a:pt x="270" y="28"/>
                    <a:pt x="270" y="28"/>
                    <a:pt x="270" y="28"/>
                  </a:cubicBezTo>
                  <a:cubicBezTo>
                    <a:pt x="270" y="27"/>
                    <a:pt x="270" y="26"/>
                    <a:pt x="269" y="26"/>
                  </a:cubicBezTo>
                  <a:cubicBezTo>
                    <a:pt x="264" y="25"/>
                    <a:pt x="264" y="25"/>
                    <a:pt x="264" y="25"/>
                  </a:cubicBezTo>
                  <a:cubicBezTo>
                    <a:pt x="263" y="25"/>
                    <a:pt x="262" y="25"/>
                    <a:pt x="262" y="26"/>
                  </a:cubicBezTo>
                  <a:cubicBezTo>
                    <a:pt x="262" y="26"/>
                    <a:pt x="262" y="26"/>
                    <a:pt x="262" y="27"/>
                  </a:cubicBezTo>
                  <a:cubicBezTo>
                    <a:pt x="262" y="27"/>
                    <a:pt x="262" y="27"/>
                    <a:pt x="262" y="27"/>
                  </a:cubicBezTo>
                  <a:cubicBezTo>
                    <a:pt x="262" y="23"/>
                    <a:pt x="262" y="23"/>
                    <a:pt x="262" y="23"/>
                  </a:cubicBezTo>
                  <a:cubicBezTo>
                    <a:pt x="269" y="24"/>
                    <a:pt x="269" y="24"/>
                    <a:pt x="269" y="24"/>
                  </a:cubicBezTo>
                  <a:cubicBezTo>
                    <a:pt x="271" y="25"/>
                    <a:pt x="271" y="24"/>
                    <a:pt x="272" y="23"/>
                  </a:cubicBezTo>
                  <a:cubicBezTo>
                    <a:pt x="272" y="23"/>
                    <a:pt x="272" y="23"/>
                    <a:pt x="272" y="23"/>
                  </a:cubicBezTo>
                  <a:close/>
                  <a:moveTo>
                    <a:pt x="273" y="12"/>
                  </a:moveTo>
                  <a:cubicBezTo>
                    <a:pt x="273" y="16"/>
                    <a:pt x="273" y="16"/>
                    <a:pt x="273" y="16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272" y="15"/>
                    <a:pt x="272" y="15"/>
                    <a:pt x="271" y="15"/>
                  </a:cubicBezTo>
                  <a:cubicBezTo>
                    <a:pt x="266" y="14"/>
                    <a:pt x="266" y="14"/>
                    <a:pt x="266" y="14"/>
                  </a:cubicBezTo>
                  <a:cubicBezTo>
                    <a:pt x="266" y="14"/>
                    <a:pt x="266" y="14"/>
                    <a:pt x="265" y="14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5" y="16"/>
                    <a:pt x="265" y="17"/>
                    <a:pt x="266" y="18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72" y="19"/>
                    <a:pt x="272" y="18"/>
                    <a:pt x="273" y="17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1"/>
                    <a:pt x="272" y="21"/>
                    <a:pt x="271" y="20"/>
                  </a:cubicBezTo>
                  <a:cubicBezTo>
                    <a:pt x="265" y="19"/>
                    <a:pt x="265" y="19"/>
                    <a:pt x="265" y="19"/>
                  </a:cubicBezTo>
                  <a:cubicBezTo>
                    <a:pt x="265" y="19"/>
                    <a:pt x="264" y="19"/>
                    <a:pt x="264" y="19"/>
                  </a:cubicBezTo>
                  <a:cubicBezTo>
                    <a:pt x="264" y="19"/>
                    <a:pt x="264" y="20"/>
                    <a:pt x="264" y="21"/>
                  </a:cubicBezTo>
                  <a:cubicBezTo>
                    <a:pt x="264" y="21"/>
                    <a:pt x="264" y="21"/>
                    <a:pt x="264" y="21"/>
                  </a:cubicBezTo>
                  <a:cubicBezTo>
                    <a:pt x="263" y="17"/>
                    <a:pt x="263" y="17"/>
                    <a:pt x="263" y="17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4" y="17"/>
                    <a:pt x="263" y="16"/>
                    <a:pt x="264" y="15"/>
                  </a:cubicBezTo>
                  <a:cubicBezTo>
                    <a:pt x="264" y="13"/>
                    <a:pt x="265" y="12"/>
                    <a:pt x="267" y="13"/>
                  </a:cubicBezTo>
                  <a:cubicBezTo>
                    <a:pt x="272" y="13"/>
                    <a:pt x="272" y="13"/>
                    <a:pt x="272" y="13"/>
                  </a:cubicBezTo>
                  <a:cubicBezTo>
                    <a:pt x="272" y="13"/>
                    <a:pt x="273" y="13"/>
                    <a:pt x="273" y="12"/>
                  </a:cubicBezTo>
                  <a:cubicBezTo>
                    <a:pt x="273" y="12"/>
                    <a:pt x="273" y="12"/>
                    <a:pt x="273" y="12"/>
                  </a:cubicBezTo>
                  <a:close/>
                  <a:moveTo>
                    <a:pt x="273" y="1"/>
                  </a:moveTo>
                  <a:cubicBezTo>
                    <a:pt x="273" y="2"/>
                    <a:pt x="273" y="2"/>
                    <a:pt x="274" y="2"/>
                  </a:cubicBezTo>
                  <a:cubicBezTo>
                    <a:pt x="274" y="3"/>
                    <a:pt x="274" y="3"/>
                    <a:pt x="274" y="3"/>
                  </a:cubicBezTo>
                  <a:cubicBezTo>
                    <a:pt x="274" y="4"/>
                    <a:pt x="274" y="4"/>
                    <a:pt x="272" y="5"/>
                  </a:cubicBezTo>
                  <a:cubicBezTo>
                    <a:pt x="273" y="5"/>
                    <a:pt x="273" y="5"/>
                    <a:pt x="274" y="6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8"/>
                    <a:pt x="274" y="9"/>
                    <a:pt x="273" y="9"/>
                  </a:cubicBezTo>
                  <a:cubicBezTo>
                    <a:pt x="273" y="9"/>
                    <a:pt x="272" y="10"/>
                    <a:pt x="272" y="10"/>
                  </a:cubicBezTo>
                  <a:cubicBezTo>
                    <a:pt x="270" y="10"/>
                    <a:pt x="270" y="9"/>
                    <a:pt x="269" y="8"/>
                  </a:cubicBezTo>
                  <a:cubicBezTo>
                    <a:pt x="268" y="7"/>
                    <a:pt x="268" y="6"/>
                    <a:pt x="268" y="5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5" y="5"/>
                    <a:pt x="264" y="5"/>
                    <a:pt x="264" y="6"/>
                  </a:cubicBezTo>
                  <a:cubicBezTo>
                    <a:pt x="264" y="7"/>
                    <a:pt x="265" y="7"/>
                    <a:pt x="265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7" y="8"/>
                  </a:cubicBezTo>
                  <a:cubicBezTo>
                    <a:pt x="267" y="8"/>
                    <a:pt x="267" y="8"/>
                    <a:pt x="267" y="9"/>
                  </a:cubicBezTo>
                  <a:cubicBezTo>
                    <a:pt x="267" y="9"/>
                    <a:pt x="267" y="9"/>
                    <a:pt x="267" y="9"/>
                  </a:cubicBezTo>
                  <a:cubicBezTo>
                    <a:pt x="266" y="10"/>
                    <a:pt x="266" y="10"/>
                    <a:pt x="266" y="10"/>
                  </a:cubicBezTo>
                  <a:cubicBezTo>
                    <a:pt x="266" y="10"/>
                    <a:pt x="265" y="9"/>
                    <a:pt x="265" y="9"/>
                  </a:cubicBezTo>
                  <a:cubicBezTo>
                    <a:pt x="264" y="8"/>
                    <a:pt x="264" y="7"/>
                    <a:pt x="264" y="7"/>
                  </a:cubicBezTo>
                  <a:cubicBezTo>
                    <a:pt x="264" y="5"/>
                    <a:pt x="265" y="5"/>
                    <a:pt x="265" y="4"/>
                  </a:cubicBezTo>
                  <a:cubicBezTo>
                    <a:pt x="266" y="4"/>
                    <a:pt x="266" y="3"/>
                    <a:pt x="268" y="3"/>
                  </a:cubicBezTo>
                  <a:cubicBezTo>
                    <a:pt x="272" y="3"/>
                    <a:pt x="272" y="3"/>
                    <a:pt x="272" y="3"/>
                  </a:cubicBezTo>
                  <a:cubicBezTo>
                    <a:pt x="272" y="3"/>
                    <a:pt x="273" y="3"/>
                    <a:pt x="273" y="3"/>
                  </a:cubicBezTo>
                  <a:cubicBezTo>
                    <a:pt x="273" y="3"/>
                    <a:pt x="273" y="3"/>
                    <a:pt x="272" y="2"/>
                  </a:cubicBezTo>
                  <a:cubicBezTo>
                    <a:pt x="273" y="1"/>
                    <a:pt x="273" y="1"/>
                    <a:pt x="273" y="1"/>
                  </a:cubicBezTo>
                  <a:close/>
                  <a:moveTo>
                    <a:pt x="272" y="5"/>
                  </a:moveTo>
                  <a:cubicBezTo>
                    <a:pt x="268" y="5"/>
                    <a:pt x="268" y="5"/>
                    <a:pt x="268" y="5"/>
                  </a:cubicBezTo>
                  <a:cubicBezTo>
                    <a:pt x="269" y="6"/>
                    <a:pt x="269" y="7"/>
                    <a:pt x="269" y="7"/>
                  </a:cubicBezTo>
                  <a:cubicBezTo>
                    <a:pt x="270" y="8"/>
                    <a:pt x="270" y="8"/>
                    <a:pt x="271" y="8"/>
                  </a:cubicBezTo>
                  <a:cubicBezTo>
                    <a:pt x="272" y="8"/>
                    <a:pt x="272" y="8"/>
                    <a:pt x="272" y="7"/>
                  </a:cubicBezTo>
                  <a:cubicBezTo>
                    <a:pt x="273" y="6"/>
                    <a:pt x="272" y="5"/>
                    <a:pt x="272" y="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8913875" y="4712004"/>
              <a:ext cx="161925" cy="150813"/>
            </a:xfrm>
            <a:custGeom>
              <a:avLst/>
              <a:gdLst>
                <a:gd name="T0" fmla="*/ 86 w 108"/>
                <a:gd name="T1" fmla="*/ 99 h 100"/>
                <a:gd name="T2" fmla="*/ 46 w 108"/>
                <a:gd name="T3" fmla="*/ 0 h 100"/>
                <a:gd name="T4" fmla="*/ 56 w 108"/>
                <a:gd name="T5" fmla="*/ 58 h 100"/>
                <a:gd name="T6" fmla="*/ 0 w 108"/>
                <a:gd name="T7" fmla="*/ 100 h 100"/>
                <a:gd name="T8" fmla="*/ 57 w 108"/>
                <a:gd name="T9" fmla="*/ 59 h 100"/>
                <a:gd name="T10" fmla="*/ 65 w 108"/>
                <a:gd name="T11" fmla="*/ 18 h 100"/>
                <a:gd name="T12" fmla="*/ 41 w 108"/>
                <a:gd name="T13" fmla="*/ 97 h 100"/>
                <a:gd name="T14" fmla="*/ 64 w 108"/>
                <a:gd name="T15" fmla="*/ 14 h 100"/>
                <a:gd name="T16" fmla="*/ 65 w 108"/>
                <a:gd name="T17" fmla="*/ 98 h 100"/>
                <a:gd name="T18" fmla="*/ 62 w 108"/>
                <a:gd name="T19" fmla="*/ 9 h 100"/>
                <a:gd name="T20" fmla="*/ 86 w 108"/>
                <a:gd name="T21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0">
                  <a:moveTo>
                    <a:pt x="86" y="99"/>
                  </a:moveTo>
                  <a:cubicBezTo>
                    <a:pt x="108" y="48"/>
                    <a:pt x="88" y="16"/>
                    <a:pt x="46" y="0"/>
                  </a:cubicBezTo>
                  <a:cubicBezTo>
                    <a:pt x="71" y="10"/>
                    <a:pt x="66" y="42"/>
                    <a:pt x="56" y="58"/>
                  </a:cubicBezTo>
                  <a:cubicBezTo>
                    <a:pt x="45" y="74"/>
                    <a:pt x="28" y="87"/>
                    <a:pt x="0" y="100"/>
                  </a:cubicBezTo>
                  <a:cubicBezTo>
                    <a:pt x="30" y="88"/>
                    <a:pt x="48" y="73"/>
                    <a:pt x="57" y="59"/>
                  </a:cubicBezTo>
                  <a:cubicBezTo>
                    <a:pt x="65" y="44"/>
                    <a:pt x="67" y="32"/>
                    <a:pt x="65" y="18"/>
                  </a:cubicBezTo>
                  <a:cubicBezTo>
                    <a:pt x="78" y="47"/>
                    <a:pt x="67" y="72"/>
                    <a:pt x="41" y="97"/>
                  </a:cubicBezTo>
                  <a:cubicBezTo>
                    <a:pt x="71" y="71"/>
                    <a:pt x="81" y="43"/>
                    <a:pt x="64" y="14"/>
                  </a:cubicBezTo>
                  <a:cubicBezTo>
                    <a:pt x="89" y="42"/>
                    <a:pt x="82" y="72"/>
                    <a:pt x="65" y="98"/>
                  </a:cubicBezTo>
                  <a:cubicBezTo>
                    <a:pt x="86" y="68"/>
                    <a:pt x="90" y="36"/>
                    <a:pt x="62" y="9"/>
                  </a:cubicBezTo>
                  <a:cubicBezTo>
                    <a:pt x="96" y="30"/>
                    <a:pt x="101" y="59"/>
                    <a:pt x="86" y="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8942450" y="4694541"/>
              <a:ext cx="49213" cy="20638"/>
            </a:xfrm>
            <a:custGeom>
              <a:avLst/>
              <a:gdLst>
                <a:gd name="T0" fmla="*/ 19 w 33"/>
                <a:gd name="T1" fmla="*/ 14 h 14"/>
                <a:gd name="T2" fmla="*/ 0 w 33"/>
                <a:gd name="T3" fmla="*/ 0 h 14"/>
                <a:gd name="T4" fmla="*/ 33 w 33"/>
                <a:gd name="T5" fmla="*/ 5 h 14"/>
                <a:gd name="T6" fmla="*/ 18 w 33"/>
                <a:gd name="T7" fmla="*/ 6 h 14"/>
                <a:gd name="T8" fmla="*/ 19 w 3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">
                  <a:moveTo>
                    <a:pt x="19" y="14"/>
                  </a:moveTo>
                  <a:cubicBezTo>
                    <a:pt x="13" y="8"/>
                    <a:pt x="8" y="4"/>
                    <a:pt x="0" y="0"/>
                  </a:cubicBezTo>
                  <a:cubicBezTo>
                    <a:pt x="11" y="0"/>
                    <a:pt x="25" y="3"/>
                    <a:pt x="33" y="5"/>
                  </a:cubicBezTo>
                  <a:cubicBezTo>
                    <a:pt x="24" y="4"/>
                    <a:pt x="20" y="5"/>
                    <a:pt x="18" y="6"/>
                  </a:cubicBezTo>
                  <a:cubicBezTo>
                    <a:pt x="16" y="8"/>
                    <a:pt x="17" y="10"/>
                    <a:pt x="19" y="1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8867838" y="4856466"/>
              <a:ext cx="195263" cy="30163"/>
            </a:xfrm>
            <a:custGeom>
              <a:avLst/>
              <a:gdLst>
                <a:gd name="T0" fmla="*/ 70 w 131"/>
                <a:gd name="T1" fmla="*/ 20 h 20"/>
                <a:gd name="T2" fmla="*/ 77 w 131"/>
                <a:gd name="T3" fmla="*/ 12 h 20"/>
                <a:gd name="T4" fmla="*/ 100 w 131"/>
                <a:gd name="T5" fmla="*/ 12 h 20"/>
                <a:gd name="T6" fmla="*/ 131 w 131"/>
                <a:gd name="T7" fmla="*/ 14 h 20"/>
                <a:gd name="T8" fmla="*/ 124 w 131"/>
                <a:gd name="T9" fmla="*/ 8 h 20"/>
                <a:gd name="T10" fmla="*/ 101 w 131"/>
                <a:gd name="T11" fmla="*/ 5 h 20"/>
                <a:gd name="T12" fmla="*/ 77 w 131"/>
                <a:gd name="T13" fmla="*/ 0 h 20"/>
                <a:gd name="T14" fmla="*/ 65 w 131"/>
                <a:gd name="T15" fmla="*/ 12 h 20"/>
                <a:gd name="T16" fmla="*/ 53 w 131"/>
                <a:gd name="T17" fmla="*/ 0 h 20"/>
                <a:gd name="T18" fmla="*/ 30 w 131"/>
                <a:gd name="T19" fmla="*/ 5 h 20"/>
                <a:gd name="T20" fmla="*/ 7 w 131"/>
                <a:gd name="T21" fmla="*/ 8 h 20"/>
                <a:gd name="T22" fmla="*/ 0 w 131"/>
                <a:gd name="T23" fmla="*/ 14 h 20"/>
                <a:gd name="T24" fmla="*/ 31 w 131"/>
                <a:gd name="T25" fmla="*/ 12 h 20"/>
                <a:gd name="T26" fmla="*/ 54 w 131"/>
                <a:gd name="T27" fmla="*/ 12 h 20"/>
                <a:gd name="T28" fmla="*/ 61 w 131"/>
                <a:gd name="T29" fmla="*/ 20 h 20"/>
                <a:gd name="T30" fmla="*/ 70 w 131"/>
                <a:gd name="T3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20">
                  <a:moveTo>
                    <a:pt x="70" y="20"/>
                  </a:moveTo>
                  <a:cubicBezTo>
                    <a:pt x="70" y="16"/>
                    <a:pt x="71" y="14"/>
                    <a:pt x="77" y="12"/>
                  </a:cubicBezTo>
                  <a:cubicBezTo>
                    <a:pt x="83" y="10"/>
                    <a:pt x="89" y="11"/>
                    <a:pt x="100" y="12"/>
                  </a:cubicBezTo>
                  <a:cubicBezTo>
                    <a:pt x="111" y="14"/>
                    <a:pt x="120" y="15"/>
                    <a:pt x="131" y="14"/>
                  </a:cubicBezTo>
                  <a:cubicBezTo>
                    <a:pt x="127" y="12"/>
                    <a:pt x="126" y="10"/>
                    <a:pt x="124" y="8"/>
                  </a:cubicBezTo>
                  <a:cubicBezTo>
                    <a:pt x="115" y="8"/>
                    <a:pt x="109" y="7"/>
                    <a:pt x="101" y="5"/>
                  </a:cubicBezTo>
                  <a:cubicBezTo>
                    <a:pt x="93" y="2"/>
                    <a:pt x="83" y="0"/>
                    <a:pt x="77" y="0"/>
                  </a:cubicBezTo>
                  <a:cubicBezTo>
                    <a:pt x="71" y="1"/>
                    <a:pt x="67" y="4"/>
                    <a:pt x="65" y="12"/>
                  </a:cubicBezTo>
                  <a:cubicBezTo>
                    <a:pt x="63" y="4"/>
                    <a:pt x="59" y="1"/>
                    <a:pt x="53" y="0"/>
                  </a:cubicBezTo>
                  <a:cubicBezTo>
                    <a:pt x="47" y="0"/>
                    <a:pt x="38" y="2"/>
                    <a:pt x="30" y="5"/>
                  </a:cubicBezTo>
                  <a:cubicBezTo>
                    <a:pt x="22" y="7"/>
                    <a:pt x="16" y="8"/>
                    <a:pt x="7" y="8"/>
                  </a:cubicBezTo>
                  <a:cubicBezTo>
                    <a:pt x="5" y="10"/>
                    <a:pt x="4" y="12"/>
                    <a:pt x="0" y="14"/>
                  </a:cubicBezTo>
                  <a:cubicBezTo>
                    <a:pt x="11" y="15"/>
                    <a:pt x="20" y="14"/>
                    <a:pt x="31" y="12"/>
                  </a:cubicBezTo>
                  <a:cubicBezTo>
                    <a:pt x="41" y="11"/>
                    <a:pt x="48" y="10"/>
                    <a:pt x="54" y="12"/>
                  </a:cubicBezTo>
                  <a:cubicBezTo>
                    <a:pt x="60" y="14"/>
                    <a:pt x="61" y="16"/>
                    <a:pt x="61" y="20"/>
                  </a:cubicBezTo>
                  <a:cubicBezTo>
                    <a:pt x="70" y="20"/>
                    <a:pt x="70" y="20"/>
                    <a:pt x="70" y="2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8840850" y="4681841"/>
              <a:ext cx="252413" cy="257175"/>
            </a:xfrm>
            <a:custGeom>
              <a:avLst/>
              <a:gdLst>
                <a:gd name="T0" fmla="*/ 85 w 170"/>
                <a:gd name="T1" fmla="*/ 0 h 171"/>
                <a:gd name="T2" fmla="*/ 0 w 170"/>
                <a:gd name="T3" fmla="*/ 86 h 171"/>
                <a:gd name="T4" fmla="*/ 85 w 170"/>
                <a:gd name="T5" fmla="*/ 171 h 171"/>
                <a:gd name="T6" fmla="*/ 170 w 170"/>
                <a:gd name="T7" fmla="*/ 86 h 171"/>
                <a:gd name="T8" fmla="*/ 85 w 170"/>
                <a:gd name="T9" fmla="*/ 0 h 171"/>
                <a:gd name="T10" fmla="*/ 85 w 170"/>
                <a:gd name="T11" fmla="*/ 168 h 171"/>
                <a:gd name="T12" fmla="*/ 2 w 170"/>
                <a:gd name="T13" fmla="*/ 85 h 171"/>
                <a:gd name="T14" fmla="*/ 85 w 170"/>
                <a:gd name="T15" fmla="*/ 3 h 171"/>
                <a:gd name="T16" fmla="*/ 167 w 170"/>
                <a:gd name="T17" fmla="*/ 85 h 171"/>
                <a:gd name="T18" fmla="*/ 85 w 170"/>
                <a:gd name="T19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71">
                  <a:moveTo>
                    <a:pt x="85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2"/>
                    <a:pt x="38" y="171"/>
                    <a:pt x="85" y="171"/>
                  </a:cubicBezTo>
                  <a:cubicBezTo>
                    <a:pt x="132" y="171"/>
                    <a:pt x="170" y="133"/>
                    <a:pt x="170" y="86"/>
                  </a:cubicBezTo>
                  <a:cubicBezTo>
                    <a:pt x="170" y="38"/>
                    <a:pt x="132" y="0"/>
                    <a:pt x="85" y="0"/>
                  </a:cubicBezTo>
                  <a:close/>
                  <a:moveTo>
                    <a:pt x="85" y="168"/>
                  </a:moveTo>
                  <a:cubicBezTo>
                    <a:pt x="39" y="168"/>
                    <a:pt x="2" y="131"/>
                    <a:pt x="2" y="85"/>
                  </a:cubicBezTo>
                  <a:cubicBezTo>
                    <a:pt x="2" y="40"/>
                    <a:pt x="39" y="3"/>
                    <a:pt x="85" y="3"/>
                  </a:cubicBezTo>
                  <a:cubicBezTo>
                    <a:pt x="130" y="3"/>
                    <a:pt x="167" y="40"/>
                    <a:pt x="167" y="85"/>
                  </a:cubicBezTo>
                  <a:cubicBezTo>
                    <a:pt x="167" y="131"/>
                    <a:pt x="130" y="168"/>
                    <a:pt x="85" y="1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9091675" y="4667554"/>
              <a:ext cx="39688" cy="36513"/>
            </a:xfrm>
            <a:custGeom>
              <a:avLst/>
              <a:gdLst>
                <a:gd name="T0" fmla="*/ 13 w 26"/>
                <a:gd name="T1" fmla="*/ 16 h 25"/>
                <a:gd name="T2" fmla="*/ 11 w 26"/>
                <a:gd name="T3" fmla="*/ 25 h 25"/>
                <a:gd name="T4" fmla="*/ 7 w 26"/>
                <a:gd name="T5" fmla="*/ 24 h 25"/>
                <a:gd name="T6" fmla="*/ 9 w 26"/>
                <a:gd name="T7" fmla="*/ 19 h 25"/>
                <a:gd name="T8" fmla="*/ 10 w 26"/>
                <a:gd name="T9" fmla="*/ 14 h 25"/>
                <a:gd name="T10" fmla="*/ 10 w 26"/>
                <a:gd name="T11" fmla="*/ 14 h 25"/>
                <a:gd name="T12" fmla="*/ 13 w 26"/>
                <a:gd name="T13" fmla="*/ 16 h 25"/>
                <a:gd name="T14" fmla="*/ 25 w 26"/>
                <a:gd name="T15" fmla="*/ 0 h 25"/>
                <a:gd name="T16" fmla="*/ 26 w 26"/>
                <a:gd name="T17" fmla="*/ 2 h 25"/>
                <a:gd name="T18" fmla="*/ 21 w 26"/>
                <a:gd name="T19" fmla="*/ 7 h 25"/>
                <a:gd name="T20" fmla="*/ 18 w 26"/>
                <a:gd name="T21" fmla="*/ 9 h 25"/>
                <a:gd name="T22" fmla="*/ 22 w 26"/>
                <a:gd name="T23" fmla="*/ 11 h 25"/>
                <a:gd name="T24" fmla="*/ 22 w 26"/>
                <a:gd name="T25" fmla="*/ 11 h 25"/>
                <a:gd name="T26" fmla="*/ 23 w 26"/>
                <a:gd name="T27" fmla="*/ 9 h 25"/>
                <a:gd name="T28" fmla="*/ 23 w 26"/>
                <a:gd name="T29" fmla="*/ 9 h 25"/>
                <a:gd name="T30" fmla="*/ 24 w 26"/>
                <a:gd name="T31" fmla="*/ 9 h 25"/>
                <a:gd name="T32" fmla="*/ 25 w 26"/>
                <a:gd name="T33" fmla="*/ 14 h 25"/>
                <a:gd name="T34" fmla="*/ 26 w 26"/>
                <a:gd name="T35" fmla="*/ 15 h 25"/>
                <a:gd name="T36" fmla="*/ 26 w 26"/>
                <a:gd name="T37" fmla="*/ 16 h 25"/>
                <a:gd name="T38" fmla="*/ 25 w 26"/>
                <a:gd name="T39" fmla="*/ 16 h 25"/>
                <a:gd name="T40" fmla="*/ 23 w 26"/>
                <a:gd name="T41" fmla="*/ 16 h 25"/>
                <a:gd name="T42" fmla="*/ 22 w 26"/>
                <a:gd name="T43" fmla="*/ 15 h 25"/>
                <a:gd name="T44" fmla="*/ 13 w 26"/>
                <a:gd name="T45" fmla="*/ 11 h 25"/>
                <a:gd name="T46" fmla="*/ 4 w 26"/>
                <a:gd name="T47" fmla="*/ 13 h 25"/>
                <a:gd name="T48" fmla="*/ 2 w 26"/>
                <a:gd name="T49" fmla="*/ 8 h 25"/>
                <a:gd name="T50" fmla="*/ 2 w 26"/>
                <a:gd name="T51" fmla="*/ 8 h 25"/>
                <a:gd name="T52" fmla="*/ 3 w 26"/>
                <a:gd name="T53" fmla="*/ 8 h 25"/>
                <a:gd name="T54" fmla="*/ 5 w 26"/>
                <a:gd name="T55" fmla="*/ 10 h 25"/>
                <a:gd name="T56" fmla="*/ 11 w 26"/>
                <a:gd name="T57" fmla="*/ 10 h 25"/>
                <a:gd name="T58" fmla="*/ 11 w 26"/>
                <a:gd name="T59" fmla="*/ 9 h 25"/>
                <a:gd name="T60" fmla="*/ 8 w 26"/>
                <a:gd name="T61" fmla="*/ 3 h 25"/>
                <a:gd name="T62" fmla="*/ 9 w 26"/>
                <a:gd name="T63" fmla="*/ 2 h 25"/>
                <a:gd name="T64" fmla="*/ 10 w 26"/>
                <a:gd name="T65" fmla="*/ 2 h 25"/>
                <a:gd name="T66" fmla="*/ 11 w 26"/>
                <a:gd name="T67" fmla="*/ 5 h 25"/>
                <a:gd name="T68" fmla="*/ 12 w 26"/>
                <a:gd name="T69" fmla="*/ 6 h 25"/>
                <a:gd name="T70" fmla="*/ 15 w 26"/>
                <a:gd name="T71" fmla="*/ 8 h 25"/>
                <a:gd name="T72" fmla="*/ 22 w 26"/>
                <a:gd name="T73" fmla="*/ 2 h 25"/>
                <a:gd name="T74" fmla="*/ 24 w 26"/>
                <a:gd name="T75" fmla="*/ 0 h 25"/>
                <a:gd name="T76" fmla="*/ 25 w 26"/>
                <a:gd name="T7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" h="25">
                  <a:moveTo>
                    <a:pt x="13" y="16"/>
                  </a:moveTo>
                  <a:cubicBezTo>
                    <a:pt x="14" y="18"/>
                    <a:pt x="13" y="24"/>
                    <a:pt x="11" y="25"/>
                  </a:cubicBezTo>
                  <a:cubicBezTo>
                    <a:pt x="10" y="25"/>
                    <a:pt x="7" y="25"/>
                    <a:pt x="7" y="24"/>
                  </a:cubicBezTo>
                  <a:cubicBezTo>
                    <a:pt x="7" y="22"/>
                    <a:pt x="8" y="21"/>
                    <a:pt x="9" y="19"/>
                  </a:cubicBezTo>
                  <a:cubicBezTo>
                    <a:pt x="10" y="18"/>
                    <a:pt x="9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2" y="15"/>
                    <a:pt x="13" y="16"/>
                  </a:cubicBezTo>
                  <a:close/>
                  <a:moveTo>
                    <a:pt x="25" y="0"/>
                  </a:moveTo>
                  <a:cubicBezTo>
                    <a:pt x="25" y="0"/>
                    <a:pt x="26" y="1"/>
                    <a:pt x="26" y="2"/>
                  </a:cubicBezTo>
                  <a:cubicBezTo>
                    <a:pt x="26" y="3"/>
                    <a:pt x="23" y="6"/>
                    <a:pt x="21" y="7"/>
                  </a:cubicBezTo>
                  <a:cubicBezTo>
                    <a:pt x="20" y="8"/>
                    <a:pt x="19" y="8"/>
                    <a:pt x="18" y="9"/>
                  </a:cubicBezTo>
                  <a:cubicBezTo>
                    <a:pt x="19" y="10"/>
                    <a:pt x="20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0"/>
                    <a:pt x="23" y="10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4" y="9"/>
                  </a:cubicBezTo>
                  <a:cubicBezTo>
                    <a:pt x="23" y="11"/>
                    <a:pt x="24" y="12"/>
                    <a:pt x="25" y="14"/>
                  </a:cubicBezTo>
                  <a:cubicBezTo>
                    <a:pt x="26" y="14"/>
                    <a:pt x="25" y="15"/>
                    <a:pt x="26" y="15"/>
                  </a:cubicBezTo>
                  <a:cubicBezTo>
                    <a:pt x="26" y="16"/>
                    <a:pt x="26" y="15"/>
                    <a:pt x="2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4" y="16"/>
                    <a:pt x="23" y="16"/>
                  </a:cubicBezTo>
                  <a:cubicBezTo>
                    <a:pt x="23" y="16"/>
                    <a:pt x="22" y="15"/>
                    <a:pt x="22" y="15"/>
                  </a:cubicBezTo>
                  <a:cubicBezTo>
                    <a:pt x="19" y="13"/>
                    <a:pt x="16" y="11"/>
                    <a:pt x="13" y="11"/>
                  </a:cubicBezTo>
                  <a:cubicBezTo>
                    <a:pt x="11" y="12"/>
                    <a:pt x="6" y="14"/>
                    <a:pt x="4" y="13"/>
                  </a:cubicBezTo>
                  <a:cubicBezTo>
                    <a:pt x="2" y="13"/>
                    <a:pt x="0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9"/>
                    <a:pt x="5" y="10"/>
                    <a:pt x="5" y="10"/>
                  </a:cubicBezTo>
                  <a:cubicBezTo>
                    <a:pt x="7" y="10"/>
                    <a:pt x="10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6"/>
                    <a:pt x="7" y="6"/>
                    <a:pt x="8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3"/>
                    <a:pt x="11" y="4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4" y="8"/>
                    <a:pt x="15" y="8"/>
                  </a:cubicBezTo>
                  <a:cubicBezTo>
                    <a:pt x="16" y="8"/>
                    <a:pt x="21" y="4"/>
                    <a:pt x="22" y="2"/>
                  </a:cubicBezTo>
                  <a:cubicBezTo>
                    <a:pt x="23" y="2"/>
                    <a:pt x="23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auto">
            <a:xfrm>
              <a:off x="9120250" y="4715179"/>
              <a:ext cx="53975" cy="44450"/>
            </a:xfrm>
            <a:custGeom>
              <a:avLst/>
              <a:gdLst>
                <a:gd name="T0" fmla="*/ 32 w 36"/>
                <a:gd name="T1" fmla="*/ 11 h 30"/>
                <a:gd name="T2" fmla="*/ 36 w 36"/>
                <a:gd name="T3" fmla="*/ 16 h 30"/>
                <a:gd name="T4" fmla="*/ 30 w 36"/>
                <a:gd name="T5" fmla="*/ 16 h 30"/>
                <a:gd name="T6" fmla="*/ 26 w 36"/>
                <a:gd name="T7" fmla="*/ 13 h 30"/>
                <a:gd name="T8" fmla="*/ 27 w 36"/>
                <a:gd name="T9" fmla="*/ 16 h 30"/>
                <a:gd name="T10" fmla="*/ 23 w 36"/>
                <a:gd name="T11" fmla="*/ 22 h 30"/>
                <a:gd name="T12" fmla="*/ 14 w 36"/>
                <a:gd name="T13" fmla="*/ 21 h 30"/>
                <a:gd name="T14" fmla="*/ 14 w 36"/>
                <a:gd name="T15" fmla="*/ 24 h 30"/>
                <a:gd name="T16" fmla="*/ 14 w 36"/>
                <a:gd name="T17" fmla="*/ 30 h 30"/>
                <a:gd name="T18" fmla="*/ 10 w 36"/>
                <a:gd name="T19" fmla="*/ 24 h 30"/>
                <a:gd name="T20" fmla="*/ 1 w 36"/>
                <a:gd name="T21" fmla="*/ 18 h 30"/>
                <a:gd name="T22" fmla="*/ 3 w 36"/>
                <a:gd name="T23" fmla="*/ 19 h 30"/>
                <a:gd name="T24" fmla="*/ 9 w 36"/>
                <a:gd name="T25" fmla="*/ 24 h 30"/>
                <a:gd name="T26" fmla="*/ 9 w 36"/>
                <a:gd name="T27" fmla="*/ 23 h 30"/>
                <a:gd name="T28" fmla="*/ 6 w 36"/>
                <a:gd name="T29" fmla="*/ 20 h 30"/>
                <a:gd name="T30" fmla="*/ 4 w 36"/>
                <a:gd name="T31" fmla="*/ 12 h 30"/>
                <a:gd name="T32" fmla="*/ 8 w 36"/>
                <a:gd name="T33" fmla="*/ 18 h 30"/>
                <a:gd name="T34" fmla="*/ 12 w 36"/>
                <a:gd name="T35" fmla="*/ 20 h 30"/>
                <a:gd name="T36" fmla="*/ 17 w 36"/>
                <a:gd name="T37" fmla="*/ 19 h 30"/>
                <a:gd name="T38" fmla="*/ 14 w 36"/>
                <a:gd name="T39" fmla="*/ 16 h 30"/>
                <a:gd name="T40" fmla="*/ 21 w 36"/>
                <a:gd name="T41" fmla="*/ 20 h 30"/>
                <a:gd name="T42" fmla="*/ 24 w 36"/>
                <a:gd name="T43" fmla="*/ 18 h 30"/>
                <a:gd name="T44" fmla="*/ 14 w 36"/>
                <a:gd name="T45" fmla="*/ 12 h 30"/>
                <a:gd name="T46" fmla="*/ 10 w 36"/>
                <a:gd name="T47" fmla="*/ 14 h 30"/>
                <a:gd name="T48" fmla="*/ 10 w 36"/>
                <a:gd name="T49" fmla="*/ 12 h 30"/>
                <a:gd name="T50" fmla="*/ 14 w 36"/>
                <a:gd name="T51" fmla="*/ 6 h 30"/>
                <a:gd name="T52" fmla="*/ 21 w 36"/>
                <a:gd name="T53" fmla="*/ 10 h 30"/>
                <a:gd name="T54" fmla="*/ 32 w 36"/>
                <a:gd name="T55" fmla="*/ 14 h 30"/>
                <a:gd name="T56" fmla="*/ 32 w 36"/>
                <a:gd name="T57" fmla="*/ 14 h 30"/>
                <a:gd name="T58" fmla="*/ 29 w 36"/>
                <a:gd name="T59" fmla="*/ 6 h 30"/>
                <a:gd name="T60" fmla="*/ 32 w 36"/>
                <a:gd name="T61" fmla="*/ 6 h 30"/>
                <a:gd name="T62" fmla="*/ 34 w 36"/>
                <a:gd name="T63" fmla="*/ 0 h 30"/>
                <a:gd name="T64" fmla="*/ 29 w 36"/>
                <a:gd name="T6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30">
                  <a:moveTo>
                    <a:pt x="32" y="6"/>
                  </a:moveTo>
                  <a:cubicBezTo>
                    <a:pt x="33" y="8"/>
                    <a:pt x="31" y="10"/>
                    <a:pt x="32" y="11"/>
                  </a:cubicBezTo>
                  <a:cubicBezTo>
                    <a:pt x="32" y="11"/>
                    <a:pt x="32" y="12"/>
                    <a:pt x="32" y="12"/>
                  </a:cubicBezTo>
                  <a:cubicBezTo>
                    <a:pt x="34" y="12"/>
                    <a:pt x="36" y="14"/>
                    <a:pt x="36" y="16"/>
                  </a:cubicBezTo>
                  <a:cubicBezTo>
                    <a:pt x="36" y="17"/>
                    <a:pt x="34" y="19"/>
                    <a:pt x="33" y="19"/>
                  </a:cubicBezTo>
                  <a:cubicBezTo>
                    <a:pt x="32" y="18"/>
                    <a:pt x="30" y="16"/>
                    <a:pt x="30" y="16"/>
                  </a:cubicBezTo>
                  <a:cubicBezTo>
                    <a:pt x="29" y="14"/>
                    <a:pt x="27" y="14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7" y="14"/>
                    <a:pt x="27" y="16"/>
                  </a:cubicBezTo>
                  <a:cubicBezTo>
                    <a:pt x="27" y="18"/>
                    <a:pt x="28" y="21"/>
                    <a:pt x="24" y="23"/>
                  </a:cubicBezTo>
                  <a:cubicBezTo>
                    <a:pt x="24" y="22"/>
                    <a:pt x="24" y="22"/>
                    <a:pt x="23" y="22"/>
                  </a:cubicBezTo>
                  <a:cubicBezTo>
                    <a:pt x="22" y="22"/>
                    <a:pt x="21" y="20"/>
                    <a:pt x="20" y="20"/>
                  </a:cubicBezTo>
                  <a:cubicBezTo>
                    <a:pt x="19" y="22"/>
                    <a:pt x="16" y="21"/>
                    <a:pt x="14" y="21"/>
                  </a:cubicBezTo>
                  <a:cubicBezTo>
                    <a:pt x="13" y="21"/>
                    <a:pt x="13" y="22"/>
                    <a:pt x="13" y="22"/>
                  </a:cubicBezTo>
                  <a:cubicBezTo>
                    <a:pt x="14" y="22"/>
                    <a:pt x="14" y="23"/>
                    <a:pt x="14" y="24"/>
                  </a:cubicBezTo>
                  <a:cubicBezTo>
                    <a:pt x="15" y="24"/>
                    <a:pt x="18" y="26"/>
                    <a:pt x="18" y="28"/>
                  </a:cubicBezTo>
                  <a:cubicBezTo>
                    <a:pt x="18" y="29"/>
                    <a:pt x="16" y="30"/>
                    <a:pt x="14" y="30"/>
                  </a:cubicBezTo>
                  <a:cubicBezTo>
                    <a:pt x="14" y="28"/>
                    <a:pt x="13" y="26"/>
                    <a:pt x="11" y="25"/>
                  </a:cubicBezTo>
                  <a:cubicBezTo>
                    <a:pt x="10" y="25"/>
                    <a:pt x="11" y="24"/>
                    <a:pt x="10" y="24"/>
                  </a:cubicBezTo>
                  <a:cubicBezTo>
                    <a:pt x="9" y="25"/>
                    <a:pt x="8" y="26"/>
                    <a:pt x="7" y="26"/>
                  </a:cubicBezTo>
                  <a:cubicBezTo>
                    <a:pt x="3" y="25"/>
                    <a:pt x="0" y="22"/>
                    <a:pt x="1" y="18"/>
                  </a:cubicBezTo>
                  <a:cubicBezTo>
                    <a:pt x="2" y="17"/>
                    <a:pt x="2" y="16"/>
                    <a:pt x="2" y="15"/>
                  </a:cubicBezTo>
                  <a:cubicBezTo>
                    <a:pt x="3" y="16"/>
                    <a:pt x="3" y="18"/>
                    <a:pt x="3" y="19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5" y="22"/>
                    <a:pt x="7" y="23"/>
                    <a:pt x="9" y="24"/>
                  </a:cubicBezTo>
                  <a:cubicBezTo>
                    <a:pt x="9" y="24"/>
                    <a:pt x="9" y="24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8" y="22"/>
                    <a:pt x="8" y="21"/>
                  </a:cubicBezTo>
                  <a:cubicBezTo>
                    <a:pt x="8" y="21"/>
                    <a:pt x="7" y="20"/>
                    <a:pt x="6" y="20"/>
                  </a:cubicBezTo>
                  <a:cubicBezTo>
                    <a:pt x="5" y="19"/>
                    <a:pt x="3" y="14"/>
                    <a:pt x="4" y="13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6"/>
                    <a:pt x="8" y="18"/>
                  </a:cubicBezTo>
                  <a:cubicBezTo>
                    <a:pt x="9" y="18"/>
                    <a:pt x="10" y="19"/>
                    <a:pt x="11" y="20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3" y="19"/>
                    <a:pt x="14" y="19"/>
                    <a:pt x="16" y="19"/>
                  </a:cubicBezTo>
                  <a:cubicBezTo>
                    <a:pt x="16" y="19"/>
                    <a:pt x="17" y="19"/>
                    <a:pt x="17" y="19"/>
                  </a:cubicBezTo>
                  <a:cubicBezTo>
                    <a:pt x="17" y="18"/>
                    <a:pt x="15" y="17"/>
                    <a:pt x="15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6" y="14"/>
                    <a:pt x="17" y="16"/>
                    <a:pt x="19" y="18"/>
                  </a:cubicBezTo>
                  <a:cubicBezTo>
                    <a:pt x="20" y="19"/>
                    <a:pt x="20" y="19"/>
                    <a:pt x="21" y="20"/>
                  </a:cubicBezTo>
                  <a:cubicBezTo>
                    <a:pt x="22" y="20"/>
                    <a:pt x="23" y="21"/>
                    <a:pt x="24" y="20"/>
                  </a:cubicBezTo>
                  <a:cubicBezTo>
                    <a:pt x="24" y="19"/>
                    <a:pt x="24" y="19"/>
                    <a:pt x="24" y="18"/>
                  </a:cubicBezTo>
                  <a:cubicBezTo>
                    <a:pt x="24" y="15"/>
                    <a:pt x="20" y="12"/>
                    <a:pt x="17" y="12"/>
                  </a:cubicBezTo>
                  <a:cubicBezTo>
                    <a:pt x="16" y="11"/>
                    <a:pt x="14" y="10"/>
                    <a:pt x="14" y="12"/>
                  </a:cubicBezTo>
                  <a:cubicBezTo>
                    <a:pt x="14" y="12"/>
                    <a:pt x="13" y="14"/>
                    <a:pt x="13" y="14"/>
                  </a:cubicBezTo>
                  <a:cubicBezTo>
                    <a:pt x="12" y="14"/>
                    <a:pt x="11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10"/>
                    <a:pt x="13" y="6"/>
                    <a:pt x="14" y="6"/>
                  </a:cubicBezTo>
                  <a:cubicBezTo>
                    <a:pt x="16" y="8"/>
                    <a:pt x="17" y="8"/>
                    <a:pt x="19" y="9"/>
                  </a:cubicBezTo>
                  <a:cubicBezTo>
                    <a:pt x="20" y="9"/>
                    <a:pt x="21" y="10"/>
                    <a:pt x="21" y="10"/>
                  </a:cubicBezTo>
                  <a:cubicBezTo>
                    <a:pt x="23" y="11"/>
                    <a:pt x="24" y="11"/>
                    <a:pt x="26" y="12"/>
                  </a:cubicBezTo>
                  <a:cubicBezTo>
                    <a:pt x="28" y="12"/>
                    <a:pt x="30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3"/>
                    <a:pt x="27" y="12"/>
                    <a:pt x="28" y="10"/>
                  </a:cubicBezTo>
                  <a:cubicBezTo>
                    <a:pt x="28" y="8"/>
                    <a:pt x="30" y="8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6"/>
                    <a:pt x="31" y="6"/>
                    <a:pt x="32" y="6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3" y="2"/>
                    <a:pt x="29" y="6"/>
                    <a:pt x="26" y="6"/>
                  </a:cubicBezTo>
                  <a:cubicBezTo>
                    <a:pt x="25" y="4"/>
                    <a:pt x="27" y="2"/>
                    <a:pt x="29" y="0"/>
                  </a:cubicBezTo>
                  <a:cubicBezTo>
                    <a:pt x="30" y="1"/>
                    <a:pt x="32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9037700" y="4621516"/>
              <a:ext cx="53975" cy="46038"/>
            </a:xfrm>
            <a:custGeom>
              <a:avLst/>
              <a:gdLst>
                <a:gd name="T0" fmla="*/ 13 w 36"/>
                <a:gd name="T1" fmla="*/ 14 h 30"/>
                <a:gd name="T2" fmla="*/ 10 w 36"/>
                <a:gd name="T3" fmla="*/ 17 h 30"/>
                <a:gd name="T4" fmla="*/ 10 w 36"/>
                <a:gd name="T5" fmla="*/ 17 h 30"/>
                <a:gd name="T6" fmla="*/ 13 w 36"/>
                <a:gd name="T7" fmla="*/ 14 h 30"/>
                <a:gd name="T8" fmla="*/ 13 w 36"/>
                <a:gd name="T9" fmla="*/ 14 h 30"/>
                <a:gd name="T10" fmla="*/ 26 w 36"/>
                <a:gd name="T11" fmla="*/ 1 h 30"/>
                <a:gd name="T12" fmla="*/ 27 w 36"/>
                <a:gd name="T13" fmla="*/ 1 h 30"/>
                <a:gd name="T14" fmla="*/ 25 w 36"/>
                <a:gd name="T15" fmla="*/ 7 h 30"/>
                <a:gd name="T16" fmla="*/ 22 w 36"/>
                <a:gd name="T17" fmla="*/ 10 h 30"/>
                <a:gd name="T18" fmla="*/ 22 w 36"/>
                <a:gd name="T19" fmla="*/ 11 h 30"/>
                <a:gd name="T20" fmla="*/ 25 w 36"/>
                <a:gd name="T21" fmla="*/ 11 h 30"/>
                <a:gd name="T22" fmla="*/ 26 w 36"/>
                <a:gd name="T23" fmla="*/ 10 h 30"/>
                <a:gd name="T24" fmla="*/ 29 w 36"/>
                <a:gd name="T25" fmla="*/ 13 h 30"/>
                <a:gd name="T26" fmla="*/ 28 w 36"/>
                <a:gd name="T27" fmla="*/ 14 h 30"/>
                <a:gd name="T28" fmla="*/ 21 w 36"/>
                <a:gd name="T29" fmla="*/ 14 h 30"/>
                <a:gd name="T30" fmla="*/ 19 w 36"/>
                <a:gd name="T31" fmla="*/ 13 h 30"/>
                <a:gd name="T32" fmla="*/ 16 w 36"/>
                <a:gd name="T33" fmla="*/ 18 h 30"/>
                <a:gd name="T34" fmla="*/ 16 w 36"/>
                <a:gd name="T35" fmla="*/ 18 h 30"/>
                <a:gd name="T36" fmla="*/ 21 w 36"/>
                <a:gd name="T37" fmla="*/ 20 h 30"/>
                <a:gd name="T38" fmla="*/ 20 w 36"/>
                <a:gd name="T39" fmla="*/ 24 h 30"/>
                <a:gd name="T40" fmla="*/ 20 w 36"/>
                <a:gd name="T41" fmla="*/ 27 h 30"/>
                <a:gd name="T42" fmla="*/ 14 w 36"/>
                <a:gd name="T43" fmla="*/ 27 h 30"/>
                <a:gd name="T44" fmla="*/ 15 w 36"/>
                <a:gd name="T45" fmla="*/ 21 h 30"/>
                <a:gd name="T46" fmla="*/ 14 w 36"/>
                <a:gd name="T47" fmla="*/ 21 h 30"/>
                <a:gd name="T48" fmla="*/ 9 w 36"/>
                <a:gd name="T49" fmla="*/ 28 h 30"/>
                <a:gd name="T50" fmla="*/ 9 w 36"/>
                <a:gd name="T51" fmla="*/ 28 h 30"/>
                <a:gd name="T52" fmla="*/ 9 w 36"/>
                <a:gd name="T53" fmla="*/ 22 h 30"/>
                <a:gd name="T54" fmla="*/ 11 w 36"/>
                <a:gd name="T55" fmla="*/ 20 h 30"/>
                <a:gd name="T56" fmla="*/ 8 w 36"/>
                <a:gd name="T57" fmla="*/ 20 h 30"/>
                <a:gd name="T58" fmla="*/ 6 w 36"/>
                <a:gd name="T59" fmla="*/ 21 h 30"/>
                <a:gd name="T60" fmla="*/ 1 w 36"/>
                <a:gd name="T61" fmla="*/ 23 h 30"/>
                <a:gd name="T62" fmla="*/ 0 w 36"/>
                <a:gd name="T63" fmla="*/ 22 h 30"/>
                <a:gd name="T64" fmla="*/ 1 w 36"/>
                <a:gd name="T65" fmla="*/ 19 h 30"/>
                <a:gd name="T66" fmla="*/ 3 w 36"/>
                <a:gd name="T67" fmla="*/ 15 h 30"/>
                <a:gd name="T68" fmla="*/ 13 w 36"/>
                <a:gd name="T69" fmla="*/ 13 h 30"/>
                <a:gd name="T70" fmla="*/ 16 w 36"/>
                <a:gd name="T71" fmla="*/ 14 h 30"/>
                <a:gd name="T72" fmla="*/ 16 w 36"/>
                <a:gd name="T73" fmla="*/ 14 h 30"/>
                <a:gd name="T74" fmla="*/ 16 w 36"/>
                <a:gd name="T75" fmla="*/ 13 h 30"/>
                <a:gd name="T76" fmla="*/ 15 w 36"/>
                <a:gd name="T77" fmla="*/ 13 h 30"/>
                <a:gd name="T78" fmla="*/ 13 w 36"/>
                <a:gd name="T79" fmla="*/ 8 h 30"/>
                <a:gd name="T80" fmla="*/ 13 w 36"/>
                <a:gd name="T81" fmla="*/ 8 h 30"/>
                <a:gd name="T82" fmla="*/ 18 w 36"/>
                <a:gd name="T83" fmla="*/ 11 h 30"/>
                <a:gd name="T84" fmla="*/ 20 w 36"/>
                <a:gd name="T85" fmla="*/ 9 h 30"/>
                <a:gd name="T86" fmla="*/ 21 w 36"/>
                <a:gd name="T87" fmla="*/ 7 h 30"/>
                <a:gd name="T88" fmla="*/ 24 w 36"/>
                <a:gd name="T89" fmla="*/ 4 h 30"/>
                <a:gd name="T90" fmla="*/ 26 w 36"/>
                <a:gd name="T91" fmla="*/ 1 h 30"/>
                <a:gd name="T92" fmla="*/ 26 w 36"/>
                <a:gd name="T93" fmla="*/ 1 h 30"/>
                <a:gd name="T94" fmla="*/ 31 w 36"/>
                <a:gd name="T95" fmla="*/ 3 h 30"/>
                <a:gd name="T96" fmla="*/ 35 w 36"/>
                <a:gd name="T97" fmla="*/ 7 h 30"/>
                <a:gd name="T98" fmla="*/ 36 w 36"/>
                <a:gd name="T99" fmla="*/ 9 h 30"/>
                <a:gd name="T100" fmla="*/ 31 w 36"/>
                <a:gd name="T101" fmla="*/ 10 h 30"/>
                <a:gd name="T102" fmla="*/ 31 w 36"/>
                <a:gd name="T103" fmla="*/ 8 h 30"/>
                <a:gd name="T104" fmla="*/ 30 w 36"/>
                <a:gd name="T105" fmla="*/ 8 h 30"/>
                <a:gd name="T106" fmla="*/ 31 w 36"/>
                <a:gd name="T10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30">
                  <a:moveTo>
                    <a:pt x="13" y="14"/>
                  </a:moveTo>
                  <a:cubicBezTo>
                    <a:pt x="13" y="14"/>
                    <a:pt x="10" y="16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3" y="19"/>
                    <a:pt x="14" y="17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lose/>
                  <a:moveTo>
                    <a:pt x="26" y="1"/>
                  </a:moveTo>
                  <a:cubicBezTo>
                    <a:pt x="26" y="1"/>
                    <a:pt x="26" y="1"/>
                    <a:pt x="27" y="1"/>
                  </a:cubicBezTo>
                  <a:cubicBezTo>
                    <a:pt x="27" y="2"/>
                    <a:pt x="25" y="6"/>
                    <a:pt x="25" y="7"/>
                  </a:cubicBezTo>
                  <a:cubicBezTo>
                    <a:pt x="24" y="8"/>
                    <a:pt x="22" y="10"/>
                    <a:pt x="22" y="10"/>
                  </a:cubicBezTo>
                  <a:cubicBezTo>
                    <a:pt x="22" y="10"/>
                    <a:pt x="22" y="10"/>
                    <a:pt x="22" y="11"/>
                  </a:cubicBezTo>
                  <a:cubicBezTo>
                    <a:pt x="23" y="12"/>
                    <a:pt x="25" y="12"/>
                    <a:pt x="25" y="11"/>
                  </a:cubicBezTo>
                  <a:cubicBezTo>
                    <a:pt x="26" y="10"/>
                    <a:pt x="25" y="10"/>
                    <a:pt x="26" y="10"/>
                  </a:cubicBezTo>
                  <a:cubicBezTo>
                    <a:pt x="27" y="10"/>
                    <a:pt x="29" y="12"/>
                    <a:pt x="29" y="13"/>
                  </a:cubicBezTo>
                  <a:cubicBezTo>
                    <a:pt x="29" y="13"/>
                    <a:pt x="29" y="14"/>
                    <a:pt x="28" y="14"/>
                  </a:cubicBezTo>
                  <a:cubicBezTo>
                    <a:pt x="25" y="13"/>
                    <a:pt x="23" y="14"/>
                    <a:pt x="21" y="14"/>
                  </a:cubicBezTo>
                  <a:cubicBezTo>
                    <a:pt x="20" y="14"/>
                    <a:pt x="20" y="13"/>
                    <a:pt x="19" y="13"/>
                  </a:cubicBezTo>
                  <a:cubicBezTo>
                    <a:pt x="18" y="14"/>
                    <a:pt x="16" y="17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8" y="19"/>
                    <a:pt x="19" y="17"/>
                    <a:pt x="21" y="20"/>
                  </a:cubicBezTo>
                  <a:cubicBezTo>
                    <a:pt x="21" y="22"/>
                    <a:pt x="20" y="22"/>
                    <a:pt x="20" y="24"/>
                  </a:cubicBezTo>
                  <a:cubicBezTo>
                    <a:pt x="19" y="25"/>
                    <a:pt x="20" y="26"/>
                    <a:pt x="20" y="27"/>
                  </a:cubicBezTo>
                  <a:cubicBezTo>
                    <a:pt x="19" y="30"/>
                    <a:pt x="15" y="29"/>
                    <a:pt x="14" y="27"/>
                  </a:cubicBezTo>
                  <a:cubicBezTo>
                    <a:pt x="13" y="26"/>
                    <a:pt x="15" y="22"/>
                    <a:pt x="15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1" y="22"/>
                    <a:pt x="11" y="26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7"/>
                    <a:pt x="9" y="24"/>
                    <a:pt x="9" y="22"/>
                  </a:cubicBezTo>
                  <a:cubicBezTo>
                    <a:pt x="10" y="22"/>
                    <a:pt x="11" y="21"/>
                    <a:pt x="11" y="20"/>
                  </a:cubicBezTo>
                  <a:cubicBezTo>
                    <a:pt x="10" y="20"/>
                    <a:pt x="9" y="19"/>
                    <a:pt x="8" y="20"/>
                  </a:cubicBezTo>
                  <a:cubicBezTo>
                    <a:pt x="7" y="20"/>
                    <a:pt x="7" y="21"/>
                    <a:pt x="6" y="21"/>
                  </a:cubicBezTo>
                  <a:cubicBezTo>
                    <a:pt x="5" y="22"/>
                    <a:pt x="3" y="23"/>
                    <a:pt x="1" y="23"/>
                  </a:cubicBezTo>
                  <a:cubicBezTo>
                    <a:pt x="1" y="23"/>
                    <a:pt x="1" y="22"/>
                    <a:pt x="0" y="22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8"/>
                    <a:pt x="3" y="17"/>
                    <a:pt x="3" y="15"/>
                  </a:cubicBezTo>
                  <a:cubicBezTo>
                    <a:pt x="7" y="15"/>
                    <a:pt x="9" y="13"/>
                    <a:pt x="13" y="13"/>
                  </a:cubicBezTo>
                  <a:cubicBezTo>
                    <a:pt x="14" y="13"/>
                    <a:pt x="15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2" y="12"/>
                    <a:pt x="12" y="10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10"/>
                    <a:pt x="17" y="11"/>
                    <a:pt x="18" y="11"/>
                  </a:cubicBezTo>
                  <a:cubicBezTo>
                    <a:pt x="19" y="10"/>
                    <a:pt x="19" y="10"/>
                    <a:pt x="20" y="9"/>
                  </a:cubicBezTo>
                  <a:cubicBezTo>
                    <a:pt x="20" y="8"/>
                    <a:pt x="21" y="8"/>
                    <a:pt x="21" y="7"/>
                  </a:cubicBezTo>
                  <a:cubicBezTo>
                    <a:pt x="22" y="6"/>
                    <a:pt x="23" y="5"/>
                    <a:pt x="24" y="4"/>
                  </a:cubicBezTo>
                  <a:cubicBezTo>
                    <a:pt x="24" y="4"/>
                    <a:pt x="25" y="1"/>
                    <a:pt x="26" y="1"/>
                  </a:cubicBezTo>
                  <a:cubicBezTo>
                    <a:pt x="25" y="0"/>
                    <a:pt x="26" y="1"/>
                    <a:pt x="26" y="1"/>
                  </a:cubicBezTo>
                  <a:close/>
                  <a:moveTo>
                    <a:pt x="31" y="3"/>
                  </a:moveTo>
                  <a:cubicBezTo>
                    <a:pt x="32" y="4"/>
                    <a:pt x="34" y="5"/>
                    <a:pt x="35" y="7"/>
                  </a:cubicBezTo>
                  <a:cubicBezTo>
                    <a:pt x="35" y="8"/>
                    <a:pt x="36" y="9"/>
                    <a:pt x="36" y="9"/>
                  </a:cubicBezTo>
                  <a:cubicBezTo>
                    <a:pt x="35" y="12"/>
                    <a:pt x="32" y="12"/>
                    <a:pt x="31" y="10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6"/>
                    <a:pt x="29" y="4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48"/>
            <p:cNvSpPr>
              <a:spLocks noEditPoints="1"/>
            </p:cNvSpPr>
            <p:nvPr/>
          </p:nvSpPr>
          <p:spPr bwMode="auto">
            <a:xfrm>
              <a:off x="8913875" y="4588179"/>
              <a:ext cx="36513" cy="52388"/>
            </a:xfrm>
            <a:custGeom>
              <a:avLst/>
              <a:gdLst>
                <a:gd name="T0" fmla="*/ 14 w 24"/>
                <a:gd name="T1" fmla="*/ 5 h 34"/>
                <a:gd name="T2" fmla="*/ 14 w 24"/>
                <a:gd name="T3" fmla="*/ 5 h 34"/>
                <a:gd name="T4" fmla="*/ 14 w 24"/>
                <a:gd name="T5" fmla="*/ 5 h 34"/>
                <a:gd name="T6" fmla="*/ 14 w 24"/>
                <a:gd name="T7" fmla="*/ 4 h 34"/>
                <a:gd name="T8" fmla="*/ 14 w 24"/>
                <a:gd name="T9" fmla="*/ 4 h 34"/>
                <a:gd name="T10" fmla="*/ 14 w 24"/>
                <a:gd name="T11" fmla="*/ 4 h 34"/>
                <a:gd name="T12" fmla="*/ 14 w 24"/>
                <a:gd name="T13" fmla="*/ 4 h 34"/>
                <a:gd name="T14" fmla="*/ 20 w 24"/>
                <a:gd name="T15" fmla="*/ 2 h 34"/>
                <a:gd name="T16" fmla="*/ 14 w 24"/>
                <a:gd name="T17" fmla="*/ 7 h 34"/>
                <a:gd name="T18" fmla="*/ 22 w 24"/>
                <a:gd name="T19" fmla="*/ 15 h 34"/>
                <a:gd name="T20" fmla="*/ 16 w 24"/>
                <a:gd name="T21" fmla="*/ 18 h 34"/>
                <a:gd name="T22" fmla="*/ 15 w 24"/>
                <a:gd name="T23" fmla="*/ 23 h 34"/>
                <a:gd name="T24" fmla="*/ 17 w 24"/>
                <a:gd name="T25" fmla="*/ 22 h 34"/>
                <a:gd name="T26" fmla="*/ 24 w 24"/>
                <a:gd name="T27" fmla="*/ 24 h 34"/>
                <a:gd name="T28" fmla="*/ 18 w 24"/>
                <a:gd name="T29" fmla="*/ 26 h 34"/>
                <a:gd name="T30" fmla="*/ 9 w 24"/>
                <a:gd name="T31" fmla="*/ 32 h 34"/>
                <a:gd name="T32" fmla="*/ 16 w 24"/>
                <a:gd name="T33" fmla="*/ 27 h 34"/>
                <a:gd name="T34" fmla="*/ 10 w 24"/>
                <a:gd name="T35" fmla="*/ 29 h 34"/>
                <a:gd name="T36" fmla="*/ 7 w 24"/>
                <a:gd name="T37" fmla="*/ 28 h 34"/>
                <a:gd name="T38" fmla="*/ 14 w 24"/>
                <a:gd name="T39" fmla="*/ 25 h 34"/>
                <a:gd name="T40" fmla="*/ 13 w 24"/>
                <a:gd name="T41" fmla="*/ 24 h 34"/>
                <a:gd name="T42" fmla="*/ 14 w 24"/>
                <a:gd name="T43" fmla="*/ 19 h 34"/>
                <a:gd name="T44" fmla="*/ 9 w 24"/>
                <a:gd name="T45" fmla="*/ 22 h 34"/>
                <a:gd name="T46" fmla="*/ 9 w 24"/>
                <a:gd name="T47" fmla="*/ 20 h 34"/>
                <a:gd name="T48" fmla="*/ 17 w 24"/>
                <a:gd name="T49" fmla="*/ 16 h 34"/>
                <a:gd name="T50" fmla="*/ 14 w 24"/>
                <a:gd name="T51" fmla="*/ 10 h 34"/>
                <a:gd name="T52" fmla="*/ 7 w 24"/>
                <a:gd name="T53" fmla="*/ 17 h 34"/>
                <a:gd name="T54" fmla="*/ 4 w 24"/>
                <a:gd name="T55" fmla="*/ 26 h 34"/>
                <a:gd name="T56" fmla="*/ 2 w 24"/>
                <a:gd name="T57" fmla="*/ 19 h 34"/>
                <a:gd name="T58" fmla="*/ 6 w 24"/>
                <a:gd name="T59" fmla="*/ 12 h 34"/>
                <a:gd name="T60" fmla="*/ 12 w 24"/>
                <a:gd name="T61" fmla="*/ 7 h 34"/>
                <a:gd name="T62" fmla="*/ 8 w 24"/>
                <a:gd name="T63" fmla="*/ 6 h 34"/>
                <a:gd name="T64" fmla="*/ 1 w 24"/>
                <a:gd name="T65" fmla="*/ 3 h 34"/>
                <a:gd name="T66" fmla="*/ 4 w 24"/>
                <a:gd name="T67" fmla="*/ 7 h 34"/>
                <a:gd name="T68" fmla="*/ 0 w 24"/>
                <a:gd name="T69" fmla="*/ 5 h 34"/>
                <a:gd name="T70" fmla="*/ 1 w 24"/>
                <a:gd name="T71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" h="34">
                  <a:moveTo>
                    <a:pt x="14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6" y="1"/>
                  </a:moveTo>
                  <a:cubicBezTo>
                    <a:pt x="17" y="0"/>
                    <a:pt x="19" y="1"/>
                    <a:pt x="20" y="2"/>
                  </a:cubicBezTo>
                  <a:cubicBezTo>
                    <a:pt x="20" y="2"/>
                    <a:pt x="21" y="2"/>
                    <a:pt x="20" y="2"/>
                  </a:cubicBezTo>
                  <a:cubicBezTo>
                    <a:pt x="20" y="4"/>
                    <a:pt x="16" y="5"/>
                    <a:pt x="14" y="7"/>
                  </a:cubicBezTo>
                  <a:cubicBezTo>
                    <a:pt x="15" y="8"/>
                    <a:pt x="16" y="7"/>
                    <a:pt x="18" y="8"/>
                  </a:cubicBezTo>
                  <a:cubicBezTo>
                    <a:pt x="20" y="8"/>
                    <a:pt x="24" y="12"/>
                    <a:pt x="22" y="15"/>
                  </a:cubicBezTo>
                  <a:cubicBezTo>
                    <a:pt x="21" y="16"/>
                    <a:pt x="20" y="16"/>
                    <a:pt x="19" y="16"/>
                  </a:cubicBezTo>
                  <a:cubicBezTo>
                    <a:pt x="18" y="17"/>
                    <a:pt x="17" y="16"/>
                    <a:pt x="16" y="18"/>
                  </a:cubicBezTo>
                  <a:cubicBezTo>
                    <a:pt x="16" y="18"/>
                    <a:pt x="16" y="19"/>
                    <a:pt x="17" y="20"/>
                  </a:cubicBezTo>
                  <a:cubicBezTo>
                    <a:pt x="16" y="21"/>
                    <a:pt x="16" y="22"/>
                    <a:pt x="15" y="23"/>
                  </a:cubicBezTo>
                  <a:cubicBezTo>
                    <a:pt x="16" y="24"/>
                    <a:pt x="16" y="24"/>
                    <a:pt x="17" y="24"/>
                  </a:cubicBezTo>
                  <a:cubicBezTo>
                    <a:pt x="17" y="23"/>
                    <a:pt x="17" y="23"/>
                    <a:pt x="17" y="22"/>
                  </a:cubicBezTo>
                  <a:cubicBezTo>
                    <a:pt x="18" y="22"/>
                    <a:pt x="21" y="22"/>
                    <a:pt x="22" y="22"/>
                  </a:cubicBezTo>
                  <a:cubicBezTo>
                    <a:pt x="23" y="22"/>
                    <a:pt x="23" y="24"/>
                    <a:pt x="24" y="24"/>
                  </a:cubicBezTo>
                  <a:cubicBezTo>
                    <a:pt x="23" y="25"/>
                    <a:pt x="23" y="25"/>
                    <a:pt x="23" y="26"/>
                  </a:cubicBezTo>
                  <a:cubicBezTo>
                    <a:pt x="21" y="27"/>
                    <a:pt x="20" y="24"/>
                    <a:pt x="18" y="26"/>
                  </a:cubicBezTo>
                  <a:cubicBezTo>
                    <a:pt x="17" y="27"/>
                    <a:pt x="19" y="29"/>
                    <a:pt x="19" y="31"/>
                  </a:cubicBezTo>
                  <a:cubicBezTo>
                    <a:pt x="18" y="34"/>
                    <a:pt x="11" y="34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0"/>
                    <a:pt x="16" y="30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27"/>
                    <a:pt x="12" y="29"/>
                    <a:pt x="10" y="29"/>
                  </a:cubicBezTo>
                  <a:cubicBezTo>
                    <a:pt x="10" y="29"/>
                    <a:pt x="8" y="29"/>
                    <a:pt x="8" y="29"/>
                  </a:cubicBezTo>
                  <a:cubicBezTo>
                    <a:pt x="8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7"/>
                    <a:pt x="14" y="26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3" y="24"/>
                    <a:pt x="13" y="24"/>
                  </a:cubicBezTo>
                  <a:cubicBezTo>
                    <a:pt x="13" y="23"/>
                    <a:pt x="13" y="22"/>
                    <a:pt x="13" y="22"/>
                  </a:cubicBezTo>
                  <a:cubicBezTo>
                    <a:pt x="13" y="21"/>
                    <a:pt x="14" y="20"/>
                    <a:pt x="14" y="19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2" y="18"/>
                    <a:pt x="10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9" y="20"/>
                  </a:cubicBezTo>
                  <a:cubicBezTo>
                    <a:pt x="9" y="18"/>
                    <a:pt x="12" y="16"/>
                    <a:pt x="14" y="17"/>
                  </a:cubicBezTo>
                  <a:cubicBezTo>
                    <a:pt x="15" y="17"/>
                    <a:pt x="16" y="16"/>
                    <a:pt x="17" y="16"/>
                  </a:cubicBezTo>
                  <a:cubicBezTo>
                    <a:pt x="17" y="15"/>
                    <a:pt x="18" y="14"/>
                    <a:pt x="18" y="14"/>
                  </a:cubicBezTo>
                  <a:cubicBezTo>
                    <a:pt x="19" y="11"/>
                    <a:pt x="16" y="10"/>
                    <a:pt x="14" y="10"/>
                  </a:cubicBezTo>
                  <a:cubicBezTo>
                    <a:pt x="12" y="10"/>
                    <a:pt x="10" y="12"/>
                    <a:pt x="10" y="13"/>
                  </a:cubicBezTo>
                  <a:cubicBezTo>
                    <a:pt x="9" y="14"/>
                    <a:pt x="8" y="16"/>
                    <a:pt x="7" y="17"/>
                  </a:cubicBezTo>
                  <a:cubicBezTo>
                    <a:pt x="6" y="18"/>
                    <a:pt x="6" y="19"/>
                    <a:pt x="5" y="20"/>
                  </a:cubicBezTo>
                  <a:cubicBezTo>
                    <a:pt x="4" y="22"/>
                    <a:pt x="5" y="24"/>
                    <a:pt x="4" y="26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1" y="20"/>
                    <a:pt x="2" y="19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4" y="15"/>
                    <a:pt x="5" y="14"/>
                    <a:pt x="6" y="12"/>
                  </a:cubicBezTo>
                  <a:cubicBezTo>
                    <a:pt x="8" y="11"/>
                    <a:pt x="11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7"/>
                    <a:pt x="8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2" y="4"/>
                    <a:pt x="14" y="2"/>
                    <a:pt x="16" y="1"/>
                  </a:cubicBezTo>
                  <a:close/>
                  <a:moveTo>
                    <a:pt x="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4" y="7"/>
                    <a:pt x="4" y="7"/>
                  </a:cubicBezTo>
                  <a:cubicBezTo>
                    <a:pt x="4" y="9"/>
                    <a:pt x="5" y="9"/>
                    <a:pt x="4" y="10"/>
                  </a:cubicBezTo>
                  <a:cubicBezTo>
                    <a:pt x="1" y="10"/>
                    <a:pt x="0" y="9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8971025" y="4589766"/>
              <a:ext cx="50800" cy="52388"/>
            </a:xfrm>
            <a:custGeom>
              <a:avLst/>
              <a:gdLst>
                <a:gd name="T0" fmla="*/ 17 w 34"/>
                <a:gd name="T1" fmla="*/ 16 h 34"/>
                <a:gd name="T2" fmla="*/ 20 w 34"/>
                <a:gd name="T3" fmla="*/ 27 h 34"/>
                <a:gd name="T4" fmla="*/ 18 w 34"/>
                <a:gd name="T5" fmla="*/ 21 h 34"/>
                <a:gd name="T6" fmla="*/ 20 w 34"/>
                <a:gd name="T7" fmla="*/ 21 h 34"/>
                <a:gd name="T8" fmla="*/ 25 w 34"/>
                <a:gd name="T9" fmla="*/ 18 h 34"/>
                <a:gd name="T10" fmla="*/ 22 w 34"/>
                <a:gd name="T11" fmla="*/ 20 h 34"/>
                <a:gd name="T12" fmla="*/ 21 w 34"/>
                <a:gd name="T13" fmla="*/ 14 h 34"/>
                <a:gd name="T14" fmla="*/ 28 w 34"/>
                <a:gd name="T15" fmla="*/ 6 h 34"/>
                <a:gd name="T16" fmla="*/ 26 w 34"/>
                <a:gd name="T17" fmla="*/ 10 h 34"/>
                <a:gd name="T18" fmla="*/ 28 w 34"/>
                <a:gd name="T19" fmla="*/ 6 h 34"/>
                <a:gd name="T20" fmla="*/ 26 w 34"/>
                <a:gd name="T21" fmla="*/ 0 h 34"/>
                <a:gd name="T22" fmla="*/ 28 w 34"/>
                <a:gd name="T23" fmla="*/ 5 h 34"/>
                <a:gd name="T24" fmla="*/ 34 w 34"/>
                <a:gd name="T25" fmla="*/ 9 h 34"/>
                <a:gd name="T26" fmla="*/ 28 w 34"/>
                <a:gd name="T27" fmla="*/ 13 h 34"/>
                <a:gd name="T28" fmla="*/ 28 w 34"/>
                <a:gd name="T29" fmla="*/ 17 h 34"/>
                <a:gd name="T30" fmla="*/ 27 w 34"/>
                <a:gd name="T31" fmla="*/ 25 h 34"/>
                <a:gd name="T32" fmla="*/ 32 w 34"/>
                <a:gd name="T33" fmla="*/ 31 h 34"/>
                <a:gd name="T34" fmla="*/ 26 w 34"/>
                <a:gd name="T35" fmla="*/ 30 h 34"/>
                <a:gd name="T36" fmla="*/ 22 w 34"/>
                <a:gd name="T37" fmla="*/ 30 h 34"/>
                <a:gd name="T38" fmla="*/ 15 w 34"/>
                <a:gd name="T39" fmla="*/ 29 h 34"/>
                <a:gd name="T40" fmla="*/ 13 w 34"/>
                <a:gd name="T41" fmla="*/ 26 h 34"/>
                <a:gd name="T42" fmla="*/ 13 w 34"/>
                <a:gd name="T43" fmla="*/ 31 h 34"/>
                <a:gd name="T44" fmla="*/ 10 w 34"/>
                <a:gd name="T45" fmla="*/ 27 h 34"/>
                <a:gd name="T46" fmla="*/ 8 w 34"/>
                <a:gd name="T47" fmla="*/ 23 h 34"/>
                <a:gd name="T48" fmla="*/ 2 w 34"/>
                <a:gd name="T49" fmla="*/ 19 h 34"/>
                <a:gd name="T50" fmla="*/ 4 w 34"/>
                <a:gd name="T51" fmla="*/ 16 h 34"/>
                <a:gd name="T52" fmla="*/ 13 w 34"/>
                <a:gd name="T53" fmla="*/ 15 h 34"/>
                <a:gd name="T54" fmla="*/ 16 w 34"/>
                <a:gd name="T55" fmla="*/ 9 h 34"/>
                <a:gd name="T56" fmla="*/ 11 w 34"/>
                <a:gd name="T57" fmla="*/ 7 h 34"/>
                <a:gd name="T58" fmla="*/ 10 w 34"/>
                <a:gd name="T59" fmla="*/ 5 h 34"/>
                <a:gd name="T60" fmla="*/ 12 w 34"/>
                <a:gd name="T61" fmla="*/ 6 h 34"/>
                <a:gd name="T62" fmla="*/ 20 w 34"/>
                <a:gd name="T63" fmla="*/ 0 h 34"/>
                <a:gd name="T64" fmla="*/ 23 w 34"/>
                <a:gd name="T65" fmla="*/ 1 h 34"/>
                <a:gd name="T66" fmla="*/ 17 w 34"/>
                <a:gd name="T67" fmla="*/ 11 h 34"/>
                <a:gd name="T68" fmla="*/ 19 w 34"/>
                <a:gd name="T69" fmla="*/ 11 h 34"/>
                <a:gd name="T70" fmla="*/ 23 w 34"/>
                <a:gd name="T71" fmla="*/ 7 h 34"/>
                <a:gd name="T72" fmla="*/ 26 w 34"/>
                <a:gd name="T7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4">
                  <a:moveTo>
                    <a:pt x="21" y="13"/>
                  </a:moveTo>
                  <a:cubicBezTo>
                    <a:pt x="19" y="14"/>
                    <a:pt x="18" y="15"/>
                    <a:pt x="17" y="16"/>
                  </a:cubicBezTo>
                  <a:cubicBezTo>
                    <a:pt x="16" y="18"/>
                    <a:pt x="12" y="21"/>
                    <a:pt x="14" y="24"/>
                  </a:cubicBezTo>
                  <a:cubicBezTo>
                    <a:pt x="15" y="26"/>
                    <a:pt x="17" y="28"/>
                    <a:pt x="20" y="27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0" y="25"/>
                    <a:pt x="19" y="22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1" y="22"/>
                    <a:pt x="24" y="24"/>
                    <a:pt x="24" y="23"/>
                  </a:cubicBezTo>
                  <a:cubicBezTo>
                    <a:pt x="25" y="22"/>
                    <a:pt x="26" y="19"/>
                    <a:pt x="25" y="18"/>
                  </a:cubicBezTo>
                  <a:cubicBezTo>
                    <a:pt x="25" y="18"/>
                    <a:pt x="25" y="18"/>
                    <a:pt x="24" y="18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19"/>
                    <a:pt x="21" y="19"/>
                  </a:cubicBezTo>
                  <a:cubicBezTo>
                    <a:pt x="21" y="17"/>
                    <a:pt x="21" y="16"/>
                    <a:pt x="21" y="14"/>
                  </a:cubicBezTo>
                  <a:cubicBezTo>
                    <a:pt x="22" y="13"/>
                    <a:pt x="21" y="13"/>
                    <a:pt x="21" y="13"/>
                  </a:cubicBezTo>
                  <a:close/>
                  <a:moveTo>
                    <a:pt x="28" y="6"/>
                  </a:moveTo>
                  <a:cubicBezTo>
                    <a:pt x="28" y="7"/>
                    <a:pt x="26" y="9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10"/>
                    <a:pt x="30" y="9"/>
                    <a:pt x="30" y="9"/>
                  </a:cubicBezTo>
                  <a:cubicBezTo>
                    <a:pt x="30" y="8"/>
                    <a:pt x="29" y="7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lose/>
                  <a:moveTo>
                    <a:pt x="26" y="0"/>
                  </a:moveTo>
                  <a:cubicBezTo>
                    <a:pt x="28" y="1"/>
                    <a:pt x="29" y="1"/>
                    <a:pt x="29" y="3"/>
                  </a:cubicBezTo>
                  <a:cubicBezTo>
                    <a:pt x="29" y="3"/>
                    <a:pt x="28" y="4"/>
                    <a:pt x="28" y="5"/>
                  </a:cubicBezTo>
                  <a:cubicBezTo>
                    <a:pt x="29" y="7"/>
                    <a:pt x="32" y="7"/>
                    <a:pt x="34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2" y="11"/>
                    <a:pt x="30" y="11"/>
                    <a:pt x="29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6" y="13"/>
                    <a:pt x="25" y="13"/>
                    <a:pt x="24" y="15"/>
                  </a:cubicBezTo>
                  <a:cubicBezTo>
                    <a:pt x="25" y="16"/>
                    <a:pt x="28" y="16"/>
                    <a:pt x="28" y="17"/>
                  </a:cubicBezTo>
                  <a:cubicBezTo>
                    <a:pt x="28" y="18"/>
                    <a:pt x="28" y="21"/>
                    <a:pt x="28" y="22"/>
                  </a:cubicBezTo>
                  <a:cubicBezTo>
                    <a:pt x="27" y="23"/>
                    <a:pt x="26" y="24"/>
                    <a:pt x="27" y="25"/>
                  </a:cubicBezTo>
                  <a:cubicBezTo>
                    <a:pt x="27" y="26"/>
                    <a:pt x="29" y="26"/>
                    <a:pt x="30" y="27"/>
                  </a:cubicBezTo>
                  <a:cubicBezTo>
                    <a:pt x="31" y="28"/>
                    <a:pt x="32" y="29"/>
                    <a:pt x="32" y="31"/>
                  </a:cubicBezTo>
                  <a:cubicBezTo>
                    <a:pt x="32" y="32"/>
                    <a:pt x="30" y="34"/>
                    <a:pt x="28" y="33"/>
                  </a:cubicBezTo>
                  <a:cubicBezTo>
                    <a:pt x="27" y="33"/>
                    <a:pt x="26" y="31"/>
                    <a:pt x="26" y="30"/>
                  </a:cubicBezTo>
                  <a:cubicBezTo>
                    <a:pt x="25" y="30"/>
                    <a:pt x="25" y="30"/>
                    <a:pt x="24" y="29"/>
                  </a:cubicBezTo>
                  <a:cubicBezTo>
                    <a:pt x="24" y="29"/>
                    <a:pt x="22" y="30"/>
                    <a:pt x="22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19" y="30"/>
                    <a:pt x="17" y="30"/>
                    <a:pt x="15" y="29"/>
                  </a:cubicBezTo>
                  <a:cubicBezTo>
                    <a:pt x="15" y="28"/>
                    <a:pt x="14" y="27"/>
                    <a:pt x="14" y="26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4" y="31"/>
                    <a:pt x="13" y="31"/>
                  </a:cubicBezTo>
                  <a:cubicBezTo>
                    <a:pt x="12" y="31"/>
                    <a:pt x="12" y="30"/>
                    <a:pt x="11" y="30"/>
                  </a:cubicBezTo>
                  <a:cubicBezTo>
                    <a:pt x="10" y="29"/>
                    <a:pt x="11" y="28"/>
                    <a:pt x="10" y="27"/>
                  </a:cubicBezTo>
                  <a:cubicBezTo>
                    <a:pt x="10" y="26"/>
                    <a:pt x="9" y="25"/>
                    <a:pt x="9" y="25"/>
                  </a:cubicBezTo>
                  <a:cubicBezTo>
                    <a:pt x="8" y="24"/>
                    <a:pt x="9" y="23"/>
                    <a:pt x="8" y="23"/>
                  </a:cubicBezTo>
                  <a:cubicBezTo>
                    <a:pt x="8" y="23"/>
                    <a:pt x="4" y="24"/>
                    <a:pt x="3" y="23"/>
                  </a:cubicBezTo>
                  <a:cubicBezTo>
                    <a:pt x="2" y="23"/>
                    <a:pt x="0" y="21"/>
                    <a:pt x="2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4" y="18"/>
                    <a:pt x="3" y="17"/>
                    <a:pt x="4" y="16"/>
                  </a:cubicBezTo>
                  <a:cubicBezTo>
                    <a:pt x="4" y="16"/>
                    <a:pt x="6" y="17"/>
                    <a:pt x="6" y="17"/>
                  </a:cubicBezTo>
                  <a:cubicBezTo>
                    <a:pt x="8" y="17"/>
                    <a:pt x="12" y="16"/>
                    <a:pt x="13" y="15"/>
                  </a:cubicBezTo>
                  <a:cubicBezTo>
                    <a:pt x="13" y="14"/>
                    <a:pt x="14" y="12"/>
                    <a:pt x="14" y="11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6" y="9"/>
                    <a:pt x="16" y="9"/>
                    <a:pt x="15" y="8"/>
                  </a:cubicBezTo>
                  <a:cubicBezTo>
                    <a:pt x="14" y="8"/>
                    <a:pt x="13" y="8"/>
                    <a:pt x="11" y="7"/>
                  </a:cubicBezTo>
                  <a:cubicBezTo>
                    <a:pt x="11" y="7"/>
                    <a:pt x="11" y="7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7" y="5"/>
                    <a:pt x="17" y="4"/>
                  </a:cubicBezTo>
                  <a:cubicBezTo>
                    <a:pt x="18" y="3"/>
                    <a:pt x="18" y="1"/>
                    <a:pt x="20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3"/>
                    <a:pt x="21" y="3"/>
                    <a:pt x="20" y="5"/>
                  </a:cubicBezTo>
                  <a:cubicBezTo>
                    <a:pt x="18" y="6"/>
                    <a:pt x="18" y="9"/>
                    <a:pt x="17" y="11"/>
                  </a:cubicBezTo>
                  <a:cubicBezTo>
                    <a:pt x="17" y="11"/>
                    <a:pt x="16" y="12"/>
                    <a:pt x="16" y="13"/>
                  </a:cubicBezTo>
                  <a:cubicBezTo>
                    <a:pt x="18" y="13"/>
                    <a:pt x="18" y="11"/>
                    <a:pt x="19" y="11"/>
                  </a:cubicBezTo>
                  <a:cubicBezTo>
                    <a:pt x="20" y="11"/>
                    <a:pt x="22" y="11"/>
                    <a:pt x="22" y="10"/>
                  </a:cubicBezTo>
                  <a:cubicBezTo>
                    <a:pt x="23" y="9"/>
                    <a:pt x="22" y="8"/>
                    <a:pt x="23" y="7"/>
                  </a:cubicBezTo>
                  <a:cubicBezTo>
                    <a:pt x="24" y="6"/>
                    <a:pt x="24" y="4"/>
                    <a:pt x="25" y="3"/>
                  </a:cubicBezTo>
                  <a:cubicBezTo>
                    <a:pt x="26" y="2"/>
                    <a:pt x="2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8756713" y="4715179"/>
              <a:ext cx="52388" cy="44450"/>
            </a:xfrm>
            <a:custGeom>
              <a:avLst/>
              <a:gdLst>
                <a:gd name="T0" fmla="*/ 15 w 35"/>
                <a:gd name="T1" fmla="*/ 20 h 30"/>
                <a:gd name="T2" fmla="*/ 16 w 35"/>
                <a:gd name="T3" fmla="*/ 24 h 30"/>
                <a:gd name="T4" fmla="*/ 18 w 35"/>
                <a:gd name="T5" fmla="*/ 23 h 30"/>
                <a:gd name="T6" fmla="*/ 20 w 35"/>
                <a:gd name="T7" fmla="*/ 24 h 30"/>
                <a:gd name="T8" fmla="*/ 20 w 35"/>
                <a:gd name="T9" fmla="*/ 24 h 30"/>
                <a:gd name="T10" fmla="*/ 21 w 35"/>
                <a:gd name="T11" fmla="*/ 22 h 30"/>
                <a:gd name="T12" fmla="*/ 16 w 35"/>
                <a:gd name="T13" fmla="*/ 20 h 30"/>
                <a:gd name="T14" fmla="*/ 15 w 35"/>
                <a:gd name="T15" fmla="*/ 20 h 30"/>
                <a:gd name="T16" fmla="*/ 14 w 35"/>
                <a:gd name="T17" fmla="*/ 7 h 30"/>
                <a:gd name="T18" fmla="*/ 16 w 35"/>
                <a:gd name="T19" fmla="*/ 13 h 30"/>
                <a:gd name="T20" fmla="*/ 18 w 35"/>
                <a:gd name="T21" fmla="*/ 13 h 30"/>
                <a:gd name="T22" fmla="*/ 18 w 35"/>
                <a:gd name="T23" fmla="*/ 13 h 30"/>
                <a:gd name="T24" fmla="*/ 14 w 35"/>
                <a:gd name="T25" fmla="*/ 6 h 30"/>
                <a:gd name="T26" fmla="*/ 14 w 35"/>
                <a:gd name="T27" fmla="*/ 6 h 30"/>
                <a:gd name="T28" fmla="*/ 14 w 35"/>
                <a:gd name="T29" fmla="*/ 7 h 30"/>
                <a:gd name="T30" fmla="*/ 0 w 35"/>
                <a:gd name="T31" fmla="*/ 14 h 30"/>
                <a:gd name="T32" fmla="*/ 6 w 35"/>
                <a:gd name="T33" fmla="*/ 9 h 30"/>
                <a:gd name="T34" fmla="*/ 11 w 35"/>
                <a:gd name="T35" fmla="*/ 10 h 30"/>
                <a:gd name="T36" fmla="*/ 12 w 35"/>
                <a:gd name="T37" fmla="*/ 3 h 30"/>
                <a:gd name="T38" fmla="*/ 15 w 35"/>
                <a:gd name="T39" fmla="*/ 0 h 30"/>
                <a:gd name="T40" fmla="*/ 18 w 35"/>
                <a:gd name="T41" fmla="*/ 6 h 30"/>
                <a:gd name="T42" fmla="*/ 20 w 35"/>
                <a:gd name="T43" fmla="*/ 10 h 30"/>
                <a:gd name="T44" fmla="*/ 20 w 35"/>
                <a:gd name="T45" fmla="*/ 9 h 30"/>
                <a:gd name="T46" fmla="*/ 22 w 35"/>
                <a:gd name="T47" fmla="*/ 5 h 30"/>
                <a:gd name="T48" fmla="*/ 24 w 35"/>
                <a:gd name="T49" fmla="*/ 5 h 30"/>
                <a:gd name="T50" fmla="*/ 24 w 35"/>
                <a:gd name="T51" fmla="*/ 9 h 30"/>
                <a:gd name="T52" fmla="*/ 25 w 35"/>
                <a:gd name="T53" fmla="*/ 14 h 30"/>
                <a:gd name="T54" fmla="*/ 25 w 35"/>
                <a:gd name="T55" fmla="*/ 16 h 30"/>
                <a:gd name="T56" fmla="*/ 30 w 35"/>
                <a:gd name="T57" fmla="*/ 18 h 30"/>
                <a:gd name="T58" fmla="*/ 31 w 35"/>
                <a:gd name="T59" fmla="*/ 20 h 30"/>
                <a:gd name="T60" fmla="*/ 34 w 35"/>
                <a:gd name="T61" fmla="*/ 22 h 30"/>
                <a:gd name="T62" fmla="*/ 35 w 35"/>
                <a:gd name="T63" fmla="*/ 23 h 30"/>
                <a:gd name="T64" fmla="*/ 35 w 35"/>
                <a:gd name="T65" fmla="*/ 23 h 30"/>
                <a:gd name="T66" fmla="*/ 29 w 35"/>
                <a:gd name="T67" fmla="*/ 23 h 30"/>
                <a:gd name="T68" fmla="*/ 26 w 35"/>
                <a:gd name="T69" fmla="*/ 23 h 30"/>
                <a:gd name="T70" fmla="*/ 25 w 35"/>
                <a:gd name="T71" fmla="*/ 24 h 30"/>
                <a:gd name="T72" fmla="*/ 21 w 35"/>
                <a:gd name="T73" fmla="*/ 26 h 30"/>
                <a:gd name="T74" fmla="*/ 21 w 35"/>
                <a:gd name="T75" fmla="*/ 28 h 30"/>
                <a:gd name="T76" fmla="*/ 19 w 35"/>
                <a:gd name="T77" fmla="*/ 28 h 30"/>
                <a:gd name="T78" fmla="*/ 17 w 35"/>
                <a:gd name="T79" fmla="*/ 30 h 30"/>
                <a:gd name="T80" fmla="*/ 14 w 35"/>
                <a:gd name="T81" fmla="*/ 30 h 30"/>
                <a:gd name="T82" fmla="*/ 14 w 35"/>
                <a:gd name="T83" fmla="*/ 30 h 30"/>
                <a:gd name="T84" fmla="*/ 9 w 35"/>
                <a:gd name="T85" fmla="*/ 28 h 30"/>
                <a:gd name="T86" fmla="*/ 11 w 35"/>
                <a:gd name="T87" fmla="*/ 26 h 30"/>
                <a:gd name="T88" fmla="*/ 11 w 35"/>
                <a:gd name="T89" fmla="*/ 23 h 30"/>
                <a:gd name="T90" fmla="*/ 10 w 35"/>
                <a:gd name="T91" fmla="*/ 17 h 30"/>
                <a:gd name="T92" fmla="*/ 8 w 35"/>
                <a:gd name="T93" fmla="*/ 16 h 30"/>
                <a:gd name="T94" fmla="*/ 6 w 35"/>
                <a:gd name="T95" fmla="*/ 16 h 30"/>
                <a:gd name="T96" fmla="*/ 4 w 35"/>
                <a:gd name="T97" fmla="*/ 15 h 30"/>
                <a:gd name="T98" fmla="*/ 0 w 35"/>
                <a:gd name="T99" fmla="*/ 14 h 30"/>
                <a:gd name="T100" fmla="*/ 0 w 35"/>
                <a:gd name="T101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" h="30">
                  <a:moveTo>
                    <a:pt x="15" y="20"/>
                  </a:moveTo>
                  <a:cubicBezTo>
                    <a:pt x="15" y="22"/>
                    <a:pt x="16" y="22"/>
                    <a:pt x="16" y="24"/>
                  </a:cubicBezTo>
                  <a:cubicBezTo>
                    <a:pt x="18" y="24"/>
                    <a:pt x="18" y="23"/>
                    <a:pt x="18" y="23"/>
                  </a:cubicBezTo>
                  <a:cubicBezTo>
                    <a:pt x="19" y="23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1" y="23"/>
                    <a:pt x="21" y="22"/>
                  </a:cubicBezTo>
                  <a:cubicBezTo>
                    <a:pt x="20" y="21"/>
                    <a:pt x="18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lose/>
                  <a:moveTo>
                    <a:pt x="14" y="7"/>
                  </a:moveTo>
                  <a:cubicBezTo>
                    <a:pt x="14" y="10"/>
                    <a:pt x="12" y="12"/>
                    <a:pt x="16" y="13"/>
                  </a:cubicBezTo>
                  <a:cubicBezTo>
                    <a:pt x="17" y="13"/>
                    <a:pt x="17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1"/>
                    <a:pt x="16" y="8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7"/>
                  </a:cubicBezTo>
                  <a:close/>
                  <a:moveTo>
                    <a:pt x="0" y="14"/>
                  </a:moveTo>
                  <a:cubicBezTo>
                    <a:pt x="1" y="13"/>
                    <a:pt x="5" y="9"/>
                    <a:pt x="6" y="9"/>
                  </a:cubicBezTo>
                  <a:cubicBezTo>
                    <a:pt x="8" y="9"/>
                    <a:pt x="9" y="10"/>
                    <a:pt x="11" y="10"/>
                  </a:cubicBezTo>
                  <a:cubicBezTo>
                    <a:pt x="12" y="8"/>
                    <a:pt x="12" y="6"/>
                    <a:pt x="12" y="3"/>
                  </a:cubicBezTo>
                  <a:cubicBezTo>
                    <a:pt x="12" y="2"/>
                    <a:pt x="14" y="0"/>
                    <a:pt x="15" y="0"/>
                  </a:cubicBezTo>
                  <a:cubicBezTo>
                    <a:pt x="16" y="2"/>
                    <a:pt x="17" y="4"/>
                    <a:pt x="18" y="6"/>
                  </a:cubicBezTo>
                  <a:cubicBezTo>
                    <a:pt x="18" y="7"/>
                    <a:pt x="18" y="9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21" y="9"/>
                    <a:pt x="21" y="6"/>
                    <a:pt x="22" y="5"/>
                  </a:cubicBezTo>
                  <a:cubicBezTo>
                    <a:pt x="22" y="5"/>
                    <a:pt x="23" y="5"/>
                    <a:pt x="24" y="5"/>
                  </a:cubicBezTo>
                  <a:cubicBezTo>
                    <a:pt x="25" y="6"/>
                    <a:pt x="24" y="8"/>
                    <a:pt x="24" y="9"/>
                  </a:cubicBezTo>
                  <a:cubicBezTo>
                    <a:pt x="24" y="11"/>
                    <a:pt x="25" y="12"/>
                    <a:pt x="25" y="14"/>
                  </a:cubicBezTo>
                  <a:cubicBezTo>
                    <a:pt x="26" y="15"/>
                    <a:pt x="25" y="15"/>
                    <a:pt x="25" y="16"/>
                  </a:cubicBezTo>
                  <a:cubicBezTo>
                    <a:pt x="26" y="18"/>
                    <a:pt x="29" y="17"/>
                    <a:pt x="30" y="18"/>
                  </a:cubicBezTo>
                  <a:cubicBezTo>
                    <a:pt x="31" y="19"/>
                    <a:pt x="31" y="20"/>
                    <a:pt x="31" y="20"/>
                  </a:cubicBezTo>
                  <a:cubicBezTo>
                    <a:pt x="32" y="21"/>
                    <a:pt x="33" y="21"/>
                    <a:pt x="34" y="22"/>
                  </a:cubicBezTo>
                  <a:cubicBezTo>
                    <a:pt x="34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3" y="22"/>
                    <a:pt x="31" y="23"/>
                    <a:pt x="29" y="23"/>
                  </a:cubicBezTo>
                  <a:cubicBezTo>
                    <a:pt x="28" y="23"/>
                    <a:pt x="27" y="22"/>
                    <a:pt x="26" y="23"/>
                  </a:cubicBezTo>
                  <a:cubicBezTo>
                    <a:pt x="26" y="23"/>
                    <a:pt x="25" y="24"/>
                    <a:pt x="25" y="24"/>
                  </a:cubicBezTo>
                  <a:cubicBezTo>
                    <a:pt x="24" y="25"/>
                    <a:pt x="22" y="24"/>
                    <a:pt x="21" y="26"/>
                  </a:cubicBezTo>
                  <a:cubicBezTo>
                    <a:pt x="21" y="26"/>
                    <a:pt x="21" y="27"/>
                    <a:pt x="21" y="28"/>
                  </a:cubicBezTo>
                  <a:cubicBezTo>
                    <a:pt x="20" y="28"/>
                    <a:pt x="20" y="28"/>
                    <a:pt x="19" y="28"/>
                  </a:cubicBezTo>
                  <a:cubicBezTo>
                    <a:pt x="18" y="28"/>
                    <a:pt x="18" y="29"/>
                    <a:pt x="17" y="30"/>
                  </a:cubicBezTo>
                  <a:cubicBezTo>
                    <a:pt x="16" y="30"/>
                    <a:pt x="15" y="28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28"/>
                    <a:pt x="11" y="28"/>
                    <a:pt x="9" y="28"/>
                  </a:cubicBezTo>
                  <a:cubicBezTo>
                    <a:pt x="10" y="26"/>
                    <a:pt x="11" y="26"/>
                    <a:pt x="11" y="26"/>
                  </a:cubicBezTo>
                  <a:cubicBezTo>
                    <a:pt x="12" y="25"/>
                    <a:pt x="11" y="24"/>
                    <a:pt x="11" y="23"/>
                  </a:cubicBezTo>
                  <a:cubicBezTo>
                    <a:pt x="10" y="21"/>
                    <a:pt x="10" y="19"/>
                    <a:pt x="10" y="17"/>
                  </a:cubicBezTo>
                  <a:cubicBezTo>
                    <a:pt x="9" y="17"/>
                    <a:pt x="9" y="17"/>
                    <a:pt x="8" y="16"/>
                  </a:cubicBezTo>
                  <a:cubicBezTo>
                    <a:pt x="7" y="16"/>
                    <a:pt x="6" y="16"/>
                    <a:pt x="6" y="16"/>
                  </a:cubicBezTo>
                  <a:cubicBezTo>
                    <a:pt x="5" y="16"/>
                    <a:pt x="4" y="15"/>
                    <a:pt x="4" y="15"/>
                  </a:cubicBezTo>
                  <a:cubicBezTo>
                    <a:pt x="2" y="14"/>
                    <a:pt x="1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51"/>
            <p:cNvSpPr>
              <a:spLocks noEditPoints="1"/>
            </p:cNvSpPr>
            <p:nvPr/>
          </p:nvSpPr>
          <p:spPr bwMode="auto">
            <a:xfrm>
              <a:off x="8791638" y="4653266"/>
              <a:ext cx="50800" cy="55563"/>
            </a:xfrm>
            <a:custGeom>
              <a:avLst/>
              <a:gdLst>
                <a:gd name="T0" fmla="*/ 20 w 34"/>
                <a:gd name="T1" fmla="*/ 18 h 37"/>
                <a:gd name="T2" fmla="*/ 22 w 34"/>
                <a:gd name="T3" fmla="*/ 19 h 37"/>
                <a:gd name="T4" fmla="*/ 20 w 34"/>
                <a:gd name="T5" fmla="*/ 17 h 37"/>
                <a:gd name="T6" fmla="*/ 14 w 34"/>
                <a:gd name="T7" fmla="*/ 22 h 37"/>
                <a:gd name="T8" fmla="*/ 14 w 34"/>
                <a:gd name="T9" fmla="*/ 24 h 37"/>
                <a:gd name="T10" fmla="*/ 15 w 34"/>
                <a:gd name="T11" fmla="*/ 22 h 37"/>
                <a:gd name="T12" fmla="*/ 14 w 34"/>
                <a:gd name="T13" fmla="*/ 22 h 37"/>
                <a:gd name="T14" fmla="*/ 16 w 34"/>
                <a:gd name="T15" fmla="*/ 20 h 37"/>
                <a:gd name="T16" fmla="*/ 16 w 34"/>
                <a:gd name="T17" fmla="*/ 20 h 37"/>
                <a:gd name="T18" fmla="*/ 16 w 34"/>
                <a:gd name="T19" fmla="*/ 19 h 37"/>
                <a:gd name="T20" fmla="*/ 10 w 34"/>
                <a:gd name="T21" fmla="*/ 5 h 37"/>
                <a:gd name="T22" fmla="*/ 6 w 34"/>
                <a:gd name="T23" fmla="*/ 17 h 37"/>
                <a:gd name="T24" fmla="*/ 8 w 34"/>
                <a:gd name="T25" fmla="*/ 20 h 37"/>
                <a:gd name="T26" fmla="*/ 15 w 34"/>
                <a:gd name="T27" fmla="*/ 16 h 37"/>
                <a:gd name="T28" fmla="*/ 20 w 34"/>
                <a:gd name="T29" fmla="*/ 14 h 37"/>
                <a:gd name="T30" fmla="*/ 25 w 34"/>
                <a:gd name="T31" fmla="*/ 15 h 37"/>
                <a:gd name="T32" fmla="*/ 23 w 34"/>
                <a:gd name="T33" fmla="*/ 27 h 37"/>
                <a:gd name="T34" fmla="*/ 18 w 34"/>
                <a:gd name="T35" fmla="*/ 27 h 37"/>
                <a:gd name="T36" fmla="*/ 17 w 34"/>
                <a:gd name="T37" fmla="*/ 24 h 37"/>
                <a:gd name="T38" fmla="*/ 13 w 34"/>
                <a:gd name="T39" fmla="*/ 25 h 37"/>
                <a:gd name="T40" fmla="*/ 12 w 34"/>
                <a:gd name="T41" fmla="*/ 17 h 37"/>
                <a:gd name="T42" fmla="*/ 10 w 34"/>
                <a:gd name="T43" fmla="*/ 22 h 37"/>
                <a:gd name="T44" fmla="*/ 17 w 34"/>
                <a:gd name="T45" fmla="*/ 32 h 37"/>
                <a:gd name="T46" fmla="*/ 20 w 34"/>
                <a:gd name="T47" fmla="*/ 33 h 37"/>
                <a:gd name="T48" fmla="*/ 24 w 34"/>
                <a:gd name="T49" fmla="*/ 29 h 37"/>
                <a:gd name="T50" fmla="*/ 23 w 34"/>
                <a:gd name="T51" fmla="*/ 28 h 37"/>
                <a:gd name="T52" fmla="*/ 26 w 34"/>
                <a:gd name="T53" fmla="*/ 25 h 37"/>
                <a:gd name="T54" fmla="*/ 21 w 34"/>
                <a:gd name="T55" fmla="*/ 10 h 37"/>
                <a:gd name="T56" fmla="*/ 17 w 34"/>
                <a:gd name="T57" fmla="*/ 6 h 37"/>
                <a:gd name="T58" fmla="*/ 10 w 34"/>
                <a:gd name="T59" fmla="*/ 5 h 37"/>
                <a:gd name="T60" fmla="*/ 12 w 34"/>
                <a:gd name="T61" fmla="*/ 1 h 37"/>
                <a:gd name="T62" fmla="*/ 27 w 34"/>
                <a:gd name="T63" fmla="*/ 12 h 37"/>
                <a:gd name="T64" fmla="*/ 31 w 34"/>
                <a:gd name="T65" fmla="*/ 27 h 37"/>
                <a:gd name="T66" fmla="*/ 26 w 34"/>
                <a:gd name="T67" fmla="*/ 30 h 37"/>
                <a:gd name="T68" fmla="*/ 20 w 34"/>
                <a:gd name="T69" fmla="*/ 35 h 37"/>
                <a:gd name="T70" fmla="*/ 19 w 34"/>
                <a:gd name="T71" fmla="*/ 37 h 37"/>
                <a:gd name="T72" fmla="*/ 14 w 34"/>
                <a:gd name="T73" fmla="*/ 35 h 37"/>
                <a:gd name="T74" fmla="*/ 8 w 34"/>
                <a:gd name="T75" fmla="*/ 27 h 37"/>
                <a:gd name="T76" fmla="*/ 3 w 34"/>
                <a:gd name="T77" fmla="*/ 23 h 37"/>
                <a:gd name="T78" fmla="*/ 4 w 34"/>
                <a:gd name="T79" fmla="*/ 8 h 37"/>
                <a:gd name="T80" fmla="*/ 5 w 34"/>
                <a:gd name="T81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7">
                  <a:moveTo>
                    <a:pt x="20" y="17"/>
                  </a:moveTo>
                  <a:cubicBezTo>
                    <a:pt x="20" y="17"/>
                    <a:pt x="20" y="18"/>
                    <a:pt x="20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7"/>
                    <a:pt x="21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lose/>
                  <a:moveTo>
                    <a:pt x="14" y="22"/>
                  </a:moveTo>
                  <a:cubicBezTo>
                    <a:pt x="14" y="23"/>
                    <a:pt x="14" y="23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3"/>
                    <a:pt x="14" y="23"/>
                    <a:pt x="15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lose/>
                  <a:moveTo>
                    <a:pt x="16" y="19"/>
                  </a:moveTo>
                  <a:cubicBezTo>
                    <a:pt x="16" y="19"/>
                    <a:pt x="16" y="19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  <a:moveTo>
                    <a:pt x="10" y="5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11"/>
                    <a:pt x="6" y="14"/>
                    <a:pt x="6" y="17"/>
                  </a:cubicBezTo>
                  <a:cubicBezTo>
                    <a:pt x="6" y="18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19"/>
                    <a:pt x="8" y="12"/>
                    <a:pt x="12" y="12"/>
                  </a:cubicBezTo>
                  <a:cubicBezTo>
                    <a:pt x="13" y="12"/>
                    <a:pt x="14" y="15"/>
                    <a:pt x="15" y="16"/>
                  </a:cubicBezTo>
                  <a:cubicBezTo>
                    <a:pt x="16" y="16"/>
                    <a:pt x="18" y="16"/>
                    <a:pt x="19" y="15"/>
                  </a:cubicBezTo>
                  <a:cubicBezTo>
                    <a:pt x="19" y="15"/>
                    <a:pt x="19" y="15"/>
                    <a:pt x="20" y="14"/>
                  </a:cubicBezTo>
                  <a:cubicBezTo>
                    <a:pt x="21" y="14"/>
                    <a:pt x="22" y="13"/>
                    <a:pt x="24" y="13"/>
                  </a:cubicBezTo>
                  <a:cubicBezTo>
                    <a:pt x="24" y="14"/>
                    <a:pt x="24" y="14"/>
                    <a:pt x="25" y="15"/>
                  </a:cubicBezTo>
                  <a:cubicBezTo>
                    <a:pt x="25" y="16"/>
                    <a:pt x="24" y="17"/>
                    <a:pt x="24" y="18"/>
                  </a:cubicBezTo>
                  <a:cubicBezTo>
                    <a:pt x="24" y="21"/>
                    <a:pt x="24" y="24"/>
                    <a:pt x="23" y="27"/>
                  </a:cubicBezTo>
                  <a:cubicBezTo>
                    <a:pt x="22" y="27"/>
                    <a:pt x="22" y="28"/>
                    <a:pt x="21" y="29"/>
                  </a:cubicBezTo>
                  <a:cubicBezTo>
                    <a:pt x="20" y="28"/>
                    <a:pt x="19" y="28"/>
                    <a:pt x="18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5"/>
                    <a:pt x="17" y="25"/>
                    <a:pt x="17" y="24"/>
                  </a:cubicBezTo>
                  <a:cubicBezTo>
                    <a:pt x="17" y="24"/>
                    <a:pt x="17" y="25"/>
                    <a:pt x="16" y="25"/>
                  </a:cubicBezTo>
                  <a:cubicBezTo>
                    <a:pt x="15" y="25"/>
                    <a:pt x="14" y="26"/>
                    <a:pt x="13" y="25"/>
                  </a:cubicBezTo>
                  <a:cubicBezTo>
                    <a:pt x="13" y="25"/>
                    <a:pt x="12" y="24"/>
                    <a:pt x="12" y="24"/>
                  </a:cubicBezTo>
                  <a:cubicBezTo>
                    <a:pt x="12" y="23"/>
                    <a:pt x="15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0" y="21"/>
                    <a:pt x="10" y="22"/>
                  </a:cubicBezTo>
                  <a:cubicBezTo>
                    <a:pt x="10" y="23"/>
                    <a:pt x="11" y="23"/>
                    <a:pt x="11" y="25"/>
                  </a:cubicBezTo>
                  <a:cubicBezTo>
                    <a:pt x="12" y="27"/>
                    <a:pt x="15" y="30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1" y="33"/>
                    <a:pt x="23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4" y="27"/>
                    <a:pt x="25" y="28"/>
                    <a:pt x="26" y="27"/>
                  </a:cubicBezTo>
                  <a:cubicBezTo>
                    <a:pt x="26" y="26"/>
                    <a:pt x="26" y="25"/>
                    <a:pt x="26" y="25"/>
                  </a:cubicBezTo>
                  <a:cubicBezTo>
                    <a:pt x="27" y="24"/>
                    <a:pt x="29" y="24"/>
                    <a:pt x="30" y="23"/>
                  </a:cubicBezTo>
                  <a:cubicBezTo>
                    <a:pt x="31" y="19"/>
                    <a:pt x="25" y="12"/>
                    <a:pt x="21" y="10"/>
                  </a:cubicBezTo>
                  <a:cubicBezTo>
                    <a:pt x="21" y="9"/>
                    <a:pt x="20" y="8"/>
                    <a:pt x="19" y="7"/>
                  </a:cubicBezTo>
                  <a:cubicBezTo>
                    <a:pt x="18" y="7"/>
                    <a:pt x="18" y="7"/>
                    <a:pt x="17" y="6"/>
                  </a:cubicBezTo>
                  <a:cubicBezTo>
                    <a:pt x="15" y="5"/>
                    <a:pt x="14" y="3"/>
                    <a:pt x="12" y="3"/>
                  </a:cubicBezTo>
                  <a:cubicBezTo>
                    <a:pt x="11" y="3"/>
                    <a:pt x="10" y="4"/>
                    <a:pt x="10" y="5"/>
                  </a:cubicBezTo>
                  <a:close/>
                  <a:moveTo>
                    <a:pt x="7" y="5"/>
                  </a:moveTo>
                  <a:cubicBezTo>
                    <a:pt x="9" y="3"/>
                    <a:pt x="10" y="1"/>
                    <a:pt x="12" y="1"/>
                  </a:cubicBezTo>
                  <a:cubicBezTo>
                    <a:pt x="16" y="0"/>
                    <a:pt x="20" y="5"/>
                    <a:pt x="24" y="9"/>
                  </a:cubicBezTo>
                  <a:cubicBezTo>
                    <a:pt x="25" y="10"/>
                    <a:pt x="26" y="11"/>
                    <a:pt x="27" y="12"/>
                  </a:cubicBezTo>
                  <a:cubicBezTo>
                    <a:pt x="29" y="15"/>
                    <a:pt x="33" y="17"/>
                    <a:pt x="34" y="20"/>
                  </a:cubicBezTo>
                  <a:cubicBezTo>
                    <a:pt x="34" y="21"/>
                    <a:pt x="33" y="27"/>
                    <a:pt x="31" y="27"/>
                  </a:cubicBezTo>
                  <a:cubicBezTo>
                    <a:pt x="30" y="28"/>
                    <a:pt x="27" y="27"/>
                    <a:pt x="26" y="29"/>
                  </a:cubicBezTo>
                  <a:cubicBezTo>
                    <a:pt x="26" y="29"/>
                    <a:pt x="26" y="30"/>
                    <a:pt x="26" y="30"/>
                  </a:cubicBezTo>
                  <a:cubicBezTo>
                    <a:pt x="26" y="31"/>
                    <a:pt x="23" y="34"/>
                    <a:pt x="22" y="35"/>
                  </a:cubicBezTo>
                  <a:cubicBezTo>
                    <a:pt x="21" y="35"/>
                    <a:pt x="20" y="35"/>
                    <a:pt x="20" y="35"/>
                  </a:cubicBezTo>
                  <a:cubicBezTo>
                    <a:pt x="19" y="36"/>
                    <a:pt x="20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7"/>
                    <a:pt x="17" y="37"/>
                    <a:pt x="16" y="37"/>
                  </a:cubicBezTo>
                  <a:cubicBezTo>
                    <a:pt x="16" y="37"/>
                    <a:pt x="14" y="35"/>
                    <a:pt x="14" y="35"/>
                  </a:cubicBezTo>
                  <a:cubicBezTo>
                    <a:pt x="14" y="33"/>
                    <a:pt x="12" y="31"/>
                    <a:pt x="11" y="29"/>
                  </a:cubicBezTo>
                  <a:cubicBezTo>
                    <a:pt x="10" y="28"/>
                    <a:pt x="8" y="27"/>
                    <a:pt x="8" y="27"/>
                  </a:cubicBezTo>
                  <a:cubicBezTo>
                    <a:pt x="7" y="26"/>
                    <a:pt x="6" y="25"/>
                    <a:pt x="5" y="25"/>
                  </a:cubicBezTo>
                  <a:cubicBezTo>
                    <a:pt x="5" y="24"/>
                    <a:pt x="4" y="23"/>
                    <a:pt x="3" y="23"/>
                  </a:cubicBezTo>
                  <a:cubicBezTo>
                    <a:pt x="0" y="18"/>
                    <a:pt x="1" y="17"/>
                    <a:pt x="2" y="12"/>
                  </a:cubicBezTo>
                  <a:cubicBezTo>
                    <a:pt x="2" y="11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52"/>
            <p:cNvSpPr>
              <a:spLocks noEditPoints="1"/>
            </p:cNvSpPr>
            <p:nvPr/>
          </p:nvSpPr>
          <p:spPr bwMode="auto">
            <a:xfrm>
              <a:off x="8847200" y="4611991"/>
              <a:ext cx="46038" cy="58738"/>
            </a:xfrm>
            <a:custGeom>
              <a:avLst/>
              <a:gdLst>
                <a:gd name="T0" fmla="*/ 8 w 31"/>
                <a:gd name="T1" fmla="*/ 31 h 39"/>
                <a:gd name="T2" fmla="*/ 9 w 31"/>
                <a:gd name="T3" fmla="*/ 30 h 39"/>
                <a:gd name="T4" fmla="*/ 8 w 31"/>
                <a:gd name="T5" fmla="*/ 26 h 39"/>
                <a:gd name="T6" fmla="*/ 18 w 31"/>
                <a:gd name="T7" fmla="*/ 18 h 39"/>
                <a:gd name="T8" fmla="*/ 18 w 31"/>
                <a:gd name="T9" fmla="*/ 21 h 39"/>
                <a:gd name="T10" fmla="*/ 19 w 31"/>
                <a:gd name="T11" fmla="*/ 18 h 39"/>
                <a:gd name="T12" fmla="*/ 7 w 31"/>
                <a:gd name="T13" fmla="*/ 22 h 39"/>
                <a:gd name="T14" fmla="*/ 6 w 31"/>
                <a:gd name="T15" fmla="*/ 23 h 39"/>
                <a:gd name="T16" fmla="*/ 7 w 31"/>
                <a:gd name="T17" fmla="*/ 22 h 39"/>
                <a:gd name="T18" fmla="*/ 7 w 31"/>
                <a:gd name="T19" fmla="*/ 22 h 39"/>
                <a:gd name="T20" fmla="*/ 23 w 31"/>
                <a:gd name="T21" fmla="*/ 12 h 39"/>
                <a:gd name="T22" fmla="*/ 23 w 31"/>
                <a:gd name="T23" fmla="*/ 12 h 39"/>
                <a:gd name="T24" fmla="*/ 23 w 31"/>
                <a:gd name="T25" fmla="*/ 11 h 39"/>
                <a:gd name="T26" fmla="*/ 10 w 31"/>
                <a:gd name="T27" fmla="*/ 19 h 39"/>
                <a:gd name="T28" fmla="*/ 10 w 31"/>
                <a:gd name="T29" fmla="*/ 23 h 39"/>
                <a:gd name="T30" fmla="*/ 10 w 31"/>
                <a:gd name="T31" fmla="*/ 19 h 39"/>
                <a:gd name="T32" fmla="*/ 15 w 31"/>
                <a:gd name="T33" fmla="*/ 13 h 39"/>
                <a:gd name="T34" fmla="*/ 16 w 31"/>
                <a:gd name="T35" fmla="*/ 14 h 39"/>
                <a:gd name="T36" fmla="*/ 15 w 31"/>
                <a:gd name="T37" fmla="*/ 13 h 39"/>
                <a:gd name="T38" fmla="*/ 9 w 31"/>
                <a:gd name="T39" fmla="*/ 16 h 39"/>
                <a:gd name="T40" fmla="*/ 9 w 31"/>
                <a:gd name="T41" fmla="*/ 18 h 39"/>
                <a:gd name="T42" fmla="*/ 9 w 31"/>
                <a:gd name="T43" fmla="*/ 16 h 39"/>
                <a:gd name="T44" fmla="*/ 19 w 31"/>
                <a:gd name="T45" fmla="*/ 4 h 39"/>
                <a:gd name="T46" fmla="*/ 23 w 31"/>
                <a:gd name="T47" fmla="*/ 7 h 39"/>
                <a:gd name="T48" fmla="*/ 29 w 31"/>
                <a:gd name="T49" fmla="*/ 9 h 39"/>
                <a:gd name="T50" fmla="*/ 25 w 31"/>
                <a:gd name="T51" fmla="*/ 16 h 39"/>
                <a:gd name="T52" fmla="*/ 29 w 31"/>
                <a:gd name="T53" fmla="*/ 26 h 39"/>
                <a:gd name="T54" fmla="*/ 30 w 31"/>
                <a:gd name="T55" fmla="*/ 30 h 39"/>
                <a:gd name="T56" fmla="*/ 31 w 31"/>
                <a:gd name="T57" fmla="*/ 32 h 39"/>
                <a:gd name="T58" fmla="*/ 22 w 31"/>
                <a:gd name="T59" fmla="*/ 23 h 39"/>
                <a:gd name="T60" fmla="*/ 16 w 31"/>
                <a:gd name="T61" fmla="*/ 29 h 39"/>
                <a:gd name="T62" fmla="*/ 15 w 31"/>
                <a:gd name="T63" fmla="*/ 22 h 39"/>
                <a:gd name="T64" fmla="*/ 15 w 31"/>
                <a:gd name="T65" fmla="*/ 19 h 39"/>
                <a:gd name="T66" fmla="*/ 12 w 31"/>
                <a:gd name="T67" fmla="*/ 19 h 39"/>
                <a:gd name="T68" fmla="*/ 13 w 31"/>
                <a:gd name="T69" fmla="*/ 29 h 39"/>
                <a:gd name="T70" fmla="*/ 17 w 31"/>
                <a:gd name="T71" fmla="*/ 34 h 39"/>
                <a:gd name="T72" fmla="*/ 14 w 31"/>
                <a:gd name="T73" fmla="*/ 33 h 39"/>
                <a:gd name="T74" fmla="*/ 12 w 31"/>
                <a:gd name="T75" fmla="*/ 32 h 39"/>
                <a:gd name="T76" fmla="*/ 7 w 31"/>
                <a:gd name="T77" fmla="*/ 39 h 39"/>
                <a:gd name="T78" fmla="*/ 6 w 31"/>
                <a:gd name="T79" fmla="*/ 33 h 39"/>
                <a:gd name="T80" fmla="*/ 6 w 31"/>
                <a:gd name="T81" fmla="*/ 26 h 39"/>
                <a:gd name="T82" fmla="*/ 2 w 31"/>
                <a:gd name="T83" fmla="*/ 29 h 39"/>
                <a:gd name="T84" fmla="*/ 4 w 31"/>
                <a:gd name="T85" fmla="*/ 13 h 39"/>
                <a:gd name="T86" fmla="*/ 6 w 31"/>
                <a:gd name="T87" fmla="*/ 9 h 39"/>
                <a:gd name="T88" fmla="*/ 3 w 31"/>
                <a:gd name="T89" fmla="*/ 23 h 39"/>
                <a:gd name="T90" fmla="*/ 3 w 31"/>
                <a:gd name="T91" fmla="*/ 27 h 39"/>
                <a:gd name="T92" fmla="*/ 9 w 31"/>
                <a:gd name="T93" fmla="*/ 14 h 39"/>
                <a:gd name="T94" fmla="*/ 13 w 31"/>
                <a:gd name="T95" fmla="*/ 15 h 39"/>
                <a:gd name="T96" fmla="*/ 12 w 31"/>
                <a:gd name="T97" fmla="*/ 9 h 39"/>
                <a:gd name="T98" fmla="*/ 11 w 31"/>
                <a:gd name="T99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9">
                  <a:moveTo>
                    <a:pt x="8" y="26"/>
                  </a:moveTo>
                  <a:cubicBezTo>
                    <a:pt x="8" y="27"/>
                    <a:pt x="8" y="30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9" y="31"/>
                    <a:pt x="9" y="30"/>
                  </a:cubicBezTo>
                  <a:cubicBezTo>
                    <a:pt x="9" y="29"/>
                    <a:pt x="11" y="27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9" y="26"/>
                    <a:pt x="8" y="26"/>
                    <a:pt x="8" y="26"/>
                  </a:cubicBezTo>
                  <a:close/>
                  <a:moveTo>
                    <a:pt x="18" y="18"/>
                  </a:moveTo>
                  <a:cubicBezTo>
                    <a:pt x="18" y="19"/>
                    <a:pt x="17" y="20"/>
                    <a:pt x="17" y="21"/>
                  </a:cubicBezTo>
                  <a:cubicBezTo>
                    <a:pt x="17" y="21"/>
                    <a:pt x="17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1" y="19"/>
                    <a:pt x="19" y="18"/>
                  </a:cubicBezTo>
                  <a:cubicBezTo>
                    <a:pt x="19" y="17"/>
                    <a:pt x="19" y="17"/>
                    <a:pt x="18" y="18"/>
                  </a:cubicBezTo>
                  <a:close/>
                  <a:moveTo>
                    <a:pt x="7" y="22"/>
                  </a:moveTo>
                  <a:cubicBezTo>
                    <a:pt x="7" y="22"/>
                    <a:pt x="7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lose/>
                  <a:moveTo>
                    <a:pt x="23" y="11"/>
                  </a:move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  <a:moveTo>
                    <a:pt x="10" y="19"/>
                  </a:moveTo>
                  <a:cubicBezTo>
                    <a:pt x="9" y="20"/>
                    <a:pt x="9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0"/>
                    <a:pt x="11" y="19"/>
                  </a:cubicBezTo>
                  <a:cubicBezTo>
                    <a:pt x="11" y="19"/>
                    <a:pt x="10" y="19"/>
                    <a:pt x="10" y="19"/>
                  </a:cubicBezTo>
                  <a:close/>
                  <a:moveTo>
                    <a:pt x="15" y="13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6" y="13"/>
                  </a:cubicBezTo>
                  <a:cubicBezTo>
                    <a:pt x="16" y="13"/>
                    <a:pt x="16" y="13"/>
                    <a:pt x="15" y="13"/>
                  </a:cubicBezTo>
                  <a:cubicBezTo>
                    <a:pt x="16" y="13"/>
                    <a:pt x="16" y="13"/>
                    <a:pt x="15" y="13"/>
                  </a:cubicBezTo>
                  <a:close/>
                  <a:moveTo>
                    <a:pt x="9" y="16"/>
                  </a:moveTo>
                  <a:cubicBezTo>
                    <a:pt x="8" y="17"/>
                    <a:pt x="8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9" y="15"/>
                    <a:pt x="9" y="16"/>
                    <a:pt x="9" y="16"/>
                  </a:cubicBezTo>
                  <a:close/>
                  <a:moveTo>
                    <a:pt x="11" y="1"/>
                  </a:moveTo>
                  <a:cubicBezTo>
                    <a:pt x="13" y="0"/>
                    <a:pt x="17" y="2"/>
                    <a:pt x="19" y="4"/>
                  </a:cubicBezTo>
                  <a:cubicBezTo>
                    <a:pt x="19" y="5"/>
                    <a:pt x="19" y="6"/>
                    <a:pt x="20" y="6"/>
                  </a:cubicBezTo>
                  <a:cubicBezTo>
                    <a:pt x="21" y="7"/>
                    <a:pt x="22" y="7"/>
                    <a:pt x="23" y="7"/>
                  </a:cubicBezTo>
                  <a:cubicBezTo>
                    <a:pt x="24" y="8"/>
                    <a:pt x="25" y="9"/>
                    <a:pt x="25" y="9"/>
                  </a:cubicBezTo>
                  <a:cubicBezTo>
                    <a:pt x="27" y="9"/>
                    <a:pt x="28" y="9"/>
                    <a:pt x="29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8" y="12"/>
                    <a:pt x="25" y="14"/>
                    <a:pt x="25" y="16"/>
                  </a:cubicBezTo>
                  <a:cubicBezTo>
                    <a:pt x="25" y="18"/>
                    <a:pt x="27" y="19"/>
                    <a:pt x="27" y="21"/>
                  </a:cubicBezTo>
                  <a:cubicBezTo>
                    <a:pt x="28" y="23"/>
                    <a:pt x="29" y="24"/>
                    <a:pt x="29" y="26"/>
                  </a:cubicBezTo>
                  <a:cubicBezTo>
                    <a:pt x="29" y="26"/>
                    <a:pt x="29" y="27"/>
                    <a:pt x="30" y="27"/>
                  </a:cubicBezTo>
                  <a:cubicBezTo>
                    <a:pt x="30" y="28"/>
                    <a:pt x="30" y="29"/>
                    <a:pt x="30" y="30"/>
                  </a:cubicBezTo>
                  <a:cubicBezTo>
                    <a:pt x="30" y="31"/>
                    <a:pt x="31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1"/>
                    <a:pt x="27" y="30"/>
                    <a:pt x="25" y="28"/>
                  </a:cubicBezTo>
                  <a:cubicBezTo>
                    <a:pt x="24" y="26"/>
                    <a:pt x="23" y="24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0" y="25"/>
                    <a:pt x="19" y="27"/>
                    <a:pt x="16" y="29"/>
                  </a:cubicBezTo>
                  <a:cubicBezTo>
                    <a:pt x="15" y="28"/>
                    <a:pt x="13" y="26"/>
                    <a:pt x="14" y="25"/>
                  </a:cubicBezTo>
                  <a:cubicBezTo>
                    <a:pt x="14" y="24"/>
                    <a:pt x="15" y="23"/>
                    <a:pt x="15" y="22"/>
                  </a:cubicBezTo>
                  <a:cubicBezTo>
                    <a:pt x="15" y="22"/>
                    <a:pt x="14" y="21"/>
                    <a:pt x="14" y="21"/>
                  </a:cubicBezTo>
                  <a:cubicBezTo>
                    <a:pt x="14" y="20"/>
                    <a:pt x="14" y="19"/>
                    <a:pt x="15" y="19"/>
                  </a:cubicBezTo>
                  <a:cubicBezTo>
                    <a:pt x="15" y="18"/>
                    <a:pt x="14" y="15"/>
                    <a:pt x="13" y="16"/>
                  </a:cubicBezTo>
                  <a:cubicBezTo>
                    <a:pt x="12" y="16"/>
                    <a:pt x="12" y="18"/>
                    <a:pt x="12" y="19"/>
                  </a:cubicBezTo>
                  <a:cubicBezTo>
                    <a:pt x="12" y="20"/>
                    <a:pt x="13" y="21"/>
                    <a:pt x="13" y="23"/>
                  </a:cubicBezTo>
                  <a:cubicBezTo>
                    <a:pt x="13" y="25"/>
                    <a:pt x="11" y="26"/>
                    <a:pt x="13" y="29"/>
                  </a:cubicBezTo>
                  <a:cubicBezTo>
                    <a:pt x="14" y="31"/>
                    <a:pt x="17" y="33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4"/>
                    <a:pt x="15" y="34"/>
                    <a:pt x="14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4"/>
                    <a:pt x="11" y="37"/>
                    <a:pt x="8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8"/>
                    <a:pt x="5" y="36"/>
                    <a:pt x="5" y="35"/>
                  </a:cubicBezTo>
                  <a:cubicBezTo>
                    <a:pt x="5" y="34"/>
                    <a:pt x="5" y="33"/>
                    <a:pt x="6" y="33"/>
                  </a:cubicBezTo>
                  <a:cubicBezTo>
                    <a:pt x="6" y="31"/>
                    <a:pt x="6" y="28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7"/>
                    <a:pt x="3" y="29"/>
                    <a:pt x="2" y="29"/>
                  </a:cubicBezTo>
                  <a:cubicBezTo>
                    <a:pt x="0" y="27"/>
                    <a:pt x="2" y="23"/>
                    <a:pt x="3" y="21"/>
                  </a:cubicBezTo>
                  <a:cubicBezTo>
                    <a:pt x="3" y="19"/>
                    <a:pt x="4" y="14"/>
                    <a:pt x="4" y="13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3" y="9"/>
                    <a:pt x="5" y="9"/>
                    <a:pt x="6" y="9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5" y="17"/>
                    <a:pt x="4" y="21"/>
                    <a:pt x="3" y="23"/>
                  </a:cubicBezTo>
                  <a:cubicBezTo>
                    <a:pt x="3" y="24"/>
                    <a:pt x="3" y="25"/>
                    <a:pt x="3" y="26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6"/>
                    <a:pt x="8" y="22"/>
                    <a:pt x="8" y="22"/>
                  </a:cubicBezTo>
                  <a:cubicBezTo>
                    <a:pt x="9" y="20"/>
                    <a:pt x="5" y="15"/>
                    <a:pt x="9" y="14"/>
                  </a:cubicBezTo>
                  <a:cubicBezTo>
                    <a:pt x="10" y="15"/>
                    <a:pt x="12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3"/>
                    <a:pt x="13" y="13"/>
                    <a:pt x="11" y="12"/>
                  </a:cubicBezTo>
                  <a:cubicBezTo>
                    <a:pt x="11" y="11"/>
                    <a:pt x="11" y="10"/>
                    <a:pt x="12" y="9"/>
                  </a:cubicBezTo>
                  <a:cubicBezTo>
                    <a:pt x="13" y="10"/>
                    <a:pt x="14" y="10"/>
                    <a:pt x="15" y="10"/>
                  </a:cubicBezTo>
                  <a:cubicBezTo>
                    <a:pt x="15" y="7"/>
                    <a:pt x="11" y="3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9" name="矩形 28"/>
          <p:cNvSpPr/>
          <p:nvPr/>
        </p:nvSpPr>
        <p:spPr>
          <a:xfrm>
            <a:off x="-12723" y="5233987"/>
            <a:ext cx="12191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Key Laboratory of Particle Detection and Electronics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Department of Modern Physics, USTC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图片 30" descr="123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40" y="542708"/>
            <a:ext cx="2247265" cy="4387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BCAD-A975-4E56-8F2A-C80D69E75C23}" type="datetime1">
              <a:rPr lang="zh-CN" altLang="en-US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  <a:t>第十三届全国先进气体探测器会议</a:t>
            </a:r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BB8C-9527-4AD5-817B-ADF2A6F36A67}" type="slidenum"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3047" y="214710"/>
            <a:ext cx="10953616" cy="647932"/>
          </a:xfrm>
          <a:prstGeom prst="rect">
            <a:avLst/>
          </a:prstGeom>
          <a:solidFill>
            <a:srgbClr val="F8F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  <a:sym typeface="+mn-ea"/>
              </a:rPr>
              <a:t>气体分布系统</a:t>
            </a:r>
            <a:endParaRPr lang="zh-CN" altLang="en-US" sz="3600" b="1" dirty="0">
              <a:solidFill>
                <a:srgbClr val="0033CC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 descr="timg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6232" y="214710"/>
            <a:ext cx="661342" cy="65663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797733" y="6237312"/>
            <a:ext cx="4392488" cy="144016"/>
          </a:xfrm>
          <a:prstGeom prst="rect">
            <a:avLst/>
          </a:prstGeom>
          <a:gradFill flip="none" rotWithShape="1">
            <a:gsLst>
              <a:gs pos="87176">
                <a:srgbClr val="E1B8B8"/>
              </a:gs>
              <a:gs pos="69000">
                <a:srgbClr val="CA88AA"/>
              </a:gs>
              <a:gs pos="44000">
                <a:srgbClr val="931788"/>
              </a:gs>
              <a:gs pos="0">
                <a:srgbClr val="921387"/>
              </a:gs>
              <a:gs pos="100000">
                <a:srgbClr val="F8E7C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8"/>
          <a:stretch>
            <a:fillRect/>
          </a:stretch>
        </p:blipFill>
        <p:spPr>
          <a:xfrm>
            <a:off x="934085" y="1518920"/>
            <a:ext cx="6400165" cy="4378325"/>
          </a:xfrm>
          <a:prstGeom prst="rect">
            <a:avLst/>
          </a:prstGeom>
        </p:spPr>
      </p:pic>
      <p:sp>
        <p:nvSpPr>
          <p:cNvPr id="3" name="文本框 22"/>
          <p:cNvSpPr txBox="1"/>
          <p:nvPr>
            <p:custDataLst>
              <p:tags r:id="rId3"/>
            </p:custDataLst>
          </p:nvPr>
        </p:nvSpPr>
        <p:spPr>
          <a:xfrm>
            <a:off x="7571740" y="1168400"/>
            <a:ext cx="436308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多气瓶自动切换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多个备选气源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不间断供气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>
              <a:lnSpc>
                <a:spcPct val="100000"/>
              </a:lnSpc>
            </a:pPr>
            <a:endParaRPr lang="en-US" altLang="zh-CN" sz="2000" b="1" dirty="0"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输气管路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根据气体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纯度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指标选择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不同管路、水氧去除、无泄露</a:t>
            </a:r>
            <a:endParaRPr lang="zh-CN" altLang="en-US" sz="20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高纯度供气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>
              <a:lnSpc>
                <a:spcPct val="100000"/>
              </a:lnSpc>
            </a:pP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气体监测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钢瓶气压、输气流量</a:t>
            </a:r>
            <a:endParaRPr lang="en-US" altLang="zh-CN" sz="2000" b="1" dirty="0"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精准供气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endParaRPr lang="en-US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Modbus </a:t>
            </a:r>
            <a:r>
              <a:rPr lang="en-US" altLang="zh-CN" sz="20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tcp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通讯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➡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以太网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远程网络通讯</a:t>
            </a:r>
            <a:endParaRPr lang="zh-CN" altLang="en-US" sz="20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>
              <a:lnSpc>
                <a:spcPct val="100000"/>
              </a:lnSpc>
            </a:pP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sp>
        <p:nvSpPr>
          <p:cNvPr id="2" name="左右箭头 1"/>
          <p:cNvSpPr/>
          <p:nvPr/>
        </p:nvSpPr>
        <p:spPr>
          <a:xfrm>
            <a:off x="7399655" y="5755640"/>
            <a:ext cx="2139315" cy="14160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1" name="图片 100"/>
          <p:cNvPicPr/>
          <p:nvPr/>
        </p:nvPicPr>
        <p:blipFill>
          <a:blip r:embed="rId4"/>
          <a:srcRect l="14664" t="22889" r="15187" b="26561"/>
          <a:stretch>
            <a:fillRect/>
          </a:stretch>
        </p:blipFill>
        <p:spPr>
          <a:xfrm>
            <a:off x="7946828" y="5091943"/>
            <a:ext cx="1193800" cy="5245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171575" y="2117090"/>
            <a:ext cx="9569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000" b="1" dirty="0">
                <a:solidFill>
                  <a:schemeClr val="bg1"/>
                </a:solidFill>
                <a:highlight>
                  <a:srgbClr val="FF0000"/>
                </a:highlight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C</a:t>
            </a:r>
            <a:r>
              <a:rPr lang="en-US" altLang="zh-CN" sz="2000" b="1" baseline="-25000" dirty="0">
                <a:solidFill>
                  <a:schemeClr val="bg1"/>
                </a:solidFill>
                <a:highlight>
                  <a:srgbClr val="FF0000"/>
                </a:highlight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4</a:t>
            </a:r>
            <a:r>
              <a:rPr lang="en-US" altLang="zh-CN" sz="2000" b="1" dirty="0">
                <a:solidFill>
                  <a:schemeClr val="bg1"/>
                </a:solidFill>
                <a:highlight>
                  <a:srgbClr val="FF0000"/>
                </a:highlight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H</a:t>
            </a:r>
            <a:r>
              <a:rPr lang="en-US" altLang="zh-CN" sz="2000" b="1" baseline="-25000" dirty="0">
                <a:solidFill>
                  <a:schemeClr val="bg1"/>
                </a:solidFill>
                <a:highlight>
                  <a:srgbClr val="FF0000"/>
                </a:highlight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10</a:t>
            </a:r>
            <a:endParaRPr lang="en-US" altLang="zh-CN" sz="2000" b="1" baseline="-25000" dirty="0">
              <a:solidFill>
                <a:schemeClr val="bg1"/>
              </a:solidFill>
              <a:highlight>
                <a:srgbClr val="FF0000"/>
              </a:highlight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46780" y="1967865"/>
            <a:ext cx="5918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000" b="1" dirty="0">
                <a:solidFill>
                  <a:schemeClr val="bg1"/>
                </a:solidFill>
                <a:highlight>
                  <a:srgbClr val="FF0000"/>
                </a:highlight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SF</a:t>
            </a:r>
            <a:r>
              <a:rPr lang="en-US" altLang="zh-CN" sz="2000" b="1" baseline="-25000" dirty="0">
                <a:solidFill>
                  <a:schemeClr val="bg1"/>
                </a:solidFill>
                <a:highlight>
                  <a:srgbClr val="FF0000"/>
                </a:highlight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6</a:t>
            </a:r>
            <a:endParaRPr lang="en-US" altLang="zh-CN" sz="2000" b="1" baseline="-25000" dirty="0">
              <a:solidFill>
                <a:schemeClr val="bg1"/>
              </a:solidFill>
              <a:highlight>
                <a:srgbClr val="FF0000"/>
              </a:highlight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252345" y="1967865"/>
            <a:ext cx="9728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  <a:highlight>
                  <a:srgbClr val="FF0000"/>
                </a:highlight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氟利昂</a:t>
            </a:r>
            <a:endParaRPr lang="en-US" altLang="zh-CN" sz="2000" b="1" dirty="0">
              <a:solidFill>
                <a:schemeClr val="bg1"/>
              </a:solidFill>
              <a:highlight>
                <a:srgbClr val="FF0000"/>
              </a:highlight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28520" y="991235"/>
            <a:ext cx="35966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自动气体输送柜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提气输气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pic>
        <p:nvPicPr>
          <p:cNvPr id="4" name="图片 3" descr="1231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54046" b="-37838"/>
          <a:stretch>
            <a:fillRect/>
          </a:stretch>
        </p:blipFill>
        <p:spPr>
          <a:xfrm>
            <a:off x="9474922" y="282780"/>
            <a:ext cx="1281430" cy="749935"/>
          </a:xfrm>
          <a:prstGeom prst="rect">
            <a:avLst/>
          </a:prstGeom>
        </p:spPr>
      </p:pic>
      <p:pic>
        <p:nvPicPr>
          <p:cNvPr id="7" name="图片 6" descr="以太网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4375" y="5024755"/>
            <a:ext cx="1212850" cy="121285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BCAD-A975-4E56-8F2A-C80D69E75C23}" type="datetime1">
              <a:rPr lang="zh-CN" altLang="en-US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  <a:t>第十三届全国先进气体探测器会议</a:t>
            </a:r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BB8C-9527-4AD5-817B-ADF2A6F36A67}" type="slidenum"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3047" y="214710"/>
            <a:ext cx="10953616" cy="647932"/>
          </a:xfrm>
          <a:prstGeom prst="rect">
            <a:avLst/>
          </a:prstGeom>
          <a:solidFill>
            <a:srgbClr val="F8F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  <a:sym typeface="+mn-ea"/>
              </a:rPr>
              <a:t>配气仪、温湿度、远程关断</a:t>
            </a:r>
            <a:endParaRPr lang="zh-CN" altLang="en-US" sz="3600" b="1" dirty="0">
              <a:solidFill>
                <a:srgbClr val="0033CC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 descr="timg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6232" y="214710"/>
            <a:ext cx="661342" cy="65663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797733" y="6237312"/>
            <a:ext cx="4392488" cy="144016"/>
          </a:xfrm>
          <a:prstGeom prst="rect">
            <a:avLst/>
          </a:prstGeom>
          <a:gradFill flip="none" rotWithShape="1">
            <a:gsLst>
              <a:gs pos="87176">
                <a:srgbClr val="E1B8B8"/>
              </a:gs>
              <a:gs pos="69000">
                <a:srgbClr val="CA88AA"/>
              </a:gs>
              <a:gs pos="44000">
                <a:srgbClr val="931788"/>
              </a:gs>
              <a:gs pos="0">
                <a:srgbClr val="921387"/>
              </a:gs>
              <a:gs pos="100000">
                <a:srgbClr val="F8E7C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" t="12790" r="250" b="7105"/>
          <a:stretch>
            <a:fillRect/>
          </a:stretch>
        </p:blipFill>
        <p:spPr>
          <a:xfrm>
            <a:off x="552262" y="996632"/>
            <a:ext cx="3754602" cy="4013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1" t="23298" r="36011" b="13976"/>
          <a:stretch>
            <a:fillRect/>
          </a:stretch>
        </p:blipFill>
        <p:spPr>
          <a:xfrm>
            <a:off x="4500880" y="3737610"/>
            <a:ext cx="1485265" cy="23253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5" b="20802"/>
          <a:stretch>
            <a:fillRect/>
          </a:stretch>
        </p:blipFill>
        <p:spPr>
          <a:xfrm>
            <a:off x="7215553" y="1235710"/>
            <a:ext cx="4371340" cy="20618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文本框 22"/>
          <p:cNvSpPr txBox="1"/>
          <p:nvPr>
            <p:custDataLst>
              <p:tags r:id="rId5"/>
            </p:custDataLst>
          </p:nvPr>
        </p:nvSpPr>
        <p:spPr>
          <a:xfrm>
            <a:off x="4450715" y="996315"/>
            <a:ext cx="229298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配气仪</a:t>
            </a:r>
            <a:r>
              <a:rPr lang="zh-CN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：</a:t>
            </a:r>
            <a:endParaRPr lang="zh-CN" altLang="zh-CN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精准配置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可调精度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0.1sccm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endParaRPr lang="zh-CN" altLang="zh-CN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精准输气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管阀件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同样与气体纯度关联</a:t>
            </a:r>
            <a:endParaRPr lang="zh-CN" altLang="en-US" sz="20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sp>
        <p:nvSpPr>
          <p:cNvPr id="5" name="文本框 22"/>
          <p:cNvSpPr txBox="1"/>
          <p:nvPr>
            <p:custDataLst>
              <p:tags r:id="rId6"/>
            </p:custDataLst>
          </p:nvPr>
        </p:nvSpPr>
        <p:spPr>
          <a:xfrm>
            <a:off x="8106410" y="3460750"/>
            <a:ext cx="35667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电源分配单元(PDU)：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监测</a:t>
            </a:r>
            <a:r>
              <a:rPr lang="zh-CN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各端口电压、电流、功率</a:t>
            </a:r>
            <a:endParaRPr lang="zh-CN" altLang="zh-CN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远程控制</a:t>
            </a:r>
            <a:r>
              <a:rPr lang="zh-CN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特定端口开关</a:t>
            </a:r>
            <a:endParaRPr lang="zh-CN" altLang="zh-CN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sp>
        <p:nvSpPr>
          <p:cNvPr id="12" name="文本框 22"/>
          <p:cNvSpPr txBox="1"/>
          <p:nvPr>
            <p:custDataLst>
              <p:tags r:id="rId7"/>
            </p:custDataLst>
          </p:nvPr>
        </p:nvSpPr>
        <p:spPr>
          <a:xfrm>
            <a:off x="6104890" y="3655695"/>
            <a:ext cx="2048510" cy="24009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环境传感器：</a:t>
            </a:r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环境监测</a:t>
            </a:r>
            <a:r>
              <a:rPr lang="zh-CN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：</a:t>
            </a:r>
            <a:endParaRPr lang="zh-CN" altLang="zh-CN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温度</a:t>
            </a:r>
            <a:r>
              <a:rPr lang="en-US" altLang="zh-CN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: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±0.4℃</a:t>
            </a:r>
            <a:endParaRPr lang="zh-CN" altLang="en-US" sz="20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湿度</a:t>
            </a:r>
            <a:r>
              <a:rPr lang="en-US" altLang="zh-CN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: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±2%RH</a:t>
            </a:r>
            <a:endParaRPr lang="zh-CN" altLang="en-US" sz="20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大气压强</a:t>
            </a:r>
            <a:r>
              <a:rPr lang="en-US" altLang="zh-CN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:±1hPa</a:t>
            </a:r>
            <a:endParaRPr lang="en-US" altLang="zh-CN" sz="20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环境对配气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精度的影响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endParaRPr lang="zh-CN" altLang="en-US" sz="20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pic>
        <p:nvPicPr>
          <p:cNvPr id="2" name="图片 1" descr="1231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54046" b="-37838"/>
          <a:stretch>
            <a:fillRect/>
          </a:stretch>
        </p:blipFill>
        <p:spPr>
          <a:xfrm>
            <a:off x="9474922" y="282780"/>
            <a:ext cx="1281430" cy="74993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FA04-B0CF-4165-83E3-A0AD3C0387EC}" type="datetime1">
              <a:rPr lang="zh-CN" altLang="en-US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  <a:t>第十三届全国先进气体探测器会议</a:t>
            </a:r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BB8C-9527-4AD5-817B-ADF2A6F36A67}" type="slidenum"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3047" y="214710"/>
            <a:ext cx="10953616" cy="647932"/>
          </a:xfrm>
          <a:prstGeom prst="rect">
            <a:avLst/>
          </a:prstGeom>
          <a:solidFill>
            <a:srgbClr val="F8F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  <a:sym typeface="+mn-ea"/>
              </a:rPr>
              <a:t>软件设计</a:t>
            </a:r>
            <a:endParaRPr lang="zh-CN" altLang="en-US" sz="3600" b="1" dirty="0">
              <a:solidFill>
                <a:srgbClr val="0033CC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 descr="timg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6232" y="214710"/>
            <a:ext cx="661342" cy="65663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797733" y="6237312"/>
            <a:ext cx="4392488" cy="144016"/>
          </a:xfrm>
          <a:prstGeom prst="rect">
            <a:avLst/>
          </a:prstGeom>
          <a:gradFill flip="none" rotWithShape="1">
            <a:gsLst>
              <a:gs pos="87176">
                <a:srgbClr val="E1B8B8"/>
              </a:gs>
              <a:gs pos="69000">
                <a:srgbClr val="CA88AA"/>
              </a:gs>
              <a:gs pos="44000">
                <a:srgbClr val="931788"/>
              </a:gs>
              <a:gs pos="0">
                <a:srgbClr val="921387"/>
              </a:gs>
              <a:gs pos="100000">
                <a:srgbClr val="F8E7C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98" y="1524991"/>
            <a:ext cx="4480396" cy="3461991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156200" y="1427480"/>
            <a:ext cx="6682105" cy="407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</a:pP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符合高能物理领域使用方式</a:t>
            </a:r>
            <a:endParaRPr kumimoji="0" lang="en-US" altLang="zh-CN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</a:pP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软件的内核为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EPCIS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和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ROOT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，</a:t>
            </a:r>
            <a:endParaRPr kumimoji="0" lang="en-US" altLang="zh-CN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</a:pP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采用模块化、层次化和可扩展的设计</a:t>
            </a:r>
            <a:endParaRPr kumimoji="0" lang="en-US" altLang="zh-CN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</a:pPr>
            <a:r>
              <a:rPr lang="zh-CN" altLang="en-US" sz="20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固件进行定期更新</a:t>
            </a:r>
            <a:endParaRPr kumimoji="0" lang="en-US" altLang="zh-CN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软件分为三个大部分，硬件通讯、</a:t>
            </a:r>
            <a:r>
              <a:rPr lang="zh-CN" altLang="en-US" sz="2000" b="1" dirty="0">
                <a:ln>
                  <a:noFill/>
                </a:ln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软件框架和</a:t>
            </a: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数据库。</a:t>
            </a:r>
            <a:endParaRPr kumimoji="0" lang="en-US" altLang="zh-CN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硬件通讯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：各个硬件的基于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EPICS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的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IOC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kumimoji="0" lang="en-US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软件框架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：包含底层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EPICS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软件和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ROOT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软件，图形用户界面、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API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kumimoji="0" lang="en-US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数据库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：该数据库引擎的存储的数据需要具有回溯的功能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日志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，支持三大数据库引擎，引入华为数据库引擎以作为备选，采用时序数据库作为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STCF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项目的主用数据库引擎，</a:t>
            </a:r>
            <a:r>
              <a:rPr kumimoji="0" lang="en-US" altLang="zh-CN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TimescaleDB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49780" y="5111115"/>
            <a:ext cx="1213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软件框架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" name="图片 13" descr="1231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54046" b="-37838"/>
          <a:stretch>
            <a:fillRect/>
          </a:stretch>
        </p:blipFill>
        <p:spPr>
          <a:xfrm>
            <a:off x="9474922" y="282780"/>
            <a:ext cx="1281430" cy="7499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0550" y="962025"/>
            <a:ext cx="6609715" cy="466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气体分布系统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属性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：多节点协同管控，分布式控制系统</a:t>
            </a:r>
            <a:endParaRPr kumimoji="0" lang="en-US" altLang="zh-CN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810D-A086-49F4-8EB2-9ED32A6828E6}" type="datetime1">
              <a:rPr lang="zh-CN" altLang="en-US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  <a:t>第十三届全国先进气体探测器会议</a:t>
            </a:r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BB8C-9527-4AD5-817B-ADF2A6F36A67}" type="slidenum"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3047" y="214710"/>
            <a:ext cx="10953616" cy="647932"/>
          </a:xfrm>
          <a:prstGeom prst="rect">
            <a:avLst/>
          </a:prstGeom>
          <a:solidFill>
            <a:srgbClr val="F8F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软件设计</a:t>
            </a:r>
            <a:endParaRPr kumimoji="1" lang="zh-CN" altLang="en-US" sz="44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 descr="timg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6232" y="214710"/>
            <a:ext cx="661342" cy="65663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797733" y="6237312"/>
            <a:ext cx="4392488" cy="144016"/>
          </a:xfrm>
          <a:prstGeom prst="rect">
            <a:avLst/>
          </a:prstGeom>
          <a:gradFill flip="none" rotWithShape="1">
            <a:gsLst>
              <a:gs pos="87176">
                <a:srgbClr val="E1B8B8"/>
              </a:gs>
              <a:gs pos="69000">
                <a:srgbClr val="CA88AA"/>
              </a:gs>
              <a:gs pos="44000">
                <a:srgbClr val="931788"/>
              </a:gs>
              <a:gs pos="0">
                <a:srgbClr val="921387"/>
              </a:gs>
              <a:gs pos="100000">
                <a:srgbClr val="F8E7C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文本框 22"/>
          <p:cNvSpPr txBox="1"/>
          <p:nvPr>
            <p:custDataLst>
              <p:tags r:id="rId2"/>
            </p:custDataLst>
          </p:nvPr>
        </p:nvSpPr>
        <p:spPr>
          <a:xfrm>
            <a:off x="633047" y="933740"/>
            <a:ext cx="16205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开发平台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8300" y="4240773"/>
            <a:ext cx="4064000" cy="22453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EPICS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控制系统开源工具套件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安全性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Channel Access(CA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)协议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加密通信、网络隔离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拓展性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：开源驱动库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、独立开发驱动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稳定性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：冗余IOC设计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03235" y="2268220"/>
            <a:ext cx="4064000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交互层：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驱动层：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硬件层：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376410" y="2367280"/>
            <a:ext cx="147193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上位机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369425" y="5186680"/>
            <a:ext cx="152908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PLC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传感器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383395" y="3776980"/>
            <a:ext cx="147193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IOC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驱动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22"/>
          <p:cNvSpPr txBox="1"/>
          <p:nvPr>
            <p:custDataLst>
              <p:tags r:id="rId3"/>
            </p:custDataLst>
          </p:nvPr>
        </p:nvSpPr>
        <p:spPr>
          <a:xfrm>
            <a:off x="10224135" y="3177540"/>
            <a:ext cx="177165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PV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值更新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sp>
        <p:nvSpPr>
          <p:cNvPr id="14" name="上下箭头 13"/>
          <p:cNvSpPr/>
          <p:nvPr/>
        </p:nvSpPr>
        <p:spPr>
          <a:xfrm>
            <a:off x="10043160" y="2978150"/>
            <a:ext cx="183515" cy="794385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上下箭头 14"/>
          <p:cNvSpPr/>
          <p:nvPr/>
        </p:nvSpPr>
        <p:spPr>
          <a:xfrm>
            <a:off x="10043160" y="4386580"/>
            <a:ext cx="183515" cy="794385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22"/>
          <p:cNvSpPr txBox="1"/>
          <p:nvPr>
            <p:custDataLst>
              <p:tags r:id="rId4"/>
            </p:custDataLst>
          </p:nvPr>
        </p:nvSpPr>
        <p:spPr>
          <a:xfrm>
            <a:off x="10226675" y="4433570"/>
            <a:ext cx="16478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网络、串口、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DAQ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等通讯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103235" y="1484630"/>
            <a:ext cx="3402330" cy="6819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PV变量（Process Variable）</a:t>
            </a:r>
            <a:endParaRPr lang="zh-CN" altLang="en-US" sz="20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设备参数、运行状态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等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22"/>
          <p:cNvSpPr txBox="1"/>
          <p:nvPr>
            <p:custDataLst>
              <p:tags r:id="rId5"/>
            </p:custDataLst>
          </p:nvPr>
        </p:nvSpPr>
        <p:spPr>
          <a:xfrm>
            <a:off x="4726305" y="933740"/>
            <a:ext cx="29527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界面设计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671060" y="3408312"/>
            <a:ext cx="322072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Phoebus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:控制和监测工业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控制系统的开源软件套件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657318" y="4147825"/>
            <a:ext cx="313944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精准可视化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基于JavaFX图形引擎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，千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级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数量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PV实时刷新</a:t>
            </a:r>
            <a:endParaRPr lang="en-US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结构精简化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CA协议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，直接与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ioc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通讯，无中间层；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控制高效化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：非阻塞式多线程通讯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文本框 22"/>
          <p:cNvSpPr txBox="1"/>
          <p:nvPr>
            <p:custDataLst>
              <p:tags r:id="rId6"/>
            </p:custDataLst>
          </p:nvPr>
        </p:nvSpPr>
        <p:spPr>
          <a:xfrm>
            <a:off x="8090535" y="933740"/>
            <a:ext cx="29527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控制模式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047" y="1809964"/>
            <a:ext cx="3635553" cy="5860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326" y="2420606"/>
            <a:ext cx="3635554" cy="179559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68985" y="1456690"/>
            <a:ext cx="3351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控制软件版本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V1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一键安装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432060" y="3834679"/>
            <a:ext cx="2335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latin typeface="微软雅黑" panose="020B0503020204020204" charset="-122"/>
                <a:ea typeface="微软雅黑" panose="020B0503020204020204" charset="-122"/>
              </a:rPr>
              <a:t>gitlab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软件版本管理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/>
          <a:srcRect l="8722" t="28800" r="2407" b="2942"/>
          <a:stretch>
            <a:fillRect/>
          </a:stretch>
        </p:blipFill>
        <p:spPr>
          <a:xfrm>
            <a:off x="4449575" y="1865533"/>
            <a:ext cx="2801832" cy="1463346"/>
          </a:xfrm>
          <a:prstGeom prst="rect">
            <a:avLst/>
          </a:prstGeom>
        </p:spPr>
      </p:pic>
      <p:pic>
        <p:nvPicPr>
          <p:cNvPr id="29" name="图片 28" descr="微信图片_202502261607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6084" y="1825616"/>
            <a:ext cx="728292" cy="154318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746205" y="1444980"/>
            <a:ext cx="2477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JSGUI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和微信小程序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1" name="图片 30" descr="1231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54046" b="-37838"/>
          <a:stretch>
            <a:fillRect/>
          </a:stretch>
        </p:blipFill>
        <p:spPr>
          <a:xfrm>
            <a:off x="9474922" y="282780"/>
            <a:ext cx="1281430" cy="749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103235" y="3119120"/>
            <a:ext cx="17919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三层控制层级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CE57A-C84D-45BF-9826-960C77FA2427}" type="datetime1">
              <a:rPr lang="zh-CN" altLang="en-US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  <a:t>第十三届全国先进气体探测器会议</a:t>
            </a:r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BB8C-9527-4AD5-817B-ADF2A6F36A67}" type="slidenum"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3047" y="214710"/>
            <a:ext cx="10953616" cy="647932"/>
          </a:xfrm>
          <a:prstGeom prst="rect">
            <a:avLst/>
          </a:prstGeom>
          <a:solidFill>
            <a:srgbClr val="F8F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总控制界面</a:t>
            </a:r>
            <a:endParaRPr kumimoji="1" lang="zh-CN" altLang="en-US" sz="44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 descr="timg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6232" y="214710"/>
            <a:ext cx="661342" cy="65663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797733" y="6237312"/>
            <a:ext cx="4392488" cy="144016"/>
          </a:xfrm>
          <a:prstGeom prst="rect">
            <a:avLst/>
          </a:prstGeom>
          <a:gradFill flip="none" rotWithShape="1">
            <a:gsLst>
              <a:gs pos="87176">
                <a:srgbClr val="E1B8B8"/>
              </a:gs>
              <a:gs pos="69000">
                <a:srgbClr val="CA88AA"/>
              </a:gs>
              <a:gs pos="44000">
                <a:srgbClr val="931788"/>
              </a:gs>
              <a:gs pos="0">
                <a:srgbClr val="921387"/>
              </a:gs>
              <a:gs pos="100000">
                <a:srgbClr val="F8E7C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07145" y="947420"/>
            <a:ext cx="2897505" cy="532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各气柜供气情况：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当前气瓶阀门状态、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气瓶实时压力、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故障报警提示灯、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子特气柜详细控制界面跳转；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配气仪工作情况：</a:t>
            </a:r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各类气体实时输送流量、工作气体总输送流量；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电源管理简略控制：</a:t>
            </a:r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全部电源总开关；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环境传感器：</a:t>
            </a:r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子环境传感器跳转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历史报警：</a:t>
            </a:r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显示最新报警信息，通过复位，对比监测当前有无报警。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5" y="1268730"/>
            <a:ext cx="8490585" cy="47669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995" y="4840605"/>
            <a:ext cx="2352675" cy="1041400"/>
          </a:xfrm>
          <a:prstGeom prst="rect">
            <a:avLst/>
          </a:prstGeom>
        </p:spPr>
      </p:pic>
      <p:pic>
        <p:nvPicPr>
          <p:cNvPr id="14" name="图片 13" descr="1231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54046" b="-37838"/>
          <a:stretch>
            <a:fillRect/>
          </a:stretch>
        </p:blipFill>
        <p:spPr>
          <a:xfrm>
            <a:off x="9474922" y="282780"/>
            <a:ext cx="1281430" cy="7499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598" b="3782"/>
          <a:stretch>
            <a:fillRect/>
          </a:stretch>
        </p:blipFill>
        <p:spPr>
          <a:xfrm>
            <a:off x="2705100" y="1967865"/>
            <a:ext cx="6324600" cy="35483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80574-34A1-43B8-950B-C054AF08C920}" type="datetime1">
              <a:rPr lang="zh-CN" altLang="en-US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  <a:t>第十三届全国先进气体探测器会议</a:t>
            </a:r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BB8C-9527-4AD5-817B-ADF2A6F36A67}" type="slidenum"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3047" y="214710"/>
            <a:ext cx="10953616" cy="647932"/>
          </a:xfrm>
          <a:prstGeom prst="rect">
            <a:avLst/>
          </a:prstGeom>
          <a:solidFill>
            <a:srgbClr val="F8F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  <a:sym typeface="+mn-ea"/>
              </a:rPr>
              <a:t>不间断供气</a:t>
            </a:r>
            <a:endParaRPr kumimoji="1" lang="zh-CN" altLang="en-US" sz="44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 descr="timg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232" y="214710"/>
            <a:ext cx="661342" cy="65663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797733" y="6237312"/>
            <a:ext cx="4392488" cy="144016"/>
          </a:xfrm>
          <a:prstGeom prst="rect">
            <a:avLst/>
          </a:prstGeom>
          <a:gradFill flip="none" rotWithShape="1">
            <a:gsLst>
              <a:gs pos="87176">
                <a:srgbClr val="E1B8B8"/>
              </a:gs>
              <a:gs pos="69000">
                <a:srgbClr val="CA88AA"/>
              </a:gs>
              <a:gs pos="44000">
                <a:srgbClr val="931788"/>
              </a:gs>
              <a:gs pos="0">
                <a:srgbClr val="921387"/>
              </a:gs>
              <a:gs pos="100000">
                <a:srgbClr val="F8E7C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61450" y="1157605"/>
            <a:ext cx="3130550" cy="5000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·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异常状态显示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·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参数</a:t>
            </a:r>
            <a:r>
              <a:rPr lang="zh-CN" altLang="zh-CN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直观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显示且控制；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阈值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报警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满瓶压力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余量比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·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不间断供气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供气气瓶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类警报阈值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触发警报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控件变色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低低报警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自动切换工作气瓶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·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登录保护锁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防误操作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·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远程锁定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一键停气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0" y="1967936"/>
            <a:ext cx="3244216" cy="3551857"/>
            <a:chOff x="1831581" y="1137159"/>
            <a:chExt cx="3374938" cy="369497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5619" y="2368742"/>
              <a:ext cx="3306861" cy="2463392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/>
            <a:srcRect l="2620" r="4031"/>
            <a:stretch>
              <a:fillRect/>
            </a:stretch>
          </p:blipFill>
          <p:spPr>
            <a:xfrm>
              <a:off x="1831581" y="1137159"/>
              <a:ext cx="3374938" cy="1968120"/>
            </a:xfrm>
            <a:prstGeom prst="rect">
              <a:avLst/>
            </a:prstGeom>
          </p:spPr>
        </p:pic>
      </p:grpSp>
      <p:pic>
        <p:nvPicPr>
          <p:cNvPr id="3" name="图片 2" descr="1231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54046" b="-37838"/>
          <a:stretch>
            <a:fillRect/>
          </a:stretch>
        </p:blipFill>
        <p:spPr>
          <a:xfrm>
            <a:off x="9474922" y="282780"/>
            <a:ext cx="1281430" cy="7499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AF01E-C839-4459-96E4-BA735F0C685F}" type="datetime1">
              <a:rPr lang="zh-CN" altLang="en-US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  <a:t>第十三届全国先进气体探测器会议</a:t>
            </a:r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BB8C-9527-4AD5-817B-ADF2A6F36A67}" type="slidenum"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3047" y="214710"/>
            <a:ext cx="10953616" cy="647932"/>
          </a:xfrm>
          <a:prstGeom prst="rect">
            <a:avLst/>
          </a:prstGeom>
          <a:solidFill>
            <a:srgbClr val="F8F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配气仪</a:t>
            </a:r>
            <a:r>
              <a:rPr kumimoji="1" lang="zh-CN" altLang="en-US" sz="44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控制</a:t>
            </a:r>
            <a:endParaRPr kumimoji="1" lang="zh-CN" altLang="en-US" sz="44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 descr="timg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6232" y="214710"/>
            <a:ext cx="661342" cy="65663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797733" y="6237312"/>
            <a:ext cx="4392488" cy="144016"/>
          </a:xfrm>
          <a:prstGeom prst="rect">
            <a:avLst/>
          </a:prstGeom>
          <a:gradFill flip="none" rotWithShape="1">
            <a:gsLst>
              <a:gs pos="87176">
                <a:srgbClr val="E1B8B8"/>
              </a:gs>
              <a:gs pos="69000">
                <a:srgbClr val="CA88AA"/>
              </a:gs>
              <a:gs pos="44000">
                <a:srgbClr val="931788"/>
              </a:gs>
              <a:gs pos="0">
                <a:srgbClr val="921387"/>
              </a:gs>
              <a:gs pos="100000">
                <a:srgbClr val="F8E7C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95" y="1436370"/>
            <a:ext cx="8356600" cy="439102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89695" y="1119505"/>
            <a:ext cx="293878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显示参数：</a:t>
            </a:r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zh-CN" altLang="zh-CN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通道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zh-CN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气体</a:t>
            </a:r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zh-CN" altLang="zh-CN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通道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实时流量、压力；</a:t>
            </a:r>
            <a:r>
              <a:rPr lang="zh-CN" altLang="zh-CN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总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实时流量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None/>
            </a:pP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可控制参数：</a:t>
            </a:r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各通道预设流量值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；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输送气体浓度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；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阀门开启程度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；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阀门、流量计开关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压力阈值；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......</a:t>
            </a:r>
            <a:endParaRPr lang="en-US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None/>
            </a:pP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  <a:buNone/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处理逻辑：</a:t>
            </a:r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过阈警报；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波动记录；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" name="图片 13" descr="1231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54046" b="-37838"/>
          <a:stretch>
            <a:fillRect/>
          </a:stretch>
        </p:blipFill>
        <p:spPr>
          <a:xfrm>
            <a:off x="9474922" y="282780"/>
            <a:ext cx="1281430" cy="7499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497330"/>
            <a:ext cx="4868545" cy="268986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2C96-5C74-415B-8D1B-7C3F007C1F46}" type="datetime1">
              <a:rPr lang="zh-CN" altLang="en-US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  <a:t>第十三届全国先进气体探测器会议</a:t>
            </a:r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BB8C-9527-4AD5-817B-ADF2A6F36A67}" type="slidenum"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3047" y="214710"/>
            <a:ext cx="10953616" cy="647932"/>
          </a:xfrm>
          <a:prstGeom prst="rect">
            <a:avLst/>
          </a:prstGeom>
          <a:solidFill>
            <a:srgbClr val="F8F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环境检测、电源管理</a:t>
            </a:r>
            <a:r>
              <a:rPr kumimoji="1" lang="zh-CN" altLang="en-US" sz="44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控制</a:t>
            </a:r>
            <a:endParaRPr kumimoji="1" lang="zh-CN" altLang="en-US" sz="44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 descr="timg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232" y="214710"/>
            <a:ext cx="661342" cy="65663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797733" y="6237312"/>
            <a:ext cx="4392488" cy="144016"/>
          </a:xfrm>
          <a:prstGeom prst="rect">
            <a:avLst/>
          </a:prstGeom>
          <a:gradFill flip="none" rotWithShape="1">
            <a:gsLst>
              <a:gs pos="87176">
                <a:srgbClr val="E1B8B8"/>
              </a:gs>
              <a:gs pos="69000">
                <a:srgbClr val="CA88AA"/>
              </a:gs>
              <a:gs pos="44000">
                <a:srgbClr val="931788"/>
              </a:gs>
              <a:gs pos="0">
                <a:srgbClr val="921387"/>
              </a:gs>
              <a:gs pos="100000">
                <a:srgbClr val="F8E7C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文本框 22"/>
          <p:cNvSpPr txBox="1"/>
          <p:nvPr>
            <p:custDataLst>
              <p:tags r:id="rId3"/>
            </p:custDataLst>
          </p:nvPr>
        </p:nvSpPr>
        <p:spPr>
          <a:xfrm>
            <a:off x="2202180" y="980440"/>
            <a:ext cx="214122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环境监测传感器</a:t>
            </a:r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935" y="1493520"/>
            <a:ext cx="5981700" cy="23901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9716" y="4010025"/>
            <a:ext cx="427609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显示参数：</a:t>
            </a:r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环境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温度、湿度、大气压强。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安放位置：</a:t>
            </a:r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不间断供气系统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、配气仪或依实验需求可灵活调整或增减。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逻辑功能：</a:t>
            </a:r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反映一定时间内参数变化情况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85255" y="4010025"/>
            <a:ext cx="380492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显示详情：</a:t>
            </a:r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八端口电流、电压、功率；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总输入电流、电压、功率。</a:t>
            </a:r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控制参数：</a:t>
            </a:r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各端口独立远程开关；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总电源开关。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异常功率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记录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安全反馈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741285" y="988695"/>
            <a:ext cx="2701290" cy="3784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电源管理单元（PDU）</a:t>
            </a:r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pic>
        <p:nvPicPr>
          <p:cNvPr id="14" name="图片 13" descr="1231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54046" b="-37838"/>
          <a:stretch>
            <a:fillRect/>
          </a:stretch>
        </p:blipFill>
        <p:spPr>
          <a:xfrm>
            <a:off x="9474922" y="282780"/>
            <a:ext cx="1281430" cy="7499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24F57-68ED-43D2-869E-0FEA859FF966}" type="datetime1">
              <a:rPr lang="zh-CN" altLang="en-US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  <a:t>第十三届全国先进气体探测器会议</a:t>
            </a:r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E64BB8C-9527-4AD5-817B-ADF2A6F36A67}" type="slidenum"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3047" y="214710"/>
            <a:ext cx="10953616" cy="647932"/>
          </a:xfrm>
          <a:prstGeom prst="rect">
            <a:avLst/>
          </a:prstGeom>
          <a:solidFill>
            <a:srgbClr val="F8F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总 结</a:t>
            </a:r>
            <a:endParaRPr lang="zh-CN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 descr="timg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6232" y="214710"/>
            <a:ext cx="661342" cy="656632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870560" y="4746383"/>
            <a:ext cx="6697014" cy="1609858"/>
          </a:xfrm>
          <a:prstGeom prst="rect">
            <a:avLst/>
          </a:prstGeom>
          <a:solidFill>
            <a:srgbClr val="F8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 dirty="0">
                <a:solidFill>
                  <a:srgbClr val="000099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Thank you</a:t>
            </a:r>
            <a:endParaRPr lang="en-US" altLang="zh-CN" sz="9600" dirty="0">
              <a:solidFill>
                <a:srgbClr val="000099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22"/>
          <p:cNvSpPr txBox="1"/>
          <p:nvPr>
            <p:custDataLst>
              <p:tags r:id="rId2"/>
            </p:custDataLst>
          </p:nvPr>
        </p:nvSpPr>
        <p:spPr>
          <a:xfrm>
            <a:off x="633047" y="1123899"/>
            <a:ext cx="10503456" cy="11878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总结：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609600" algn="l" fontAlgn="auto"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系统初步实现气体分布、电源远程控制与功耗监测、环境监测等功能。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indent="609600" algn="l" fontAlgn="auto"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已在实验室实践运行，完成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高效监控，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稳定供气等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目标。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algn="l">
              <a:buClrTx/>
              <a:buSzTx/>
              <a:buFontTx/>
            </a:pP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4205" y="2749550"/>
            <a:ext cx="11019790" cy="19011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展望：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indent="609600" algn="l"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优化ioc结构，进一步提升系统稳定性与提升资源运用率。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indent="609600" algn="l"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优化上位机报警交互逻辑，实现其面对系统内部及来自于STCF总体各类报警的反馈保护逻辑。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indent="609600" algn="l"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将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Phoebus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后续升级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JSGui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，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以立体建模方式直观控制并接入整个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STCF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系统。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  <a:p>
            <a:pPr indent="609600" algn="l"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pic>
        <p:nvPicPr>
          <p:cNvPr id="2" name="图片 1" descr="1231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54046" b="-37838"/>
          <a:stretch>
            <a:fillRect/>
          </a:stretch>
        </p:blipFill>
        <p:spPr>
          <a:xfrm>
            <a:off x="9474922" y="282780"/>
            <a:ext cx="1281430" cy="7499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A7AE-DDFA-4952-B89D-C6DF42012757}" type="datetime1">
              <a:rPr lang="zh-CN" altLang="en-US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  <a:t>第十三届全国先进气体探测器会议</a:t>
            </a:r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BB8C-9527-4AD5-817B-ADF2A6F36A67}" type="slidenum"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3047" y="214710"/>
            <a:ext cx="10953616" cy="647932"/>
          </a:xfrm>
          <a:prstGeom prst="rect">
            <a:avLst/>
          </a:prstGeom>
          <a:solidFill>
            <a:srgbClr val="F8F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目 录</a:t>
            </a:r>
            <a:endParaRPr lang="en-US" altLang="zh-CN" sz="4400" b="1" dirty="0">
              <a:solidFill>
                <a:srgbClr val="0033CC"/>
              </a:solidFill>
              <a:latin typeface="华为隶书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 descr="timg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6232" y="214710"/>
            <a:ext cx="661342" cy="65663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797733" y="6237312"/>
            <a:ext cx="4392488" cy="144016"/>
          </a:xfrm>
          <a:prstGeom prst="rect">
            <a:avLst/>
          </a:prstGeom>
          <a:gradFill flip="none" rotWithShape="1">
            <a:gsLst>
              <a:gs pos="87176">
                <a:srgbClr val="E1B8B8"/>
              </a:gs>
              <a:gs pos="69000">
                <a:srgbClr val="CA88AA"/>
              </a:gs>
              <a:gs pos="44000">
                <a:srgbClr val="931788"/>
              </a:gs>
              <a:gs pos="0">
                <a:srgbClr val="921387"/>
              </a:gs>
              <a:gs pos="100000">
                <a:srgbClr val="F8E7C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Rectangle 10"/>
          <p:cNvSpPr txBox="1">
            <a:spLocks noChangeArrowheads="1"/>
          </p:cNvSpPr>
          <p:nvPr/>
        </p:nvSpPr>
        <p:spPr>
          <a:xfrm>
            <a:off x="772160" y="1055698"/>
            <a:ext cx="8534400" cy="4380843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研究背景及意义</a:t>
            </a:r>
            <a:endParaRPr lang="en-US" altLang="zh-CN" sz="3200" b="1" dirty="0">
              <a:solidFill>
                <a:srgbClr val="0033CC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供气需求</a:t>
            </a:r>
            <a:endParaRPr lang="en-US" altLang="zh-CN" sz="3200" b="1" dirty="0">
              <a:solidFill>
                <a:srgbClr val="0033CC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气体分布系统设计</a:t>
            </a:r>
            <a:endParaRPr lang="zh-CN" altLang="en-US" sz="3200" b="1" dirty="0">
              <a:solidFill>
                <a:srgbClr val="0033CC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软硬件设计与方案</a:t>
            </a:r>
            <a:endParaRPr lang="en-US" altLang="zh-CN" sz="3200" b="1" dirty="0">
              <a:solidFill>
                <a:srgbClr val="0033CC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总结与展望</a:t>
            </a:r>
            <a:endParaRPr lang="en-US" altLang="zh-CN" sz="3200" dirty="0">
              <a:ea typeface="楷体_GB2312" pitchFamily="49" charset="-122"/>
            </a:endParaRPr>
          </a:p>
          <a:p>
            <a:endParaRPr lang="zh-CN" altLang="zh-CN" dirty="0">
              <a:ea typeface="楷体_GB2312" pitchFamily="49" charset="-122"/>
            </a:endParaRPr>
          </a:p>
        </p:txBody>
      </p:sp>
      <p:pic>
        <p:nvPicPr>
          <p:cNvPr id="14" name="图片 13" descr="1231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54046" b="-37838"/>
          <a:stretch>
            <a:fillRect/>
          </a:stretch>
        </p:blipFill>
        <p:spPr>
          <a:xfrm>
            <a:off x="9474922" y="282780"/>
            <a:ext cx="1281430" cy="7499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FA04-B0CF-4165-83E3-A0AD3C0387EC}" type="datetime1">
              <a:rPr lang="zh-CN" altLang="en-US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  <a:t>第十三届全国先进气体探测器会议</a:t>
            </a:r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BB8C-9527-4AD5-817B-ADF2A6F36A67}" type="slidenum"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3047" y="214710"/>
            <a:ext cx="10953616" cy="647932"/>
          </a:xfrm>
          <a:prstGeom prst="rect">
            <a:avLst/>
          </a:prstGeom>
          <a:solidFill>
            <a:srgbClr val="F8F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超级陶粲装置</a:t>
            </a:r>
            <a:endParaRPr lang="zh-CN" altLang="en-US" sz="3600" b="1" dirty="0">
              <a:solidFill>
                <a:srgbClr val="000099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 descr="timg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6232" y="214710"/>
            <a:ext cx="661342" cy="65663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797733" y="6237312"/>
            <a:ext cx="4392488" cy="144016"/>
          </a:xfrm>
          <a:prstGeom prst="rect">
            <a:avLst/>
          </a:prstGeom>
          <a:gradFill flip="none" rotWithShape="1">
            <a:gsLst>
              <a:gs pos="87176">
                <a:srgbClr val="E1B8B8"/>
              </a:gs>
              <a:gs pos="69000">
                <a:srgbClr val="CA88AA"/>
              </a:gs>
              <a:gs pos="44000">
                <a:srgbClr val="931788"/>
              </a:gs>
              <a:gs pos="0">
                <a:srgbClr val="921387"/>
              </a:gs>
              <a:gs pos="100000">
                <a:srgbClr val="F8E7C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矩形 11"/>
              <p:cNvSpPr/>
              <p:nvPr/>
            </p:nvSpPr>
            <p:spPr>
              <a:xfrm>
                <a:off x="706616" y="4094182"/>
                <a:ext cx="10774183" cy="114792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科大牵头的下一代高能物理大科学装置</a:t>
                </a:r>
                <a:endParaRPr lang="en-US" altLang="zh-CN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质心能量</a:t>
                </a: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2-7GeV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，亮度</a:t>
                </a:r>
                <a:r>
                  <a:rPr lang="en-US" altLang="zh-CN" dirty="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0.5~1×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Times New Roman" panose="02020603050405020304" pitchFamily="18" charset="0"/>
                          </a:rPr>
                          <m:t>35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  <m:sup>
                        <m:r>
                          <a:rPr lang="en-US" altLang="zh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zh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 (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提升</a:t>
                </a: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100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倍</a:t>
                </a: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) </a:t>
                </a:r>
                <a:endParaRPr lang="en-US" altLang="zh-CN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两天实验≈当前装置一年，对物质深层次结构解析能力提高</a:t>
                </a: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1-2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量级 </a:t>
                </a:r>
                <a:endParaRPr lang="en-US" altLang="zh-CN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具备进一步提升亮度和实现极化束流的潜力</a:t>
                </a:r>
                <a:endParaRPr lang="en-US" altLang="zh-CN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616" y="4094182"/>
                <a:ext cx="10774183" cy="1147924"/>
              </a:xfrm>
              <a:prstGeom prst="rect">
                <a:avLst/>
              </a:prstGeom>
              <a:blipFill rotWithShape="1">
                <a:blip r:embed="rId2"/>
                <a:stretch>
                  <a:fillRect l="-5" t="-1025" r="6" b="16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/>
        </p:nvSpPr>
        <p:spPr>
          <a:xfrm>
            <a:off x="1697217" y="5261482"/>
            <a:ext cx="9783581" cy="9450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十四五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: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关键部件的预制、技术攻关，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3-4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年，经费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4.2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亿</a:t>
            </a:r>
            <a:endParaRPr lang="en-US" altLang="zh-CN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十五五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: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装置工程建设，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5-7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年，用地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1500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亩，经费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45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亿 </a:t>
            </a:r>
            <a:endParaRPr lang="en-US" altLang="zh-CN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运行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10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年，升级改造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年，再运行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7-10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年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06617" y="5261481"/>
            <a:ext cx="990600" cy="940311"/>
          </a:xfrm>
          <a:prstGeom prst="rect">
            <a:avLst/>
          </a:prstGeom>
          <a:solidFill>
            <a:srgbClr val="00A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建设</a:t>
            </a:r>
            <a:endParaRPr lang="en-US" altLang="zh-CN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运行</a:t>
            </a:r>
            <a:endParaRPr lang="en-US" altLang="zh-CN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规划</a:t>
            </a:r>
            <a:endParaRPr lang="zh-CN" altLang="en-US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Rectangle 66"/>
          <p:cNvSpPr/>
          <p:nvPr/>
        </p:nvSpPr>
        <p:spPr>
          <a:xfrm>
            <a:off x="6673619" y="3641805"/>
            <a:ext cx="2069797" cy="461665"/>
          </a:xfrm>
          <a:prstGeom prst="rect">
            <a:avLst/>
          </a:prstGeom>
          <a:noFill/>
          <a:effectLst>
            <a:glow rad="1905000">
              <a:schemeClr val="accent3">
                <a:satMod val="175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粒子探测谱仪</a:t>
            </a:r>
            <a:endParaRPr lang="en-US" sz="2400" b="1" cap="none" spc="0" dirty="0">
              <a:ln w="25400" cap="sq" cmpd="sng">
                <a:noFill/>
                <a:prstDash val="solid"/>
                <a:miter lim="800000"/>
              </a:ln>
              <a:solidFill>
                <a:srgbClr val="FFFF00"/>
              </a:solidFill>
              <a:effectLst>
                <a:glow rad="190500">
                  <a:schemeClr val="accent2">
                    <a:lumMod val="75000"/>
                  </a:schemeClr>
                </a:glo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r="1689" b="9575"/>
          <a:stretch>
            <a:fillRect/>
          </a:stretch>
        </p:blipFill>
        <p:spPr>
          <a:xfrm>
            <a:off x="349087" y="1474654"/>
            <a:ext cx="11752763" cy="471658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72657" y="1065208"/>
            <a:ext cx="9921771" cy="940311"/>
          </a:xfrm>
          <a:prstGeom prst="rect">
            <a:avLst/>
          </a:prstGeom>
          <a:solidFill>
            <a:srgbClr val="E7F5FE"/>
          </a:solidFill>
          <a:ln>
            <a:solidFill>
              <a:srgbClr val="E7F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新一代</a:t>
            </a:r>
            <a:r>
              <a:rPr lang="zh-CN" altLang="en-US" sz="2400" b="1" dirty="0">
                <a:solidFill>
                  <a:srgbClr val="0D3D7E"/>
                </a:solidFill>
                <a:latin typeface="微软雅黑" panose="020B0503020204020204" charset="-122"/>
                <a:ea typeface="微软雅黑" panose="020B0503020204020204" charset="-122"/>
              </a:rPr>
              <a:t>正负电子对撞机，国际粒子物理领域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高亮度</a:t>
            </a:r>
            <a:r>
              <a:rPr lang="zh-CN" altLang="en-US" sz="2400" b="1" dirty="0">
                <a:solidFill>
                  <a:srgbClr val="0D3D7E"/>
                </a:solidFill>
                <a:latin typeface="微软雅黑" panose="020B0503020204020204" charset="-122"/>
                <a:ea typeface="微软雅黑" panose="020B0503020204020204" charset="-122"/>
              </a:rPr>
              <a:t>前沿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核心装置</a:t>
            </a:r>
            <a:r>
              <a:rPr lang="zh-CN" altLang="en-US" sz="2400" b="1" dirty="0">
                <a:solidFill>
                  <a:srgbClr val="0D3D7E"/>
                </a:solidFill>
                <a:latin typeface="微软雅黑" panose="020B0503020204020204" charset="-122"/>
                <a:ea typeface="微软雅黑" panose="020B0503020204020204" charset="-122"/>
              </a:rPr>
              <a:t>之一</a:t>
            </a:r>
            <a:endParaRPr lang="en-US" altLang="zh-CN" sz="2400" b="1" dirty="0">
              <a:solidFill>
                <a:srgbClr val="0D3D7E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400" b="1" dirty="0">
                <a:solidFill>
                  <a:srgbClr val="0D3D7E"/>
                </a:solidFill>
                <a:latin typeface="微软雅黑" panose="020B0503020204020204" charset="-122"/>
                <a:ea typeface="微软雅黑" panose="020B0503020204020204" charset="-122"/>
              </a:rPr>
              <a:t>专注陶粲能区，探索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夸克如何构成物质</a:t>
            </a:r>
            <a:r>
              <a:rPr lang="zh-CN" altLang="en-US" sz="2400" b="1" dirty="0">
                <a:solidFill>
                  <a:srgbClr val="0D3D7E"/>
                </a:solidFill>
                <a:latin typeface="微软雅黑" panose="020B0503020204020204" charset="-122"/>
                <a:ea typeface="微软雅黑" panose="020B0503020204020204" charset="-122"/>
              </a:rPr>
              <a:t>和研究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基本对称性的</a:t>
            </a:r>
            <a:r>
              <a:rPr lang="zh-CN" altLang="en-US" sz="2400" b="1" dirty="0">
                <a:solidFill>
                  <a:srgbClr val="0D3D7E"/>
                </a:solidFill>
                <a:latin typeface="微软雅黑" panose="020B0503020204020204" charset="-122"/>
                <a:ea typeface="微软雅黑" panose="020B0503020204020204" charset="-122"/>
              </a:rPr>
              <a:t>独特平台</a:t>
            </a:r>
            <a:endParaRPr lang="zh-CN" altLang="en-US" sz="2400" b="1" dirty="0">
              <a:solidFill>
                <a:srgbClr val="0D3D7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1231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54046" b="-37838"/>
          <a:stretch>
            <a:fillRect/>
          </a:stretch>
        </p:blipFill>
        <p:spPr>
          <a:xfrm>
            <a:off x="9474922" y="282780"/>
            <a:ext cx="1281430" cy="7499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FA04-B0CF-4165-83E3-A0AD3C0387EC}" type="datetime1">
              <a:rPr lang="zh-CN" altLang="en-US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  <a:t>第十三届全国先进气体探测器会议</a:t>
            </a:r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BB8C-9527-4AD5-817B-ADF2A6F36A67}" type="slidenum"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3047" y="214710"/>
            <a:ext cx="10953616" cy="647932"/>
          </a:xfrm>
          <a:prstGeom prst="rect">
            <a:avLst/>
          </a:prstGeom>
          <a:solidFill>
            <a:srgbClr val="F8F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主要探测器性能需求</a:t>
            </a:r>
            <a:endParaRPr lang="zh-CN" altLang="en-US" sz="3600" b="1" dirty="0">
              <a:solidFill>
                <a:srgbClr val="0033CC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 descr="timg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6232" y="214710"/>
            <a:ext cx="661342" cy="65663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797733" y="6237312"/>
            <a:ext cx="4392488" cy="144016"/>
          </a:xfrm>
          <a:prstGeom prst="rect">
            <a:avLst/>
          </a:prstGeom>
          <a:gradFill flip="none" rotWithShape="1">
            <a:gsLst>
              <a:gs pos="87176">
                <a:srgbClr val="E1B8B8"/>
              </a:gs>
              <a:gs pos="69000">
                <a:srgbClr val="CA88AA"/>
              </a:gs>
              <a:gs pos="44000">
                <a:srgbClr val="931788"/>
              </a:gs>
              <a:gs pos="0">
                <a:srgbClr val="921387"/>
              </a:gs>
              <a:gs pos="100000">
                <a:srgbClr val="F8E7C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04165" y="989881"/>
            <a:ext cx="6346873" cy="5129952"/>
            <a:chOff x="633047" y="981680"/>
            <a:chExt cx="6346873" cy="512995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5"/>
            <a:stretch>
              <a:fillRect/>
            </a:stretch>
          </p:blipFill>
          <p:spPr>
            <a:xfrm>
              <a:off x="633047" y="981680"/>
              <a:ext cx="6204954" cy="5129952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6512560" y="997022"/>
              <a:ext cx="467360" cy="1309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6307198" y="918544"/>
                <a:ext cx="5436797" cy="534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Inner Tracker</a:t>
                </a:r>
                <a:endPara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MPGD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cylindrical 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uRGroove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~100 </a:t>
                </a:r>
                <a:r>
                  <a:rPr lang="el-GR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Silicon: low-mass MAPS, &lt;0.3%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/layer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Central Tracker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/p~0.5% @ 1GeV)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Drift chamber with super-small cells,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&lt;130 </a:t>
                </a:r>
                <a:r>
                  <a:rPr lang="el-GR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PID System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l-GR" altLang="zh-CN" sz="2000" dirty="0">
                    <a:latin typeface="楷体" panose="02010609060101010101" charset="-122"/>
                    <a:ea typeface="楷体" panose="02010609060101010101" charset="-122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/K ~4</a:t>
                </a:r>
                <a:r>
                  <a:rPr lang="el-GR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σ@ 2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GeV)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Endcap: DIRC-like TOF– DTOF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~30 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ps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Barrel: RICH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(&lt;4mrad) or DTOF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~30 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ps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EMC</a:t>
                </a:r>
                <a:endPara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pCsI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APD: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/E~2.5%,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~5 mm,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 300 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ps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@ 1GeV)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Solenoid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T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 Muon Detector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(eff. &gt;95%, mis-rate &lt;3% @ 1GeV) 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inner layers :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glass RPC, &gt;300 Hz/c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outer layers : scintillator strip + 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SiPM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~ 2.4 m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198" y="918544"/>
                <a:ext cx="5436797" cy="5348195"/>
              </a:xfrm>
              <a:prstGeom prst="rect">
                <a:avLst/>
              </a:prstGeom>
              <a:blipFill rotWithShape="1">
                <a:blip r:embed="rId3"/>
                <a:stretch>
                  <a:fillRect l="-7" t="-6" r="6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/>
        </p:nvSpPr>
        <p:spPr>
          <a:xfrm>
            <a:off x="6307198" y="871342"/>
            <a:ext cx="5260376" cy="531699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1231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54046" b="-37838"/>
          <a:stretch>
            <a:fillRect/>
          </a:stretch>
        </p:blipFill>
        <p:spPr>
          <a:xfrm>
            <a:off x="9474922" y="282780"/>
            <a:ext cx="1281430" cy="7499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FA04-B0CF-4165-83E3-A0AD3C0387EC}" type="datetime1">
              <a:rPr lang="zh-CN" altLang="en-US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  <a:t>第十三届全国先进气体探测器会议</a:t>
            </a:r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BB8C-9527-4AD5-817B-ADF2A6F36A67}" type="slidenum"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3047" y="214710"/>
            <a:ext cx="10953616" cy="647932"/>
          </a:xfrm>
          <a:prstGeom prst="rect">
            <a:avLst/>
          </a:prstGeom>
          <a:solidFill>
            <a:srgbClr val="F8F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供气系统需求</a:t>
            </a:r>
            <a:endParaRPr lang="zh-CN" altLang="en-US" sz="3600" b="1" dirty="0">
              <a:solidFill>
                <a:srgbClr val="0033CC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 descr="timg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6232" y="214710"/>
            <a:ext cx="661342" cy="65663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797733" y="6237312"/>
            <a:ext cx="4392488" cy="144016"/>
          </a:xfrm>
          <a:prstGeom prst="rect">
            <a:avLst/>
          </a:prstGeom>
          <a:gradFill flip="none" rotWithShape="1">
            <a:gsLst>
              <a:gs pos="87176">
                <a:srgbClr val="E1B8B8"/>
              </a:gs>
              <a:gs pos="69000">
                <a:srgbClr val="CA88AA"/>
              </a:gs>
              <a:gs pos="44000">
                <a:srgbClr val="931788"/>
              </a:gs>
              <a:gs pos="0">
                <a:srgbClr val="921387"/>
              </a:gs>
              <a:gs pos="100000">
                <a:srgbClr val="F8E7C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2884" y="4286541"/>
            <a:ext cx="3274677" cy="2601476"/>
            <a:chOff x="1688493" y="2579608"/>
            <a:chExt cx="6704996" cy="4678228"/>
          </a:xfrm>
        </p:grpSpPr>
        <p:pic>
          <p:nvPicPr>
            <p:cNvPr id="17" name="图片 16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2633488" y="2579608"/>
              <a:ext cx="5760001" cy="3117377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688493" y="5745007"/>
              <a:ext cx="6287673" cy="1512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243840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523B7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缪子探测系统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523B7"/>
                </a:solidFill>
                <a:effectLst>
                  <a:glow rad="190500">
                    <a:schemeClr val="bg1"/>
                  </a:glo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0" marR="0" lvl="0" indent="0" algn="ctr" defTabSz="243840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窄气隙高阻性气体探测器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90500">
                    <a:schemeClr val="bg1"/>
                  </a:glo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33835" y="1068397"/>
            <a:ext cx="2309529" cy="1853508"/>
            <a:chOff x="390985" y="1076372"/>
            <a:chExt cx="2309529" cy="1853508"/>
          </a:xfrm>
        </p:grpSpPr>
        <p:pic>
          <p:nvPicPr>
            <p:cNvPr id="14" name="Picture 25"/>
            <p:cNvPicPr>
              <a:picLocks noChangeAspect="1"/>
            </p:cNvPicPr>
            <p:nvPr/>
          </p:nvPicPr>
          <p:blipFill rotWithShape="1">
            <a:blip r:embed="rId3"/>
            <a:srcRect t="15139" b="10299"/>
            <a:stretch>
              <a:fillRect/>
            </a:stretch>
          </p:blipFill>
          <p:spPr>
            <a:xfrm>
              <a:off x="474115" y="1076372"/>
              <a:ext cx="2226399" cy="1470086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90985" y="2529770"/>
              <a:ext cx="229639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zh-CN" sz="2000" b="1" kern="100" dirty="0">
                  <a:solidFill>
                    <a:srgbClr val="0033CC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气体内径迹探测器</a:t>
              </a:r>
              <a:endPara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表格 24"/>
              <p:cNvGraphicFramePr>
                <a:graphicFrameLocks noGrp="1"/>
              </p:cNvGraphicFramePr>
              <p:nvPr>
                <p:custDataLst>
                  <p:tags r:id="rId4"/>
                </p:custDataLst>
              </p:nvPr>
            </p:nvGraphicFramePr>
            <p:xfrm>
              <a:off x="6039485" y="1146175"/>
              <a:ext cx="6136640" cy="368173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24865"/>
                    <a:gridCol w="828675"/>
                    <a:gridCol w="766445"/>
                    <a:gridCol w="914400"/>
                    <a:gridCol w="782320"/>
                    <a:gridCol w="610870"/>
                    <a:gridCol w="641985"/>
                    <a:gridCol w="767080"/>
                  </a:tblGrid>
                  <a:tr h="73152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系统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气体种类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alt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探测器气体体积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用气量</a:t>
                          </a: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/</a:t>
                          </a:r>
                          <a:r>
                            <a:rPr lang="zh-CN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天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换气率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纯度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alt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MFC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alt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管路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</a:tr>
                  <a:tr h="48768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ITKW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 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15L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0.04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zh-CN" sz="1600" i="1" kern="1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kern="1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1600" kern="1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 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99.999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 2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Φ</a:t>
                          </a:r>
                          <a:r>
                            <a:rPr 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6</a:t>
                          </a:r>
                          <a:r>
                            <a:rPr lang="zh-CN" alt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，</a:t>
                          </a:r>
                          <a:r>
                            <a:rPr lang="en-US" alt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6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</a:tr>
                  <a:tr h="48768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ECAL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alt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干燥空气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 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zh-CN" sz="1600" i="1" kern="10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0" kern="10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720</m:t>
                                    </m:r>
                                    <m:r>
                                      <a:rPr lang="en-US" sz="1600" kern="10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sz="1600" kern="10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 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 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 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alt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Φ</a:t>
                          </a:r>
                          <a:r>
                            <a:rPr lang="en-US" alt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6</a:t>
                          </a:r>
                          <a:endParaRPr lang="zh-CN" alt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</a:tr>
                  <a:tr h="48768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PIDB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 err="1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Ar</a:t>
                          </a: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/CH</a:t>
                          </a:r>
                          <a:r>
                            <a:rPr lang="en-US" sz="1600" kern="100" baseline="-25000" dirty="0"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4</a:t>
                          </a:r>
                          <a:endParaRPr lang="en-US" sz="1600" kern="100" baseline="-25000" dirty="0">
                            <a:solidFill>
                              <a:srgbClr val="FF0000"/>
                            </a:solidFill>
                            <a:effectLst/>
                            <a:uFillTx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172L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0.72</a:t>
                          </a:r>
                          <a:r>
                            <a:rPr lang="en-US" altLang="zh-CN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m</a:t>
                          </a:r>
                          <a:r>
                            <a:rPr lang="en-US" altLang="zh-CN" sz="1600" kern="100" baseline="300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3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30L/h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99.9999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2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Φ</a:t>
                          </a:r>
                          <a:r>
                            <a:rPr 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6</a:t>
                          </a:r>
                          <a:r>
                            <a:rPr lang="zh-CN" alt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，</a:t>
                          </a:r>
                          <a:r>
                            <a:rPr lang="en-US" alt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48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</a:tr>
                  <a:tr h="52451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MDCH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He+C</a:t>
                          </a:r>
                          <a:r>
                            <a:rPr lang="en-US" sz="1600" kern="100" baseline="-25000" dirty="0"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3</a:t>
                          </a: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H</a:t>
                          </a:r>
                          <a:r>
                            <a:rPr lang="en-US" sz="1600" kern="100" baseline="-25000" dirty="0"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8</a:t>
                          </a:r>
                          <a:endParaRPr lang="en-US" sz="1600" kern="100" baseline="-25000" dirty="0">
                            <a:solidFill>
                              <a:srgbClr val="FF0000"/>
                            </a:solidFill>
                            <a:effectLst/>
                            <a:uFillTx/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6m</a:t>
                          </a:r>
                          <a:r>
                            <a:rPr lang="en-US" sz="1600" kern="100" baseline="300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3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6m</a:t>
                          </a:r>
                          <a:r>
                            <a:rPr lang="en-US" sz="1600" kern="100" baseline="300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3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6m</a:t>
                          </a:r>
                          <a:r>
                            <a:rPr lang="en-US" sz="1600" kern="100" baseline="300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3</a:t>
                          </a: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/d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99.999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12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alt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Φ</a:t>
                          </a:r>
                          <a:r>
                            <a:rPr lang="en-US" alt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6</a:t>
                          </a:r>
                          <a:r>
                            <a:rPr lang="zh-CN" alt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，</a:t>
                          </a:r>
                          <a:r>
                            <a:rPr lang="en-US" alt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16</a:t>
                          </a:r>
                          <a:endParaRPr lang="zh-CN" alt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</a:tr>
                  <a:tr h="96266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MUON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R134a+SF</a:t>
                          </a:r>
                          <a:r>
                            <a:rPr lang="en-US" sz="1600" kern="100" baseline="-25000" dirty="0"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6</a:t>
                          </a: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+iC</a:t>
                          </a:r>
                          <a:r>
                            <a:rPr lang="en-US" sz="1600" kern="100" baseline="-25000" dirty="0"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4</a:t>
                          </a: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H</a:t>
                          </a:r>
                          <a:r>
                            <a:rPr lang="en-US" sz="1600" kern="100" baseline="-25000" dirty="0"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10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350L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3.5</a:t>
                          </a:r>
                          <a:r>
                            <a:rPr lang="en-US" altLang="zh-CN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m</a:t>
                          </a:r>
                          <a:r>
                            <a:rPr lang="en-US" altLang="zh-CN" sz="1600" kern="100" baseline="300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3</a:t>
                          </a:r>
                          <a:endParaRPr lang="zh-CN" alt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10</a:t>
                          </a:r>
                          <a:r>
                            <a:rPr 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容积</a:t>
                          </a:r>
                          <a:r>
                            <a:rPr lang="en-US" alt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/d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99.99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3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Φ</a:t>
                          </a:r>
                          <a:r>
                            <a:rPr 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6</a:t>
                          </a:r>
                          <a:r>
                            <a:rPr lang="zh-CN" alt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，</a:t>
                          </a:r>
                          <a:r>
                            <a:rPr lang="en-US" alt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144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表格 24"/>
              <p:cNvGraphicFramePr>
                <a:graphicFrameLocks noGrp="1"/>
              </p:cNvGraphicFramePr>
              <p:nvPr>
                <p:custDataLst>
                  <p:tags r:id="rId5"/>
                </p:custDataLst>
              </p:nvPr>
            </p:nvGraphicFramePr>
            <p:xfrm>
              <a:off x="6039485" y="1146175"/>
              <a:ext cx="6136640" cy="368173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24865"/>
                    <a:gridCol w="828675"/>
                    <a:gridCol w="766445"/>
                    <a:gridCol w="914400"/>
                    <a:gridCol w="782320"/>
                    <a:gridCol w="610870"/>
                    <a:gridCol w="641985"/>
                    <a:gridCol w="767080"/>
                  </a:tblGrid>
                  <a:tr h="73152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系统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气体种类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alt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探测器气体体积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用气量</a:t>
                          </a: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/</a:t>
                          </a:r>
                          <a:r>
                            <a:rPr lang="zh-CN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天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换气率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纯度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alt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MFC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alt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管路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</a:tr>
                  <a:tr h="48768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ITKW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 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15L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4091" marR="54091" marT="0" marB="0" anchor="ctr" anchorCtr="1">
                        <a:blipFill>
                          <a:blip r:embed="rId6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 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99.999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 2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Φ</a:t>
                          </a:r>
                          <a:r>
                            <a:rPr 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6</a:t>
                          </a:r>
                          <a:r>
                            <a:rPr lang="zh-CN" alt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，</a:t>
                          </a:r>
                          <a:r>
                            <a:rPr lang="en-US" alt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6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</a:tr>
                  <a:tr h="48768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ECAL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alt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干燥空气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 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4091" marR="54091" marT="0" marB="0" anchor="ctr" anchorCtr="1">
                        <a:blipFill>
                          <a:blip r:embed="rId6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 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 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 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alt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Φ</a:t>
                          </a:r>
                          <a:r>
                            <a:rPr lang="en-US" alt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6</a:t>
                          </a:r>
                          <a:endParaRPr lang="zh-CN" alt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</a:tr>
                  <a:tr h="48768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PIDB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 err="1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Ar</a:t>
                          </a: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/CH</a:t>
                          </a:r>
                          <a:r>
                            <a:rPr lang="en-US" sz="1600" kern="100" baseline="-25000" dirty="0"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4</a:t>
                          </a:r>
                          <a:endParaRPr lang="en-US" sz="1600" kern="100" baseline="-25000" dirty="0">
                            <a:solidFill>
                              <a:srgbClr val="FF0000"/>
                            </a:solidFill>
                            <a:effectLst/>
                            <a:uFillTx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172L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0.72</a:t>
                          </a:r>
                          <a:r>
                            <a:rPr lang="en-US" altLang="zh-CN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m</a:t>
                          </a:r>
                          <a:r>
                            <a:rPr lang="en-US" altLang="zh-CN" sz="1600" kern="100" baseline="300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3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30L/h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99.9999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2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Φ</a:t>
                          </a:r>
                          <a:r>
                            <a:rPr 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6</a:t>
                          </a:r>
                          <a:r>
                            <a:rPr lang="zh-CN" alt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，</a:t>
                          </a:r>
                          <a:r>
                            <a:rPr lang="en-US" alt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48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</a:tr>
                  <a:tr h="52451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MDCH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He+C</a:t>
                          </a:r>
                          <a:r>
                            <a:rPr lang="en-US" sz="1600" kern="100" baseline="-25000" dirty="0"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3</a:t>
                          </a: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H</a:t>
                          </a:r>
                          <a:r>
                            <a:rPr lang="en-US" sz="1600" kern="100" baseline="-25000" dirty="0"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8</a:t>
                          </a:r>
                          <a:endParaRPr lang="en-US" sz="1600" kern="100" baseline="-25000" dirty="0">
                            <a:solidFill>
                              <a:srgbClr val="FF0000"/>
                            </a:solidFill>
                            <a:effectLst/>
                            <a:uFillTx/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6m</a:t>
                          </a:r>
                          <a:r>
                            <a:rPr lang="en-US" sz="1600" kern="100" baseline="300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3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6m</a:t>
                          </a:r>
                          <a:r>
                            <a:rPr lang="en-US" sz="1600" kern="100" baseline="300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3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6m</a:t>
                          </a:r>
                          <a:r>
                            <a:rPr lang="en-US" sz="1600" kern="100" baseline="300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3</a:t>
                          </a: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/d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99.999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12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alt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Φ</a:t>
                          </a:r>
                          <a:r>
                            <a:rPr lang="en-US" alt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6</a:t>
                          </a:r>
                          <a:r>
                            <a:rPr lang="zh-CN" alt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，</a:t>
                          </a:r>
                          <a:r>
                            <a:rPr lang="en-US" alt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16</a:t>
                          </a:r>
                          <a:endParaRPr lang="zh-CN" alt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</a:tr>
                  <a:tr h="96266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MUON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R134a+SF</a:t>
                          </a:r>
                          <a:r>
                            <a:rPr lang="en-US" sz="1600" kern="100" baseline="-25000" dirty="0"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6</a:t>
                          </a: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+iC</a:t>
                          </a:r>
                          <a:r>
                            <a:rPr lang="en-US" sz="1600" kern="100" baseline="-25000" dirty="0"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4</a:t>
                          </a: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H</a:t>
                          </a:r>
                          <a:r>
                            <a:rPr lang="en-US" sz="1600" kern="100" baseline="-25000" dirty="0">
                              <a:solidFill>
                                <a:srgbClr val="FF0000"/>
                              </a:solidFill>
                              <a:effectLst/>
                              <a:uFillTx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10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350L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3.5</a:t>
                          </a:r>
                          <a:r>
                            <a:rPr lang="en-US" altLang="zh-CN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m</a:t>
                          </a:r>
                          <a:r>
                            <a:rPr lang="en-US" altLang="zh-CN" sz="1600" kern="100" baseline="300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3</a:t>
                          </a:r>
                          <a:endParaRPr lang="zh-CN" alt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10</a:t>
                          </a:r>
                          <a:r>
                            <a:rPr 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容积</a:t>
                          </a:r>
                          <a:r>
                            <a:rPr lang="en-US" alt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/d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 dirty="0">
                              <a:solidFill>
                                <a:srgbClr val="FF0000"/>
                              </a:solidFill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99.99</a:t>
                          </a:r>
                          <a:endParaRPr lang="zh-CN" sz="1600" kern="100" dirty="0">
                            <a:solidFill>
                              <a:srgbClr val="FF0000"/>
                            </a:solidFill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en-US" sz="1600" kern="10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3</a:t>
                          </a:r>
                          <a:endParaRPr lang="zh-CN" sz="1600" kern="10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600"/>
                            </a:spcBef>
                          </a:pPr>
                          <a:r>
                            <a:rPr 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Φ</a:t>
                          </a:r>
                          <a:r>
                            <a:rPr 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6</a:t>
                          </a:r>
                          <a:r>
                            <a:rPr lang="zh-CN" altLang="en-US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，</a:t>
                          </a:r>
                          <a:r>
                            <a:rPr lang="en-US" altLang="zh-CN" sz="1600" kern="100" dirty="0">
                              <a:effectLst/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a:t>144</a:t>
                          </a:r>
                          <a:endParaRPr lang="zh-CN" sz="1600" kern="100" dirty="0">
                            <a:effectLst/>
                            <a:latin typeface="微软雅黑" panose="020B0503020204020204" charset="-122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091" marR="54091" marT="0" marB="0" anchor="ctr" anchorCtr="1"/>
                    </a:tc>
                  </a:tr>
                </a:tbl>
              </a:graphicData>
            </a:graphic>
          </p:graphicFrame>
        </mc:Fallback>
      </mc:AlternateContent>
      <p:grpSp>
        <p:nvGrpSpPr>
          <p:cNvPr id="28" name="组合 27"/>
          <p:cNvGrpSpPr/>
          <p:nvPr/>
        </p:nvGrpSpPr>
        <p:grpSpPr>
          <a:xfrm>
            <a:off x="1613148" y="2822157"/>
            <a:ext cx="2007437" cy="2015112"/>
            <a:chOff x="3542410" y="4234306"/>
            <a:chExt cx="2007437" cy="2015112"/>
          </a:xfrm>
        </p:grpSpPr>
        <p:sp>
          <p:nvSpPr>
            <p:cNvPr id="22" name="文本框 21"/>
            <p:cNvSpPr txBox="1"/>
            <p:nvPr/>
          </p:nvSpPr>
          <p:spPr>
            <a:xfrm>
              <a:off x="3542410" y="5849308"/>
              <a:ext cx="200743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zh-CN" sz="2000" b="1" kern="100" dirty="0">
                  <a:solidFill>
                    <a:srgbClr val="0033CC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桶部粒子鉴别器</a:t>
              </a:r>
              <a:endPara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8"/>
            <a:stretch>
              <a:fillRect/>
            </a:stretch>
          </p:blipFill>
          <p:spPr>
            <a:xfrm>
              <a:off x="3581400" y="4234306"/>
              <a:ext cx="1877151" cy="1651696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2728595" y="1068705"/>
            <a:ext cx="3227705" cy="1984299"/>
            <a:chOff x="2687376" y="1088494"/>
            <a:chExt cx="3704425" cy="2293616"/>
          </a:xfrm>
        </p:grpSpPr>
        <p:sp>
          <p:nvSpPr>
            <p:cNvPr id="20" name="文本框 19"/>
            <p:cNvSpPr txBox="1"/>
            <p:nvPr/>
          </p:nvSpPr>
          <p:spPr>
            <a:xfrm>
              <a:off x="4033286" y="2921167"/>
              <a:ext cx="1426024" cy="460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zh-CN" sz="2000" b="1" kern="100" dirty="0">
                  <a:solidFill>
                    <a:srgbClr val="0033CC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主漂移室</a:t>
              </a:r>
              <a:endPara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376" y="1088494"/>
              <a:ext cx="3704425" cy="1885288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3529521" y="4352408"/>
            <a:ext cx="2510731" cy="2260075"/>
            <a:chOff x="3639369" y="2278049"/>
            <a:chExt cx="2510731" cy="2260075"/>
          </a:xfrm>
        </p:grpSpPr>
        <p:sp>
          <p:nvSpPr>
            <p:cNvPr id="24" name="文本框 23"/>
            <p:cNvSpPr txBox="1"/>
            <p:nvPr/>
          </p:nvSpPr>
          <p:spPr>
            <a:xfrm>
              <a:off x="4136071" y="4138014"/>
              <a:ext cx="14824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zh-CN" sz="2000" b="1" kern="100" dirty="0">
                  <a:solidFill>
                    <a:srgbClr val="0033CC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电磁量能器</a:t>
              </a:r>
              <a:endPara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8" t="8447" r="14383" b="3010"/>
            <a:stretch>
              <a:fillRect/>
            </a:stretch>
          </p:blipFill>
          <p:spPr>
            <a:xfrm>
              <a:off x="3639369" y="2278049"/>
              <a:ext cx="2510731" cy="1885288"/>
            </a:xfrm>
            <a:prstGeom prst="rect">
              <a:avLst/>
            </a:prstGeom>
          </p:spPr>
        </p:pic>
      </p:grpSp>
      <p:sp>
        <p:nvSpPr>
          <p:cNvPr id="36" name="文本框 35"/>
          <p:cNvSpPr txBox="1"/>
          <p:nvPr/>
        </p:nvSpPr>
        <p:spPr>
          <a:xfrm>
            <a:off x="9144622" y="4913873"/>
            <a:ext cx="2216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多种类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大用气量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高纯度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高精度配比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992106" y="4941277"/>
            <a:ext cx="24079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STCF</a:t>
            </a:r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供气特点：</a:t>
            </a:r>
            <a:endParaRPr lang="zh-CN" altLang="en-US" sz="24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1231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54046" b="-37838"/>
          <a:stretch>
            <a:fillRect/>
          </a:stretch>
        </p:blipFill>
        <p:spPr>
          <a:xfrm>
            <a:off x="9474922" y="282780"/>
            <a:ext cx="1281430" cy="74993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FA04-B0CF-4165-83E3-A0AD3C0387EC}" type="datetime1">
              <a:rPr lang="zh-CN" altLang="en-US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  <a:t>第十三届全国先进气体探测器会议</a:t>
            </a:r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BB8C-9527-4AD5-817B-ADF2A6F36A67}" type="slidenum"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3047" y="214710"/>
            <a:ext cx="10953616" cy="647932"/>
          </a:xfrm>
          <a:prstGeom prst="rect">
            <a:avLst/>
          </a:prstGeom>
          <a:solidFill>
            <a:srgbClr val="F8F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气体集成系统设计</a:t>
            </a:r>
            <a:endParaRPr lang="zh-CN" altLang="en-US" sz="3600" b="1" dirty="0">
              <a:solidFill>
                <a:srgbClr val="0033CC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 descr="timg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6232" y="214710"/>
            <a:ext cx="661342" cy="65663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797733" y="6237312"/>
            <a:ext cx="4392488" cy="144016"/>
          </a:xfrm>
          <a:prstGeom prst="rect">
            <a:avLst/>
          </a:prstGeom>
          <a:gradFill flip="none" rotWithShape="1">
            <a:gsLst>
              <a:gs pos="87176">
                <a:srgbClr val="E1B8B8"/>
              </a:gs>
              <a:gs pos="69000">
                <a:srgbClr val="CA88AA"/>
              </a:gs>
              <a:gs pos="44000">
                <a:srgbClr val="931788"/>
              </a:gs>
              <a:gs pos="0">
                <a:srgbClr val="921387"/>
              </a:gs>
              <a:gs pos="100000">
                <a:srgbClr val="F8E7C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1840" y="1798647"/>
            <a:ext cx="50971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多种类</a:t>
            </a:r>
            <a:endParaRPr lang="en-US" altLang="zh-CN" sz="24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大用气量</a:t>
            </a:r>
            <a:endParaRPr lang="en-US" altLang="zh-CN" sz="24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高纯度</a:t>
            </a:r>
            <a:endParaRPr lang="en-US" altLang="zh-CN" sz="24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高精度配比</a:t>
            </a:r>
            <a:endParaRPr lang="en-US" altLang="zh-CN" sz="24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气体与温度、湿度、气压相关</a:t>
            </a:r>
            <a:endParaRPr lang="en-US" altLang="zh-CN" sz="24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供气需要不间断</a:t>
            </a:r>
            <a:endParaRPr lang="en-US" altLang="zh-CN" sz="24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远程控制与监控</a:t>
            </a:r>
            <a:endParaRPr lang="en-US" altLang="zh-CN" sz="24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1840" y="1002857"/>
            <a:ext cx="2712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设计需求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49033" y="1798647"/>
            <a:ext cx="57376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多个</a:t>
            </a:r>
            <a:r>
              <a:rPr lang="en-US" altLang="zh-CN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MFC</a:t>
            </a:r>
            <a:endParaRPr lang="en-US" altLang="zh-CN" sz="24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多个备选气源</a:t>
            </a:r>
            <a:endParaRPr lang="en-US" altLang="zh-CN" sz="24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增加水氧控制、管阀件控制</a:t>
            </a:r>
            <a:endParaRPr lang="en-US" altLang="zh-CN" sz="24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MFC</a:t>
            </a:r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的精度需要考虑</a:t>
            </a:r>
            <a:endParaRPr lang="en-US" altLang="zh-CN" sz="24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添加温湿度和气压检测</a:t>
            </a:r>
            <a:endParaRPr lang="en-US" altLang="zh-CN" sz="24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气源可以自动切换、气源量可以监控</a:t>
            </a:r>
            <a:endParaRPr lang="en-US" altLang="zh-CN" sz="24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控制软件符合高能物理需求、远程关断</a:t>
            </a:r>
            <a:endParaRPr lang="en-US" altLang="zh-CN" sz="24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箭头: 右 2"/>
          <p:cNvSpPr/>
          <p:nvPr/>
        </p:nvSpPr>
        <p:spPr>
          <a:xfrm>
            <a:off x="5212580" y="2742689"/>
            <a:ext cx="636453" cy="47752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231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54046" b="-37838"/>
          <a:stretch>
            <a:fillRect/>
          </a:stretch>
        </p:blipFill>
        <p:spPr>
          <a:xfrm>
            <a:off x="9474922" y="282780"/>
            <a:ext cx="1281430" cy="749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797550" y="1002857"/>
            <a:ext cx="27127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实现途径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48985" y="494728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涉及众多——统一管理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FA04-B0CF-4165-83E3-A0AD3C0387EC}" type="datetime1">
              <a:rPr lang="zh-CN" altLang="en-US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  <a:t>第十三届全国先进气体探测器会议</a:t>
            </a:r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BB8C-9527-4AD5-817B-ADF2A6F36A67}" type="slidenum"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3047" y="214710"/>
            <a:ext cx="10953616" cy="647932"/>
          </a:xfrm>
          <a:prstGeom prst="rect">
            <a:avLst/>
          </a:prstGeom>
          <a:solidFill>
            <a:srgbClr val="F8F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气体集成系统设计</a:t>
            </a:r>
            <a:endParaRPr lang="zh-CN" altLang="en-US" sz="3600" b="1" dirty="0">
              <a:solidFill>
                <a:srgbClr val="0033CC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 descr="timg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6232" y="214710"/>
            <a:ext cx="661342" cy="65663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797733" y="6237312"/>
            <a:ext cx="4392488" cy="144016"/>
          </a:xfrm>
          <a:prstGeom prst="rect">
            <a:avLst/>
          </a:prstGeom>
          <a:gradFill flip="none" rotWithShape="1">
            <a:gsLst>
              <a:gs pos="87176">
                <a:srgbClr val="E1B8B8"/>
              </a:gs>
              <a:gs pos="69000">
                <a:srgbClr val="CA88AA"/>
              </a:gs>
              <a:gs pos="44000">
                <a:srgbClr val="931788"/>
              </a:gs>
              <a:gs pos="0">
                <a:srgbClr val="921387"/>
              </a:gs>
              <a:gs pos="100000">
                <a:srgbClr val="F8E7C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1189758"/>
            <a:ext cx="12192000" cy="316858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18820" y="4695825"/>
            <a:ext cx="3494405" cy="1323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功能详情：</a:t>
            </a:r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实时监测；数据采集与存储</a:t>
            </a:r>
            <a:r>
              <a:rPr lang="zh-CN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zh-CN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参数控制；故障处理</a:t>
            </a:r>
            <a:r>
              <a:rPr lang="zh-CN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zh-CN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系统更新。</a:t>
            </a:r>
            <a:endParaRPr lang="zh-CN" altLang="zh-CN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zh-CN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zh-CN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51575" y="4636770"/>
            <a:ext cx="33274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设计目标：</a:t>
            </a:r>
            <a:endParaRPr lang="zh-CN" altLang="zh-CN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供气全过程可视化运行；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运行高效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化；控制精准化；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</a:rPr>
              <a:t>安全连锁机制。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1231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54046" b="-37838"/>
          <a:stretch>
            <a:fillRect/>
          </a:stretch>
        </p:blipFill>
        <p:spPr>
          <a:xfrm>
            <a:off x="9474922" y="282780"/>
            <a:ext cx="1281430" cy="7499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12DF-6394-4ABD-87D9-4F4E779020F4}" type="datetime1">
              <a:rPr lang="zh-CN" altLang="en-US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  <a:t>第十三届全国先进气体探测器会议</a:t>
            </a:r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BB8C-9527-4AD5-817B-ADF2A6F36A67}" type="slidenum"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3047" y="214710"/>
            <a:ext cx="10953616" cy="647932"/>
          </a:xfrm>
          <a:prstGeom prst="rect">
            <a:avLst/>
          </a:prstGeom>
          <a:solidFill>
            <a:srgbClr val="F8F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  <a:sym typeface="+mn-ea"/>
              </a:rPr>
              <a:t>硬件设计</a:t>
            </a:r>
            <a:endParaRPr lang="zh-CN" altLang="en-US" sz="3600" b="1" dirty="0">
              <a:solidFill>
                <a:srgbClr val="0033CC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 descr="timg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6232" y="214710"/>
            <a:ext cx="661342" cy="65663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797733" y="6237312"/>
            <a:ext cx="4392488" cy="144016"/>
          </a:xfrm>
          <a:prstGeom prst="rect">
            <a:avLst/>
          </a:prstGeom>
          <a:gradFill flip="none" rotWithShape="1">
            <a:gsLst>
              <a:gs pos="87176">
                <a:srgbClr val="E1B8B8"/>
              </a:gs>
              <a:gs pos="69000">
                <a:srgbClr val="CA88AA"/>
              </a:gs>
              <a:gs pos="44000">
                <a:srgbClr val="931788"/>
              </a:gs>
              <a:gs pos="0">
                <a:srgbClr val="921387"/>
              </a:gs>
              <a:gs pos="100000">
                <a:srgbClr val="F8E7C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35861" y="3306971"/>
            <a:ext cx="3033172" cy="1893600"/>
            <a:chOff x="743585" y="3272155"/>
            <a:chExt cx="3033172" cy="1893600"/>
          </a:xfrm>
        </p:grpSpPr>
        <p:pic>
          <p:nvPicPr>
            <p:cNvPr id="3" name="图片 2" descr="C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3585" y="3272155"/>
              <a:ext cx="851535" cy="1892300"/>
            </a:xfrm>
            <a:prstGeom prst="rect">
              <a:avLst/>
            </a:prstGeom>
          </p:spPr>
        </p:pic>
        <p:pic>
          <p:nvPicPr>
            <p:cNvPr id="4" name="图片 3" descr="B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9765" y="3272155"/>
              <a:ext cx="697642" cy="1893600"/>
            </a:xfrm>
            <a:prstGeom prst="rect">
              <a:avLst/>
            </a:prstGeom>
          </p:spPr>
        </p:pic>
        <p:pic>
          <p:nvPicPr>
            <p:cNvPr id="5" name="图片 4" descr="B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9115" y="3272155"/>
              <a:ext cx="697642" cy="1893600"/>
            </a:xfrm>
            <a:prstGeom prst="rect">
              <a:avLst/>
            </a:prstGeom>
          </p:spPr>
        </p:pic>
      </p:grpSp>
      <p:pic>
        <p:nvPicPr>
          <p:cNvPr id="7" name="图片 6" descr="fix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077" y="3593654"/>
            <a:ext cx="2310765" cy="1014095"/>
          </a:xfrm>
          <a:prstGeom prst="rect">
            <a:avLst/>
          </a:prstGeom>
        </p:spPr>
      </p:pic>
      <p:pic>
        <p:nvPicPr>
          <p:cNvPr id="16" name="图片 15" descr="int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077" y="1147620"/>
            <a:ext cx="990600" cy="974090"/>
          </a:xfrm>
          <a:prstGeom prst="rect">
            <a:avLst/>
          </a:prstGeom>
        </p:spPr>
      </p:pic>
      <p:pic>
        <p:nvPicPr>
          <p:cNvPr id="17" name="图片 16" descr="交互机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7878" y="1117140"/>
            <a:ext cx="2310130" cy="1028065"/>
          </a:xfrm>
          <a:prstGeom prst="rect">
            <a:avLst/>
          </a:prstGeom>
        </p:spPr>
      </p:pic>
      <p:pic>
        <p:nvPicPr>
          <p:cNvPr id="18" name="图片 17" descr="传感器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020000">
            <a:off x="4527221" y="4835261"/>
            <a:ext cx="1047115" cy="1237615"/>
          </a:xfrm>
          <a:prstGeom prst="rect">
            <a:avLst/>
          </a:prstGeom>
        </p:spPr>
      </p:pic>
      <p:pic>
        <p:nvPicPr>
          <p:cNvPr id="19" name="图片 18" descr="PDU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6708" y="2255885"/>
            <a:ext cx="4093845" cy="485775"/>
          </a:xfrm>
          <a:prstGeom prst="rect">
            <a:avLst/>
          </a:prstGeom>
        </p:spPr>
      </p:pic>
      <p:pic>
        <p:nvPicPr>
          <p:cNvPr id="20" name="图片 19" descr="电脑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5024" y="892926"/>
            <a:ext cx="1518920" cy="1541780"/>
          </a:xfrm>
          <a:prstGeom prst="rect">
            <a:avLst/>
          </a:prstGeom>
        </p:spPr>
      </p:pic>
      <p:cxnSp>
        <p:nvCxnSpPr>
          <p:cNvPr id="31" name="肘形连接符 30"/>
          <p:cNvCxnSpPr>
            <a:endCxn id="3" idx="2"/>
          </p:cNvCxnSpPr>
          <p:nvPr/>
        </p:nvCxnSpPr>
        <p:spPr>
          <a:xfrm rot="10800000">
            <a:off x="761946" y="5198636"/>
            <a:ext cx="3493770" cy="324485"/>
          </a:xfrm>
          <a:prstGeom prst="bentConnector2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>
            <a:endCxn id="4" idx="2"/>
          </p:cNvCxnSpPr>
          <p:nvPr/>
        </p:nvCxnSpPr>
        <p:spPr>
          <a:xfrm flipH="1" flipV="1">
            <a:off x="1871291" y="5200541"/>
            <a:ext cx="635" cy="325755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/>
        </p:nvCxnSpPr>
        <p:spPr>
          <a:xfrm flipV="1">
            <a:off x="8788683" y="4467057"/>
            <a:ext cx="699770" cy="4101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22"/>
          <p:cNvSpPr txBox="1"/>
          <p:nvPr>
            <p:custDataLst>
              <p:tags r:id="rId10"/>
            </p:custDataLst>
          </p:nvPr>
        </p:nvSpPr>
        <p:spPr>
          <a:xfrm>
            <a:off x="9595274" y="4208244"/>
            <a:ext cx="23818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气体探测谱仪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cxnSp>
        <p:nvCxnSpPr>
          <p:cNvPr id="64" name="直接箭头连接符 63"/>
          <p:cNvCxnSpPr/>
          <p:nvPr/>
        </p:nvCxnSpPr>
        <p:spPr>
          <a:xfrm flipV="1">
            <a:off x="3607166" y="4106009"/>
            <a:ext cx="715777" cy="5309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247015" y="3161265"/>
            <a:ext cx="3345683" cy="222289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352794" y="3630868"/>
            <a:ext cx="1136093" cy="9003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水氧</a:t>
            </a:r>
            <a:endParaRPr lang="zh-CN" altLang="en-US" dirty="0"/>
          </a:p>
        </p:txBody>
      </p:sp>
      <p:cxnSp>
        <p:nvCxnSpPr>
          <p:cNvPr id="53" name="直接箭头连接符 52"/>
          <p:cNvCxnSpPr/>
          <p:nvPr/>
        </p:nvCxnSpPr>
        <p:spPr>
          <a:xfrm flipV="1">
            <a:off x="5580459" y="4065294"/>
            <a:ext cx="715777" cy="5309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828675" y="5618480"/>
            <a:ext cx="2084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自动气体输送柜</a:t>
            </a:r>
            <a:endParaRPr lang="zh-CN" altLang="en-US" sz="20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912721" y="4652667"/>
            <a:ext cx="1081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配气仪</a:t>
            </a:r>
            <a:endParaRPr lang="zh-CN" altLang="en-US" sz="20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4276506" y="5837335"/>
            <a:ext cx="178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温湿度、气压</a:t>
            </a:r>
            <a:endParaRPr lang="zh-CN" altLang="en-US" sz="20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9" name="连接符: 肘形 28"/>
          <p:cNvCxnSpPr/>
          <p:nvPr/>
        </p:nvCxnSpPr>
        <p:spPr>
          <a:xfrm rot="5400000">
            <a:off x="3141942" y="1519575"/>
            <a:ext cx="419605" cy="286377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连接符: 肘形 32"/>
          <p:cNvCxnSpPr>
            <a:stCxn id="19" idx="2"/>
            <a:endCxn id="26" idx="0"/>
          </p:cNvCxnSpPr>
          <p:nvPr/>
        </p:nvCxnSpPr>
        <p:spPr>
          <a:xfrm rot="16200000" flipH="1">
            <a:off x="4407632" y="3117659"/>
            <a:ext cx="889208" cy="13721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连接符: 肘形 36"/>
          <p:cNvCxnSpPr>
            <a:stCxn id="19" idx="2"/>
            <a:endCxn id="7" idx="0"/>
          </p:cNvCxnSpPr>
          <p:nvPr/>
        </p:nvCxnSpPr>
        <p:spPr>
          <a:xfrm rot="16200000" flipH="1">
            <a:off x="5737048" y="1788242"/>
            <a:ext cx="851994" cy="275882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 66"/>
          <p:cNvSpPr/>
          <p:nvPr/>
        </p:nvSpPr>
        <p:spPr>
          <a:xfrm>
            <a:off x="135467" y="2175685"/>
            <a:ext cx="8562376" cy="4002109"/>
          </a:xfrm>
          <a:prstGeom prst="rect">
            <a:avLst/>
          </a:prstGeom>
          <a:noFill/>
          <a:ln w="28575">
            <a:solidFill>
              <a:srgbClr val="9316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 flipH="1" flipV="1">
            <a:off x="3020006" y="5197366"/>
            <a:ext cx="635" cy="325755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肘形连接符 13"/>
          <p:cNvCxnSpPr>
            <a:endCxn id="54" idx="2"/>
          </p:cNvCxnSpPr>
          <p:nvPr/>
        </p:nvCxnSpPr>
        <p:spPr>
          <a:xfrm flipV="1">
            <a:off x="5713730" y="5052695"/>
            <a:ext cx="1739900" cy="473710"/>
          </a:xfrm>
          <a:prstGeom prst="bentConnector2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 flipV="1">
            <a:off x="4352290" y="1946275"/>
            <a:ext cx="635" cy="3257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17" idx="3"/>
            <a:endCxn id="16" idx="1"/>
          </p:cNvCxnSpPr>
          <p:nvPr/>
        </p:nvCxnSpPr>
        <p:spPr>
          <a:xfrm>
            <a:off x="5478145" y="1631315"/>
            <a:ext cx="908685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V="1">
            <a:off x="7377430" y="1503680"/>
            <a:ext cx="2512060" cy="6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图片 99"/>
          <p:cNvPicPr/>
          <p:nvPr/>
        </p:nvPicPr>
        <p:blipFill>
          <a:blip r:embed="rId11"/>
          <a:stretch>
            <a:fillRect/>
          </a:stretch>
        </p:blipFill>
        <p:spPr>
          <a:xfrm>
            <a:off x="10163810" y="2913380"/>
            <a:ext cx="965200" cy="12731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0" name="肘形连接符 29"/>
          <p:cNvCxnSpPr/>
          <p:nvPr/>
        </p:nvCxnSpPr>
        <p:spPr>
          <a:xfrm>
            <a:off x="7360920" y="1780540"/>
            <a:ext cx="2790190" cy="2029460"/>
          </a:xfrm>
          <a:prstGeom prst="bentConnector3">
            <a:avLst>
              <a:gd name="adj1" fmla="val 7034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1231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54046" b="-37838"/>
          <a:stretch>
            <a:fillRect/>
          </a:stretch>
        </p:blipFill>
        <p:spPr>
          <a:xfrm>
            <a:off x="9474922" y="282780"/>
            <a:ext cx="1281430" cy="74993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825625" y="2317115"/>
            <a:ext cx="6921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电源</a:t>
            </a:r>
            <a:endParaRPr lang="zh-CN" altLang="en-US" sz="20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871980" y="1232535"/>
            <a:ext cx="960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</a:rPr>
              <a:t>以太网</a:t>
            </a:r>
            <a:endParaRPr lang="zh-CN" altLang="en-US" sz="20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BCAD-A975-4E56-8F2A-C80D69E75C23}" type="datetime1">
              <a:rPr lang="zh-CN" altLang="en-US" smtClean="0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  <a:t>第十三届全国先进气体探测器会议</a:t>
            </a:r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4BB8C-9527-4AD5-817B-ADF2A6F36A67}" type="slidenum">
              <a:rPr lang="zh-CN" altLang="en-US">
                <a:solidFill>
                  <a:srgbClr val="FFFFFF">
                    <a:lumMod val="50000"/>
                  </a:srgbClr>
                </a:solidFill>
                <a:latin typeface="Arial" panose="020B0604020202020204"/>
                <a:ea typeface="楷体" panose="02010609060101010101" charset="-122"/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  <a:latin typeface="Arial" panose="020B0604020202020204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3047" y="214710"/>
            <a:ext cx="10953616" cy="647932"/>
          </a:xfrm>
          <a:prstGeom prst="rect">
            <a:avLst/>
          </a:prstGeom>
          <a:solidFill>
            <a:srgbClr val="F8F3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44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  <a:sym typeface="+mn-ea"/>
              </a:rPr>
              <a:t>气体集成系统</a:t>
            </a:r>
            <a:endParaRPr lang="zh-CN" altLang="en-US" sz="3600" b="1" dirty="0">
              <a:solidFill>
                <a:srgbClr val="0033CC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 descr="timg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6232" y="214710"/>
            <a:ext cx="661342" cy="65663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797733" y="6237312"/>
            <a:ext cx="4392488" cy="144016"/>
          </a:xfrm>
          <a:prstGeom prst="rect">
            <a:avLst/>
          </a:prstGeom>
          <a:gradFill flip="none" rotWithShape="1">
            <a:gsLst>
              <a:gs pos="87176">
                <a:srgbClr val="E1B8B8"/>
              </a:gs>
              <a:gs pos="69000">
                <a:srgbClr val="CA88AA"/>
              </a:gs>
              <a:gs pos="44000">
                <a:srgbClr val="931788"/>
              </a:gs>
              <a:gs pos="0">
                <a:srgbClr val="921387"/>
              </a:gs>
              <a:gs pos="100000">
                <a:srgbClr val="F8E7C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0" t="7349" r="6254" b="3485"/>
          <a:stretch>
            <a:fillRect/>
          </a:stretch>
        </p:blipFill>
        <p:spPr>
          <a:xfrm>
            <a:off x="901036" y="3282172"/>
            <a:ext cx="4464768" cy="27207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/>
          <a:srcRect l="5671" t="10375" r="6601" b="5630"/>
          <a:stretch>
            <a:fillRect/>
          </a:stretch>
        </p:blipFill>
        <p:spPr>
          <a:xfrm>
            <a:off x="1262601" y="871128"/>
            <a:ext cx="3370217" cy="185168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/>
          <a:srcRect l="28499" t="3155"/>
          <a:stretch>
            <a:fillRect/>
          </a:stretch>
        </p:blipFill>
        <p:spPr>
          <a:xfrm>
            <a:off x="5834556" y="1152627"/>
            <a:ext cx="1686420" cy="485512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/>
          <a:srcRect l="20214" t="7623" r="15204" b="-563"/>
          <a:stretch>
            <a:fillRect/>
          </a:stretch>
        </p:blipFill>
        <p:spPr>
          <a:xfrm>
            <a:off x="7615800" y="1165544"/>
            <a:ext cx="1904231" cy="488712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/>
          <a:srcRect t="1318"/>
          <a:stretch>
            <a:fillRect/>
          </a:stretch>
        </p:blipFill>
        <p:spPr>
          <a:xfrm>
            <a:off x="9614855" y="1165543"/>
            <a:ext cx="1501181" cy="4848229"/>
          </a:xfrm>
          <a:prstGeom prst="rect">
            <a:avLst/>
          </a:prstGeom>
        </p:spPr>
      </p:pic>
      <p:pic>
        <p:nvPicPr>
          <p:cNvPr id="14" name="图片 13" descr="1231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54046" b="-37838"/>
          <a:stretch>
            <a:fillRect/>
          </a:stretch>
        </p:blipFill>
        <p:spPr>
          <a:xfrm>
            <a:off x="9474922" y="282780"/>
            <a:ext cx="1281430" cy="749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192645" y="822325"/>
            <a:ext cx="27946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气体分布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——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耗气量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低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35835" y="2821940"/>
            <a:ext cx="12585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气体配置</a:t>
            </a:r>
            <a:endParaRPr lang="zh-CN" altLang="en-US" sz="2000" b="1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36090" y="6047740"/>
            <a:ext cx="27946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气体分布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——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耗气量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高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</p:spTree>
    <p:custDataLst>
      <p:tags r:id="rId9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  <p:tag name="KSO_WM_TAG_VERSION" val="1.0"/>
  <p:tag name="KSO_WM_SLIDE_ITEM_CNT" val="2"/>
  <p:tag name="KSO_WM_SLIDE_LAYOUT" val="a_b"/>
  <p:tag name="KSO_WM_SLIDE_LAYOUT_CNT" val="1_1"/>
  <p:tag name="KSO_WM_SLIDE_TYPE" val="title"/>
  <p:tag name="KSO_WM_SLIDE_SUBTYPE" val="pureTxt"/>
  <p:tag name="KSO_WM_BEAUTIFY_FLAG" val="#wm#"/>
  <p:tag name="KSO_WM_COMBINE_RELATE_SLIDE_ID" val="background20185116_1"/>
  <p:tag name="KSO_WM_TEMPLATE_CATEGORY" val="custom"/>
  <p:tag name="KSO_WM_TEMPLATE_INDEX" val="20189055"/>
  <p:tag name="KSO_WM_SLIDE_ID" val="custom20189055_1"/>
  <p:tag name="KSO_WM_SLIDE_INDEX" val="1"/>
  <p:tag name="KSO_WM_TEMPLATE_SUBCATEGORY" val="combine"/>
  <p:tag name="KSO_WM_TEMPLATE_THUMBS_INDEX" val="1、5、6、7、8、9、10、13、14、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SLIDE_SIZE" val="828*342"/>
  <p:tag name="KSO_WM_SLIDE_POSITION" val="66*143"/>
  <p:tag name="KSO_WM_SLIDE_LAYOUT_CNT" val="1_2"/>
  <p:tag name="KSO_WM_SLIDE_LAYOUT" val="a_f"/>
  <p:tag name="KSO_WM_BEAUTIFY_FLAG" val="#wm#"/>
  <p:tag name="KSO_WM_SLIDE_TYPE" val="text"/>
  <p:tag name="KSO_WM_SLIDE_ITEM_CNT" val="2"/>
  <p:tag name="KSO_WM_TAG_VERSION" val="1.0"/>
  <p:tag name="KSO_WM_SLIDE_SUBTYPE" val="pureTxt"/>
  <p:tag name="KSO_WM_COMBINE_RELATE_SLIDE_ID" val="background20185116_3"/>
  <p:tag name="KSO_WM_TEMPLATE_CATEGORY" val="custom"/>
  <p:tag name="KSO_WM_TEMPLATE_INDEX" val="20189055"/>
  <p:tag name="KSO_WM_SLIDE_ID" val="custom20189055_3"/>
  <p:tag name="KSO_WM_SLIDE_INDEX" val="3"/>
  <p:tag name="KSO_WM_TEMPLATE_SUBCATEGORY" val="combine"/>
</p:tagLst>
</file>

<file path=ppt/tags/tag12.xml><?xml version="1.0" encoding="utf-8"?>
<p:tagLst xmlns:p="http://schemas.openxmlformats.org/presentationml/2006/main">
  <p:tag name="KSO_WM_SLIDE_SIZE" val="828*342"/>
  <p:tag name="KSO_WM_SLIDE_POSITION" val="66*143"/>
  <p:tag name="KSO_WM_SLIDE_LAYOUT_CNT" val="1_2"/>
  <p:tag name="KSO_WM_SLIDE_LAYOUT" val="a_f"/>
  <p:tag name="KSO_WM_BEAUTIFY_FLAG" val="#wm#"/>
  <p:tag name="KSO_WM_SLIDE_TYPE" val="text"/>
  <p:tag name="KSO_WM_SLIDE_ITEM_CNT" val="2"/>
  <p:tag name="KSO_WM_TAG_VERSION" val="1.0"/>
  <p:tag name="KSO_WM_SLIDE_SUBTYPE" val="pureTxt"/>
  <p:tag name="KSO_WM_COMBINE_RELATE_SLIDE_ID" val="background20185116_3"/>
  <p:tag name="KSO_WM_TEMPLATE_CATEGORY" val="custom"/>
  <p:tag name="KSO_WM_TEMPLATE_INDEX" val="20189055"/>
  <p:tag name="KSO_WM_SLIDE_ID" val="custom20189055_3"/>
  <p:tag name="KSO_WM_SLIDE_INDEX" val="3"/>
  <p:tag name="KSO_WM_TEMPLATE_SUBCATEGORY" val="combine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SLIDE_SIZE" val="828*342"/>
  <p:tag name="KSO_WM_SLIDE_POSITION" val="66*143"/>
  <p:tag name="KSO_WM_SLIDE_LAYOUT_CNT" val="1_2"/>
  <p:tag name="KSO_WM_SLIDE_LAYOUT" val="a_f"/>
  <p:tag name="KSO_WM_BEAUTIFY_FLAG" val="#wm#"/>
  <p:tag name="KSO_WM_SLIDE_TYPE" val="text"/>
  <p:tag name="KSO_WM_SLIDE_ITEM_CNT" val="2"/>
  <p:tag name="KSO_WM_TAG_VERSION" val="1.0"/>
  <p:tag name="KSO_WM_SLIDE_SUBTYPE" val="pureTxt"/>
  <p:tag name="KSO_WM_COMBINE_RELATE_SLIDE_ID" val="background20185116_3"/>
  <p:tag name="KSO_WM_TEMPLATE_CATEGORY" val="custom"/>
  <p:tag name="KSO_WM_TEMPLATE_INDEX" val="20189055"/>
  <p:tag name="KSO_WM_SLIDE_ID" val="custom20189055_3"/>
  <p:tag name="KSO_WM_SLIDE_INDEX" val="3"/>
  <p:tag name="KSO_WM_TEMPLATE_SUBCATEGORY" val="combine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SLIDE_SIZE" val="828*342"/>
  <p:tag name="KSO_WM_SLIDE_POSITION" val="66*143"/>
  <p:tag name="KSO_WM_SLIDE_LAYOUT_CNT" val="1_2"/>
  <p:tag name="KSO_WM_SLIDE_LAYOUT" val="a_f"/>
  <p:tag name="KSO_WM_BEAUTIFY_FLAG" val="#wm#"/>
  <p:tag name="KSO_WM_SLIDE_TYPE" val="text"/>
  <p:tag name="KSO_WM_SLIDE_ITEM_CNT" val="2"/>
  <p:tag name="KSO_WM_TAG_VERSION" val="1.0"/>
  <p:tag name="KSO_WM_SLIDE_SUBTYPE" val="pureTxt"/>
  <p:tag name="KSO_WM_COMBINE_RELATE_SLIDE_ID" val="background20185116_3"/>
  <p:tag name="KSO_WM_TEMPLATE_CATEGORY" val="custom"/>
  <p:tag name="KSO_WM_TEMPLATE_INDEX" val="20189055"/>
  <p:tag name="KSO_WM_SLIDE_ID" val="custom20189055_3"/>
  <p:tag name="KSO_WM_SLIDE_INDEX" val="3"/>
  <p:tag name="KSO_WM_TEMPLATE_SUBCATEGORY" val="combine"/>
</p:tagLst>
</file>

<file path=ppt/tags/tag19.xml><?xml version="1.0" encoding="utf-8"?>
<p:tagLst xmlns:p="http://schemas.openxmlformats.org/presentationml/2006/main">
  <p:tag name="KSO_WM_SLIDE_SIZE" val="828*342"/>
  <p:tag name="KSO_WM_SLIDE_POSITION" val="66*143"/>
  <p:tag name="KSO_WM_SLIDE_LAYOUT_CNT" val="1_2"/>
  <p:tag name="KSO_WM_SLIDE_LAYOUT" val="a_f"/>
  <p:tag name="KSO_WM_BEAUTIFY_FLAG" val="#wm#"/>
  <p:tag name="KSO_WM_SLIDE_TYPE" val="text"/>
  <p:tag name="KSO_WM_SLIDE_ITEM_CNT" val="2"/>
  <p:tag name="KSO_WM_TAG_VERSION" val="1.0"/>
  <p:tag name="KSO_WM_SLIDE_SUBTYPE" val="pureTxt"/>
  <p:tag name="KSO_WM_COMBINE_RELATE_SLIDE_ID" val="background20185116_3"/>
  <p:tag name="KSO_WM_TEMPLATE_CATEGORY" val="custom"/>
  <p:tag name="KSO_WM_TEMPLATE_INDEX" val="20189055"/>
  <p:tag name="KSO_WM_SLIDE_ID" val="custom20189055_3"/>
  <p:tag name="KSO_WM_SLIDE_INDEX" val="3"/>
  <p:tag name="KSO_WM_TEMPLATE_SUBCATEGORY" val="combine"/>
</p:tagLst>
</file>

<file path=ppt/tags/tag2.xml><?xml version="1.0" encoding="utf-8"?>
<p:tagLst xmlns:p="http://schemas.openxmlformats.org/presentationml/2006/main">
  <p:tag name="KSO_WM_SLIDE_SIZE" val="828*342"/>
  <p:tag name="KSO_WM_SLIDE_POSITION" val="66*143"/>
  <p:tag name="KSO_WM_SLIDE_LAYOUT_CNT" val="1_2"/>
  <p:tag name="KSO_WM_SLIDE_LAYOUT" val="a_f"/>
  <p:tag name="KSO_WM_BEAUTIFY_FLAG" val="#wm#"/>
  <p:tag name="KSO_WM_SLIDE_TYPE" val="text"/>
  <p:tag name="KSO_WM_SLIDE_ITEM_CNT" val="2"/>
  <p:tag name="KSO_WM_TAG_VERSION" val="1.0"/>
  <p:tag name="KSO_WM_SLIDE_SUBTYPE" val="pureTxt"/>
  <p:tag name="KSO_WM_COMBINE_RELATE_SLIDE_ID" val="background20185116_3"/>
  <p:tag name="KSO_WM_TEMPLATE_CATEGORY" val="custom"/>
  <p:tag name="KSO_WM_TEMPLATE_INDEX" val="20189055"/>
  <p:tag name="KSO_WM_SLIDE_ID" val="custom20189055_3"/>
  <p:tag name="KSO_WM_SLIDE_INDEX" val="3"/>
  <p:tag name="KSO_WM_TEMPLATE_SUBCATEGORY" val="combine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SLIDE_SIZE" val="828*342"/>
  <p:tag name="KSO_WM_SLIDE_POSITION" val="66*143"/>
  <p:tag name="KSO_WM_SLIDE_LAYOUT_CNT" val="1_2"/>
  <p:tag name="KSO_WM_SLIDE_LAYOUT" val="a_f"/>
  <p:tag name="KSO_WM_BEAUTIFY_FLAG" val="#wm#"/>
  <p:tag name="KSO_WM_SLIDE_TYPE" val="text"/>
  <p:tag name="KSO_WM_SLIDE_ITEM_CNT" val="2"/>
  <p:tag name="KSO_WM_TAG_VERSION" val="1.0"/>
  <p:tag name="KSO_WM_SLIDE_SUBTYPE" val="pureTxt"/>
  <p:tag name="KSO_WM_COMBINE_RELATE_SLIDE_ID" val="background20185116_3"/>
  <p:tag name="KSO_WM_TEMPLATE_CATEGORY" val="custom"/>
  <p:tag name="KSO_WM_TEMPLATE_INDEX" val="20189055"/>
  <p:tag name="KSO_WM_SLIDE_ID" val="custom20189055_3"/>
  <p:tag name="KSO_WM_SLIDE_INDEX" val="3"/>
  <p:tag name="KSO_WM_TEMPLATE_SUBCATEGORY" val="combine"/>
</p:tagLst>
</file>

<file path=ppt/tags/tag26.xml><?xml version="1.0" encoding="utf-8"?>
<p:tagLst xmlns:p="http://schemas.openxmlformats.org/presentationml/2006/main">
  <p:tag name="KSO_WM_SLIDE_SIZE" val="828*342"/>
  <p:tag name="KSO_WM_SLIDE_POSITION" val="66*143"/>
  <p:tag name="KSO_WM_SLIDE_LAYOUT_CNT" val="1_2"/>
  <p:tag name="KSO_WM_SLIDE_LAYOUT" val="a_f"/>
  <p:tag name="KSO_WM_BEAUTIFY_FLAG" val="#wm#"/>
  <p:tag name="KSO_WM_SLIDE_TYPE" val="text"/>
  <p:tag name="KSO_WM_SLIDE_ITEM_CNT" val="2"/>
  <p:tag name="KSO_WM_TAG_VERSION" val="1.0"/>
  <p:tag name="KSO_WM_SLIDE_SUBTYPE" val="pureTxt"/>
  <p:tag name="KSO_WM_COMBINE_RELATE_SLIDE_ID" val="background20185116_3"/>
  <p:tag name="KSO_WM_TEMPLATE_CATEGORY" val="custom"/>
  <p:tag name="KSO_WM_TEMPLATE_INDEX" val="20189055"/>
  <p:tag name="KSO_WM_SLIDE_ID" val="custom20189055_3"/>
  <p:tag name="KSO_WM_SLIDE_INDEX" val="3"/>
  <p:tag name="KSO_WM_TEMPLATE_SUBCATEGORY" val="combine"/>
</p:tagLst>
</file>

<file path=ppt/tags/tag27.xml><?xml version="1.0" encoding="utf-8"?>
<p:tagLst xmlns:p="http://schemas.openxmlformats.org/presentationml/2006/main">
  <p:tag name="KSO_WM_SLIDE_SIZE" val="828*342"/>
  <p:tag name="KSO_WM_SLIDE_POSITION" val="66*143"/>
  <p:tag name="KSO_WM_SLIDE_LAYOUT_CNT" val="1_2"/>
  <p:tag name="KSO_WM_SLIDE_LAYOUT" val="a_f"/>
  <p:tag name="KSO_WM_BEAUTIFY_FLAG" val="#wm#"/>
  <p:tag name="KSO_WM_SLIDE_TYPE" val="text"/>
  <p:tag name="KSO_WM_SLIDE_ITEM_CNT" val="2"/>
  <p:tag name="KSO_WM_TAG_VERSION" val="1.0"/>
  <p:tag name="KSO_WM_SLIDE_SUBTYPE" val="pureTxt"/>
  <p:tag name="KSO_WM_COMBINE_RELATE_SLIDE_ID" val="background20185116_3"/>
  <p:tag name="KSO_WM_TEMPLATE_CATEGORY" val="custom"/>
  <p:tag name="KSO_WM_TEMPLATE_INDEX" val="20189055"/>
  <p:tag name="KSO_WM_SLIDE_ID" val="custom20189055_3"/>
  <p:tag name="KSO_WM_SLIDE_INDEX" val="3"/>
  <p:tag name="KSO_WM_TEMPLATE_SUBCATEGORY" val="combine"/>
</p:tagLst>
</file>

<file path=ppt/tags/tag28.xml><?xml version="1.0" encoding="utf-8"?>
<p:tagLst xmlns:p="http://schemas.openxmlformats.org/presentationml/2006/main">
  <p:tag name="KSO_WM_SLIDE_SIZE" val="828*342"/>
  <p:tag name="KSO_WM_SLIDE_POSITION" val="66*143"/>
  <p:tag name="KSO_WM_SLIDE_LAYOUT_CNT" val="1_2"/>
  <p:tag name="KSO_WM_SLIDE_LAYOUT" val="a_f"/>
  <p:tag name="KSO_WM_BEAUTIFY_FLAG" val="#wm#"/>
  <p:tag name="KSO_WM_SLIDE_TYPE" val="text"/>
  <p:tag name="KSO_WM_SLIDE_ITEM_CNT" val="2"/>
  <p:tag name="KSO_WM_TAG_VERSION" val="1.0"/>
  <p:tag name="KSO_WM_SLIDE_SUBTYPE" val="pureTxt"/>
  <p:tag name="KSO_WM_COMBINE_RELATE_SLIDE_ID" val="background20185116_3"/>
  <p:tag name="KSO_WM_TEMPLATE_CATEGORY" val="custom"/>
  <p:tag name="KSO_WM_TEMPLATE_INDEX" val="20189055"/>
  <p:tag name="KSO_WM_SLIDE_ID" val="custom20189055_3"/>
  <p:tag name="KSO_WM_SLIDE_INDEX" val="3"/>
  <p:tag name="KSO_WM_TEMPLATE_SUBCATEGORY" val="combine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SLIDE_SIZE" val="828*342"/>
  <p:tag name="KSO_WM_SLIDE_POSITION" val="66*143"/>
  <p:tag name="KSO_WM_SLIDE_LAYOUT_CNT" val="1_2"/>
  <p:tag name="KSO_WM_SLIDE_LAYOUT" val="a_f"/>
  <p:tag name="KSO_WM_BEAUTIFY_FLAG" val="#wm#"/>
  <p:tag name="KSO_WM_SLIDE_TYPE" val="text"/>
  <p:tag name="KSO_WM_SLIDE_ITEM_CNT" val="2"/>
  <p:tag name="KSO_WM_TAG_VERSION" val="1.0"/>
  <p:tag name="KSO_WM_SLIDE_SUBTYPE" val="pureTxt"/>
  <p:tag name="KSO_WM_COMBINE_RELATE_SLIDE_ID" val="background20185116_3"/>
  <p:tag name="KSO_WM_TEMPLATE_CATEGORY" val="custom"/>
  <p:tag name="KSO_WM_TEMPLATE_INDEX" val="20189055"/>
  <p:tag name="KSO_WM_SLIDE_ID" val="custom20189055_3"/>
  <p:tag name="KSO_WM_SLIDE_INDEX" val="3"/>
  <p:tag name="KSO_WM_TEMPLATE_SUBCATEGORY" val="combine"/>
</p:tagLst>
</file>

<file path=ppt/tags/tag30.xml><?xml version="1.0" encoding="utf-8"?>
<p:tagLst xmlns:p="http://schemas.openxmlformats.org/presentationml/2006/main">
  <p:tag name="KSO_WM_SLIDE_SIZE" val="828*342"/>
  <p:tag name="KSO_WM_SLIDE_POSITION" val="66*143"/>
  <p:tag name="KSO_WM_SLIDE_LAYOUT_CNT" val="1_2"/>
  <p:tag name="KSO_WM_SLIDE_LAYOUT" val="a_f"/>
  <p:tag name="KSO_WM_BEAUTIFY_FLAG" val="#wm#"/>
  <p:tag name="KSO_WM_SLIDE_TYPE" val="text"/>
  <p:tag name="KSO_WM_SLIDE_ITEM_CNT" val="2"/>
  <p:tag name="KSO_WM_TAG_VERSION" val="1.0"/>
  <p:tag name="KSO_WM_SLIDE_SUBTYPE" val="pureTxt"/>
  <p:tag name="KSO_WM_COMBINE_RELATE_SLIDE_ID" val="background20185116_3"/>
  <p:tag name="KSO_WM_TEMPLATE_CATEGORY" val="custom"/>
  <p:tag name="KSO_WM_TEMPLATE_INDEX" val="20189055"/>
  <p:tag name="KSO_WM_SLIDE_ID" val="custom20189055_3"/>
  <p:tag name="KSO_WM_SLIDE_INDEX" val="3"/>
  <p:tag name="KSO_WM_TEMPLATE_SUBCATEGORY" val="combine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SLIDE_SIZE" val="828*342"/>
  <p:tag name="KSO_WM_SLIDE_POSITION" val="66*143"/>
  <p:tag name="KSO_WM_SLIDE_LAYOUT_CNT" val="1_2"/>
  <p:tag name="KSO_WM_SLIDE_LAYOUT" val="a_f"/>
  <p:tag name="KSO_WM_BEAUTIFY_FLAG" val="#wm#"/>
  <p:tag name="KSO_WM_SLIDE_TYPE" val="text"/>
  <p:tag name="KSO_WM_SLIDE_ITEM_CNT" val="2"/>
  <p:tag name="KSO_WM_TAG_VERSION" val="1.0"/>
  <p:tag name="KSO_WM_SLIDE_SUBTYPE" val="pureTxt"/>
  <p:tag name="KSO_WM_COMBINE_RELATE_SLIDE_ID" val="background20185116_3"/>
  <p:tag name="KSO_WM_TEMPLATE_CATEGORY" val="custom"/>
  <p:tag name="KSO_WM_TEMPLATE_INDEX" val="20189055"/>
  <p:tag name="KSO_WM_SLIDE_ID" val="custom20189055_3"/>
  <p:tag name="KSO_WM_SLIDE_INDEX" val="3"/>
  <p:tag name="KSO_WM_TEMPLATE_SUBCATEGORY" val="combine"/>
</p:tagLst>
</file>

<file path=ppt/tags/tag4.xml><?xml version="1.0" encoding="utf-8"?>
<p:tagLst xmlns:p="http://schemas.openxmlformats.org/presentationml/2006/main">
  <p:tag name="KSO_WM_SLIDE_SIZE" val="828*342"/>
  <p:tag name="KSO_WM_SLIDE_POSITION" val="66*143"/>
  <p:tag name="KSO_WM_SLIDE_LAYOUT_CNT" val="1_2"/>
  <p:tag name="KSO_WM_SLIDE_LAYOUT" val="a_f"/>
  <p:tag name="KSO_WM_BEAUTIFY_FLAG" val="#wm#"/>
  <p:tag name="KSO_WM_SLIDE_TYPE" val="text"/>
  <p:tag name="KSO_WM_SLIDE_ITEM_CNT" val="2"/>
  <p:tag name="KSO_WM_TAG_VERSION" val="1.0"/>
  <p:tag name="KSO_WM_SLIDE_SUBTYPE" val="pureTxt"/>
  <p:tag name="KSO_WM_COMBINE_RELATE_SLIDE_ID" val="background20185116_3"/>
  <p:tag name="KSO_WM_TEMPLATE_CATEGORY" val="custom"/>
  <p:tag name="KSO_WM_TEMPLATE_INDEX" val="20189055"/>
  <p:tag name="KSO_WM_SLIDE_ID" val="custom20189055_3"/>
  <p:tag name="KSO_WM_SLIDE_INDEX" val="3"/>
  <p:tag name="KSO_WM_TEMPLATE_SUBCATEGORY" val="combine"/>
</p:tagLst>
</file>

<file path=ppt/tags/tag5.xml><?xml version="1.0" encoding="utf-8"?>
<p:tagLst xmlns:p="http://schemas.openxmlformats.org/presentationml/2006/main">
  <p:tag name="TABLE_ENDDRAG_ORIGIN_RECT" val="483*287"/>
  <p:tag name="TABLE_ENDDRAG_RECT" val="475*90*483*287"/>
</p:tagLst>
</file>

<file path=ppt/tags/tag6.xml><?xml version="1.0" encoding="utf-8"?>
<p:tagLst xmlns:p="http://schemas.openxmlformats.org/presentationml/2006/main">
  <p:tag name="TABLE_ENDDRAG_ORIGIN_RECT" val="483*287"/>
  <p:tag name="TABLE_ENDDRAG_RECT" val="475*90*483*287"/>
</p:tagLst>
</file>

<file path=ppt/tags/tag7.xml><?xml version="1.0" encoding="utf-8"?>
<p:tagLst xmlns:p="http://schemas.openxmlformats.org/presentationml/2006/main">
  <p:tag name="KSO_WM_SLIDE_SIZE" val="828*342"/>
  <p:tag name="KSO_WM_SLIDE_POSITION" val="66*143"/>
  <p:tag name="KSO_WM_SLIDE_LAYOUT_CNT" val="1_2"/>
  <p:tag name="KSO_WM_SLIDE_LAYOUT" val="a_f"/>
  <p:tag name="KSO_WM_BEAUTIFY_FLAG" val="#wm#"/>
  <p:tag name="KSO_WM_SLIDE_TYPE" val="text"/>
  <p:tag name="KSO_WM_SLIDE_ITEM_CNT" val="2"/>
  <p:tag name="KSO_WM_TAG_VERSION" val="1.0"/>
  <p:tag name="KSO_WM_SLIDE_SUBTYPE" val="pureTxt"/>
  <p:tag name="KSO_WM_COMBINE_RELATE_SLIDE_ID" val="background20185116_3"/>
  <p:tag name="KSO_WM_TEMPLATE_CATEGORY" val="custom"/>
  <p:tag name="KSO_WM_TEMPLATE_INDEX" val="20189055"/>
  <p:tag name="KSO_WM_SLIDE_ID" val="custom20189055_3"/>
  <p:tag name="KSO_WM_SLIDE_INDEX" val="3"/>
  <p:tag name="KSO_WM_TEMPLATE_SUBCATEGORY" val="combine"/>
</p:tagLst>
</file>

<file path=ppt/tags/tag8.xml><?xml version="1.0" encoding="utf-8"?>
<p:tagLst xmlns:p="http://schemas.openxmlformats.org/presentationml/2006/main">
  <p:tag name="KSO_WM_SLIDE_SIZE" val="828*342"/>
  <p:tag name="KSO_WM_SLIDE_POSITION" val="66*143"/>
  <p:tag name="KSO_WM_SLIDE_LAYOUT_CNT" val="1_2"/>
  <p:tag name="KSO_WM_SLIDE_LAYOUT" val="a_f"/>
  <p:tag name="KSO_WM_BEAUTIFY_FLAG" val="#wm#"/>
  <p:tag name="KSO_WM_SLIDE_TYPE" val="text"/>
  <p:tag name="KSO_WM_SLIDE_ITEM_CNT" val="2"/>
  <p:tag name="KSO_WM_TAG_VERSION" val="1.0"/>
  <p:tag name="KSO_WM_SLIDE_SUBTYPE" val="pureTxt"/>
  <p:tag name="KSO_WM_COMBINE_RELATE_SLIDE_ID" val="background20185116_3"/>
  <p:tag name="KSO_WM_TEMPLATE_CATEGORY" val="custom"/>
  <p:tag name="KSO_WM_TEMPLATE_INDEX" val="20189055"/>
  <p:tag name="KSO_WM_SLIDE_ID" val="custom20189055_3"/>
  <p:tag name="KSO_WM_SLIDE_INDEX" val="3"/>
  <p:tag name="KSO_WM_TEMPLATE_SUBCATEGORY" val="combine"/>
</p:tagLst>
</file>

<file path=ppt/tags/tag9.xml><?xml version="1.0" encoding="utf-8"?>
<p:tagLst xmlns:p="http://schemas.openxmlformats.org/presentationml/2006/main">
  <p:tag name="KSO_WM_SLIDE_SIZE" val="828*342"/>
  <p:tag name="KSO_WM_SLIDE_POSITION" val="66*143"/>
  <p:tag name="KSO_WM_SLIDE_LAYOUT_CNT" val="1_2"/>
  <p:tag name="KSO_WM_SLIDE_LAYOUT" val="a_f"/>
  <p:tag name="KSO_WM_BEAUTIFY_FLAG" val="#wm#"/>
  <p:tag name="KSO_WM_SLIDE_TYPE" val="text"/>
  <p:tag name="KSO_WM_SLIDE_ITEM_CNT" val="2"/>
  <p:tag name="KSO_WM_TAG_VERSION" val="1.0"/>
  <p:tag name="KSO_WM_SLIDE_SUBTYPE" val="pureTxt"/>
  <p:tag name="KSO_WM_COMBINE_RELATE_SLIDE_ID" val="background20185116_3"/>
  <p:tag name="KSO_WM_TEMPLATE_CATEGORY" val="custom"/>
  <p:tag name="KSO_WM_TEMPLATE_INDEX" val="20189055"/>
  <p:tag name="KSO_WM_SLIDE_ID" val="custom20189055_3"/>
  <p:tag name="KSO_WM_SLIDE_INDEX" val="3"/>
  <p:tag name="KSO_WM_TEMPLATE_SUBCATEGORY" val="combine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3427</Words>
  <Application>WPS 演示</Application>
  <PresentationFormat>宽屏</PresentationFormat>
  <Paragraphs>552</Paragraphs>
  <Slides>18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42" baseType="lpstr">
      <vt:lpstr>Arial</vt:lpstr>
      <vt:lpstr>宋体</vt:lpstr>
      <vt:lpstr>Wingdings</vt:lpstr>
      <vt:lpstr>Arial</vt:lpstr>
      <vt:lpstr>楷体</vt:lpstr>
      <vt:lpstr>Times New Roman</vt:lpstr>
      <vt:lpstr>华文隶书</vt:lpstr>
      <vt:lpstr>黑体</vt:lpstr>
      <vt:lpstr>Calibri</vt:lpstr>
      <vt:lpstr>华为隶书</vt:lpstr>
      <vt:lpstr>隶书</vt:lpstr>
      <vt:lpstr>楷体_GB2312</vt:lpstr>
      <vt:lpstr>Calibri</vt:lpstr>
      <vt:lpstr>微软雅黑</vt:lpstr>
      <vt:lpstr>新宋体</vt:lpstr>
      <vt:lpstr>Cambria Math</vt:lpstr>
      <vt:lpstr>华文中宋</vt:lpstr>
      <vt:lpstr>Wingdings 2</vt:lpstr>
      <vt:lpstr>Arial Unicode MS</vt:lpstr>
      <vt:lpstr>等线 Light</vt:lpstr>
      <vt:lpstr>Calibri Light</vt:lpstr>
      <vt:lpstr>等线</vt:lpstr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zydhu@outlook.com</dc:creator>
  <cp:lastModifiedBy>111</cp:lastModifiedBy>
  <cp:revision>1499</cp:revision>
  <dcterms:created xsi:type="dcterms:W3CDTF">2018-09-17T07:38:00Z</dcterms:created>
  <dcterms:modified xsi:type="dcterms:W3CDTF">2025-08-21T13:22:50Z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2052-11.8.2.11813</vt:lpwstr>
  </property>
  <property fmtid="{D5CDD505-2E9C-101B-9397-08002B2CF9AE}" pid="3" name="ICV">
    <vt:lpwstr>DF7B831613BC4203A0444B9D69E5930A</vt:lpwstr>
  </property>
</Properties>
</file>