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8"/>
  </p:handoutMasterIdLst>
  <p:sldIdLst>
    <p:sldId id="312" r:id="rId3"/>
    <p:sldId id="426" r:id="rId5"/>
    <p:sldId id="315" r:id="rId6"/>
    <p:sldId id="316" r:id="rId7"/>
    <p:sldId id="318" r:id="rId8"/>
    <p:sldId id="535" r:id="rId9"/>
    <p:sldId id="514" r:id="rId10"/>
    <p:sldId id="549" r:id="rId11"/>
    <p:sldId id="550" r:id="rId12"/>
    <p:sldId id="552" r:id="rId13"/>
    <p:sldId id="551" r:id="rId14"/>
    <p:sldId id="330" r:id="rId15"/>
    <p:sldId id="512" r:id="rId16"/>
    <p:sldId id="334" r:id="rId17"/>
  </p:sldIdLst>
  <p:sldSz cx="12192000" cy="6858000"/>
  <p:notesSz cx="6858000" cy="9144000"/>
  <p:custDataLst>
    <p:tags r:id="rId23"/>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704020202020204" pitchFamily="34" charset="0"/>
        <a:ea typeface="黑体" panose="02010609060101010101" pitchFamily="49" charset="-122"/>
        <a:cs typeface="+mn-cs"/>
      </a:defRPr>
    </a:lvl1pPr>
    <a:lvl2pPr marL="457200" lvl="1" indent="0" algn="l" defTabSz="914400" rtl="0" eaLnBrk="1" fontAlgn="base" latinLnBrk="0" hangingPunct="1">
      <a:lnSpc>
        <a:spcPct val="100000"/>
      </a:lnSpc>
      <a:spcBef>
        <a:spcPct val="0"/>
      </a:spcBef>
      <a:spcAft>
        <a:spcPct val="0"/>
      </a:spcAft>
      <a:buFont typeface="Arial" panose="020B0704020202020204" pitchFamily="34" charset="0"/>
      <a:buNone/>
      <a:defRPr b="0" i="0" u="none" kern="1200" baseline="0">
        <a:solidFill>
          <a:schemeClr val="tx1"/>
        </a:solidFill>
        <a:latin typeface="Arial" panose="020B0704020202020204" pitchFamily="34" charset="0"/>
        <a:ea typeface="黑体" panose="02010609060101010101" pitchFamily="49"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704020202020204" pitchFamily="34" charset="0"/>
        <a:ea typeface="黑体" panose="02010609060101010101" pitchFamily="49" charset="-122"/>
        <a:cs typeface="+mn-cs"/>
      </a:defRPr>
    </a:lvl3pPr>
    <a:lvl4pPr marL="1371600" lvl="3" indent="0" algn="l" defTabSz="914400" rtl="0" eaLnBrk="1" fontAlgn="base" latinLnBrk="0" hangingPunct="1">
      <a:lnSpc>
        <a:spcPct val="100000"/>
      </a:lnSpc>
      <a:spcBef>
        <a:spcPct val="0"/>
      </a:spcBef>
      <a:spcAft>
        <a:spcPct val="0"/>
      </a:spcAft>
      <a:buFont typeface="Arial" panose="020B0704020202020204" pitchFamily="34" charset="0"/>
      <a:buNone/>
      <a:defRPr b="0" i="0" u="none" kern="1200" baseline="0">
        <a:solidFill>
          <a:schemeClr val="tx1"/>
        </a:solidFill>
        <a:latin typeface="Arial" panose="020B0704020202020204" pitchFamily="34" charset="0"/>
        <a:ea typeface="黑体" panose="02010609060101010101" pitchFamily="49"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704020202020204" pitchFamily="34" charset="0"/>
        <a:ea typeface="黑体" panose="02010609060101010101" pitchFamily="49"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704020202020204" pitchFamily="34" charset="0"/>
        <a:ea typeface="黑体" panose="02010609060101010101" pitchFamily="49"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704020202020204" pitchFamily="34" charset="0"/>
        <a:ea typeface="黑体" panose="02010609060101010101" pitchFamily="49"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704020202020204" pitchFamily="34" charset="0"/>
        <a:ea typeface="黑体" panose="02010609060101010101" pitchFamily="49"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704020202020204" pitchFamily="34" charset="0"/>
        <a:ea typeface="黑体" panose="02010609060101010101" pitchFamily="49"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87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者" initials="A" lastIdx="0" clrIdx="2"/>
  <p:cmAuthor id="278077908" name="文群刚" initials="文"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5D6C77"/>
    <a:srgbClr val="444A4D"/>
    <a:srgbClr val="52606A"/>
    <a:srgbClr val="FFFFFF"/>
    <a:srgbClr val="35393C"/>
    <a:srgbClr val="C9D7DF"/>
    <a:srgbClr val="6B94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1860"/>
    <p:restoredTop sz="94660"/>
  </p:normalViewPr>
  <p:slideViewPr>
    <p:cSldViewPr snapToGrid="0" showGuides="1">
      <p:cViewPr varScale="1">
        <p:scale>
          <a:sx n="113" d="100"/>
          <a:sy n="113" d="100"/>
        </p:scale>
        <p:origin x="612" y="90"/>
      </p:cViewPr>
      <p:guideLst>
        <p:guide orient="horz" pos="2160"/>
        <p:guide pos="2871"/>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tags" Target="tags/tag62.xml"/><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handoutMaster" Target="handoutMasters/handoutMaster1.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EB1D179-D23D-41D4-AEEF-E4B9FEB06903}" type="doc">
      <dgm:prSet loTypeId="process" loCatId="process" qsTypeId="urn:microsoft.com/office/officeart/2005/8/quickstyle/simple5" qsCatId="simple" csTypeId="urn:microsoft.com/office/officeart/2005/8/colors/colorful1" csCatId="accent1" phldr="0"/>
      <dgm:spPr/>
    </dgm:pt>
    <dgm:pt modelId="{3F25DA44-7F3E-4C17-A40B-7F663FDBEA65}">
      <dgm:prSet phldrT="[文本]" phldr="0" custT="0"/>
      <dgm:spPr/>
      <dgm:t>
        <a:bodyPr vert="horz" wrap="square"/>
        <a:p>
          <a:pPr>
            <a:lnSpc>
              <a:spcPct val="100000"/>
            </a:lnSpc>
            <a:spcBef>
              <a:spcPct val="0"/>
            </a:spcBef>
            <a:spcAft>
              <a:spcPct val="35000"/>
            </a:spcAft>
          </a:pPr>
          <a:r>
            <a:rPr lang="zh-CN" altLang="en-US">
              <a:sym typeface="+mn-ea"/>
            </a:rPr>
            <a:t>缪子</a:t>
          </a:r>
          <a:r>
            <a:rPr lang="zh-CN" altLang="en-US">
              <a:sym typeface="+mn-ea"/>
            </a:rPr>
            <a:t>经过</a:t>
          </a:r>
          <a:r>
            <a:rPr lang="zh-CN" altLang="en-US">
              <a:sym typeface="+mn-ea"/>
            </a:rPr>
            <a:t>高</a:t>
          </a:r>
          <a:r>
            <a:rPr lang="en-US" altLang="zh-CN">
              <a:sym typeface="+mn-ea"/>
            </a:rPr>
            <a:t>Z</a:t>
          </a:r>
          <a:r>
            <a:rPr lang="zh-CN" altLang="en-US">
              <a:sym typeface="+mn-ea"/>
            </a:rPr>
            <a:t>物质产生</a:t>
          </a:r>
          <a:r>
            <a:rPr lang="zh-CN" altLang="en-US">
              <a:sym typeface="+mn-ea"/>
            </a:rPr>
            <a:t>大</a:t>
          </a:r>
          <a:r>
            <a:rPr lang="zh-CN" altLang="en-US">
              <a:sym typeface="+mn-ea"/>
            </a:rPr>
            <a:t>角度</a:t>
          </a:r>
          <a:r>
            <a:rPr lang="zh-CN" altLang="en-US">
              <a:sym typeface="+mn-ea"/>
            </a:rPr>
            <a:t>事件</a:t>
          </a:r>
          <a:r>
            <a:rPr lang="zh-CN" altLang="en-US">
              <a:sym typeface="+mn-ea"/>
            </a:rPr>
            <a:t>的</a:t>
          </a:r>
          <a:r>
            <a:rPr lang="zh-CN" altLang="en-US">
              <a:sym typeface="+mn-ea"/>
            </a:rPr>
            <a:t>概率</a:t>
          </a:r>
          <a:r>
            <a:rPr lang="zh-CN" altLang="en-US">
              <a:sym typeface="+mn-ea"/>
            </a:rPr>
            <a:t>较大</a:t>
          </a:r>
          <a:r>
            <a:rPr lang="zh-CN" altLang="en-US"/>
            <a:t/>
          </a:r>
          <a:endParaRPr lang="zh-CN" altLang="en-US"/>
        </a:p>
      </dgm:t>
    </dgm:pt>
    <dgm:pt modelId="{EE9066D1-3403-4469-8E8C-0D40A82430F2}" cxnId="{5263578B-C0E5-4103-876D-FAA3ABADAFDE}" type="parTrans">
      <dgm:prSet/>
      <dgm:spPr/>
    </dgm:pt>
    <dgm:pt modelId="{8EC5AF5E-9C9F-410A-A755-A3EA5186F948}" cxnId="{5263578B-C0E5-4103-876D-FAA3ABADAFDE}" type="sibTrans">
      <dgm:prSet/>
      <dgm:spPr/>
      <dgm:t>
        <a:bodyPr/>
        <a:p>
          <a:endParaRPr lang="zh-CN" altLang="en-US"/>
        </a:p>
      </dgm:t>
    </dgm:pt>
    <dgm:pt modelId="{2E2F4D3A-969C-4DB2-9FA9-5C4A40369351}">
      <dgm:prSet phldrT="[文本]" phldr="0" custT="0"/>
      <dgm:spPr/>
      <dgm:t>
        <a:bodyPr vert="horz" wrap="square"/>
        <a:p>
          <a:pPr>
            <a:lnSpc>
              <a:spcPct val="100000"/>
            </a:lnSpc>
            <a:spcBef>
              <a:spcPct val="0"/>
            </a:spcBef>
            <a:spcAft>
              <a:spcPct val="35000"/>
            </a:spcAft>
          </a:pPr>
          <a:r>
            <a:rPr lang="zh-CN" altLang="en-US">
              <a:sym typeface="+mn-ea"/>
            </a:rPr>
            <a:t>缪子</a:t>
          </a:r>
          <a:r>
            <a:rPr lang="zh-CN" altLang="en-US">
              <a:sym typeface="+mn-ea"/>
            </a:rPr>
            <a:t>经过</a:t>
          </a:r>
          <a:r>
            <a:rPr lang="zh-CN" altLang="en-US">
              <a:sym typeface="+mn-ea"/>
            </a:rPr>
            <a:t>高</a:t>
          </a:r>
          <a:r>
            <a:rPr lang="en-US" altLang="zh-CN">
              <a:sym typeface="+mn-ea"/>
            </a:rPr>
            <a:t>Z</a:t>
          </a:r>
          <a:r>
            <a:rPr lang="zh-CN" altLang="en-US">
              <a:sym typeface="+mn-ea"/>
            </a:rPr>
            <a:t>物质产生</a:t>
          </a:r>
          <a:r>
            <a:rPr lang="zh-CN" altLang="en-US">
              <a:sym typeface="+mn-ea"/>
            </a:rPr>
            <a:t>小</a:t>
          </a:r>
          <a:r>
            <a:rPr lang="zh-CN" altLang="en-US">
              <a:sym typeface="+mn-ea"/>
            </a:rPr>
            <a:t>角度</a:t>
          </a:r>
          <a:r>
            <a:rPr lang="zh-CN" altLang="en-US">
              <a:sym typeface="+mn-ea"/>
            </a:rPr>
            <a:t>事件</a:t>
          </a:r>
          <a:r>
            <a:rPr lang="zh-CN" altLang="en-US">
              <a:sym typeface="+mn-ea"/>
            </a:rPr>
            <a:t>的</a:t>
          </a:r>
          <a:r>
            <a:rPr lang="zh-CN" altLang="en-US">
              <a:sym typeface="+mn-ea"/>
            </a:rPr>
            <a:t>概率</a:t>
          </a:r>
          <a:r>
            <a:rPr lang="zh-CN" altLang="en-US">
              <a:sym typeface="+mn-ea"/>
            </a:rPr>
            <a:t>较小</a:t>
          </a:r>
          <a:r>
            <a:rPr lang="zh-CN" altLang="en-US"/>
            <a:t/>
          </a:r>
          <a:endParaRPr lang="zh-CN" altLang="en-US"/>
        </a:p>
      </dgm:t>
    </dgm:pt>
    <dgm:pt modelId="{1E934BFE-4D40-486C-8784-F698A10C4CF5}" cxnId="{FF94C0EB-AA5C-4D9A-9DAC-19448660079E}" type="parTrans">
      <dgm:prSet/>
      <dgm:spPr/>
    </dgm:pt>
    <dgm:pt modelId="{EC1AFF77-9232-4EEB-95CB-85CEAB3B1FC0}" cxnId="{FF94C0EB-AA5C-4D9A-9DAC-19448660079E}" type="sibTrans">
      <dgm:prSet/>
      <dgm:spPr/>
      <dgm:t>
        <a:bodyPr/>
        <a:p>
          <a:endParaRPr lang="zh-CN" altLang="en-US"/>
        </a:p>
      </dgm:t>
    </dgm:pt>
    <dgm:pt modelId="{37B86CFA-59B5-46FA-8A6B-9FB187CE14DF}">
      <dgm:prSet phldrT="[文本]" phldr="0" custT="0"/>
      <dgm:spPr/>
      <dgm:t>
        <a:bodyPr vert="horz" wrap="square"/>
        <a:p>
          <a:pPr>
            <a:lnSpc>
              <a:spcPct val="100000"/>
            </a:lnSpc>
            <a:spcBef>
              <a:spcPct val="0"/>
            </a:spcBef>
            <a:spcAft>
              <a:spcPct val="35000"/>
            </a:spcAft>
          </a:pPr>
          <a:r>
            <a:rPr lang="zh-CN" altLang="en-US">
              <a:sym typeface="+mn-ea"/>
            </a:rPr>
            <a:t>定量</a:t>
          </a:r>
          <a:r>
            <a:rPr lang="zh-CN" altLang="en-US">
              <a:sym typeface="+mn-ea"/>
            </a:rPr>
            <a:t>小角度</a:t>
          </a:r>
          <a:r>
            <a:rPr lang="zh-CN" altLang="en-US">
              <a:sym typeface="+mn-ea"/>
            </a:rPr>
            <a:t>以及</a:t>
          </a:r>
          <a:r>
            <a:rPr lang="zh-CN" altLang="en-US">
              <a:sym typeface="+mn-ea"/>
            </a:rPr>
            <a:t>概率</a:t>
          </a:r>
          <a:r>
            <a:rPr lang="en-US" altLang="zh-CN">
              <a:sym typeface="+mn-ea"/>
            </a:rPr>
            <a:t>—</a:t>
          </a:r>
          <a:r>
            <a:rPr lang="zh-CN" altLang="en-US">
              <a:sym typeface="+mn-ea"/>
            </a:rPr>
            <a:t>比率</a:t>
          </a:r>
          <a:r>
            <a:rPr lang="zh-CN" altLang="en-US">
              <a:sym typeface="+mn-ea"/>
            </a:rPr>
            <a:t>算法</a:t>
          </a:r>
          <a:r>
            <a:rPr lang="zh-CN" altLang="en-US"/>
            <a:t/>
          </a:r>
          <a:endParaRPr lang="zh-CN" altLang="en-US"/>
        </a:p>
      </dgm:t>
    </dgm:pt>
    <dgm:pt modelId="{9DABF4F3-A9E6-40B1-A863-AC9409CC14BB}" cxnId="{69266594-95F1-4545-9342-58D3F500A28E}" type="parTrans">
      <dgm:prSet/>
      <dgm:spPr/>
    </dgm:pt>
    <dgm:pt modelId="{18EFF3C3-47F9-402B-A3F3-E9310EA281B4}" cxnId="{69266594-95F1-4545-9342-58D3F500A28E}" type="sibTrans">
      <dgm:prSet/>
      <dgm:spPr/>
    </dgm:pt>
    <dgm:pt modelId="{BF708676-7EFC-4C81-9D3A-3E677EAC1C7B}" type="pres">
      <dgm:prSet presAssocID="{8EB1D179-D23D-41D4-AEEF-E4B9FEB06903}" presName="Name0" presStyleCnt="0">
        <dgm:presLayoutVars>
          <dgm:dir/>
          <dgm:resizeHandles val="exact"/>
        </dgm:presLayoutVars>
      </dgm:prSet>
      <dgm:spPr/>
    </dgm:pt>
    <dgm:pt modelId="{111DEAC9-5D4C-4A6A-A44E-082A26F60596}" type="pres">
      <dgm:prSet presAssocID="{3F25DA44-7F3E-4C17-A40B-7F663FDBEA65}" presName="node" presStyleLbl="node1" presStyleIdx="0" presStyleCnt="3">
        <dgm:presLayoutVars>
          <dgm:bulletEnabled val="1"/>
        </dgm:presLayoutVars>
      </dgm:prSet>
      <dgm:spPr/>
    </dgm:pt>
    <dgm:pt modelId="{8A5CF0CE-3323-464D-9C63-05C1BDB053F5}" type="pres">
      <dgm:prSet presAssocID="{8EC5AF5E-9C9F-410A-A755-A3EA5186F948}" presName="sibTrans" presStyleLbl="sibTrans2D1" presStyleIdx="0" presStyleCnt="2"/>
      <dgm:spPr/>
    </dgm:pt>
    <dgm:pt modelId="{5FA465F6-7607-499F-BFB2-52F4E071FB67}" type="pres">
      <dgm:prSet presAssocID="{8EC5AF5E-9C9F-410A-A755-A3EA5186F948}" presName="connectorText" presStyleCnt="0"/>
      <dgm:spPr/>
    </dgm:pt>
    <dgm:pt modelId="{552FB8E7-A5FB-4CC3-94C3-CE0BDF19F9F1}" type="pres">
      <dgm:prSet presAssocID="{2E2F4D3A-969C-4DB2-9FA9-5C4A40369351}" presName="node" presStyleLbl="node1" presStyleIdx="1" presStyleCnt="3">
        <dgm:presLayoutVars>
          <dgm:bulletEnabled val="1"/>
        </dgm:presLayoutVars>
      </dgm:prSet>
      <dgm:spPr/>
    </dgm:pt>
    <dgm:pt modelId="{353C3794-50AA-4D44-83C9-CE28317C3317}" type="pres">
      <dgm:prSet presAssocID="{EC1AFF77-9232-4EEB-95CB-85CEAB3B1FC0}" presName="sibTrans" presStyleLbl="sibTrans2D1" presStyleIdx="1" presStyleCnt="2"/>
      <dgm:spPr/>
    </dgm:pt>
    <dgm:pt modelId="{5AFF040D-0639-4120-9E39-DA822CF9F321}" type="pres">
      <dgm:prSet presAssocID="{EC1AFF77-9232-4EEB-95CB-85CEAB3B1FC0}" presName="connectorText" presStyleCnt="0"/>
      <dgm:spPr/>
    </dgm:pt>
    <dgm:pt modelId="{A1E15D63-E1FF-4A28-A04F-A2B65927BC31}" type="pres">
      <dgm:prSet presAssocID="{37B86CFA-59B5-46FA-8A6B-9FB187CE14DF}" presName="node" presStyleLbl="node1" presStyleIdx="2" presStyleCnt="3">
        <dgm:presLayoutVars>
          <dgm:bulletEnabled val="1"/>
        </dgm:presLayoutVars>
      </dgm:prSet>
      <dgm:spPr/>
    </dgm:pt>
  </dgm:ptLst>
  <dgm:cxnLst>
    <dgm:cxn modelId="{5263578B-C0E5-4103-876D-FAA3ABADAFDE}" srcId="{8EB1D179-D23D-41D4-AEEF-E4B9FEB06903}" destId="{3F25DA44-7F3E-4C17-A40B-7F663FDBEA65}" srcOrd="0" destOrd="0" parTransId="{EE9066D1-3403-4469-8E8C-0D40A82430F2}" sibTransId="{8EC5AF5E-9C9F-410A-A755-A3EA5186F948}"/>
    <dgm:cxn modelId="{FF94C0EB-AA5C-4D9A-9DAC-19448660079E}" srcId="{8EB1D179-D23D-41D4-AEEF-E4B9FEB06903}" destId="{2E2F4D3A-969C-4DB2-9FA9-5C4A40369351}" srcOrd="1" destOrd="0" parTransId="{1E934BFE-4D40-486C-8784-F698A10C4CF5}" sibTransId="{EC1AFF77-9232-4EEB-95CB-85CEAB3B1FC0}"/>
    <dgm:cxn modelId="{69266594-95F1-4545-9342-58D3F500A28E}" srcId="{8EB1D179-D23D-41D4-AEEF-E4B9FEB06903}" destId="{37B86CFA-59B5-46FA-8A6B-9FB187CE14DF}" srcOrd="2" destOrd="0" parTransId="{9DABF4F3-A9E6-40B1-A863-AC9409CC14BB}" sibTransId="{18EFF3C3-47F9-402B-A3F3-E9310EA281B4}"/>
    <dgm:cxn modelId="{30F9137A-540D-454D-AD30-948A1BEE619F}" type="presOf" srcId="{8EB1D179-D23D-41D4-AEEF-E4B9FEB06903}" destId="{BF708676-7EFC-4C81-9D3A-3E677EAC1C7B}" srcOrd="0" destOrd="0" presId="urn:microsoft.com/office/officeart/2005/8/layout/process1"/>
    <dgm:cxn modelId="{5FCD5887-F123-4F8E-8ACA-C7026F367990}" type="presParOf" srcId="{BF708676-7EFC-4C81-9D3A-3E677EAC1C7B}" destId="{111DEAC9-5D4C-4A6A-A44E-082A26F60596}" srcOrd="0" destOrd="0" presId="urn:microsoft.com/office/officeart/2005/8/layout/process1"/>
    <dgm:cxn modelId="{C7614C7A-6C50-4ABB-B855-9FE6C7C2C0DE}" type="presOf" srcId="{3F25DA44-7F3E-4C17-A40B-7F663FDBEA65}" destId="{111DEAC9-5D4C-4A6A-A44E-082A26F60596}" srcOrd="0" destOrd="0" presId="urn:microsoft.com/office/officeart/2005/8/layout/process1"/>
    <dgm:cxn modelId="{52F382F6-CFE9-4C38-8741-B48CE3AA1F32}" type="presParOf" srcId="{BF708676-7EFC-4C81-9D3A-3E677EAC1C7B}" destId="{8A5CF0CE-3323-464D-9C63-05C1BDB053F5}" srcOrd="1" destOrd="0" presId="urn:microsoft.com/office/officeart/2005/8/layout/process1"/>
    <dgm:cxn modelId="{9A25822B-DDA0-4BBD-9F58-CBD3ACBAE390}" type="presOf" srcId="{8EC5AF5E-9C9F-410A-A755-A3EA5186F948}" destId="{8A5CF0CE-3323-464D-9C63-05C1BDB053F5}" srcOrd="0" destOrd="0" presId="urn:microsoft.com/office/officeart/2005/8/layout/process1"/>
    <dgm:cxn modelId="{AD8CC435-D6D3-432E-BF21-577B7C6A8AE2}" type="presParOf" srcId="{8A5CF0CE-3323-464D-9C63-05C1BDB053F5}" destId="{5FA465F6-7607-499F-BFB2-52F4E071FB67}" srcOrd="0" destOrd="1" presId="urn:microsoft.com/office/officeart/2005/8/layout/process1"/>
    <dgm:cxn modelId="{A2DA3001-1847-4C65-A37E-24F1F329EDFE}" type="presOf" srcId="{8EC5AF5E-9C9F-410A-A755-A3EA5186F948}" destId="{5FA465F6-7607-499F-BFB2-52F4E071FB67}" srcOrd="1" destOrd="0" presId="urn:microsoft.com/office/officeart/2005/8/layout/process1"/>
    <dgm:cxn modelId="{284847F5-342B-4DDE-8FAC-070EB5029D80}" type="presParOf" srcId="{BF708676-7EFC-4C81-9D3A-3E677EAC1C7B}" destId="{552FB8E7-A5FB-4CC3-94C3-CE0BDF19F9F1}" srcOrd="2" destOrd="0" presId="urn:microsoft.com/office/officeart/2005/8/layout/process1"/>
    <dgm:cxn modelId="{45299F54-C65A-4721-9055-7725A1DC57DC}" type="presOf" srcId="{2E2F4D3A-969C-4DB2-9FA9-5C4A40369351}" destId="{552FB8E7-A5FB-4CC3-94C3-CE0BDF19F9F1}" srcOrd="0" destOrd="0" presId="urn:microsoft.com/office/officeart/2005/8/layout/process1"/>
    <dgm:cxn modelId="{ECEE615E-B355-41FD-B922-0541BBFB3FA6}" type="presParOf" srcId="{BF708676-7EFC-4C81-9D3A-3E677EAC1C7B}" destId="{353C3794-50AA-4D44-83C9-CE28317C3317}" srcOrd="3" destOrd="0" presId="urn:microsoft.com/office/officeart/2005/8/layout/process1"/>
    <dgm:cxn modelId="{86AE497E-9C8C-4F9C-83A2-3B1227A33D6C}" type="presOf" srcId="{EC1AFF77-9232-4EEB-95CB-85CEAB3B1FC0}" destId="{353C3794-50AA-4D44-83C9-CE28317C3317}" srcOrd="0" destOrd="0" presId="urn:microsoft.com/office/officeart/2005/8/layout/process1"/>
    <dgm:cxn modelId="{C86F587D-7790-442E-9307-B706E33FFD04}" type="presParOf" srcId="{353C3794-50AA-4D44-83C9-CE28317C3317}" destId="{5AFF040D-0639-4120-9E39-DA822CF9F321}" srcOrd="0" destOrd="3" presId="urn:microsoft.com/office/officeart/2005/8/layout/process1"/>
    <dgm:cxn modelId="{C0DDFE61-C679-4DD4-98B0-ED1B9AA70E18}" type="presOf" srcId="{EC1AFF77-9232-4EEB-95CB-85CEAB3B1FC0}" destId="{5AFF040D-0639-4120-9E39-DA822CF9F321}" srcOrd="1" destOrd="0" presId="urn:microsoft.com/office/officeart/2005/8/layout/process1"/>
    <dgm:cxn modelId="{E62A44C3-3D79-4364-99CE-A036C98E1A3C}" type="presParOf" srcId="{BF708676-7EFC-4C81-9D3A-3E677EAC1C7B}" destId="{A1E15D63-E1FF-4A28-A04F-A2B65927BC31}" srcOrd="4" destOrd="0" presId="urn:microsoft.com/office/officeart/2005/8/layout/process1"/>
    <dgm:cxn modelId="{4C765BFA-A2D5-4E68-BF09-D0EE3878403F}" type="presOf" srcId="{37B86CFA-59B5-46FA-8A6B-9FB187CE14DF}" destId="{A1E15D63-E1FF-4A28-A04F-A2B65927BC31}"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504170" cy="1185545"/>
        <a:chOff x="0" y="0"/>
        <a:chExt cx="10504170" cy="1185545"/>
      </a:xfrm>
    </dsp:grpSpPr>
    <dsp:sp modelId="{111DEAC9-5D4C-4A6A-A44E-082A26F60596}">
      <dsp:nvSpPr>
        <dsp:cNvPr id="3" name="圆角矩形 2"/>
        <dsp:cNvSpPr/>
      </dsp:nvSpPr>
      <dsp:spPr bwMode="white">
        <a:xfrm>
          <a:off x="0" y="0"/>
          <a:ext cx="2764255" cy="1185545"/>
        </a:xfrm>
        <a:prstGeom prst="roundRect">
          <a:avLst>
            <a:gd name="adj" fmla="val 10000"/>
          </a:avLst>
        </a:prstGeom>
      </dsp:spPr>
      <dsp:style>
        <a:lnRef idx="0">
          <a:schemeClr val="lt1"/>
        </a:lnRef>
        <a:fillRef idx="3">
          <a:schemeClr val="accent2"/>
        </a:fillRef>
        <a:effectRef idx="3">
          <a:scrgbClr r="0" g="0" b="0"/>
        </a:effectRef>
        <a:fontRef idx="minor">
          <a:schemeClr val="lt1"/>
        </a:fontRef>
      </dsp:style>
      <dsp:txBody>
        <a:bodyPr vert="horz" wrap="square"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a:sym typeface="+mn-ea"/>
            </a:rPr>
            <a:t>缪子</a:t>
          </a:r>
          <a:r>
            <a:rPr lang="zh-CN" altLang="en-US">
              <a:sym typeface="+mn-ea"/>
            </a:rPr>
            <a:t>经过</a:t>
          </a:r>
          <a:r>
            <a:rPr lang="zh-CN" altLang="en-US">
              <a:sym typeface="+mn-ea"/>
            </a:rPr>
            <a:t>高</a:t>
          </a:r>
          <a:r>
            <a:rPr lang="en-US" altLang="zh-CN">
              <a:sym typeface="+mn-ea"/>
            </a:rPr>
            <a:t>Z</a:t>
          </a:r>
          <a:r>
            <a:rPr lang="zh-CN" altLang="en-US">
              <a:sym typeface="+mn-ea"/>
            </a:rPr>
            <a:t>物质产生</a:t>
          </a:r>
          <a:r>
            <a:rPr lang="zh-CN" altLang="en-US">
              <a:sym typeface="+mn-ea"/>
            </a:rPr>
            <a:t>大</a:t>
          </a:r>
          <a:r>
            <a:rPr lang="zh-CN" altLang="en-US">
              <a:sym typeface="+mn-ea"/>
            </a:rPr>
            <a:t>角度</a:t>
          </a:r>
          <a:r>
            <a:rPr lang="zh-CN" altLang="en-US">
              <a:sym typeface="+mn-ea"/>
            </a:rPr>
            <a:t>事件</a:t>
          </a:r>
          <a:r>
            <a:rPr lang="zh-CN" altLang="en-US">
              <a:sym typeface="+mn-ea"/>
            </a:rPr>
            <a:t>的</a:t>
          </a:r>
          <a:r>
            <a:rPr lang="zh-CN" altLang="en-US">
              <a:sym typeface="+mn-ea"/>
            </a:rPr>
            <a:t>概率</a:t>
          </a:r>
          <a:r>
            <a:rPr lang="zh-CN" altLang="en-US">
              <a:sym typeface="+mn-ea"/>
            </a:rPr>
            <a:t>较大</a:t>
          </a:r>
          <a:endParaRPr lang="zh-CN" altLang="en-US"/>
        </a:p>
      </dsp:txBody>
      <dsp:txXfrm>
        <a:off x="0" y="0"/>
        <a:ext cx="2764255" cy="1185545"/>
      </dsp:txXfrm>
    </dsp:sp>
    <dsp:sp modelId="{8A5CF0CE-3323-464D-9C63-05C1BDB053F5}">
      <dsp:nvSpPr>
        <dsp:cNvPr id="4" name="右箭头 3"/>
        <dsp:cNvSpPr/>
      </dsp:nvSpPr>
      <dsp:spPr bwMode="white">
        <a:xfrm>
          <a:off x="3024095" y="250005"/>
          <a:ext cx="586022" cy="685535"/>
        </a:xfrm>
        <a:prstGeom prst="rightArrow">
          <a:avLst>
            <a:gd name="adj1" fmla="val 60000"/>
            <a:gd name="adj2" fmla="val 50000"/>
          </a:avLst>
        </a:prstGeom>
      </dsp:spPr>
      <dsp:style>
        <a:lnRef idx="0">
          <a:schemeClr val="lt1">
            <a:hueOff val="0"/>
            <a:satOff val="0"/>
            <a:lumOff val="0"/>
            <a:alpha val="100000"/>
          </a:schemeClr>
        </a:lnRef>
        <a:fillRef idx="3">
          <a:schemeClr val="accent2"/>
        </a:fillRef>
        <a:effectRef idx="3">
          <a:scrgbClr r="0" g="0" b="0"/>
        </a:effectRef>
        <a:fontRef idx="minor">
          <a:schemeClr val="lt1"/>
        </a:fontRef>
      </dsp:style>
      <dsp:txBody>
        <a:bodyPr lIns="0" tIns="0" rIns="0" bIns="0" anchor="ctr"/>
        <a:lstStyle>
          <a:lvl1pPr algn="ctr">
            <a:defRPr sz="2600"/>
          </a:lvl1pPr>
          <a:lvl2pPr marL="228600" indent="-228600" algn="ctr">
            <a:defRPr sz="2000"/>
          </a:lvl2pPr>
          <a:lvl3pPr marL="457200" indent="-228600" algn="ctr">
            <a:defRPr sz="2000"/>
          </a:lvl3pPr>
          <a:lvl4pPr marL="685800" indent="-228600" algn="ctr">
            <a:defRPr sz="2000"/>
          </a:lvl4pPr>
          <a:lvl5pPr marL="914400" indent="-228600" algn="ctr">
            <a:defRPr sz="2000"/>
          </a:lvl5pPr>
          <a:lvl6pPr marL="1143000" indent="-228600" algn="ctr">
            <a:defRPr sz="2000"/>
          </a:lvl6pPr>
          <a:lvl7pPr marL="1371600" indent="-228600" algn="ctr">
            <a:defRPr sz="2000"/>
          </a:lvl7pPr>
          <a:lvl8pPr marL="1600200" indent="-228600" algn="ctr">
            <a:defRPr sz="2000"/>
          </a:lvl8pPr>
          <a:lvl9pPr marL="1828800" indent="-228600" algn="ctr">
            <a:defRPr sz="2000"/>
          </a:lvl9pPr>
        </a:lstStyle>
        <a:p>
          <a:pPr lvl="0">
            <a:lnSpc>
              <a:spcPct val="100000"/>
            </a:lnSpc>
            <a:spcBef>
              <a:spcPct val="0"/>
            </a:spcBef>
            <a:spcAft>
              <a:spcPct val="35000"/>
            </a:spcAft>
          </a:pPr>
          <a:endParaRPr lang="zh-CN" altLang="en-US"/>
        </a:p>
      </dsp:txBody>
      <dsp:txXfrm>
        <a:off x="3024095" y="250005"/>
        <a:ext cx="586022" cy="685535"/>
      </dsp:txXfrm>
    </dsp:sp>
    <dsp:sp modelId="{552FB8E7-A5FB-4CC3-94C3-CE0BDF19F9F1}">
      <dsp:nvSpPr>
        <dsp:cNvPr id="5" name="圆角矩形 4"/>
        <dsp:cNvSpPr/>
      </dsp:nvSpPr>
      <dsp:spPr bwMode="white">
        <a:xfrm>
          <a:off x="3869957" y="0"/>
          <a:ext cx="2764255" cy="1185545"/>
        </a:xfrm>
        <a:prstGeom prst="roundRect">
          <a:avLst>
            <a:gd name="adj" fmla="val 10000"/>
          </a:avLst>
        </a:prstGeom>
      </dsp:spPr>
      <dsp:style>
        <a:lnRef idx="0">
          <a:schemeClr val="lt1"/>
        </a:lnRef>
        <a:fillRef idx="3">
          <a:schemeClr val="accent3"/>
        </a:fillRef>
        <a:effectRef idx="3">
          <a:scrgbClr r="0" g="0" b="0"/>
        </a:effectRef>
        <a:fontRef idx="minor">
          <a:schemeClr val="lt1"/>
        </a:fontRef>
      </dsp:style>
      <dsp:txBody>
        <a:bodyPr vert="horz" wrap="square"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a:sym typeface="+mn-ea"/>
            </a:rPr>
            <a:t>缪子</a:t>
          </a:r>
          <a:r>
            <a:rPr lang="zh-CN" altLang="en-US">
              <a:sym typeface="+mn-ea"/>
            </a:rPr>
            <a:t>经过</a:t>
          </a:r>
          <a:r>
            <a:rPr lang="zh-CN" altLang="en-US">
              <a:sym typeface="+mn-ea"/>
            </a:rPr>
            <a:t>高</a:t>
          </a:r>
          <a:r>
            <a:rPr lang="en-US" altLang="zh-CN">
              <a:sym typeface="+mn-ea"/>
            </a:rPr>
            <a:t>Z</a:t>
          </a:r>
          <a:r>
            <a:rPr lang="zh-CN" altLang="en-US">
              <a:sym typeface="+mn-ea"/>
            </a:rPr>
            <a:t>物质产生</a:t>
          </a:r>
          <a:r>
            <a:rPr lang="zh-CN" altLang="en-US">
              <a:sym typeface="+mn-ea"/>
            </a:rPr>
            <a:t>小</a:t>
          </a:r>
          <a:r>
            <a:rPr lang="zh-CN" altLang="en-US">
              <a:sym typeface="+mn-ea"/>
            </a:rPr>
            <a:t>角度</a:t>
          </a:r>
          <a:r>
            <a:rPr lang="zh-CN" altLang="en-US">
              <a:sym typeface="+mn-ea"/>
            </a:rPr>
            <a:t>事件</a:t>
          </a:r>
          <a:r>
            <a:rPr lang="zh-CN" altLang="en-US">
              <a:sym typeface="+mn-ea"/>
            </a:rPr>
            <a:t>的</a:t>
          </a:r>
          <a:r>
            <a:rPr lang="zh-CN" altLang="en-US">
              <a:sym typeface="+mn-ea"/>
            </a:rPr>
            <a:t>概率</a:t>
          </a:r>
          <a:r>
            <a:rPr lang="zh-CN" altLang="en-US">
              <a:sym typeface="+mn-ea"/>
            </a:rPr>
            <a:t>较小</a:t>
          </a:r>
          <a:endParaRPr lang="zh-CN" altLang="en-US"/>
        </a:p>
      </dsp:txBody>
      <dsp:txXfrm>
        <a:off x="3869957" y="0"/>
        <a:ext cx="2764255" cy="1185545"/>
      </dsp:txXfrm>
    </dsp:sp>
    <dsp:sp modelId="{353C3794-50AA-4D44-83C9-CE28317C3317}">
      <dsp:nvSpPr>
        <dsp:cNvPr id="6" name="右箭头 5"/>
        <dsp:cNvSpPr/>
      </dsp:nvSpPr>
      <dsp:spPr bwMode="white">
        <a:xfrm>
          <a:off x="6894053" y="250005"/>
          <a:ext cx="586022" cy="685535"/>
        </a:xfrm>
        <a:prstGeom prst="rightArrow">
          <a:avLst>
            <a:gd name="adj1" fmla="val 60000"/>
            <a:gd name="adj2" fmla="val 50000"/>
          </a:avLst>
        </a:prstGeom>
      </dsp:spPr>
      <dsp:style>
        <a:lnRef idx="0">
          <a:schemeClr val="lt1">
            <a:hueOff val="0"/>
            <a:satOff val="0"/>
            <a:lumOff val="0"/>
            <a:alpha val="100000"/>
          </a:schemeClr>
        </a:lnRef>
        <a:fillRef idx="3">
          <a:schemeClr val="accent3"/>
        </a:fillRef>
        <a:effectRef idx="3">
          <a:scrgbClr r="0" g="0" b="0"/>
        </a:effectRef>
        <a:fontRef idx="minor">
          <a:schemeClr val="lt1"/>
        </a:fontRef>
      </dsp:style>
      <dsp:txBody>
        <a:bodyPr lIns="0" tIns="0" rIns="0" bIns="0" anchor="ctr"/>
        <a:lstStyle>
          <a:lvl1pPr algn="ctr">
            <a:defRPr sz="2600"/>
          </a:lvl1pPr>
          <a:lvl2pPr marL="228600" indent="-228600" algn="ctr">
            <a:defRPr sz="2000"/>
          </a:lvl2pPr>
          <a:lvl3pPr marL="457200" indent="-228600" algn="ctr">
            <a:defRPr sz="2000"/>
          </a:lvl3pPr>
          <a:lvl4pPr marL="685800" indent="-228600" algn="ctr">
            <a:defRPr sz="2000"/>
          </a:lvl4pPr>
          <a:lvl5pPr marL="914400" indent="-228600" algn="ctr">
            <a:defRPr sz="2000"/>
          </a:lvl5pPr>
          <a:lvl6pPr marL="1143000" indent="-228600" algn="ctr">
            <a:defRPr sz="2000"/>
          </a:lvl6pPr>
          <a:lvl7pPr marL="1371600" indent="-228600" algn="ctr">
            <a:defRPr sz="2000"/>
          </a:lvl7pPr>
          <a:lvl8pPr marL="1600200" indent="-228600" algn="ctr">
            <a:defRPr sz="2000"/>
          </a:lvl8pPr>
          <a:lvl9pPr marL="1828800" indent="-228600" algn="ctr">
            <a:defRPr sz="2000"/>
          </a:lvl9pPr>
        </a:lstStyle>
        <a:p>
          <a:pPr lvl="0">
            <a:lnSpc>
              <a:spcPct val="100000"/>
            </a:lnSpc>
            <a:spcBef>
              <a:spcPct val="0"/>
            </a:spcBef>
            <a:spcAft>
              <a:spcPct val="35000"/>
            </a:spcAft>
          </a:pPr>
          <a:endParaRPr lang="zh-CN" altLang="en-US"/>
        </a:p>
      </dsp:txBody>
      <dsp:txXfrm>
        <a:off x="6894053" y="250005"/>
        <a:ext cx="586022" cy="685535"/>
      </dsp:txXfrm>
    </dsp:sp>
    <dsp:sp modelId="{A1E15D63-E1FF-4A28-A04F-A2B65927BC31}">
      <dsp:nvSpPr>
        <dsp:cNvPr id="7" name="圆角矩形 6"/>
        <dsp:cNvSpPr/>
      </dsp:nvSpPr>
      <dsp:spPr bwMode="white">
        <a:xfrm>
          <a:off x="7739915" y="0"/>
          <a:ext cx="2764255" cy="1185545"/>
        </a:xfrm>
        <a:prstGeom prst="roundRect">
          <a:avLst>
            <a:gd name="adj" fmla="val 10000"/>
          </a:avLst>
        </a:prstGeom>
      </dsp:spPr>
      <dsp:style>
        <a:lnRef idx="0">
          <a:schemeClr val="lt1"/>
        </a:lnRef>
        <a:fillRef idx="3">
          <a:schemeClr val="accent4"/>
        </a:fillRef>
        <a:effectRef idx="3">
          <a:scrgbClr r="0" g="0" b="0"/>
        </a:effectRef>
        <a:fontRef idx="minor">
          <a:schemeClr val="lt1"/>
        </a:fontRef>
      </dsp:style>
      <dsp:txBody>
        <a:bodyPr vert="horz" wrap="square" lIns="76200" tIns="76200" rIns="76200" bIns="76200" anchor="ctr"/>
        <a:lstStyle>
          <a:lvl1pPr algn="ctr">
            <a:defRPr sz="2000"/>
          </a:lvl1pPr>
          <a:lvl2pPr marL="114300" indent="-114300" algn="ctr">
            <a:defRPr sz="1500"/>
          </a:lvl2pPr>
          <a:lvl3pPr marL="228600" indent="-114300" algn="ctr">
            <a:defRPr sz="1500"/>
          </a:lvl3pPr>
          <a:lvl4pPr marL="342900" indent="-114300" algn="ctr">
            <a:defRPr sz="1500"/>
          </a:lvl4pPr>
          <a:lvl5pPr marL="457200" indent="-114300" algn="ctr">
            <a:defRPr sz="1500"/>
          </a:lvl5pPr>
          <a:lvl6pPr marL="571500" indent="-114300" algn="ctr">
            <a:defRPr sz="1500"/>
          </a:lvl6pPr>
          <a:lvl7pPr marL="685800" indent="-114300" algn="ctr">
            <a:defRPr sz="1500"/>
          </a:lvl7pPr>
          <a:lvl8pPr marL="800100" indent="-114300" algn="ctr">
            <a:defRPr sz="1500"/>
          </a:lvl8pPr>
          <a:lvl9pPr marL="914400" indent="-114300" algn="ctr">
            <a:defRPr sz="1500"/>
          </a:lvl9pPr>
        </a:lstStyle>
        <a:p>
          <a:pPr lvl="0">
            <a:lnSpc>
              <a:spcPct val="100000"/>
            </a:lnSpc>
            <a:spcBef>
              <a:spcPct val="0"/>
            </a:spcBef>
            <a:spcAft>
              <a:spcPct val="35000"/>
            </a:spcAft>
          </a:pPr>
          <a:r>
            <a:rPr lang="zh-CN" altLang="en-US">
              <a:sym typeface="+mn-ea"/>
            </a:rPr>
            <a:t>定量</a:t>
          </a:r>
          <a:r>
            <a:rPr lang="zh-CN" altLang="en-US">
              <a:sym typeface="+mn-ea"/>
            </a:rPr>
            <a:t>小角度</a:t>
          </a:r>
          <a:r>
            <a:rPr lang="zh-CN" altLang="en-US">
              <a:sym typeface="+mn-ea"/>
            </a:rPr>
            <a:t>以及</a:t>
          </a:r>
          <a:r>
            <a:rPr lang="zh-CN" altLang="en-US">
              <a:sym typeface="+mn-ea"/>
            </a:rPr>
            <a:t>概率</a:t>
          </a:r>
          <a:r>
            <a:rPr lang="en-US" altLang="zh-CN">
              <a:sym typeface="+mn-ea"/>
            </a:rPr>
            <a:t>—</a:t>
          </a:r>
          <a:r>
            <a:rPr lang="zh-CN" altLang="en-US">
              <a:sym typeface="+mn-ea"/>
            </a:rPr>
            <a:t>比率</a:t>
          </a:r>
          <a:r>
            <a:rPr lang="zh-CN" altLang="en-US">
              <a:sym typeface="+mn-ea"/>
            </a:rPr>
            <a:t>算法</a:t>
          </a:r>
          <a:endParaRPr lang="zh-CN" altLang="en-US"/>
        </a:p>
      </dsp:txBody>
      <dsp:txXfrm>
        <a:off x="7739915" y="0"/>
        <a:ext cx="2764255" cy="118554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0F9B84EA-7D68-4D60-9CB1-D50884785D1C}" type="datetimeFigureOut">
              <a:rPr lang="zh-CN" altLang="en-US" strike="noStrike" noProof="1" smtClean="0">
                <a:latin typeface="Arial" panose="020B0704020202020204" pitchFamily="34" charset="0"/>
                <a:ea typeface="黑体" panose="02010609060101010101" pitchFamily="49" charset="-122"/>
                <a:cs typeface="+mn-cs"/>
              </a:rPr>
            </a:fld>
            <a:endParaRPr lang="zh-CN" altLang="en-US" strike="noStrike" noProof="1"/>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8D4E0FC9-F1F8-4FAE-9988-3BA365CFD46F}" type="slidenum">
              <a:rPr lang="zh-CN" altLang="en-US" strike="noStrike" noProof="1" smtClean="0">
                <a:latin typeface="Arial" panose="020B0704020202020204" pitchFamily="34" charset="0"/>
                <a:ea typeface="黑体" panose="02010609060101010101" pitchFamily="49"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704020202020204" pitchFamily="34" charset="0"/>
              <a:ea typeface="黑体" panose="02010609060101010101" pitchFamily="49"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defRPr sz="1200" noProof="1" smtClean="0">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704020202020204" pitchFamily="34" charset="0"/>
              <a:ea typeface="黑体" panose="02010609060101010101" pitchFamily="49" charset="-122"/>
              <a:cs typeface="+mn-cs"/>
            </a:endParaRPr>
          </a:p>
        </p:txBody>
      </p:sp>
      <p:sp>
        <p:nvSpPr>
          <p:cNvPr id="12292"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1269" name="备注占位符 4"/>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704020202020204" pitchFamily="34" charset="0"/>
              <a:ea typeface="黑体" panose="02010609060101010101" pitchFamily="49"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fontAlgn="auto" hangingPunct="1">
              <a:defRPr sz="1200" noProof="1" smtClean="0">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28CDD9A7-829F-4B19-8F22-FCFA49ACF42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Arial" panose="020B0704020202020204" pitchFamily="34" charset="0"/>
              <a:ea typeface="黑体" panose="02010609060101010101" pitchFamily="49"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noTextEdit="1"/>
          </p:cNvSpPr>
          <p:nvPr>
            <p:ph type="sldImg"/>
          </p:nvPr>
        </p:nvSpPr>
        <p:spPr>
          <a:ln>
            <a:miter/>
          </a:ln>
        </p:spPr>
      </p:sp>
      <p:sp>
        <p:nvSpPr>
          <p:cNvPr id="14338" name="备注占位符 2"/>
          <p:cNvSpPr>
            <a:spLocks noGrp="1"/>
          </p:cNvSpPr>
          <p:nvPr>
            <p:ph type="body"/>
          </p:nvPr>
        </p:nvSpPr>
        <p:spPr/>
        <p:txBody>
          <a:bodyPr wrap="square" lIns="91440" tIns="45720" rIns="91440" bIns="45720" anchor="t" anchorCtr="0"/>
          <a:p>
            <a:pPr lvl="0" eaLnBrk="1" hangingPunct="1"/>
            <a:endParaRPr lang="zh-CN" altLang="en-US" dirty="0"/>
          </a:p>
        </p:txBody>
      </p:sp>
      <p:sp>
        <p:nvSpPr>
          <p:cNvPr id="2"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fld id="{D6A4ADAD-894D-4231-95F2-7B4FCFC16CFE}" type="slidenum">
              <a:rPr kumimoji="0" lang="zh-CN" altLang="en-US" sz="1200" b="0" i="0" u="none" strike="noStrike" kern="1200" cap="none" spc="0" normalizeH="0" baseline="0" noProof="1" smtClean="0">
                <a:ln>
                  <a:noFill/>
                </a:ln>
                <a:solidFill>
                  <a:schemeClr val="tx1"/>
                </a:solidFill>
                <a:effectLst/>
                <a:uLnTx/>
                <a:uFillTx/>
                <a:latin typeface="+mn-lt"/>
                <a:ea typeface="+mn-ea"/>
                <a:cs typeface="+mn-cs"/>
                <a:sym typeface="+mn-ea"/>
              </a:rPr>
            </a:fld>
            <a:endParaRPr kumimoji="0" lang="zh-CN" altLang="en-US" sz="1200" b="0" i="0" u="none" strike="noStrike" kern="1200" cap="none" spc="0" normalizeH="0" baseline="0" noProof="1" smtClean="0">
              <a:ln>
                <a:noFill/>
              </a:ln>
              <a:solidFill>
                <a:schemeClr val="tx1"/>
              </a:solidFill>
              <a:effectLst/>
              <a:uLnTx/>
              <a:uFillTx/>
              <a:latin typeface="+mn-lt"/>
              <a:ea typeface="+mn-ea"/>
              <a:cs typeface="+mn-cs"/>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幻灯片图像占位符 1"/>
          <p:cNvSpPr>
            <a:spLocks noGrp="1" noRot="1" noChangeAspect="1" noTextEdit="1"/>
          </p:cNvSpPr>
          <p:nvPr>
            <p:ph type="sldImg"/>
          </p:nvPr>
        </p:nvSpPr>
        <p:spPr>
          <a:ln>
            <a:miter/>
          </a:ln>
        </p:spPr>
      </p:sp>
      <p:sp>
        <p:nvSpPr>
          <p:cNvPr id="23554" name="备注占位符 2"/>
          <p:cNvSpPr>
            <a:spLocks noGrp="1"/>
          </p:cNvSpPr>
          <p:nvPr>
            <p:ph type="body"/>
          </p:nvPr>
        </p:nvSpPr>
        <p:spPr/>
        <p:txBody>
          <a:bodyPr wrap="square" lIns="91440" tIns="45720" rIns="91440" bIns="45720" anchor="t" anchorCtr="0"/>
          <a:p>
            <a:pPr lvl="0" eaLnBrk="1" hangingPunct="1"/>
            <a:endParaRPr lang="zh-CN" altLang="en-US" dirty="0"/>
          </a:p>
        </p:txBody>
      </p:sp>
      <p:sp>
        <p:nvSpPr>
          <p:cNvPr id="2355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fontAlgn="base"/>
            <a:fld id="{9A0DB2DC-4C9A-4742-B13C-FB6460FD3503}" type="slidenum">
              <a:rPr lang="en-US" altLang="en-US" sz="1200" dirty="0">
                <a:latin typeface="Calibri" panose="020F0502020204030204" charset="0"/>
              </a:rPr>
            </a:fld>
            <a:endParaRPr lang="en-US" altLang="en-US" sz="1200" dirty="0">
              <a:latin typeface="Calibri" panose="020F050202020403020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noTextEdit="1"/>
          </p:cNvSpPr>
          <p:nvPr>
            <p:ph type="sldImg"/>
          </p:nvPr>
        </p:nvSpPr>
        <p:spPr>
          <a:ln>
            <a:miter/>
          </a:ln>
        </p:spPr>
      </p:sp>
      <p:sp>
        <p:nvSpPr>
          <p:cNvPr id="33794" name="备注占位符 2"/>
          <p:cNvSpPr>
            <a:spLocks noGrp="1"/>
          </p:cNvSpPr>
          <p:nvPr>
            <p:ph type="body"/>
          </p:nvPr>
        </p:nvSpPr>
        <p:spPr/>
        <p:txBody>
          <a:bodyPr wrap="square" lIns="91440" tIns="45720" rIns="91440" bIns="45720" anchor="t" anchorCtr="0"/>
          <a:lstStyle/>
          <a:p>
            <a:pPr lvl="0" eaLnBrk="1" hangingPunct="1"/>
            <a:endParaRPr lang="zh-CN" altLang="en-US" dirty="0"/>
          </a:p>
        </p:txBody>
      </p:sp>
      <p:sp>
        <p:nvSpPr>
          <p:cNvPr id="32771"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fld id="{294361FC-0395-4590-A560-E0241799FFB2}" type="slidenum">
              <a:rPr kumimoji="0" lang="zh-CN" altLang="en-US" sz="1200" b="0" i="0" u="none" strike="noStrike" kern="1200" cap="none" spc="0" normalizeH="0" baseline="0" noProof="1" smtClean="0">
                <a:ln>
                  <a:noFill/>
                </a:ln>
                <a:solidFill>
                  <a:schemeClr val="tx1"/>
                </a:solidFill>
                <a:effectLst/>
                <a:uLnTx/>
                <a:uFillTx/>
                <a:latin typeface="+mn-lt"/>
                <a:ea typeface="+mn-ea"/>
                <a:cs typeface="+mn-cs"/>
                <a:sym typeface="+mn-ea"/>
              </a:rPr>
            </a:fld>
            <a:endParaRPr kumimoji="0" lang="zh-CN" altLang="en-US" sz="1200" b="0" i="0" u="none" strike="noStrike" kern="1200" cap="none" spc="0" normalizeH="0" baseline="0" noProof="1">
              <a:ln>
                <a:noFill/>
              </a:ln>
              <a:solidFill>
                <a:schemeClr val="tx1"/>
              </a:solidFill>
              <a:effectLst/>
              <a:uLnTx/>
              <a:uFillTx/>
              <a:latin typeface="+mn-lt"/>
              <a:ea typeface="+mn-ea"/>
              <a:cs typeface="+mn-cs"/>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幻灯片图像占位符 1"/>
          <p:cNvSpPr>
            <a:spLocks noGrp="1" noRot="1" noChangeAspect="1" noTextEdit="1"/>
          </p:cNvSpPr>
          <p:nvPr>
            <p:ph type="sldImg"/>
          </p:nvPr>
        </p:nvSpPr>
        <p:spPr>
          <a:ln>
            <a:miter/>
          </a:ln>
        </p:spPr>
      </p:sp>
      <p:sp>
        <p:nvSpPr>
          <p:cNvPr id="33794" name="备注占位符 2"/>
          <p:cNvSpPr>
            <a:spLocks noGrp="1"/>
          </p:cNvSpPr>
          <p:nvPr>
            <p:ph type="body"/>
          </p:nvPr>
        </p:nvSpPr>
        <p:spPr/>
        <p:txBody>
          <a:bodyPr wrap="square" lIns="91440" tIns="45720" rIns="91440" bIns="45720" anchor="t" anchorCtr="0"/>
          <a:p>
            <a:pPr lvl="0" eaLnBrk="1" hangingPunct="1"/>
            <a:endParaRPr lang="zh-CN" altLang="en-US" dirty="0"/>
          </a:p>
        </p:txBody>
      </p:sp>
      <p:sp>
        <p:nvSpPr>
          <p:cNvPr id="32771"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fld id="{294361FC-0395-4590-A560-E0241799FFB2}" type="slidenum">
              <a:rPr kumimoji="0" lang="zh-CN" altLang="en-US" sz="1200" b="0" i="0" u="none" strike="noStrike" kern="1200" cap="none" spc="0" normalizeH="0" baseline="0" noProof="1" smtClean="0">
                <a:ln>
                  <a:noFill/>
                </a:ln>
                <a:solidFill>
                  <a:schemeClr val="tx1"/>
                </a:solidFill>
                <a:effectLst/>
                <a:uLnTx/>
                <a:uFillTx/>
                <a:latin typeface="+mn-lt"/>
                <a:ea typeface="+mn-ea"/>
                <a:cs typeface="+mn-cs"/>
                <a:sym typeface="+mn-ea"/>
              </a:rPr>
            </a:fld>
            <a:endParaRPr kumimoji="0" lang="zh-CN" altLang="en-US" sz="1200" b="0" i="0" u="none" strike="noStrike" kern="1200" cap="none" spc="0" normalizeH="0" baseline="0" noProof="1" smtClean="0">
              <a:ln>
                <a:noFill/>
              </a:ln>
              <a:solidFill>
                <a:schemeClr val="tx1"/>
              </a:solidFill>
              <a:effectLst/>
              <a:uLnTx/>
              <a:uFillTx/>
              <a:latin typeface="+mn-lt"/>
              <a:ea typeface="+mn-ea"/>
              <a:cs typeface="+mn-cs"/>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tags" Target="../tags/tag1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2051" name="图片 6"/>
          <p:cNvPicPr>
            <a:picLocks noChangeAspect="1"/>
          </p:cNvPicPr>
          <p:nvPr userDrawn="1"/>
        </p:nvPicPr>
        <p:blipFill>
          <a:blip r:embed="rId2"/>
          <a:stretch>
            <a:fillRect/>
          </a:stretch>
        </p:blipFill>
        <p:spPr>
          <a:xfrm>
            <a:off x="0" y="0"/>
            <a:ext cx="12192000" cy="6869113"/>
          </a:xfrm>
          <a:prstGeom prst="rect">
            <a:avLst/>
          </a:prstGeom>
          <a:noFill/>
          <a:ln w="9525">
            <a:noFill/>
          </a:ln>
        </p:spPr>
      </p:pic>
      <p:sp>
        <p:nvSpPr>
          <p:cNvPr id="2" name="标题 1"/>
          <p:cNvSpPr>
            <a:spLocks noGrp="1"/>
          </p:cNvSpPr>
          <p:nvPr>
            <p:ph type="ctrTitle"/>
          </p:nvPr>
        </p:nvSpPr>
        <p:spPr>
          <a:xfrm>
            <a:off x="1524000" y="2900053"/>
            <a:ext cx="9144000" cy="979953"/>
          </a:xfrm>
        </p:spPr>
        <p:txBody>
          <a:bodyPr anchor="b">
            <a:noAutofit/>
          </a:bodyPr>
          <a:lstStyle>
            <a:lvl1pPr algn="ctr">
              <a:defRPr sz="6400">
                <a:solidFill>
                  <a:schemeClr val="bg1"/>
                </a:solidFill>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982720"/>
            <a:ext cx="9144000" cy="416560"/>
          </a:xfrm>
        </p:spPr>
        <p:txBody>
          <a:bodyPr>
            <a:norm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p>
            <a:pPr marL="0" marR="0" lvl="0" indent="0" algn="r" defTabSz="914400" rtl="0" eaLnBrk="1" fontAlgn="auto" latinLnBrk="0" hangingPunct="1">
              <a:lnSpc>
                <a:spcPct val="100000"/>
              </a:lnSpc>
              <a:spcBef>
                <a:spcPct val="0"/>
              </a:spcBef>
              <a:spcAft>
                <a:spcPct val="0"/>
              </a:spcAft>
              <a:buClrTx/>
              <a:buSzTx/>
              <a:buFontTx/>
              <a:buNone/>
              <a:defRPr/>
            </a:pPr>
            <a:fld id="{83675EC0-615B-477A-899B-C45F2AF5274F}"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5" y="365126"/>
            <a:ext cx="1529316" cy="5811839"/>
          </a:xfrm>
        </p:spPr>
        <p:txBody>
          <a:bodyPr vert="eaVert">
            <a:normAutofit/>
          </a:bodyPr>
          <a:lstStyle>
            <a:lvl1pPr>
              <a:defRPr sz="3600"/>
            </a:lvl1p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38201" y="365126"/>
            <a:ext cx="8879959" cy="5811839"/>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83675EC0-615B-477A-899B-C45F2AF5274F}"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1"/>
        </a:solidFill>
        <a:effectLst/>
      </p:bgPr>
    </p:bg>
    <p:spTree>
      <p:nvGrpSpPr>
        <p:cNvPr id="1" name=""/>
        <p:cNvGrpSpPr/>
        <p:nvPr/>
      </p:nvGrpSpPr>
      <p:grpSpPr>
        <a:xfrm>
          <a:off x="0" y="0"/>
          <a:ext cx="0" cy="0"/>
          <a:chOff x="0" y="0"/>
          <a:chExt cx="0" cy="0"/>
        </a:xfrm>
      </p:grpSpPr>
      <p:sp>
        <p:nvSpPr>
          <p:cNvPr id="9" name="六边形 7"/>
          <p:cNvSpPr/>
          <p:nvPr/>
        </p:nvSpPr>
        <p:spPr>
          <a:xfrm>
            <a:off x="119063" y="620713"/>
            <a:ext cx="698500" cy="601663"/>
          </a:xfrm>
          <a:prstGeom prst="hexagon">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7" name="内容占位符 6"/>
          <p:cNvSpPr>
            <a:spLocks noGrp="1"/>
          </p:cNvSpPr>
          <p:nvPr>
            <p:ph sz="quarter" idx="13"/>
          </p:nvPr>
        </p:nvSpPr>
        <p:spPr>
          <a:xfrm>
            <a:off x="838200" y="551544"/>
            <a:ext cx="10515600" cy="5558971"/>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0" name="日期占位符 2"/>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1" name="页脚占位符 3"/>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2" name="灯片编号占位符 4"/>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95B7F4B5-6E41-49B8-AED6-5C68C4214622}"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sp>
        <p:nvSpPr>
          <p:cNvPr id="9" name="六边形 8"/>
          <p:cNvSpPr/>
          <p:nvPr>
            <p:custDataLst>
              <p:tags r:id="rId2"/>
            </p:custDataLst>
          </p:nvPr>
        </p:nvSpPr>
        <p:spPr>
          <a:xfrm>
            <a:off x="265113" y="506413"/>
            <a:ext cx="696913" cy="601663"/>
          </a:xfrm>
          <a:prstGeom prst="hexagon">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4" name="标题 1"/>
          <p:cNvSpPr>
            <a:spLocks noGrp="1"/>
          </p:cNvSpPr>
          <p:nvPr>
            <p:ph type="title"/>
          </p:nvPr>
        </p:nvSpPr>
        <p:spPr>
          <a:xfrm>
            <a:off x="1060344" y="506729"/>
            <a:ext cx="10515600" cy="601345"/>
          </a:xfrm>
        </p:spPr>
        <p:txBody>
          <a:bodyPr>
            <a:normAutofit/>
          </a:bodyPr>
          <a:lstStyle>
            <a:lvl1pPr>
              <a:defRPr sz="3600"/>
            </a:lvl1pPr>
          </a:lstStyle>
          <a:p>
            <a:pPr fontAlgn="base"/>
            <a:r>
              <a:rPr lang="zh-CN" altLang="en-US" strike="noStrike" noProof="1"/>
              <a:t>单击此处编辑母版标题样式</a:t>
            </a:r>
            <a:endParaRPr lang="zh-CN" altLang="en-US" strike="noStrike" noProof="1"/>
          </a:p>
        </p:txBody>
      </p:sp>
      <p:sp>
        <p:nvSpPr>
          <p:cNvPr id="10"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1"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2"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3D3E6D06-DB7F-4243-9558-BB88AE300CE7}"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pic>
        <p:nvPicPr>
          <p:cNvPr id="4099" name="图片 6"/>
          <p:cNvPicPr>
            <a:picLocks noChangeAspect="1"/>
          </p:cNvPicPr>
          <p:nvPr/>
        </p:nvPicPr>
        <p:blipFill>
          <a:blip r:embed="rId2"/>
          <a:srcRect l="726" t="4927" r="2299" b="5486"/>
          <a:stretch>
            <a:fillRect/>
          </a:stretch>
        </p:blipFill>
        <p:spPr>
          <a:xfrm>
            <a:off x="1588" y="-6350"/>
            <a:ext cx="4184650" cy="6869113"/>
          </a:xfrm>
          <a:prstGeom prst="rect">
            <a:avLst/>
          </a:prstGeom>
          <a:noFill/>
          <a:ln w="9525">
            <a:noFill/>
          </a:ln>
        </p:spPr>
      </p:pic>
      <p:sp>
        <p:nvSpPr>
          <p:cNvPr id="10" name="六边形 7"/>
          <p:cNvSpPr/>
          <p:nvPr/>
        </p:nvSpPr>
        <p:spPr>
          <a:xfrm>
            <a:off x="3614738" y="2924175"/>
            <a:ext cx="1173163" cy="1009650"/>
          </a:xfrm>
          <a:prstGeom prst="hexagon">
            <a:avLst/>
          </a:prstGeom>
          <a:solidFill>
            <a:schemeClr val="accent2"/>
          </a:solidFill>
          <a:ln>
            <a:solidFill>
              <a:schemeClr val="accen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a:off x="5231904" y="2856792"/>
            <a:ext cx="4477001" cy="642117"/>
          </a:xfrm>
        </p:spPr>
        <p:txBody>
          <a:bodyPr anchor="b">
            <a:normAutofit/>
          </a:bodyPr>
          <a:lstStyle>
            <a:lvl1pPr algn="l">
              <a:defRPr sz="4000" b="1">
                <a:solidFill>
                  <a:schemeClr val="tx2"/>
                </a:solidFill>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5231904" y="3571479"/>
            <a:ext cx="4477001" cy="433585"/>
          </a:xfrm>
        </p:spPr>
        <p:txBody>
          <a:bodyPr>
            <a:normAutofit/>
          </a:bodyPr>
          <a:lstStyle>
            <a:lvl1pPr marL="0" indent="0" algn="l">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11"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2"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3"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9B3FD460-E9A1-4D8D-A4FD-54B0E5E363C9}"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chemeClr val="bg1"/>
        </a:solidFill>
        <a:effectLst/>
      </p:bgPr>
    </p:bg>
    <p:spTree>
      <p:nvGrpSpPr>
        <p:cNvPr id="1" name=""/>
        <p:cNvGrpSpPr/>
        <p:nvPr/>
      </p:nvGrpSpPr>
      <p:grpSpPr>
        <a:xfrm>
          <a:off x="0" y="0"/>
          <a:ext cx="0" cy="0"/>
          <a:chOff x="0" y="0"/>
          <a:chExt cx="0" cy="0"/>
        </a:xfrm>
      </p:grpSpPr>
      <p:sp>
        <p:nvSpPr>
          <p:cNvPr id="9" name="六边形 8"/>
          <p:cNvSpPr/>
          <p:nvPr>
            <p:custDataLst>
              <p:tags r:id="rId2"/>
            </p:custDataLst>
          </p:nvPr>
        </p:nvSpPr>
        <p:spPr>
          <a:xfrm>
            <a:off x="265113" y="506413"/>
            <a:ext cx="696913" cy="601663"/>
          </a:xfrm>
          <a:prstGeom prst="hexagon">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3" name="内容占位符 2"/>
          <p:cNvSpPr>
            <a:spLocks noGrp="1"/>
          </p:cNvSpPr>
          <p:nvPr>
            <p:ph sz="half" idx="1"/>
          </p:nvPr>
        </p:nvSpPr>
        <p:spPr>
          <a:xfrm>
            <a:off x="838200" y="1825625"/>
            <a:ext cx="5181600" cy="4351339"/>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172200" y="1825625"/>
            <a:ext cx="5181600" cy="4351339"/>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标题 1"/>
          <p:cNvSpPr>
            <a:spLocks noGrp="1"/>
          </p:cNvSpPr>
          <p:nvPr>
            <p:ph type="title"/>
          </p:nvPr>
        </p:nvSpPr>
        <p:spPr>
          <a:xfrm>
            <a:off x="1060344" y="506729"/>
            <a:ext cx="10515600" cy="601345"/>
          </a:xfrm>
        </p:spPr>
        <p:txBody>
          <a:bodyPr>
            <a:normAutofit/>
          </a:bodyPr>
          <a:lstStyle>
            <a:lvl1pPr>
              <a:defRPr sz="3600"/>
            </a:lvl1pPr>
          </a:lstStyle>
          <a:p>
            <a:pPr fontAlgn="base"/>
            <a:r>
              <a:rPr lang="zh-CN" altLang="en-US" strike="noStrike" noProof="1"/>
              <a:t>单击此处编辑母版标题样式</a:t>
            </a:r>
            <a:endParaRPr lang="zh-CN" altLang="en-US" strike="noStrike" noProof="1"/>
          </a:p>
        </p:txBody>
      </p:sp>
      <p:sp>
        <p:nvSpPr>
          <p:cNvPr id="10" name="日期占位符 4"/>
          <p:cNvSpPr>
            <a:spLocks noGrp="1"/>
          </p:cNvSpPr>
          <p:nvPr>
            <p:ph type="dt" sz="half" idx="1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2" name="页脚占位符 5"/>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2" name="灯片编号占位符 6"/>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FF014D5F-54AA-4F91-A5AC-6364202D9A74}"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9" name="六边形 8"/>
          <p:cNvSpPr/>
          <p:nvPr>
            <p:custDataLst>
              <p:tags r:id="rId2"/>
            </p:custDataLst>
          </p:nvPr>
        </p:nvSpPr>
        <p:spPr>
          <a:xfrm>
            <a:off x="265113" y="506413"/>
            <a:ext cx="696913" cy="601663"/>
          </a:xfrm>
          <a:prstGeom prst="hexagon">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10" name="椭圆 9"/>
          <p:cNvSpPr/>
          <p:nvPr>
            <p:custDataLst>
              <p:tags r:id="rId3"/>
            </p:custDataLst>
          </p:nvPr>
        </p:nvSpPr>
        <p:spPr>
          <a:xfrm>
            <a:off x="5618163" y="3517900"/>
            <a:ext cx="860425" cy="86042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1">
                <a:ln>
                  <a:noFill/>
                </a:ln>
                <a:solidFill>
                  <a:schemeClr val="bg1"/>
                </a:solidFill>
                <a:effectLst/>
                <a:uLnTx/>
                <a:uFillTx/>
                <a:latin typeface="+mn-lt"/>
                <a:ea typeface="+mn-ea"/>
                <a:cs typeface="+mn-cs"/>
                <a:sym typeface="Arial" panose="020B0704020202020204" pitchFamily="34" charset="0"/>
              </a:rPr>
              <a:t>VS</a:t>
            </a:r>
            <a:endParaRPr kumimoji="0" lang="zh-CN" altLang="en-US" sz="1600" b="1" i="0" u="none" strike="noStrike" kern="1200" cap="none" spc="0" normalizeH="0" baseline="0" noProof="1">
              <a:ln>
                <a:noFill/>
              </a:ln>
              <a:solidFill>
                <a:schemeClr val="bg1"/>
              </a:solidFill>
              <a:effectLst/>
              <a:uLnTx/>
              <a:uFillTx/>
              <a:latin typeface="+mn-lt"/>
              <a:ea typeface="+mn-ea"/>
              <a:cs typeface="+mn-cs"/>
              <a:sym typeface="Arial" panose="020B0704020202020204" pitchFamily="34" charset="0"/>
            </a:endParaRPr>
          </a:p>
        </p:txBody>
      </p:sp>
      <p:sp>
        <p:nvSpPr>
          <p:cNvPr id="2" name="标题 1"/>
          <p:cNvSpPr>
            <a:spLocks noGrp="1"/>
          </p:cNvSpPr>
          <p:nvPr>
            <p:ph type="title"/>
          </p:nvPr>
        </p:nvSpPr>
        <p:spPr>
          <a:xfrm>
            <a:off x="1060344" y="506729"/>
            <a:ext cx="10515600" cy="601345"/>
          </a:xfrm>
        </p:spPr>
        <p:txBody>
          <a:bodyPr>
            <a:normAutofit/>
          </a:bodyPr>
          <a:lstStyle>
            <a:lvl1pPr>
              <a:defRPr sz="36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9" y="1744961"/>
            <a:ext cx="40878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39789" y="2615610"/>
            <a:ext cx="4087811" cy="357405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7168515" y="1744961"/>
            <a:ext cx="418687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7168515" y="2615610"/>
            <a:ext cx="4186874" cy="357405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6"/>
          <p:cNvSpPr>
            <a:spLocks noGrp="1"/>
          </p:cNvSpPr>
          <p:nvPr>
            <p:ph type="dt" sz="half" idx="1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2" name="页脚占位符 7"/>
          <p:cNvSpPr>
            <a:spLocks noGrp="1"/>
          </p:cNvSpPr>
          <p:nvPr>
            <p:ph type="ftr" sz="quarter" idx="1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3" name="灯片编号占位符 8"/>
          <p:cNvSpPr>
            <a:spLocks noGrp="1"/>
          </p:cNvSpPr>
          <p:nvPr>
            <p:ph type="sldNum" sz="quarter" idx="1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5B99505F-FEFC-4ACA-AAC7-E8262B21738A}"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流程">
    <p:bg>
      <p:bgPr>
        <a:solidFill>
          <a:schemeClr val="bg1"/>
        </a:solidFill>
        <a:effectLst/>
      </p:bgPr>
    </p:bg>
    <p:spTree>
      <p:nvGrpSpPr>
        <p:cNvPr id="1" name=""/>
        <p:cNvGrpSpPr/>
        <p:nvPr/>
      </p:nvGrpSpPr>
      <p:grpSpPr>
        <a:xfrm>
          <a:off x="0" y="0"/>
          <a:ext cx="0" cy="0"/>
          <a:chOff x="0" y="0"/>
          <a:chExt cx="0" cy="0"/>
        </a:xfrm>
      </p:grpSpPr>
      <p:sp>
        <p:nvSpPr>
          <p:cNvPr id="9" name="六边形 8"/>
          <p:cNvSpPr/>
          <p:nvPr>
            <p:custDataLst>
              <p:tags r:id="rId2"/>
            </p:custDataLst>
          </p:nvPr>
        </p:nvSpPr>
        <p:spPr>
          <a:xfrm>
            <a:off x="265113" y="506413"/>
            <a:ext cx="696913" cy="601663"/>
          </a:xfrm>
          <a:prstGeom prst="hexagon">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7172" name="Freeform 7"/>
          <p:cNvSpPr/>
          <p:nvPr userDrawn="1">
            <p:custDataLst>
              <p:tags r:id="rId3"/>
            </p:custDataLst>
          </p:nvPr>
        </p:nvSpPr>
        <p:spPr>
          <a:xfrm>
            <a:off x="1436688" y="2400300"/>
            <a:ext cx="2468562" cy="565150"/>
          </a:xfrm>
          <a:custGeom>
            <a:avLst/>
            <a:gdLst/>
            <a:ahLst/>
            <a:cxnLst>
              <a:cxn ang="0">
                <a:pos x="2147483646" y="1846211113"/>
              </a:cxn>
              <a:cxn ang="0">
                <a:pos x="84846235" y="1846211113"/>
              </a:cxn>
              <a:cxn ang="0">
                <a:pos x="0" y="1782179291"/>
              </a:cxn>
              <a:cxn ang="0">
                <a:pos x="0" y="53359307"/>
              </a:cxn>
              <a:cxn ang="0">
                <a:pos x="84846235" y="0"/>
              </a:cxn>
              <a:cxn ang="0">
                <a:pos x="2147483646" y="0"/>
              </a:cxn>
              <a:cxn ang="0">
                <a:pos x="2147483646" y="21345029"/>
              </a:cxn>
              <a:cxn ang="0">
                <a:pos x="2147483646" y="885753388"/>
              </a:cxn>
              <a:cxn ang="0">
                <a:pos x="2147483646" y="949785210"/>
              </a:cxn>
              <a:cxn ang="0">
                <a:pos x="2147483646" y="1814196835"/>
              </a:cxn>
              <a:cxn ang="0">
                <a:pos x="2147483646" y="1846211113"/>
              </a:cxn>
            </a:cxnLst>
            <a:pathLst>
              <a:path w="758" h="173">
                <a:moveTo>
                  <a:pt x="674" y="173"/>
                </a:moveTo>
                <a:cubicBezTo>
                  <a:pt x="8" y="173"/>
                  <a:pt x="8" y="173"/>
                  <a:pt x="8" y="173"/>
                </a:cubicBezTo>
                <a:cubicBezTo>
                  <a:pt x="4" y="173"/>
                  <a:pt x="0" y="170"/>
                  <a:pt x="0" y="167"/>
                </a:cubicBezTo>
                <a:cubicBezTo>
                  <a:pt x="0" y="5"/>
                  <a:pt x="0" y="5"/>
                  <a:pt x="0" y="5"/>
                </a:cubicBezTo>
                <a:cubicBezTo>
                  <a:pt x="0" y="2"/>
                  <a:pt x="4" y="0"/>
                  <a:pt x="8" y="0"/>
                </a:cubicBezTo>
                <a:cubicBezTo>
                  <a:pt x="674" y="0"/>
                  <a:pt x="674" y="0"/>
                  <a:pt x="674" y="0"/>
                </a:cubicBezTo>
                <a:cubicBezTo>
                  <a:pt x="677" y="0"/>
                  <a:pt x="679" y="1"/>
                  <a:pt x="680" y="2"/>
                </a:cubicBezTo>
                <a:cubicBezTo>
                  <a:pt x="756" y="83"/>
                  <a:pt x="756" y="83"/>
                  <a:pt x="756" y="83"/>
                </a:cubicBezTo>
                <a:cubicBezTo>
                  <a:pt x="758" y="85"/>
                  <a:pt x="758" y="87"/>
                  <a:pt x="756" y="89"/>
                </a:cubicBezTo>
                <a:cubicBezTo>
                  <a:pt x="680" y="170"/>
                  <a:pt x="680" y="170"/>
                  <a:pt x="680" y="170"/>
                </a:cubicBezTo>
                <a:cubicBezTo>
                  <a:pt x="679" y="172"/>
                  <a:pt x="677" y="173"/>
                  <a:pt x="674" y="173"/>
                </a:cubicBezTo>
                <a:close/>
              </a:path>
            </a:pathLst>
          </a:custGeom>
          <a:solidFill>
            <a:schemeClr val="tx1"/>
          </a:solidFill>
          <a:ln w="9525">
            <a:noFill/>
          </a:ln>
        </p:spPr>
        <p:txBody>
          <a:bodyPr/>
          <a:p>
            <a:endParaRPr lang="zh-CN" altLang="en-US"/>
          </a:p>
        </p:txBody>
      </p:sp>
      <p:sp>
        <p:nvSpPr>
          <p:cNvPr id="7173" name="Freeform 8"/>
          <p:cNvSpPr/>
          <p:nvPr>
            <p:custDataLst>
              <p:tags r:id="rId4"/>
            </p:custDataLst>
          </p:nvPr>
        </p:nvSpPr>
        <p:spPr>
          <a:xfrm>
            <a:off x="3778250" y="2400300"/>
            <a:ext cx="2451100" cy="565150"/>
          </a:xfrm>
          <a:custGeom>
            <a:avLst/>
            <a:gdLst/>
            <a:ahLst/>
            <a:cxnLst>
              <a:cxn ang="0">
                <a:pos x="2147483646" y="1846211113"/>
              </a:cxn>
              <a:cxn ang="0">
                <a:pos x="105957179" y="1846211113"/>
              </a:cxn>
              <a:cxn ang="0">
                <a:pos x="31786177" y="1750165014"/>
              </a:cxn>
              <a:cxn ang="0">
                <a:pos x="773489688" y="949785210"/>
              </a:cxn>
              <a:cxn ang="0">
                <a:pos x="773489688" y="885753388"/>
              </a:cxn>
              <a:cxn ang="0">
                <a:pos x="31786177" y="85373584"/>
              </a:cxn>
              <a:cxn ang="0">
                <a:pos x="105957179" y="0"/>
              </a:cxn>
              <a:cxn ang="0">
                <a:pos x="2147483646" y="0"/>
              </a:cxn>
              <a:cxn ang="0">
                <a:pos x="2147483646" y="21345029"/>
              </a:cxn>
              <a:cxn ang="0">
                <a:pos x="2147483646" y="885753388"/>
              </a:cxn>
              <a:cxn ang="0">
                <a:pos x="2147483646" y="949785210"/>
              </a:cxn>
              <a:cxn ang="0">
                <a:pos x="2147483646" y="1814196835"/>
              </a:cxn>
              <a:cxn ang="0">
                <a:pos x="2147483646" y="1846211113"/>
              </a:cxn>
            </a:cxnLst>
            <a:pathLst>
              <a:path w="753" h="173">
                <a:moveTo>
                  <a:pt x="669" y="173"/>
                </a:moveTo>
                <a:cubicBezTo>
                  <a:pt x="10" y="173"/>
                  <a:pt x="10" y="173"/>
                  <a:pt x="10" y="173"/>
                </a:cubicBezTo>
                <a:cubicBezTo>
                  <a:pt x="3" y="173"/>
                  <a:pt x="0" y="168"/>
                  <a:pt x="3" y="164"/>
                </a:cubicBezTo>
                <a:cubicBezTo>
                  <a:pt x="73" y="89"/>
                  <a:pt x="73" y="89"/>
                  <a:pt x="73" y="89"/>
                </a:cubicBezTo>
                <a:cubicBezTo>
                  <a:pt x="75" y="87"/>
                  <a:pt x="75" y="85"/>
                  <a:pt x="73" y="83"/>
                </a:cubicBezTo>
                <a:cubicBezTo>
                  <a:pt x="3" y="8"/>
                  <a:pt x="3" y="8"/>
                  <a:pt x="3" y="8"/>
                </a:cubicBezTo>
                <a:cubicBezTo>
                  <a:pt x="0" y="4"/>
                  <a:pt x="3" y="0"/>
                  <a:pt x="10" y="0"/>
                </a:cubicBezTo>
                <a:cubicBezTo>
                  <a:pt x="669" y="0"/>
                  <a:pt x="669" y="0"/>
                  <a:pt x="669" y="0"/>
                </a:cubicBezTo>
                <a:cubicBezTo>
                  <a:pt x="671" y="0"/>
                  <a:pt x="674" y="1"/>
                  <a:pt x="675" y="2"/>
                </a:cubicBezTo>
                <a:cubicBezTo>
                  <a:pt x="751" y="83"/>
                  <a:pt x="751" y="83"/>
                  <a:pt x="751" y="83"/>
                </a:cubicBezTo>
                <a:cubicBezTo>
                  <a:pt x="753" y="85"/>
                  <a:pt x="753" y="87"/>
                  <a:pt x="751" y="89"/>
                </a:cubicBezTo>
                <a:cubicBezTo>
                  <a:pt x="675" y="170"/>
                  <a:pt x="675" y="170"/>
                  <a:pt x="675" y="170"/>
                </a:cubicBezTo>
                <a:cubicBezTo>
                  <a:pt x="674" y="172"/>
                  <a:pt x="671" y="173"/>
                  <a:pt x="669" y="173"/>
                </a:cubicBezTo>
                <a:close/>
              </a:path>
            </a:pathLst>
          </a:custGeom>
          <a:solidFill>
            <a:srgbClr val="444A4D"/>
          </a:solidFill>
          <a:ln w="9525">
            <a:noFill/>
          </a:ln>
        </p:spPr>
        <p:txBody>
          <a:bodyPr/>
          <a:p>
            <a:endParaRPr lang="zh-CN" altLang="en-US"/>
          </a:p>
        </p:txBody>
      </p:sp>
      <p:sp>
        <p:nvSpPr>
          <p:cNvPr id="7174" name="Freeform 9"/>
          <p:cNvSpPr/>
          <p:nvPr>
            <p:custDataLst>
              <p:tags r:id="rId5"/>
            </p:custDataLst>
          </p:nvPr>
        </p:nvSpPr>
        <p:spPr>
          <a:xfrm>
            <a:off x="6102350" y="2400300"/>
            <a:ext cx="2452688" cy="565150"/>
          </a:xfrm>
          <a:custGeom>
            <a:avLst/>
            <a:gdLst/>
            <a:ahLst/>
            <a:cxnLst>
              <a:cxn ang="0">
                <a:pos x="2147483646" y="1846211113"/>
              </a:cxn>
              <a:cxn ang="0">
                <a:pos x="95485456" y="1846211113"/>
              </a:cxn>
              <a:cxn ang="0">
                <a:pos x="31829571" y="1750165014"/>
              </a:cxn>
              <a:cxn ang="0">
                <a:pos x="774492423" y="949785210"/>
              </a:cxn>
              <a:cxn ang="0">
                <a:pos x="774492423" y="885753388"/>
              </a:cxn>
              <a:cxn ang="0">
                <a:pos x="31829571" y="85373584"/>
              </a:cxn>
              <a:cxn ang="0">
                <a:pos x="95485456" y="0"/>
              </a:cxn>
              <a:cxn ang="0">
                <a:pos x="2147483646" y="0"/>
              </a:cxn>
              <a:cxn ang="0">
                <a:pos x="2147483646" y="21345029"/>
              </a:cxn>
              <a:cxn ang="0">
                <a:pos x="2147483646" y="885753388"/>
              </a:cxn>
              <a:cxn ang="0">
                <a:pos x="2147483646" y="949785210"/>
              </a:cxn>
              <a:cxn ang="0">
                <a:pos x="2147483646" y="1814196835"/>
              </a:cxn>
              <a:cxn ang="0">
                <a:pos x="2147483646" y="1846211113"/>
              </a:cxn>
            </a:cxnLst>
            <a:pathLst>
              <a:path w="753" h="173">
                <a:moveTo>
                  <a:pt x="669" y="173"/>
                </a:moveTo>
                <a:cubicBezTo>
                  <a:pt x="9" y="173"/>
                  <a:pt x="9" y="173"/>
                  <a:pt x="9" y="173"/>
                </a:cubicBezTo>
                <a:cubicBezTo>
                  <a:pt x="3" y="173"/>
                  <a:pt x="0" y="168"/>
                  <a:pt x="3" y="164"/>
                </a:cubicBezTo>
                <a:cubicBezTo>
                  <a:pt x="73" y="89"/>
                  <a:pt x="73" y="89"/>
                  <a:pt x="73" y="89"/>
                </a:cubicBezTo>
                <a:cubicBezTo>
                  <a:pt x="75" y="87"/>
                  <a:pt x="75" y="85"/>
                  <a:pt x="73" y="83"/>
                </a:cubicBezTo>
                <a:cubicBezTo>
                  <a:pt x="3" y="8"/>
                  <a:pt x="3" y="8"/>
                  <a:pt x="3" y="8"/>
                </a:cubicBezTo>
                <a:cubicBezTo>
                  <a:pt x="0" y="4"/>
                  <a:pt x="3" y="0"/>
                  <a:pt x="9" y="0"/>
                </a:cubicBezTo>
                <a:cubicBezTo>
                  <a:pt x="669" y="0"/>
                  <a:pt x="669" y="0"/>
                  <a:pt x="669" y="0"/>
                </a:cubicBezTo>
                <a:cubicBezTo>
                  <a:pt x="671" y="0"/>
                  <a:pt x="674" y="1"/>
                  <a:pt x="675" y="2"/>
                </a:cubicBezTo>
                <a:cubicBezTo>
                  <a:pt x="751" y="83"/>
                  <a:pt x="751" y="83"/>
                  <a:pt x="751" y="83"/>
                </a:cubicBezTo>
                <a:cubicBezTo>
                  <a:pt x="753" y="85"/>
                  <a:pt x="753" y="87"/>
                  <a:pt x="751" y="89"/>
                </a:cubicBezTo>
                <a:cubicBezTo>
                  <a:pt x="675" y="170"/>
                  <a:pt x="675" y="170"/>
                  <a:pt x="675" y="170"/>
                </a:cubicBezTo>
                <a:cubicBezTo>
                  <a:pt x="674" y="172"/>
                  <a:pt x="671" y="173"/>
                  <a:pt x="669" y="173"/>
                </a:cubicBezTo>
                <a:close/>
              </a:path>
            </a:pathLst>
          </a:custGeom>
          <a:solidFill>
            <a:srgbClr val="5D6C77"/>
          </a:solidFill>
          <a:ln w="9525">
            <a:noFill/>
          </a:ln>
        </p:spPr>
        <p:txBody>
          <a:bodyPr/>
          <a:p>
            <a:endParaRPr lang="zh-CN" altLang="en-US"/>
          </a:p>
        </p:txBody>
      </p:sp>
      <p:sp>
        <p:nvSpPr>
          <p:cNvPr id="7175" name="Freeform 10"/>
          <p:cNvSpPr/>
          <p:nvPr>
            <p:custDataLst>
              <p:tags r:id="rId6"/>
            </p:custDataLst>
          </p:nvPr>
        </p:nvSpPr>
        <p:spPr>
          <a:xfrm>
            <a:off x="8428038" y="2400300"/>
            <a:ext cx="2451100" cy="565150"/>
          </a:xfrm>
          <a:custGeom>
            <a:avLst/>
            <a:gdLst/>
            <a:ahLst/>
            <a:cxnLst>
              <a:cxn ang="0">
                <a:pos x="2147483646" y="1846211113"/>
              </a:cxn>
              <a:cxn ang="0">
                <a:pos x="95361787" y="1846211113"/>
              </a:cxn>
              <a:cxn ang="0">
                <a:pos x="31786177" y="1750165014"/>
              </a:cxn>
              <a:cxn ang="0">
                <a:pos x="773489688" y="949785210"/>
              </a:cxn>
              <a:cxn ang="0">
                <a:pos x="773489688" y="885753388"/>
              </a:cxn>
              <a:cxn ang="0">
                <a:pos x="31786177" y="85373584"/>
              </a:cxn>
              <a:cxn ang="0">
                <a:pos x="95361787" y="0"/>
              </a:cxn>
              <a:cxn ang="0">
                <a:pos x="2147483646" y="0"/>
              </a:cxn>
              <a:cxn ang="0">
                <a:pos x="2147483646" y="21345029"/>
              </a:cxn>
              <a:cxn ang="0">
                <a:pos x="2147483646" y="885753388"/>
              </a:cxn>
              <a:cxn ang="0">
                <a:pos x="2147483646" y="949785210"/>
              </a:cxn>
              <a:cxn ang="0">
                <a:pos x="2147483646" y="1814196835"/>
              </a:cxn>
              <a:cxn ang="0">
                <a:pos x="2147483646" y="1846211113"/>
              </a:cxn>
            </a:cxnLst>
            <a:pathLst>
              <a:path w="753" h="173">
                <a:moveTo>
                  <a:pt x="669" y="173"/>
                </a:moveTo>
                <a:cubicBezTo>
                  <a:pt x="9" y="173"/>
                  <a:pt x="9" y="173"/>
                  <a:pt x="9" y="173"/>
                </a:cubicBezTo>
                <a:cubicBezTo>
                  <a:pt x="3" y="173"/>
                  <a:pt x="0" y="168"/>
                  <a:pt x="3" y="164"/>
                </a:cubicBezTo>
                <a:cubicBezTo>
                  <a:pt x="73" y="89"/>
                  <a:pt x="73" y="89"/>
                  <a:pt x="73" y="89"/>
                </a:cubicBezTo>
                <a:cubicBezTo>
                  <a:pt x="75" y="87"/>
                  <a:pt x="75" y="85"/>
                  <a:pt x="73" y="83"/>
                </a:cubicBezTo>
                <a:cubicBezTo>
                  <a:pt x="3" y="8"/>
                  <a:pt x="3" y="8"/>
                  <a:pt x="3" y="8"/>
                </a:cubicBezTo>
                <a:cubicBezTo>
                  <a:pt x="0" y="4"/>
                  <a:pt x="3" y="0"/>
                  <a:pt x="9" y="0"/>
                </a:cubicBezTo>
                <a:cubicBezTo>
                  <a:pt x="669" y="0"/>
                  <a:pt x="669" y="0"/>
                  <a:pt x="669" y="0"/>
                </a:cubicBezTo>
                <a:cubicBezTo>
                  <a:pt x="671" y="0"/>
                  <a:pt x="674" y="1"/>
                  <a:pt x="675" y="2"/>
                </a:cubicBezTo>
                <a:cubicBezTo>
                  <a:pt x="751" y="83"/>
                  <a:pt x="751" y="83"/>
                  <a:pt x="751" y="83"/>
                </a:cubicBezTo>
                <a:cubicBezTo>
                  <a:pt x="753" y="85"/>
                  <a:pt x="753" y="87"/>
                  <a:pt x="751" y="89"/>
                </a:cubicBezTo>
                <a:cubicBezTo>
                  <a:pt x="675" y="170"/>
                  <a:pt x="675" y="170"/>
                  <a:pt x="675" y="170"/>
                </a:cubicBezTo>
                <a:cubicBezTo>
                  <a:pt x="674" y="172"/>
                  <a:pt x="671" y="173"/>
                  <a:pt x="669" y="173"/>
                </a:cubicBezTo>
                <a:close/>
              </a:path>
            </a:pathLst>
          </a:custGeom>
          <a:solidFill>
            <a:srgbClr val="6B94A7"/>
          </a:solidFill>
          <a:ln w="9525">
            <a:noFill/>
          </a:ln>
        </p:spPr>
        <p:txBody>
          <a:bodyPr/>
          <a:p>
            <a:endParaRPr lang="zh-CN" altLang="en-US"/>
          </a:p>
        </p:txBody>
      </p:sp>
      <p:sp>
        <p:nvSpPr>
          <p:cNvPr id="14" name="标题 1"/>
          <p:cNvSpPr>
            <a:spLocks noGrp="1"/>
          </p:cNvSpPr>
          <p:nvPr>
            <p:ph type="title"/>
          </p:nvPr>
        </p:nvSpPr>
        <p:spPr>
          <a:xfrm>
            <a:off x="1060344" y="506729"/>
            <a:ext cx="10515600" cy="601345"/>
          </a:xfrm>
        </p:spPr>
        <p:txBody>
          <a:bodyPr>
            <a:normAutofit/>
          </a:bodyPr>
          <a:lstStyle>
            <a:lvl1pPr>
              <a:defRPr sz="3600"/>
            </a:lvl1pPr>
          </a:lstStyle>
          <a:p>
            <a:pPr fontAlgn="base"/>
            <a:r>
              <a:rPr lang="zh-CN" altLang="en-US" strike="noStrike" noProof="1"/>
              <a:t>单击此处编辑母版标题样式</a:t>
            </a:r>
            <a:endParaRPr lang="zh-CN" altLang="en-US" strike="noStrike" noProof="1"/>
          </a:p>
        </p:txBody>
      </p:sp>
      <p:sp>
        <p:nvSpPr>
          <p:cNvPr id="38" name="文本占位符 37"/>
          <p:cNvSpPr>
            <a:spLocks noGrp="1"/>
          </p:cNvSpPr>
          <p:nvPr>
            <p:ph type="body" sz="quarter" idx="13"/>
          </p:nvPr>
        </p:nvSpPr>
        <p:spPr>
          <a:xfrm>
            <a:off x="1371600" y="1354138"/>
            <a:ext cx="9507538" cy="517525"/>
          </a:xfrm>
        </p:spPr>
        <p:txBody>
          <a:bodyPr>
            <a:normAutofit/>
          </a:bodyPr>
          <a:lstStyle>
            <a:lvl1pPr marL="0" indent="0">
              <a:buNone/>
              <a:defRPr sz="1400">
                <a:solidFill>
                  <a:schemeClr val="bg2">
                    <a:lumMod val="1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fontAlgn="base"/>
            <a:r>
              <a:rPr lang="zh-CN" altLang="en-US" strike="noStrike" noProof="1" smtClean="0"/>
              <a:t>单击此处编辑母版文本样式</a:t>
            </a:r>
            <a:endParaRPr lang="zh-CN" altLang="en-US" strike="noStrike" noProof="1" smtClean="0"/>
          </a:p>
        </p:txBody>
      </p:sp>
      <p:sp>
        <p:nvSpPr>
          <p:cNvPr id="40" name="文本占位符 39"/>
          <p:cNvSpPr>
            <a:spLocks noGrp="1"/>
          </p:cNvSpPr>
          <p:nvPr>
            <p:ph type="body" sz="quarter" idx="14"/>
          </p:nvPr>
        </p:nvSpPr>
        <p:spPr>
          <a:xfrm>
            <a:off x="1579245" y="2528888"/>
            <a:ext cx="2032635" cy="307975"/>
          </a:xfrm>
        </p:spPr>
        <p:txBody>
          <a:bodyPr>
            <a:noAutofit/>
          </a:bodyPr>
          <a:lstStyle>
            <a:lvl1pPr marL="0" indent="0" algn="ctr">
              <a:buFontTx/>
              <a:buNone/>
              <a:defRPr sz="20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fontAlgn="base"/>
            <a:r>
              <a:rPr lang="zh-CN" altLang="en-US" strike="noStrike" noProof="1" smtClean="0"/>
              <a:t>单击此处编辑母版文本样式</a:t>
            </a:r>
            <a:endParaRPr lang="zh-CN" altLang="en-US" strike="noStrike" noProof="1" smtClean="0"/>
          </a:p>
        </p:txBody>
      </p:sp>
      <p:sp>
        <p:nvSpPr>
          <p:cNvPr id="41" name="文本占位符 39"/>
          <p:cNvSpPr>
            <a:spLocks noGrp="1"/>
          </p:cNvSpPr>
          <p:nvPr>
            <p:ph type="body" sz="quarter" idx="15"/>
          </p:nvPr>
        </p:nvSpPr>
        <p:spPr>
          <a:xfrm>
            <a:off x="4046855" y="2520315"/>
            <a:ext cx="2032635" cy="307975"/>
          </a:xfrm>
        </p:spPr>
        <p:txBody>
          <a:bodyPr>
            <a:noAutofit/>
          </a:bodyPr>
          <a:lstStyle>
            <a:lvl1pPr marL="0" indent="0" algn="ctr">
              <a:buFontTx/>
              <a:buNone/>
              <a:defRPr sz="20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fontAlgn="base"/>
            <a:r>
              <a:rPr lang="zh-CN" altLang="en-US" strike="noStrike" noProof="1" smtClean="0"/>
              <a:t>单击此处编辑母版文本样式</a:t>
            </a:r>
            <a:endParaRPr lang="zh-CN" altLang="en-US" strike="noStrike" noProof="1" smtClean="0"/>
          </a:p>
        </p:txBody>
      </p:sp>
      <p:sp>
        <p:nvSpPr>
          <p:cNvPr id="42" name="文本占位符 39"/>
          <p:cNvSpPr>
            <a:spLocks noGrp="1"/>
          </p:cNvSpPr>
          <p:nvPr>
            <p:ph type="body" sz="quarter" idx="16"/>
          </p:nvPr>
        </p:nvSpPr>
        <p:spPr>
          <a:xfrm>
            <a:off x="6372225" y="2517459"/>
            <a:ext cx="2032635" cy="307975"/>
          </a:xfrm>
        </p:spPr>
        <p:txBody>
          <a:bodyPr>
            <a:noAutofit/>
          </a:bodyPr>
          <a:lstStyle>
            <a:lvl1pPr marL="0" indent="0" algn="ctr">
              <a:buFontTx/>
              <a:buNone/>
              <a:defRPr sz="20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fontAlgn="base"/>
            <a:r>
              <a:rPr lang="zh-CN" altLang="en-US" strike="noStrike" noProof="1" smtClean="0"/>
              <a:t>单击此处编辑母版文本样式</a:t>
            </a:r>
            <a:endParaRPr lang="zh-CN" altLang="en-US" strike="noStrike" noProof="1" smtClean="0"/>
          </a:p>
        </p:txBody>
      </p:sp>
      <p:sp>
        <p:nvSpPr>
          <p:cNvPr id="43" name="文本占位符 39"/>
          <p:cNvSpPr>
            <a:spLocks noGrp="1"/>
          </p:cNvSpPr>
          <p:nvPr>
            <p:ph type="body" sz="quarter" idx="17"/>
          </p:nvPr>
        </p:nvSpPr>
        <p:spPr>
          <a:xfrm>
            <a:off x="8697595" y="2526242"/>
            <a:ext cx="2032635" cy="307975"/>
          </a:xfrm>
        </p:spPr>
        <p:txBody>
          <a:bodyPr>
            <a:noAutofit/>
          </a:bodyPr>
          <a:lstStyle>
            <a:lvl1pPr marL="0" indent="0" algn="ctr">
              <a:buFontTx/>
              <a:buNone/>
              <a:defRPr sz="20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fontAlgn="base"/>
            <a:r>
              <a:rPr lang="zh-CN" altLang="en-US" strike="noStrike" noProof="1" smtClean="0"/>
              <a:t>单击此处编辑母版文本样式</a:t>
            </a:r>
            <a:endParaRPr lang="zh-CN" altLang="en-US" strike="noStrike" noProof="1" smtClean="0"/>
          </a:p>
        </p:txBody>
      </p:sp>
      <p:sp>
        <p:nvSpPr>
          <p:cNvPr id="45" name="内容占位符 44"/>
          <p:cNvSpPr>
            <a:spLocks noGrp="1"/>
          </p:cNvSpPr>
          <p:nvPr>
            <p:ph sz="quarter" idx="18"/>
          </p:nvPr>
        </p:nvSpPr>
        <p:spPr>
          <a:xfrm>
            <a:off x="1437004" y="3082925"/>
            <a:ext cx="2174875" cy="256381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6" name="内容占位符 44"/>
          <p:cNvSpPr>
            <a:spLocks noGrp="1"/>
          </p:cNvSpPr>
          <p:nvPr>
            <p:ph sz="quarter" idx="19"/>
          </p:nvPr>
        </p:nvSpPr>
        <p:spPr>
          <a:xfrm>
            <a:off x="3784758" y="3082925"/>
            <a:ext cx="2174875" cy="256381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7" name="内容占位符 44"/>
          <p:cNvSpPr>
            <a:spLocks noGrp="1"/>
          </p:cNvSpPr>
          <p:nvPr>
            <p:ph sz="quarter" idx="20"/>
          </p:nvPr>
        </p:nvSpPr>
        <p:spPr>
          <a:xfrm>
            <a:off x="6132512" y="3090122"/>
            <a:ext cx="2174875" cy="256381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8" name="内容占位符 44"/>
          <p:cNvSpPr>
            <a:spLocks noGrp="1"/>
          </p:cNvSpPr>
          <p:nvPr>
            <p:ph sz="quarter" idx="21"/>
          </p:nvPr>
        </p:nvSpPr>
        <p:spPr>
          <a:xfrm>
            <a:off x="8480266" y="3090122"/>
            <a:ext cx="2174875" cy="256381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18BF092A-E1F6-4D02-9281-2B82F24FB666}"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pic>
        <p:nvPicPr>
          <p:cNvPr id="8195" name="图片 5"/>
          <p:cNvPicPr>
            <a:picLocks noChangeAspect="1"/>
          </p:cNvPicPr>
          <p:nvPr/>
        </p:nvPicPr>
        <p:blipFill>
          <a:blip r:embed="rId2"/>
          <a:stretch>
            <a:fillRect/>
          </a:stretch>
        </p:blipFill>
        <p:spPr>
          <a:xfrm>
            <a:off x="0" y="-7937"/>
            <a:ext cx="12192000" cy="6858000"/>
          </a:xfrm>
          <a:prstGeom prst="rect">
            <a:avLst/>
          </a:prstGeom>
          <a:noFill/>
          <a:ln w="9525">
            <a:noFill/>
          </a:ln>
        </p:spPr>
      </p:pic>
      <p:sp>
        <p:nvSpPr>
          <p:cNvPr id="2" name="标题 1"/>
          <p:cNvSpPr>
            <a:spLocks noGrp="1"/>
          </p:cNvSpPr>
          <p:nvPr>
            <p:ph type="title"/>
          </p:nvPr>
        </p:nvSpPr>
        <p:spPr>
          <a:xfrm>
            <a:off x="838200" y="2473127"/>
            <a:ext cx="10515600" cy="1911747"/>
          </a:xfrm>
        </p:spPr>
        <p:txBody>
          <a:bodyPr>
            <a:normAutofit/>
          </a:bodyPr>
          <a:lstStyle>
            <a:lvl1pPr algn="ctr">
              <a:defRPr sz="8000">
                <a:solidFill>
                  <a:schemeClr val="bg1"/>
                </a:solidFill>
              </a:defRPr>
            </a:lvl1pPr>
          </a:lstStyle>
          <a:p>
            <a:pPr fontAlgn="base"/>
            <a:r>
              <a:rPr lang="zh-CN" altLang="en-US" strike="noStrike" noProof="1" smtClean="0"/>
              <a:t>单击此处编辑母版标题样式</a:t>
            </a:r>
            <a:endParaRPr lang="zh-CN" altLang="en-US" strike="noStrike" noProof="1"/>
          </a:p>
        </p:txBody>
      </p:sp>
      <p:sp>
        <p:nvSpPr>
          <p:cNvPr id="10" name="日期占位符 2"/>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1" name="页脚占位符 3"/>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2" name="灯片编号占位符 4"/>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F2A09996-907F-4F27-AE01-F43AEB21AD02}"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83675EC0-615B-477A-899B-C45F2AF5274F}"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文字与图片">
    <p:bg>
      <p:bgPr>
        <a:solidFill>
          <a:schemeClr val="bg1"/>
        </a:solidFill>
        <a:effectLst/>
      </p:bgPr>
    </p:bg>
    <p:spTree>
      <p:nvGrpSpPr>
        <p:cNvPr id="1" name=""/>
        <p:cNvGrpSpPr/>
        <p:nvPr/>
      </p:nvGrpSpPr>
      <p:grpSpPr>
        <a:xfrm>
          <a:off x="0" y="0"/>
          <a:ext cx="0" cy="0"/>
          <a:chOff x="0" y="0"/>
          <a:chExt cx="0" cy="0"/>
        </a:xfrm>
      </p:grpSpPr>
      <p:sp>
        <p:nvSpPr>
          <p:cNvPr id="9" name="六边形 8"/>
          <p:cNvSpPr/>
          <p:nvPr>
            <p:custDataLst>
              <p:tags r:id="rId2"/>
            </p:custDataLst>
          </p:nvPr>
        </p:nvSpPr>
        <p:spPr>
          <a:xfrm>
            <a:off x="265113" y="506413"/>
            <a:ext cx="696913" cy="601663"/>
          </a:xfrm>
          <a:prstGeom prst="hexagon">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a:off x="1033357" y="506730"/>
            <a:ext cx="6096000" cy="601345"/>
          </a:xfrm>
        </p:spPr>
        <p:txBody>
          <a:bodyPr anchor="t">
            <a:normAutofit/>
          </a:bodyPr>
          <a:lstStyle>
            <a:lvl1pPr>
              <a:defRPr sz="36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noChangeAspect="1"/>
          </p:cNvSpPr>
          <p:nvPr>
            <p:ph type="pic" idx="1"/>
          </p:nvPr>
        </p:nvSpPr>
        <p:spPr>
          <a:xfrm>
            <a:off x="5184000" y="1820332"/>
            <a:ext cx="6170400" cy="4040467"/>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704020202020204" pitchFamily="34" charset="0"/>
              <a:buNone/>
              <a:defRPr/>
            </a:pPr>
            <a:endParaRPr kumimoji="0" lang="zh-CN" altLang="en-US" sz="3200" b="0" i="0" u="none" strike="noStrike" kern="1200" cap="none" spc="0" normalizeH="0" baseline="0" noProof="1">
              <a:ln>
                <a:noFill/>
              </a:ln>
              <a:solidFill>
                <a:schemeClr val="tx2"/>
              </a:solidFill>
              <a:effectLst/>
              <a:uLnTx/>
              <a:uFillTx/>
              <a:latin typeface="+mn-lt"/>
              <a:ea typeface="+mn-ea"/>
              <a:cs typeface="+mn-cs"/>
            </a:endParaRPr>
          </a:p>
        </p:txBody>
      </p:sp>
      <p:sp>
        <p:nvSpPr>
          <p:cNvPr id="4" name="文本占位符 3"/>
          <p:cNvSpPr>
            <a:spLocks noGrp="1"/>
          </p:cNvSpPr>
          <p:nvPr>
            <p:ph type="body" sz="half" idx="2"/>
          </p:nvPr>
        </p:nvSpPr>
        <p:spPr>
          <a:xfrm>
            <a:off x="839787" y="1820332"/>
            <a:ext cx="4165200" cy="404865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endParaRPr lang="zh-CN" altLang="en-US" strike="noStrike" noProof="1"/>
          </a:p>
        </p:txBody>
      </p:sp>
      <p:sp>
        <p:nvSpPr>
          <p:cNvPr id="10" name="日期占位符 4"/>
          <p:cNvSpPr>
            <a:spLocks noGrp="1"/>
          </p:cNvSpPr>
          <p:nvPr>
            <p:ph type="dt" sz="half" idx="1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1" name="页脚占位符 5"/>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2" name="灯片编号占位符 6"/>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D32F537C-97EC-45DC-A16D-D033D162256D}"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7" name="矩形 6"/>
          <p:cNvSpPr/>
          <p:nvPr/>
        </p:nvSpPr>
        <p:spPr>
          <a:xfrm>
            <a:off x="0" y="6778625"/>
            <a:ext cx="12192000" cy="95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1027" name="标题占位符 1"/>
          <p:cNvSpPr>
            <a:spLocks noGrp="1"/>
          </p:cNvSpPr>
          <p:nvPr>
            <p:ph type="title"/>
            <p:custDataLst>
              <p:tags r:id="rId12"/>
            </p:custDataLst>
          </p:nvPr>
        </p:nvSpPr>
        <p:spPr>
          <a:xfrm>
            <a:off x="838200" y="365125"/>
            <a:ext cx="10515600" cy="1325563"/>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8" name="文本占位符 2"/>
          <p:cNvSpPr>
            <a:spLocks noGrp="1"/>
          </p:cNvSpPr>
          <p:nvPr>
            <p:ph type="body"/>
            <p:custDataLst>
              <p:tags r:id="rId13"/>
            </p:custDataLst>
          </p:nvPr>
        </p:nvSpPr>
        <p:spPr>
          <a:xfrm>
            <a:off x="838200" y="1825625"/>
            <a:ext cx="10515600" cy="4351338"/>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eaLnBrk="1" fontAlgn="auto" hangingPunct="1">
              <a:defRPr sz="1200" noProof="1" smtClean="0">
                <a:solidFill>
                  <a:schemeClr val="tx2"/>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defRPr sz="1200" noProof="1">
                <a:solidFill>
                  <a:schemeClr val="tx2"/>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eaLnBrk="1" fontAlgn="auto" hangingPunct="1">
              <a:defRPr sz="1200" noProof="1" smtClean="0">
                <a:solidFill>
                  <a:schemeClr val="tx2"/>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83675EC0-615B-477A-899B-C45F2AF5274F}"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000" kern="1200">
          <a:solidFill>
            <a:schemeClr val="tx2"/>
          </a:solidFill>
          <a:latin typeface="+mj-ea"/>
          <a:ea typeface="+mj-ea"/>
          <a:cs typeface="+mj-cs"/>
        </a:defRPr>
      </a:lvl1pPr>
      <a:lvl2pPr algn="l" rtl="0" eaLnBrk="0" fontAlgn="base" hangingPunct="0">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2pPr>
      <a:lvl3pPr algn="l" rtl="0" eaLnBrk="0" fontAlgn="base" hangingPunct="0">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3pPr>
      <a:lvl4pPr algn="l" rtl="0" eaLnBrk="0" fontAlgn="base" hangingPunct="0">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4pPr>
      <a:lvl5pPr algn="l" rtl="0" eaLnBrk="0" fontAlgn="base" hangingPunct="0">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5pPr>
      <a:lvl6pPr marL="457200" algn="l" rtl="0" fontAlgn="base">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6pPr>
      <a:lvl7pPr marL="914400" algn="l" rtl="0" fontAlgn="base">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7pPr>
      <a:lvl8pPr marL="1371600" algn="l" rtl="0" fontAlgn="base">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8pPr>
      <a:lvl9pPr marL="1828800" algn="l" rtl="0" fontAlgn="base">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9pPr>
    </p:titleStyle>
    <p:bodyStyle>
      <a:lvl1pPr marL="228600" indent="-228600" algn="l" rtl="0" eaLnBrk="0" fontAlgn="base" hangingPunct="0">
        <a:lnSpc>
          <a:spcPct val="90000"/>
        </a:lnSpc>
        <a:spcBef>
          <a:spcPts val="1000"/>
        </a:spcBef>
        <a:spcAft>
          <a:spcPct val="0"/>
        </a:spcAft>
        <a:buFont typeface="Arial" panose="020B0704020202020204" pitchFamily="34" charset="0"/>
        <a:buChar char="•"/>
        <a:defRPr sz="2400" kern="1200">
          <a:solidFill>
            <a:schemeClr val="tx2"/>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704020202020204" pitchFamily="34" charset="0"/>
        <a:buChar char="•"/>
        <a:defRPr sz="2000" kern="1200">
          <a:solidFill>
            <a:schemeClr val="tx2"/>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704020202020204" pitchFamily="34" charset="0"/>
        <a:buChar char="•"/>
        <a:defRPr sz="2000" kern="1200">
          <a:solidFill>
            <a:schemeClr val="tx2"/>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704020202020204" pitchFamily="34" charset="0"/>
        <a:buChar char="•"/>
        <a:defRPr sz="2000" kern="1200">
          <a:solidFill>
            <a:schemeClr val="tx2"/>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704020202020204" pitchFamily="34" charset="0"/>
        <a:buChar char="•"/>
        <a:defRPr sz="2000" kern="1200">
          <a:solidFill>
            <a:schemeClr val="tx2"/>
          </a:solidFill>
          <a:latin typeface="+mn-lt"/>
          <a:ea typeface="+mn-ea"/>
          <a:cs typeface="+mn-cs"/>
        </a:defRPr>
      </a:lvl5pPr>
      <a:lvl6pPr marL="2514600" indent="-228600" algn="l" defTabSz="913765"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s>
</file>

<file path=ppt/slides/_rels/slide10.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tags" Target="../tags/tag54.xml"/><Relationship Id="rId7" Type="http://schemas.openxmlformats.org/officeDocument/2006/relationships/image" Target="../media/image22.png"/><Relationship Id="rId6" Type="http://schemas.openxmlformats.org/officeDocument/2006/relationships/tags" Target="../tags/tag53.xml"/><Relationship Id="rId5" Type="http://schemas.openxmlformats.org/officeDocument/2006/relationships/image" Target="../media/image21.png"/><Relationship Id="rId4" Type="http://schemas.openxmlformats.org/officeDocument/2006/relationships/tags" Target="../tags/tag52.xml"/><Relationship Id="rId3" Type="http://schemas.openxmlformats.org/officeDocument/2006/relationships/image" Target="../media/image20.png"/><Relationship Id="rId2" Type="http://schemas.openxmlformats.org/officeDocument/2006/relationships/tags" Target="../tags/tag51.xml"/><Relationship Id="rId12" Type="http://schemas.openxmlformats.org/officeDocument/2006/relationships/slideLayout" Target="../slideLayouts/slideLayout2.xml"/><Relationship Id="rId11" Type="http://schemas.openxmlformats.org/officeDocument/2006/relationships/tags" Target="../tags/tag55.xml"/><Relationship Id="rId10" Type="http://schemas.openxmlformats.org/officeDocument/2006/relationships/image" Target="../media/image24.png"/><Relationship Id="rId1" Type="http://schemas.openxmlformats.org/officeDocument/2006/relationships/tags" Target="../tags/tag5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tags" Target="../tags/tag59.xml"/><Relationship Id="rId1" Type="http://schemas.openxmlformats.org/officeDocument/2006/relationships/image" Target="../media/image26.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tags" Target="../tags/tag61.xml"/><Relationship Id="rId1" Type="http://schemas.openxmlformats.org/officeDocument/2006/relationships/tags" Target="../tags/tag6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tags" Target="../tags/tag22.xml"/><Relationship Id="rId6" Type="http://schemas.openxmlformats.org/officeDocument/2006/relationships/image" Target="../media/image4.png"/><Relationship Id="rId5" Type="http://schemas.openxmlformats.org/officeDocument/2006/relationships/tags" Target="../tags/tag21.xml"/><Relationship Id="rId4" Type="http://schemas.openxmlformats.org/officeDocument/2006/relationships/image" Target="../media/image3.png"/><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tags" Target="../tags/tag27.xml"/><Relationship Id="rId6" Type="http://schemas.openxmlformats.org/officeDocument/2006/relationships/image" Target="../media/image6.png"/><Relationship Id="rId5" Type="http://schemas.openxmlformats.org/officeDocument/2006/relationships/tags" Target="../tags/tag26.xml"/><Relationship Id="rId4" Type="http://schemas.openxmlformats.org/officeDocument/2006/relationships/image" Target="../media/image5.png"/><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s>
</file>

<file path=ppt/slides/_rels/slide5.xml.rels><?xml version="1.0" encoding="UTF-8" standalone="yes"?>
<Relationships xmlns="http://schemas.openxmlformats.org/package/2006/relationships"><Relationship Id="rId9" Type="http://schemas.microsoft.com/office/2007/relationships/diagramDrawing" Target="../diagrams/drawing1.xml"/><Relationship Id="rId8" Type="http://schemas.openxmlformats.org/officeDocument/2006/relationships/diagramColors" Target="../diagrams/colors1.xml"/><Relationship Id="rId7" Type="http://schemas.openxmlformats.org/officeDocument/2006/relationships/diagramQuickStyle" Target="../diagrams/quickStyle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tags" Target="../tags/tag29.xml"/><Relationship Id="rId11" Type="http://schemas.openxmlformats.org/officeDocument/2006/relationships/slideLayout" Target="../slideLayouts/slideLayout9.xml"/><Relationship Id="rId10" Type="http://schemas.openxmlformats.org/officeDocument/2006/relationships/tags" Target="../tags/tag30.xml"/><Relationship Id="rId1" Type="http://schemas.openxmlformats.org/officeDocument/2006/relationships/tags" Target="../tags/tag28.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tags" Target="../tags/tag33.xml"/><Relationship Id="rId3" Type="http://schemas.openxmlformats.org/officeDocument/2006/relationships/image" Target="../media/image9.png"/><Relationship Id="rId2" Type="http://schemas.openxmlformats.org/officeDocument/2006/relationships/tags" Target="../tags/tag32.xml"/><Relationship Id="rId1" Type="http://schemas.openxmlformats.org/officeDocument/2006/relationships/tags" Target="../tags/tag31.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image" Target="../media/image12.jpeg"/><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image" Target="../media/image11.png"/><Relationship Id="rId1" Type="http://schemas.openxmlformats.org/officeDocument/2006/relationships/tags" Target="../tags/tag36.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ags" Target="../tags/tag41.xml"/></Relationships>
</file>

<file path=ppt/slides/_rels/slide9.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tags" Target="../tags/tag47.xml"/><Relationship Id="rId7" Type="http://schemas.openxmlformats.org/officeDocument/2006/relationships/image" Target="../media/image17.jpeg"/><Relationship Id="rId6" Type="http://schemas.openxmlformats.org/officeDocument/2006/relationships/tags" Target="../tags/tag46.xml"/><Relationship Id="rId5" Type="http://schemas.openxmlformats.org/officeDocument/2006/relationships/image" Target="../media/image16.jpeg"/><Relationship Id="rId4" Type="http://schemas.openxmlformats.org/officeDocument/2006/relationships/tags" Target="../tags/tag45.xml"/><Relationship Id="rId3" Type="http://schemas.openxmlformats.org/officeDocument/2006/relationships/image" Target="../media/image15.jpeg"/><Relationship Id="rId2" Type="http://schemas.openxmlformats.org/officeDocument/2006/relationships/tags" Target="../tags/tag44.xml"/><Relationship Id="rId13" Type="http://schemas.openxmlformats.org/officeDocument/2006/relationships/slideLayout" Target="../slideLayouts/slideLayout2.xml"/><Relationship Id="rId12" Type="http://schemas.openxmlformats.org/officeDocument/2006/relationships/tags" Target="../tags/tag49.xml"/><Relationship Id="rId11" Type="http://schemas.openxmlformats.org/officeDocument/2006/relationships/image" Target="../media/image19.jpeg"/><Relationship Id="rId10" Type="http://schemas.openxmlformats.org/officeDocument/2006/relationships/tags" Target="../tags/tag48.xml"/><Relationship Id="rId1" Type="http://schemas.openxmlformats.org/officeDocument/2006/relationships/tags" Target="../tags/tag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标题 1"/>
          <p:cNvSpPr>
            <a:spLocks noGrp="1"/>
          </p:cNvSpPr>
          <p:nvPr>
            <p:ph type="ctrTitle"/>
            <p:custDataLst>
              <p:tags r:id="rId1"/>
            </p:custDataLst>
          </p:nvPr>
        </p:nvSpPr>
        <p:spPr>
          <a:xfrm>
            <a:off x="1524000" y="1626870"/>
            <a:ext cx="9267825" cy="1286510"/>
          </a:xfrm>
        </p:spPr>
        <p:txBody>
          <a:bodyPr vert="horz" wrap="square" lIns="91440" tIns="45720" rIns="91440" bIns="45720" anchor="b" anchorCtr="0"/>
          <a:p>
            <a:pPr eaLnBrk="1" hangingPunct="1">
              <a:lnSpc>
                <a:spcPct val="150000"/>
              </a:lnSpc>
              <a:buClrTx/>
              <a:buSzTx/>
              <a:buFontTx/>
            </a:pPr>
            <a:r>
              <a:rPr lang="zh-CN" altLang="en-US" sz="6000" kern="1200" dirty="0">
                <a:latin typeface="Arial" panose="020B0704020202020204" pitchFamily="34" charset="0"/>
                <a:ea typeface="汉仪旗黑-55简" panose="00020600040101010101" charset="-122"/>
                <a:cs typeface="+mj-cs"/>
              </a:rPr>
              <a:t>宇宙线缪子成像算法研究</a:t>
            </a:r>
            <a:endParaRPr lang="zh-CN" altLang="en-US" sz="6000" kern="1200" dirty="0">
              <a:latin typeface="Arial" panose="020B0704020202020204" pitchFamily="34" charset="0"/>
              <a:ea typeface="汉仪旗黑-55简" panose="00020600040101010101" charset="-122"/>
              <a:cs typeface="+mj-cs"/>
            </a:endParaRPr>
          </a:p>
        </p:txBody>
      </p:sp>
      <p:sp>
        <p:nvSpPr>
          <p:cNvPr id="13314" name="副标题 2"/>
          <p:cNvSpPr>
            <a:spLocks noGrp="1"/>
          </p:cNvSpPr>
          <p:nvPr>
            <p:ph type="subTitle" idx="1"/>
            <p:custDataLst>
              <p:tags r:id="rId2"/>
            </p:custDataLst>
          </p:nvPr>
        </p:nvSpPr>
        <p:spPr>
          <a:xfrm>
            <a:off x="1586230" y="4024630"/>
            <a:ext cx="9144000" cy="1085215"/>
          </a:xfrm>
        </p:spPr>
        <p:txBody>
          <a:bodyPr vert="horz" wrap="square" lIns="91440" tIns="45720" rIns="91440" bIns="45720" anchor="ctr" anchorCtr="0"/>
          <a:p>
            <a:pPr eaLnBrk="1" hangingPunct="1">
              <a:lnSpc>
                <a:spcPct val="100000"/>
              </a:lnSpc>
              <a:buClrTx/>
              <a:buSzTx/>
            </a:pPr>
            <a:r>
              <a:rPr lang="zh-CN" altLang="en-US" kern="1200" dirty="0">
                <a:latin typeface="Arial" panose="020B0704020202020204" pitchFamily="34" charset="0"/>
                <a:ea typeface="汉仪旗黑-55简" panose="00020600040101010101" charset="-122"/>
                <a:cs typeface="+mn-cs"/>
              </a:rPr>
              <a:t>文群刚</a:t>
            </a:r>
            <a:endParaRPr lang="zh-CN" altLang="en-US" kern="1200" dirty="0">
              <a:latin typeface="Arial" panose="020B0704020202020204" pitchFamily="34" charset="0"/>
              <a:ea typeface="汉仪旗黑-55简" panose="00020600040101010101" charset="-122"/>
              <a:cs typeface="+mn-cs"/>
            </a:endParaRPr>
          </a:p>
          <a:p>
            <a:pPr eaLnBrk="1" hangingPunct="1">
              <a:lnSpc>
                <a:spcPct val="100000"/>
              </a:lnSpc>
              <a:buClrTx/>
              <a:buSzTx/>
            </a:pPr>
            <a:r>
              <a:rPr lang="zh-CN" altLang="en-US" kern="1200" dirty="0">
                <a:latin typeface="Arial" panose="020B0704020202020204" pitchFamily="34" charset="0"/>
                <a:ea typeface="汉仪旗黑-55简" panose="00020600040101010101" charset="-122"/>
                <a:cs typeface="+mn-cs"/>
              </a:rPr>
              <a:t>安徽大学</a:t>
            </a:r>
            <a:r>
              <a:rPr lang="en-US" altLang="zh-CN" kern="1200" dirty="0">
                <a:latin typeface="Arial" panose="020B0704020202020204" pitchFamily="34" charset="0"/>
                <a:ea typeface="汉仪旗黑-55简" panose="00020600040101010101" charset="-122"/>
                <a:cs typeface="+mn-cs"/>
              </a:rPr>
              <a:t> </a:t>
            </a:r>
            <a:r>
              <a:rPr lang="zh-CN" altLang="en-US" kern="1200" dirty="0">
                <a:latin typeface="Arial" panose="020B0704020202020204" pitchFamily="34" charset="0"/>
                <a:ea typeface="汉仪旗黑-55简" panose="00020600040101010101" charset="-122"/>
                <a:cs typeface="+mn-cs"/>
              </a:rPr>
              <a:t>物理与光电工程学院</a:t>
            </a:r>
            <a:endParaRPr lang="zh-CN" altLang="en-US" kern="1200" dirty="0">
              <a:latin typeface="Arial" panose="020B0704020202020204" pitchFamily="34" charset="0"/>
              <a:ea typeface="汉仪旗黑-55简" panose="00020600040101010101" charset="-122"/>
              <a:cs typeface="+mn-cs"/>
            </a:endParaRPr>
          </a:p>
        </p:txBody>
      </p:sp>
      <p:sp>
        <p:nvSpPr>
          <p:cNvPr id="2" name="副标题 2"/>
          <p:cNvSpPr>
            <a:spLocks noGrp="1"/>
          </p:cNvSpPr>
          <p:nvPr>
            <p:custDataLst>
              <p:tags r:id="rId3"/>
            </p:custDataLst>
          </p:nvPr>
        </p:nvSpPr>
        <p:spPr>
          <a:xfrm>
            <a:off x="1585595" y="5554345"/>
            <a:ext cx="9144000" cy="630555"/>
          </a:xfrm>
          <a:prstGeom prst="rect">
            <a:avLst/>
          </a:prstGeom>
          <a:noFill/>
          <a:ln w="9525">
            <a:noFill/>
          </a:ln>
        </p:spPr>
        <p:txBody>
          <a:bodyPr vert="horz" wrap="square" lIns="91440" tIns="45720" rIns="91440" bIns="45720" anchor="ctr" anchorCtr="0">
            <a:normAutofit/>
          </a:bodyPr>
          <a:lstStyle>
            <a:lvl1pPr marL="0" indent="0" algn="ctr" rtl="0" eaLnBrk="0" fontAlgn="base" hangingPunct="0">
              <a:lnSpc>
                <a:spcPct val="90000"/>
              </a:lnSpc>
              <a:spcBef>
                <a:spcPts val="1000"/>
              </a:spcBef>
              <a:spcAft>
                <a:spcPct val="0"/>
              </a:spcAft>
              <a:buFont typeface="Arial" panose="020B0704020202020204" pitchFamily="34" charset="0"/>
              <a:buNone/>
              <a:defRPr sz="2400" kern="1200">
                <a:solidFill>
                  <a:schemeClr val="bg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704020202020204" pitchFamily="34" charset="0"/>
              <a:buNone/>
              <a:defRPr sz="2000" kern="1200">
                <a:solidFill>
                  <a:schemeClr val="tx2"/>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704020202020204" pitchFamily="34" charset="0"/>
              <a:buNone/>
              <a:defRPr sz="1800" kern="1200">
                <a:solidFill>
                  <a:schemeClr val="tx2"/>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704020202020204" pitchFamily="34" charset="0"/>
              <a:buNone/>
              <a:defRPr sz="1600" kern="1200">
                <a:solidFill>
                  <a:schemeClr val="tx2"/>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704020202020204" pitchFamily="34" charset="0"/>
              <a:buNone/>
              <a:defRPr sz="1600" kern="1200">
                <a:solidFill>
                  <a:schemeClr val="tx2"/>
                </a:solidFill>
                <a:latin typeface="+mn-lt"/>
                <a:ea typeface="+mn-ea"/>
                <a:cs typeface="+mn-cs"/>
              </a:defRPr>
            </a:lvl5pPr>
            <a:lvl6pPr marL="2286000" indent="0" algn="ctr" defTabSz="913765" rtl="0" eaLnBrk="1" latinLnBrk="0" hangingPunct="1">
              <a:lnSpc>
                <a:spcPct val="90000"/>
              </a:lnSpc>
              <a:spcBef>
                <a:spcPts val="500"/>
              </a:spcBef>
              <a:buFont typeface="Arial" panose="020B0704020202020204" pitchFamily="34" charset="0"/>
              <a:buNone/>
              <a:defRPr sz="1600" kern="1200">
                <a:solidFill>
                  <a:schemeClr val="tx1"/>
                </a:solidFill>
                <a:latin typeface="+mn-lt"/>
                <a:ea typeface="+mn-ea"/>
                <a:cs typeface="+mn-cs"/>
              </a:defRPr>
            </a:lvl6pPr>
            <a:lvl7pPr marL="2743200" indent="0" algn="ctr" defTabSz="913765" rtl="0" eaLnBrk="1" latinLnBrk="0" hangingPunct="1">
              <a:lnSpc>
                <a:spcPct val="90000"/>
              </a:lnSpc>
              <a:spcBef>
                <a:spcPts val="500"/>
              </a:spcBef>
              <a:buFont typeface="Arial" panose="020B0704020202020204" pitchFamily="34" charset="0"/>
              <a:buNone/>
              <a:defRPr sz="1600" kern="1200">
                <a:solidFill>
                  <a:schemeClr val="tx1"/>
                </a:solidFill>
                <a:latin typeface="+mn-lt"/>
                <a:ea typeface="+mn-ea"/>
                <a:cs typeface="+mn-cs"/>
              </a:defRPr>
            </a:lvl7pPr>
            <a:lvl8pPr marL="3200400" indent="0" algn="ctr" defTabSz="913765" rtl="0" eaLnBrk="1" latinLnBrk="0" hangingPunct="1">
              <a:lnSpc>
                <a:spcPct val="90000"/>
              </a:lnSpc>
              <a:spcBef>
                <a:spcPts val="500"/>
              </a:spcBef>
              <a:buFont typeface="Arial" panose="020B0704020202020204" pitchFamily="34" charset="0"/>
              <a:buNone/>
              <a:defRPr sz="1600" kern="1200">
                <a:solidFill>
                  <a:schemeClr val="tx1"/>
                </a:solidFill>
                <a:latin typeface="+mn-lt"/>
                <a:ea typeface="+mn-ea"/>
                <a:cs typeface="+mn-cs"/>
              </a:defRPr>
            </a:lvl8pPr>
            <a:lvl9pPr marL="3657600" indent="0" algn="ctr" defTabSz="913765" rtl="0" eaLnBrk="1" latinLnBrk="0" hangingPunct="1">
              <a:lnSpc>
                <a:spcPct val="90000"/>
              </a:lnSpc>
              <a:spcBef>
                <a:spcPts val="500"/>
              </a:spcBef>
              <a:buFont typeface="Arial" panose="020B0704020202020204" pitchFamily="34" charset="0"/>
              <a:buNone/>
              <a:defRPr sz="1600" kern="1200">
                <a:solidFill>
                  <a:schemeClr val="tx1"/>
                </a:solidFill>
                <a:latin typeface="+mn-lt"/>
                <a:ea typeface="+mn-ea"/>
                <a:cs typeface="+mn-cs"/>
              </a:defRPr>
            </a:lvl9pPr>
          </a:lstStyle>
          <a:p>
            <a:pPr algn="ctr" eaLnBrk="1" hangingPunct="1">
              <a:lnSpc>
                <a:spcPct val="100000"/>
              </a:lnSpc>
              <a:buClrTx/>
              <a:buSzTx/>
            </a:pPr>
            <a:r>
              <a:rPr lang="zh-CN" altLang="en-US" kern="1200" dirty="0">
                <a:latin typeface="Arial" panose="020B0704020202020204" pitchFamily="34" charset="0"/>
                <a:ea typeface="汉仪旗黑-55简" panose="00020600040101010101" charset="-122"/>
                <a:cs typeface="+mn-cs"/>
              </a:rPr>
              <a:t>第十三届全国先进气体探测器研讨会</a:t>
            </a:r>
            <a:r>
              <a:rPr lang="en-US" altLang="zh-CN" kern="1200" dirty="0">
                <a:latin typeface="Arial" panose="020B0704020202020204" pitchFamily="34" charset="0"/>
                <a:ea typeface="汉仪旗黑-55简" panose="00020600040101010101" charset="-122"/>
                <a:cs typeface="+mn-cs"/>
              </a:rPr>
              <a:t>          2025</a:t>
            </a:r>
            <a:r>
              <a:rPr lang="zh-CN" altLang="en-US" kern="1200" dirty="0">
                <a:latin typeface="Arial" panose="020B0704020202020204" pitchFamily="34" charset="0"/>
                <a:ea typeface="汉仪旗黑-55简" panose="00020600040101010101" charset="-122"/>
                <a:cs typeface="+mn-cs"/>
              </a:rPr>
              <a:t>年</a:t>
            </a:r>
            <a:r>
              <a:rPr lang="en-US" altLang="zh-CN" kern="1200" dirty="0">
                <a:latin typeface="Arial" panose="020B0704020202020204" pitchFamily="34" charset="0"/>
                <a:ea typeface="汉仪旗黑-55简" panose="00020600040101010101" charset="-122"/>
                <a:cs typeface="+mn-cs"/>
              </a:rPr>
              <a:t>8</a:t>
            </a:r>
            <a:r>
              <a:rPr lang="zh-CN" altLang="en-US" kern="1200" dirty="0">
                <a:latin typeface="Arial" panose="020B0704020202020204" pitchFamily="34" charset="0"/>
                <a:ea typeface="汉仪旗黑-55简" panose="00020600040101010101" charset="-122"/>
                <a:cs typeface="+mn-cs"/>
              </a:rPr>
              <a:t>月</a:t>
            </a:r>
            <a:r>
              <a:rPr lang="en-US" altLang="zh-CN" kern="1200" dirty="0">
                <a:latin typeface="Arial" panose="020B0704020202020204" pitchFamily="34" charset="0"/>
                <a:ea typeface="汉仪旗黑-55简" panose="00020600040101010101" charset="-122"/>
                <a:cs typeface="+mn-cs"/>
              </a:rPr>
              <a:t>   </a:t>
            </a:r>
            <a:r>
              <a:rPr lang="zh-CN" altLang="en-US" kern="1200" dirty="0">
                <a:latin typeface="Arial" panose="020B0704020202020204" pitchFamily="34" charset="0"/>
                <a:ea typeface="汉仪旗黑-55简" panose="00020600040101010101" charset="-122"/>
                <a:cs typeface="+mn-cs"/>
              </a:rPr>
              <a:t>上海</a:t>
            </a:r>
            <a:endParaRPr lang="zh-CN" altLang="en-US" kern="1200" dirty="0">
              <a:latin typeface="Arial" panose="020B0704020202020204" pitchFamily="34" charset="0"/>
              <a:ea typeface="汉仪旗黑-55简" panose="00020600040101010101" charset="-122"/>
              <a:cs typeface="+mn-cs"/>
            </a:endParaRPr>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custDataLst>
              <p:tags r:id="rId1"/>
            </p:custDataLst>
          </p:nvPr>
        </p:nvSpPr>
        <p:spPr>
          <a:xfrm>
            <a:off x="463560" y="1837697"/>
            <a:ext cx="11264880" cy="4407528"/>
          </a:xfrm>
          <a:prstGeom prst="rect">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pic>
        <p:nvPicPr>
          <p:cNvPr id="4" name="图片 3" descr="/home/qungang/Nutstore Files/我的坚果云/参加会议/2025年会议/第十三届全国先进气体探测器会议/img_22.pngimg_22"/>
          <p:cNvPicPr>
            <a:picLocks noChangeAspect="1"/>
          </p:cNvPicPr>
          <p:nvPr>
            <p:custDataLst>
              <p:tags r:id="rId2"/>
            </p:custDataLst>
          </p:nvPr>
        </p:nvPicPr>
        <p:blipFill>
          <a:blip r:embed="rId3"/>
          <a:srcRect t="11918" b="11918"/>
          <a:stretch>
            <a:fillRect/>
          </a:stretch>
        </p:blipFill>
        <p:spPr>
          <a:xfrm>
            <a:off x="3789014" y="2005965"/>
            <a:ext cx="2632065" cy="1963407"/>
          </a:xfrm>
          <a:custGeom>
            <a:avLst/>
            <a:gdLst>
              <a:gd name="connsiteX0" fmla="*/ 0 w 3548926"/>
              <a:gd name="connsiteY0" fmla="*/ 0 h 2661694"/>
              <a:gd name="connsiteX1" fmla="*/ 3548926 w 3548926"/>
              <a:gd name="connsiteY1" fmla="*/ 0 h 2661694"/>
              <a:gd name="connsiteX2" fmla="*/ 3548926 w 3548926"/>
              <a:gd name="connsiteY2" fmla="*/ 2661694 h 2661694"/>
              <a:gd name="connsiteX3" fmla="*/ 0 w 3548926"/>
              <a:gd name="connsiteY3" fmla="*/ 2661694 h 2661694"/>
            </a:gdLst>
            <a:ahLst/>
            <a:cxnLst>
              <a:cxn ang="0">
                <a:pos x="connsiteX0" y="connsiteY0"/>
              </a:cxn>
              <a:cxn ang="0">
                <a:pos x="connsiteX1" y="connsiteY1"/>
              </a:cxn>
              <a:cxn ang="0">
                <a:pos x="connsiteX2" y="connsiteY2"/>
              </a:cxn>
              <a:cxn ang="0">
                <a:pos x="connsiteX3" y="connsiteY3"/>
              </a:cxn>
            </a:cxnLst>
            <a:rect l="l" t="t" r="r" b="b"/>
            <a:pathLst>
              <a:path w="3548926" h="2661694">
                <a:moveTo>
                  <a:pt x="0" y="0"/>
                </a:moveTo>
                <a:lnTo>
                  <a:pt x="3548926" y="0"/>
                </a:lnTo>
                <a:lnTo>
                  <a:pt x="3548926" y="2661694"/>
                </a:lnTo>
                <a:lnTo>
                  <a:pt x="0" y="2661694"/>
                </a:lnTo>
                <a:close/>
              </a:path>
            </a:pathLst>
          </a:custGeom>
        </p:spPr>
      </p:pic>
      <p:pic>
        <p:nvPicPr>
          <p:cNvPr id="5" name="图片 4" descr="/home/qungang/Nutstore Files/我的坚果云/参加会议/2025年会议/第十三届全国先进气体探测器会议/img_21.pngimg_21"/>
          <p:cNvPicPr>
            <a:picLocks noChangeAspect="1"/>
          </p:cNvPicPr>
          <p:nvPr>
            <p:custDataLst>
              <p:tags r:id="rId4"/>
            </p:custDataLst>
          </p:nvPr>
        </p:nvPicPr>
        <p:blipFill>
          <a:blip r:embed="rId5"/>
          <a:srcRect t="10929" b="10929"/>
          <a:stretch>
            <a:fillRect/>
          </a:stretch>
        </p:blipFill>
        <p:spPr>
          <a:xfrm>
            <a:off x="1014075" y="2005965"/>
            <a:ext cx="2632065" cy="1963407"/>
          </a:xfrm>
          <a:custGeom>
            <a:avLst/>
            <a:gdLst>
              <a:gd name="connsiteX0" fmla="*/ 0 w 3548925"/>
              <a:gd name="connsiteY0" fmla="*/ 0 h 2661694"/>
              <a:gd name="connsiteX1" fmla="*/ 3548925 w 3548925"/>
              <a:gd name="connsiteY1" fmla="*/ 0 h 2661694"/>
              <a:gd name="connsiteX2" fmla="*/ 3548925 w 3548925"/>
              <a:gd name="connsiteY2" fmla="*/ 2661694 h 2661694"/>
              <a:gd name="connsiteX3" fmla="*/ 0 w 3548925"/>
              <a:gd name="connsiteY3" fmla="*/ 2661694 h 2661694"/>
            </a:gdLst>
            <a:ahLst/>
            <a:cxnLst>
              <a:cxn ang="0">
                <a:pos x="connsiteX0" y="connsiteY0"/>
              </a:cxn>
              <a:cxn ang="0">
                <a:pos x="connsiteX1" y="connsiteY1"/>
              </a:cxn>
              <a:cxn ang="0">
                <a:pos x="connsiteX2" y="connsiteY2"/>
              </a:cxn>
              <a:cxn ang="0">
                <a:pos x="connsiteX3" y="connsiteY3"/>
              </a:cxn>
            </a:cxnLst>
            <a:rect l="l" t="t" r="r" b="b"/>
            <a:pathLst>
              <a:path w="3548925" h="2661694">
                <a:moveTo>
                  <a:pt x="0" y="0"/>
                </a:moveTo>
                <a:lnTo>
                  <a:pt x="3548925" y="0"/>
                </a:lnTo>
                <a:lnTo>
                  <a:pt x="3548925" y="2661694"/>
                </a:lnTo>
                <a:lnTo>
                  <a:pt x="0" y="2661694"/>
                </a:lnTo>
                <a:close/>
              </a:path>
            </a:pathLst>
          </a:custGeom>
        </p:spPr>
      </p:pic>
      <p:pic>
        <p:nvPicPr>
          <p:cNvPr id="6" name="图片 5" descr="/home/qungang/Nutstore Files/我的坚果云/参加会议/2025年会议/第十三届全国先进气体探测器会议/img_11.pngimg_11"/>
          <p:cNvPicPr>
            <a:picLocks noChangeAspect="1"/>
          </p:cNvPicPr>
          <p:nvPr>
            <p:custDataLst>
              <p:tags r:id="rId6"/>
            </p:custDataLst>
          </p:nvPr>
        </p:nvPicPr>
        <p:blipFill>
          <a:blip r:embed="rId7"/>
          <a:srcRect t="11556" b="11556"/>
          <a:stretch>
            <a:fillRect/>
          </a:stretch>
        </p:blipFill>
        <p:spPr>
          <a:xfrm>
            <a:off x="1014075" y="4112247"/>
            <a:ext cx="2632065" cy="1963407"/>
          </a:xfrm>
          <a:custGeom>
            <a:avLst/>
            <a:gdLst>
              <a:gd name="connsiteX0" fmla="*/ 0 w 2635250"/>
              <a:gd name="connsiteY0" fmla="*/ 0 h 1976438"/>
              <a:gd name="connsiteX1" fmla="*/ 2635250 w 2635250"/>
              <a:gd name="connsiteY1" fmla="*/ 0 h 1976438"/>
              <a:gd name="connsiteX2" fmla="*/ 2635250 w 2635250"/>
              <a:gd name="connsiteY2" fmla="*/ 1976438 h 1976438"/>
              <a:gd name="connsiteX3" fmla="*/ 0 w 2635250"/>
              <a:gd name="connsiteY3" fmla="*/ 1976438 h 1976438"/>
            </a:gdLst>
            <a:ahLst/>
            <a:cxnLst>
              <a:cxn ang="0">
                <a:pos x="connsiteX0" y="connsiteY0"/>
              </a:cxn>
              <a:cxn ang="0">
                <a:pos x="connsiteX1" y="connsiteY1"/>
              </a:cxn>
              <a:cxn ang="0">
                <a:pos x="connsiteX2" y="connsiteY2"/>
              </a:cxn>
              <a:cxn ang="0">
                <a:pos x="connsiteX3" y="connsiteY3"/>
              </a:cxn>
            </a:cxnLst>
            <a:rect l="l" t="t" r="r" b="b"/>
            <a:pathLst>
              <a:path w="2635250" h="1976438">
                <a:moveTo>
                  <a:pt x="0" y="0"/>
                </a:moveTo>
                <a:lnTo>
                  <a:pt x="2635250" y="0"/>
                </a:lnTo>
                <a:lnTo>
                  <a:pt x="2635250" y="1976438"/>
                </a:lnTo>
                <a:lnTo>
                  <a:pt x="0" y="1976438"/>
                </a:lnTo>
                <a:close/>
              </a:path>
            </a:pathLst>
          </a:custGeom>
        </p:spPr>
      </p:pic>
      <p:pic>
        <p:nvPicPr>
          <p:cNvPr id="8" name="图片 7" descr="/home/qungang/Nutstore Files/我的坚果云/参加会议/2025年会议/第十三届全国先进气体探测器会议/img_12.pngimg_12"/>
          <p:cNvPicPr>
            <a:picLocks noChangeAspect="1"/>
          </p:cNvPicPr>
          <p:nvPr>
            <p:custDataLst>
              <p:tags r:id="rId8"/>
            </p:custDataLst>
          </p:nvPr>
        </p:nvPicPr>
        <p:blipFill>
          <a:blip r:embed="rId9"/>
          <a:srcRect t="11580" b="11580"/>
          <a:stretch>
            <a:fillRect/>
          </a:stretch>
        </p:blipFill>
        <p:spPr>
          <a:xfrm>
            <a:off x="3789045" y="4113530"/>
            <a:ext cx="2632075" cy="1962000"/>
          </a:xfrm>
          <a:custGeom>
            <a:avLst/>
            <a:gdLst>
              <a:gd name="connsiteX0" fmla="*/ 0 w 2609733"/>
              <a:gd name="connsiteY0" fmla="*/ 0 h 1957299"/>
              <a:gd name="connsiteX1" fmla="*/ 2609733 w 2609733"/>
              <a:gd name="connsiteY1" fmla="*/ 0 h 1957299"/>
              <a:gd name="connsiteX2" fmla="*/ 2609733 w 2609733"/>
              <a:gd name="connsiteY2" fmla="*/ 1957299 h 1957299"/>
              <a:gd name="connsiteX3" fmla="*/ 0 w 2609733"/>
              <a:gd name="connsiteY3" fmla="*/ 1957299 h 1957299"/>
            </a:gdLst>
            <a:ahLst/>
            <a:cxnLst>
              <a:cxn ang="0">
                <a:pos x="connsiteX0" y="connsiteY0"/>
              </a:cxn>
              <a:cxn ang="0">
                <a:pos x="connsiteX1" y="connsiteY1"/>
              </a:cxn>
              <a:cxn ang="0">
                <a:pos x="connsiteX2" y="connsiteY2"/>
              </a:cxn>
              <a:cxn ang="0">
                <a:pos x="connsiteX3" y="connsiteY3"/>
              </a:cxn>
            </a:cxnLst>
            <a:rect l="l" t="t" r="r" b="b"/>
            <a:pathLst>
              <a:path w="2609733" h="1957299">
                <a:moveTo>
                  <a:pt x="0" y="0"/>
                </a:moveTo>
                <a:lnTo>
                  <a:pt x="2609733" y="0"/>
                </a:lnTo>
                <a:lnTo>
                  <a:pt x="2609733" y="1957299"/>
                </a:lnTo>
                <a:lnTo>
                  <a:pt x="0" y="1957299"/>
                </a:lnTo>
                <a:close/>
              </a:path>
            </a:pathLst>
          </a:custGeom>
          <a:ln>
            <a:solidFill>
              <a:schemeClr val="accent1"/>
            </a:solid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D3E6D06-DB7F-4243-9558-BB88AE300CE7}"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0" name="标题 9"/>
          <p:cNvSpPr>
            <a:spLocks noGrp="1"/>
          </p:cNvSpPr>
          <p:nvPr>
            <p:ph type="title"/>
          </p:nvPr>
        </p:nvSpPr>
        <p:spPr/>
        <p:txBody>
          <a:bodyPr>
            <a:normAutofit fontScale="90000"/>
          </a:bodyPr>
          <a:p>
            <a:r>
              <a:rPr lang="zh-CN" altLang="en-US" sz="3780">
                <a:sym typeface="+mn-ea"/>
              </a:rPr>
              <a:t>透射成像</a:t>
            </a:r>
            <a:endParaRPr lang="zh-CN" altLang="en-US" sz="3780" b="1">
              <a:latin typeface="微软雅黑" charset="0"/>
              <a:ea typeface="宋体" pitchFamily="2" charset="-122"/>
            </a:endParaRPr>
          </a:p>
        </p:txBody>
      </p:sp>
      <p:pic>
        <p:nvPicPr>
          <p:cNvPr id="9" name="图片 8" descr="img_all"/>
          <p:cNvPicPr>
            <a:picLocks noChangeAspect="1"/>
          </p:cNvPicPr>
          <p:nvPr/>
        </p:nvPicPr>
        <p:blipFill>
          <a:blip r:embed="rId10"/>
          <a:stretch>
            <a:fillRect/>
          </a:stretch>
        </p:blipFill>
        <p:spPr>
          <a:xfrm>
            <a:off x="7666990" y="2396490"/>
            <a:ext cx="3591560" cy="3303270"/>
          </a:xfrm>
          <a:prstGeom prst="rect">
            <a:avLst/>
          </a:prstGeom>
        </p:spPr>
      </p:pic>
      <p:sp>
        <p:nvSpPr>
          <p:cNvPr id="11" name="右箭头 10"/>
          <p:cNvSpPr/>
          <p:nvPr/>
        </p:nvSpPr>
        <p:spPr>
          <a:xfrm>
            <a:off x="6574155" y="3840480"/>
            <a:ext cx="979170" cy="485775"/>
          </a:xfrm>
          <a:prstGeom prst="rightArrow">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1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normAutofit/>
          </a:bodyPr>
          <a:p>
            <a:r>
              <a:rPr lang="zh-CN" altLang="en-US" b="1">
                <a:latin typeface="微软雅黑" charset="0"/>
                <a:ea typeface="微软雅黑" charset="0"/>
                <a:cs typeface="微软雅黑" charset="0"/>
              </a:rPr>
              <a:t>一个有趣的想法</a:t>
            </a:r>
            <a:endParaRPr lang="zh-CN" altLang="en-US" b="1">
              <a:latin typeface="微软雅黑" charset="0"/>
              <a:ea typeface="微软雅黑" charset="0"/>
              <a:cs typeface="微软雅黑" charset="0"/>
            </a:endParaRPr>
          </a:p>
        </p:txBody>
      </p:sp>
      <p:sp>
        <p:nvSpPr>
          <p:cNvPr id="4" name="灯片编号占位符 3"/>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D3E6D06-DB7F-4243-9558-BB88AE300CE7}"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pic>
        <p:nvPicPr>
          <p:cNvPr id="6" name="图片 5" descr="屏幕快照 2025-05-15 下午11.50.33"/>
          <p:cNvPicPr>
            <a:picLocks noChangeAspect="1"/>
          </p:cNvPicPr>
          <p:nvPr/>
        </p:nvPicPr>
        <p:blipFill>
          <a:blip r:embed="rId1"/>
          <a:stretch>
            <a:fillRect/>
          </a:stretch>
        </p:blipFill>
        <p:spPr>
          <a:xfrm>
            <a:off x="2467610" y="1108075"/>
            <a:ext cx="6294755" cy="4785995"/>
          </a:xfrm>
          <a:prstGeom prst="rect">
            <a:avLst/>
          </a:prstGeom>
        </p:spPr>
      </p:pic>
      <p:pic>
        <p:nvPicPr>
          <p:cNvPr id="7" name="图片 6" descr="屏幕快照 2025-05-15 下午11.50.33"/>
          <p:cNvPicPr>
            <a:picLocks noChangeAspect="1"/>
          </p:cNvPicPr>
          <p:nvPr/>
        </p:nvPicPr>
        <p:blipFill>
          <a:blip r:embed="rId1"/>
          <a:stretch>
            <a:fillRect/>
          </a:stretch>
        </p:blipFill>
        <p:spPr>
          <a:xfrm>
            <a:off x="2948305" y="1226820"/>
            <a:ext cx="6294755" cy="4785995"/>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49" name="标题 1"/>
          <p:cNvSpPr>
            <a:spLocks noGrp="1"/>
          </p:cNvSpPr>
          <p:nvPr>
            <p:custDataLst>
              <p:tags r:id="rId1"/>
            </p:custDataLst>
          </p:nvPr>
        </p:nvSpPr>
        <p:spPr>
          <a:xfrm>
            <a:off x="1063625" y="552450"/>
            <a:ext cx="5165090" cy="495300"/>
          </a:xfrm>
          <a:prstGeom prst="rect">
            <a:avLst/>
          </a:prstGeom>
          <a:noFill/>
          <a:ln w="9525">
            <a:noFill/>
          </a:ln>
        </p:spPr>
        <p:txBody>
          <a:bodyPr anchor="ctr" anchorCtr="0"/>
          <a:p>
            <a:pPr>
              <a:lnSpc>
                <a:spcPct val="90000"/>
              </a:lnSpc>
            </a:pPr>
            <a:r>
              <a:rPr lang="zh-CN" altLang="en-US" sz="3600" dirty="0">
                <a:latin typeface="Arial" panose="020B0704020202020204" pitchFamily="34" charset="0"/>
                <a:ea typeface="汉仪旗黑-55简" panose="00020600040101010101" charset="-122"/>
              </a:rPr>
              <a:t>严重</a:t>
            </a:r>
            <a:r>
              <a:rPr lang="zh-CN" altLang="en-US" sz="3600" dirty="0">
                <a:latin typeface="Arial" panose="020B0704020202020204" pitchFamily="34" charset="0"/>
                <a:ea typeface="汉仪旗黑-55简" panose="00020600040101010101" charset="-122"/>
              </a:rPr>
              <a:t>感谢</a:t>
            </a:r>
            <a:endParaRPr lang="zh-CN" altLang="en-US" sz="3600" dirty="0">
              <a:latin typeface="Arial" panose="020B0704020202020204" pitchFamily="34" charset="0"/>
              <a:ea typeface="汉仪旗黑-55简" panose="00020600040101010101" charset="-122"/>
            </a:endParaRPr>
          </a:p>
        </p:txBody>
      </p:sp>
      <p:sp>
        <p:nvSpPr>
          <p:cNvPr id="16" name="内容占位符 13"/>
          <p:cNvSpPr>
            <a:spLocks noGrp="1"/>
          </p:cNvSpPr>
          <p:nvPr/>
        </p:nvSpPr>
        <p:spPr>
          <a:xfrm>
            <a:off x="1063625" y="1618615"/>
            <a:ext cx="9782810" cy="3175000"/>
          </a:xfrm>
          <a:prstGeom prst="rect">
            <a:avLst/>
          </a:prstGeom>
          <a:noFill/>
          <a:ln w="9525">
            <a:solidFill>
              <a:schemeClr val="accent6"/>
            </a:solidFill>
          </a:ln>
        </p:spPr>
        <p:txBody>
          <a:bodyPr anchor="t" anchorCtr="0"/>
          <a:lstStyle>
            <a:lvl1pPr marL="228600" indent="-228600" algn="l" rtl="0" eaLnBrk="0" fontAlgn="base" hangingPunct="0">
              <a:lnSpc>
                <a:spcPct val="90000"/>
              </a:lnSpc>
              <a:spcBef>
                <a:spcPts val="1000"/>
              </a:spcBef>
              <a:spcAft>
                <a:spcPct val="0"/>
              </a:spcAft>
              <a:buFont typeface="Arial" panose="020B0704020202020204" pitchFamily="34" charset="0"/>
              <a:buChar char="•"/>
              <a:defRPr sz="2400" kern="1200">
                <a:solidFill>
                  <a:schemeClr val="tx2"/>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704020202020204" pitchFamily="34" charset="0"/>
              <a:buChar char="•"/>
              <a:defRPr sz="2000" kern="1200">
                <a:solidFill>
                  <a:schemeClr val="tx2"/>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704020202020204" pitchFamily="34" charset="0"/>
              <a:buChar char="•"/>
              <a:defRPr sz="2000" kern="1200">
                <a:solidFill>
                  <a:schemeClr val="tx2"/>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704020202020204" pitchFamily="34" charset="0"/>
              <a:buChar char="•"/>
              <a:defRPr sz="2000" kern="1200">
                <a:solidFill>
                  <a:schemeClr val="tx2"/>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704020202020204" pitchFamily="34" charset="0"/>
              <a:buChar char="•"/>
              <a:defRPr sz="2000" kern="1200">
                <a:solidFill>
                  <a:schemeClr val="tx2"/>
                </a:solidFill>
                <a:latin typeface="+mn-lt"/>
                <a:ea typeface="+mn-ea"/>
                <a:cs typeface="+mn-cs"/>
              </a:defRPr>
            </a:lvl5pPr>
            <a:lvl6pPr marL="2514600" indent="-228600" algn="l" defTabSz="913765"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pPr>
              <a:lnSpc>
                <a:spcPct val="150000"/>
              </a:lnSpc>
              <a:spcAft>
                <a:spcPts val="0"/>
              </a:spcAft>
              <a:buClr>
                <a:srgbClr val="FF0000"/>
              </a:buClr>
              <a:buSzPct val="160000"/>
            </a:pPr>
            <a:r>
              <a:rPr sz="2800">
                <a:latin typeface="Hiragino Sans GB W3" panose="020B0300000000000000" charset="-122"/>
                <a:ea typeface="Hiragino Sans GB W3" panose="020B0300000000000000" charset="-122"/>
                <a:sym typeface="+mn-ea"/>
              </a:rPr>
              <a:t>感谢</a:t>
            </a:r>
            <a:r>
              <a:rPr lang="zh-CN" sz="2800">
                <a:latin typeface="Hiragino Sans GB W3" panose="020B0300000000000000" charset="-122"/>
                <a:ea typeface="Hiragino Sans GB W3" panose="020B0300000000000000" charset="-122"/>
                <a:sym typeface="+mn-ea"/>
              </a:rPr>
              <a:t>中国科学技术大学</a:t>
            </a:r>
            <a:r>
              <a:rPr lang="zh-CN" sz="2800">
                <a:latin typeface="Andale Mono" panose="020B0509000000000004" charset="0"/>
                <a:ea typeface="Hiragino Sans GB W3" panose="020B0300000000000000" charset="-122"/>
                <a:cs typeface="Andale Mono" panose="020B0509000000000004" charset="0"/>
                <a:sym typeface="+mn-ea"/>
              </a:rPr>
              <a:t>μ</a:t>
            </a:r>
            <a:r>
              <a:rPr lang="en-US" altLang="zh-CN" sz="2800">
                <a:latin typeface="Andale Mono" panose="020B0509000000000004" charset="0"/>
                <a:ea typeface="Hiragino Sans GB W3" panose="020B0300000000000000" charset="-122"/>
                <a:cs typeface="Andale Mono" panose="020B0509000000000004" charset="0"/>
                <a:sym typeface="+mn-ea"/>
              </a:rPr>
              <a:t>STC</a:t>
            </a:r>
            <a:r>
              <a:rPr sz="2800">
                <a:latin typeface="Hiragino Sans GB W3" panose="020B0300000000000000" charset="-122"/>
                <a:ea typeface="Hiragino Sans GB W3" panose="020B0300000000000000" charset="-122"/>
                <a:sym typeface="+mn-ea"/>
              </a:rPr>
              <a:t>研究团队</a:t>
            </a:r>
            <a:r>
              <a:rPr sz="2800" b="1">
                <a:solidFill>
                  <a:srgbClr val="FF0000"/>
                </a:solidFill>
                <a:latin typeface="Hiragino Sans GB W6" panose="020B0300000000000000" charset="-122"/>
                <a:ea typeface="Hiragino Sans GB W6" panose="020B0300000000000000" charset="-122"/>
                <a:sym typeface="+mn-ea"/>
              </a:rPr>
              <a:t>免费共享</a:t>
            </a:r>
            <a:r>
              <a:rPr sz="2800">
                <a:latin typeface="Hiragino Sans GB W3" panose="020B0300000000000000" charset="-122"/>
                <a:ea typeface="Hiragino Sans GB W3" panose="020B0300000000000000" charset="-122"/>
                <a:sym typeface="+mn-ea"/>
              </a:rPr>
              <a:t>高质量实验测量数据。</a:t>
            </a:r>
            <a:endParaRPr sz="2800">
              <a:latin typeface="Hiragino Sans GB W3" panose="020B0300000000000000" charset="-122"/>
              <a:ea typeface="Hiragino Sans GB W3" panose="020B0300000000000000" charset="-122"/>
              <a:sym typeface="+mn-ea"/>
            </a:endParaRPr>
          </a:p>
          <a:p>
            <a:pPr>
              <a:lnSpc>
                <a:spcPct val="150000"/>
              </a:lnSpc>
              <a:spcAft>
                <a:spcPts val="0"/>
              </a:spcAft>
              <a:buClr>
                <a:srgbClr val="FF0000"/>
              </a:buClr>
              <a:buSzPct val="160000"/>
            </a:pPr>
            <a:r>
              <a:rPr sz="2800">
                <a:latin typeface="Hiragino Sans GB W3" panose="020B0300000000000000" charset="-122"/>
                <a:ea typeface="Hiragino Sans GB W3" panose="020B0300000000000000" charset="-122"/>
                <a:sym typeface="+mn-ea"/>
              </a:rPr>
              <a:t>感谢</a:t>
            </a:r>
            <a:r>
              <a:rPr lang="zh-CN" sz="2800">
                <a:latin typeface="Hiragino Sans GB W3" panose="020B0300000000000000" charset="-122"/>
                <a:ea typeface="Hiragino Sans GB W3" panose="020B0300000000000000" charset="-122"/>
                <a:sym typeface="+mn-ea"/>
              </a:rPr>
              <a:t>中国</a:t>
            </a:r>
            <a:r>
              <a:rPr sz="2800">
                <a:latin typeface="Hiragino Sans GB W3" panose="020B0300000000000000" charset="-122"/>
                <a:ea typeface="Hiragino Sans GB W3" panose="020B0300000000000000" charset="-122"/>
                <a:sym typeface="+mn-ea"/>
              </a:rPr>
              <a:t>原子能</a:t>
            </a:r>
            <a:r>
              <a:rPr lang="zh-CN" sz="2800">
                <a:latin typeface="Hiragino Sans GB W3" panose="020B0300000000000000" charset="-122"/>
                <a:ea typeface="Hiragino Sans GB W3" panose="020B0300000000000000" charset="-122"/>
                <a:sym typeface="+mn-ea"/>
              </a:rPr>
              <a:t>科学研究</a:t>
            </a:r>
            <a:r>
              <a:rPr sz="2800">
                <a:latin typeface="Hiragino Sans GB W3" panose="020B0300000000000000" charset="-122"/>
                <a:ea typeface="Hiragino Sans GB W3" panose="020B0300000000000000" charset="-122"/>
                <a:sym typeface="+mn-ea"/>
              </a:rPr>
              <a:t>院李笑梅老师课题组的</a:t>
            </a:r>
            <a:r>
              <a:rPr sz="2800" b="1">
                <a:solidFill>
                  <a:srgbClr val="FF0000"/>
                </a:solidFill>
                <a:latin typeface="Hiragino Sans GB W6" panose="020B0300000000000000" charset="-122"/>
                <a:ea typeface="Hiragino Sans GB W6" panose="020B0300000000000000" charset="-122"/>
                <a:sym typeface="+mn-ea"/>
              </a:rPr>
              <a:t>真金白银</a:t>
            </a:r>
            <a:r>
              <a:rPr sz="2800">
                <a:latin typeface="Hiragino Sans GB W3" panose="020B0300000000000000" charset="-122"/>
                <a:ea typeface="Hiragino Sans GB W3" panose="020B0300000000000000" charset="-122"/>
                <a:sym typeface="+mn-ea"/>
              </a:rPr>
              <a:t>资助。</a:t>
            </a:r>
            <a:endParaRPr lang="zh-CN" altLang="en-US" sz="2800">
              <a:latin typeface="Hiragino Sans GB W3" panose="020B0300000000000000" charset="-122"/>
              <a:ea typeface="Hiragino Sans GB W3" panose="020B0300000000000000" charset="-122"/>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87220" y="510432"/>
            <a:ext cx="8817560" cy="5837135"/>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标题 1"/>
          <p:cNvSpPr>
            <a:spLocks noGrp="1"/>
          </p:cNvSpPr>
          <p:nvPr>
            <p:ph type="title"/>
            <p:custDataLst>
              <p:tags r:id="rId1"/>
            </p:custDataLst>
          </p:nvPr>
        </p:nvSpPr>
        <p:spPr>
          <a:xfrm>
            <a:off x="838200" y="2473325"/>
            <a:ext cx="10515600" cy="1911350"/>
          </a:xfrm>
        </p:spPr>
        <p:txBody>
          <a:bodyPr vert="horz" wrap="square" lIns="91440" tIns="45720" rIns="91440" bIns="45720" anchor="ctr" anchorCtr="0"/>
          <a:p>
            <a:pPr eaLnBrk="1" hangingPunct="1"/>
            <a:r>
              <a:rPr lang="en-US" altLang="zh-CN" kern="1200" dirty="0">
                <a:latin typeface="Arial" panose="020B0704020202020204" pitchFamily="34" charset="0"/>
                <a:ea typeface="汉仪旗黑-55简" panose="00020600040101010101" charset="-122"/>
                <a:cs typeface="+mj-cs"/>
              </a:rPr>
              <a:t>THANK YOU</a:t>
            </a:r>
            <a:endParaRPr lang="en-US" altLang="zh-CN" kern="1200" dirty="0">
              <a:latin typeface="Arial" panose="020B0704020202020204" pitchFamily="34" charset="0"/>
              <a:ea typeface="汉仪旗黑-55简" panose="00020600040101010101" charset="-122"/>
              <a:cs typeface="+mj-cs"/>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sz="half" idx="1"/>
          </p:nvPr>
        </p:nvSpPr>
        <p:spPr>
          <a:xfrm>
            <a:off x="1060450" y="2630805"/>
            <a:ext cx="4620260" cy="3522345"/>
          </a:xfrm>
          <a:ln>
            <a:solidFill>
              <a:schemeClr val="accent6"/>
            </a:solidFill>
          </a:ln>
        </p:spPr>
        <p:txBody>
          <a:bodyPr/>
          <a:p>
            <a:pPr marL="57150" indent="-285750" algn="just" eaLnBrk="1" hangingPunct="1">
              <a:lnSpc>
                <a:spcPct val="190000"/>
              </a:lnSpc>
              <a:buFont typeface="Wingdings" panose="05000000000000000000" charset="0"/>
              <a:buChar char=""/>
            </a:pPr>
            <a:r>
              <a:rPr lang="zh-CN" altLang="en-US" sz="1600" dirty="0">
                <a:latin typeface="Arial" panose="020B0704020202020204" pitchFamily="34" charset="0"/>
                <a:ea typeface="汉仪旗黑-55简" panose="00020600040101010101" charset="-122"/>
              </a:rPr>
              <a:t>1955 年，E. P. George 开创性地进行了宇宙线 μ 子透射成像工作。 采用盖格计数器探测澳大利亚 Guthega-Munyang 隧道内部的 μ 子 通量，通过 μ 子通量的衰减对隧道上方的岩石覆盖层厚度进行了测定。</a:t>
            </a:r>
            <a:endParaRPr lang="zh-CN" altLang="en-US" sz="1600" dirty="0">
              <a:latin typeface="Arial" panose="020B0704020202020204" pitchFamily="34" charset="0"/>
              <a:ea typeface="汉仪旗黑-55简" panose="00020600040101010101" charset="-122"/>
            </a:endParaRPr>
          </a:p>
        </p:txBody>
      </p:sp>
      <p:sp>
        <p:nvSpPr>
          <p:cNvPr id="3" name="内容占位符 2"/>
          <p:cNvSpPr>
            <a:spLocks noGrp="1"/>
          </p:cNvSpPr>
          <p:nvPr>
            <p:ph sz="half" idx="2"/>
          </p:nvPr>
        </p:nvSpPr>
        <p:spPr>
          <a:xfrm>
            <a:off x="6336665" y="2630805"/>
            <a:ext cx="4620260" cy="3522345"/>
          </a:xfrm>
          <a:ln>
            <a:solidFill>
              <a:schemeClr val="accent6"/>
            </a:solidFill>
          </a:ln>
        </p:spPr>
        <p:txBody>
          <a:bodyPr/>
          <a:p>
            <a:pPr marL="57150" indent="-285750" algn="just" eaLnBrk="1" hangingPunct="1">
              <a:lnSpc>
                <a:spcPct val="190000"/>
              </a:lnSpc>
              <a:buFont typeface="Wingdings" panose="05000000000000000000" charset="0"/>
              <a:buChar char=""/>
            </a:pPr>
            <a:r>
              <a:rPr lang="zh-CN" altLang="en-US" sz="1600" dirty="0">
                <a:latin typeface="Arial" panose="020B0704020202020204" pitchFamily="34" charset="0"/>
                <a:ea typeface="汉仪旗黑-55简" panose="00020600040101010101" charset="-122"/>
              </a:rPr>
              <a:t>2003 年，美国洛斯阿拉莫斯 (LANL) 实验室首先提出了基于缪子散射的 PoCA(Point of Closest Approach) 成像理论，它依据的是缪子通过待测物体后的散射角分布与物质原子序数相关的原理，探 测屏蔽层内部的重核物质的分布状态等信息，并结合断层成像的算法，实现了对被厚屏蔽材料包裹的核材料的无损检测。</a:t>
            </a:r>
            <a:endParaRPr lang="zh-CN" altLang="en-US" sz="1600" dirty="0">
              <a:latin typeface="Arial" panose="020B0704020202020204" pitchFamily="34" charset="0"/>
              <a:ea typeface="汉仪旗黑-55简" panose="00020600040101010101" charset="-122"/>
            </a:endParaRPr>
          </a:p>
        </p:txBody>
      </p:sp>
      <p:sp>
        <p:nvSpPr>
          <p:cNvPr id="4" name="标题 3"/>
          <p:cNvSpPr>
            <a:spLocks noGrp="1"/>
          </p:cNvSpPr>
          <p:nvPr>
            <p:ph type="title"/>
          </p:nvPr>
        </p:nvSpPr>
        <p:spPr/>
        <p:txBody>
          <a:bodyPr/>
          <a:p>
            <a:r>
              <a:rPr lang="zh-CN" altLang="en-US"/>
              <a:t>宇宙线缪子成像</a:t>
            </a:r>
            <a:endParaRPr lang="zh-CN" altLang="en-US"/>
          </a:p>
        </p:txBody>
      </p:sp>
      <p:sp>
        <p:nvSpPr>
          <p:cNvPr id="5" name="文本框 4"/>
          <p:cNvSpPr txBox="1"/>
          <p:nvPr/>
        </p:nvSpPr>
        <p:spPr>
          <a:xfrm>
            <a:off x="838200" y="1256665"/>
            <a:ext cx="10386060" cy="1198880"/>
          </a:xfrm>
          <a:prstGeom prst="rect">
            <a:avLst/>
          </a:prstGeom>
          <a:noFill/>
          <a:ln>
            <a:solidFill>
              <a:schemeClr val="accent6"/>
            </a:solidFill>
          </a:ln>
        </p:spPr>
        <p:txBody>
          <a:bodyPr wrap="square" rtlCol="0" anchor="t">
            <a:spAutoFit/>
          </a:bodyPr>
          <a:p>
            <a:pPr>
              <a:lnSpc>
                <a:spcPct val="150000"/>
              </a:lnSpc>
            </a:pPr>
            <a:r>
              <a:rPr lang="zh-CN" altLang="en-US" sz="1600" dirty="0">
                <a:solidFill>
                  <a:schemeClr val="tx2"/>
                </a:solidFill>
                <a:ea typeface="汉仪旗黑-55简" panose="00020600040101010101" charset="-122"/>
              </a:rPr>
              <a:t>1936 年，安德森和他的学生尼德美尔在测量宇宙线能损时，通过云雾室发现了宇宙线中缪子。缪子是一种高能带电粒子，它是高能宇宙射线与大气层中的核子碰撞的产物，遍布地球表面，在海平面的通量约为 10000 m</a:t>
            </a:r>
            <a:r>
              <a:rPr lang="zh-CN" altLang="en-US" sz="1600" baseline="30000" dirty="0">
                <a:solidFill>
                  <a:schemeClr val="tx2"/>
                </a:solidFill>
                <a:ea typeface="汉仪旗黑-55简" panose="00020600040101010101" charset="-122"/>
              </a:rPr>
              <a:t>−2</a:t>
            </a:r>
            <a:r>
              <a:rPr lang="zh-CN" altLang="en-US" sz="1600" dirty="0">
                <a:solidFill>
                  <a:schemeClr val="tx2"/>
                </a:solidFill>
                <a:ea typeface="汉仪旗黑-55简" panose="00020600040101010101" charset="-122"/>
              </a:rPr>
              <a:t>min</a:t>
            </a:r>
            <a:r>
              <a:rPr lang="zh-CN" altLang="en-US" sz="1600" baseline="30000" dirty="0">
                <a:solidFill>
                  <a:schemeClr val="tx2"/>
                </a:solidFill>
                <a:ea typeface="汉仪旗黑-55简" panose="00020600040101010101" charset="-122"/>
              </a:rPr>
              <a:t>−1</a:t>
            </a:r>
            <a:r>
              <a:rPr lang="zh-CN" altLang="en-US" sz="1600" dirty="0">
                <a:solidFill>
                  <a:schemeClr val="tx2"/>
                </a:solidFill>
                <a:ea typeface="汉仪旗黑-55简" panose="00020600040101010101" charset="-122"/>
              </a:rPr>
              <a:t>。宇宙线缪子的能量分布很广，平均能量可达 3 ∼ 4 GeV。</a:t>
            </a:r>
            <a:endParaRPr lang="zh-CN" altLang="en-US" sz="1600" dirty="0">
              <a:solidFill>
                <a:schemeClr val="tx2"/>
              </a:solidFill>
              <a:ea typeface="汉仪旗黑-55简" panose="00020600040101010101" charset="-122"/>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内容占位符 2"/>
          <p:cNvSpPr>
            <a:spLocks noGrp="1"/>
          </p:cNvSpPr>
          <p:nvPr>
            <p:ph idx="1"/>
            <p:custDataLst>
              <p:tags r:id="rId1"/>
            </p:custDataLst>
          </p:nvPr>
        </p:nvSpPr>
        <p:spPr/>
        <p:txBody>
          <a:bodyPr vert="horz" wrap="square" lIns="91440" tIns="45720" rIns="91440" bIns="45720" anchor="t" anchorCtr="0"/>
          <a:p>
            <a:pPr marL="0" indent="0" algn="just" eaLnBrk="1" hangingPunct="1">
              <a:lnSpc>
                <a:spcPct val="190000"/>
              </a:lnSpc>
              <a:buNone/>
            </a:pPr>
            <a:r>
              <a:rPr lang="zh-CN" altLang="en-US" sz="1600" dirty="0">
                <a:latin typeface="Arial" panose="020B0704020202020204" pitchFamily="34" charset="0"/>
                <a:ea typeface="汉仪旗黑-55简" panose="00020600040101010101" charset="-122"/>
              </a:rPr>
              <a:t>缪子穿透物体时，会与物体的原子核发生多次小角度库仑散射，会产生一个累积散射角，该散射角的分布近似满足均值为零的高斯分布</a:t>
            </a:r>
            <a:endParaRPr lang="zh-CN" altLang="en-US" sz="1600" dirty="0">
              <a:latin typeface="Arial" panose="020B0704020202020204" pitchFamily="34" charset="0"/>
              <a:ea typeface="汉仪旗黑-55简" panose="00020600040101010101" charset="-122"/>
            </a:endParaRPr>
          </a:p>
          <a:p>
            <a:pPr marL="0" indent="0" algn="just" eaLnBrk="1" hangingPunct="1">
              <a:lnSpc>
                <a:spcPct val="190000"/>
              </a:lnSpc>
              <a:buNone/>
            </a:pPr>
            <a:endParaRPr lang="en-US" altLang="zh-CN" sz="1600" i="1" dirty="0">
              <a:latin typeface="Arial" panose="020B0704020202020204" pitchFamily="34" charset="0"/>
              <a:ea typeface="汉仪旗黑-55简" panose="00020600040101010101" charset="-122"/>
              <a:cs typeface="DejaVu Math TeX Gyre" panose="02000503000000000000" charset="0"/>
            </a:endParaRPr>
          </a:p>
          <a:p>
            <a:pPr marL="0" indent="0" algn="just" eaLnBrk="1" hangingPunct="1">
              <a:lnSpc>
                <a:spcPct val="190000"/>
              </a:lnSpc>
              <a:buNone/>
            </a:pPr>
            <a:endParaRPr lang="zh-CN" altLang="en-US" sz="1600" dirty="0">
              <a:latin typeface="Arial" panose="020B0704020202020204" pitchFamily="34" charset="0"/>
              <a:ea typeface="汉仪旗黑-55简" panose="00020600040101010101" charset="-122"/>
              <a:cs typeface="Asana MathJax Script" panose="02000603000000000000" charset="0"/>
            </a:endParaRPr>
          </a:p>
          <a:p>
            <a:pPr marL="0" indent="0" algn="just" eaLnBrk="1" hangingPunct="1">
              <a:lnSpc>
                <a:spcPct val="190000"/>
              </a:lnSpc>
              <a:buNone/>
            </a:pPr>
            <a:r>
              <a:rPr lang="zh-CN" altLang="en-US" sz="1600" dirty="0">
                <a:latin typeface="Arial" panose="020B0704020202020204" pitchFamily="34" charset="0"/>
                <a:ea typeface="汉仪旗黑-55简" panose="00020600040101010101" charset="-122"/>
              </a:rPr>
              <a:t>角分布的标准误差为</a:t>
            </a:r>
            <a:endParaRPr lang="zh-CN" altLang="en-US" sz="1600" dirty="0">
              <a:latin typeface="Arial" panose="020B0704020202020204" pitchFamily="34" charset="0"/>
              <a:ea typeface="汉仪旗黑-55简" panose="00020600040101010101" charset="-122"/>
            </a:endParaRPr>
          </a:p>
          <a:p>
            <a:pPr marL="0" indent="0" algn="just" eaLnBrk="1" hangingPunct="1">
              <a:lnSpc>
                <a:spcPct val="190000"/>
              </a:lnSpc>
              <a:buNone/>
            </a:pPr>
            <a:endParaRPr lang="zh-CN" altLang="en-US" sz="1600" dirty="0">
              <a:latin typeface="Arial" panose="020B0704020202020204" pitchFamily="34" charset="0"/>
              <a:ea typeface="汉仪旗黑-55简" panose="00020600040101010101" charset="-122"/>
            </a:endParaRPr>
          </a:p>
        </p:txBody>
      </p:sp>
      <p:sp>
        <p:nvSpPr>
          <p:cNvPr id="19458" name="标题 1"/>
          <p:cNvSpPr>
            <a:spLocks noGrp="1"/>
          </p:cNvSpPr>
          <p:nvPr>
            <p:ph type="title"/>
            <p:custDataLst>
              <p:tags r:id="rId2"/>
            </p:custDataLst>
          </p:nvPr>
        </p:nvSpPr>
        <p:spPr/>
        <p:txBody>
          <a:bodyPr vert="horz" wrap="square" lIns="91440" tIns="45720" rIns="91440" bIns="45720" anchor="ctr" anchorCtr="0">
            <a:normAutofit fontScale="90000"/>
          </a:bodyPr>
          <a:p>
            <a:pPr eaLnBrk="1" hangingPunct="1"/>
            <a:r>
              <a:rPr lang="zh-CN" altLang="en-US" kern="1200" dirty="0">
                <a:solidFill>
                  <a:schemeClr val="tx1"/>
                </a:solidFill>
                <a:latin typeface="Arial" panose="020B0704020202020204" pitchFamily="34" charset="0"/>
                <a:ea typeface="汉仪旗黑-55简" panose="00020600040101010101" charset="-122"/>
                <a:cs typeface="+mj-cs"/>
              </a:rPr>
              <a:t>缪子散射成像理论基础</a:t>
            </a:r>
            <a:endParaRPr lang="zh-CN" altLang="en-US" kern="1200" dirty="0">
              <a:solidFill>
                <a:schemeClr val="tx1"/>
              </a:solidFill>
              <a:latin typeface="Arial" panose="020B0704020202020204" pitchFamily="34" charset="0"/>
              <a:ea typeface="汉仪旗黑-55简" panose="00020600040101010101" charset="-122"/>
              <a:cs typeface="+mj-cs"/>
            </a:endParaRPr>
          </a:p>
        </p:txBody>
      </p:sp>
      <p:pic>
        <p:nvPicPr>
          <p:cNvPr id="2" name="334E55B0-647D-440b-865C-3EC943EB4CBC-1" descr="wpsoffice"/>
          <p:cNvPicPr>
            <a:picLocks noChangeAspect="1"/>
          </p:cNvPicPr>
          <p:nvPr>
            <p:custDataLst>
              <p:tags r:id="rId3"/>
            </p:custDataLst>
          </p:nvPr>
        </p:nvPicPr>
        <p:blipFill>
          <a:blip r:embed="rId4"/>
          <a:stretch>
            <a:fillRect/>
          </a:stretch>
        </p:blipFill>
        <p:spPr>
          <a:xfrm>
            <a:off x="4153535" y="2837815"/>
            <a:ext cx="3884930" cy="812165"/>
          </a:xfrm>
          <a:prstGeom prst="rect">
            <a:avLst/>
          </a:prstGeom>
        </p:spPr>
      </p:pic>
      <p:pic>
        <p:nvPicPr>
          <p:cNvPr id="3" name="334E55B0-647D-440b-865C-3EC943EB4CBC-2" descr="wpsoffice"/>
          <p:cNvPicPr>
            <a:picLocks noChangeAspect="1"/>
          </p:cNvPicPr>
          <p:nvPr>
            <p:custDataLst>
              <p:tags r:id="rId5"/>
            </p:custDataLst>
          </p:nvPr>
        </p:nvPicPr>
        <p:blipFill>
          <a:blip r:embed="rId6"/>
          <a:stretch>
            <a:fillRect/>
          </a:stretch>
        </p:blipFill>
        <p:spPr>
          <a:xfrm>
            <a:off x="4639310" y="4636770"/>
            <a:ext cx="2913380" cy="786130"/>
          </a:xfrm>
          <a:prstGeom prst="rect">
            <a:avLst/>
          </a:prstGeom>
        </p:spPr>
      </p:pic>
    </p:spTree>
    <p:custDataLst>
      <p:tags r:id="rId7"/>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内容占位符 2"/>
          <p:cNvSpPr>
            <a:spLocks noGrp="1"/>
          </p:cNvSpPr>
          <p:nvPr>
            <p:ph idx="1"/>
            <p:custDataLst>
              <p:tags r:id="rId1"/>
            </p:custDataLst>
          </p:nvPr>
        </p:nvSpPr>
        <p:spPr/>
        <p:txBody>
          <a:bodyPr vert="horz" wrap="square" lIns="91440" tIns="45720" rIns="91440" bIns="45720" anchor="t" anchorCtr="0"/>
          <a:p>
            <a:pPr marL="0" indent="0" algn="just" eaLnBrk="1" hangingPunct="1">
              <a:lnSpc>
                <a:spcPct val="190000"/>
              </a:lnSpc>
              <a:buNone/>
            </a:pPr>
            <a:r>
              <a:rPr lang="zh-CN" altLang="en-US" sz="1600" dirty="0">
                <a:latin typeface="Arial" panose="020B0704020202020204" pitchFamily="34" charset="0"/>
                <a:ea typeface="汉仪旗黑-55简" panose="00020600040101010101" charset="-122"/>
              </a:rPr>
              <a:t>对于宇宙线缪子，其动量大小并非单值而是有一定分布的，理论上可得到</a:t>
            </a:r>
            <a:endParaRPr lang="zh-CN" altLang="en-US" sz="1600" dirty="0">
              <a:latin typeface="Arial" panose="020B0704020202020204" pitchFamily="34" charset="0"/>
              <a:ea typeface="汉仪旗黑-55简" panose="00020600040101010101" charset="-122"/>
            </a:endParaRPr>
          </a:p>
          <a:p>
            <a:pPr marL="0" indent="0" algn="just" eaLnBrk="1" hangingPunct="1">
              <a:lnSpc>
                <a:spcPct val="190000"/>
              </a:lnSpc>
              <a:buNone/>
            </a:pPr>
            <a:endParaRPr lang="zh-CN" altLang="en-US" sz="1400" dirty="0">
              <a:latin typeface="Arial" panose="020B0704020202020204" pitchFamily="34" charset="0"/>
              <a:ea typeface="汉仪旗黑-55简" panose="00020600040101010101" charset="-122"/>
            </a:endParaRPr>
          </a:p>
          <a:p>
            <a:pPr marL="0" indent="0" algn="just" eaLnBrk="1" hangingPunct="1">
              <a:lnSpc>
                <a:spcPct val="190000"/>
              </a:lnSpc>
              <a:buNone/>
            </a:pPr>
            <a:endParaRPr lang="zh-CN" altLang="en-US" sz="1400" dirty="0">
              <a:latin typeface="Arial" panose="020B0704020202020204" pitchFamily="34" charset="0"/>
              <a:ea typeface="汉仪旗黑-55简" panose="00020600040101010101" charset="-122"/>
            </a:endParaRPr>
          </a:p>
          <a:p>
            <a:pPr marL="0" indent="0" algn="just" eaLnBrk="1" hangingPunct="1">
              <a:lnSpc>
                <a:spcPct val="190000"/>
              </a:lnSpc>
              <a:buNone/>
            </a:pPr>
            <a:endParaRPr lang="zh-CN" altLang="en-US" sz="1400" dirty="0">
              <a:latin typeface="Arial" panose="020B0704020202020204" pitchFamily="34" charset="0"/>
              <a:ea typeface="汉仪旗黑-55简" panose="00020600040101010101" charset="-122"/>
            </a:endParaRPr>
          </a:p>
          <a:p>
            <a:pPr marL="0" indent="0" algn="just" eaLnBrk="1" hangingPunct="1">
              <a:lnSpc>
                <a:spcPct val="190000"/>
              </a:lnSpc>
              <a:buNone/>
            </a:pPr>
            <a:r>
              <a:rPr lang="zh-CN" altLang="en-US" sz="1600" dirty="0">
                <a:latin typeface="Arial" panose="020B0704020202020204" pitchFamily="34" charset="0"/>
                <a:ea typeface="汉仪旗黑-55简" panose="00020600040101010101" charset="-122"/>
              </a:rPr>
              <a:t>其中</a:t>
            </a:r>
            <a:r>
              <a:rPr lang="en-US" altLang="zh-CN" sz="1600" dirty="0">
                <a:latin typeface="Arial" panose="020B0704020202020204" pitchFamily="34" charset="0"/>
                <a:ea typeface="汉仪旗黑-55简" panose="00020600040101010101" charset="-122"/>
              </a:rPr>
              <a:t>p’</a:t>
            </a:r>
            <a:r>
              <a:rPr lang="zh-CN" altLang="en-US" sz="1600" dirty="0">
                <a:latin typeface="Arial" panose="020B0704020202020204" pitchFamily="34" charset="0"/>
                <a:ea typeface="汉仪旗黑-55简" panose="00020600040101010101" charset="-122"/>
              </a:rPr>
              <a:t>称为</a:t>
            </a:r>
            <a:r>
              <a:rPr lang="zh-CN" altLang="en-US" sz="1600" dirty="0">
                <a:solidFill>
                  <a:srgbClr val="FF0000"/>
                </a:solidFill>
                <a:latin typeface="Arial" panose="020B0704020202020204" pitchFamily="34" charset="0"/>
                <a:ea typeface="汉仪旗黑-55简" panose="00020600040101010101" charset="-122"/>
              </a:rPr>
              <a:t>等效动量</a:t>
            </a:r>
            <a:endParaRPr lang="zh-CN" altLang="en-US" sz="1600" dirty="0">
              <a:solidFill>
                <a:srgbClr val="FF0000"/>
              </a:solidFill>
              <a:latin typeface="Arial" panose="020B0704020202020204" pitchFamily="34" charset="0"/>
              <a:ea typeface="汉仪旗黑-55简" panose="00020600040101010101" charset="-122"/>
            </a:endParaRPr>
          </a:p>
        </p:txBody>
      </p:sp>
      <p:sp>
        <p:nvSpPr>
          <p:cNvPr id="19458" name="标题 1"/>
          <p:cNvSpPr>
            <a:spLocks noGrp="1"/>
          </p:cNvSpPr>
          <p:nvPr>
            <p:ph type="title"/>
            <p:custDataLst>
              <p:tags r:id="rId2"/>
            </p:custDataLst>
          </p:nvPr>
        </p:nvSpPr>
        <p:spPr/>
        <p:txBody>
          <a:bodyPr vert="horz" wrap="square" lIns="91440" tIns="45720" rIns="91440" bIns="45720" anchor="ctr" anchorCtr="0">
            <a:normAutofit fontScale="90000"/>
          </a:bodyPr>
          <a:p>
            <a:pPr eaLnBrk="1" hangingPunct="1"/>
            <a:r>
              <a:rPr lang="zh-CN" altLang="en-US" kern="1200" dirty="0">
                <a:solidFill>
                  <a:schemeClr val="tx1"/>
                </a:solidFill>
                <a:latin typeface="Arial" panose="020B0704020202020204" pitchFamily="34" charset="0"/>
                <a:ea typeface="汉仪旗黑-55简" panose="00020600040101010101" charset="-122"/>
                <a:cs typeface="+mj-cs"/>
              </a:rPr>
              <a:t>缪子散射成像理论基础</a:t>
            </a:r>
            <a:endParaRPr lang="zh-CN" altLang="en-US" kern="1200" dirty="0">
              <a:solidFill>
                <a:schemeClr val="tx1"/>
              </a:solidFill>
              <a:latin typeface="Arial" panose="020B0704020202020204" pitchFamily="34" charset="0"/>
              <a:ea typeface="汉仪旗黑-55简" panose="00020600040101010101" charset="-122"/>
              <a:cs typeface="+mj-cs"/>
            </a:endParaRPr>
          </a:p>
        </p:txBody>
      </p:sp>
      <p:pic>
        <p:nvPicPr>
          <p:cNvPr id="4" name="334E55B0-647D-440b-865C-3EC943EB4CBC-3" descr="wpsoffice"/>
          <p:cNvPicPr>
            <a:picLocks noChangeAspect="1"/>
          </p:cNvPicPr>
          <p:nvPr>
            <p:custDataLst>
              <p:tags r:id="rId3"/>
            </p:custDataLst>
          </p:nvPr>
        </p:nvPicPr>
        <p:blipFill>
          <a:blip r:embed="rId4"/>
          <a:stretch>
            <a:fillRect/>
          </a:stretch>
        </p:blipFill>
        <p:spPr>
          <a:xfrm>
            <a:off x="3693160" y="2668905"/>
            <a:ext cx="4805045" cy="942340"/>
          </a:xfrm>
          <a:prstGeom prst="rect">
            <a:avLst/>
          </a:prstGeom>
        </p:spPr>
      </p:pic>
      <p:pic>
        <p:nvPicPr>
          <p:cNvPr id="5" name="334E55B0-647D-440b-865C-3EC943EB4CBC-4" descr="wpsoffice"/>
          <p:cNvPicPr>
            <a:picLocks noChangeAspect="1"/>
          </p:cNvPicPr>
          <p:nvPr>
            <p:custDataLst>
              <p:tags r:id="rId5"/>
            </p:custDataLst>
          </p:nvPr>
        </p:nvPicPr>
        <p:blipFill>
          <a:blip r:embed="rId6"/>
          <a:stretch>
            <a:fillRect/>
          </a:stretch>
        </p:blipFill>
        <p:spPr>
          <a:xfrm>
            <a:off x="4893945" y="4244340"/>
            <a:ext cx="2847975" cy="934085"/>
          </a:xfrm>
          <a:prstGeom prst="rect">
            <a:avLst/>
          </a:prstGeom>
        </p:spPr>
      </p:pic>
    </p:spTree>
    <p:custDataLst>
      <p:tags r:id="rId7"/>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7" name="标题 1"/>
          <p:cNvSpPr>
            <a:spLocks noGrp="1"/>
          </p:cNvSpPr>
          <p:nvPr>
            <p:custDataLst>
              <p:tags r:id="rId1"/>
            </p:custDataLst>
          </p:nvPr>
        </p:nvSpPr>
        <p:spPr>
          <a:xfrm>
            <a:off x="1063625" y="568960"/>
            <a:ext cx="4868545" cy="494665"/>
          </a:xfrm>
          <a:prstGeom prst="rect">
            <a:avLst/>
          </a:prstGeom>
          <a:noFill/>
          <a:ln w="9525">
            <a:noFill/>
          </a:ln>
        </p:spPr>
        <p:txBody>
          <a:bodyPr anchor="ctr" anchorCtr="0"/>
          <a:p>
            <a:pPr>
              <a:lnSpc>
                <a:spcPct val="90000"/>
              </a:lnSpc>
            </a:pPr>
            <a:r>
              <a:rPr lang="zh-CN" altLang="en-US" sz="3600" dirty="0">
                <a:latin typeface="Arial" panose="020B0704020202020204" pitchFamily="34" charset="0"/>
                <a:ea typeface="汉仪旗黑-55简" panose="00020600040101010101" charset="-122"/>
              </a:rPr>
              <a:t>比率算法思想</a:t>
            </a:r>
            <a:endParaRPr lang="zh-CN" altLang="en-US" sz="3600" dirty="0">
              <a:latin typeface="Arial" panose="020B0704020202020204" pitchFamily="34" charset="0"/>
              <a:ea typeface="汉仪旗黑-55简" panose="00020600040101010101" charset="-122"/>
            </a:endParaRPr>
          </a:p>
        </p:txBody>
      </p:sp>
      <p:pic>
        <p:nvPicPr>
          <p:cNvPr id="3" name="图片 2" descr="Ratio-1"/>
          <p:cNvPicPr>
            <a:picLocks noChangeAspect="1"/>
          </p:cNvPicPr>
          <p:nvPr>
            <p:custDataLst>
              <p:tags r:id="rId2"/>
            </p:custDataLst>
          </p:nvPr>
        </p:nvPicPr>
        <p:blipFill>
          <a:blip r:embed="rId3"/>
          <a:srcRect r="32361"/>
          <a:stretch>
            <a:fillRect/>
          </a:stretch>
        </p:blipFill>
        <p:spPr>
          <a:xfrm>
            <a:off x="6728460" y="3375025"/>
            <a:ext cx="3914775" cy="2875915"/>
          </a:xfrm>
          <a:prstGeom prst="rect">
            <a:avLst/>
          </a:prstGeom>
        </p:spPr>
      </p:pic>
      <p:pic>
        <p:nvPicPr>
          <p:cNvPr id="2" name="图片 1" descr="散射成像示意图"/>
          <p:cNvPicPr>
            <a:picLocks noChangeAspect="1"/>
          </p:cNvPicPr>
          <p:nvPr/>
        </p:nvPicPr>
        <p:blipFill>
          <a:blip r:embed="rId4"/>
          <a:stretch>
            <a:fillRect/>
          </a:stretch>
        </p:blipFill>
        <p:spPr>
          <a:xfrm>
            <a:off x="1309370" y="3238500"/>
            <a:ext cx="4215130" cy="2856865"/>
          </a:xfrm>
          <a:prstGeom prst="rect">
            <a:avLst/>
          </a:prstGeom>
        </p:spPr>
      </p:pic>
      <p:graphicFrame>
        <p:nvGraphicFramePr>
          <p:cNvPr id="7" name="图示 6"/>
          <p:cNvGraphicFramePr/>
          <p:nvPr/>
        </p:nvGraphicFramePr>
        <p:xfrm>
          <a:off x="1063625" y="1558290"/>
          <a:ext cx="10504170" cy="11855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0"/>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7" name="标题 1"/>
          <p:cNvSpPr>
            <a:spLocks noGrp="1"/>
          </p:cNvSpPr>
          <p:nvPr>
            <p:custDataLst>
              <p:tags r:id="rId1"/>
            </p:custDataLst>
          </p:nvPr>
        </p:nvSpPr>
        <p:spPr>
          <a:xfrm>
            <a:off x="1063625" y="568960"/>
            <a:ext cx="4868545" cy="494665"/>
          </a:xfrm>
          <a:prstGeom prst="rect">
            <a:avLst/>
          </a:prstGeom>
          <a:noFill/>
          <a:ln w="9525">
            <a:noFill/>
          </a:ln>
        </p:spPr>
        <p:txBody>
          <a:bodyPr anchor="ctr" anchorCtr="0"/>
          <a:p>
            <a:pPr>
              <a:lnSpc>
                <a:spcPct val="90000"/>
              </a:lnSpc>
            </a:pPr>
            <a:r>
              <a:rPr lang="zh-CN" altLang="en-US" sz="3600" dirty="0">
                <a:latin typeface="Arial" panose="020B0704020202020204" pitchFamily="34" charset="0"/>
                <a:ea typeface="汉仪旗黑-55简" panose="00020600040101010101" charset="-122"/>
              </a:rPr>
              <a:t>比率算法</a:t>
            </a:r>
            <a:endParaRPr lang="zh-CN" altLang="en-US" sz="3600" dirty="0">
              <a:latin typeface="Arial" panose="020B0704020202020204" pitchFamily="34" charset="0"/>
              <a:ea typeface="汉仪旗黑-55简" panose="00020600040101010101" charset="-122"/>
            </a:endParaRPr>
          </a:p>
        </p:txBody>
      </p:sp>
      <p:pic>
        <p:nvPicPr>
          <p:cNvPr id="4" name="图片 3" descr="屏幕快照 2024-11-05 下午9.21.36"/>
          <p:cNvPicPr>
            <a:picLocks noChangeAspect="1"/>
          </p:cNvPicPr>
          <p:nvPr>
            <p:custDataLst>
              <p:tags r:id="rId2"/>
            </p:custDataLst>
          </p:nvPr>
        </p:nvPicPr>
        <p:blipFill>
          <a:blip r:embed="rId3"/>
          <a:stretch>
            <a:fillRect/>
          </a:stretch>
        </p:blipFill>
        <p:spPr>
          <a:xfrm>
            <a:off x="6481445" y="421640"/>
            <a:ext cx="3916045" cy="6014720"/>
          </a:xfrm>
          <a:prstGeom prst="rect">
            <a:avLst/>
          </a:prstGeom>
        </p:spPr>
      </p:pic>
      <p:pic>
        <p:nvPicPr>
          <p:cNvPr id="5" name="图片 4" descr="屏幕快照 2024-11-05 下午9.21.55"/>
          <p:cNvPicPr>
            <a:picLocks noChangeAspect="1"/>
          </p:cNvPicPr>
          <p:nvPr>
            <p:custDataLst>
              <p:tags r:id="rId4"/>
            </p:custDataLst>
          </p:nvPr>
        </p:nvPicPr>
        <p:blipFill>
          <a:blip r:embed="rId5"/>
          <a:stretch>
            <a:fillRect/>
          </a:stretch>
        </p:blipFill>
        <p:spPr>
          <a:xfrm>
            <a:off x="1381760" y="1564005"/>
            <a:ext cx="4232910" cy="3228340"/>
          </a:xfrm>
          <a:prstGeom prst="rect">
            <a:avLst/>
          </a:prstGeom>
        </p:spPr>
      </p:pic>
      <p:sp>
        <p:nvSpPr>
          <p:cNvPr id="21505" name="文本占位符 1"/>
          <p:cNvSpPr>
            <a:spLocks noGrp="1"/>
          </p:cNvSpPr>
          <p:nvPr>
            <p:custDataLst>
              <p:tags r:id="rId6"/>
            </p:custDataLst>
          </p:nvPr>
        </p:nvSpPr>
        <p:spPr>
          <a:xfrm>
            <a:off x="1197610" y="4989830"/>
            <a:ext cx="4734560" cy="589915"/>
          </a:xfrm>
          <a:prstGeom prst="rect">
            <a:avLst/>
          </a:prstGeom>
          <a:noFill/>
          <a:ln w="9525">
            <a:noFill/>
          </a:ln>
        </p:spPr>
        <p:txBody>
          <a:bodyPr anchor="t" anchorCtr="0"/>
          <a:p>
            <a:pPr>
              <a:lnSpc>
                <a:spcPct val="160000"/>
              </a:lnSpc>
              <a:spcBef>
                <a:spcPts val="1000"/>
              </a:spcBef>
              <a:buFont typeface="Arial" panose="020B0704020202020204" pitchFamily="34" charset="0"/>
            </a:pPr>
            <a:r>
              <a:rPr lang="en-US" altLang="zh-CN" sz="1600" dirty="0">
                <a:solidFill>
                  <a:srgbClr val="FF0000"/>
                </a:solidFill>
                <a:latin typeface="Arial" panose="020B0704020202020204" pitchFamily="34" charset="0"/>
                <a:ea typeface="汉仪旗黑-55简" panose="00020600040101010101" charset="-122"/>
                <a:sym typeface="+mn-ea"/>
              </a:rPr>
              <a:t>Radiat Detect Technol Methods 4, 263-268 (2020)</a:t>
            </a:r>
            <a:endParaRPr lang="en-US" altLang="zh-CN" sz="1600" dirty="0">
              <a:solidFill>
                <a:srgbClr val="FF0000"/>
              </a:solidFill>
              <a:latin typeface="Arial" panose="020B0704020202020204" pitchFamily="34" charset="0"/>
              <a:ea typeface="汉仪旗黑-55简" panose="00020600040101010101" charset="-122"/>
              <a:sym typeface="+mn-ea"/>
            </a:endParaRPr>
          </a:p>
        </p:txBody>
      </p:sp>
    </p:spTree>
    <p:custDataLst>
      <p:tags r:id="rId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a:t>无体素成像</a:t>
            </a:r>
            <a:endParaRPr lang="zh-CN" altLang="en-US"/>
          </a:p>
        </p:txBody>
      </p:sp>
      <p:pic>
        <p:nvPicPr>
          <p:cNvPr id="2" name="图片 1" descr="Figure2"/>
          <p:cNvPicPr>
            <a:picLocks noChangeAspect="1"/>
          </p:cNvPicPr>
          <p:nvPr>
            <p:custDataLst>
              <p:tags r:id="rId1"/>
            </p:custDataLst>
          </p:nvPr>
        </p:nvPicPr>
        <p:blipFill>
          <a:blip r:embed="rId2"/>
          <a:stretch>
            <a:fillRect/>
          </a:stretch>
        </p:blipFill>
        <p:spPr>
          <a:xfrm>
            <a:off x="4141470" y="506730"/>
            <a:ext cx="7143115" cy="5161280"/>
          </a:xfrm>
          <a:prstGeom prst="rect">
            <a:avLst/>
          </a:prstGeom>
        </p:spPr>
      </p:pic>
      <p:sp>
        <p:nvSpPr>
          <p:cNvPr id="24603" name="文本框 2"/>
          <p:cNvSpPr txBox="1"/>
          <p:nvPr>
            <p:custDataLst>
              <p:tags r:id="rId3"/>
            </p:custDataLst>
          </p:nvPr>
        </p:nvSpPr>
        <p:spPr>
          <a:xfrm>
            <a:off x="1060450" y="4449445"/>
            <a:ext cx="2878455" cy="1546225"/>
          </a:xfrm>
          <a:prstGeom prst="rect">
            <a:avLst/>
          </a:prstGeom>
          <a:noFill/>
          <a:ln w="9525">
            <a:solidFill>
              <a:schemeClr val="accent6"/>
            </a:solidFill>
          </a:ln>
        </p:spPr>
        <p:txBody>
          <a:bodyPr anchor="t" anchorCtr="0"/>
          <a:lstStyle/>
          <a:p>
            <a:pPr algn="l">
              <a:lnSpc>
                <a:spcPct val="140000"/>
              </a:lnSpc>
            </a:pPr>
            <a:r>
              <a:rPr lang="zh-CN" altLang="en-US" sz="1600" dirty="0">
                <a:solidFill>
                  <a:srgbClr val="FF0000"/>
                </a:solidFill>
                <a:effectLst>
                  <a:outerShdw blurRad="38100" dist="19050" dir="2700000" algn="tl" rotWithShape="0">
                    <a:schemeClr val="dk1">
                      <a:alpha val="40000"/>
                    </a:schemeClr>
                  </a:outerShdw>
                </a:effectLst>
                <a:latin typeface="Arial" panose="020B0704020202020204" pitchFamily="34" charset="0"/>
                <a:ea typeface="汉仪旗黑-55简" panose="00020600040101010101" charset="-122"/>
              </a:rPr>
              <a:t>探测系统每分钟的探测通量约为0.044 cm</a:t>
            </a:r>
            <a:r>
              <a:rPr lang="zh-CN" altLang="en-US" sz="1600" baseline="30000" dirty="0">
                <a:solidFill>
                  <a:srgbClr val="FF0000"/>
                </a:solidFill>
                <a:effectLst>
                  <a:outerShdw blurRad="38100" dist="19050" dir="2700000" algn="tl" rotWithShape="0">
                    <a:schemeClr val="dk1">
                      <a:alpha val="40000"/>
                    </a:schemeClr>
                  </a:outerShdw>
                </a:effectLst>
                <a:latin typeface="Arial" panose="020B0704020202020204" pitchFamily="34" charset="0"/>
                <a:ea typeface="汉仪旗黑-55简" panose="00020600040101010101" charset="-122"/>
              </a:rPr>
              <a:t>-2</a:t>
            </a:r>
            <a:r>
              <a:rPr lang="zh-CN" altLang="en-US" sz="1600" dirty="0">
                <a:solidFill>
                  <a:srgbClr val="FF0000"/>
                </a:solidFill>
                <a:effectLst>
                  <a:outerShdw blurRad="38100" dist="19050" dir="2700000" algn="tl" rotWithShape="0">
                    <a:schemeClr val="dk1">
                      <a:alpha val="40000"/>
                    </a:schemeClr>
                  </a:outerShdw>
                </a:effectLst>
                <a:latin typeface="Arial" panose="020B0704020202020204" pitchFamily="34" charset="0"/>
                <a:ea typeface="汉仪旗黑-55简" panose="00020600040101010101" charset="-122"/>
              </a:rPr>
              <a:t> min</a:t>
            </a:r>
            <a:r>
              <a:rPr lang="zh-CN" altLang="en-US" sz="1600" baseline="30000" dirty="0">
                <a:solidFill>
                  <a:srgbClr val="FF0000"/>
                </a:solidFill>
                <a:effectLst>
                  <a:outerShdw blurRad="38100" dist="19050" dir="2700000" algn="tl" rotWithShape="0">
                    <a:schemeClr val="dk1">
                      <a:alpha val="40000"/>
                    </a:schemeClr>
                  </a:outerShdw>
                </a:effectLst>
                <a:latin typeface="Arial" panose="020B0704020202020204" pitchFamily="34" charset="0"/>
                <a:ea typeface="汉仪旗黑-55简" panose="00020600040101010101" charset="-122"/>
              </a:rPr>
              <a:t>-1</a:t>
            </a:r>
            <a:r>
              <a:rPr lang="zh-CN" altLang="en-US" sz="1600" dirty="0">
                <a:solidFill>
                  <a:srgbClr val="FF0000"/>
                </a:solidFill>
                <a:effectLst>
                  <a:outerShdw blurRad="38100" dist="19050" dir="2700000" algn="tl" rotWithShape="0">
                    <a:schemeClr val="dk1">
                      <a:alpha val="40000"/>
                    </a:schemeClr>
                  </a:outerShdw>
                </a:effectLst>
                <a:latin typeface="Arial" panose="020B0704020202020204" pitchFamily="34" charset="0"/>
                <a:ea typeface="汉仪旗黑-55简" panose="00020600040101010101" charset="-122"/>
              </a:rPr>
              <a:t>，明显低于大约1 cm</a:t>
            </a:r>
            <a:r>
              <a:rPr lang="zh-CN" altLang="en-US" sz="1600" baseline="30000" dirty="0">
                <a:solidFill>
                  <a:srgbClr val="FF0000"/>
                </a:solidFill>
                <a:effectLst>
                  <a:outerShdw blurRad="38100" dist="19050" dir="2700000" algn="tl" rotWithShape="0">
                    <a:schemeClr val="dk1">
                      <a:alpha val="40000"/>
                    </a:schemeClr>
                  </a:outerShdw>
                </a:effectLst>
                <a:latin typeface="Arial" panose="020B0704020202020204" pitchFamily="34" charset="0"/>
                <a:ea typeface="汉仪旗黑-55简" panose="00020600040101010101" charset="-122"/>
              </a:rPr>
              <a:t>-2</a:t>
            </a:r>
            <a:r>
              <a:rPr lang="zh-CN" altLang="en-US" sz="1600" dirty="0">
                <a:solidFill>
                  <a:srgbClr val="FF0000"/>
                </a:solidFill>
                <a:effectLst>
                  <a:outerShdw blurRad="38100" dist="19050" dir="2700000" algn="tl" rotWithShape="0">
                    <a:schemeClr val="dk1">
                      <a:alpha val="40000"/>
                    </a:schemeClr>
                  </a:outerShdw>
                </a:effectLst>
                <a:latin typeface="Arial" panose="020B0704020202020204" pitchFamily="34" charset="0"/>
                <a:ea typeface="汉仪旗黑-55简" panose="00020600040101010101" charset="-122"/>
              </a:rPr>
              <a:t> min</a:t>
            </a:r>
            <a:r>
              <a:rPr lang="zh-CN" altLang="en-US" sz="1600" baseline="30000" dirty="0">
                <a:solidFill>
                  <a:srgbClr val="FF0000"/>
                </a:solidFill>
                <a:effectLst>
                  <a:outerShdw blurRad="38100" dist="19050" dir="2700000" algn="tl" rotWithShape="0">
                    <a:schemeClr val="dk1">
                      <a:alpha val="40000"/>
                    </a:schemeClr>
                  </a:outerShdw>
                </a:effectLst>
                <a:latin typeface="Arial" panose="020B0704020202020204" pitchFamily="34" charset="0"/>
                <a:ea typeface="汉仪旗黑-55简" panose="00020600040101010101" charset="-122"/>
              </a:rPr>
              <a:t>-1</a:t>
            </a:r>
            <a:r>
              <a:rPr lang="zh-CN" altLang="en-US" sz="1600" dirty="0">
                <a:solidFill>
                  <a:srgbClr val="FF0000"/>
                </a:solidFill>
                <a:effectLst>
                  <a:outerShdw blurRad="38100" dist="19050" dir="2700000" algn="tl" rotWithShape="0">
                    <a:schemeClr val="dk1">
                      <a:alpha val="40000"/>
                    </a:schemeClr>
                  </a:outerShdw>
                </a:effectLst>
                <a:latin typeface="Arial" panose="020B0704020202020204" pitchFamily="34" charset="0"/>
                <a:ea typeface="汉仪旗黑-55简" panose="00020600040101010101" charset="-122"/>
              </a:rPr>
              <a:t>的自然宇宙线μ子通量</a:t>
            </a:r>
            <a:r>
              <a:rPr lang="zh-CN" altLang="en-US" sz="1600" dirty="0">
                <a:solidFill>
                  <a:srgbClr val="FF0000"/>
                </a:solidFill>
                <a:latin typeface="Arial" panose="020B0704020202020204" pitchFamily="34" charset="0"/>
                <a:ea typeface="汉仪旗黑-55简" panose="00020600040101010101" charset="-122"/>
              </a:rPr>
              <a:t>。</a:t>
            </a:r>
            <a:endParaRPr lang="zh-CN" altLang="en-US" sz="1600" dirty="0">
              <a:solidFill>
                <a:srgbClr val="FF0000"/>
              </a:solidFill>
              <a:latin typeface="Arial" panose="020B0704020202020204" pitchFamily="34" charset="0"/>
              <a:ea typeface="汉仪旗黑-55简" panose="00020600040101010101" charset="-122"/>
            </a:endParaRPr>
          </a:p>
        </p:txBody>
      </p:sp>
      <p:pic>
        <p:nvPicPr>
          <p:cNvPr id="5" name="图片 4" descr="Figure1"/>
          <p:cNvPicPr>
            <a:picLocks noChangeAspect="1"/>
          </p:cNvPicPr>
          <p:nvPr>
            <p:custDataLst>
              <p:tags r:id="rId4"/>
            </p:custDataLst>
          </p:nvPr>
        </p:nvPicPr>
        <p:blipFill>
          <a:blip r:embed="rId5"/>
          <a:stretch>
            <a:fillRect/>
          </a:stretch>
        </p:blipFill>
        <p:spPr>
          <a:xfrm rot="16200000">
            <a:off x="9438640" y="878840"/>
            <a:ext cx="1845945" cy="1845945"/>
          </a:xfrm>
          <a:prstGeom prst="rect">
            <a:avLst/>
          </a:prstGeom>
        </p:spPr>
      </p:pic>
      <p:sp>
        <p:nvSpPr>
          <p:cNvPr id="6" name="文本框 2"/>
          <p:cNvSpPr txBox="1"/>
          <p:nvPr>
            <p:custDataLst>
              <p:tags r:id="rId6"/>
            </p:custDataLst>
          </p:nvPr>
        </p:nvSpPr>
        <p:spPr>
          <a:xfrm>
            <a:off x="1060450" y="1321435"/>
            <a:ext cx="2878455" cy="3128010"/>
          </a:xfrm>
          <a:prstGeom prst="rect">
            <a:avLst/>
          </a:prstGeom>
          <a:noFill/>
          <a:ln w="9525">
            <a:noFill/>
          </a:ln>
        </p:spPr>
        <p:txBody>
          <a:bodyPr anchor="t" anchorCtr="0"/>
          <a:lstStyle/>
          <a:p>
            <a:pPr algn="l">
              <a:lnSpc>
                <a:spcPct val="140000"/>
              </a:lnSpc>
            </a:pPr>
            <a:r>
              <a:rPr lang="zh-CN" altLang="en-US" sz="1600" dirty="0">
                <a:solidFill>
                  <a:srgbClr val="1E1C11"/>
                </a:solidFill>
                <a:ea typeface="汉仪旗黑-55简" panose="00020600040101010101" charset="-122"/>
                <a:sym typeface="+mn-ea"/>
              </a:rPr>
              <a:t>由小型钨立方体组成</a:t>
            </a:r>
            <a:r>
              <a:rPr lang="zh-CN" altLang="en-US" sz="1600" dirty="0">
                <a:solidFill>
                  <a:srgbClr val="1E1C11"/>
                </a:solidFill>
                <a:latin typeface="Arial" panose="020B0704020202020204" pitchFamily="34" charset="0"/>
                <a:ea typeface="汉仪旗黑-55简" panose="00020600040101010101" charset="-122"/>
              </a:rPr>
              <a:t>字母“</a:t>
            </a:r>
            <a:r>
              <a:rPr lang="zh-CN" altLang="en-US" sz="1600" dirty="0">
                <a:solidFill>
                  <a:srgbClr val="1E1C11"/>
                </a:solidFill>
                <a:ea typeface="汉仪旗黑-55简" panose="00020600040101010101" charset="-122"/>
                <a:sym typeface="+mn-ea"/>
              </a:rPr>
              <a:t>μ</a:t>
            </a:r>
            <a:r>
              <a:rPr lang="zh-CN" altLang="en-US" sz="1600" dirty="0">
                <a:solidFill>
                  <a:srgbClr val="1E1C11"/>
                </a:solidFill>
                <a:latin typeface="Arial" panose="020B0704020202020204" pitchFamily="34" charset="0"/>
                <a:ea typeface="汉仪旗黑-55简" panose="00020600040101010101" charset="-122"/>
              </a:rPr>
              <a:t>”的测试物体，每个立方体的尺寸为2 cm × 2 cm × 2 cm。在垂直方向上，样品的厚度为4 cm。在线测量过程中，系统每10分钟记录测量结果到一个文件中。每个文件通常包含约100个有效事件。</a:t>
            </a:r>
            <a:endParaRPr lang="zh-CN" altLang="en-US" sz="1600" dirty="0">
              <a:solidFill>
                <a:srgbClr val="1E1C11"/>
              </a:solidFill>
              <a:latin typeface="Arial" panose="020B0704020202020204" pitchFamily="34" charset="0"/>
              <a:ea typeface="汉仪旗黑-55简" panose="00020600040101010101" charset="-122"/>
            </a:endParaRPr>
          </a:p>
          <a:p>
            <a:pPr algn="l">
              <a:lnSpc>
                <a:spcPct val="140000"/>
              </a:lnSpc>
            </a:pPr>
            <a:endParaRPr lang="zh-CN" altLang="en-US" sz="1600" dirty="0">
              <a:solidFill>
                <a:srgbClr val="1E1C11"/>
              </a:solidFill>
              <a:latin typeface="Arial" panose="020B0704020202020204" pitchFamily="34" charset="0"/>
              <a:ea typeface="汉仪旗黑-55简" panose="00020600040101010101" charset="-122"/>
            </a:endParaRPr>
          </a:p>
        </p:txBody>
      </p:sp>
      <p:sp>
        <p:nvSpPr>
          <p:cNvPr id="7" name="文本框 6"/>
          <p:cNvSpPr txBox="1"/>
          <p:nvPr/>
        </p:nvSpPr>
        <p:spPr>
          <a:xfrm>
            <a:off x="5600065" y="5668010"/>
            <a:ext cx="5232400" cy="645160"/>
          </a:xfrm>
          <a:prstGeom prst="rect">
            <a:avLst/>
          </a:prstGeom>
          <a:noFill/>
        </p:spPr>
        <p:txBody>
          <a:bodyPr wrap="square" rtlCol="0">
            <a:spAutoFit/>
          </a:bodyPr>
          <a:p>
            <a:r>
              <a:rPr lang="zh-CN" altLang="en-US">
                <a:solidFill>
                  <a:srgbClr val="FF0000"/>
                </a:solidFill>
              </a:rPr>
              <a:t>Sci</a:t>
            </a:r>
            <a:r>
              <a:rPr lang="en-US" altLang="zh-CN">
                <a:solidFill>
                  <a:srgbClr val="FF0000"/>
                </a:solidFill>
              </a:rPr>
              <a:t>entific</a:t>
            </a:r>
            <a:r>
              <a:rPr lang="zh-CN" altLang="en-US">
                <a:solidFill>
                  <a:srgbClr val="FF0000"/>
                </a:solidFill>
              </a:rPr>
              <a:t> Rep</a:t>
            </a:r>
            <a:r>
              <a:rPr lang="en-US" altLang="zh-CN">
                <a:solidFill>
                  <a:srgbClr val="FF0000"/>
                </a:solidFill>
              </a:rPr>
              <a:t>orts</a:t>
            </a:r>
            <a:r>
              <a:rPr lang="zh-CN" altLang="en-US">
                <a:solidFill>
                  <a:srgbClr val="FF0000"/>
                </a:solidFill>
              </a:rPr>
              <a:t> 13, 19718 (2023)</a:t>
            </a:r>
            <a:endParaRPr lang="zh-CN" altLang="en-US">
              <a:solidFill>
                <a:srgbClr val="FF0000"/>
              </a:solidFill>
            </a:endParaRPr>
          </a:p>
          <a:p>
            <a:r>
              <a:rPr lang="zh-CN" altLang="en-US">
                <a:solidFill>
                  <a:srgbClr val="FF0000"/>
                </a:solidFill>
              </a:rPr>
              <a:t>https://doi.org/10.1038/s41598-023-47023-w</a:t>
            </a:r>
            <a:endParaRPr lang="zh-CN" altLang="en-US">
              <a:solidFill>
                <a:srgbClr val="FF0000"/>
              </a:solidFill>
            </a:endParaRPr>
          </a:p>
        </p:txBody>
      </p:sp>
    </p:spTree>
    <p:custDataLst>
      <p:tags r:id="rId7"/>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normAutofit fontScale="90000"/>
          </a:bodyPr>
          <a:p>
            <a:r>
              <a:rPr lang="zh-CN" altLang="en-US" sz="3780">
                <a:sym typeface="+mn-ea"/>
              </a:rPr>
              <a:t>透射成像</a:t>
            </a:r>
            <a:endParaRPr lang="zh-CN" altLang="en-US" sz="3780" b="1">
              <a:latin typeface="微软雅黑" charset="0"/>
              <a:ea typeface="宋体" pitchFamily="2" charset="-122"/>
            </a:endParaRPr>
          </a:p>
        </p:txBody>
      </p:sp>
      <p:pic>
        <p:nvPicPr>
          <p:cNvPr id="7" name="图片 6" descr="/home/qungang/Pictures/截图/截图 2025-03-03 15-37-52.png截图 2025-03-03 15-37-52"/>
          <p:cNvPicPr>
            <a:picLocks noChangeAspect="1"/>
          </p:cNvPicPr>
          <p:nvPr>
            <p:custDataLst>
              <p:tags r:id="rId1"/>
            </p:custDataLst>
          </p:nvPr>
        </p:nvPicPr>
        <p:blipFill>
          <a:blip r:embed="rId2"/>
          <a:srcRect l="73" r="-81"/>
          <a:stretch>
            <a:fillRect/>
          </a:stretch>
        </p:blipFill>
        <p:spPr>
          <a:xfrm>
            <a:off x="1751330" y="1346200"/>
            <a:ext cx="8689975" cy="4771390"/>
          </a:xfrm>
          <a:prstGeom prst="rect">
            <a:avLst/>
          </a:prstGeom>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D3E6D06-DB7F-4243-9558-BB88AE300CE7}"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grpSp>
        <p:nvGrpSpPr>
          <p:cNvPr id="8" name="组合 7"/>
          <p:cNvGrpSpPr/>
          <p:nvPr/>
        </p:nvGrpSpPr>
        <p:grpSpPr>
          <a:xfrm>
            <a:off x="836295" y="2896235"/>
            <a:ext cx="2142490" cy="1898650"/>
            <a:chOff x="1317" y="4561"/>
            <a:chExt cx="3374" cy="2990"/>
          </a:xfrm>
        </p:grpSpPr>
        <p:sp>
          <p:nvSpPr>
            <p:cNvPr id="4" name="椭圆 3"/>
            <p:cNvSpPr/>
            <p:nvPr/>
          </p:nvSpPr>
          <p:spPr>
            <a:xfrm>
              <a:off x="4489" y="7349"/>
              <a:ext cx="202" cy="202"/>
            </a:xfrm>
            <a:prstGeom prst="ellipse">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 name="直接箭头连接符 4"/>
            <p:cNvCxnSpPr/>
            <p:nvPr/>
          </p:nvCxnSpPr>
          <p:spPr>
            <a:xfrm>
              <a:off x="3806" y="6449"/>
              <a:ext cx="621" cy="767"/>
            </a:xfrm>
            <a:prstGeom prst="straightConnector1">
              <a:avLst/>
            </a:prstGeom>
            <a:ln w="38100">
              <a:solidFill>
                <a:schemeClr val="accent5"/>
              </a:solidFill>
              <a:tailEnd type="arrow"/>
            </a:ln>
          </p:spPr>
          <p:style>
            <a:lnRef idx="2">
              <a:schemeClr val="accent1"/>
            </a:lnRef>
            <a:fillRef idx="0">
              <a:srgbClr val="FFFFFF"/>
            </a:fillRef>
            <a:effectRef idx="0">
              <a:srgbClr val="FFFFFF"/>
            </a:effectRef>
            <a:fontRef idx="minor">
              <a:schemeClr val="tx1"/>
            </a:fontRef>
          </p:style>
        </p:cxnSp>
        <p:sp>
          <p:nvSpPr>
            <p:cNvPr id="6" name="文本框 5"/>
            <p:cNvSpPr txBox="1"/>
            <p:nvPr/>
          </p:nvSpPr>
          <p:spPr>
            <a:xfrm>
              <a:off x="1317" y="4561"/>
              <a:ext cx="3172" cy="1888"/>
            </a:xfrm>
            <a:prstGeom prst="rect">
              <a:avLst/>
            </a:prstGeom>
            <a:solidFill>
              <a:schemeClr val="accent5"/>
            </a:solidFill>
          </p:spPr>
          <p:txBody>
            <a:bodyPr wrap="square" rtlCol="0">
              <a:spAutoFit/>
            </a:bodyPr>
            <a:p>
              <a:r>
                <a:rPr lang="en-US" altLang="zh-CN">
                  <a:solidFill>
                    <a:schemeClr val="bg1"/>
                  </a:solidFill>
                </a:rPr>
                <a:t>The muon lines used for imaging to pass through the virtual point.</a:t>
              </a:r>
              <a:endParaRPr lang="en-US" altLang="zh-CN">
                <a:solidFill>
                  <a:schemeClr val="bg1"/>
                </a:solidFill>
              </a:endParaRPr>
            </a:p>
          </p:txBody>
        </p:sp>
      </p:grpSp>
      <p:pic>
        <p:nvPicPr>
          <p:cNvPr id="9" name="图片 8" descr="2025-08-19 15-36-58屏幕截图"/>
          <p:cNvPicPr>
            <a:picLocks noChangeAspect="1"/>
          </p:cNvPicPr>
          <p:nvPr/>
        </p:nvPicPr>
        <p:blipFill>
          <a:blip r:embed="rId3"/>
          <a:stretch>
            <a:fillRect/>
          </a:stretch>
        </p:blipFill>
        <p:spPr>
          <a:xfrm>
            <a:off x="7023100" y="3922395"/>
            <a:ext cx="3934594" cy="1800000"/>
          </a:xfrm>
          <a:prstGeom prst="rect">
            <a:avLst/>
          </a:prstGeom>
        </p:spPr>
      </p:pic>
      <p:cxnSp>
        <p:nvCxnSpPr>
          <p:cNvPr id="10" name="直接连接符 9"/>
          <p:cNvCxnSpPr/>
          <p:nvPr/>
        </p:nvCxnSpPr>
        <p:spPr>
          <a:xfrm>
            <a:off x="1888490" y="4435475"/>
            <a:ext cx="684000" cy="1521460"/>
          </a:xfrm>
          <a:prstGeom prst="line">
            <a:avLst/>
          </a:prstGeom>
          <a:ln w="28575" cap="sq" cmpd="sng">
            <a:solidFill>
              <a:srgbClr val="FF0000"/>
            </a:solidFill>
            <a:prstDash val="solid"/>
            <a:round/>
            <a:headEnd type="none"/>
            <a:tailEnd type="none"/>
          </a:ln>
        </p:spPr>
        <p:style>
          <a:lnRef idx="0">
            <a:srgbClr val="FFFFFF"/>
          </a:lnRef>
          <a:fillRef idx="0">
            <a:srgbClr val="FFFFFF"/>
          </a:fillRef>
          <a:effectRef idx="0">
            <a:srgbClr val="FFFFFF"/>
          </a:effectRef>
          <a:fontRef idx="minor">
            <a:schemeClr val="tx1"/>
          </a:fontRef>
        </p:style>
      </p:cxnSp>
      <p:cxnSp>
        <p:nvCxnSpPr>
          <p:cNvPr id="11" name="直接连接符 10"/>
          <p:cNvCxnSpPr/>
          <p:nvPr/>
        </p:nvCxnSpPr>
        <p:spPr>
          <a:xfrm>
            <a:off x="5518150" y="1196975"/>
            <a:ext cx="2125980" cy="4525645"/>
          </a:xfrm>
          <a:prstGeom prst="line">
            <a:avLst/>
          </a:prstGeom>
          <a:ln w="28575" cap="rnd" cmpd="dbl">
            <a:solidFill>
              <a:srgbClr val="FF0000"/>
            </a:solidFill>
            <a:prstDash val="sysDash"/>
            <a:round/>
          </a:ln>
        </p:spPr>
        <p:style>
          <a:lnRef idx="0">
            <a:srgbClr val="FFFFFF"/>
          </a:lnRef>
          <a:fillRef idx="0">
            <a:srgbClr val="FFFFFF"/>
          </a:fillRef>
          <a:effectRef idx="0">
            <a:srgbClr val="FFFFFF"/>
          </a:effectRef>
          <a:fontRef idx="minor">
            <a:schemeClr val="tx1"/>
          </a:fontRef>
        </p:style>
      </p:cxnSp>
      <p:sp>
        <p:nvSpPr>
          <p:cNvPr id="12" name="椭圆 11"/>
          <p:cNvSpPr/>
          <p:nvPr/>
        </p:nvSpPr>
        <p:spPr>
          <a:xfrm>
            <a:off x="3030855" y="4953635"/>
            <a:ext cx="128270" cy="128270"/>
          </a:xfrm>
          <a:prstGeom prst="ellipse">
            <a:avLst/>
          </a:prstGeom>
          <a:solidFill>
            <a:schemeClr val="accent5">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custDataLst>
              <p:tags r:id="rId1"/>
            </p:custDataLst>
          </p:nvPr>
        </p:nvSpPr>
        <p:spPr>
          <a:xfrm>
            <a:off x="463560" y="1837697"/>
            <a:ext cx="11264880" cy="4407528"/>
          </a:xfrm>
          <a:prstGeom prst="rect">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pic>
        <p:nvPicPr>
          <p:cNvPr id="4" name="图片 3"/>
          <p:cNvPicPr>
            <a:picLocks noChangeAspect="1"/>
          </p:cNvPicPr>
          <p:nvPr>
            <p:custDataLst>
              <p:tags r:id="rId2"/>
            </p:custDataLst>
          </p:nvPr>
        </p:nvPicPr>
        <p:blipFill>
          <a:blip r:embed="rId3"/>
          <a:srcRect t="21985" b="21985"/>
          <a:stretch>
            <a:fillRect/>
          </a:stretch>
        </p:blipFill>
        <p:spPr>
          <a:xfrm>
            <a:off x="8942039" y="2005965"/>
            <a:ext cx="2632065" cy="1963407"/>
          </a:xfrm>
          <a:custGeom>
            <a:avLst/>
            <a:gdLst>
              <a:gd name="connsiteX0" fmla="*/ 0 w 3548926"/>
              <a:gd name="connsiteY0" fmla="*/ 0 h 2661694"/>
              <a:gd name="connsiteX1" fmla="*/ 3548926 w 3548926"/>
              <a:gd name="connsiteY1" fmla="*/ 0 h 2661694"/>
              <a:gd name="connsiteX2" fmla="*/ 3548926 w 3548926"/>
              <a:gd name="connsiteY2" fmla="*/ 2661694 h 2661694"/>
              <a:gd name="connsiteX3" fmla="*/ 0 w 3548926"/>
              <a:gd name="connsiteY3" fmla="*/ 2661694 h 2661694"/>
            </a:gdLst>
            <a:ahLst/>
            <a:cxnLst>
              <a:cxn ang="0">
                <a:pos x="connsiteX0" y="connsiteY0"/>
              </a:cxn>
              <a:cxn ang="0">
                <a:pos x="connsiteX1" y="connsiteY1"/>
              </a:cxn>
              <a:cxn ang="0">
                <a:pos x="connsiteX2" y="connsiteY2"/>
              </a:cxn>
              <a:cxn ang="0">
                <a:pos x="connsiteX3" y="connsiteY3"/>
              </a:cxn>
            </a:cxnLst>
            <a:rect l="l" t="t" r="r" b="b"/>
            <a:pathLst>
              <a:path w="3548926" h="2661694">
                <a:moveTo>
                  <a:pt x="0" y="0"/>
                </a:moveTo>
                <a:lnTo>
                  <a:pt x="3548926" y="0"/>
                </a:lnTo>
                <a:lnTo>
                  <a:pt x="3548926" y="2661694"/>
                </a:lnTo>
                <a:lnTo>
                  <a:pt x="0" y="2661694"/>
                </a:lnTo>
                <a:close/>
              </a:path>
            </a:pathLst>
          </a:custGeom>
        </p:spPr>
      </p:pic>
      <p:pic>
        <p:nvPicPr>
          <p:cNvPr id="5" name="图片 4"/>
          <p:cNvPicPr>
            <a:picLocks noChangeAspect="1"/>
          </p:cNvPicPr>
          <p:nvPr>
            <p:custDataLst>
              <p:tags r:id="rId4"/>
            </p:custDataLst>
          </p:nvPr>
        </p:nvPicPr>
        <p:blipFill>
          <a:blip r:embed="rId5"/>
          <a:srcRect t="21985" b="21985"/>
          <a:stretch>
            <a:fillRect/>
          </a:stretch>
        </p:blipFill>
        <p:spPr>
          <a:xfrm>
            <a:off x="6167100" y="2005965"/>
            <a:ext cx="2632065" cy="1963407"/>
          </a:xfrm>
          <a:custGeom>
            <a:avLst/>
            <a:gdLst>
              <a:gd name="connsiteX0" fmla="*/ 0 w 3548925"/>
              <a:gd name="connsiteY0" fmla="*/ 0 h 2661694"/>
              <a:gd name="connsiteX1" fmla="*/ 3548925 w 3548925"/>
              <a:gd name="connsiteY1" fmla="*/ 0 h 2661694"/>
              <a:gd name="connsiteX2" fmla="*/ 3548925 w 3548925"/>
              <a:gd name="connsiteY2" fmla="*/ 2661694 h 2661694"/>
              <a:gd name="connsiteX3" fmla="*/ 0 w 3548925"/>
              <a:gd name="connsiteY3" fmla="*/ 2661694 h 2661694"/>
            </a:gdLst>
            <a:ahLst/>
            <a:cxnLst>
              <a:cxn ang="0">
                <a:pos x="connsiteX0" y="connsiteY0"/>
              </a:cxn>
              <a:cxn ang="0">
                <a:pos x="connsiteX1" y="connsiteY1"/>
              </a:cxn>
              <a:cxn ang="0">
                <a:pos x="connsiteX2" y="connsiteY2"/>
              </a:cxn>
              <a:cxn ang="0">
                <a:pos x="connsiteX3" y="connsiteY3"/>
              </a:cxn>
            </a:cxnLst>
            <a:rect l="l" t="t" r="r" b="b"/>
            <a:pathLst>
              <a:path w="3548925" h="2661694">
                <a:moveTo>
                  <a:pt x="0" y="0"/>
                </a:moveTo>
                <a:lnTo>
                  <a:pt x="3548925" y="0"/>
                </a:lnTo>
                <a:lnTo>
                  <a:pt x="3548925" y="2661694"/>
                </a:lnTo>
                <a:lnTo>
                  <a:pt x="0" y="2661694"/>
                </a:lnTo>
                <a:close/>
              </a:path>
            </a:pathLst>
          </a:custGeom>
        </p:spPr>
      </p:pic>
      <p:pic>
        <p:nvPicPr>
          <p:cNvPr id="6" name="图片 5"/>
          <p:cNvPicPr>
            <a:picLocks noChangeAspect="1"/>
          </p:cNvPicPr>
          <p:nvPr>
            <p:custDataLst>
              <p:tags r:id="rId6"/>
            </p:custDataLst>
          </p:nvPr>
        </p:nvPicPr>
        <p:blipFill>
          <a:blip r:embed="rId7"/>
          <a:srcRect t="21985" b="21985"/>
          <a:stretch>
            <a:fillRect/>
          </a:stretch>
        </p:blipFill>
        <p:spPr>
          <a:xfrm>
            <a:off x="6167100" y="4112247"/>
            <a:ext cx="2632065" cy="1963407"/>
          </a:xfrm>
          <a:custGeom>
            <a:avLst/>
            <a:gdLst>
              <a:gd name="connsiteX0" fmla="*/ 0 w 2635250"/>
              <a:gd name="connsiteY0" fmla="*/ 0 h 1976438"/>
              <a:gd name="connsiteX1" fmla="*/ 2635250 w 2635250"/>
              <a:gd name="connsiteY1" fmla="*/ 0 h 1976438"/>
              <a:gd name="connsiteX2" fmla="*/ 2635250 w 2635250"/>
              <a:gd name="connsiteY2" fmla="*/ 1976438 h 1976438"/>
              <a:gd name="connsiteX3" fmla="*/ 0 w 2635250"/>
              <a:gd name="connsiteY3" fmla="*/ 1976438 h 1976438"/>
            </a:gdLst>
            <a:ahLst/>
            <a:cxnLst>
              <a:cxn ang="0">
                <a:pos x="connsiteX0" y="connsiteY0"/>
              </a:cxn>
              <a:cxn ang="0">
                <a:pos x="connsiteX1" y="connsiteY1"/>
              </a:cxn>
              <a:cxn ang="0">
                <a:pos x="connsiteX2" y="connsiteY2"/>
              </a:cxn>
              <a:cxn ang="0">
                <a:pos x="connsiteX3" y="connsiteY3"/>
              </a:cxn>
            </a:cxnLst>
            <a:rect l="l" t="t" r="r" b="b"/>
            <a:pathLst>
              <a:path w="2635250" h="1976438">
                <a:moveTo>
                  <a:pt x="0" y="0"/>
                </a:moveTo>
                <a:lnTo>
                  <a:pt x="2635250" y="0"/>
                </a:lnTo>
                <a:lnTo>
                  <a:pt x="2635250" y="1976438"/>
                </a:lnTo>
                <a:lnTo>
                  <a:pt x="0" y="1976438"/>
                </a:lnTo>
                <a:close/>
              </a:path>
            </a:pathLst>
          </a:custGeom>
        </p:spPr>
      </p:pic>
      <p:pic>
        <p:nvPicPr>
          <p:cNvPr id="7" name="图片 6"/>
          <p:cNvPicPr>
            <a:picLocks noChangeAspect="1"/>
          </p:cNvPicPr>
          <p:nvPr>
            <p:custDataLst>
              <p:tags r:id="rId8"/>
            </p:custDataLst>
          </p:nvPr>
        </p:nvPicPr>
        <p:blipFill>
          <a:blip r:embed="rId9"/>
          <a:srcRect l="1137" r="1137"/>
          <a:stretch>
            <a:fillRect/>
          </a:stretch>
        </p:blipFill>
        <p:spPr>
          <a:xfrm>
            <a:off x="617220" y="2005965"/>
            <a:ext cx="5407005" cy="4069689"/>
          </a:xfrm>
          <a:custGeom>
            <a:avLst/>
            <a:gdLst>
              <a:gd name="connsiteX0" fmla="*/ 0 w 5147343"/>
              <a:gd name="connsiteY0" fmla="*/ 0 h 3860506"/>
              <a:gd name="connsiteX1" fmla="*/ 5147343 w 5147343"/>
              <a:gd name="connsiteY1" fmla="*/ 0 h 3860506"/>
              <a:gd name="connsiteX2" fmla="*/ 5147343 w 5147343"/>
              <a:gd name="connsiteY2" fmla="*/ 3860506 h 3860506"/>
              <a:gd name="connsiteX3" fmla="*/ 0 w 5147343"/>
              <a:gd name="connsiteY3" fmla="*/ 3860506 h 3860506"/>
            </a:gdLst>
            <a:ahLst/>
            <a:cxnLst>
              <a:cxn ang="0">
                <a:pos x="connsiteX0" y="connsiteY0"/>
              </a:cxn>
              <a:cxn ang="0">
                <a:pos x="connsiteX1" y="connsiteY1"/>
              </a:cxn>
              <a:cxn ang="0">
                <a:pos x="connsiteX2" y="connsiteY2"/>
              </a:cxn>
              <a:cxn ang="0">
                <a:pos x="connsiteX3" y="connsiteY3"/>
              </a:cxn>
            </a:cxnLst>
            <a:rect l="l" t="t" r="r" b="b"/>
            <a:pathLst>
              <a:path w="5147343" h="3860506">
                <a:moveTo>
                  <a:pt x="0" y="0"/>
                </a:moveTo>
                <a:lnTo>
                  <a:pt x="5147343" y="0"/>
                </a:lnTo>
                <a:lnTo>
                  <a:pt x="5147343" y="3860506"/>
                </a:lnTo>
                <a:lnTo>
                  <a:pt x="0" y="3860506"/>
                </a:lnTo>
                <a:close/>
              </a:path>
            </a:pathLst>
          </a:custGeom>
        </p:spPr>
      </p:pic>
      <p:pic>
        <p:nvPicPr>
          <p:cNvPr id="8" name="图片 7"/>
          <p:cNvPicPr>
            <a:picLocks noChangeAspect="1"/>
          </p:cNvPicPr>
          <p:nvPr>
            <p:custDataLst>
              <p:tags r:id="rId10"/>
            </p:custDataLst>
          </p:nvPr>
        </p:nvPicPr>
        <p:blipFill>
          <a:blip r:embed="rId11"/>
          <a:srcRect t="2781" b="34047"/>
          <a:stretch>
            <a:fillRect/>
          </a:stretch>
        </p:blipFill>
        <p:spPr>
          <a:xfrm>
            <a:off x="8942070" y="4113530"/>
            <a:ext cx="2632075" cy="1962000"/>
          </a:xfrm>
          <a:custGeom>
            <a:avLst/>
            <a:gdLst>
              <a:gd name="connsiteX0" fmla="*/ 0 w 2609733"/>
              <a:gd name="connsiteY0" fmla="*/ 0 h 1957299"/>
              <a:gd name="connsiteX1" fmla="*/ 2609733 w 2609733"/>
              <a:gd name="connsiteY1" fmla="*/ 0 h 1957299"/>
              <a:gd name="connsiteX2" fmla="*/ 2609733 w 2609733"/>
              <a:gd name="connsiteY2" fmla="*/ 1957299 h 1957299"/>
              <a:gd name="connsiteX3" fmla="*/ 0 w 2609733"/>
              <a:gd name="connsiteY3" fmla="*/ 1957299 h 1957299"/>
            </a:gdLst>
            <a:ahLst/>
            <a:cxnLst>
              <a:cxn ang="0">
                <a:pos x="connsiteX0" y="connsiteY0"/>
              </a:cxn>
              <a:cxn ang="0">
                <a:pos x="connsiteX1" y="connsiteY1"/>
              </a:cxn>
              <a:cxn ang="0">
                <a:pos x="connsiteX2" y="connsiteY2"/>
              </a:cxn>
              <a:cxn ang="0">
                <a:pos x="connsiteX3" y="connsiteY3"/>
              </a:cxn>
            </a:cxnLst>
            <a:rect l="l" t="t" r="r" b="b"/>
            <a:pathLst>
              <a:path w="2609733" h="1957299">
                <a:moveTo>
                  <a:pt x="0" y="0"/>
                </a:moveTo>
                <a:lnTo>
                  <a:pt x="2609733" y="0"/>
                </a:lnTo>
                <a:lnTo>
                  <a:pt x="2609733" y="1957299"/>
                </a:lnTo>
                <a:lnTo>
                  <a:pt x="0" y="1957299"/>
                </a:lnTo>
                <a:close/>
              </a:path>
            </a:pathLst>
          </a:custGeom>
          <a:ln>
            <a:solidFill>
              <a:schemeClr val="accent1"/>
            </a:solidFill>
          </a:ln>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D3E6D06-DB7F-4243-9558-BB88AE300CE7}"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0" name="标题 9"/>
          <p:cNvSpPr>
            <a:spLocks noGrp="1"/>
          </p:cNvSpPr>
          <p:nvPr>
            <p:ph type="title"/>
          </p:nvPr>
        </p:nvSpPr>
        <p:spPr/>
        <p:txBody>
          <a:bodyPr>
            <a:normAutofit fontScale="90000"/>
          </a:bodyPr>
          <a:p>
            <a:r>
              <a:rPr lang="zh-CN" altLang="en-US" sz="3780">
                <a:sym typeface="+mn-ea"/>
              </a:rPr>
              <a:t>透射成像</a:t>
            </a:r>
            <a:endParaRPr lang="zh-CN" altLang="en-US" sz="3780" b="1">
              <a:latin typeface="微软雅黑" charset="0"/>
              <a:ea typeface="宋体" pitchFamily="2" charset="-122"/>
            </a:endParaRPr>
          </a:p>
        </p:txBody>
      </p:sp>
    </p:spTree>
    <p:custDataLst>
      <p:tags r:id="rId12"/>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DIAGRAM_GROUP_CODE" val="r1-1"/>
  <p:tag name="KSO_WM_UNIT_ID" val="custom2_11*i*3"/>
  <p:tag name="KSO_WM_TEMPLATE_CATEGORY" val="custom"/>
  <p:tag name="KSO_WM_TEMPLATE_INDEX" val="2"/>
  <p:tag name="KSO_WM_UNIT_LAYERLEVEL" val="1"/>
  <p:tag name="KSO_WM_TAG_VERSION" val="1.0"/>
  <p:tag name="KSO_WM_BEAUTIFY_FLAG" val="#wm#"/>
  <p:tag name="KSO_WM_UNIT_TYPE" val="i"/>
  <p:tag name="KSO_WM_UNIT_INDEX" val="3"/>
</p:tagLst>
</file>

<file path=ppt/tags/tag10.xml><?xml version="1.0" encoding="utf-8"?>
<p:tagLst xmlns:p="http://schemas.openxmlformats.org/presentationml/2006/main">
  <p:tag name="KSO_WM_UNIT_HIGHLIGHT" val="0"/>
  <p:tag name="KSO_WM_UNIT_COMPATIBLE" val="0"/>
  <p:tag name="KSO_WM_DIAGRAM_GROUP_CODE" val="r1-1"/>
  <p:tag name="KSO_WM_UNIT_ID" val="custom2_11*i*3"/>
  <p:tag name="KSO_WM_TEMPLATE_CATEGORY" val="custom"/>
  <p:tag name="KSO_WM_TEMPLATE_INDEX" val="2"/>
  <p:tag name="KSO_WM_UNIT_LAYERLEVEL" val="1"/>
  <p:tag name="KSO_WM_TAG_VERSION" val="1.0"/>
  <p:tag name="KSO_WM_BEAUTIFY_FLAG" val="#wm#"/>
  <p:tag name="KSO_WM_UNIT_TYPE" val="i"/>
  <p:tag name="KSO_WM_UNIT_INDEX" val="3"/>
</p:tagLst>
</file>

<file path=ppt/tags/tag11.xml><?xml version="1.0" encoding="utf-8"?>
<p:tagLst xmlns:p="http://schemas.openxmlformats.org/presentationml/2006/main">
  <p:tag name="KSO_WM_TAG_VERSION" val="1.0"/>
  <p:tag name="KSO_WM_TEMPLATE_CATEGORY" val="custom"/>
  <p:tag name="KSO_WM_TEMPLATE_INDEX" val="2"/>
</p:tagLst>
</file>

<file path=ppt/tags/tag12.xml><?xml version="1.0" encoding="utf-8"?>
<p:tagLst xmlns:p="http://schemas.openxmlformats.org/presentationml/2006/main">
  <p:tag name="KSO_WM_TAG_VERSION" val="1.0"/>
  <p:tag name="KSO_WM_TEMPLATE_CATEGORY" val="custom"/>
  <p:tag name="KSO_WM_TEMPLATE_INDEX" val="2"/>
</p:tagLst>
</file>

<file path=ppt/tags/tag13.xml><?xml version="1.0" encoding="utf-8"?>
<p:tagLst xmlns:p="http://schemas.openxmlformats.org/presentationml/2006/main">
  <p:tag name="KSO_WM_TEMPLATE_CATEGORY" val="custom"/>
  <p:tag name="KSO_WM_TEMPLATE_INDEX" val="2"/>
  <p:tag name="KSO_WM_UNIT_LAYERLEVEL" val="1"/>
  <p:tag name="KSO_WM_UNIT_VALUE" val="11"/>
  <p:tag name="KSO_WM_UNIT_ISCONTENTSTITLE" val="0"/>
  <p:tag name="KSO_WM_UNIT_HIGHLIGHT" val="0"/>
  <p:tag name="KSO_WM_UNIT_COMPATIBLE" val="0"/>
  <p:tag name="KSO_WM_BEAUTIFY_FLAG" val="#wm#"/>
  <p:tag name="KSO_WM_TAG_VERSION" val="1.0"/>
  <p:tag name="KSO_WM_UNIT_ID" val="custom2_1*a*1"/>
  <p:tag name="KSO_WM_UNIT_PRESET_TEXT" val="单击此处添加标题"/>
  <p:tag name="KSO_WM_UNIT_TYPE" val="a"/>
  <p:tag name="KSO_WM_UNIT_INDEX" val="1"/>
</p:tagLst>
</file>

<file path=ppt/tags/tag14.xml><?xml version="1.0" encoding="utf-8"?>
<p:tagLst xmlns:p="http://schemas.openxmlformats.org/presentationml/2006/main">
  <p:tag name="KSO_WM_TEMPLATE_CATEGORY" val="custom"/>
  <p:tag name="KSO_WM_TEMPLATE_INDEX" val="2"/>
  <p:tag name="KSO_WM_UNIT_LAYERLEVEL" val="1"/>
  <p:tag name="KSO_WM_UNIT_VALUE" val="117"/>
  <p:tag name="KSO_WM_UNIT_ISCONTENTSTITLE" val="0"/>
  <p:tag name="KSO_WM_UNIT_HIGHLIGHT" val="0"/>
  <p:tag name="KSO_WM_UNIT_COMPATIBLE" val="0"/>
  <p:tag name="KSO_WM_BEAUTIFY_FLAG" val="#wm#"/>
  <p:tag name="KSO_WM_TAG_VERSION" val="1.0"/>
  <p:tag name="KSO_WM_UNIT_ID" val="custom2_1*b*1"/>
  <p:tag name="KSO_WM_UNIT_PRESET_TEXT" val="单击此处添加副标题"/>
  <p:tag name="KSO_WM_UNIT_TYPE" val="b"/>
  <p:tag name="KSO_WM_UNIT_INDEX" val="1"/>
</p:tagLst>
</file>

<file path=ppt/tags/tag15.xml><?xml version="1.0" encoding="utf-8"?>
<p:tagLst xmlns:p="http://schemas.openxmlformats.org/presentationml/2006/main">
  <p:tag name="KSO_WM_TEMPLATE_CATEGORY" val="custom"/>
  <p:tag name="KSO_WM_TEMPLATE_INDEX" val="2"/>
  <p:tag name="KSO_WM_UNIT_LAYERLEVEL" val="1"/>
  <p:tag name="KSO_WM_UNIT_VALUE" val="117"/>
  <p:tag name="KSO_WM_UNIT_ISCONTENTSTITLE" val="0"/>
  <p:tag name="KSO_WM_UNIT_HIGHLIGHT" val="0"/>
  <p:tag name="KSO_WM_UNIT_COMPATIBLE" val="0"/>
  <p:tag name="KSO_WM_BEAUTIFY_FLAG" val="#wm#"/>
  <p:tag name="KSO_WM_TAG_VERSION" val="1.0"/>
  <p:tag name="KSO_WM_UNIT_ID" val="custom2_1*b*1"/>
  <p:tag name="KSO_WM_UNIT_PRESET_TEXT" val="单击此处添加副标题"/>
  <p:tag name="KSO_WM_UNIT_TYPE" val="b"/>
  <p:tag name="KSO_WM_UNIT_INDEX" val="1"/>
</p:tagLst>
</file>

<file path=ppt/tags/tag16.xml><?xml version="1.0" encoding="utf-8"?>
<p:tagLst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81944_1"/>
  <p:tag name="KSO_WM_TEMPLATE_CATEGORY" val="custom"/>
  <p:tag name="KSO_WM_TEMPLATE_INDEX" val="2"/>
  <p:tag name="KSO_WM_SLIDE_ID" val="custom2_1"/>
  <p:tag name="KSO_WM_SLIDE_INDEX" val="1"/>
  <p:tag name="KSO_WM_TEMPLATE_SUBCATEGORY" val="combine"/>
  <p:tag name="KSO_WM_TEMPLATE_THUMBS_INDEX" val="1、4、5、6、12、13、17、22、28、29、"/>
  <p:tag name="KSO_WM_SLIDE_SUBTYPE" val="pureTxt"/>
  <p:tag name="KSO_WM_SPECIAL_SOURCE" val="bdnull"/>
</p:tagLst>
</file>

<file path=ppt/tags/tag17.xml><?xml version="1.0" encoding="utf-8"?>
<p:tagLst xmlns:p="http://schemas.openxmlformats.org/presentationml/2006/main">
  <p:tag name="KSO_WM_BEAUTIFY_FLAG" val="#wm#"/>
  <p:tag name="KSO_WM_TEMPLATE_CATEGORY" val="custom"/>
  <p:tag name="KSO_WM_TEMPLATE_INDEX" val="2"/>
  <p:tag name="KSO_WM_SPECIAL_SOURCE" val="bdnull"/>
</p:tagLst>
</file>

<file path=ppt/tags/tag18.xml><?xml version="1.0" encoding="utf-8"?>
<p:tagLst xmlns:p="http://schemas.openxmlformats.org/presentationml/2006/main">
  <p:tag name="KSO_WM_TEMPLATE_CATEGORY" val="custom"/>
  <p:tag name="KSO_WM_TEMPLATE_INDEX" val="2"/>
  <p:tag name="KSO_WM_TAG_VERSION" val="1.0"/>
  <p:tag name="KSO_WM_BEAUTIFY_FLAG" val="#wm#"/>
  <p:tag name="KSO_WM_UNIT_COMPATIBLE" val="0"/>
  <p:tag name="KSO_WM_UNIT_HIGHLIGHT" val="0"/>
  <p:tag name="KSO_WM_UNIT_VALUE" val="440"/>
  <p:tag name="KSO_WM_UNIT_LAYERLEVEL" val="1"/>
  <p:tag name="KSO_WM_UNIT_INDEX" val="1"/>
  <p:tag name="KSO_WM_UNIT_TYPE" val="f"/>
  <p:tag name="KSO_WM_UNIT_ID" val="custom2_4*f*1"/>
  <p:tag name="KSO_WM_UNIT_PRESET_TEXT" val="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想&#10;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想&#10;&#10;"/>
</p:tagLst>
</file>

<file path=ppt/tags/tag19.xml><?xml version="1.0" encoding="utf-8"?>
<p:tagLst xmlns:p="http://schemas.openxmlformats.org/presentationml/2006/main">
  <p:tag name="KSO_WM_TEMPLATE_CATEGORY" val="custom"/>
  <p:tag name="KSO_WM_TEMPLATE_INDEX" val="2"/>
  <p:tag name="KSO_WM_TAG_VERSION" val="1.0"/>
  <p:tag name="KSO_WM_BEAUTIFY_FLAG" val="#wm#"/>
  <p:tag name="KSO_WM_UNIT_COMPATIBLE" val="0"/>
  <p:tag name="KSO_WM_UNIT_HIGHLIGHT" val="0"/>
  <p:tag name="KSO_WM_UNIT_ISCONTENTSTITLE" val="0"/>
  <p:tag name="KSO_WM_UNIT_VALUE" val="44"/>
  <p:tag name="KSO_WM_UNIT_LAYERLEVEL" val="1"/>
  <p:tag name="KSO_WM_UNIT_INDEX" val="1"/>
  <p:tag name="KSO_WM_UNIT_TYPE" val="a"/>
  <p:tag name="KSO_WM_UNIT_ID" val="custom2_4*a*1"/>
  <p:tag name="KSO_WM_UNIT_PRESET_TEXT" val="单击此处添加标题"/>
</p:tagLst>
</file>

<file path=ppt/tags/tag2.xml><?xml version="1.0" encoding="utf-8"?>
<p:tagLst xmlns:p="http://schemas.openxmlformats.org/presentationml/2006/main">
  <p:tag name="KSO_WM_UNIT_HIGHLIGHT" val="0"/>
  <p:tag name="KSO_WM_UNIT_COMPATIBLE" val="0"/>
  <p:tag name="KSO_WM_DIAGRAM_GROUP_CODE" val="r1-1"/>
  <p:tag name="KSO_WM_UNIT_ID" val="custom2_11*i*3"/>
  <p:tag name="KSO_WM_TEMPLATE_CATEGORY" val="custom"/>
  <p:tag name="KSO_WM_TEMPLATE_INDEX" val="2"/>
  <p:tag name="KSO_WM_UNIT_LAYERLEVEL" val="1"/>
  <p:tag name="KSO_WM_TAG_VERSION" val="1.0"/>
  <p:tag name="KSO_WM_BEAUTIFY_FLAG" val="#wm#"/>
  <p:tag name="KSO_WM_UNIT_TYPE" val="i"/>
  <p:tag name="KSO_WM_UNIT_INDEX" val="3"/>
</p:tagLst>
</file>

<file path=ppt/tags/tag20.xml><?xml version="1.0" encoding="utf-8"?>
<p:tagLst xmlns:p="http://schemas.openxmlformats.org/presentationml/2006/main">
  <p:tag name="KSO_WM_FULL_TEXT_BEAUTIFY_COPY_ID" val="2"/>
</p:tagLst>
</file>

<file path=ppt/tags/tag21.xml><?xml version="1.0" encoding="utf-8"?>
<p:tagLst xmlns:p="http://schemas.openxmlformats.org/presentationml/2006/main">
  <p:tag name="KSO_WM_FULL_TEXT_BEAUTIFY_COPY_ID" val="3"/>
</p:tagLst>
</file>

<file path=ppt/tags/tag22.xml><?xml version="1.0" encoding="utf-8"?>
<p:tagLst xmlns:p="http://schemas.openxmlformats.org/presentationml/2006/main">
  <p:tag name="KSO_WM_SLIDE_SIZE" val="869*387"/>
  <p:tag name="KSO_WM_SLIDE_POSITION" val="20*39"/>
  <p:tag name="KSO_WM_SLIDE_LAYOUT_CNT" val="1_1"/>
  <p:tag name="KSO_WM_SLIDE_LAYOUT" val="a_f"/>
  <p:tag name="KSO_WM_BEAUTIFY_FLAG" val="#wm#"/>
  <p:tag name="KSO_WM_SLIDE_TYPE" val="text"/>
  <p:tag name="KSO_WM_SLIDE_ITEM_CNT" val="0"/>
  <p:tag name="KSO_WM_TAG_VERSION" val="1.0"/>
  <p:tag name="KSO_WM_COMBINE_RELATE_SLIDE_ID" val="background20181944_2"/>
  <p:tag name="KSO_WM_TEMPLATE_CATEGORY" val="custom"/>
  <p:tag name="KSO_WM_TEMPLATE_INDEX" val="2"/>
  <p:tag name="KSO_WM_SLIDE_ID" val="custom2_4"/>
  <p:tag name="KSO_WM_SLIDE_INDEX" val="4"/>
  <p:tag name="KSO_WM_TEMPLATE_SUBCATEGORY" val="combine"/>
  <p:tag name="KSO_WM_SLIDE_SUBTYPE" val="pureTxt"/>
  <p:tag name="KSO_WM_SPECIAL_SOURCE" val="bdnull"/>
</p:tagLst>
</file>

<file path=ppt/tags/tag23.xml><?xml version="1.0" encoding="utf-8"?>
<p:tagLst xmlns:p="http://schemas.openxmlformats.org/presentationml/2006/main">
  <p:tag name="KSO_WM_TEMPLATE_CATEGORY" val="custom"/>
  <p:tag name="KSO_WM_TEMPLATE_INDEX" val="2"/>
  <p:tag name="KSO_WM_TAG_VERSION" val="1.0"/>
  <p:tag name="KSO_WM_BEAUTIFY_FLAG" val="#wm#"/>
  <p:tag name="KSO_WM_UNIT_COMPATIBLE" val="0"/>
  <p:tag name="KSO_WM_UNIT_HIGHLIGHT" val="0"/>
  <p:tag name="KSO_WM_UNIT_VALUE" val="440"/>
  <p:tag name="KSO_WM_UNIT_LAYERLEVEL" val="1"/>
  <p:tag name="KSO_WM_UNIT_INDEX" val="1"/>
  <p:tag name="KSO_WM_UNIT_TYPE" val="f"/>
  <p:tag name="KSO_WM_UNIT_ID" val="custom2_4*f*1"/>
  <p:tag name="KSO_WM_UNIT_PRESET_TEXT" val="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想&#10;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想&#10;&#10;"/>
</p:tagLst>
</file>

<file path=ppt/tags/tag24.xml><?xml version="1.0" encoding="utf-8"?>
<p:tagLst xmlns:p="http://schemas.openxmlformats.org/presentationml/2006/main">
  <p:tag name="KSO_WM_TEMPLATE_CATEGORY" val="custom"/>
  <p:tag name="KSO_WM_TEMPLATE_INDEX" val="2"/>
  <p:tag name="KSO_WM_TAG_VERSION" val="1.0"/>
  <p:tag name="KSO_WM_BEAUTIFY_FLAG" val="#wm#"/>
  <p:tag name="KSO_WM_UNIT_COMPATIBLE" val="0"/>
  <p:tag name="KSO_WM_UNIT_HIGHLIGHT" val="0"/>
  <p:tag name="KSO_WM_UNIT_ISCONTENTSTITLE" val="0"/>
  <p:tag name="KSO_WM_UNIT_VALUE" val="44"/>
  <p:tag name="KSO_WM_UNIT_LAYERLEVEL" val="1"/>
  <p:tag name="KSO_WM_UNIT_INDEX" val="1"/>
  <p:tag name="KSO_WM_UNIT_TYPE" val="a"/>
  <p:tag name="KSO_WM_UNIT_ID" val="custom2_4*a*1"/>
  <p:tag name="KSO_WM_UNIT_PRESET_TEXT" val="单击此处添加标题"/>
</p:tagLst>
</file>

<file path=ppt/tags/tag25.xml><?xml version="1.0" encoding="utf-8"?>
<p:tagLst xmlns:p="http://schemas.openxmlformats.org/presentationml/2006/main">
  <p:tag name="KSO_WM_FULL_TEXT_BEAUTIFY_COPY_ID" val="4"/>
</p:tagLst>
</file>

<file path=ppt/tags/tag26.xml><?xml version="1.0" encoding="utf-8"?>
<p:tagLst xmlns:p="http://schemas.openxmlformats.org/presentationml/2006/main">
  <p:tag name="KSO_WM_FULL_TEXT_BEAUTIFY_COPY_ID" val="5"/>
</p:tagLst>
</file>

<file path=ppt/tags/tag27.xml><?xml version="1.0" encoding="utf-8"?>
<p:tagLst xmlns:p="http://schemas.openxmlformats.org/presentationml/2006/main">
  <p:tag name="KSO_WM_SLIDE_SIZE" val="869*387"/>
  <p:tag name="KSO_WM_SLIDE_POSITION" val="20*39"/>
  <p:tag name="KSO_WM_SLIDE_LAYOUT_CNT" val="1_1"/>
  <p:tag name="KSO_WM_SLIDE_LAYOUT" val="a_f"/>
  <p:tag name="KSO_WM_BEAUTIFY_FLAG" val="#wm#"/>
  <p:tag name="KSO_WM_SLIDE_TYPE" val="text"/>
  <p:tag name="KSO_WM_SLIDE_ITEM_CNT" val="0"/>
  <p:tag name="KSO_WM_TAG_VERSION" val="1.0"/>
  <p:tag name="KSO_WM_COMBINE_RELATE_SLIDE_ID" val="background20181944_2"/>
  <p:tag name="KSO_WM_TEMPLATE_CATEGORY" val="custom"/>
  <p:tag name="KSO_WM_TEMPLATE_INDEX" val="2"/>
  <p:tag name="KSO_WM_SLIDE_ID" val="custom2_4"/>
  <p:tag name="KSO_WM_SLIDE_INDEX" val="4"/>
  <p:tag name="KSO_WM_TEMPLATE_SUBCATEGORY" val="combine"/>
  <p:tag name="KSO_WM_SLIDE_SUBTYPE" val="pureTxt"/>
  <p:tag name="KSO_WM_SPECIAL_SOURCE" val="bdnull"/>
</p:tagLst>
</file>

<file path=ppt/tags/tag28.xml><?xml version="1.0" encoding="utf-8"?>
<p:tagLst xmlns:p="http://schemas.openxmlformats.org/presentationml/2006/main">
  <p:tag name="KSO_WM_TEMPLATE_CATEGORY" val="custom"/>
  <p:tag name="KSO_WM_TEMPLATE_INDEX" val="2"/>
  <p:tag name="KSO_WM_TAG_VERSION" val="1.0"/>
  <p:tag name="KSO_WM_BEAUTIFY_FLAG" val="#wm#"/>
  <p:tag name="KSO_WM_UNIT_COMPATIBLE" val="0"/>
  <p:tag name="KSO_WM_UNIT_HIGHLIGHT" val="0"/>
  <p:tag name="KSO_WM_UNIT_ISCONTENTSTITLE" val="0"/>
  <p:tag name="KSO_WM_UNIT_VALUE" val="44"/>
  <p:tag name="KSO_WM_UNIT_LAYERLEVEL" val="1"/>
  <p:tag name="KSO_WM_UNIT_ID" val="custom2_5*a*1"/>
  <p:tag name="KSO_WM_UNIT_TYPE" val="a"/>
  <p:tag name="KSO_WM_UNIT_INDEX" val="1"/>
  <p:tag name="KSO_WM_UNIT_PRESET_TEXT" val="单击此处添加标题"/>
</p:tagLst>
</file>

<file path=ppt/tags/tag29.xml><?xml version="1.0" encoding="utf-8"?>
<p:tagLst xmlns:p="http://schemas.openxmlformats.org/presentationml/2006/main">
  <p:tag name="KSO_WM_FULL_TEXT_BEAUTIFY_COPY_ID" val="3"/>
</p:tagLst>
</file>

<file path=ppt/tags/tag3.xml><?xml version="1.0" encoding="utf-8"?>
<p:tagLst xmlns:p="http://schemas.openxmlformats.org/presentationml/2006/main">
  <p:tag name="KSO_WM_UNIT_HIGHLIGHT" val="0"/>
  <p:tag name="KSO_WM_UNIT_COMPATIBLE" val="0"/>
  <p:tag name="KSO_WM_DIAGRAM_GROUP_CODE" val="r1-1"/>
  <p:tag name="KSO_WM_UNIT_ID" val="custom2_11*i*3"/>
  <p:tag name="KSO_WM_TEMPLATE_CATEGORY" val="custom"/>
  <p:tag name="KSO_WM_TEMPLATE_INDEX" val="2"/>
  <p:tag name="KSO_WM_UNIT_LAYERLEVEL" val="1"/>
  <p:tag name="KSO_WM_TAG_VERSION" val="1.0"/>
  <p:tag name="KSO_WM_BEAUTIFY_FLAG" val="#wm#"/>
  <p:tag name="KSO_WM_UNIT_TYPE" val="i"/>
  <p:tag name="KSO_WM_UNIT_INDEX" val="3"/>
</p:tagLst>
</file>

<file path=ppt/tags/tag30.xml><?xml version="1.0" encoding="utf-8"?>
<p:tagLst xmlns:p="http://schemas.openxmlformats.org/presentationml/2006/main">
  <p:tag name="KSO_WM_BEAUTIFY_FLAG" val="#wm#"/>
  <p:tag name="KSO_WM_TEMPLATE_CATEGORY" val="custom"/>
  <p:tag name="KSO_WM_TEMPLATE_INDEX" val="2"/>
  <p:tag name="KSO_WM_SLIDE_ID" val="custom2_5"/>
  <p:tag name="KSO_WM_SLIDE_ITEM_CNT" val="0"/>
  <p:tag name="KSO_WM_SLIDE_INDEX" val="5"/>
  <p:tag name="KSO_WM_TAG_VERSION" val="1.0"/>
  <p:tag name="KSO_WM_SLIDE_LAYOUT" val="a_d_f"/>
  <p:tag name="KSO_WM_SLIDE_LAYOUT_CNT" val="1_1_1"/>
  <p:tag name="KSO_WM_SLIDE_TYPE" val="text"/>
  <p:tag name="KSO_WM_SLIDE_SUBTYPE" val="picTxt"/>
  <p:tag name="KSO_WM_SLIDE_SIZE" val="874*422"/>
  <p:tag name="KSO_WM_SLIDE_POSITION" val="20*39"/>
  <p:tag name="KSO_WM_SPECIAL_SOURCE" val="bdnull"/>
</p:tagLst>
</file>

<file path=ppt/tags/tag31.xml><?xml version="1.0" encoding="utf-8"?>
<p:tagLst xmlns:p="http://schemas.openxmlformats.org/presentationml/2006/main">
  <p:tag name="KSO_WM_TEMPLATE_CATEGORY" val="custom"/>
  <p:tag name="KSO_WM_TEMPLATE_INDEX" val="2"/>
  <p:tag name="KSO_WM_TAG_VERSION" val="1.0"/>
  <p:tag name="KSO_WM_BEAUTIFY_FLAG" val="#wm#"/>
  <p:tag name="KSO_WM_UNIT_COMPATIBLE" val="0"/>
  <p:tag name="KSO_WM_UNIT_HIGHLIGHT" val="0"/>
  <p:tag name="KSO_WM_UNIT_ISCONTENTSTITLE" val="0"/>
  <p:tag name="KSO_WM_UNIT_VALUE" val="44"/>
  <p:tag name="KSO_WM_UNIT_LAYERLEVEL" val="1"/>
  <p:tag name="KSO_WM_UNIT_ID" val="custom2_5*a*1"/>
  <p:tag name="KSO_WM_UNIT_TYPE" val="a"/>
  <p:tag name="KSO_WM_UNIT_INDEX" val="1"/>
  <p:tag name="KSO_WM_UNIT_PRESET_TEXT" val="单击此处添加标题"/>
</p:tagLst>
</file>

<file path=ppt/tags/tag32.xml><?xml version="1.0" encoding="utf-8"?>
<p:tagLst xmlns:p="http://schemas.openxmlformats.org/presentationml/2006/main">
  <p:tag name="KSO_WM_UNIT_PLACING_PICTURE_USER_VIEWPORT" val="{&quot;height&quot;:9245,&quot;width&quot;:6020}"/>
</p:tagLst>
</file>

<file path=ppt/tags/tag33.xml><?xml version="1.0" encoding="utf-8"?>
<p:tagLst xmlns:p="http://schemas.openxmlformats.org/presentationml/2006/main">
  <p:tag name="KSO_WM_UNIT_PLACING_PICTURE_USER_VIEWPORT" val="{&quot;height&quot;:5400,&quot;width&quot;:7080}"/>
</p:tagLst>
</file>

<file path=ppt/tags/tag34.xml><?xml version="1.0" encoding="utf-8"?>
<p:tagLst xmlns:p="http://schemas.openxmlformats.org/presentationml/2006/main">
  <p:tag name="KSO_WM_TEMPLATE_CATEGORY" val="custom"/>
  <p:tag name="KSO_WM_TEMPLATE_INDEX" val="2"/>
  <p:tag name="KSO_WM_TAG_VERSION" val="1.0"/>
  <p:tag name="KSO_WM_BEAUTIFY_FLAG" val=""/>
  <p:tag name="KSO_WM_UNIT_LAYERLEVEL" val="1"/>
  <p:tag name="KSO_WM_UNIT_VALUE" val="195"/>
  <p:tag name="KSO_WM_UNIT_HIGHLIGHT" val="0"/>
  <p:tag name="KSO_WM_UNIT_COMPATIBLE" val="0"/>
  <p:tag name="KSO_WM_UNIT_ID" val="custom2_5*f*1"/>
  <p:tag name="KSO_WM_UNIT_TYPE" val="f"/>
  <p:tag name="KSO_WM_UNIT_INDEX" val="1"/>
  <p:tag name="KSO_WM_UNIT_PRESET_TEXT" val="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想根据需要可酌情增减文字，以便观者准确的理解您传达的思单击此处添加文本具体内容，简明扼要的阐述您的观点。根据需要可酌情增减文字，以便观者准确的理解您传达的思想&#10;"/>
</p:tagLst>
</file>

<file path=ppt/tags/tag35.xml><?xml version="1.0" encoding="utf-8"?>
<p:tagLst xmlns:p="http://schemas.openxmlformats.org/presentationml/2006/main">
  <p:tag name="KSO_WM_BEAUTIFY_FLAG" val="#wm#"/>
  <p:tag name="KSO_WM_TEMPLATE_CATEGORY" val="custom"/>
  <p:tag name="KSO_WM_TEMPLATE_INDEX" val="2"/>
  <p:tag name="KSO_WM_SLIDE_ID" val="custom2_5"/>
  <p:tag name="KSO_WM_SLIDE_ITEM_CNT" val="0"/>
  <p:tag name="KSO_WM_SLIDE_INDEX" val="5"/>
  <p:tag name="KSO_WM_TAG_VERSION" val="1.0"/>
  <p:tag name="KSO_WM_SLIDE_LAYOUT" val="a_d_f"/>
  <p:tag name="KSO_WM_SLIDE_LAYOUT_CNT" val="1_1_1"/>
  <p:tag name="KSO_WM_SLIDE_TYPE" val="text"/>
  <p:tag name="KSO_WM_SLIDE_SUBTYPE" val="picTxt"/>
  <p:tag name="KSO_WM_SLIDE_SIZE" val="874*422"/>
  <p:tag name="KSO_WM_SLIDE_POSITION" val="20*39"/>
  <p:tag name="KSO_WM_SPECIAL_SOURCE" val="bdnull"/>
</p:tagLst>
</file>

<file path=ppt/tags/tag36.xml><?xml version="1.0" encoding="utf-8"?>
<p:tagLst xmlns:p="http://schemas.openxmlformats.org/presentationml/2006/main">
  <p:tag name="KSO_WM_UNIT_PLACING_PICTURE_USER_VIEWPORT" val="{&quot;height&quot;:8128,&quot;width&quot;:11249}"/>
</p:tagLst>
</file>

<file path=ppt/tags/tag37.xml><?xml version="1.0" encoding="utf-8"?>
<p:tagLst xmlns:p="http://schemas.openxmlformats.org/presentationml/2006/main">
  <p:tag name="KSO_WM_TEMPLATE_CATEGORY" val="custom"/>
  <p:tag name="KSO_WM_TEMPLATE_INDEX" val="2"/>
  <p:tag name="KSO_WM_TAG_VERSION" val="1.0"/>
  <p:tag name="KSO_WM_BEAUTIFY_FLAG" val="#wm#"/>
  <p:tag name="KSO_WM_UNIT_TYPE" val="f"/>
  <p:tag name="KSO_WM_UNIT_INDEX" val="1"/>
  <p:tag name="KSO_WM_UNIT_LAYERLEVEL" val="1"/>
  <p:tag name="KSO_WM_UNIT_VALUE" val="88"/>
  <p:tag name="KSO_WM_UNIT_HIGHLIGHT" val="0"/>
  <p:tag name="KSO_WM_UNIT_COMPATIBLE" val="0"/>
  <p:tag name="KSO_WM_DIAGRAM_GROUP_CODE" val="m1-3"/>
  <p:tag name="KSO_WM_UNIT_ID" val="custom2_7*f*1"/>
  <p:tag name="KSO_WM_UNIT_TEXT_FILL_FORE_SCHEMECOLOR_INDEX" val="16"/>
  <p:tag name="KSO_WM_UNIT_TEXT_FILL_TYPE" val="1"/>
  <p:tag name="KSO_WM_UNIT_USESOURCEFORMAT_APPLY" val="1"/>
  <p:tag name="KSO_WM_UNIT_PRESET_TEXT" val="单击此处添加文本具体内容，简明扼要的阐述您的观点。根据需要可酌情增减文字，以便观者准确的理解您传达的思想"/>
</p:tagLst>
</file>

<file path=ppt/tags/tag38.xml><?xml version="1.0" encoding="utf-8"?>
<p:tagLst xmlns:p="http://schemas.openxmlformats.org/presentationml/2006/main">
  <p:tag name="KSO_WM_UNIT_PLACING_PICTURE_USER_VIEWPORT" val="{&quot;height&quot;:2907,&quot;width&quot;:2907}"/>
</p:tagLst>
</file>

<file path=ppt/tags/tag39.xml><?xml version="1.0" encoding="utf-8"?>
<p:tagLst xmlns:p="http://schemas.openxmlformats.org/presentationml/2006/main">
  <p:tag name="KSO_WM_TEMPLATE_CATEGORY" val="custom"/>
  <p:tag name="KSO_WM_TEMPLATE_INDEX" val="2"/>
  <p:tag name="KSO_WM_TAG_VERSION" val="1.0"/>
  <p:tag name="KSO_WM_BEAUTIFY_FLAG" val="#wm#"/>
  <p:tag name="KSO_WM_UNIT_TYPE" val="f"/>
  <p:tag name="KSO_WM_UNIT_INDEX" val="1"/>
  <p:tag name="KSO_WM_UNIT_LAYERLEVEL" val="1"/>
  <p:tag name="KSO_WM_UNIT_VALUE" val="88"/>
  <p:tag name="KSO_WM_UNIT_HIGHLIGHT" val="0"/>
  <p:tag name="KSO_WM_UNIT_COMPATIBLE" val="0"/>
  <p:tag name="KSO_WM_DIAGRAM_GROUP_CODE" val="m1-3"/>
  <p:tag name="KSO_WM_UNIT_ID" val="custom2_7*f*1"/>
  <p:tag name="KSO_WM_UNIT_TEXT_FILL_FORE_SCHEMECOLOR_INDEX" val="16"/>
  <p:tag name="KSO_WM_UNIT_TEXT_FILL_TYPE" val="1"/>
  <p:tag name="KSO_WM_UNIT_USESOURCEFORMAT_APPLY" val="1"/>
  <p:tag name="KSO_WM_UNIT_PRESET_TEXT" val="单击此处添加文本具体内容，简明扼要的阐述您的观点。根据需要可酌情增减文字，以便观者准确的理解您传达的思想"/>
</p:tagLst>
</file>

<file path=ppt/tags/tag4.xml><?xml version="1.0" encoding="utf-8"?>
<p:tagLst xmlns:p="http://schemas.openxmlformats.org/presentationml/2006/main">
  <p:tag name="KSO_WM_TAG_VERSION" val="1.0"/>
  <p:tag name="KSO_WM_BEAUTIFY_FLAG" val="#wm#"/>
  <p:tag name="KSO_WM_UNIT_TYPE" val="r_i"/>
  <p:tag name="KSO_WM_UNIT_ID" val="custom2_11*r_i*1_1"/>
  <p:tag name="KSO_WM_TEMPLATE_CATEGORY" val="custom"/>
  <p:tag name="KSO_WM_TEMPLATE_INDEX" val="2"/>
  <p:tag name="KSO_WM_UNIT_INDEX" val="1_1"/>
  <p:tag name="KSO_WM_UNIT_HIGHLIGHT" val="0"/>
  <p:tag name="KSO_WM_UNIT_COMPATIBLE" val="0"/>
  <p:tag name="KSO_WM_DIAGRAM_GROUP_CODE" val="r1-1"/>
  <p:tag name="KSO_WM_UNIT_LAYERLEVEL" val="1_1"/>
</p:tagLst>
</file>

<file path=ppt/tags/tag40.xml><?xml version="1.0" encoding="utf-8"?>
<p:tagLst xmlns:p="http://schemas.openxmlformats.org/presentationml/2006/main">
  <p:tag name="KSO_WM_BEAUTIFY_FLAG" val="#wm#"/>
  <p:tag name="KSO_WM_TEMPLATE_CATEGORY" val="custom"/>
  <p:tag name="KSO_WM_TEMPLATE_INDEX" val="2"/>
  <p:tag name="KSO_WM_SPECIAL_SOURCE" val="bdnull"/>
</p:tagLst>
</file>

<file path=ppt/tags/tag41.xml><?xml version="1.0" encoding="utf-8"?>
<p:tagLst xmlns:p="http://schemas.openxmlformats.org/presentationml/2006/main">
  <p:tag name="KSO_WM_UNIT_PLACING_PICTURE_USER_VIEWPORT" val="{&quot;height&quot;:8265,&quot;width&quot;:11226}"/>
</p:tagLst>
</file>

<file path=ppt/tags/tag42.xml><?xml version="1.0" encoding="utf-8"?>
<p:tagLst xmlns:p="http://schemas.openxmlformats.org/presentationml/2006/main">
  <p:tag name="KSO_WM_SPECIAL_SOURCE" val="bdnul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i*2"/>
  <p:tag name="KSO_WM_TEMPLATE_CATEGORY" val="diagram"/>
  <p:tag name="KSO_WM_TEMPLATE_INDEX" val="20201598"/>
  <p:tag name="KSO_WM_UNIT_LAYERLEVEL" val="1"/>
  <p:tag name="KSO_WM_TAG_VERSION" val="1.0"/>
  <p:tag name="KSO_WM_BEAUTIFY_FLAG" val="#wm#"/>
  <p:tag name="KSO_WM_UNIT_TYPE" val="i"/>
  <p:tag name="KSO_WM_UNIT_INDEX" val="2"/>
  <p:tag name="KSO_WM_UNIT_DEFAULT_FONT" val="0;0;0"/>
  <p:tag name="KSO_WM_UNIT_BLOCK" val="0"/>
  <p:tag name="KSO_WM_UNIT_PLACING_PICTURE" val="43635.6324933565"/>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3"/>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3"/>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4"/>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4"/>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2"/>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2"/>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5"/>
  <p:tag name="KSO_WM_TEMPLATE_CATEGORY" val="diagram"/>
  <p:tag name="KSO_WM_TEMPLATE_INDEX" val="20201598"/>
  <p:tag name="KSO_WM_UNIT_LAYERLEVEL" val="1"/>
  <p:tag name="KSO_WM_TAG_VERSION" val="1.0"/>
  <p:tag name="KSO_WM_BEAUTIFY_FLAG" val="#wm#"/>
  <p:tag name="KSO_WM_UNIT_VALUE" val="1130*1501"/>
  <p:tag name="KSO_WM_UNIT_TYPE" val="d"/>
  <p:tag name="KSO_WM_UNIT_INDEX" val="5"/>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6408.95905511811,&quot;width&quot;:8514.968503937007}"/>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1"/>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1"/>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49.xml><?xml version="1.0" encoding="utf-8"?>
<p:tagLst xmlns:p="http://schemas.openxmlformats.org/presentationml/2006/main">
  <p:tag name="KSO_WM_SPECIAL_SOURCE" val="bdnull"/>
  <p:tag name="KSO_WM_SLIDE_ID" val="diagram20201598_1"/>
  <p:tag name="KSO_WM_TEMPLATE_SUBCATEGORY" val="0"/>
  <p:tag name="KSO_WM_SLIDE_ITEM_CNT" val="0"/>
  <p:tag name="KSO_WM_SLIDE_INDEX" val="1"/>
  <p:tag name="KSO_WM_TAG_VERSION" val="1.0"/>
  <p:tag name="KSO_WM_BEAUTIFY_FLAG" val="#wm#"/>
  <p:tag name="KSO_WM_TEMPLATE_CATEGORY" val="diagram"/>
  <p:tag name="KSO_WM_TEMPLATE_INDEX" val="20201598"/>
  <p:tag name="KSO_WM_SLIDE_LAYOUT" val="a_d"/>
  <p:tag name="KSO_WM_SLIDE_LAYOUT_CNT" val="1_5"/>
  <p:tag name="KSO_WM_SLIDE_TYPE" val="text"/>
  <p:tag name="KSO_WM_SLIDE_SUBTYPE" val="picTxt"/>
  <p:tag name="KSO_WM_SLIDE_SIZE" val="886*451"/>
  <p:tag name="KSO_WM_SLIDE_POSITION" val="36*40"/>
  <p:tag name="KSO_WM_SLIDE_BACKGROUND" val="[&quot;general&quot;]"/>
  <p:tag name="KSO_WM_SLIDE_RATIO" val="1.777778"/>
  <p:tag name="KSO_WM_TEMPLATE_MASTER_TYPE" val="0"/>
  <p:tag name="KSO_WM_TEMPLATE_COLOR_TYPE" val="1"/>
  <p:tag name="KSO_WM_SLIDE_LAYOUT_INFO" val="{&quot;backgroundInfo&quot;:[{&quot;bottom&quot;:0,&quot;bottomAbs&quot;:false,&quot;left&quot;:0,&quot;leftAbs&quot;:false,&quot;right&quot;:0,&quot;rightAbs&quot;:false,&quot;top&quot;:0,&quot;topAbs&quot;:false,&quot;type&quot;:&quot;general&quot;}],&quot;id&quot;:&quot;2025-05-13T23:36:30&quot;,&quot;type&quot;:1}"/>
</p:tagLst>
</file>

<file path=ppt/tags/tag5.xml><?xml version="1.0" encoding="utf-8"?>
<p:tagLst xmlns:p="http://schemas.openxmlformats.org/presentationml/2006/main">
  <p:tag name="KSO_WM_UNIT_HIGHLIGHT" val="0"/>
  <p:tag name="KSO_WM_UNIT_COMPATIBLE" val="0"/>
  <p:tag name="KSO_WM_DIAGRAM_GROUP_CODE" val="r1-1"/>
  <p:tag name="KSO_WM_UNIT_ID" val="custom2_11*i*3"/>
  <p:tag name="KSO_WM_TEMPLATE_CATEGORY" val="custom"/>
  <p:tag name="KSO_WM_TEMPLATE_INDEX" val="2"/>
  <p:tag name="KSO_WM_UNIT_LAYERLEVEL" val="1"/>
  <p:tag name="KSO_WM_TAG_VERSION" val="1.0"/>
  <p:tag name="KSO_WM_BEAUTIFY_FLAG" val="#wm#"/>
  <p:tag name="KSO_WM_UNIT_TYPE" val="i"/>
  <p:tag name="KSO_WM_UNIT_INDEX" val="3"/>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i*2"/>
  <p:tag name="KSO_WM_TEMPLATE_CATEGORY" val="diagram"/>
  <p:tag name="KSO_WM_TEMPLATE_INDEX" val="20201598"/>
  <p:tag name="KSO_WM_UNIT_LAYERLEVEL" val="1"/>
  <p:tag name="KSO_WM_TAG_VERSION" val="1.0"/>
  <p:tag name="KSO_WM_BEAUTIFY_FLAG" val="#wm#"/>
  <p:tag name="KSO_WM_UNIT_TYPE" val="i"/>
  <p:tag name="KSO_WM_UNIT_INDEX" val="2"/>
  <p:tag name="KSO_WM_UNIT_DEFAULT_FONT" val="0;0;0"/>
  <p:tag name="KSO_WM_UNIT_BLOCK" val="0"/>
  <p:tag name="KSO_WM_UNIT_PLACING_PICTURE" val="43635.6324933565"/>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3"/>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3"/>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4"/>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4"/>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2"/>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2"/>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1"/>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1"/>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55.xml><?xml version="1.0" encoding="utf-8"?>
<p:tagLst xmlns:p="http://schemas.openxmlformats.org/presentationml/2006/main">
  <p:tag name="KSO_WM_SPECIAL_SOURCE" val="bdnull"/>
  <p:tag name="KSO_WM_SLIDE_ID" val="diagram20201598_1"/>
  <p:tag name="KSO_WM_TEMPLATE_SUBCATEGORY" val="0"/>
  <p:tag name="KSO_WM_SLIDE_ITEM_CNT" val="0"/>
  <p:tag name="KSO_WM_SLIDE_INDEX" val="1"/>
  <p:tag name="KSO_WM_TAG_VERSION" val="1.0"/>
  <p:tag name="KSO_WM_BEAUTIFY_FLAG" val="#wm#"/>
  <p:tag name="KSO_WM_TEMPLATE_CATEGORY" val="diagram"/>
  <p:tag name="KSO_WM_TEMPLATE_INDEX" val="20201598"/>
  <p:tag name="KSO_WM_SLIDE_LAYOUT" val="a_d"/>
  <p:tag name="KSO_WM_SLIDE_LAYOUT_CNT" val="1_5"/>
  <p:tag name="KSO_WM_SLIDE_TYPE" val="text"/>
  <p:tag name="KSO_WM_SLIDE_SUBTYPE" val="picTxt"/>
  <p:tag name="KSO_WM_SLIDE_SIZE" val="886*451"/>
  <p:tag name="KSO_WM_SLIDE_POSITION" val="36*40"/>
  <p:tag name="KSO_WM_SLIDE_BACKGROUND" val="[&quot;general&quot;]"/>
  <p:tag name="KSO_WM_SLIDE_RATIO" val="1.777778"/>
  <p:tag name="KSO_WM_TEMPLATE_MASTER_TYPE" val="0"/>
  <p:tag name="KSO_WM_TEMPLATE_COLOR_TYPE" val="1"/>
  <p:tag name="KSO_WM_SLIDE_LAYOUT_INFO" val="{&quot;backgroundInfo&quot;:[{&quot;bottom&quot;:0,&quot;bottomAbs&quot;:false,&quot;left&quot;:0,&quot;leftAbs&quot;:false,&quot;right&quot;:0,&quot;rightAbs&quot;:false,&quot;top&quot;:0,&quot;topAbs&quot;:false,&quot;type&quot;:&quot;general&quot;}],&quot;id&quot;:&quot;2025-05-13T23:36:30&quot;,&quot;type&quot;:1}"/>
</p:tagLst>
</file>

<file path=ppt/tags/tag56.xml><?xml version="1.0" encoding="utf-8"?>
<p:tagLst xmlns:p="http://schemas.openxmlformats.org/presentationml/2006/main">
  <p:tag name="KSO_WM_BEAUTIFY_FLAG" val="#wm#"/>
  <p:tag name="KSO_WM_TEMPLATE_CATEGORY" val="diagram"/>
  <p:tag name="KSO_WM_TEMPLATE_INDEX" val="20201598"/>
  <p:tag name="KSO_WM_SPECIAL_SOURCE" val="bdnull"/>
</p:tagLst>
</file>

<file path=ppt/tags/tag57.xml><?xml version="1.0" encoding="utf-8"?>
<p:tagLst xmlns:p="http://schemas.openxmlformats.org/presentationml/2006/main">
  <p:tag name="KSO_WM_TEMPLATE_CATEGORY" val="custom"/>
  <p:tag name="KSO_WM_TEMPLATE_INDEX" val="2"/>
  <p:tag name="KSO_WM_TAG_VERSION" val="1.0"/>
  <p:tag name="KSO_WM_BEAUTIFY_FLAG" val="#wm#"/>
  <p:tag name="KSO_WM_UNIT_COMPATIBLE" val="0"/>
  <p:tag name="KSO_WM_UNIT_HIGHLIGHT" val="0"/>
  <p:tag name="KSO_WM_UNIT_ISCONTENTSTITLE" val="0"/>
  <p:tag name="KSO_WM_UNIT_VALUE" val="44"/>
  <p:tag name="KSO_WM_UNIT_LAYERLEVEL" val="1"/>
  <p:tag name="KSO_WM_UNIT_ID" val="custom2_6*a*1"/>
  <p:tag name="KSO_WM_DIAGRAM_GROUP_CODE" val="m1-2"/>
  <p:tag name="KSO_WM_UNIT_TYPE" val="a"/>
  <p:tag name="KSO_WM_UNIT_INDEX" val="1"/>
  <p:tag name="KSO_WM_UNIT_PRESET_TEXT" val="单击此处添加标题"/>
</p:tagLst>
</file>

<file path=ppt/tags/tag58.xml><?xml version="1.0" encoding="utf-8"?>
<p:tagLst xmlns:p="http://schemas.openxmlformats.org/presentationml/2006/main">
  <p:tag name="KSO_WM_SLIDE_ID" val="custom2_6"/>
  <p:tag name="KSO_WM_SLIDE_INDEX" val="6"/>
  <p:tag name="KSO_WM_SLIDE_ITEM_CNT" val="4"/>
  <p:tag name="KSO_WM_SLIDE_LAYOUT" val="a_f_m"/>
  <p:tag name="KSO_WM_SLIDE_LAYOUT_CNT" val="1_1_1"/>
  <p:tag name="KSO_WM_SLIDE_TYPE" val="text"/>
  <p:tag name="KSO_WM_BEAUTIFY_FLAG" val="#wm#"/>
  <p:tag name="KSO_WM_SLIDE_POSITION" val="20*39"/>
  <p:tag name="KSO_WM_SLIDE_SIZE" val="832*437"/>
  <p:tag name="KSO_WM_TEMPLATE_CATEGORY" val="custom"/>
  <p:tag name="KSO_WM_TEMPLATE_INDEX" val="2"/>
  <p:tag name="KSO_WM_TAG_VERSION" val="1.0"/>
  <p:tag name="KSO_WM_DIAGRAM_GROUP_CODE" val="m1-2"/>
  <p:tag name="KSO_WM_SLIDE_DIAGTYPE" val="m"/>
  <p:tag name="KSO_WM_SLIDE_SUBTYPE" val="diag"/>
  <p:tag name="KSO_WM_SPECIAL_SOURCE" val="bdnull"/>
</p:tagLst>
</file>

<file path=ppt/tags/tag59.xml><?xml version="1.0" encoding="utf-8"?>
<p:tagLst xmlns:p="http://schemas.openxmlformats.org/presentationml/2006/main">
  <p:tag name="KSO_WM_TAG_VERSION" val="1.0"/>
  <p:tag name="KSO_WM_SLIDE_ITEM_CNT" val="0"/>
  <p:tag name="KSO_WM_SLIDE_LAYOUT" val="a"/>
  <p:tag name="KSO_WM_SLIDE_LAYOUT_CNT" val="1"/>
  <p:tag name="KSO_WM_SLIDE_TYPE" val="endPage"/>
  <p:tag name="KSO_WM_BEAUTIFY_FLAG" val="#wm#"/>
  <p:tag name="KSO_WM_COMBINE_RELATE_SLIDE_ID" val="background20181944_10"/>
  <p:tag name="KSO_WM_TEMPLATE_CATEGORY" val="custom"/>
  <p:tag name="KSO_WM_TEMPLATE_INDEX" val="2"/>
  <p:tag name="KSO_WM_SLIDE_ID" val="custom2_12"/>
  <p:tag name="KSO_WM_SLIDE_INDEX" val="12"/>
  <p:tag name="KSO_WM_TEMPLATE_SUBCATEGORY" val="combine"/>
  <p:tag name="KSO_WM_SLIDE_SUBTYPE" val="pureTxt"/>
  <p:tag name="KSO_WM_SPECIAL_SOURCE" val="bdnull"/>
</p:tagLst>
</file>

<file path=ppt/tags/tag6.xml><?xml version="1.0" encoding="utf-8"?>
<p:tagLst xmlns:p="http://schemas.openxmlformats.org/presentationml/2006/main">
  <p:tag name="KSO_WM_UNIT_HIGHLIGHT" val="0"/>
  <p:tag name="KSO_WM_UNIT_COMPATIBLE" val="0"/>
  <p:tag name="KSO_WM_UNIT_ID" val="custom2_10*m_h_i*1_1_1"/>
  <p:tag name="KSO_WM_TEMPLATE_CATEGORY" val="custom"/>
  <p:tag name="KSO_WM_TEMPLATE_INDEX" val="2"/>
  <p:tag name="KSO_WM_UNIT_LAYERLEVEL" val="1_1_1"/>
  <p:tag name="KSO_WM_TAG_VERSION" val="1.0"/>
  <p:tag name="KSO_WM_BEAUTIFY_FLAG" val="#wm#"/>
  <p:tag name="KSO_WM_DIAGRAM_GROUP_CODE" val="m1-4"/>
  <p:tag name="KSO_WM_UNIT_TYPE" val="m_h_i"/>
  <p:tag name="KSO_WM_UNIT_INDEX" val="1_1_1"/>
</p:tagLst>
</file>

<file path=ppt/tags/tag60.xml><?xml version="1.0" encoding="utf-8"?>
<p:tagLst xmlns:p="http://schemas.openxmlformats.org/presentationml/2006/main">
  <p:tag name="KSO_WM_TEMPLATE_CATEGORY" val="custom"/>
  <p:tag name="KSO_WM_TEMPLATE_INDEX" val="2"/>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BEAUTIFY_FLAG" val="#wm#"/>
  <p:tag name="KSO_WM_UNIT_ID" val="custom2_12*a*1"/>
  <p:tag name="KSO_WM_UNIT_PRESET_TEXT" val="THANK YOU"/>
</p:tagLst>
</file>

<file path=ppt/tags/tag61.xml><?xml version="1.0" encoding="utf-8"?>
<p:tagLst xmlns:p="http://schemas.openxmlformats.org/presentationml/2006/main">
  <p:tag name="KSO_WM_TAG_VERSION" val="1.0"/>
  <p:tag name="KSO_WM_SLIDE_ITEM_CNT" val="0"/>
  <p:tag name="KSO_WM_SLIDE_LAYOUT" val="a"/>
  <p:tag name="KSO_WM_SLIDE_LAYOUT_CNT" val="1"/>
  <p:tag name="KSO_WM_SLIDE_TYPE" val="endPage"/>
  <p:tag name="KSO_WM_BEAUTIFY_FLAG" val="#wm#"/>
  <p:tag name="KSO_WM_COMBINE_RELATE_SLIDE_ID" val="background20181944_10"/>
  <p:tag name="KSO_WM_TEMPLATE_CATEGORY" val="custom"/>
  <p:tag name="KSO_WM_TEMPLATE_INDEX" val="2"/>
  <p:tag name="KSO_WM_SLIDE_ID" val="custom2_12"/>
  <p:tag name="KSO_WM_SLIDE_INDEX" val="12"/>
  <p:tag name="KSO_WM_TEMPLATE_SUBCATEGORY" val="combine"/>
  <p:tag name="KSO_WM_SLIDE_SUBTYPE" val="pureTxt"/>
  <p:tag name="KSO_WM_SPECIAL_SOURCE" val="bdnull"/>
</p:tagLst>
</file>

<file path=ppt/tags/tag62.xml><?xml version="1.0" encoding="utf-8"?>
<p:tagLst xmlns:p="http://schemas.openxmlformats.org/presentationml/2006/main">
  <p:tag name="commondata" val="eyJoZGlkIjoiNTc5YTdkZThiN2U3NjRmMmM3NzE5ZWFjZDdlNmRiZTMifQ=="/>
</p:tagLst>
</file>

<file path=ppt/tags/tag7.xml><?xml version="1.0" encoding="utf-8"?>
<p:tagLst xmlns:p="http://schemas.openxmlformats.org/presentationml/2006/main">
  <p:tag name="KSO_WM_UNIT_HIGHLIGHT" val="0"/>
  <p:tag name="KSO_WM_UNIT_COMPATIBLE" val="0"/>
  <p:tag name="KSO_WM_UNIT_ID" val="custom2_10*m_h_i*1_2_1"/>
  <p:tag name="KSO_WM_TEMPLATE_CATEGORY" val="custom"/>
  <p:tag name="KSO_WM_TEMPLATE_INDEX" val="2"/>
  <p:tag name="KSO_WM_UNIT_LAYERLEVEL" val="1_1_1"/>
  <p:tag name="KSO_WM_TAG_VERSION" val="1.0"/>
  <p:tag name="KSO_WM_BEAUTIFY_FLAG" val="#wm#"/>
  <p:tag name="KSO_WM_DIAGRAM_GROUP_CODE" val="m1-4"/>
  <p:tag name="KSO_WM_UNIT_TYPE" val="m_h_i"/>
  <p:tag name="KSO_WM_UNIT_INDEX" val="1_2_1"/>
</p:tagLst>
</file>

<file path=ppt/tags/tag8.xml><?xml version="1.0" encoding="utf-8"?>
<p:tagLst xmlns:p="http://schemas.openxmlformats.org/presentationml/2006/main">
  <p:tag name="KSO_WM_UNIT_HIGHLIGHT" val="0"/>
  <p:tag name="KSO_WM_UNIT_COMPATIBLE" val="0"/>
  <p:tag name="KSO_WM_UNIT_ID" val="custom2_10*m_h_i*1_3_1"/>
  <p:tag name="KSO_WM_TEMPLATE_CATEGORY" val="custom"/>
  <p:tag name="KSO_WM_TEMPLATE_INDEX" val="2"/>
  <p:tag name="KSO_WM_UNIT_LAYERLEVEL" val="1_1_1"/>
  <p:tag name="KSO_WM_TAG_VERSION" val="1.0"/>
  <p:tag name="KSO_WM_BEAUTIFY_FLAG" val="#wm#"/>
  <p:tag name="KSO_WM_DIAGRAM_GROUP_CODE" val="m1-4"/>
  <p:tag name="KSO_WM_UNIT_TYPE" val="m_h_i"/>
  <p:tag name="KSO_WM_UNIT_INDEX" val="1_3_1"/>
</p:tagLst>
</file>

<file path=ppt/tags/tag9.xml><?xml version="1.0" encoding="utf-8"?>
<p:tagLst xmlns:p="http://schemas.openxmlformats.org/presentationml/2006/main">
  <p:tag name="KSO_WM_UNIT_HIGHLIGHT" val="0"/>
  <p:tag name="KSO_WM_UNIT_COMPATIBLE" val="0"/>
  <p:tag name="KSO_WM_UNIT_ID" val="custom2_10*m_h_i*1_4_1"/>
  <p:tag name="KSO_WM_TEMPLATE_CATEGORY" val="custom"/>
  <p:tag name="KSO_WM_TEMPLATE_INDEX" val="2"/>
  <p:tag name="KSO_WM_UNIT_LAYERLEVEL" val="1_1_1"/>
  <p:tag name="KSO_WM_TAG_VERSION" val="1.0"/>
  <p:tag name="KSO_WM_BEAUTIFY_FLAG" val="#wm#"/>
  <p:tag name="KSO_WM_DIAGRAM_GROUP_CODE" val="m1-4"/>
  <p:tag name="KSO_WM_UNIT_TYPE" val="m_h_i"/>
  <p:tag name="KSO_WM_UNIT_INDEX" val="1_4_1"/>
</p:tagLst>
</file>

<file path=ppt/theme/theme1.xml><?xml version="1.0" encoding="utf-8"?>
<a:theme xmlns:a="http://schemas.openxmlformats.org/drawingml/2006/main" name="通用模板-黑白">
  <a:themeElements>
    <a:clrScheme name="112701">
      <a:dk1>
        <a:sysClr val="windowText" lastClr="000000"/>
      </a:dk1>
      <a:lt1>
        <a:sysClr val="window" lastClr="FFFFFF"/>
      </a:lt1>
      <a:dk2>
        <a:srgbClr val="262626"/>
      </a:dk2>
      <a:lt2>
        <a:srgbClr val="EEECE1"/>
      </a:lt2>
      <a:accent1>
        <a:srgbClr val="FFFFFF"/>
      </a:accent1>
      <a:accent2>
        <a:srgbClr val="1B1E1F"/>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1095</Words>
  <Application>WPS 演示</Application>
  <PresentationFormat/>
  <Paragraphs>72</Paragraphs>
  <Slides>14</Slides>
  <Notes>9</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14</vt:i4>
      </vt:variant>
    </vt:vector>
  </HeadingPairs>
  <TitlesOfParts>
    <vt:vector size="38" baseType="lpstr">
      <vt:lpstr>Arial</vt:lpstr>
      <vt:lpstr>宋体</vt:lpstr>
      <vt:lpstr>Wingdings</vt:lpstr>
      <vt:lpstr>黑体</vt:lpstr>
      <vt:lpstr>汉仪中黑KW</vt:lpstr>
      <vt:lpstr>汉仪旗黑-55简</vt:lpstr>
      <vt:lpstr>Wingdings</vt:lpstr>
      <vt:lpstr>DejaVu Math TeX Gyre</vt:lpstr>
      <vt:lpstr>Asana MathJax Script</vt:lpstr>
      <vt:lpstr>微软雅黑</vt:lpstr>
      <vt:lpstr>汉仪旗黑</vt:lpstr>
      <vt:lpstr>Hiragino Sans GB W3</vt:lpstr>
      <vt:lpstr>Andale Mono</vt:lpstr>
      <vt:lpstr>Hiragino Sans GB W6</vt:lpstr>
      <vt:lpstr>Calibri</vt:lpstr>
      <vt:lpstr>微软雅黑</vt:lpstr>
      <vt:lpstr>宋体</vt:lpstr>
      <vt:lpstr>Arial Unicode MS</vt:lpstr>
      <vt:lpstr>Helvetica Neue</vt:lpstr>
      <vt:lpstr>汉仪书宋二KW</vt:lpstr>
      <vt:lpstr>宋体-简</vt:lpstr>
      <vt:lpstr>苹方-简</vt:lpstr>
      <vt:lpstr>黑体</vt:lpstr>
      <vt:lpstr>通用模板-黑白</vt:lpstr>
      <vt:lpstr>宇宙线缪子成像算法研究</vt:lpstr>
      <vt:lpstr>宇宙线缪子成像</vt:lpstr>
      <vt:lpstr>缪子散射成像理论基础</vt:lpstr>
      <vt:lpstr>缪子散射成像理论基础</vt:lpstr>
      <vt:lpstr>PowerPoint 演示文稿</vt:lpstr>
      <vt:lpstr>PowerPoint 演示文稿</vt:lpstr>
      <vt:lpstr>无体素成像</vt:lpstr>
      <vt:lpstr>透射成像</vt:lpstr>
      <vt:lpstr>透射成像</vt:lpstr>
      <vt:lpstr>透射成像</vt:lpstr>
      <vt:lpstr>一个有趣的想法</vt:lpstr>
      <vt:lpstr>PowerPoint 演示文稿</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文群刚</cp:lastModifiedBy>
  <cp:revision>294</cp:revision>
  <dcterms:created xsi:type="dcterms:W3CDTF">2025-08-19T12:11:06Z</dcterms:created>
  <dcterms:modified xsi:type="dcterms:W3CDTF">2025-08-19T12:11:06Z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2052-6.11.0.8885</vt:lpwstr>
  </property>
  <property fmtid="{D5CDD505-2E9C-101B-9397-08002B2CF9AE}" pid="3" name="ICV">
    <vt:lpwstr/>
  </property>
</Properties>
</file>