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1"/>
  </p:notesMasterIdLst>
  <p:handoutMasterIdLst>
    <p:handoutMasterId r:id="rId22"/>
  </p:handoutMasterIdLst>
  <p:sldIdLst>
    <p:sldId id="262" r:id="rId3"/>
    <p:sldId id="689" r:id="rId4"/>
    <p:sldId id="757" r:id="rId5"/>
    <p:sldId id="788" r:id="rId6"/>
    <p:sldId id="790" r:id="rId7"/>
    <p:sldId id="791" r:id="rId8"/>
    <p:sldId id="792" r:id="rId9"/>
    <p:sldId id="781" r:id="rId10"/>
    <p:sldId id="751" r:id="rId11"/>
    <p:sldId id="782" r:id="rId12"/>
    <p:sldId id="796" r:id="rId13"/>
    <p:sldId id="785" r:id="rId14"/>
    <p:sldId id="784" r:id="rId15"/>
    <p:sldId id="783" r:id="rId16"/>
    <p:sldId id="787" r:id="rId17"/>
    <p:sldId id="794" r:id="rId18"/>
    <p:sldId id="793" r:id="rId19"/>
    <p:sldId id="703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ydhu@outlook.com" initials="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931688"/>
    <a:srgbClr val="0D3D7E"/>
    <a:srgbClr val="E7F5FE"/>
    <a:srgbClr val="000099"/>
    <a:srgbClr val="FEFEFD"/>
    <a:srgbClr val="010103"/>
    <a:srgbClr val="F8F3F3"/>
    <a:srgbClr val="FFFFFF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93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3E917-7A79-4677-8802-AC6A7085AD88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155C3-3F51-4AC0-ACBC-5E65A356DF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7B129-9193-4CBA-99B8-80FEFD8654C3}" type="datetimeFigureOut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AA99-5BFF-4A5D-9ED9-F1B3FE2CCB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1D8EC34-BA80-4310-8368-DD5EC170E5D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079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086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8198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865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340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13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375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303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803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612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9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35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89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853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077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EAA3A-3486-4F6B-8939-D4D64A5D058D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93D1-87A2-4591-8375-41E952898B1D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A012C-FE8A-45D1-8193-2642F3226735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8C4BE-43FC-49EC-9937-57DB811A7609}" type="datetime1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E5A12-D9F8-4BDA-9903-73A0F82BB022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24FE0-4CF2-464B-A5F3-A807646EEA79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5EF2-E7AC-4995-AFF4-5BD1ED62D694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45BA9-57BF-4DE0-B040-36E81AD9008D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C7060-2178-447C-A8B7-C279EB8C2633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A55FA-49D5-402D-AF4A-56860812F551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7D4E3-2EB1-4A4C-B7EC-B92CC720F4A8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3B404-97B1-467B-8646-5F8A535652E4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21030-D5D8-437C-96D8-D161581700CB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D5D99-C28C-4627-A43F-DA2D87D53EE7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20912-49F1-4A89-BFDE-0FEF0A66981C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27D90-EB9F-41F8-AF81-427BA376C468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E5BDE-DDAD-4538-B0F2-0C52EC6A3D7B}" type="datetime1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 smtClean="0">
                <a:solidFill>
                  <a:srgbClr val="FFFFFF">
                    <a:lumMod val="50000"/>
                  </a:srgbClr>
                </a:solidFill>
              </a:rPr>
              <a:t>‹#›</a:t>
            </a:fld>
            <a:endParaRPr lang="zh-CN" alt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A91E7-1DB7-42AB-AB8E-FFEFF310607D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F584-9B29-4887-945A-5433B7A98F4A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FF63-351C-4F1C-8785-4E036BE482CE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61F2-9A45-443D-9201-3427583F6CBD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01C9B-880D-4171-B7B1-7B8D12C86780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9CA3F-6D58-467C-B001-4F16F4B4747A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A4DE-210B-4F24-911A-23B85822F741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6FE47-CF89-4B97-872B-228C1FC9AE89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20728-6E9B-4F1A-8EEE-6D34CCCBF6D5}" type="datetime1">
              <a:rPr lang="zh-CN" altLang="en-US" smtClean="0"/>
              <a:t>2025/8/20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第十三届全国先进气体探测器会议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71459-6F00-40D0-8B0B-93B2E49337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Relationship Id="rId6" Type="http://schemas.openxmlformats.org/officeDocument/2006/relationships/image" Target="../media/image35.png"/><Relationship Id="rId5" Type="http://schemas.openxmlformats.org/officeDocument/2006/relationships/image" Target="../media/image33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80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9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6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7.xml"/><Relationship Id="rId6" Type="http://schemas.openxmlformats.org/officeDocument/2006/relationships/image" Target="../media/image52.png"/><Relationship Id="rId5" Type="http://schemas.openxmlformats.org/officeDocument/2006/relationships/image" Target="../media/image2.png"/><Relationship Id="rId4" Type="http://schemas.openxmlformats.org/officeDocument/2006/relationships/image" Target="../media/image51.png"/><Relationship Id="rId9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Relationship Id="rId5" Type="http://schemas.openxmlformats.org/officeDocument/2006/relationships/image" Target="../media/image56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4.xml"/><Relationship Id="rId7" Type="http://schemas.openxmlformats.org/officeDocument/2006/relationships/hyperlink" Target="https://doi.org/10.25325/CERN-Environment-2023-003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4.xml"/><Relationship Id="rId6" Type="http://schemas.openxmlformats.org/officeDocument/2006/relationships/hyperlink" Target="https://home.cern/news/news/cern/cerns-year-environmental-awareness#:~:text=CERN%E2%80%99s%20Year%20of%20Environmental%20Awareness%20will%20be%20officially,presentations%20on%20environmental%20subjects%20and%20a%20round-table%20discussion" TargetMode="External"/><Relationship Id="rId5" Type="http://schemas.openxmlformats.org/officeDocument/2006/relationships/hyperlink" Target="https://hse.cern/environment-report-2019-202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8.png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20.png"/><Relationship Id="rId10" Type="http://schemas.openxmlformats.org/officeDocument/2006/relationships/image" Target="../media/image220.png"/><Relationship Id="rId4" Type="http://schemas.openxmlformats.org/officeDocument/2006/relationships/image" Target="../media/image19.jp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0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日期占位符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3A323-331D-480B-B958-22078E99B305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000099"/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000099"/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2082552"/>
            <a:ext cx="1219199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利用高精度光电</a:t>
            </a:r>
            <a:r>
              <a:rPr lang="en-US" altLang="zh-CN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RPC</a:t>
            </a:r>
            <a:r>
              <a:rPr lang="zh-CN" alt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寻找环保</a:t>
            </a:r>
            <a:r>
              <a:rPr lang="en-US" altLang="zh-CN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RPC</a:t>
            </a:r>
            <a:r>
              <a:rPr lang="zh-CN" altLang="en-US" sz="66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隶书" panose="02010800040101010101" pitchFamily="2" charset="-122"/>
                <a:cs typeface="Times New Roman" panose="02020603050405020304" pitchFamily="18" charset="0"/>
                <a:sym typeface="黑体" panose="02010609060101010101" pitchFamily="49" charset="-122"/>
              </a:rPr>
              <a:t>工作气体</a:t>
            </a:r>
            <a:endParaRPr lang="zh-CN" altLang="en-US" sz="6600" dirty="0">
              <a:solidFill>
                <a:srgbClr val="1216AE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隶书" panose="02010800040101010101" pitchFamily="2" charset="-122"/>
              <a:ea typeface="华文隶书" panose="02010800040101010101" pitchFamily="2" charset="-122"/>
              <a:sym typeface="黑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522166" y="4436021"/>
            <a:ext cx="86562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1216A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赵一锭</a:t>
            </a:r>
            <a:r>
              <a:rPr lang="en-US" altLang="zh-CN" sz="2800" b="1" dirty="0">
                <a:solidFill>
                  <a:srgbClr val="1216A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solidFill>
                  <a:srgbClr val="1216AE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胡东栋     邵明</a:t>
            </a:r>
            <a:endParaRPr lang="en-US" altLang="zh-CN" sz="2400" dirty="0">
              <a:solidFill>
                <a:srgbClr val="1216AE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28" name="图片 27"/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3986" t="27936" r="4125" b="31429"/>
          <a:stretch>
            <a:fillRect/>
          </a:stretch>
        </p:blipFill>
        <p:spPr>
          <a:xfrm>
            <a:off x="485974" y="330782"/>
            <a:ext cx="11202999" cy="914400"/>
          </a:xfrm>
          <a:prstGeom prst="rect">
            <a:avLst/>
          </a:prstGeom>
        </p:spPr>
      </p:pic>
      <p:grpSp>
        <p:nvGrpSpPr>
          <p:cNvPr id="34" name="jwc_logo"/>
          <p:cNvGrpSpPr/>
          <p:nvPr/>
        </p:nvGrpSpPr>
        <p:grpSpPr>
          <a:xfrm>
            <a:off x="7888915" y="538967"/>
            <a:ext cx="3343240" cy="564396"/>
            <a:chOff x="8729725" y="4570716"/>
            <a:chExt cx="2830513" cy="477838"/>
          </a:xfrm>
          <a:solidFill>
            <a:srgbClr val="FFFFFF"/>
          </a:solidFill>
        </p:grpSpPr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9304400" y="4945366"/>
              <a:ext cx="1363663" cy="101600"/>
            </a:xfrm>
            <a:custGeom>
              <a:avLst/>
              <a:gdLst>
                <a:gd name="T0" fmla="*/ 15 w 915"/>
                <a:gd name="T1" fmla="*/ 51 h 68"/>
                <a:gd name="T2" fmla="*/ 14 w 915"/>
                <a:gd name="T3" fmla="*/ 11 h 68"/>
                <a:gd name="T4" fmla="*/ 35 w 915"/>
                <a:gd name="T5" fmla="*/ 4 h 68"/>
                <a:gd name="T6" fmla="*/ 77 w 915"/>
                <a:gd name="T7" fmla="*/ 51 h 68"/>
                <a:gd name="T8" fmla="*/ 74 w 915"/>
                <a:gd name="T9" fmla="*/ 51 h 68"/>
                <a:gd name="T10" fmla="*/ 57 w 915"/>
                <a:gd name="T11" fmla="*/ 21 h 68"/>
                <a:gd name="T12" fmla="*/ 108 w 915"/>
                <a:gd name="T13" fmla="*/ 0 h 68"/>
                <a:gd name="T14" fmla="*/ 104 w 915"/>
                <a:gd name="T15" fmla="*/ 32 h 68"/>
                <a:gd name="T16" fmla="*/ 134 w 915"/>
                <a:gd name="T17" fmla="*/ 21 h 68"/>
                <a:gd name="T18" fmla="*/ 155 w 915"/>
                <a:gd name="T19" fmla="*/ 21 h 68"/>
                <a:gd name="T20" fmla="*/ 187 w 915"/>
                <a:gd name="T21" fmla="*/ 46 h 68"/>
                <a:gd name="T22" fmla="*/ 169 w 915"/>
                <a:gd name="T23" fmla="*/ 29 h 68"/>
                <a:gd name="T24" fmla="*/ 221 w 915"/>
                <a:gd name="T25" fmla="*/ 24 h 68"/>
                <a:gd name="T26" fmla="*/ 198 w 915"/>
                <a:gd name="T27" fmla="*/ 52 h 68"/>
                <a:gd name="T28" fmla="*/ 209 w 915"/>
                <a:gd name="T29" fmla="*/ 18 h 68"/>
                <a:gd name="T30" fmla="*/ 247 w 915"/>
                <a:gd name="T31" fmla="*/ 51 h 68"/>
                <a:gd name="T32" fmla="*/ 244 w 915"/>
                <a:gd name="T33" fmla="*/ 42 h 68"/>
                <a:gd name="T34" fmla="*/ 271 w 915"/>
                <a:gd name="T35" fmla="*/ 1 h 68"/>
                <a:gd name="T36" fmla="*/ 276 w 915"/>
                <a:gd name="T37" fmla="*/ 51 h 68"/>
                <a:gd name="T38" fmla="*/ 259 w 915"/>
                <a:gd name="T39" fmla="*/ 22 h 68"/>
                <a:gd name="T40" fmla="*/ 301 w 915"/>
                <a:gd name="T41" fmla="*/ 46 h 68"/>
                <a:gd name="T42" fmla="*/ 292 w 915"/>
                <a:gd name="T43" fmla="*/ 7 h 68"/>
                <a:gd name="T44" fmla="*/ 333 w 915"/>
                <a:gd name="T45" fmla="*/ 20 h 68"/>
                <a:gd name="T46" fmla="*/ 309 w 915"/>
                <a:gd name="T47" fmla="*/ 67 h 68"/>
                <a:gd name="T48" fmla="*/ 305 w 915"/>
                <a:gd name="T49" fmla="*/ 19 h 68"/>
                <a:gd name="T50" fmla="*/ 379 w 915"/>
                <a:gd name="T51" fmla="*/ 18 h 68"/>
                <a:gd name="T52" fmla="*/ 415 w 915"/>
                <a:gd name="T53" fmla="*/ 44 h 68"/>
                <a:gd name="T54" fmla="*/ 403 w 915"/>
                <a:gd name="T55" fmla="*/ 21 h 68"/>
                <a:gd name="T56" fmla="*/ 425 w 915"/>
                <a:gd name="T57" fmla="*/ 5 h 68"/>
                <a:gd name="T58" fmla="*/ 475 w 915"/>
                <a:gd name="T59" fmla="*/ 19 h 68"/>
                <a:gd name="T60" fmla="*/ 465 w 915"/>
                <a:gd name="T61" fmla="*/ 54 h 68"/>
                <a:gd name="T62" fmla="*/ 471 w 915"/>
                <a:gd name="T63" fmla="*/ 48 h 68"/>
                <a:gd name="T64" fmla="*/ 474 w 915"/>
                <a:gd name="T65" fmla="*/ 4 h 68"/>
                <a:gd name="T66" fmla="*/ 516 w 915"/>
                <a:gd name="T67" fmla="*/ 28 h 68"/>
                <a:gd name="T68" fmla="*/ 517 w 915"/>
                <a:gd name="T69" fmla="*/ 40 h 68"/>
                <a:gd name="T70" fmla="*/ 537 w 915"/>
                <a:gd name="T71" fmla="*/ 49 h 68"/>
                <a:gd name="T72" fmla="*/ 528 w 915"/>
                <a:gd name="T73" fmla="*/ 23 h 68"/>
                <a:gd name="T74" fmla="*/ 565 w 915"/>
                <a:gd name="T75" fmla="*/ 53 h 68"/>
                <a:gd name="T76" fmla="*/ 563 w 915"/>
                <a:gd name="T77" fmla="*/ 21 h 68"/>
                <a:gd name="T78" fmla="*/ 620 w 915"/>
                <a:gd name="T79" fmla="*/ 52 h 68"/>
                <a:gd name="T80" fmla="*/ 596 w 915"/>
                <a:gd name="T81" fmla="*/ 49 h 68"/>
                <a:gd name="T82" fmla="*/ 587 w 915"/>
                <a:gd name="T83" fmla="*/ 22 h 68"/>
                <a:gd name="T84" fmla="*/ 642 w 915"/>
                <a:gd name="T85" fmla="*/ 17 h 68"/>
                <a:gd name="T86" fmla="*/ 643 w 915"/>
                <a:gd name="T87" fmla="*/ 48 h 68"/>
                <a:gd name="T88" fmla="*/ 667 w 915"/>
                <a:gd name="T89" fmla="*/ 49 h 68"/>
                <a:gd name="T90" fmla="*/ 671 w 915"/>
                <a:gd name="T91" fmla="*/ 23 h 68"/>
                <a:gd name="T92" fmla="*/ 726 w 915"/>
                <a:gd name="T93" fmla="*/ 20 h 68"/>
                <a:gd name="T94" fmla="*/ 739 w 915"/>
                <a:gd name="T95" fmla="*/ 29 h 68"/>
                <a:gd name="T96" fmla="*/ 731 w 915"/>
                <a:gd name="T97" fmla="*/ 33 h 68"/>
                <a:gd name="T98" fmla="*/ 778 w 915"/>
                <a:gd name="T99" fmla="*/ 45 h 68"/>
                <a:gd name="T100" fmla="*/ 771 w 915"/>
                <a:gd name="T101" fmla="*/ 24 h 68"/>
                <a:gd name="T102" fmla="*/ 753 w 915"/>
                <a:gd name="T103" fmla="*/ 45 h 68"/>
                <a:gd name="T104" fmla="*/ 803 w 915"/>
                <a:gd name="T105" fmla="*/ 54 h 68"/>
                <a:gd name="T106" fmla="*/ 816 w 915"/>
                <a:gd name="T107" fmla="*/ 0 h 68"/>
                <a:gd name="T108" fmla="*/ 812 w 915"/>
                <a:gd name="T109" fmla="*/ 29 h 68"/>
                <a:gd name="T110" fmla="*/ 881 w 915"/>
                <a:gd name="T111" fmla="*/ 10 h 68"/>
                <a:gd name="T112" fmla="*/ 859 w 915"/>
                <a:gd name="T113" fmla="*/ 49 h 68"/>
                <a:gd name="T114" fmla="*/ 903 w 915"/>
                <a:gd name="T115" fmla="*/ 48 h 68"/>
                <a:gd name="T116" fmla="*/ 891 w 915"/>
                <a:gd name="T117" fmla="*/ 31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15" h="68">
                  <a:moveTo>
                    <a:pt x="35" y="4"/>
                  </a:moveTo>
                  <a:cubicBezTo>
                    <a:pt x="35" y="3"/>
                    <a:pt x="35" y="3"/>
                    <a:pt x="35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9" y="4"/>
                    <a:pt x="47" y="5"/>
                    <a:pt x="46" y="6"/>
                  </a:cubicBezTo>
                  <a:cubicBezTo>
                    <a:pt x="46" y="7"/>
                    <a:pt x="45" y="9"/>
                    <a:pt x="45" y="1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7"/>
                    <a:pt x="45" y="41"/>
                    <a:pt x="44" y="43"/>
                  </a:cubicBezTo>
                  <a:cubicBezTo>
                    <a:pt x="43" y="46"/>
                    <a:pt x="41" y="49"/>
                    <a:pt x="38" y="51"/>
                  </a:cubicBezTo>
                  <a:cubicBezTo>
                    <a:pt x="35" y="53"/>
                    <a:pt x="31" y="53"/>
                    <a:pt x="27" y="53"/>
                  </a:cubicBezTo>
                  <a:cubicBezTo>
                    <a:pt x="21" y="53"/>
                    <a:pt x="17" y="53"/>
                    <a:pt x="15" y="51"/>
                  </a:cubicBezTo>
                  <a:cubicBezTo>
                    <a:pt x="12" y="49"/>
                    <a:pt x="10" y="46"/>
                    <a:pt x="9" y="43"/>
                  </a:cubicBezTo>
                  <a:cubicBezTo>
                    <a:pt x="8" y="41"/>
                    <a:pt x="7" y="37"/>
                    <a:pt x="7" y="3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8"/>
                    <a:pt x="7" y="6"/>
                    <a:pt x="6" y="5"/>
                  </a:cubicBezTo>
                  <a:cubicBezTo>
                    <a:pt x="5" y="4"/>
                    <a:pt x="4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4" y="6"/>
                    <a:pt x="14" y="8"/>
                    <a:pt x="14" y="11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5"/>
                    <a:pt x="14" y="37"/>
                    <a:pt x="14" y="40"/>
                  </a:cubicBezTo>
                  <a:cubicBezTo>
                    <a:pt x="15" y="43"/>
                    <a:pt x="15" y="45"/>
                    <a:pt x="16" y="46"/>
                  </a:cubicBezTo>
                  <a:cubicBezTo>
                    <a:pt x="17" y="48"/>
                    <a:pt x="19" y="49"/>
                    <a:pt x="20" y="50"/>
                  </a:cubicBezTo>
                  <a:cubicBezTo>
                    <a:pt x="22" y="51"/>
                    <a:pt x="24" y="51"/>
                    <a:pt x="27" y="51"/>
                  </a:cubicBezTo>
                  <a:cubicBezTo>
                    <a:pt x="30" y="51"/>
                    <a:pt x="33" y="50"/>
                    <a:pt x="35" y="49"/>
                  </a:cubicBezTo>
                  <a:cubicBezTo>
                    <a:pt x="37" y="47"/>
                    <a:pt x="39" y="46"/>
                    <a:pt x="40" y="43"/>
                  </a:cubicBezTo>
                  <a:cubicBezTo>
                    <a:pt x="41" y="41"/>
                    <a:pt x="41" y="37"/>
                    <a:pt x="41" y="32"/>
                  </a:cubicBezTo>
                  <a:cubicBezTo>
                    <a:pt x="41" y="12"/>
                    <a:pt x="41" y="12"/>
                    <a:pt x="41" y="12"/>
                  </a:cubicBezTo>
                  <a:cubicBezTo>
                    <a:pt x="41" y="9"/>
                    <a:pt x="41" y="7"/>
                    <a:pt x="40" y="6"/>
                  </a:cubicBezTo>
                  <a:cubicBezTo>
                    <a:pt x="39" y="5"/>
                    <a:pt x="38" y="4"/>
                    <a:pt x="36" y="4"/>
                  </a:cubicBezTo>
                  <a:cubicBezTo>
                    <a:pt x="35" y="4"/>
                    <a:pt x="35" y="4"/>
                    <a:pt x="35" y="4"/>
                  </a:cubicBezTo>
                  <a:close/>
                  <a:moveTo>
                    <a:pt x="69" y="25"/>
                  </a:moveTo>
                  <a:cubicBezTo>
                    <a:pt x="73" y="20"/>
                    <a:pt x="76" y="18"/>
                    <a:pt x="79" y="18"/>
                  </a:cubicBezTo>
                  <a:cubicBezTo>
                    <a:pt x="81" y="18"/>
                    <a:pt x="83" y="18"/>
                    <a:pt x="84" y="19"/>
                  </a:cubicBezTo>
                  <a:cubicBezTo>
                    <a:pt x="85" y="20"/>
                    <a:pt x="87" y="21"/>
                    <a:pt x="87" y="23"/>
                  </a:cubicBezTo>
                  <a:cubicBezTo>
                    <a:pt x="88" y="25"/>
                    <a:pt x="88" y="27"/>
                    <a:pt x="88" y="30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8" y="47"/>
                    <a:pt x="88" y="48"/>
                    <a:pt x="89" y="49"/>
                  </a:cubicBezTo>
                  <a:cubicBezTo>
                    <a:pt x="89" y="50"/>
                    <a:pt x="89" y="50"/>
                    <a:pt x="90" y="51"/>
                  </a:cubicBezTo>
                  <a:cubicBezTo>
                    <a:pt x="90" y="51"/>
                    <a:pt x="91" y="51"/>
                    <a:pt x="93" y="51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9" y="51"/>
                    <a:pt x="80" y="51"/>
                    <a:pt x="81" y="50"/>
                  </a:cubicBezTo>
                  <a:cubicBezTo>
                    <a:pt x="82" y="50"/>
                    <a:pt x="82" y="49"/>
                    <a:pt x="82" y="48"/>
                  </a:cubicBezTo>
                  <a:cubicBezTo>
                    <a:pt x="82" y="48"/>
                    <a:pt x="82" y="47"/>
                    <a:pt x="82" y="45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27"/>
                    <a:pt x="82" y="25"/>
                    <a:pt x="81" y="24"/>
                  </a:cubicBezTo>
                  <a:cubicBezTo>
                    <a:pt x="80" y="23"/>
                    <a:pt x="79" y="22"/>
                    <a:pt x="77" y="22"/>
                  </a:cubicBezTo>
                  <a:cubicBezTo>
                    <a:pt x="74" y="22"/>
                    <a:pt x="71" y="23"/>
                    <a:pt x="69" y="2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7"/>
                    <a:pt x="69" y="48"/>
                    <a:pt x="69" y="49"/>
                  </a:cubicBezTo>
                  <a:cubicBezTo>
                    <a:pt x="69" y="50"/>
                    <a:pt x="70" y="50"/>
                    <a:pt x="70" y="51"/>
                  </a:cubicBezTo>
                  <a:cubicBezTo>
                    <a:pt x="71" y="51"/>
                    <a:pt x="72" y="51"/>
                    <a:pt x="74" y="51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60" y="51"/>
                    <a:pt x="61" y="51"/>
                    <a:pt x="62" y="50"/>
                  </a:cubicBezTo>
                  <a:cubicBezTo>
                    <a:pt x="62" y="49"/>
                    <a:pt x="63" y="47"/>
                    <a:pt x="63" y="45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28"/>
                    <a:pt x="63" y="25"/>
                    <a:pt x="62" y="24"/>
                  </a:cubicBezTo>
                  <a:cubicBezTo>
                    <a:pt x="62" y="23"/>
                    <a:pt x="62" y="23"/>
                    <a:pt x="61" y="22"/>
                  </a:cubicBezTo>
                  <a:cubicBezTo>
                    <a:pt x="61" y="22"/>
                    <a:pt x="61" y="22"/>
                    <a:pt x="60" y="22"/>
                  </a:cubicBezTo>
                  <a:cubicBezTo>
                    <a:pt x="59" y="22"/>
                    <a:pt x="58" y="22"/>
                    <a:pt x="57" y="22"/>
                  </a:cubicBezTo>
                  <a:cubicBezTo>
                    <a:pt x="57" y="21"/>
                    <a:pt x="57" y="21"/>
                    <a:pt x="57" y="21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25"/>
                    <a:pt x="69" y="25"/>
                    <a:pt x="69" y="25"/>
                  </a:cubicBezTo>
                  <a:close/>
                  <a:moveTo>
                    <a:pt x="108" y="0"/>
                  </a:moveTo>
                  <a:cubicBezTo>
                    <a:pt x="109" y="0"/>
                    <a:pt x="110" y="0"/>
                    <a:pt x="110" y="1"/>
                  </a:cubicBezTo>
                  <a:cubicBezTo>
                    <a:pt x="111" y="2"/>
                    <a:pt x="111" y="3"/>
                    <a:pt x="111" y="4"/>
                  </a:cubicBezTo>
                  <a:cubicBezTo>
                    <a:pt x="111" y="5"/>
                    <a:pt x="111" y="6"/>
                    <a:pt x="110" y="7"/>
                  </a:cubicBezTo>
                  <a:cubicBezTo>
                    <a:pt x="109" y="7"/>
                    <a:pt x="109" y="8"/>
                    <a:pt x="108" y="8"/>
                  </a:cubicBezTo>
                  <a:cubicBezTo>
                    <a:pt x="107" y="8"/>
                    <a:pt x="106" y="7"/>
                    <a:pt x="105" y="7"/>
                  </a:cubicBezTo>
                  <a:cubicBezTo>
                    <a:pt x="105" y="6"/>
                    <a:pt x="104" y="5"/>
                    <a:pt x="104" y="4"/>
                  </a:cubicBezTo>
                  <a:cubicBezTo>
                    <a:pt x="104" y="3"/>
                    <a:pt x="105" y="2"/>
                    <a:pt x="105" y="1"/>
                  </a:cubicBezTo>
                  <a:cubicBezTo>
                    <a:pt x="106" y="0"/>
                    <a:pt x="107" y="0"/>
                    <a:pt x="108" y="0"/>
                  </a:cubicBezTo>
                  <a:close/>
                  <a:moveTo>
                    <a:pt x="111" y="18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1" y="47"/>
                    <a:pt x="111" y="49"/>
                    <a:pt x="111" y="49"/>
                  </a:cubicBezTo>
                  <a:cubicBezTo>
                    <a:pt x="111" y="50"/>
                    <a:pt x="112" y="51"/>
                    <a:pt x="112" y="51"/>
                  </a:cubicBezTo>
                  <a:cubicBezTo>
                    <a:pt x="113" y="51"/>
                    <a:pt x="114" y="51"/>
                    <a:pt x="115" y="51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99" y="51"/>
                    <a:pt x="99" y="51"/>
                    <a:pt x="99" y="51"/>
                  </a:cubicBezTo>
                  <a:cubicBezTo>
                    <a:pt x="101" y="51"/>
                    <a:pt x="102" y="51"/>
                    <a:pt x="103" y="51"/>
                  </a:cubicBezTo>
                  <a:cubicBezTo>
                    <a:pt x="103" y="51"/>
                    <a:pt x="103" y="50"/>
                    <a:pt x="104" y="49"/>
                  </a:cubicBezTo>
                  <a:cubicBezTo>
                    <a:pt x="104" y="49"/>
                    <a:pt x="104" y="47"/>
                    <a:pt x="104" y="45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8"/>
                    <a:pt x="104" y="26"/>
                    <a:pt x="104" y="25"/>
                  </a:cubicBezTo>
                  <a:cubicBezTo>
                    <a:pt x="104" y="24"/>
                    <a:pt x="103" y="23"/>
                    <a:pt x="103" y="23"/>
                  </a:cubicBezTo>
                  <a:cubicBezTo>
                    <a:pt x="103" y="23"/>
                    <a:pt x="102" y="23"/>
                    <a:pt x="101" y="23"/>
                  </a:cubicBezTo>
                  <a:cubicBezTo>
                    <a:pt x="101" y="23"/>
                    <a:pt x="100" y="23"/>
                    <a:pt x="99" y="23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11" y="18"/>
                    <a:pt x="111" y="18"/>
                    <a:pt x="111" y="18"/>
                  </a:cubicBezTo>
                  <a:close/>
                  <a:moveTo>
                    <a:pt x="122" y="19"/>
                  </a:moveTo>
                  <a:cubicBezTo>
                    <a:pt x="137" y="19"/>
                    <a:pt x="137" y="19"/>
                    <a:pt x="137" y="19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5" y="20"/>
                    <a:pt x="134" y="20"/>
                    <a:pt x="134" y="21"/>
                  </a:cubicBezTo>
                  <a:cubicBezTo>
                    <a:pt x="133" y="21"/>
                    <a:pt x="133" y="22"/>
                    <a:pt x="133" y="23"/>
                  </a:cubicBezTo>
                  <a:cubicBezTo>
                    <a:pt x="133" y="23"/>
                    <a:pt x="133" y="25"/>
                    <a:pt x="134" y="26"/>
                  </a:cubicBezTo>
                  <a:cubicBezTo>
                    <a:pt x="141" y="45"/>
                    <a:pt x="141" y="45"/>
                    <a:pt x="141" y="45"/>
                  </a:cubicBezTo>
                  <a:cubicBezTo>
                    <a:pt x="149" y="25"/>
                    <a:pt x="149" y="25"/>
                    <a:pt x="149" y="25"/>
                  </a:cubicBezTo>
                  <a:cubicBezTo>
                    <a:pt x="149" y="24"/>
                    <a:pt x="150" y="23"/>
                    <a:pt x="150" y="22"/>
                  </a:cubicBezTo>
                  <a:cubicBezTo>
                    <a:pt x="150" y="21"/>
                    <a:pt x="150" y="21"/>
                    <a:pt x="149" y="21"/>
                  </a:cubicBezTo>
                  <a:cubicBezTo>
                    <a:pt x="149" y="21"/>
                    <a:pt x="149" y="20"/>
                    <a:pt x="149" y="20"/>
                  </a:cubicBezTo>
                  <a:cubicBezTo>
                    <a:pt x="148" y="20"/>
                    <a:pt x="147" y="20"/>
                    <a:pt x="146" y="20"/>
                  </a:cubicBezTo>
                  <a:cubicBezTo>
                    <a:pt x="146" y="19"/>
                    <a:pt x="146" y="19"/>
                    <a:pt x="146" y="19"/>
                  </a:cubicBezTo>
                  <a:cubicBezTo>
                    <a:pt x="157" y="19"/>
                    <a:pt x="157" y="19"/>
                    <a:pt x="157" y="19"/>
                  </a:cubicBezTo>
                  <a:cubicBezTo>
                    <a:pt x="157" y="20"/>
                    <a:pt x="157" y="20"/>
                    <a:pt x="157" y="20"/>
                  </a:cubicBezTo>
                  <a:cubicBezTo>
                    <a:pt x="156" y="20"/>
                    <a:pt x="155" y="20"/>
                    <a:pt x="155" y="21"/>
                  </a:cubicBezTo>
                  <a:cubicBezTo>
                    <a:pt x="154" y="21"/>
                    <a:pt x="153" y="23"/>
                    <a:pt x="152" y="24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27" y="25"/>
                    <a:pt x="127" y="25"/>
                    <a:pt x="127" y="25"/>
                  </a:cubicBezTo>
                  <a:cubicBezTo>
                    <a:pt x="127" y="23"/>
                    <a:pt x="126" y="22"/>
                    <a:pt x="126" y="22"/>
                  </a:cubicBezTo>
                  <a:cubicBezTo>
                    <a:pt x="125" y="21"/>
                    <a:pt x="125" y="21"/>
                    <a:pt x="124" y="20"/>
                  </a:cubicBezTo>
                  <a:cubicBezTo>
                    <a:pt x="123" y="20"/>
                    <a:pt x="123" y="20"/>
                    <a:pt x="121" y="19"/>
                  </a:cubicBezTo>
                  <a:cubicBezTo>
                    <a:pt x="122" y="19"/>
                    <a:pt x="122" y="19"/>
                    <a:pt x="122" y="19"/>
                  </a:cubicBezTo>
                  <a:close/>
                  <a:moveTo>
                    <a:pt x="169" y="31"/>
                  </a:moveTo>
                  <a:cubicBezTo>
                    <a:pt x="169" y="37"/>
                    <a:pt x="170" y="40"/>
                    <a:pt x="173" y="43"/>
                  </a:cubicBezTo>
                  <a:cubicBezTo>
                    <a:pt x="175" y="46"/>
                    <a:pt x="178" y="48"/>
                    <a:pt x="181" y="48"/>
                  </a:cubicBezTo>
                  <a:cubicBezTo>
                    <a:pt x="183" y="48"/>
                    <a:pt x="185" y="47"/>
                    <a:pt x="187" y="46"/>
                  </a:cubicBezTo>
                  <a:cubicBezTo>
                    <a:pt x="188" y="45"/>
                    <a:pt x="189" y="43"/>
                    <a:pt x="191" y="39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1" y="43"/>
                    <a:pt x="190" y="47"/>
                    <a:pt x="187" y="49"/>
                  </a:cubicBezTo>
                  <a:cubicBezTo>
                    <a:pt x="185" y="52"/>
                    <a:pt x="182" y="53"/>
                    <a:pt x="178" y="53"/>
                  </a:cubicBezTo>
                  <a:cubicBezTo>
                    <a:pt x="174" y="53"/>
                    <a:pt x="171" y="52"/>
                    <a:pt x="168" y="49"/>
                  </a:cubicBezTo>
                  <a:cubicBezTo>
                    <a:pt x="165" y="45"/>
                    <a:pt x="164" y="41"/>
                    <a:pt x="164" y="36"/>
                  </a:cubicBezTo>
                  <a:cubicBezTo>
                    <a:pt x="164" y="30"/>
                    <a:pt x="166" y="25"/>
                    <a:pt x="169" y="22"/>
                  </a:cubicBezTo>
                  <a:cubicBezTo>
                    <a:pt x="171" y="19"/>
                    <a:pt x="175" y="17"/>
                    <a:pt x="179" y="17"/>
                  </a:cubicBezTo>
                  <a:cubicBezTo>
                    <a:pt x="183" y="17"/>
                    <a:pt x="186" y="19"/>
                    <a:pt x="189" y="21"/>
                  </a:cubicBezTo>
                  <a:cubicBezTo>
                    <a:pt x="191" y="23"/>
                    <a:pt x="192" y="27"/>
                    <a:pt x="192" y="31"/>
                  </a:cubicBezTo>
                  <a:cubicBezTo>
                    <a:pt x="169" y="31"/>
                    <a:pt x="169" y="31"/>
                    <a:pt x="169" y="31"/>
                  </a:cubicBezTo>
                  <a:close/>
                  <a:moveTo>
                    <a:pt x="169" y="29"/>
                  </a:moveTo>
                  <a:cubicBezTo>
                    <a:pt x="184" y="29"/>
                    <a:pt x="184" y="29"/>
                    <a:pt x="184" y="29"/>
                  </a:cubicBezTo>
                  <a:cubicBezTo>
                    <a:pt x="184" y="27"/>
                    <a:pt x="184" y="26"/>
                    <a:pt x="183" y="25"/>
                  </a:cubicBezTo>
                  <a:cubicBezTo>
                    <a:pt x="183" y="24"/>
                    <a:pt x="182" y="23"/>
                    <a:pt x="181" y="22"/>
                  </a:cubicBezTo>
                  <a:cubicBezTo>
                    <a:pt x="179" y="21"/>
                    <a:pt x="178" y="21"/>
                    <a:pt x="177" y="21"/>
                  </a:cubicBezTo>
                  <a:cubicBezTo>
                    <a:pt x="175" y="21"/>
                    <a:pt x="173" y="21"/>
                    <a:pt x="172" y="23"/>
                  </a:cubicBezTo>
                  <a:cubicBezTo>
                    <a:pt x="170" y="24"/>
                    <a:pt x="169" y="27"/>
                    <a:pt x="169" y="29"/>
                  </a:cubicBezTo>
                  <a:close/>
                  <a:moveTo>
                    <a:pt x="209" y="18"/>
                  </a:moveTo>
                  <a:cubicBezTo>
                    <a:pt x="209" y="25"/>
                    <a:pt x="209" y="25"/>
                    <a:pt x="209" y="25"/>
                  </a:cubicBezTo>
                  <a:cubicBezTo>
                    <a:pt x="212" y="20"/>
                    <a:pt x="215" y="18"/>
                    <a:pt x="218" y="18"/>
                  </a:cubicBezTo>
                  <a:cubicBezTo>
                    <a:pt x="219" y="18"/>
                    <a:pt x="220" y="18"/>
                    <a:pt x="221" y="19"/>
                  </a:cubicBezTo>
                  <a:cubicBezTo>
                    <a:pt x="222" y="20"/>
                    <a:pt x="222" y="21"/>
                    <a:pt x="222" y="22"/>
                  </a:cubicBezTo>
                  <a:cubicBezTo>
                    <a:pt x="222" y="23"/>
                    <a:pt x="222" y="23"/>
                    <a:pt x="221" y="24"/>
                  </a:cubicBezTo>
                  <a:cubicBezTo>
                    <a:pt x="221" y="25"/>
                    <a:pt x="220" y="25"/>
                    <a:pt x="219" y="25"/>
                  </a:cubicBezTo>
                  <a:cubicBezTo>
                    <a:pt x="218" y="25"/>
                    <a:pt x="217" y="25"/>
                    <a:pt x="216" y="24"/>
                  </a:cubicBezTo>
                  <a:cubicBezTo>
                    <a:pt x="215" y="23"/>
                    <a:pt x="214" y="23"/>
                    <a:pt x="214" y="23"/>
                  </a:cubicBezTo>
                  <a:cubicBezTo>
                    <a:pt x="213" y="23"/>
                    <a:pt x="213" y="23"/>
                    <a:pt x="213" y="24"/>
                  </a:cubicBezTo>
                  <a:cubicBezTo>
                    <a:pt x="211" y="25"/>
                    <a:pt x="211" y="27"/>
                    <a:pt x="209" y="29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7"/>
                    <a:pt x="210" y="49"/>
                    <a:pt x="210" y="50"/>
                  </a:cubicBezTo>
                  <a:cubicBezTo>
                    <a:pt x="211" y="51"/>
                    <a:pt x="211" y="51"/>
                    <a:pt x="212" y="51"/>
                  </a:cubicBezTo>
                  <a:cubicBezTo>
                    <a:pt x="213" y="52"/>
                    <a:pt x="214" y="52"/>
                    <a:pt x="215" y="52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198" y="53"/>
                    <a:pt x="198" y="53"/>
                    <a:pt x="198" y="53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200" y="52"/>
                    <a:pt x="201" y="52"/>
                    <a:pt x="202" y="51"/>
                  </a:cubicBezTo>
                  <a:cubicBezTo>
                    <a:pt x="202" y="51"/>
                    <a:pt x="203" y="50"/>
                    <a:pt x="203" y="49"/>
                  </a:cubicBezTo>
                  <a:cubicBezTo>
                    <a:pt x="203" y="49"/>
                    <a:pt x="203" y="48"/>
                    <a:pt x="203" y="46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3" y="29"/>
                    <a:pt x="203" y="26"/>
                    <a:pt x="203" y="25"/>
                  </a:cubicBezTo>
                  <a:cubicBezTo>
                    <a:pt x="203" y="25"/>
                    <a:pt x="202" y="24"/>
                    <a:pt x="202" y="24"/>
                  </a:cubicBezTo>
                  <a:cubicBezTo>
                    <a:pt x="201" y="23"/>
                    <a:pt x="201" y="23"/>
                    <a:pt x="200" y="23"/>
                  </a:cubicBezTo>
                  <a:cubicBezTo>
                    <a:pt x="199" y="23"/>
                    <a:pt x="199" y="23"/>
                    <a:pt x="198" y="24"/>
                  </a:cubicBezTo>
                  <a:cubicBezTo>
                    <a:pt x="197" y="23"/>
                    <a:pt x="197" y="23"/>
                    <a:pt x="197" y="23"/>
                  </a:cubicBezTo>
                  <a:cubicBezTo>
                    <a:pt x="207" y="19"/>
                    <a:pt x="207" y="19"/>
                    <a:pt x="207" y="19"/>
                  </a:cubicBezTo>
                  <a:cubicBezTo>
                    <a:pt x="209" y="19"/>
                    <a:pt x="209" y="19"/>
                    <a:pt x="209" y="19"/>
                  </a:cubicBezTo>
                  <a:cubicBezTo>
                    <a:pt x="209" y="18"/>
                    <a:pt x="209" y="18"/>
                    <a:pt x="209" y="18"/>
                  </a:cubicBezTo>
                  <a:close/>
                  <a:moveTo>
                    <a:pt x="249" y="18"/>
                  </a:moveTo>
                  <a:cubicBezTo>
                    <a:pt x="249" y="29"/>
                    <a:pt x="249" y="29"/>
                    <a:pt x="249" y="29"/>
                  </a:cubicBezTo>
                  <a:cubicBezTo>
                    <a:pt x="247" y="29"/>
                    <a:pt x="247" y="29"/>
                    <a:pt x="247" y="29"/>
                  </a:cubicBezTo>
                  <a:cubicBezTo>
                    <a:pt x="247" y="26"/>
                    <a:pt x="245" y="23"/>
                    <a:pt x="244" y="22"/>
                  </a:cubicBezTo>
                  <a:cubicBezTo>
                    <a:pt x="242" y="21"/>
                    <a:pt x="241" y="20"/>
                    <a:pt x="238" y="20"/>
                  </a:cubicBezTo>
                  <a:cubicBezTo>
                    <a:pt x="237" y="20"/>
                    <a:pt x="235" y="20"/>
                    <a:pt x="234" y="21"/>
                  </a:cubicBezTo>
                  <a:cubicBezTo>
                    <a:pt x="233" y="22"/>
                    <a:pt x="233" y="23"/>
                    <a:pt x="233" y="24"/>
                  </a:cubicBezTo>
                  <a:cubicBezTo>
                    <a:pt x="233" y="25"/>
                    <a:pt x="233" y="27"/>
                    <a:pt x="234" y="28"/>
                  </a:cubicBezTo>
                  <a:cubicBezTo>
                    <a:pt x="235" y="29"/>
                    <a:pt x="236" y="30"/>
                    <a:pt x="238" y="31"/>
                  </a:cubicBezTo>
                  <a:cubicBezTo>
                    <a:pt x="243" y="34"/>
                    <a:pt x="243" y="34"/>
                    <a:pt x="243" y="34"/>
                  </a:cubicBezTo>
                  <a:cubicBezTo>
                    <a:pt x="248" y="36"/>
                    <a:pt x="251" y="39"/>
                    <a:pt x="251" y="43"/>
                  </a:cubicBezTo>
                  <a:cubicBezTo>
                    <a:pt x="251" y="47"/>
                    <a:pt x="249" y="49"/>
                    <a:pt x="247" y="51"/>
                  </a:cubicBezTo>
                  <a:cubicBezTo>
                    <a:pt x="245" y="53"/>
                    <a:pt x="243" y="54"/>
                    <a:pt x="240" y="54"/>
                  </a:cubicBezTo>
                  <a:cubicBezTo>
                    <a:pt x="238" y="54"/>
                    <a:pt x="235" y="53"/>
                    <a:pt x="233" y="53"/>
                  </a:cubicBezTo>
                  <a:cubicBezTo>
                    <a:pt x="232" y="52"/>
                    <a:pt x="231" y="52"/>
                    <a:pt x="231" y="52"/>
                  </a:cubicBezTo>
                  <a:cubicBezTo>
                    <a:pt x="231" y="52"/>
                    <a:pt x="230" y="53"/>
                    <a:pt x="230" y="53"/>
                  </a:cubicBezTo>
                  <a:cubicBezTo>
                    <a:pt x="229" y="53"/>
                    <a:pt x="229" y="53"/>
                    <a:pt x="229" y="53"/>
                  </a:cubicBezTo>
                  <a:cubicBezTo>
                    <a:pt x="229" y="41"/>
                    <a:pt x="229" y="41"/>
                    <a:pt x="229" y="41"/>
                  </a:cubicBezTo>
                  <a:cubicBezTo>
                    <a:pt x="230" y="41"/>
                    <a:pt x="230" y="41"/>
                    <a:pt x="230" y="41"/>
                  </a:cubicBezTo>
                  <a:cubicBezTo>
                    <a:pt x="231" y="45"/>
                    <a:pt x="232" y="47"/>
                    <a:pt x="234" y="49"/>
                  </a:cubicBezTo>
                  <a:cubicBezTo>
                    <a:pt x="236" y="51"/>
                    <a:pt x="238" y="52"/>
                    <a:pt x="240" y="52"/>
                  </a:cubicBezTo>
                  <a:cubicBezTo>
                    <a:pt x="242" y="52"/>
                    <a:pt x="243" y="51"/>
                    <a:pt x="244" y="50"/>
                  </a:cubicBezTo>
                  <a:cubicBezTo>
                    <a:pt x="245" y="49"/>
                    <a:pt x="246" y="48"/>
                    <a:pt x="246" y="47"/>
                  </a:cubicBezTo>
                  <a:cubicBezTo>
                    <a:pt x="246" y="45"/>
                    <a:pt x="245" y="43"/>
                    <a:pt x="244" y="42"/>
                  </a:cubicBezTo>
                  <a:cubicBezTo>
                    <a:pt x="243" y="41"/>
                    <a:pt x="241" y="39"/>
                    <a:pt x="237" y="38"/>
                  </a:cubicBezTo>
                  <a:cubicBezTo>
                    <a:pt x="234" y="36"/>
                    <a:pt x="232" y="35"/>
                    <a:pt x="231" y="33"/>
                  </a:cubicBezTo>
                  <a:cubicBezTo>
                    <a:pt x="229" y="31"/>
                    <a:pt x="229" y="30"/>
                    <a:pt x="229" y="28"/>
                  </a:cubicBezTo>
                  <a:cubicBezTo>
                    <a:pt x="229" y="25"/>
                    <a:pt x="230" y="23"/>
                    <a:pt x="232" y="21"/>
                  </a:cubicBezTo>
                  <a:cubicBezTo>
                    <a:pt x="234" y="19"/>
                    <a:pt x="236" y="18"/>
                    <a:pt x="239" y="18"/>
                  </a:cubicBezTo>
                  <a:cubicBezTo>
                    <a:pt x="240" y="18"/>
                    <a:pt x="242" y="18"/>
                    <a:pt x="244" y="19"/>
                  </a:cubicBezTo>
                  <a:cubicBezTo>
                    <a:pt x="245" y="19"/>
                    <a:pt x="246" y="19"/>
                    <a:pt x="246" y="19"/>
                  </a:cubicBezTo>
                  <a:cubicBezTo>
                    <a:pt x="247" y="19"/>
                    <a:pt x="247" y="19"/>
                    <a:pt x="247" y="19"/>
                  </a:cubicBezTo>
                  <a:cubicBezTo>
                    <a:pt x="247" y="19"/>
                    <a:pt x="247" y="18"/>
                    <a:pt x="248" y="17"/>
                  </a:cubicBezTo>
                  <a:cubicBezTo>
                    <a:pt x="249" y="18"/>
                    <a:pt x="249" y="18"/>
                    <a:pt x="249" y="18"/>
                  </a:cubicBezTo>
                  <a:close/>
                  <a:moveTo>
                    <a:pt x="268" y="0"/>
                  </a:moveTo>
                  <a:cubicBezTo>
                    <a:pt x="269" y="0"/>
                    <a:pt x="270" y="0"/>
                    <a:pt x="271" y="1"/>
                  </a:cubicBezTo>
                  <a:cubicBezTo>
                    <a:pt x="271" y="2"/>
                    <a:pt x="272" y="3"/>
                    <a:pt x="272" y="4"/>
                  </a:cubicBezTo>
                  <a:cubicBezTo>
                    <a:pt x="272" y="5"/>
                    <a:pt x="271" y="6"/>
                    <a:pt x="271" y="7"/>
                  </a:cubicBezTo>
                  <a:cubicBezTo>
                    <a:pt x="270" y="7"/>
                    <a:pt x="269" y="8"/>
                    <a:pt x="268" y="8"/>
                  </a:cubicBezTo>
                  <a:cubicBezTo>
                    <a:pt x="267" y="8"/>
                    <a:pt x="266" y="7"/>
                    <a:pt x="266" y="7"/>
                  </a:cubicBezTo>
                  <a:cubicBezTo>
                    <a:pt x="265" y="6"/>
                    <a:pt x="265" y="5"/>
                    <a:pt x="265" y="4"/>
                  </a:cubicBezTo>
                  <a:cubicBezTo>
                    <a:pt x="265" y="3"/>
                    <a:pt x="265" y="2"/>
                    <a:pt x="266" y="1"/>
                  </a:cubicBezTo>
                  <a:cubicBezTo>
                    <a:pt x="266" y="0"/>
                    <a:pt x="267" y="0"/>
                    <a:pt x="268" y="0"/>
                  </a:cubicBezTo>
                  <a:close/>
                  <a:moveTo>
                    <a:pt x="271" y="18"/>
                  </a:moveTo>
                  <a:cubicBezTo>
                    <a:pt x="271" y="45"/>
                    <a:pt x="271" y="45"/>
                    <a:pt x="271" y="45"/>
                  </a:cubicBezTo>
                  <a:cubicBezTo>
                    <a:pt x="271" y="47"/>
                    <a:pt x="271" y="49"/>
                    <a:pt x="271" y="49"/>
                  </a:cubicBezTo>
                  <a:cubicBezTo>
                    <a:pt x="272" y="50"/>
                    <a:pt x="272" y="51"/>
                    <a:pt x="273" y="51"/>
                  </a:cubicBezTo>
                  <a:cubicBezTo>
                    <a:pt x="273" y="51"/>
                    <a:pt x="274" y="51"/>
                    <a:pt x="276" y="51"/>
                  </a:cubicBezTo>
                  <a:cubicBezTo>
                    <a:pt x="276" y="53"/>
                    <a:pt x="276" y="53"/>
                    <a:pt x="276" y="53"/>
                  </a:cubicBezTo>
                  <a:cubicBezTo>
                    <a:pt x="260" y="53"/>
                    <a:pt x="260" y="53"/>
                    <a:pt x="260" y="53"/>
                  </a:cubicBezTo>
                  <a:cubicBezTo>
                    <a:pt x="260" y="51"/>
                    <a:pt x="260" y="51"/>
                    <a:pt x="260" y="51"/>
                  </a:cubicBezTo>
                  <a:cubicBezTo>
                    <a:pt x="261" y="51"/>
                    <a:pt x="263" y="51"/>
                    <a:pt x="263" y="51"/>
                  </a:cubicBezTo>
                  <a:cubicBezTo>
                    <a:pt x="263" y="51"/>
                    <a:pt x="264" y="50"/>
                    <a:pt x="264" y="49"/>
                  </a:cubicBezTo>
                  <a:cubicBezTo>
                    <a:pt x="265" y="49"/>
                    <a:pt x="265" y="47"/>
                    <a:pt x="265" y="45"/>
                  </a:cubicBezTo>
                  <a:cubicBezTo>
                    <a:pt x="265" y="32"/>
                    <a:pt x="265" y="32"/>
                    <a:pt x="265" y="32"/>
                  </a:cubicBezTo>
                  <a:cubicBezTo>
                    <a:pt x="265" y="28"/>
                    <a:pt x="265" y="26"/>
                    <a:pt x="264" y="25"/>
                  </a:cubicBezTo>
                  <a:cubicBezTo>
                    <a:pt x="264" y="24"/>
                    <a:pt x="264" y="23"/>
                    <a:pt x="263" y="23"/>
                  </a:cubicBezTo>
                  <a:cubicBezTo>
                    <a:pt x="263" y="23"/>
                    <a:pt x="263" y="23"/>
                    <a:pt x="262" y="23"/>
                  </a:cubicBezTo>
                  <a:cubicBezTo>
                    <a:pt x="261" y="23"/>
                    <a:pt x="260" y="23"/>
                    <a:pt x="259" y="23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69" y="18"/>
                    <a:pt x="269" y="18"/>
                    <a:pt x="269" y="18"/>
                  </a:cubicBezTo>
                  <a:cubicBezTo>
                    <a:pt x="271" y="18"/>
                    <a:pt x="271" y="18"/>
                    <a:pt x="271" y="18"/>
                  </a:cubicBezTo>
                  <a:close/>
                  <a:moveTo>
                    <a:pt x="293" y="7"/>
                  </a:moveTo>
                  <a:cubicBezTo>
                    <a:pt x="293" y="19"/>
                    <a:pt x="293" y="19"/>
                    <a:pt x="293" y="19"/>
                  </a:cubicBezTo>
                  <a:cubicBezTo>
                    <a:pt x="301" y="19"/>
                    <a:pt x="301" y="19"/>
                    <a:pt x="301" y="19"/>
                  </a:cubicBezTo>
                  <a:cubicBezTo>
                    <a:pt x="301" y="21"/>
                    <a:pt x="301" y="21"/>
                    <a:pt x="301" y="21"/>
                  </a:cubicBezTo>
                  <a:cubicBezTo>
                    <a:pt x="293" y="21"/>
                    <a:pt x="293" y="21"/>
                    <a:pt x="293" y="21"/>
                  </a:cubicBezTo>
                  <a:cubicBezTo>
                    <a:pt x="293" y="43"/>
                    <a:pt x="293" y="43"/>
                    <a:pt x="293" y="43"/>
                  </a:cubicBezTo>
                  <a:cubicBezTo>
                    <a:pt x="293" y="45"/>
                    <a:pt x="294" y="47"/>
                    <a:pt x="294" y="48"/>
                  </a:cubicBezTo>
                  <a:cubicBezTo>
                    <a:pt x="295" y="49"/>
                    <a:pt x="295" y="49"/>
                    <a:pt x="297" y="49"/>
                  </a:cubicBezTo>
                  <a:cubicBezTo>
                    <a:pt x="297" y="49"/>
                    <a:pt x="298" y="49"/>
                    <a:pt x="299" y="48"/>
                  </a:cubicBezTo>
                  <a:cubicBezTo>
                    <a:pt x="300" y="48"/>
                    <a:pt x="300" y="47"/>
                    <a:pt x="301" y="46"/>
                  </a:cubicBezTo>
                  <a:cubicBezTo>
                    <a:pt x="302" y="46"/>
                    <a:pt x="302" y="46"/>
                    <a:pt x="302" y="46"/>
                  </a:cubicBezTo>
                  <a:cubicBezTo>
                    <a:pt x="301" y="48"/>
                    <a:pt x="300" y="50"/>
                    <a:pt x="298" y="51"/>
                  </a:cubicBezTo>
                  <a:cubicBezTo>
                    <a:pt x="297" y="53"/>
                    <a:pt x="295" y="53"/>
                    <a:pt x="293" y="53"/>
                  </a:cubicBezTo>
                  <a:cubicBezTo>
                    <a:pt x="292" y="53"/>
                    <a:pt x="291" y="53"/>
                    <a:pt x="290" y="53"/>
                  </a:cubicBezTo>
                  <a:cubicBezTo>
                    <a:pt x="289" y="52"/>
                    <a:pt x="288" y="51"/>
                    <a:pt x="288" y="50"/>
                  </a:cubicBezTo>
                  <a:cubicBezTo>
                    <a:pt x="287" y="49"/>
                    <a:pt x="287" y="47"/>
                    <a:pt x="287" y="44"/>
                  </a:cubicBezTo>
                  <a:cubicBezTo>
                    <a:pt x="287" y="21"/>
                    <a:pt x="287" y="21"/>
                    <a:pt x="287" y="21"/>
                  </a:cubicBezTo>
                  <a:cubicBezTo>
                    <a:pt x="282" y="21"/>
                    <a:pt x="282" y="21"/>
                    <a:pt x="282" y="21"/>
                  </a:cubicBezTo>
                  <a:cubicBezTo>
                    <a:pt x="282" y="20"/>
                    <a:pt x="282" y="20"/>
                    <a:pt x="282" y="20"/>
                  </a:cubicBezTo>
                  <a:cubicBezTo>
                    <a:pt x="283" y="20"/>
                    <a:pt x="285" y="19"/>
                    <a:pt x="286" y="17"/>
                  </a:cubicBezTo>
                  <a:cubicBezTo>
                    <a:pt x="287" y="16"/>
                    <a:pt x="288" y="15"/>
                    <a:pt x="289" y="13"/>
                  </a:cubicBezTo>
                  <a:cubicBezTo>
                    <a:pt x="290" y="12"/>
                    <a:pt x="291" y="10"/>
                    <a:pt x="292" y="7"/>
                  </a:cubicBezTo>
                  <a:cubicBezTo>
                    <a:pt x="293" y="7"/>
                    <a:pt x="293" y="7"/>
                    <a:pt x="293" y="7"/>
                  </a:cubicBezTo>
                  <a:close/>
                  <a:moveTo>
                    <a:pt x="306" y="19"/>
                  </a:moveTo>
                  <a:cubicBezTo>
                    <a:pt x="321" y="19"/>
                    <a:pt x="321" y="19"/>
                    <a:pt x="321" y="19"/>
                  </a:cubicBezTo>
                  <a:cubicBezTo>
                    <a:pt x="321" y="20"/>
                    <a:pt x="321" y="20"/>
                    <a:pt x="321" y="20"/>
                  </a:cubicBezTo>
                  <a:cubicBezTo>
                    <a:pt x="320" y="20"/>
                    <a:pt x="320" y="20"/>
                    <a:pt x="320" y="20"/>
                  </a:cubicBezTo>
                  <a:cubicBezTo>
                    <a:pt x="319" y="20"/>
                    <a:pt x="318" y="20"/>
                    <a:pt x="318" y="21"/>
                  </a:cubicBezTo>
                  <a:cubicBezTo>
                    <a:pt x="317" y="21"/>
                    <a:pt x="317" y="22"/>
                    <a:pt x="317" y="22"/>
                  </a:cubicBezTo>
                  <a:cubicBezTo>
                    <a:pt x="317" y="23"/>
                    <a:pt x="317" y="25"/>
                    <a:pt x="318" y="26"/>
                  </a:cubicBezTo>
                  <a:cubicBezTo>
                    <a:pt x="326" y="43"/>
                    <a:pt x="326" y="43"/>
                    <a:pt x="326" y="43"/>
                  </a:cubicBezTo>
                  <a:cubicBezTo>
                    <a:pt x="333" y="25"/>
                    <a:pt x="333" y="25"/>
                    <a:pt x="333" y="25"/>
                  </a:cubicBezTo>
                  <a:cubicBezTo>
                    <a:pt x="334" y="23"/>
                    <a:pt x="334" y="23"/>
                    <a:pt x="334" y="21"/>
                  </a:cubicBezTo>
                  <a:cubicBezTo>
                    <a:pt x="334" y="21"/>
                    <a:pt x="334" y="21"/>
                    <a:pt x="333" y="20"/>
                  </a:cubicBezTo>
                  <a:cubicBezTo>
                    <a:pt x="333" y="20"/>
                    <a:pt x="333" y="20"/>
                    <a:pt x="333" y="19"/>
                  </a:cubicBezTo>
                  <a:cubicBezTo>
                    <a:pt x="332" y="19"/>
                    <a:pt x="331" y="19"/>
                    <a:pt x="331" y="19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41" y="18"/>
                    <a:pt x="341" y="18"/>
                    <a:pt x="341" y="18"/>
                  </a:cubicBezTo>
                  <a:cubicBezTo>
                    <a:pt x="341" y="19"/>
                    <a:pt x="341" y="19"/>
                    <a:pt x="341" y="19"/>
                  </a:cubicBezTo>
                  <a:cubicBezTo>
                    <a:pt x="341" y="19"/>
                    <a:pt x="340" y="19"/>
                    <a:pt x="339" y="19"/>
                  </a:cubicBezTo>
                  <a:cubicBezTo>
                    <a:pt x="339" y="20"/>
                    <a:pt x="338" y="20"/>
                    <a:pt x="338" y="21"/>
                  </a:cubicBezTo>
                  <a:cubicBezTo>
                    <a:pt x="337" y="21"/>
                    <a:pt x="337" y="22"/>
                    <a:pt x="337" y="24"/>
                  </a:cubicBezTo>
                  <a:cubicBezTo>
                    <a:pt x="323" y="58"/>
                    <a:pt x="323" y="58"/>
                    <a:pt x="323" y="58"/>
                  </a:cubicBezTo>
                  <a:cubicBezTo>
                    <a:pt x="322" y="61"/>
                    <a:pt x="321" y="63"/>
                    <a:pt x="318" y="65"/>
                  </a:cubicBezTo>
                  <a:cubicBezTo>
                    <a:pt x="316" y="67"/>
                    <a:pt x="314" y="68"/>
                    <a:pt x="312" y="68"/>
                  </a:cubicBezTo>
                  <a:cubicBezTo>
                    <a:pt x="311" y="68"/>
                    <a:pt x="310" y="67"/>
                    <a:pt x="309" y="67"/>
                  </a:cubicBezTo>
                  <a:cubicBezTo>
                    <a:pt x="308" y="66"/>
                    <a:pt x="307" y="65"/>
                    <a:pt x="307" y="64"/>
                  </a:cubicBezTo>
                  <a:cubicBezTo>
                    <a:pt x="307" y="63"/>
                    <a:pt x="308" y="62"/>
                    <a:pt x="308" y="61"/>
                  </a:cubicBezTo>
                  <a:cubicBezTo>
                    <a:pt x="309" y="61"/>
                    <a:pt x="310" y="61"/>
                    <a:pt x="311" y="61"/>
                  </a:cubicBezTo>
                  <a:cubicBezTo>
                    <a:pt x="312" y="61"/>
                    <a:pt x="313" y="61"/>
                    <a:pt x="314" y="61"/>
                  </a:cubicBezTo>
                  <a:cubicBezTo>
                    <a:pt x="315" y="62"/>
                    <a:pt x="316" y="62"/>
                    <a:pt x="316" y="62"/>
                  </a:cubicBezTo>
                  <a:cubicBezTo>
                    <a:pt x="317" y="62"/>
                    <a:pt x="317" y="61"/>
                    <a:pt x="318" y="61"/>
                  </a:cubicBezTo>
                  <a:cubicBezTo>
                    <a:pt x="319" y="60"/>
                    <a:pt x="320" y="58"/>
                    <a:pt x="321" y="56"/>
                  </a:cubicBezTo>
                  <a:cubicBezTo>
                    <a:pt x="323" y="50"/>
                    <a:pt x="323" y="50"/>
                    <a:pt x="323" y="50"/>
                  </a:cubicBezTo>
                  <a:cubicBezTo>
                    <a:pt x="311" y="25"/>
                    <a:pt x="311" y="25"/>
                    <a:pt x="311" y="25"/>
                  </a:cubicBezTo>
                  <a:cubicBezTo>
                    <a:pt x="311" y="24"/>
                    <a:pt x="311" y="23"/>
                    <a:pt x="310" y="22"/>
                  </a:cubicBezTo>
                  <a:cubicBezTo>
                    <a:pt x="309" y="21"/>
                    <a:pt x="309" y="20"/>
                    <a:pt x="308" y="20"/>
                  </a:cubicBezTo>
                  <a:cubicBezTo>
                    <a:pt x="308" y="20"/>
                    <a:pt x="307" y="19"/>
                    <a:pt x="305" y="19"/>
                  </a:cubicBezTo>
                  <a:cubicBezTo>
                    <a:pt x="306" y="19"/>
                    <a:pt x="306" y="19"/>
                    <a:pt x="306" y="19"/>
                  </a:cubicBezTo>
                  <a:close/>
                  <a:moveTo>
                    <a:pt x="379" y="18"/>
                  </a:moveTo>
                  <a:cubicBezTo>
                    <a:pt x="383" y="18"/>
                    <a:pt x="387" y="20"/>
                    <a:pt x="391" y="24"/>
                  </a:cubicBezTo>
                  <a:cubicBezTo>
                    <a:pt x="393" y="27"/>
                    <a:pt x="395" y="31"/>
                    <a:pt x="395" y="35"/>
                  </a:cubicBezTo>
                  <a:cubicBezTo>
                    <a:pt x="395" y="39"/>
                    <a:pt x="394" y="41"/>
                    <a:pt x="393" y="45"/>
                  </a:cubicBezTo>
                  <a:cubicBezTo>
                    <a:pt x="391" y="48"/>
                    <a:pt x="389" y="50"/>
                    <a:pt x="387" y="52"/>
                  </a:cubicBezTo>
                  <a:cubicBezTo>
                    <a:pt x="385" y="53"/>
                    <a:pt x="382" y="54"/>
                    <a:pt x="379" y="54"/>
                  </a:cubicBezTo>
                  <a:cubicBezTo>
                    <a:pt x="374" y="54"/>
                    <a:pt x="370" y="52"/>
                    <a:pt x="367" y="48"/>
                  </a:cubicBezTo>
                  <a:cubicBezTo>
                    <a:pt x="365" y="45"/>
                    <a:pt x="363" y="41"/>
                    <a:pt x="363" y="37"/>
                  </a:cubicBezTo>
                  <a:cubicBezTo>
                    <a:pt x="363" y="33"/>
                    <a:pt x="364" y="30"/>
                    <a:pt x="366" y="27"/>
                  </a:cubicBezTo>
                  <a:cubicBezTo>
                    <a:pt x="367" y="24"/>
                    <a:pt x="369" y="22"/>
                    <a:pt x="372" y="21"/>
                  </a:cubicBezTo>
                  <a:cubicBezTo>
                    <a:pt x="373" y="19"/>
                    <a:pt x="376" y="18"/>
                    <a:pt x="379" y="18"/>
                  </a:cubicBezTo>
                  <a:close/>
                  <a:moveTo>
                    <a:pt x="377" y="20"/>
                  </a:moveTo>
                  <a:cubicBezTo>
                    <a:pt x="376" y="20"/>
                    <a:pt x="375" y="21"/>
                    <a:pt x="373" y="21"/>
                  </a:cubicBezTo>
                  <a:cubicBezTo>
                    <a:pt x="372" y="22"/>
                    <a:pt x="371" y="23"/>
                    <a:pt x="370" y="25"/>
                  </a:cubicBezTo>
                  <a:cubicBezTo>
                    <a:pt x="369" y="27"/>
                    <a:pt x="369" y="30"/>
                    <a:pt x="369" y="33"/>
                  </a:cubicBezTo>
                  <a:cubicBezTo>
                    <a:pt x="369" y="38"/>
                    <a:pt x="370" y="42"/>
                    <a:pt x="372" y="46"/>
                  </a:cubicBezTo>
                  <a:cubicBezTo>
                    <a:pt x="374" y="49"/>
                    <a:pt x="376" y="51"/>
                    <a:pt x="379" y="51"/>
                  </a:cubicBezTo>
                  <a:cubicBezTo>
                    <a:pt x="382" y="51"/>
                    <a:pt x="384" y="50"/>
                    <a:pt x="385" y="48"/>
                  </a:cubicBezTo>
                  <a:cubicBezTo>
                    <a:pt x="387" y="46"/>
                    <a:pt x="387" y="43"/>
                    <a:pt x="387" y="38"/>
                  </a:cubicBezTo>
                  <a:cubicBezTo>
                    <a:pt x="387" y="32"/>
                    <a:pt x="386" y="27"/>
                    <a:pt x="384" y="24"/>
                  </a:cubicBezTo>
                  <a:cubicBezTo>
                    <a:pt x="382" y="21"/>
                    <a:pt x="380" y="20"/>
                    <a:pt x="377" y="20"/>
                  </a:cubicBezTo>
                  <a:close/>
                  <a:moveTo>
                    <a:pt x="415" y="21"/>
                  </a:moveTo>
                  <a:cubicBezTo>
                    <a:pt x="415" y="44"/>
                    <a:pt x="415" y="44"/>
                    <a:pt x="415" y="44"/>
                  </a:cubicBezTo>
                  <a:cubicBezTo>
                    <a:pt x="415" y="47"/>
                    <a:pt x="416" y="49"/>
                    <a:pt x="416" y="50"/>
                  </a:cubicBezTo>
                  <a:cubicBezTo>
                    <a:pt x="417" y="51"/>
                    <a:pt x="418" y="51"/>
                    <a:pt x="420" y="51"/>
                  </a:cubicBezTo>
                  <a:cubicBezTo>
                    <a:pt x="423" y="51"/>
                    <a:pt x="423" y="51"/>
                    <a:pt x="423" y="51"/>
                  </a:cubicBezTo>
                  <a:cubicBezTo>
                    <a:pt x="423" y="53"/>
                    <a:pt x="423" y="53"/>
                    <a:pt x="423" y="53"/>
                  </a:cubicBezTo>
                  <a:cubicBezTo>
                    <a:pt x="403" y="53"/>
                    <a:pt x="403" y="53"/>
                    <a:pt x="403" y="53"/>
                  </a:cubicBezTo>
                  <a:cubicBezTo>
                    <a:pt x="403" y="51"/>
                    <a:pt x="403" y="51"/>
                    <a:pt x="403" y="51"/>
                  </a:cubicBezTo>
                  <a:cubicBezTo>
                    <a:pt x="405" y="51"/>
                    <a:pt x="405" y="51"/>
                    <a:pt x="405" y="51"/>
                  </a:cubicBezTo>
                  <a:cubicBezTo>
                    <a:pt x="406" y="51"/>
                    <a:pt x="407" y="51"/>
                    <a:pt x="408" y="51"/>
                  </a:cubicBezTo>
                  <a:cubicBezTo>
                    <a:pt x="409" y="50"/>
                    <a:pt x="409" y="49"/>
                    <a:pt x="409" y="49"/>
                  </a:cubicBezTo>
                  <a:cubicBezTo>
                    <a:pt x="410" y="48"/>
                    <a:pt x="410" y="46"/>
                    <a:pt x="410" y="44"/>
                  </a:cubicBezTo>
                  <a:cubicBezTo>
                    <a:pt x="410" y="21"/>
                    <a:pt x="410" y="21"/>
                    <a:pt x="410" y="21"/>
                  </a:cubicBezTo>
                  <a:cubicBezTo>
                    <a:pt x="403" y="21"/>
                    <a:pt x="403" y="21"/>
                    <a:pt x="403" y="21"/>
                  </a:cubicBezTo>
                  <a:cubicBezTo>
                    <a:pt x="403" y="19"/>
                    <a:pt x="403" y="19"/>
                    <a:pt x="403" y="19"/>
                  </a:cubicBezTo>
                  <a:cubicBezTo>
                    <a:pt x="410" y="19"/>
                    <a:pt x="410" y="19"/>
                    <a:pt x="410" y="19"/>
                  </a:cubicBezTo>
                  <a:cubicBezTo>
                    <a:pt x="410" y="16"/>
                    <a:pt x="410" y="16"/>
                    <a:pt x="410" y="16"/>
                  </a:cubicBezTo>
                  <a:cubicBezTo>
                    <a:pt x="410" y="13"/>
                    <a:pt x="410" y="10"/>
                    <a:pt x="411" y="7"/>
                  </a:cubicBezTo>
                  <a:cubicBezTo>
                    <a:pt x="413" y="5"/>
                    <a:pt x="414" y="3"/>
                    <a:pt x="416" y="2"/>
                  </a:cubicBezTo>
                  <a:cubicBezTo>
                    <a:pt x="418" y="0"/>
                    <a:pt x="421" y="0"/>
                    <a:pt x="423" y="0"/>
                  </a:cubicBezTo>
                  <a:cubicBezTo>
                    <a:pt x="426" y="0"/>
                    <a:pt x="428" y="1"/>
                    <a:pt x="430" y="2"/>
                  </a:cubicBezTo>
                  <a:cubicBezTo>
                    <a:pt x="431" y="3"/>
                    <a:pt x="432" y="5"/>
                    <a:pt x="432" y="6"/>
                  </a:cubicBezTo>
                  <a:cubicBezTo>
                    <a:pt x="432" y="7"/>
                    <a:pt x="432" y="7"/>
                    <a:pt x="431" y="8"/>
                  </a:cubicBezTo>
                  <a:cubicBezTo>
                    <a:pt x="431" y="9"/>
                    <a:pt x="430" y="9"/>
                    <a:pt x="429" y="9"/>
                  </a:cubicBezTo>
                  <a:cubicBezTo>
                    <a:pt x="429" y="9"/>
                    <a:pt x="428" y="8"/>
                    <a:pt x="428" y="8"/>
                  </a:cubicBezTo>
                  <a:cubicBezTo>
                    <a:pt x="427" y="7"/>
                    <a:pt x="427" y="7"/>
                    <a:pt x="425" y="5"/>
                  </a:cubicBezTo>
                  <a:cubicBezTo>
                    <a:pt x="425" y="4"/>
                    <a:pt x="424" y="3"/>
                    <a:pt x="423" y="2"/>
                  </a:cubicBezTo>
                  <a:cubicBezTo>
                    <a:pt x="422" y="2"/>
                    <a:pt x="421" y="1"/>
                    <a:pt x="421" y="1"/>
                  </a:cubicBezTo>
                  <a:cubicBezTo>
                    <a:pt x="419" y="1"/>
                    <a:pt x="419" y="2"/>
                    <a:pt x="418" y="2"/>
                  </a:cubicBezTo>
                  <a:cubicBezTo>
                    <a:pt x="417" y="3"/>
                    <a:pt x="417" y="4"/>
                    <a:pt x="416" y="5"/>
                  </a:cubicBezTo>
                  <a:cubicBezTo>
                    <a:pt x="416" y="6"/>
                    <a:pt x="416" y="9"/>
                    <a:pt x="416" y="15"/>
                  </a:cubicBezTo>
                  <a:cubicBezTo>
                    <a:pt x="416" y="17"/>
                    <a:pt x="416" y="17"/>
                    <a:pt x="416" y="17"/>
                  </a:cubicBezTo>
                  <a:cubicBezTo>
                    <a:pt x="424" y="17"/>
                    <a:pt x="424" y="17"/>
                    <a:pt x="424" y="17"/>
                  </a:cubicBezTo>
                  <a:cubicBezTo>
                    <a:pt x="424" y="21"/>
                    <a:pt x="424" y="21"/>
                    <a:pt x="424" y="21"/>
                  </a:cubicBezTo>
                  <a:cubicBezTo>
                    <a:pt x="415" y="21"/>
                    <a:pt x="415" y="21"/>
                    <a:pt x="415" y="21"/>
                  </a:cubicBezTo>
                  <a:close/>
                  <a:moveTo>
                    <a:pt x="477" y="1"/>
                  </a:moveTo>
                  <a:cubicBezTo>
                    <a:pt x="477" y="19"/>
                    <a:pt x="477" y="19"/>
                    <a:pt x="477" y="19"/>
                  </a:cubicBezTo>
                  <a:cubicBezTo>
                    <a:pt x="475" y="19"/>
                    <a:pt x="475" y="19"/>
                    <a:pt x="475" y="19"/>
                  </a:cubicBezTo>
                  <a:cubicBezTo>
                    <a:pt x="475" y="15"/>
                    <a:pt x="474" y="13"/>
                    <a:pt x="473" y="11"/>
                  </a:cubicBezTo>
                  <a:cubicBezTo>
                    <a:pt x="472" y="9"/>
                    <a:pt x="470" y="7"/>
                    <a:pt x="468" y="6"/>
                  </a:cubicBezTo>
                  <a:cubicBezTo>
                    <a:pt x="466" y="5"/>
                    <a:pt x="464" y="4"/>
                    <a:pt x="462" y="4"/>
                  </a:cubicBezTo>
                  <a:cubicBezTo>
                    <a:pt x="459" y="4"/>
                    <a:pt x="457" y="5"/>
                    <a:pt x="456" y="7"/>
                  </a:cubicBezTo>
                  <a:cubicBezTo>
                    <a:pt x="454" y="8"/>
                    <a:pt x="453" y="10"/>
                    <a:pt x="453" y="12"/>
                  </a:cubicBezTo>
                  <a:cubicBezTo>
                    <a:pt x="453" y="13"/>
                    <a:pt x="454" y="15"/>
                    <a:pt x="455" y="16"/>
                  </a:cubicBezTo>
                  <a:cubicBezTo>
                    <a:pt x="457" y="18"/>
                    <a:pt x="460" y="20"/>
                    <a:pt x="465" y="23"/>
                  </a:cubicBezTo>
                  <a:cubicBezTo>
                    <a:pt x="470" y="26"/>
                    <a:pt x="473" y="28"/>
                    <a:pt x="475" y="29"/>
                  </a:cubicBezTo>
                  <a:cubicBezTo>
                    <a:pt x="476" y="31"/>
                    <a:pt x="477" y="32"/>
                    <a:pt x="479" y="34"/>
                  </a:cubicBezTo>
                  <a:cubicBezTo>
                    <a:pt x="479" y="36"/>
                    <a:pt x="480" y="38"/>
                    <a:pt x="480" y="40"/>
                  </a:cubicBezTo>
                  <a:cubicBezTo>
                    <a:pt x="480" y="44"/>
                    <a:pt x="478" y="47"/>
                    <a:pt x="475" y="50"/>
                  </a:cubicBezTo>
                  <a:cubicBezTo>
                    <a:pt x="473" y="53"/>
                    <a:pt x="469" y="54"/>
                    <a:pt x="465" y="54"/>
                  </a:cubicBezTo>
                  <a:cubicBezTo>
                    <a:pt x="463" y="54"/>
                    <a:pt x="462" y="54"/>
                    <a:pt x="461" y="53"/>
                  </a:cubicBezTo>
                  <a:cubicBezTo>
                    <a:pt x="460" y="53"/>
                    <a:pt x="458" y="53"/>
                    <a:pt x="456" y="52"/>
                  </a:cubicBezTo>
                  <a:cubicBezTo>
                    <a:pt x="454" y="51"/>
                    <a:pt x="453" y="51"/>
                    <a:pt x="452" y="51"/>
                  </a:cubicBezTo>
                  <a:cubicBezTo>
                    <a:pt x="451" y="51"/>
                    <a:pt x="451" y="51"/>
                    <a:pt x="450" y="51"/>
                  </a:cubicBezTo>
                  <a:cubicBezTo>
                    <a:pt x="450" y="52"/>
                    <a:pt x="450" y="53"/>
                    <a:pt x="449" y="54"/>
                  </a:cubicBezTo>
                  <a:cubicBezTo>
                    <a:pt x="448" y="54"/>
                    <a:pt x="448" y="54"/>
                    <a:pt x="448" y="54"/>
                  </a:cubicBezTo>
                  <a:cubicBezTo>
                    <a:pt x="448" y="37"/>
                    <a:pt x="448" y="37"/>
                    <a:pt x="448" y="37"/>
                  </a:cubicBezTo>
                  <a:cubicBezTo>
                    <a:pt x="449" y="37"/>
                    <a:pt x="449" y="37"/>
                    <a:pt x="449" y="37"/>
                  </a:cubicBezTo>
                  <a:cubicBezTo>
                    <a:pt x="450" y="40"/>
                    <a:pt x="451" y="43"/>
                    <a:pt x="452" y="45"/>
                  </a:cubicBezTo>
                  <a:cubicBezTo>
                    <a:pt x="453" y="46"/>
                    <a:pt x="455" y="48"/>
                    <a:pt x="457" y="49"/>
                  </a:cubicBezTo>
                  <a:cubicBezTo>
                    <a:pt x="459" y="50"/>
                    <a:pt x="461" y="51"/>
                    <a:pt x="464" y="51"/>
                  </a:cubicBezTo>
                  <a:cubicBezTo>
                    <a:pt x="467" y="51"/>
                    <a:pt x="469" y="50"/>
                    <a:pt x="471" y="48"/>
                  </a:cubicBezTo>
                  <a:cubicBezTo>
                    <a:pt x="473" y="47"/>
                    <a:pt x="473" y="45"/>
                    <a:pt x="473" y="43"/>
                  </a:cubicBezTo>
                  <a:cubicBezTo>
                    <a:pt x="473" y="41"/>
                    <a:pt x="473" y="40"/>
                    <a:pt x="473" y="39"/>
                  </a:cubicBezTo>
                  <a:cubicBezTo>
                    <a:pt x="472" y="38"/>
                    <a:pt x="471" y="37"/>
                    <a:pt x="469" y="35"/>
                  </a:cubicBezTo>
                  <a:cubicBezTo>
                    <a:pt x="469" y="35"/>
                    <a:pt x="466" y="33"/>
                    <a:pt x="462" y="31"/>
                  </a:cubicBezTo>
                  <a:cubicBezTo>
                    <a:pt x="458" y="28"/>
                    <a:pt x="455" y="26"/>
                    <a:pt x="453" y="25"/>
                  </a:cubicBezTo>
                  <a:cubicBezTo>
                    <a:pt x="451" y="23"/>
                    <a:pt x="450" y="22"/>
                    <a:pt x="449" y="20"/>
                  </a:cubicBezTo>
                  <a:cubicBezTo>
                    <a:pt x="448" y="19"/>
                    <a:pt x="448" y="17"/>
                    <a:pt x="448" y="15"/>
                  </a:cubicBezTo>
                  <a:cubicBezTo>
                    <a:pt x="448" y="11"/>
                    <a:pt x="449" y="8"/>
                    <a:pt x="452" y="5"/>
                  </a:cubicBezTo>
                  <a:cubicBezTo>
                    <a:pt x="455" y="3"/>
                    <a:pt x="458" y="1"/>
                    <a:pt x="462" y="1"/>
                  </a:cubicBezTo>
                  <a:cubicBezTo>
                    <a:pt x="464" y="1"/>
                    <a:pt x="467" y="2"/>
                    <a:pt x="470" y="3"/>
                  </a:cubicBezTo>
                  <a:cubicBezTo>
                    <a:pt x="471" y="4"/>
                    <a:pt x="472" y="4"/>
                    <a:pt x="473" y="4"/>
                  </a:cubicBezTo>
                  <a:cubicBezTo>
                    <a:pt x="473" y="4"/>
                    <a:pt x="474" y="4"/>
                    <a:pt x="474" y="4"/>
                  </a:cubicBezTo>
                  <a:cubicBezTo>
                    <a:pt x="475" y="3"/>
                    <a:pt x="475" y="3"/>
                    <a:pt x="475" y="1"/>
                  </a:cubicBezTo>
                  <a:cubicBezTo>
                    <a:pt x="477" y="1"/>
                    <a:pt x="477" y="1"/>
                    <a:pt x="477" y="1"/>
                  </a:cubicBezTo>
                  <a:close/>
                  <a:moveTo>
                    <a:pt x="517" y="40"/>
                  </a:moveTo>
                  <a:cubicBezTo>
                    <a:pt x="517" y="44"/>
                    <a:pt x="515" y="48"/>
                    <a:pt x="512" y="50"/>
                  </a:cubicBezTo>
                  <a:cubicBezTo>
                    <a:pt x="510" y="53"/>
                    <a:pt x="507" y="54"/>
                    <a:pt x="504" y="54"/>
                  </a:cubicBezTo>
                  <a:cubicBezTo>
                    <a:pt x="500" y="54"/>
                    <a:pt x="497" y="52"/>
                    <a:pt x="494" y="49"/>
                  </a:cubicBezTo>
                  <a:cubicBezTo>
                    <a:pt x="491" y="46"/>
                    <a:pt x="490" y="41"/>
                    <a:pt x="490" y="36"/>
                  </a:cubicBezTo>
                  <a:cubicBezTo>
                    <a:pt x="490" y="31"/>
                    <a:pt x="492" y="26"/>
                    <a:pt x="495" y="23"/>
                  </a:cubicBezTo>
                  <a:cubicBezTo>
                    <a:pt x="498" y="19"/>
                    <a:pt x="501" y="17"/>
                    <a:pt x="506" y="17"/>
                  </a:cubicBezTo>
                  <a:cubicBezTo>
                    <a:pt x="509" y="17"/>
                    <a:pt x="512" y="18"/>
                    <a:pt x="514" y="20"/>
                  </a:cubicBezTo>
                  <a:cubicBezTo>
                    <a:pt x="516" y="22"/>
                    <a:pt x="517" y="24"/>
                    <a:pt x="517" y="26"/>
                  </a:cubicBezTo>
                  <a:cubicBezTo>
                    <a:pt x="517" y="27"/>
                    <a:pt x="517" y="27"/>
                    <a:pt x="516" y="28"/>
                  </a:cubicBezTo>
                  <a:cubicBezTo>
                    <a:pt x="516" y="29"/>
                    <a:pt x="515" y="29"/>
                    <a:pt x="514" y="29"/>
                  </a:cubicBezTo>
                  <a:cubicBezTo>
                    <a:pt x="512" y="29"/>
                    <a:pt x="511" y="29"/>
                    <a:pt x="511" y="27"/>
                  </a:cubicBezTo>
                  <a:cubicBezTo>
                    <a:pt x="510" y="27"/>
                    <a:pt x="510" y="26"/>
                    <a:pt x="510" y="25"/>
                  </a:cubicBezTo>
                  <a:cubicBezTo>
                    <a:pt x="510" y="23"/>
                    <a:pt x="509" y="22"/>
                    <a:pt x="508" y="21"/>
                  </a:cubicBezTo>
                  <a:cubicBezTo>
                    <a:pt x="507" y="21"/>
                    <a:pt x="506" y="20"/>
                    <a:pt x="505" y="20"/>
                  </a:cubicBezTo>
                  <a:cubicBezTo>
                    <a:pt x="502" y="20"/>
                    <a:pt x="500" y="21"/>
                    <a:pt x="499" y="23"/>
                  </a:cubicBezTo>
                  <a:cubicBezTo>
                    <a:pt x="497" y="25"/>
                    <a:pt x="496" y="29"/>
                    <a:pt x="496" y="33"/>
                  </a:cubicBezTo>
                  <a:cubicBezTo>
                    <a:pt x="496" y="37"/>
                    <a:pt x="497" y="40"/>
                    <a:pt x="499" y="43"/>
                  </a:cubicBezTo>
                  <a:cubicBezTo>
                    <a:pt x="501" y="47"/>
                    <a:pt x="503" y="48"/>
                    <a:pt x="507" y="48"/>
                  </a:cubicBezTo>
                  <a:cubicBezTo>
                    <a:pt x="509" y="48"/>
                    <a:pt x="511" y="47"/>
                    <a:pt x="513" y="46"/>
                  </a:cubicBezTo>
                  <a:cubicBezTo>
                    <a:pt x="514" y="45"/>
                    <a:pt x="515" y="43"/>
                    <a:pt x="517" y="40"/>
                  </a:cubicBezTo>
                  <a:cubicBezTo>
                    <a:pt x="517" y="40"/>
                    <a:pt x="517" y="40"/>
                    <a:pt x="517" y="40"/>
                  </a:cubicBezTo>
                  <a:close/>
                  <a:moveTo>
                    <a:pt x="534" y="0"/>
                  </a:moveTo>
                  <a:cubicBezTo>
                    <a:pt x="535" y="0"/>
                    <a:pt x="536" y="0"/>
                    <a:pt x="537" y="1"/>
                  </a:cubicBezTo>
                  <a:cubicBezTo>
                    <a:pt x="537" y="2"/>
                    <a:pt x="538" y="3"/>
                    <a:pt x="538" y="4"/>
                  </a:cubicBezTo>
                  <a:cubicBezTo>
                    <a:pt x="538" y="5"/>
                    <a:pt x="537" y="6"/>
                    <a:pt x="537" y="7"/>
                  </a:cubicBezTo>
                  <a:cubicBezTo>
                    <a:pt x="536" y="7"/>
                    <a:pt x="535" y="8"/>
                    <a:pt x="534" y="8"/>
                  </a:cubicBezTo>
                  <a:cubicBezTo>
                    <a:pt x="533" y="8"/>
                    <a:pt x="532" y="7"/>
                    <a:pt x="532" y="7"/>
                  </a:cubicBezTo>
                  <a:cubicBezTo>
                    <a:pt x="531" y="6"/>
                    <a:pt x="531" y="5"/>
                    <a:pt x="531" y="4"/>
                  </a:cubicBezTo>
                  <a:cubicBezTo>
                    <a:pt x="531" y="3"/>
                    <a:pt x="531" y="2"/>
                    <a:pt x="532" y="1"/>
                  </a:cubicBezTo>
                  <a:cubicBezTo>
                    <a:pt x="532" y="0"/>
                    <a:pt x="533" y="0"/>
                    <a:pt x="534" y="0"/>
                  </a:cubicBezTo>
                  <a:close/>
                  <a:moveTo>
                    <a:pt x="537" y="18"/>
                  </a:moveTo>
                  <a:cubicBezTo>
                    <a:pt x="537" y="45"/>
                    <a:pt x="537" y="45"/>
                    <a:pt x="537" y="45"/>
                  </a:cubicBezTo>
                  <a:cubicBezTo>
                    <a:pt x="537" y="47"/>
                    <a:pt x="537" y="49"/>
                    <a:pt x="537" y="49"/>
                  </a:cubicBezTo>
                  <a:cubicBezTo>
                    <a:pt x="538" y="50"/>
                    <a:pt x="538" y="51"/>
                    <a:pt x="539" y="51"/>
                  </a:cubicBezTo>
                  <a:cubicBezTo>
                    <a:pt x="539" y="51"/>
                    <a:pt x="540" y="51"/>
                    <a:pt x="542" y="51"/>
                  </a:cubicBezTo>
                  <a:cubicBezTo>
                    <a:pt x="542" y="53"/>
                    <a:pt x="542" y="53"/>
                    <a:pt x="542" y="53"/>
                  </a:cubicBezTo>
                  <a:cubicBezTo>
                    <a:pt x="526" y="53"/>
                    <a:pt x="526" y="53"/>
                    <a:pt x="526" y="53"/>
                  </a:cubicBezTo>
                  <a:cubicBezTo>
                    <a:pt x="526" y="51"/>
                    <a:pt x="526" y="51"/>
                    <a:pt x="526" y="51"/>
                  </a:cubicBezTo>
                  <a:cubicBezTo>
                    <a:pt x="527" y="51"/>
                    <a:pt x="529" y="51"/>
                    <a:pt x="529" y="51"/>
                  </a:cubicBezTo>
                  <a:cubicBezTo>
                    <a:pt x="529" y="51"/>
                    <a:pt x="530" y="50"/>
                    <a:pt x="530" y="49"/>
                  </a:cubicBezTo>
                  <a:cubicBezTo>
                    <a:pt x="531" y="49"/>
                    <a:pt x="531" y="47"/>
                    <a:pt x="531" y="45"/>
                  </a:cubicBezTo>
                  <a:cubicBezTo>
                    <a:pt x="531" y="32"/>
                    <a:pt x="531" y="32"/>
                    <a:pt x="531" y="32"/>
                  </a:cubicBezTo>
                  <a:cubicBezTo>
                    <a:pt x="531" y="28"/>
                    <a:pt x="531" y="26"/>
                    <a:pt x="530" y="25"/>
                  </a:cubicBezTo>
                  <a:cubicBezTo>
                    <a:pt x="530" y="24"/>
                    <a:pt x="530" y="23"/>
                    <a:pt x="529" y="23"/>
                  </a:cubicBezTo>
                  <a:cubicBezTo>
                    <a:pt x="529" y="23"/>
                    <a:pt x="529" y="23"/>
                    <a:pt x="528" y="23"/>
                  </a:cubicBezTo>
                  <a:cubicBezTo>
                    <a:pt x="527" y="23"/>
                    <a:pt x="526" y="23"/>
                    <a:pt x="525" y="23"/>
                  </a:cubicBezTo>
                  <a:cubicBezTo>
                    <a:pt x="525" y="22"/>
                    <a:pt x="525" y="22"/>
                    <a:pt x="525" y="22"/>
                  </a:cubicBezTo>
                  <a:cubicBezTo>
                    <a:pt x="535" y="18"/>
                    <a:pt x="535" y="18"/>
                    <a:pt x="535" y="18"/>
                  </a:cubicBezTo>
                  <a:cubicBezTo>
                    <a:pt x="537" y="18"/>
                    <a:pt x="537" y="18"/>
                    <a:pt x="537" y="18"/>
                  </a:cubicBezTo>
                  <a:close/>
                  <a:moveTo>
                    <a:pt x="555" y="31"/>
                  </a:moveTo>
                  <a:cubicBezTo>
                    <a:pt x="555" y="37"/>
                    <a:pt x="557" y="40"/>
                    <a:pt x="559" y="43"/>
                  </a:cubicBezTo>
                  <a:cubicBezTo>
                    <a:pt x="561" y="46"/>
                    <a:pt x="564" y="48"/>
                    <a:pt x="567" y="48"/>
                  </a:cubicBezTo>
                  <a:cubicBezTo>
                    <a:pt x="569" y="48"/>
                    <a:pt x="571" y="47"/>
                    <a:pt x="573" y="46"/>
                  </a:cubicBezTo>
                  <a:cubicBezTo>
                    <a:pt x="575" y="45"/>
                    <a:pt x="576" y="43"/>
                    <a:pt x="577" y="39"/>
                  </a:cubicBezTo>
                  <a:cubicBezTo>
                    <a:pt x="578" y="40"/>
                    <a:pt x="578" y="40"/>
                    <a:pt x="578" y="40"/>
                  </a:cubicBezTo>
                  <a:cubicBezTo>
                    <a:pt x="578" y="43"/>
                    <a:pt x="576" y="47"/>
                    <a:pt x="574" y="49"/>
                  </a:cubicBezTo>
                  <a:cubicBezTo>
                    <a:pt x="571" y="52"/>
                    <a:pt x="568" y="53"/>
                    <a:pt x="565" y="53"/>
                  </a:cubicBezTo>
                  <a:cubicBezTo>
                    <a:pt x="561" y="53"/>
                    <a:pt x="557" y="52"/>
                    <a:pt x="555" y="49"/>
                  </a:cubicBezTo>
                  <a:cubicBezTo>
                    <a:pt x="552" y="45"/>
                    <a:pt x="551" y="41"/>
                    <a:pt x="551" y="36"/>
                  </a:cubicBezTo>
                  <a:cubicBezTo>
                    <a:pt x="551" y="30"/>
                    <a:pt x="552" y="25"/>
                    <a:pt x="555" y="22"/>
                  </a:cubicBezTo>
                  <a:cubicBezTo>
                    <a:pt x="558" y="19"/>
                    <a:pt x="561" y="17"/>
                    <a:pt x="566" y="17"/>
                  </a:cubicBezTo>
                  <a:cubicBezTo>
                    <a:pt x="569" y="17"/>
                    <a:pt x="573" y="19"/>
                    <a:pt x="575" y="21"/>
                  </a:cubicBezTo>
                  <a:cubicBezTo>
                    <a:pt x="577" y="23"/>
                    <a:pt x="579" y="27"/>
                    <a:pt x="579" y="31"/>
                  </a:cubicBezTo>
                  <a:cubicBezTo>
                    <a:pt x="555" y="31"/>
                    <a:pt x="555" y="31"/>
                    <a:pt x="555" y="31"/>
                  </a:cubicBezTo>
                  <a:close/>
                  <a:moveTo>
                    <a:pt x="555" y="29"/>
                  </a:moveTo>
                  <a:cubicBezTo>
                    <a:pt x="571" y="29"/>
                    <a:pt x="571" y="29"/>
                    <a:pt x="571" y="29"/>
                  </a:cubicBezTo>
                  <a:cubicBezTo>
                    <a:pt x="571" y="27"/>
                    <a:pt x="570" y="26"/>
                    <a:pt x="570" y="25"/>
                  </a:cubicBezTo>
                  <a:cubicBezTo>
                    <a:pt x="569" y="24"/>
                    <a:pt x="568" y="23"/>
                    <a:pt x="567" y="22"/>
                  </a:cubicBezTo>
                  <a:cubicBezTo>
                    <a:pt x="566" y="21"/>
                    <a:pt x="565" y="21"/>
                    <a:pt x="563" y="21"/>
                  </a:cubicBezTo>
                  <a:cubicBezTo>
                    <a:pt x="561" y="21"/>
                    <a:pt x="560" y="21"/>
                    <a:pt x="558" y="23"/>
                  </a:cubicBezTo>
                  <a:cubicBezTo>
                    <a:pt x="557" y="24"/>
                    <a:pt x="555" y="27"/>
                    <a:pt x="555" y="29"/>
                  </a:cubicBezTo>
                  <a:close/>
                  <a:moveTo>
                    <a:pt x="595" y="25"/>
                  </a:moveTo>
                  <a:cubicBezTo>
                    <a:pt x="599" y="20"/>
                    <a:pt x="603" y="18"/>
                    <a:pt x="606" y="18"/>
                  </a:cubicBezTo>
                  <a:cubicBezTo>
                    <a:pt x="608" y="18"/>
                    <a:pt x="609" y="18"/>
                    <a:pt x="611" y="19"/>
                  </a:cubicBezTo>
                  <a:cubicBezTo>
                    <a:pt x="612" y="20"/>
                    <a:pt x="613" y="21"/>
                    <a:pt x="614" y="23"/>
                  </a:cubicBezTo>
                  <a:cubicBezTo>
                    <a:pt x="615" y="25"/>
                    <a:pt x="615" y="27"/>
                    <a:pt x="615" y="30"/>
                  </a:cubicBezTo>
                  <a:cubicBezTo>
                    <a:pt x="615" y="45"/>
                    <a:pt x="615" y="45"/>
                    <a:pt x="615" y="45"/>
                  </a:cubicBezTo>
                  <a:cubicBezTo>
                    <a:pt x="615" y="47"/>
                    <a:pt x="615" y="48"/>
                    <a:pt x="615" y="49"/>
                  </a:cubicBezTo>
                  <a:cubicBezTo>
                    <a:pt x="616" y="50"/>
                    <a:pt x="616" y="50"/>
                    <a:pt x="617" y="51"/>
                  </a:cubicBezTo>
                  <a:cubicBezTo>
                    <a:pt x="617" y="51"/>
                    <a:pt x="618" y="51"/>
                    <a:pt x="620" y="51"/>
                  </a:cubicBezTo>
                  <a:cubicBezTo>
                    <a:pt x="620" y="52"/>
                    <a:pt x="620" y="52"/>
                    <a:pt x="620" y="52"/>
                  </a:cubicBezTo>
                  <a:cubicBezTo>
                    <a:pt x="604" y="52"/>
                    <a:pt x="604" y="52"/>
                    <a:pt x="604" y="52"/>
                  </a:cubicBezTo>
                  <a:cubicBezTo>
                    <a:pt x="604" y="51"/>
                    <a:pt x="604" y="51"/>
                    <a:pt x="604" y="51"/>
                  </a:cubicBezTo>
                  <a:cubicBezTo>
                    <a:pt x="605" y="51"/>
                    <a:pt x="605" y="51"/>
                    <a:pt x="605" y="51"/>
                  </a:cubicBezTo>
                  <a:cubicBezTo>
                    <a:pt x="606" y="51"/>
                    <a:pt x="607" y="51"/>
                    <a:pt x="608" y="50"/>
                  </a:cubicBezTo>
                  <a:cubicBezTo>
                    <a:pt x="609" y="50"/>
                    <a:pt x="609" y="49"/>
                    <a:pt x="609" y="48"/>
                  </a:cubicBezTo>
                  <a:cubicBezTo>
                    <a:pt x="609" y="48"/>
                    <a:pt x="609" y="47"/>
                    <a:pt x="609" y="45"/>
                  </a:cubicBezTo>
                  <a:cubicBezTo>
                    <a:pt x="609" y="31"/>
                    <a:pt x="609" y="31"/>
                    <a:pt x="609" y="31"/>
                  </a:cubicBezTo>
                  <a:cubicBezTo>
                    <a:pt x="609" y="27"/>
                    <a:pt x="609" y="25"/>
                    <a:pt x="608" y="24"/>
                  </a:cubicBezTo>
                  <a:cubicBezTo>
                    <a:pt x="607" y="23"/>
                    <a:pt x="606" y="22"/>
                    <a:pt x="604" y="22"/>
                  </a:cubicBezTo>
                  <a:cubicBezTo>
                    <a:pt x="601" y="22"/>
                    <a:pt x="598" y="23"/>
                    <a:pt x="595" y="27"/>
                  </a:cubicBezTo>
                  <a:cubicBezTo>
                    <a:pt x="595" y="45"/>
                    <a:pt x="595" y="45"/>
                    <a:pt x="595" y="45"/>
                  </a:cubicBezTo>
                  <a:cubicBezTo>
                    <a:pt x="595" y="47"/>
                    <a:pt x="595" y="48"/>
                    <a:pt x="596" y="49"/>
                  </a:cubicBezTo>
                  <a:cubicBezTo>
                    <a:pt x="596" y="50"/>
                    <a:pt x="597" y="50"/>
                    <a:pt x="597" y="51"/>
                  </a:cubicBezTo>
                  <a:cubicBezTo>
                    <a:pt x="597" y="51"/>
                    <a:pt x="599" y="51"/>
                    <a:pt x="601" y="51"/>
                  </a:cubicBezTo>
                  <a:cubicBezTo>
                    <a:pt x="601" y="52"/>
                    <a:pt x="601" y="52"/>
                    <a:pt x="601" y="52"/>
                  </a:cubicBezTo>
                  <a:cubicBezTo>
                    <a:pt x="585" y="52"/>
                    <a:pt x="585" y="52"/>
                    <a:pt x="585" y="52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5" y="51"/>
                    <a:pt x="585" y="51"/>
                    <a:pt x="585" y="51"/>
                  </a:cubicBezTo>
                  <a:cubicBezTo>
                    <a:pt x="587" y="51"/>
                    <a:pt x="588" y="51"/>
                    <a:pt x="589" y="50"/>
                  </a:cubicBezTo>
                  <a:cubicBezTo>
                    <a:pt x="589" y="49"/>
                    <a:pt x="589" y="47"/>
                    <a:pt x="589" y="45"/>
                  </a:cubicBezTo>
                  <a:cubicBezTo>
                    <a:pt x="589" y="32"/>
                    <a:pt x="589" y="32"/>
                    <a:pt x="589" y="32"/>
                  </a:cubicBezTo>
                  <a:cubicBezTo>
                    <a:pt x="589" y="28"/>
                    <a:pt x="589" y="25"/>
                    <a:pt x="589" y="24"/>
                  </a:cubicBezTo>
                  <a:cubicBezTo>
                    <a:pt x="589" y="23"/>
                    <a:pt x="589" y="23"/>
                    <a:pt x="588" y="22"/>
                  </a:cubicBezTo>
                  <a:cubicBezTo>
                    <a:pt x="588" y="22"/>
                    <a:pt x="587" y="22"/>
                    <a:pt x="587" y="22"/>
                  </a:cubicBezTo>
                  <a:cubicBezTo>
                    <a:pt x="586" y="22"/>
                    <a:pt x="585" y="22"/>
                    <a:pt x="584" y="22"/>
                  </a:cubicBezTo>
                  <a:cubicBezTo>
                    <a:pt x="584" y="21"/>
                    <a:pt x="584" y="21"/>
                    <a:pt x="584" y="21"/>
                  </a:cubicBezTo>
                  <a:cubicBezTo>
                    <a:pt x="594" y="17"/>
                    <a:pt x="594" y="17"/>
                    <a:pt x="594" y="17"/>
                  </a:cubicBezTo>
                  <a:cubicBezTo>
                    <a:pt x="595" y="17"/>
                    <a:pt x="595" y="17"/>
                    <a:pt x="595" y="17"/>
                  </a:cubicBezTo>
                  <a:cubicBezTo>
                    <a:pt x="595" y="25"/>
                    <a:pt x="595" y="25"/>
                    <a:pt x="595" y="25"/>
                  </a:cubicBezTo>
                  <a:close/>
                  <a:moveTo>
                    <a:pt x="654" y="40"/>
                  </a:moveTo>
                  <a:cubicBezTo>
                    <a:pt x="653" y="44"/>
                    <a:pt x="651" y="48"/>
                    <a:pt x="649" y="50"/>
                  </a:cubicBezTo>
                  <a:cubicBezTo>
                    <a:pt x="646" y="53"/>
                    <a:pt x="643" y="54"/>
                    <a:pt x="640" y="54"/>
                  </a:cubicBezTo>
                  <a:cubicBezTo>
                    <a:pt x="637" y="54"/>
                    <a:pt x="633" y="52"/>
                    <a:pt x="631" y="49"/>
                  </a:cubicBezTo>
                  <a:cubicBezTo>
                    <a:pt x="628" y="46"/>
                    <a:pt x="627" y="41"/>
                    <a:pt x="627" y="36"/>
                  </a:cubicBezTo>
                  <a:cubicBezTo>
                    <a:pt x="627" y="31"/>
                    <a:pt x="628" y="26"/>
                    <a:pt x="631" y="23"/>
                  </a:cubicBezTo>
                  <a:cubicBezTo>
                    <a:pt x="634" y="19"/>
                    <a:pt x="638" y="17"/>
                    <a:pt x="642" y="17"/>
                  </a:cubicBezTo>
                  <a:cubicBezTo>
                    <a:pt x="645" y="17"/>
                    <a:pt x="648" y="18"/>
                    <a:pt x="650" y="20"/>
                  </a:cubicBezTo>
                  <a:cubicBezTo>
                    <a:pt x="652" y="22"/>
                    <a:pt x="653" y="24"/>
                    <a:pt x="653" y="26"/>
                  </a:cubicBezTo>
                  <a:cubicBezTo>
                    <a:pt x="653" y="27"/>
                    <a:pt x="653" y="27"/>
                    <a:pt x="653" y="28"/>
                  </a:cubicBezTo>
                  <a:cubicBezTo>
                    <a:pt x="652" y="29"/>
                    <a:pt x="651" y="29"/>
                    <a:pt x="650" y="29"/>
                  </a:cubicBezTo>
                  <a:cubicBezTo>
                    <a:pt x="649" y="29"/>
                    <a:pt x="648" y="29"/>
                    <a:pt x="647" y="27"/>
                  </a:cubicBezTo>
                  <a:cubicBezTo>
                    <a:pt x="647" y="27"/>
                    <a:pt x="646" y="26"/>
                    <a:pt x="646" y="25"/>
                  </a:cubicBezTo>
                  <a:cubicBezTo>
                    <a:pt x="646" y="23"/>
                    <a:pt x="645" y="22"/>
                    <a:pt x="645" y="21"/>
                  </a:cubicBezTo>
                  <a:cubicBezTo>
                    <a:pt x="644" y="21"/>
                    <a:pt x="643" y="20"/>
                    <a:pt x="641" y="20"/>
                  </a:cubicBezTo>
                  <a:cubicBezTo>
                    <a:pt x="639" y="20"/>
                    <a:pt x="637" y="21"/>
                    <a:pt x="635" y="23"/>
                  </a:cubicBezTo>
                  <a:cubicBezTo>
                    <a:pt x="633" y="25"/>
                    <a:pt x="633" y="29"/>
                    <a:pt x="633" y="33"/>
                  </a:cubicBezTo>
                  <a:cubicBezTo>
                    <a:pt x="633" y="37"/>
                    <a:pt x="633" y="40"/>
                    <a:pt x="635" y="43"/>
                  </a:cubicBezTo>
                  <a:cubicBezTo>
                    <a:pt x="637" y="47"/>
                    <a:pt x="640" y="48"/>
                    <a:pt x="643" y="48"/>
                  </a:cubicBezTo>
                  <a:cubicBezTo>
                    <a:pt x="645" y="48"/>
                    <a:pt x="647" y="47"/>
                    <a:pt x="649" y="46"/>
                  </a:cubicBezTo>
                  <a:cubicBezTo>
                    <a:pt x="651" y="45"/>
                    <a:pt x="652" y="43"/>
                    <a:pt x="654" y="40"/>
                  </a:cubicBezTo>
                  <a:cubicBezTo>
                    <a:pt x="654" y="40"/>
                    <a:pt x="654" y="40"/>
                    <a:pt x="654" y="40"/>
                  </a:cubicBezTo>
                  <a:close/>
                  <a:moveTo>
                    <a:pt x="668" y="31"/>
                  </a:moveTo>
                  <a:cubicBezTo>
                    <a:pt x="668" y="37"/>
                    <a:pt x="669" y="40"/>
                    <a:pt x="671" y="43"/>
                  </a:cubicBezTo>
                  <a:cubicBezTo>
                    <a:pt x="674" y="46"/>
                    <a:pt x="677" y="48"/>
                    <a:pt x="680" y="48"/>
                  </a:cubicBezTo>
                  <a:cubicBezTo>
                    <a:pt x="682" y="48"/>
                    <a:pt x="684" y="47"/>
                    <a:pt x="685" y="46"/>
                  </a:cubicBezTo>
                  <a:cubicBezTo>
                    <a:pt x="687" y="45"/>
                    <a:pt x="688" y="43"/>
                    <a:pt x="689" y="39"/>
                  </a:cubicBezTo>
                  <a:cubicBezTo>
                    <a:pt x="691" y="40"/>
                    <a:pt x="691" y="40"/>
                    <a:pt x="691" y="40"/>
                  </a:cubicBezTo>
                  <a:cubicBezTo>
                    <a:pt x="690" y="43"/>
                    <a:pt x="689" y="47"/>
                    <a:pt x="686" y="49"/>
                  </a:cubicBezTo>
                  <a:cubicBezTo>
                    <a:pt x="684" y="52"/>
                    <a:pt x="681" y="53"/>
                    <a:pt x="677" y="53"/>
                  </a:cubicBezTo>
                  <a:cubicBezTo>
                    <a:pt x="673" y="53"/>
                    <a:pt x="670" y="52"/>
                    <a:pt x="667" y="49"/>
                  </a:cubicBezTo>
                  <a:cubicBezTo>
                    <a:pt x="664" y="45"/>
                    <a:pt x="663" y="41"/>
                    <a:pt x="663" y="36"/>
                  </a:cubicBezTo>
                  <a:cubicBezTo>
                    <a:pt x="663" y="30"/>
                    <a:pt x="665" y="25"/>
                    <a:pt x="667" y="22"/>
                  </a:cubicBezTo>
                  <a:cubicBezTo>
                    <a:pt x="670" y="19"/>
                    <a:pt x="674" y="17"/>
                    <a:pt x="678" y="17"/>
                  </a:cubicBezTo>
                  <a:cubicBezTo>
                    <a:pt x="682" y="17"/>
                    <a:pt x="685" y="19"/>
                    <a:pt x="687" y="21"/>
                  </a:cubicBezTo>
                  <a:cubicBezTo>
                    <a:pt x="690" y="23"/>
                    <a:pt x="691" y="27"/>
                    <a:pt x="691" y="31"/>
                  </a:cubicBezTo>
                  <a:cubicBezTo>
                    <a:pt x="668" y="31"/>
                    <a:pt x="668" y="31"/>
                    <a:pt x="668" y="31"/>
                  </a:cubicBezTo>
                  <a:close/>
                  <a:moveTo>
                    <a:pt x="668" y="29"/>
                  </a:moveTo>
                  <a:cubicBezTo>
                    <a:pt x="683" y="29"/>
                    <a:pt x="683" y="29"/>
                    <a:pt x="683" y="29"/>
                  </a:cubicBezTo>
                  <a:cubicBezTo>
                    <a:pt x="683" y="27"/>
                    <a:pt x="683" y="26"/>
                    <a:pt x="682" y="25"/>
                  </a:cubicBezTo>
                  <a:cubicBezTo>
                    <a:pt x="682" y="24"/>
                    <a:pt x="681" y="23"/>
                    <a:pt x="679" y="22"/>
                  </a:cubicBezTo>
                  <a:cubicBezTo>
                    <a:pt x="678" y="21"/>
                    <a:pt x="677" y="21"/>
                    <a:pt x="676" y="21"/>
                  </a:cubicBezTo>
                  <a:cubicBezTo>
                    <a:pt x="674" y="21"/>
                    <a:pt x="672" y="21"/>
                    <a:pt x="671" y="23"/>
                  </a:cubicBezTo>
                  <a:cubicBezTo>
                    <a:pt x="669" y="24"/>
                    <a:pt x="668" y="27"/>
                    <a:pt x="668" y="29"/>
                  </a:cubicBezTo>
                  <a:close/>
                  <a:moveTo>
                    <a:pt x="731" y="48"/>
                  </a:moveTo>
                  <a:cubicBezTo>
                    <a:pt x="728" y="51"/>
                    <a:pt x="726" y="52"/>
                    <a:pt x="725" y="53"/>
                  </a:cubicBezTo>
                  <a:cubicBezTo>
                    <a:pt x="724" y="53"/>
                    <a:pt x="722" y="53"/>
                    <a:pt x="721" y="53"/>
                  </a:cubicBezTo>
                  <a:cubicBezTo>
                    <a:pt x="719" y="53"/>
                    <a:pt x="717" y="53"/>
                    <a:pt x="715" y="51"/>
                  </a:cubicBezTo>
                  <a:cubicBezTo>
                    <a:pt x="714" y="49"/>
                    <a:pt x="713" y="47"/>
                    <a:pt x="713" y="45"/>
                  </a:cubicBezTo>
                  <a:cubicBezTo>
                    <a:pt x="713" y="43"/>
                    <a:pt x="714" y="41"/>
                    <a:pt x="715" y="40"/>
                  </a:cubicBezTo>
                  <a:cubicBezTo>
                    <a:pt x="715" y="39"/>
                    <a:pt x="717" y="37"/>
                    <a:pt x="720" y="35"/>
                  </a:cubicBezTo>
                  <a:cubicBezTo>
                    <a:pt x="722" y="34"/>
                    <a:pt x="726" y="32"/>
                    <a:pt x="732" y="30"/>
                  </a:cubicBezTo>
                  <a:cubicBezTo>
                    <a:pt x="732" y="29"/>
                    <a:pt x="732" y="29"/>
                    <a:pt x="732" y="29"/>
                  </a:cubicBezTo>
                  <a:cubicBezTo>
                    <a:pt x="732" y="25"/>
                    <a:pt x="731" y="23"/>
                    <a:pt x="730" y="22"/>
                  </a:cubicBezTo>
                  <a:cubicBezTo>
                    <a:pt x="729" y="21"/>
                    <a:pt x="728" y="20"/>
                    <a:pt x="726" y="20"/>
                  </a:cubicBezTo>
                  <a:cubicBezTo>
                    <a:pt x="724" y="20"/>
                    <a:pt x="723" y="20"/>
                    <a:pt x="722" y="21"/>
                  </a:cubicBezTo>
                  <a:cubicBezTo>
                    <a:pt x="721" y="22"/>
                    <a:pt x="721" y="23"/>
                    <a:pt x="721" y="24"/>
                  </a:cubicBezTo>
                  <a:cubicBezTo>
                    <a:pt x="721" y="26"/>
                    <a:pt x="721" y="26"/>
                    <a:pt x="721" y="26"/>
                  </a:cubicBezTo>
                  <a:cubicBezTo>
                    <a:pt x="721" y="27"/>
                    <a:pt x="721" y="28"/>
                    <a:pt x="720" y="29"/>
                  </a:cubicBezTo>
                  <a:cubicBezTo>
                    <a:pt x="720" y="29"/>
                    <a:pt x="719" y="29"/>
                    <a:pt x="718" y="29"/>
                  </a:cubicBezTo>
                  <a:cubicBezTo>
                    <a:pt x="717" y="29"/>
                    <a:pt x="717" y="29"/>
                    <a:pt x="716" y="29"/>
                  </a:cubicBezTo>
                  <a:cubicBezTo>
                    <a:pt x="716" y="28"/>
                    <a:pt x="715" y="27"/>
                    <a:pt x="715" y="26"/>
                  </a:cubicBezTo>
                  <a:cubicBezTo>
                    <a:pt x="715" y="24"/>
                    <a:pt x="717" y="22"/>
                    <a:pt x="719" y="20"/>
                  </a:cubicBezTo>
                  <a:cubicBezTo>
                    <a:pt x="721" y="18"/>
                    <a:pt x="724" y="17"/>
                    <a:pt x="727" y="17"/>
                  </a:cubicBezTo>
                  <a:cubicBezTo>
                    <a:pt x="730" y="17"/>
                    <a:pt x="733" y="17"/>
                    <a:pt x="735" y="19"/>
                  </a:cubicBezTo>
                  <a:cubicBezTo>
                    <a:pt x="736" y="19"/>
                    <a:pt x="737" y="21"/>
                    <a:pt x="738" y="22"/>
                  </a:cubicBezTo>
                  <a:cubicBezTo>
                    <a:pt x="738" y="23"/>
                    <a:pt x="739" y="25"/>
                    <a:pt x="739" y="29"/>
                  </a:cubicBezTo>
                  <a:cubicBezTo>
                    <a:pt x="739" y="40"/>
                    <a:pt x="739" y="40"/>
                    <a:pt x="739" y="40"/>
                  </a:cubicBezTo>
                  <a:cubicBezTo>
                    <a:pt x="739" y="43"/>
                    <a:pt x="739" y="45"/>
                    <a:pt x="739" y="46"/>
                  </a:cubicBezTo>
                  <a:cubicBezTo>
                    <a:pt x="739" y="47"/>
                    <a:pt x="739" y="47"/>
                    <a:pt x="739" y="48"/>
                  </a:cubicBezTo>
                  <a:cubicBezTo>
                    <a:pt x="739" y="48"/>
                    <a:pt x="739" y="48"/>
                    <a:pt x="740" y="48"/>
                  </a:cubicBezTo>
                  <a:cubicBezTo>
                    <a:pt x="740" y="48"/>
                    <a:pt x="741" y="48"/>
                    <a:pt x="741" y="48"/>
                  </a:cubicBezTo>
                  <a:cubicBezTo>
                    <a:pt x="741" y="47"/>
                    <a:pt x="743" y="47"/>
                    <a:pt x="744" y="45"/>
                  </a:cubicBezTo>
                  <a:cubicBezTo>
                    <a:pt x="744" y="47"/>
                    <a:pt x="744" y="47"/>
                    <a:pt x="744" y="47"/>
                  </a:cubicBezTo>
                  <a:cubicBezTo>
                    <a:pt x="741" y="51"/>
                    <a:pt x="739" y="53"/>
                    <a:pt x="736" y="53"/>
                  </a:cubicBezTo>
                  <a:cubicBezTo>
                    <a:pt x="735" y="53"/>
                    <a:pt x="734" y="52"/>
                    <a:pt x="733" y="51"/>
                  </a:cubicBezTo>
                  <a:cubicBezTo>
                    <a:pt x="732" y="51"/>
                    <a:pt x="731" y="50"/>
                    <a:pt x="731" y="48"/>
                  </a:cubicBezTo>
                  <a:close/>
                  <a:moveTo>
                    <a:pt x="731" y="45"/>
                  </a:moveTo>
                  <a:cubicBezTo>
                    <a:pt x="731" y="33"/>
                    <a:pt x="731" y="33"/>
                    <a:pt x="731" y="33"/>
                  </a:cubicBezTo>
                  <a:cubicBezTo>
                    <a:pt x="728" y="34"/>
                    <a:pt x="725" y="35"/>
                    <a:pt x="725" y="36"/>
                  </a:cubicBezTo>
                  <a:cubicBezTo>
                    <a:pt x="723" y="37"/>
                    <a:pt x="721" y="38"/>
                    <a:pt x="721" y="39"/>
                  </a:cubicBezTo>
                  <a:cubicBezTo>
                    <a:pt x="720" y="41"/>
                    <a:pt x="719" y="42"/>
                    <a:pt x="719" y="43"/>
                  </a:cubicBezTo>
                  <a:cubicBezTo>
                    <a:pt x="719" y="45"/>
                    <a:pt x="720" y="47"/>
                    <a:pt x="721" y="48"/>
                  </a:cubicBezTo>
                  <a:cubicBezTo>
                    <a:pt x="722" y="49"/>
                    <a:pt x="723" y="49"/>
                    <a:pt x="725" y="49"/>
                  </a:cubicBezTo>
                  <a:cubicBezTo>
                    <a:pt x="726" y="49"/>
                    <a:pt x="729" y="48"/>
                    <a:pt x="731" y="45"/>
                  </a:cubicBezTo>
                  <a:close/>
                  <a:moveTo>
                    <a:pt x="759" y="25"/>
                  </a:moveTo>
                  <a:cubicBezTo>
                    <a:pt x="763" y="20"/>
                    <a:pt x="766" y="18"/>
                    <a:pt x="769" y="18"/>
                  </a:cubicBezTo>
                  <a:cubicBezTo>
                    <a:pt x="771" y="18"/>
                    <a:pt x="773" y="18"/>
                    <a:pt x="774" y="19"/>
                  </a:cubicBezTo>
                  <a:cubicBezTo>
                    <a:pt x="775" y="20"/>
                    <a:pt x="777" y="21"/>
                    <a:pt x="777" y="23"/>
                  </a:cubicBezTo>
                  <a:cubicBezTo>
                    <a:pt x="778" y="25"/>
                    <a:pt x="778" y="27"/>
                    <a:pt x="778" y="30"/>
                  </a:cubicBezTo>
                  <a:cubicBezTo>
                    <a:pt x="778" y="45"/>
                    <a:pt x="778" y="45"/>
                    <a:pt x="778" y="45"/>
                  </a:cubicBezTo>
                  <a:cubicBezTo>
                    <a:pt x="778" y="47"/>
                    <a:pt x="778" y="48"/>
                    <a:pt x="779" y="49"/>
                  </a:cubicBezTo>
                  <a:cubicBezTo>
                    <a:pt x="779" y="50"/>
                    <a:pt x="779" y="50"/>
                    <a:pt x="780" y="51"/>
                  </a:cubicBezTo>
                  <a:cubicBezTo>
                    <a:pt x="780" y="51"/>
                    <a:pt x="781" y="51"/>
                    <a:pt x="783" y="51"/>
                  </a:cubicBezTo>
                  <a:cubicBezTo>
                    <a:pt x="783" y="52"/>
                    <a:pt x="783" y="52"/>
                    <a:pt x="783" y="52"/>
                  </a:cubicBezTo>
                  <a:cubicBezTo>
                    <a:pt x="767" y="52"/>
                    <a:pt x="767" y="52"/>
                    <a:pt x="767" y="52"/>
                  </a:cubicBezTo>
                  <a:cubicBezTo>
                    <a:pt x="767" y="51"/>
                    <a:pt x="767" y="51"/>
                    <a:pt x="767" y="51"/>
                  </a:cubicBezTo>
                  <a:cubicBezTo>
                    <a:pt x="768" y="51"/>
                    <a:pt x="768" y="51"/>
                    <a:pt x="768" y="51"/>
                  </a:cubicBezTo>
                  <a:cubicBezTo>
                    <a:pt x="769" y="51"/>
                    <a:pt x="770" y="51"/>
                    <a:pt x="771" y="50"/>
                  </a:cubicBezTo>
                  <a:cubicBezTo>
                    <a:pt x="772" y="50"/>
                    <a:pt x="772" y="49"/>
                    <a:pt x="772" y="48"/>
                  </a:cubicBezTo>
                  <a:cubicBezTo>
                    <a:pt x="772" y="48"/>
                    <a:pt x="772" y="47"/>
                    <a:pt x="772" y="45"/>
                  </a:cubicBezTo>
                  <a:cubicBezTo>
                    <a:pt x="772" y="31"/>
                    <a:pt x="772" y="31"/>
                    <a:pt x="772" y="31"/>
                  </a:cubicBezTo>
                  <a:cubicBezTo>
                    <a:pt x="772" y="27"/>
                    <a:pt x="772" y="25"/>
                    <a:pt x="771" y="24"/>
                  </a:cubicBezTo>
                  <a:cubicBezTo>
                    <a:pt x="770" y="23"/>
                    <a:pt x="769" y="22"/>
                    <a:pt x="767" y="22"/>
                  </a:cubicBezTo>
                  <a:cubicBezTo>
                    <a:pt x="764" y="22"/>
                    <a:pt x="761" y="23"/>
                    <a:pt x="759" y="27"/>
                  </a:cubicBezTo>
                  <a:cubicBezTo>
                    <a:pt x="759" y="45"/>
                    <a:pt x="759" y="45"/>
                    <a:pt x="759" y="45"/>
                  </a:cubicBezTo>
                  <a:cubicBezTo>
                    <a:pt x="759" y="47"/>
                    <a:pt x="759" y="48"/>
                    <a:pt x="759" y="49"/>
                  </a:cubicBezTo>
                  <a:cubicBezTo>
                    <a:pt x="759" y="50"/>
                    <a:pt x="760" y="50"/>
                    <a:pt x="760" y="51"/>
                  </a:cubicBezTo>
                  <a:cubicBezTo>
                    <a:pt x="761" y="51"/>
                    <a:pt x="762" y="51"/>
                    <a:pt x="764" y="51"/>
                  </a:cubicBezTo>
                  <a:cubicBezTo>
                    <a:pt x="764" y="52"/>
                    <a:pt x="764" y="52"/>
                    <a:pt x="764" y="52"/>
                  </a:cubicBezTo>
                  <a:cubicBezTo>
                    <a:pt x="748" y="52"/>
                    <a:pt x="748" y="52"/>
                    <a:pt x="748" y="52"/>
                  </a:cubicBezTo>
                  <a:cubicBezTo>
                    <a:pt x="748" y="51"/>
                    <a:pt x="748" y="51"/>
                    <a:pt x="748" y="51"/>
                  </a:cubicBezTo>
                  <a:cubicBezTo>
                    <a:pt x="749" y="51"/>
                    <a:pt x="749" y="51"/>
                    <a:pt x="749" y="51"/>
                  </a:cubicBezTo>
                  <a:cubicBezTo>
                    <a:pt x="750" y="51"/>
                    <a:pt x="751" y="51"/>
                    <a:pt x="752" y="50"/>
                  </a:cubicBezTo>
                  <a:cubicBezTo>
                    <a:pt x="752" y="49"/>
                    <a:pt x="753" y="47"/>
                    <a:pt x="753" y="45"/>
                  </a:cubicBezTo>
                  <a:cubicBezTo>
                    <a:pt x="753" y="32"/>
                    <a:pt x="753" y="32"/>
                    <a:pt x="753" y="32"/>
                  </a:cubicBezTo>
                  <a:cubicBezTo>
                    <a:pt x="753" y="28"/>
                    <a:pt x="753" y="25"/>
                    <a:pt x="752" y="24"/>
                  </a:cubicBezTo>
                  <a:cubicBezTo>
                    <a:pt x="752" y="23"/>
                    <a:pt x="752" y="23"/>
                    <a:pt x="751" y="22"/>
                  </a:cubicBezTo>
                  <a:cubicBezTo>
                    <a:pt x="751" y="22"/>
                    <a:pt x="751" y="22"/>
                    <a:pt x="750" y="22"/>
                  </a:cubicBezTo>
                  <a:cubicBezTo>
                    <a:pt x="749" y="22"/>
                    <a:pt x="748" y="22"/>
                    <a:pt x="747" y="22"/>
                  </a:cubicBezTo>
                  <a:cubicBezTo>
                    <a:pt x="747" y="21"/>
                    <a:pt x="747" y="21"/>
                    <a:pt x="747" y="21"/>
                  </a:cubicBezTo>
                  <a:cubicBezTo>
                    <a:pt x="757" y="17"/>
                    <a:pt x="757" y="17"/>
                    <a:pt x="757" y="17"/>
                  </a:cubicBezTo>
                  <a:cubicBezTo>
                    <a:pt x="759" y="17"/>
                    <a:pt x="759" y="17"/>
                    <a:pt x="759" y="17"/>
                  </a:cubicBezTo>
                  <a:cubicBezTo>
                    <a:pt x="759" y="25"/>
                    <a:pt x="759" y="25"/>
                    <a:pt x="759" y="25"/>
                  </a:cubicBezTo>
                  <a:close/>
                  <a:moveTo>
                    <a:pt x="812" y="49"/>
                  </a:moveTo>
                  <a:cubicBezTo>
                    <a:pt x="811" y="51"/>
                    <a:pt x="809" y="52"/>
                    <a:pt x="807" y="53"/>
                  </a:cubicBezTo>
                  <a:cubicBezTo>
                    <a:pt x="806" y="53"/>
                    <a:pt x="804" y="54"/>
                    <a:pt x="803" y="54"/>
                  </a:cubicBezTo>
                  <a:cubicBezTo>
                    <a:pt x="799" y="54"/>
                    <a:pt x="796" y="52"/>
                    <a:pt x="793" y="49"/>
                  </a:cubicBezTo>
                  <a:cubicBezTo>
                    <a:pt x="791" y="46"/>
                    <a:pt x="789" y="42"/>
                    <a:pt x="789" y="37"/>
                  </a:cubicBezTo>
                  <a:cubicBezTo>
                    <a:pt x="789" y="32"/>
                    <a:pt x="791" y="28"/>
                    <a:pt x="794" y="24"/>
                  </a:cubicBezTo>
                  <a:cubicBezTo>
                    <a:pt x="797" y="20"/>
                    <a:pt x="801" y="18"/>
                    <a:pt x="805" y="18"/>
                  </a:cubicBezTo>
                  <a:cubicBezTo>
                    <a:pt x="808" y="18"/>
                    <a:pt x="810" y="19"/>
                    <a:pt x="812" y="21"/>
                  </a:cubicBezTo>
                  <a:cubicBezTo>
                    <a:pt x="812" y="14"/>
                    <a:pt x="812" y="14"/>
                    <a:pt x="812" y="14"/>
                  </a:cubicBezTo>
                  <a:cubicBezTo>
                    <a:pt x="812" y="10"/>
                    <a:pt x="812" y="8"/>
                    <a:pt x="812" y="7"/>
                  </a:cubicBezTo>
                  <a:cubicBezTo>
                    <a:pt x="812" y="6"/>
                    <a:pt x="811" y="5"/>
                    <a:pt x="811" y="5"/>
                  </a:cubicBezTo>
                  <a:cubicBezTo>
                    <a:pt x="811" y="5"/>
                    <a:pt x="810" y="5"/>
                    <a:pt x="809" y="5"/>
                  </a:cubicBezTo>
                  <a:cubicBezTo>
                    <a:pt x="809" y="5"/>
                    <a:pt x="808" y="5"/>
                    <a:pt x="807" y="5"/>
                  </a:cubicBezTo>
                  <a:cubicBezTo>
                    <a:pt x="807" y="4"/>
                    <a:pt x="807" y="4"/>
                    <a:pt x="807" y="4"/>
                  </a:cubicBezTo>
                  <a:cubicBezTo>
                    <a:pt x="816" y="0"/>
                    <a:pt x="816" y="0"/>
                    <a:pt x="816" y="0"/>
                  </a:cubicBezTo>
                  <a:cubicBezTo>
                    <a:pt x="818" y="0"/>
                    <a:pt x="818" y="0"/>
                    <a:pt x="818" y="0"/>
                  </a:cubicBezTo>
                  <a:cubicBezTo>
                    <a:pt x="818" y="39"/>
                    <a:pt x="818" y="39"/>
                    <a:pt x="818" y="39"/>
                  </a:cubicBezTo>
                  <a:cubicBezTo>
                    <a:pt x="818" y="43"/>
                    <a:pt x="818" y="45"/>
                    <a:pt x="818" y="46"/>
                  </a:cubicBezTo>
                  <a:cubicBezTo>
                    <a:pt x="818" y="47"/>
                    <a:pt x="819" y="48"/>
                    <a:pt x="819" y="48"/>
                  </a:cubicBezTo>
                  <a:cubicBezTo>
                    <a:pt x="819" y="49"/>
                    <a:pt x="820" y="49"/>
                    <a:pt x="820" y="49"/>
                  </a:cubicBezTo>
                  <a:cubicBezTo>
                    <a:pt x="821" y="49"/>
                    <a:pt x="822" y="48"/>
                    <a:pt x="823" y="48"/>
                  </a:cubicBezTo>
                  <a:cubicBezTo>
                    <a:pt x="823" y="49"/>
                    <a:pt x="823" y="49"/>
                    <a:pt x="823" y="49"/>
                  </a:cubicBezTo>
                  <a:cubicBezTo>
                    <a:pt x="813" y="53"/>
                    <a:pt x="813" y="53"/>
                    <a:pt x="813" y="53"/>
                  </a:cubicBezTo>
                  <a:cubicBezTo>
                    <a:pt x="812" y="53"/>
                    <a:pt x="812" y="53"/>
                    <a:pt x="812" y="53"/>
                  </a:cubicBezTo>
                  <a:cubicBezTo>
                    <a:pt x="812" y="49"/>
                    <a:pt x="812" y="49"/>
                    <a:pt x="812" y="49"/>
                  </a:cubicBezTo>
                  <a:close/>
                  <a:moveTo>
                    <a:pt x="812" y="46"/>
                  </a:moveTo>
                  <a:cubicBezTo>
                    <a:pt x="812" y="29"/>
                    <a:pt x="812" y="29"/>
                    <a:pt x="812" y="29"/>
                  </a:cubicBezTo>
                  <a:cubicBezTo>
                    <a:pt x="812" y="27"/>
                    <a:pt x="812" y="25"/>
                    <a:pt x="811" y="24"/>
                  </a:cubicBezTo>
                  <a:cubicBezTo>
                    <a:pt x="810" y="23"/>
                    <a:pt x="809" y="22"/>
                    <a:pt x="808" y="21"/>
                  </a:cubicBezTo>
                  <a:cubicBezTo>
                    <a:pt x="807" y="20"/>
                    <a:pt x="806" y="20"/>
                    <a:pt x="805" y="20"/>
                  </a:cubicBezTo>
                  <a:cubicBezTo>
                    <a:pt x="803" y="20"/>
                    <a:pt x="801" y="21"/>
                    <a:pt x="799" y="23"/>
                  </a:cubicBezTo>
                  <a:cubicBezTo>
                    <a:pt x="797" y="25"/>
                    <a:pt x="796" y="29"/>
                    <a:pt x="796" y="34"/>
                  </a:cubicBezTo>
                  <a:cubicBezTo>
                    <a:pt x="796" y="39"/>
                    <a:pt x="797" y="43"/>
                    <a:pt x="799" y="45"/>
                  </a:cubicBezTo>
                  <a:cubicBezTo>
                    <a:pt x="801" y="48"/>
                    <a:pt x="803" y="49"/>
                    <a:pt x="806" y="49"/>
                  </a:cubicBezTo>
                  <a:cubicBezTo>
                    <a:pt x="808" y="50"/>
                    <a:pt x="810" y="49"/>
                    <a:pt x="812" y="46"/>
                  </a:cubicBezTo>
                  <a:close/>
                  <a:moveTo>
                    <a:pt x="883" y="3"/>
                  </a:moveTo>
                  <a:cubicBezTo>
                    <a:pt x="883" y="14"/>
                    <a:pt x="883" y="14"/>
                    <a:pt x="883" y="14"/>
                  </a:cubicBezTo>
                  <a:cubicBezTo>
                    <a:pt x="882" y="14"/>
                    <a:pt x="882" y="14"/>
                    <a:pt x="882" y="14"/>
                  </a:cubicBezTo>
                  <a:cubicBezTo>
                    <a:pt x="882" y="12"/>
                    <a:pt x="881" y="11"/>
                    <a:pt x="881" y="10"/>
                  </a:cubicBezTo>
                  <a:cubicBezTo>
                    <a:pt x="880" y="8"/>
                    <a:pt x="879" y="7"/>
                    <a:pt x="878" y="7"/>
                  </a:cubicBezTo>
                  <a:cubicBezTo>
                    <a:pt x="877" y="6"/>
                    <a:pt x="875" y="5"/>
                    <a:pt x="873" y="5"/>
                  </a:cubicBezTo>
                  <a:cubicBezTo>
                    <a:pt x="867" y="5"/>
                    <a:pt x="867" y="5"/>
                    <a:pt x="867" y="5"/>
                  </a:cubicBezTo>
                  <a:cubicBezTo>
                    <a:pt x="867" y="44"/>
                    <a:pt x="867" y="44"/>
                    <a:pt x="867" y="44"/>
                  </a:cubicBezTo>
                  <a:cubicBezTo>
                    <a:pt x="867" y="47"/>
                    <a:pt x="867" y="49"/>
                    <a:pt x="867" y="49"/>
                  </a:cubicBezTo>
                  <a:cubicBezTo>
                    <a:pt x="868" y="51"/>
                    <a:pt x="870" y="51"/>
                    <a:pt x="871" y="51"/>
                  </a:cubicBezTo>
                  <a:cubicBezTo>
                    <a:pt x="873" y="51"/>
                    <a:pt x="873" y="51"/>
                    <a:pt x="873" y="51"/>
                  </a:cubicBezTo>
                  <a:cubicBezTo>
                    <a:pt x="873" y="52"/>
                    <a:pt x="873" y="52"/>
                    <a:pt x="873" y="52"/>
                  </a:cubicBezTo>
                  <a:cubicBezTo>
                    <a:pt x="853" y="52"/>
                    <a:pt x="853" y="52"/>
                    <a:pt x="853" y="52"/>
                  </a:cubicBezTo>
                  <a:cubicBezTo>
                    <a:pt x="853" y="51"/>
                    <a:pt x="853" y="51"/>
                    <a:pt x="853" y="51"/>
                  </a:cubicBezTo>
                  <a:cubicBezTo>
                    <a:pt x="854" y="51"/>
                    <a:pt x="854" y="51"/>
                    <a:pt x="854" y="51"/>
                  </a:cubicBezTo>
                  <a:cubicBezTo>
                    <a:pt x="856" y="51"/>
                    <a:pt x="858" y="50"/>
                    <a:pt x="859" y="49"/>
                  </a:cubicBezTo>
                  <a:cubicBezTo>
                    <a:pt x="859" y="48"/>
                    <a:pt x="859" y="47"/>
                    <a:pt x="859" y="43"/>
                  </a:cubicBezTo>
                  <a:cubicBezTo>
                    <a:pt x="859" y="5"/>
                    <a:pt x="859" y="5"/>
                    <a:pt x="859" y="5"/>
                  </a:cubicBezTo>
                  <a:cubicBezTo>
                    <a:pt x="853" y="5"/>
                    <a:pt x="853" y="5"/>
                    <a:pt x="853" y="5"/>
                  </a:cubicBezTo>
                  <a:cubicBezTo>
                    <a:pt x="851" y="5"/>
                    <a:pt x="849" y="5"/>
                    <a:pt x="849" y="6"/>
                  </a:cubicBezTo>
                  <a:cubicBezTo>
                    <a:pt x="847" y="6"/>
                    <a:pt x="846" y="7"/>
                    <a:pt x="845" y="9"/>
                  </a:cubicBezTo>
                  <a:cubicBezTo>
                    <a:pt x="845" y="10"/>
                    <a:pt x="844" y="12"/>
                    <a:pt x="844" y="14"/>
                  </a:cubicBezTo>
                  <a:cubicBezTo>
                    <a:pt x="843" y="14"/>
                    <a:pt x="843" y="14"/>
                    <a:pt x="843" y="14"/>
                  </a:cubicBezTo>
                  <a:cubicBezTo>
                    <a:pt x="843" y="3"/>
                    <a:pt x="843" y="3"/>
                    <a:pt x="843" y="3"/>
                  </a:cubicBezTo>
                  <a:cubicBezTo>
                    <a:pt x="883" y="3"/>
                    <a:pt x="883" y="3"/>
                    <a:pt x="883" y="3"/>
                  </a:cubicBezTo>
                  <a:close/>
                  <a:moveTo>
                    <a:pt x="891" y="31"/>
                  </a:moveTo>
                  <a:cubicBezTo>
                    <a:pt x="891" y="37"/>
                    <a:pt x="893" y="40"/>
                    <a:pt x="895" y="43"/>
                  </a:cubicBezTo>
                  <a:cubicBezTo>
                    <a:pt x="897" y="46"/>
                    <a:pt x="900" y="48"/>
                    <a:pt x="903" y="48"/>
                  </a:cubicBezTo>
                  <a:cubicBezTo>
                    <a:pt x="905" y="48"/>
                    <a:pt x="907" y="47"/>
                    <a:pt x="909" y="46"/>
                  </a:cubicBezTo>
                  <a:cubicBezTo>
                    <a:pt x="911" y="45"/>
                    <a:pt x="912" y="43"/>
                    <a:pt x="913" y="39"/>
                  </a:cubicBezTo>
                  <a:cubicBezTo>
                    <a:pt x="914" y="40"/>
                    <a:pt x="914" y="40"/>
                    <a:pt x="914" y="40"/>
                  </a:cubicBezTo>
                  <a:cubicBezTo>
                    <a:pt x="914" y="43"/>
                    <a:pt x="912" y="47"/>
                    <a:pt x="910" y="49"/>
                  </a:cubicBezTo>
                  <a:cubicBezTo>
                    <a:pt x="907" y="52"/>
                    <a:pt x="904" y="53"/>
                    <a:pt x="901" y="53"/>
                  </a:cubicBezTo>
                  <a:cubicBezTo>
                    <a:pt x="897" y="53"/>
                    <a:pt x="893" y="52"/>
                    <a:pt x="891" y="49"/>
                  </a:cubicBezTo>
                  <a:cubicBezTo>
                    <a:pt x="888" y="45"/>
                    <a:pt x="887" y="41"/>
                    <a:pt x="887" y="36"/>
                  </a:cubicBezTo>
                  <a:cubicBezTo>
                    <a:pt x="887" y="30"/>
                    <a:pt x="888" y="25"/>
                    <a:pt x="891" y="22"/>
                  </a:cubicBezTo>
                  <a:cubicBezTo>
                    <a:pt x="894" y="19"/>
                    <a:pt x="897" y="17"/>
                    <a:pt x="902" y="17"/>
                  </a:cubicBezTo>
                  <a:cubicBezTo>
                    <a:pt x="905" y="17"/>
                    <a:pt x="909" y="19"/>
                    <a:pt x="911" y="21"/>
                  </a:cubicBezTo>
                  <a:cubicBezTo>
                    <a:pt x="913" y="23"/>
                    <a:pt x="915" y="27"/>
                    <a:pt x="915" y="31"/>
                  </a:cubicBezTo>
                  <a:cubicBezTo>
                    <a:pt x="891" y="31"/>
                    <a:pt x="891" y="31"/>
                    <a:pt x="891" y="31"/>
                  </a:cubicBezTo>
                  <a:close/>
                  <a:moveTo>
                    <a:pt x="891" y="29"/>
                  </a:moveTo>
                  <a:cubicBezTo>
                    <a:pt x="907" y="29"/>
                    <a:pt x="907" y="29"/>
                    <a:pt x="907" y="29"/>
                  </a:cubicBezTo>
                  <a:cubicBezTo>
                    <a:pt x="907" y="27"/>
                    <a:pt x="906" y="26"/>
                    <a:pt x="906" y="25"/>
                  </a:cubicBezTo>
                  <a:cubicBezTo>
                    <a:pt x="905" y="24"/>
                    <a:pt x="904" y="23"/>
                    <a:pt x="903" y="22"/>
                  </a:cubicBezTo>
                  <a:cubicBezTo>
                    <a:pt x="902" y="21"/>
                    <a:pt x="901" y="21"/>
                    <a:pt x="899" y="21"/>
                  </a:cubicBezTo>
                  <a:cubicBezTo>
                    <a:pt x="897" y="21"/>
                    <a:pt x="896" y="21"/>
                    <a:pt x="894" y="23"/>
                  </a:cubicBezTo>
                  <a:cubicBezTo>
                    <a:pt x="893" y="24"/>
                    <a:pt x="892" y="27"/>
                    <a:pt x="891" y="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Freeform 35"/>
            <p:cNvSpPr>
              <a:spLocks noEditPoints="1"/>
            </p:cNvSpPr>
            <p:nvPr/>
          </p:nvSpPr>
          <p:spPr bwMode="auto">
            <a:xfrm>
              <a:off x="10679175" y="4943779"/>
              <a:ext cx="873125" cy="103188"/>
            </a:xfrm>
            <a:custGeom>
              <a:avLst/>
              <a:gdLst>
                <a:gd name="T0" fmla="*/ 23 w 586"/>
                <a:gd name="T1" fmla="*/ 21 h 69"/>
                <a:gd name="T2" fmla="*/ 8 w 586"/>
                <a:gd name="T3" fmla="*/ 24 h 69"/>
                <a:gd name="T4" fmla="*/ 45 w 586"/>
                <a:gd name="T5" fmla="*/ 26 h 69"/>
                <a:gd name="T6" fmla="*/ 66 w 586"/>
                <a:gd name="T7" fmla="*/ 52 h 69"/>
                <a:gd name="T8" fmla="*/ 58 w 586"/>
                <a:gd name="T9" fmla="*/ 46 h 69"/>
                <a:gd name="T10" fmla="*/ 46 w 586"/>
                <a:gd name="T11" fmla="*/ 50 h 69"/>
                <a:gd name="T12" fmla="*/ 40 w 586"/>
                <a:gd name="T13" fmla="*/ 46 h 69"/>
                <a:gd name="T14" fmla="*/ 45 w 586"/>
                <a:gd name="T15" fmla="*/ 1 h 69"/>
                <a:gd name="T16" fmla="*/ 106 w 586"/>
                <a:gd name="T17" fmla="*/ 52 h 69"/>
                <a:gd name="T18" fmla="*/ 98 w 586"/>
                <a:gd name="T19" fmla="*/ 46 h 69"/>
                <a:gd name="T20" fmla="*/ 90 w 586"/>
                <a:gd name="T21" fmla="*/ 52 h 69"/>
                <a:gd name="T22" fmla="*/ 78 w 586"/>
                <a:gd name="T23" fmla="*/ 25 h 69"/>
                <a:gd name="T24" fmla="*/ 132 w 586"/>
                <a:gd name="T25" fmla="*/ 19 h 69"/>
                <a:gd name="T26" fmla="*/ 118 w 586"/>
                <a:gd name="T27" fmla="*/ 28 h 69"/>
                <a:gd name="T28" fmla="*/ 133 w 586"/>
                <a:gd name="T29" fmla="*/ 52 h 69"/>
                <a:gd name="T30" fmla="*/ 169 w 586"/>
                <a:gd name="T31" fmla="*/ 52 h 69"/>
                <a:gd name="T32" fmla="*/ 161 w 586"/>
                <a:gd name="T33" fmla="*/ 15 h 69"/>
                <a:gd name="T34" fmla="*/ 167 w 586"/>
                <a:gd name="T35" fmla="*/ 1 h 69"/>
                <a:gd name="T36" fmla="*/ 181 w 586"/>
                <a:gd name="T37" fmla="*/ 38 h 69"/>
                <a:gd name="T38" fmla="*/ 189 w 586"/>
                <a:gd name="T39" fmla="*/ 47 h 69"/>
                <a:gd name="T40" fmla="*/ 222 w 586"/>
                <a:gd name="T41" fmla="*/ 31 h 69"/>
                <a:gd name="T42" fmla="*/ 252 w 586"/>
                <a:gd name="T43" fmla="*/ 24 h 69"/>
                <a:gd name="T44" fmla="*/ 228 w 586"/>
                <a:gd name="T45" fmla="*/ 44 h 69"/>
                <a:gd name="T46" fmla="*/ 249 w 586"/>
                <a:gd name="T47" fmla="*/ 64 h 69"/>
                <a:gd name="T48" fmla="*/ 223 w 586"/>
                <a:gd name="T49" fmla="*/ 48 h 69"/>
                <a:gd name="T50" fmla="*/ 240 w 586"/>
                <a:gd name="T51" fmla="*/ 39 h 69"/>
                <a:gd name="T52" fmla="*/ 238 w 586"/>
                <a:gd name="T53" fmla="*/ 66 h 69"/>
                <a:gd name="T54" fmla="*/ 274 w 586"/>
                <a:gd name="T55" fmla="*/ 21 h 69"/>
                <a:gd name="T56" fmla="*/ 286 w 586"/>
                <a:gd name="T57" fmla="*/ 21 h 69"/>
                <a:gd name="T58" fmla="*/ 290 w 586"/>
                <a:gd name="T59" fmla="*/ 25 h 69"/>
                <a:gd name="T60" fmla="*/ 267 w 586"/>
                <a:gd name="T61" fmla="*/ 62 h 69"/>
                <a:gd name="T62" fmla="*/ 258 w 586"/>
                <a:gd name="T63" fmla="*/ 20 h 69"/>
                <a:gd name="T64" fmla="*/ 319 w 586"/>
                <a:gd name="T65" fmla="*/ 49 h 69"/>
                <a:gd name="T66" fmla="*/ 322 w 586"/>
                <a:gd name="T67" fmla="*/ 34 h 69"/>
                <a:gd name="T68" fmla="*/ 368 w 586"/>
                <a:gd name="T69" fmla="*/ 45 h 69"/>
                <a:gd name="T70" fmla="*/ 360 w 586"/>
                <a:gd name="T71" fmla="*/ 52 h 69"/>
                <a:gd name="T72" fmla="*/ 364 w 586"/>
                <a:gd name="T73" fmla="*/ 8 h 69"/>
                <a:gd name="T74" fmla="*/ 378 w 586"/>
                <a:gd name="T75" fmla="*/ 6 h 69"/>
                <a:gd name="T76" fmla="*/ 377 w 586"/>
                <a:gd name="T77" fmla="*/ 22 h 69"/>
                <a:gd name="T78" fmla="*/ 408 w 586"/>
                <a:gd name="T79" fmla="*/ 16 h 69"/>
                <a:gd name="T80" fmla="*/ 433 w 586"/>
                <a:gd name="T81" fmla="*/ 52 h 69"/>
                <a:gd name="T82" fmla="*/ 435 w 586"/>
                <a:gd name="T83" fmla="*/ 6 h 69"/>
                <a:gd name="T84" fmla="*/ 476 w 586"/>
                <a:gd name="T85" fmla="*/ 20 h 69"/>
                <a:gd name="T86" fmla="*/ 468 w 586"/>
                <a:gd name="T87" fmla="*/ 54 h 69"/>
                <a:gd name="T88" fmla="*/ 472 w 586"/>
                <a:gd name="T89" fmla="*/ 24 h 69"/>
                <a:gd name="T90" fmla="*/ 466 w 586"/>
                <a:gd name="T91" fmla="*/ 54 h 69"/>
                <a:gd name="T92" fmla="*/ 454 w 586"/>
                <a:gd name="T93" fmla="*/ 6 h 69"/>
                <a:gd name="T94" fmla="*/ 502 w 586"/>
                <a:gd name="T95" fmla="*/ 5 h 69"/>
                <a:gd name="T96" fmla="*/ 502 w 586"/>
                <a:gd name="T97" fmla="*/ 46 h 69"/>
                <a:gd name="T98" fmla="*/ 495 w 586"/>
                <a:gd name="T99" fmla="*/ 50 h 69"/>
                <a:gd name="T100" fmla="*/ 500 w 586"/>
                <a:gd name="T101" fmla="*/ 19 h 69"/>
                <a:gd name="T102" fmla="*/ 544 w 586"/>
                <a:gd name="T103" fmla="*/ 50 h 69"/>
                <a:gd name="T104" fmla="*/ 538 w 586"/>
                <a:gd name="T105" fmla="*/ 49 h 69"/>
                <a:gd name="T106" fmla="*/ 526 w 586"/>
                <a:gd name="T107" fmla="*/ 52 h 69"/>
                <a:gd name="T108" fmla="*/ 518 w 586"/>
                <a:gd name="T109" fmla="*/ 33 h 69"/>
                <a:gd name="T110" fmla="*/ 524 w 586"/>
                <a:gd name="T111" fmla="*/ 26 h 69"/>
                <a:gd name="T112" fmla="*/ 574 w 586"/>
                <a:gd name="T113" fmla="*/ 31 h 69"/>
                <a:gd name="T114" fmla="*/ 560 w 586"/>
                <a:gd name="T115" fmla="*/ 30 h 69"/>
                <a:gd name="T116" fmla="*/ 580 w 586"/>
                <a:gd name="T117" fmla="*/ 41 h 69"/>
                <a:gd name="T118" fmla="*/ 575 w 586"/>
                <a:gd name="T119" fmla="*/ 52 h 69"/>
                <a:gd name="T120" fmla="*/ 566 w 586"/>
                <a:gd name="T121" fmla="*/ 5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6" h="69">
                  <a:moveTo>
                    <a:pt x="27" y="41"/>
                  </a:moveTo>
                  <a:cubicBezTo>
                    <a:pt x="26" y="45"/>
                    <a:pt x="24" y="49"/>
                    <a:pt x="22" y="51"/>
                  </a:cubicBezTo>
                  <a:cubicBezTo>
                    <a:pt x="19" y="54"/>
                    <a:pt x="16" y="55"/>
                    <a:pt x="13" y="55"/>
                  </a:cubicBezTo>
                  <a:cubicBezTo>
                    <a:pt x="10" y="55"/>
                    <a:pt x="6" y="53"/>
                    <a:pt x="4" y="50"/>
                  </a:cubicBezTo>
                  <a:cubicBezTo>
                    <a:pt x="1" y="47"/>
                    <a:pt x="0" y="42"/>
                    <a:pt x="0" y="37"/>
                  </a:cubicBezTo>
                  <a:cubicBezTo>
                    <a:pt x="0" y="32"/>
                    <a:pt x="1" y="27"/>
                    <a:pt x="4" y="24"/>
                  </a:cubicBezTo>
                  <a:cubicBezTo>
                    <a:pt x="7" y="20"/>
                    <a:pt x="11" y="18"/>
                    <a:pt x="15" y="18"/>
                  </a:cubicBezTo>
                  <a:cubicBezTo>
                    <a:pt x="18" y="18"/>
                    <a:pt x="21" y="19"/>
                    <a:pt x="23" y="21"/>
                  </a:cubicBezTo>
                  <a:cubicBezTo>
                    <a:pt x="25" y="23"/>
                    <a:pt x="26" y="25"/>
                    <a:pt x="26" y="27"/>
                  </a:cubicBezTo>
                  <a:cubicBezTo>
                    <a:pt x="26" y="28"/>
                    <a:pt x="26" y="28"/>
                    <a:pt x="26" y="29"/>
                  </a:cubicBezTo>
                  <a:cubicBezTo>
                    <a:pt x="25" y="30"/>
                    <a:pt x="24" y="30"/>
                    <a:pt x="23" y="30"/>
                  </a:cubicBezTo>
                  <a:cubicBezTo>
                    <a:pt x="22" y="30"/>
                    <a:pt x="21" y="30"/>
                    <a:pt x="20" y="28"/>
                  </a:cubicBezTo>
                  <a:cubicBezTo>
                    <a:pt x="20" y="28"/>
                    <a:pt x="19" y="27"/>
                    <a:pt x="19" y="26"/>
                  </a:cubicBezTo>
                  <a:cubicBezTo>
                    <a:pt x="19" y="24"/>
                    <a:pt x="18" y="23"/>
                    <a:pt x="18" y="22"/>
                  </a:cubicBezTo>
                  <a:cubicBezTo>
                    <a:pt x="17" y="22"/>
                    <a:pt x="16" y="21"/>
                    <a:pt x="14" y="21"/>
                  </a:cubicBezTo>
                  <a:cubicBezTo>
                    <a:pt x="12" y="21"/>
                    <a:pt x="10" y="22"/>
                    <a:pt x="8" y="24"/>
                  </a:cubicBezTo>
                  <a:cubicBezTo>
                    <a:pt x="6" y="26"/>
                    <a:pt x="6" y="30"/>
                    <a:pt x="6" y="34"/>
                  </a:cubicBezTo>
                  <a:cubicBezTo>
                    <a:pt x="6" y="38"/>
                    <a:pt x="6" y="41"/>
                    <a:pt x="8" y="44"/>
                  </a:cubicBezTo>
                  <a:cubicBezTo>
                    <a:pt x="10" y="48"/>
                    <a:pt x="13" y="49"/>
                    <a:pt x="16" y="49"/>
                  </a:cubicBezTo>
                  <a:cubicBezTo>
                    <a:pt x="18" y="49"/>
                    <a:pt x="20" y="48"/>
                    <a:pt x="22" y="47"/>
                  </a:cubicBezTo>
                  <a:cubicBezTo>
                    <a:pt x="24" y="46"/>
                    <a:pt x="25" y="44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lose/>
                  <a:moveTo>
                    <a:pt x="45" y="1"/>
                  </a:moveTo>
                  <a:cubicBezTo>
                    <a:pt x="45" y="26"/>
                    <a:pt x="45" y="26"/>
                    <a:pt x="45" y="26"/>
                  </a:cubicBezTo>
                  <a:cubicBezTo>
                    <a:pt x="48" y="22"/>
                    <a:pt x="50" y="21"/>
                    <a:pt x="51" y="20"/>
                  </a:cubicBezTo>
                  <a:cubicBezTo>
                    <a:pt x="53" y="19"/>
                    <a:pt x="54" y="18"/>
                    <a:pt x="56" y="18"/>
                  </a:cubicBezTo>
                  <a:cubicBezTo>
                    <a:pt x="58" y="18"/>
                    <a:pt x="60" y="19"/>
                    <a:pt x="61" y="20"/>
                  </a:cubicBezTo>
                  <a:cubicBezTo>
                    <a:pt x="62" y="21"/>
                    <a:pt x="63" y="23"/>
                    <a:pt x="64" y="25"/>
                  </a:cubicBezTo>
                  <a:cubicBezTo>
                    <a:pt x="64" y="27"/>
                    <a:pt x="64" y="30"/>
                    <a:pt x="64" y="34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8"/>
                    <a:pt x="64" y="50"/>
                    <a:pt x="65" y="50"/>
                  </a:cubicBezTo>
                  <a:cubicBezTo>
                    <a:pt x="65" y="51"/>
                    <a:pt x="66" y="52"/>
                    <a:pt x="66" y="52"/>
                  </a:cubicBezTo>
                  <a:cubicBezTo>
                    <a:pt x="66" y="52"/>
                    <a:pt x="68" y="52"/>
                    <a:pt x="69" y="52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4" y="52"/>
                    <a:pt x="54" y="52"/>
                    <a:pt x="54" y="52"/>
                  </a:cubicBezTo>
                  <a:cubicBezTo>
                    <a:pt x="56" y="52"/>
                    <a:pt x="56" y="52"/>
                    <a:pt x="57" y="52"/>
                  </a:cubicBezTo>
                  <a:cubicBezTo>
                    <a:pt x="58" y="51"/>
                    <a:pt x="58" y="50"/>
                    <a:pt x="58" y="50"/>
                  </a:cubicBezTo>
                  <a:cubicBezTo>
                    <a:pt x="58" y="49"/>
                    <a:pt x="58" y="48"/>
                    <a:pt x="58" y="46"/>
                  </a:cubicBezTo>
                  <a:cubicBezTo>
                    <a:pt x="58" y="34"/>
                    <a:pt x="58" y="34"/>
                    <a:pt x="58" y="34"/>
                  </a:cubicBezTo>
                  <a:cubicBezTo>
                    <a:pt x="58" y="30"/>
                    <a:pt x="58" y="28"/>
                    <a:pt x="58" y="27"/>
                  </a:cubicBezTo>
                  <a:cubicBezTo>
                    <a:pt x="58" y="26"/>
                    <a:pt x="57" y="25"/>
                    <a:pt x="56" y="24"/>
                  </a:cubicBezTo>
                  <a:cubicBezTo>
                    <a:pt x="56" y="24"/>
                    <a:pt x="55" y="23"/>
                    <a:pt x="54" y="23"/>
                  </a:cubicBezTo>
                  <a:cubicBezTo>
                    <a:pt x="52" y="23"/>
                    <a:pt x="51" y="24"/>
                    <a:pt x="50" y="24"/>
                  </a:cubicBezTo>
                  <a:cubicBezTo>
                    <a:pt x="49" y="25"/>
                    <a:pt x="47" y="26"/>
                    <a:pt x="46" y="28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8"/>
                    <a:pt x="46" y="50"/>
                    <a:pt x="46" y="50"/>
                  </a:cubicBezTo>
                  <a:cubicBezTo>
                    <a:pt x="46" y="51"/>
                    <a:pt x="47" y="52"/>
                    <a:pt x="47" y="52"/>
                  </a:cubicBezTo>
                  <a:cubicBezTo>
                    <a:pt x="48" y="52"/>
                    <a:pt x="49" y="52"/>
                    <a:pt x="51" y="5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6" y="52"/>
                    <a:pt x="37" y="52"/>
                    <a:pt x="38" y="52"/>
                  </a:cubicBezTo>
                  <a:cubicBezTo>
                    <a:pt x="38" y="51"/>
                    <a:pt x="39" y="51"/>
                    <a:pt x="39" y="50"/>
                  </a:cubicBezTo>
                  <a:cubicBezTo>
                    <a:pt x="40" y="49"/>
                    <a:pt x="40" y="48"/>
                    <a:pt x="40" y="46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1"/>
                    <a:pt x="40" y="8"/>
                    <a:pt x="39" y="8"/>
                  </a:cubicBezTo>
                  <a:cubicBezTo>
                    <a:pt x="39" y="7"/>
                    <a:pt x="39" y="6"/>
                    <a:pt x="38" y="6"/>
                  </a:cubicBezTo>
                  <a:cubicBezTo>
                    <a:pt x="38" y="5"/>
                    <a:pt x="38" y="5"/>
                    <a:pt x="37" y="5"/>
                  </a:cubicBezTo>
                  <a:cubicBezTo>
                    <a:pt x="36" y="5"/>
                    <a:pt x="36" y="5"/>
                    <a:pt x="34" y="6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"/>
                    <a:pt x="45" y="1"/>
                    <a:pt x="45" y="1"/>
                  </a:cubicBezTo>
                  <a:close/>
                  <a:moveTo>
                    <a:pt x="85" y="26"/>
                  </a:moveTo>
                  <a:cubicBezTo>
                    <a:pt x="89" y="21"/>
                    <a:pt x="92" y="19"/>
                    <a:pt x="96" y="19"/>
                  </a:cubicBezTo>
                  <a:cubicBezTo>
                    <a:pt x="97" y="19"/>
                    <a:pt x="99" y="19"/>
                    <a:pt x="100" y="20"/>
                  </a:cubicBezTo>
                  <a:cubicBezTo>
                    <a:pt x="102" y="21"/>
                    <a:pt x="103" y="22"/>
                    <a:pt x="104" y="24"/>
                  </a:cubicBezTo>
                  <a:cubicBezTo>
                    <a:pt x="104" y="26"/>
                    <a:pt x="104" y="28"/>
                    <a:pt x="104" y="31"/>
                  </a:cubicBezTo>
                  <a:cubicBezTo>
                    <a:pt x="104" y="46"/>
                    <a:pt x="104" y="46"/>
                    <a:pt x="104" y="46"/>
                  </a:cubicBezTo>
                  <a:cubicBezTo>
                    <a:pt x="104" y="48"/>
                    <a:pt x="104" y="49"/>
                    <a:pt x="105" y="50"/>
                  </a:cubicBezTo>
                  <a:cubicBezTo>
                    <a:pt x="105" y="51"/>
                    <a:pt x="106" y="51"/>
                    <a:pt x="106" y="52"/>
                  </a:cubicBezTo>
                  <a:cubicBezTo>
                    <a:pt x="106" y="52"/>
                    <a:pt x="108" y="52"/>
                    <a:pt x="109" y="52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93" y="53"/>
                    <a:pt x="93" y="53"/>
                    <a:pt x="93" y="53"/>
                  </a:cubicBezTo>
                  <a:cubicBezTo>
                    <a:pt x="93" y="52"/>
                    <a:pt x="93" y="52"/>
                    <a:pt x="93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6" y="52"/>
                    <a:pt x="96" y="52"/>
                    <a:pt x="97" y="51"/>
                  </a:cubicBezTo>
                  <a:cubicBezTo>
                    <a:pt x="98" y="51"/>
                    <a:pt x="98" y="50"/>
                    <a:pt x="98" y="49"/>
                  </a:cubicBezTo>
                  <a:cubicBezTo>
                    <a:pt x="98" y="49"/>
                    <a:pt x="98" y="48"/>
                    <a:pt x="98" y="46"/>
                  </a:cubicBezTo>
                  <a:cubicBezTo>
                    <a:pt x="98" y="32"/>
                    <a:pt x="98" y="32"/>
                    <a:pt x="98" y="32"/>
                  </a:cubicBezTo>
                  <a:cubicBezTo>
                    <a:pt x="98" y="28"/>
                    <a:pt x="98" y="26"/>
                    <a:pt x="97" y="25"/>
                  </a:cubicBezTo>
                  <a:cubicBezTo>
                    <a:pt x="96" y="24"/>
                    <a:pt x="95" y="23"/>
                    <a:pt x="93" y="23"/>
                  </a:cubicBezTo>
                  <a:cubicBezTo>
                    <a:pt x="90" y="23"/>
                    <a:pt x="88" y="24"/>
                    <a:pt x="85" y="28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5" y="48"/>
                    <a:pt x="85" y="49"/>
                    <a:pt x="85" y="50"/>
                  </a:cubicBezTo>
                  <a:cubicBezTo>
                    <a:pt x="86" y="51"/>
                    <a:pt x="86" y="51"/>
                    <a:pt x="86" y="52"/>
                  </a:cubicBezTo>
                  <a:cubicBezTo>
                    <a:pt x="87" y="52"/>
                    <a:pt x="88" y="52"/>
                    <a:pt x="90" y="52"/>
                  </a:cubicBezTo>
                  <a:cubicBezTo>
                    <a:pt x="90" y="53"/>
                    <a:pt x="90" y="53"/>
                    <a:pt x="90" y="53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4" y="52"/>
                    <a:pt x="74" y="52"/>
                    <a:pt x="74" y="52"/>
                  </a:cubicBezTo>
                  <a:cubicBezTo>
                    <a:pt x="75" y="52"/>
                    <a:pt x="75" y="52"/>
                    <a:pt x="75" y="52"/>
                  </a:cubicBezTo>
                  <a:cubicBezTo>
                    <a:pt x="76" y="52"/>
                    <a:pt x="78" y="52"/>
                    <a:pt x="78" y="51"/>
                  </a:cubicBezTo>
                  <a:cubicBezTo>
                    <a:pt x="78" y="50"/>
                    <a:pt x="79" y="48"/>
                    <a:pt x="79" y="46"/>
                  </a:cubicBezTo>
                  <a:cubicBezTo>
                    <a:pt x="79" y="33"/>
                    <a:pt x="79" y="33"/>
                    <a:pt x="79" y="33"/>
                  </a:cubicBezTo>
                  <a:cubicBezTo>
                    <a:pt x="79" y="29"/>
                    <a:pt x="79" y="26"/>
                    <a:pt x="78" y="25"/>
                  </a:cubicBezTo>
                  <a:cubicBezTo>
                    <a:pt x="78" y="24"/>
                    <a:pt x="78" y="24"/>
                    <a:pt x="78" y="23"/>
                  </a:cubicBezTo>
                  <a:cubicBezTo>
                    <a:pt x="77" y="23"/>
                    <a:pt x="77" y="23"/>
                    <a:pt x="76" y="23"/>
                  </a:cubicBezTo>
                  <a:cubicBezTo>
                    <a:pt x="75" y="23"/>
                    <a:pt x="74" y="23"/>
                    <a:pt x="74" y="23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83" y="18"/>
                    <a:pt x="83" y="18"/>
                    <a:pt x="83" y="18"/>
                  </a:cubicBezTo>
                  <a:cubicBezTo>
                    <a:pt x="85" y="18"/>
                    <a:pt x="85" y="18"/>
                    <a:pt x="85" y="18"/>
                  </a:cubicBezTo>
                  <a:cubicBezTo>
                    <a:pt x="85" y="26"/>
                    <a:pt x="85" y="26"/>
                    <a:pt x="85" y="26"/>
                  </a:cubicBezTo>
                  <a:close/>
                  <a:moveTo>
                    <a:pt x="132" y="19"/>
                  </a:moveTo>
                  <a:cubicBezTo>
                    <a:pt x="136" y="19"/>
                    <a:pt x="140" y="21"/>
                    <a:pt x="144" y="25"/>
                  </a:cubicBezTo>
                  <a:cubicBezTo>
                    <a:pt x="146" y="28"/>
                    <a:pt x="148" y="32"/>
                    <a:pt x="148" y="36"/>
                  </a:cubicBezTo>
                  <a:cubicBezTo>
                    <a:pt x="148" y="40"/>
                    <a:pt x="147" y="42"/>
                    <a:pt x="146" y="46"/>
                  </a:cubicBezTo>
                  <a:cubicBezTo>
                    <a:pt x="144" y="49"/>
                    <a:pt x="142" y="51"/>
                    <a:pt x="140" y="53"/>
                  </a:cubicBezTo>
                  <a:cubicBezTo>
                    <a:pt x="137" y="54"/>
                    <a:pt x="134" y="55"/>
                    <a:pt x="131" y="55"/>
                  </a:cubicBezTo>
                  <a:cubicBezTo>
                    <a:pt x="126" y="55"/>
                    <a:pt x="122" y="53"/>
                    <a:pt x="120" y="49"/>
                  </a:cubicBezTo>
                  <a:cubicBezTo>
                    <a:pt x="117" y="46"/>
                    <a:pt x="116" y="42"/>
                    <a:pt x="116" y="38"/>
                  </a:cubicBezTo>
                  <a:cubicBezTo>
                    <a:pt x="116" y="34"/>
                    <a:pt x="117" y="31"/>
                    <a:pt x="118" y="28"/>
                  </a:cubicBezTo>
                  <a:cubicBezTo>
                    <a:pt x="120" y="26"/>
                    <a:pt x="122" y="23"/>
                    <a:pt x="124" y="22"/>
                  </a:cubicBezTo>
                  <a:cubicBezTo>
                    <a:pt x="126" y="20"/>
                    <a:pt x="129" y="19"/>
                    <a:pt x="132" y="19"/>
                  </a:cubicBezTo>
                  <a:close/>
                  <a:moveTo>
                    <a:pt x="130" y="21"/>
                  </a:moveTo>
                  <a:cubicBezTo>
                    <a:pt x="129" y="21"/>
                    <a:pt x="128" y="22"/>
                    <a:pt x="127" y="22"/>
                  </a:cubicBezTo>
                  <a:cubicBezTo>
                    <a:pt x="126" y="23"/>
                    <a:pt x="124" y="24"/>
                    <a:pt x="124" y="26"/>
                  </a:cubicBezTo>
                  <a:cubicBezTo>
                    <a:pt x="123" y="28"/>
                    <a:pt x="122" y="31"/>
                    <a:pt x="122" y="34"/>
                  </a:cubicBezTo>
                  <a:cubicBezTo>
                    <a:pt x="122" y="39"/>
                    <a:pt x="123" y="43"/>
                    <a:pt x="125" y="47"/>
                  </a:cubicBezTo>
                  <a:cubicBezTo>
                    <a:pt x="127" y="50"/>
                    <a:pt x="130" y="52"/>
                    <a:pt x="133" y="52"/>
                  </a:cubicBezTo>
                  <a:cubicBezTo>
                    <a:pt x="135" y="52"/>
                    <a:pt x="137" y="51"/>
                    <a:pt x="138" y="49"/>
                  </a:cubicBezTo>
                  <a:cubicBezTo>
                    <a:pt x="140" y="47"/>
                    <a:pt x="141" y="44"/>
                    <a:pt x="141" y="39"/>
                  </a:cubicBezTo>
                  <a:cubicBezTo>
                    <a:pt x="141" y="33"/>
                    <a:pt x="140" y="28"/>
                    <a:pt x="137" y="25"/>
                  </a:cubicBezTo>
                  <a:cubicBezTo>
                    <a:pt x="135" y="22"/>
                    <a:pt x="133" y="21"/>
                    <a:pt x="130" y="21"/>
                  </a:cubicBezTo>
                  <a:close/>
                  <a:moveTo>
                    <a:pt x="167" y="1"/>
                  </a:moveTo>
                  <a:cubicBezTo>
                    <a:pt x="167" y="46"/>
                    <a:pt x="167" y="46"/>
                    <a:pt x="167" y="46"/>
                  </a:cubicBezTo>
                  <a:cubicBezTo>
                    <a:pt x="167" y="48"/>
                    <a:pt x="167" y="50"/>
                    <a:pt x="168" y="50"/>
                  </a:cubicBezTo>
                  <a:cubicBezTo>
                    <a:pt x="168" y="51"/>
                    <a:pt x="168" y="52"/>
                    <a:pt x="169" y="52"/>
                  </a:cubicBezTo>
                  <a:cubicBezTo>
                    <a:pt x="170" y="52"/>
                    <a:pt x="170" y="52"/>
                    <a:pt x="172" y="52"/>
                  </a:cubicBezTo>
                  <a:cubicBezTo>
                    <a:pt x="172" y="54"/>
                    <a:pt x="172" y="54"/>
                    <a:pt x="172" y="54"/>
                  </a:cubicBezTo>
                  <a:cubicBezTo>
                    <a:pt x="156" y="54"/>
                    <a:pt x="156" y="54"/>
                    <a:pt x="156" y="54"/>
                  </a:cubicBezTo>
                  <a:cubicBezTo>
                    <a:pt x="156" y="52"/>
                    <a:pt x="156" y="52"/>
                    <a:pt x="156" y="52"/>
                  </a:cubicBezTo>
                  <a:cubicBezTo>
                    <a:pt x="158" y="52"/>
                    <a:pt x="159" y="52"/>
                    <a:pt x="160" y="52"/>
                  </a:cubicBezTo>
                  <a:cubicBezTo>
                    <a:pt x="160" y="52"/>
                    <a:pt x="160" y="51"/>
                    <a:pt x="161" y="50"/>
                  </a:cubicBezTo>
                  <a:cubicBezTo>
                    <a:pt x="161" y="50"/>
                    <a:pt x="161" y="48"/>
                    <a:pt x="161" y="46"/>
                  </a:cubicBezTo>
                  <a:cubicBezTo>
                    <a:pt x="161" y="15"/>
                    <a:pt x="161" y="15"/>
                    <a:pt x="161" y="15"/>
                  </a:cubicBezTo>
                  <a:cubicBezTo>
                    <a:pt x="161" y="11"/>
                    <a:pt x="161" y="9"/>
                    <a:pt x="161" y="8"/>
                  </a:cubicBezTo>
                  <a:cubicBezTo>
                    <a:pt x="161" y="7"/>
                    <a:pt x="160" y="6"/>
                    <a:pt x="160" y="6"/>
                  </a:cubicBezTo>
                  <a:cubicBezTo>
                    <a:pt x="160" y="6"/>
                    <a:pt x="159" y="6"/>
                    <a:pt x="158" y="6"/>
                  </a:cubicBezTo>
                  <a:cubicBezTo>
                    <a:pt x="158" y="6"/>
                    <a:pt x="157" y="6"/>
                    <a:pt x="156" y="6"/>
                  </a:cubicBezTo>
                  <a:cubicBezTo>
                    <a:pt x="155" y="5"/>
                    <a:pt x="155" y="5"/>
                    <a:pt x="155" y="5"/>
                  </a:cubicBezTo>
                  <a:cubicBezTo>
                    <a:pt x="165" y="1"/>
                    <a:pt x="165" y="1"/>
                    <a:pt x="165" y="1"/>
                  </a:cubicBezTo>
                  <a:cubicBezTo>
                    <a:pt x="167" y="1"/>
                    <a:pt x="167" y="1"/>
                    <a:pt x="167" y="1"/>
                  </a:cubicBezTo>
                  <a:cubicBezTo>
                    <a:pt x="167" y="1"/>
                    <a:pt x="167" y="1"/>
                    <a:pt x="167" y="1"/>
                  </a:cubicBezTo>
                  <a:close/>
                  <a:moveTo>
                    <a:pt x="196" y="19"/>
                  </a:moveTo>
                  <a:cubicBezTo>
                    <a:pt x="201" y="19"/>
                    <a:pt x="205" y="21"/>
                    <a:pt x="208" y="25"/>
                  </a:cubicBezTo>
                  <a:cubicBezTo>
                    <a:pt x="210" y="28"/>
                    <a:pt x="212" y="32"/>
                    <a:pt x="212" y="36"/>
                  </a:cubicBezTo>
                  <a:cubicBezTo>
                    <a:pt x="212" y="40"/>
                    <a:pt x="211" y="42"/>
                    <a:pt x="210" y="46"/>
                  </a:cubicBezTo>
                  <a:cubicBezTo>
                    <a:pt x="209" y="49"/>
                    <a:pt x="207" y="51"/>
                    <a:pt x="204" y="53"/>
                  </a:cubicBezTo>
                  <a:cubicBezTo>
                    <a:pt x="202" y="54"/>
                    <a:pt x="199" y="55"/>
                    <a:pt x="196" y="55"/>
                  </a:cubicBezTo>
                  <a:cubicBezTo>
                    <a:pt x="191" y="55"/>
                    <a:pt x="187" y="53"/>
                    <a:pt x="184" y="49"/>
                  </a:cubicBezTo>
                  <a:cubicBezTo>
                    <a:pt x="182" y="46"/>
                    <a:pt x="181" y="42"/>
                    <a:pt x="181" y="38"/>
                  </a:cubicBezTo>
                  <a:cubicBezTo>
                    <a:pt x="181" y="34"/>
                    <a:pt x="182" y="31"/>
                    <a:pt x="183" y="28"/>
                  </a:cubicBezTo>
                  <a:cubicBezTo>
                    <a:pt x="185" y="26"/>
                    <a:pt x="187" y="23"/>
                    <a:pt x="189" y="22"/>
                  </a:cubicBezTo>
                  <a:cubicBezTo>
                    <a:pt x="190" y="20"/>
                    <a:pt x="193" y="19"/>
                    <a:pt x="196" y="19"/>
                  </a:cubicBezTo>
                  <a:close/>
                  <a:moveTo>
                    <a:pt x="195" y="21"/>
                  </a:moveTo>
                  <a:cubicBezTo>
                    <a:pt x="194" y="21"/>
                    <a:pt x="192" y="22"/>
                    <a:pt x="191" y="22"/>
                  </a:cubicBezTo>
                  <a:cubicBezTo>
                    <a:pt x="190" y="23"/>
                    <a:pt x="188" y="24"/>
                    <a:pt x="188" y="26"/>
                  </a:cubicBezTo>
                  <a:cubicBezTo>
                    <a:pt x="187" y="28"/>
                    <a:pt x="186" y="31"/>
                    <a:pt x="186" y="34"/>
                  </a:cubicBezTo>
                  <a:cubicBezTo>
                    <a:pt x="186" y="39"/>
                    <a:pt x="187" y="43"/>
                    <a:pt x="189" y="47"/>
                  </a:cubicBezTo>
                  <a:cubicBezTo>
                    <a:pt x="191" y="50"/>
                    <a:pt x="194" y="52"/>
                    <a:pt x="197" y="52"/>
                  </a:cubicBezTo>
                  <a:cubicBezTo>
                    <a:pt x="199" y="52"/>
                    <a:pt x="201" y="51"/>
                    <a:pt x="202" y="49"/>
                  </a:cubicBezTo>
                  <a:cubicBezTo>
                    <a:pt x="204" y="47"/>
                    <a:pt x="205" y="44"/>
                    <a:pt x="205" y="39"/>
                  </a:cubicBezTo>
                  <a:cubicBezTo>
                    <a:pt x="205" y="33"/>
                    <a:pt x="204" y="28"/>
                    <a:pt x="201" y="25"/>
                  </a:cubicBezTo>
                  <a:cubicBezTo>
                    <a:pt x="200" y="22"/>
                    <a:pt x="197" y="21"/>
                    <a:pt x="195" y="21"/>
                  </a:cubicBezTo>
                  <a:close/>
                  <a:moveTo>
                    <a:pt x="229" y="41"/>
                  </a:moveTo>
                  <a:cubicBezTo>
                    <a:pt x="227" y="40"/>
                    <a:pt x="225" y="39"/>
                    <a:pt x="224" y="37"/>
                  </a:cubicBezTo>
                  <a:cubicBezTo>
                    <a:pt x="223" y="35"/>
                    <a:pt x="222" y="33"/>
                    <a:pt x="222" y="31"/>
                  </a:cubicBezTo>
                  <a:cubicBezTo>
                    <a:pt x="222" y="28"/>
                    <a:pt x="224" y="24"/>
                    <a:pt x="226" y="22"/>
                  </a:cubicBezTo>
                  <a:cubicBezTo>
                    <a:pt x="228" y="20"/>
                    <a:pt x="232" y="18"/>
                    <a:pt x="235" y="18"/>
                  </a:cubicBezTo>
                  <a:cubicBezTo>
                    <a:pt x="238" y="18"/>
                    <a:pt x="241" y="19"/>
                    <a:pt x="243" y="21"/>
                  </a:cubicBezTo>
                  <a:cubicBezTo>
                    <a:pt x="250" y="21"/>
                    <a:pt x="250" y="21"/>
                    <a:pt x="250" y="21"/>
                  </a:cubicBezTo>
                  <a:cubicBezTo>
                    <a:pt x="251" y="21"/>
                    <a:pt x="252" y="21"/>
                    <a:pt x="252" y="21"/>
                  </a:cubicBezTo>
                  <a:cubicBezTo>
                    <a:pt x="252" y="21"/>
                    <a:pt x="252" y="21"/>
                    <a:pt x="252" y="21"/>
                  </a:cubicBezTo>
                  <a:cubicBezTo>
                    <a:pt x="252" y="22"/>
                    <a:pt x="252" y="22"/>
                    <a:pt x="252" y="22"/>
                  </a:cubicBezTo>
                  <a:cubicBezTo>
                    <a:pt x="252" y="23"/>
                    <a:pt x="252" y="24"/>
                    <a:pt x="252" y="24"/>
                  </a:cubicBezTo>
                  <a:cubicBezTo>
                    <a:pt x="252" y="24"/>
                    <a:pt x="252" y="24"/>
                    <a:pt x="252" y="24"/>
                  </a:cubicBezTo>
                  <a:cubicBezTo>
                    <a:pt x="252" y="24"/>
                    <a:pt x="251" y="24"/>
                    <a:pt x="250" y="24"/>
                  </a:cubicBezTo>
                  <a:cubicBezTo>
                    <a:pt x="246" y="24"/>
                    <a:pt x="246" y="24"/>
                    <a:pt x="246" y="24"/>
                  </a:cubicBezTo>
                  <a:cubicBezTo>
                    <a:pt x="247" y="26"/>
                    <a:pt x="248" y="28"/>
                    <a:pt x="248" y="31"/>
                  </a:cubicBezTo>
                  <a:cubicBezTo>
                    <a:pt x="248" y="34"/>
                    <a:pt x="246" y="37"/>
                    <a:pt x="244" y="39"/>
                  </a:cubicBezTo>
                  <a:cubicBezTo>
                    <a:pt x="242" y="41"/>
                    <a:pt x="238" y="42"/>
                    <a:pt x="235" y="42"/>
                  </a:cubicBezTo>
                  <a:cubicBezTo>
                    <a:pt x="233" y="42"/>
                    <a:pt x="232" y="42"/>
                    <a:pt x="230" y="41"/>
                  </a:cubicBezTo>
                  <a:cubicBezTo>
                    <a:pt x="229" y="42"/>
                    <a:pt x="228" y="43"/>
                    <a:pt x="228" y="44"/>
                  </a:cubicBezTo>
                  <a:cubicBezTo>
                    <a:pt x="228" y="44"/>
                    <a:pt x="228" y="45"/>
                    <a:pt x="228" y="45"/>
                  </a:cubicBezTo>
                  <a:cubicBezTo>
                    <a:pt x="228" y="46"/>
                    <a:pt x="228" y="46"/>
                    <a:pt x="228" y="46"/>
                  </a:cubicBezTo>
                  <a:cubicBezTo>
                    <a:pt x="228" y="47"/>
                    <a:pt x="229" y="47"/>
                    <a:pt x="230" y="47"/>
                  </a:cubicBezTo>
                  <a:cubicBezTo>
                    <a:pt x="231" y="47"/>
                    <a:pt x="233" y="47"/>
                    <a:pt x="236" y="48"/>
                  </a:cubicBezTo>
                  <a:cubicBezTo>
                    <a:pt x="240" y="48"/>
                    <a:pt x="244" y="48"/>
                    <a:pt x="245" y="48"/>
                  </a:cubicBezTo>
                  <a:cubicBezTo>
                    <a:pt x="248" y="48"/>
                    <a:pt x="249" y="49"/>
                    <a:pt x="250" y="50"/>
                  </a:cubicBezTo>
                  <a:cubicBezTo>
                    <a:pt x="252" y="52"/>
                    <a:pt x="252" y="54"/>
                    <a:pt x="252" y="56"/>
                  </a:cubicBezTo>
                  <a:cubicBezTo>
                    <a:pt x="252" y="58"/>
                    <a:pt x="251" y="61"/>
                    <a:pt x="249" y="64"/>
                  </a:cubicBezTo>
                  <a:cubicBezTo>
                    <a:pt x="245" y="67"/>
                    <a:pt x="240" y="69"/>
                    <a:pt x="234" y="69"/>
                  </a:cubicBezTo>
                  <a:cubicBezTo>
                    <a:pt x="230" y="69"/>
                    <a:pt x="226" y="68"/>
                    <a:pt x="223" y="66"/>
                  </a:cubicBezTo>
                  <a:cubicBezTo>
                    <a:pt x="221" y="65"/>
                    <a:pt x="220" y="64"/>
                    <a:pt x="220" y="62"/>
                  </a:cubicBezTo>
                  <a:cubicBezTo>
                    <a:pt x="220" y="62"/>
                    <a:pt x="220" y="61"/>
                    <a:pt x="220" y="60"/>
                  </a:cubicBezTo>
                  <a:cubicBezTo>
                    <a:pt x="221" y="60"/>
                    <a:pt x="222" y="58"/>
                    <a:pt x="223" y="56"/>
                  </a:cubicBezTo>
                  <a:cubicBezTo>
                    <a:pt x="223" y="56"/>
                    <a:pt x="224" y="55"/>
                    <a:pt x="226" y="52"/>
                  </a:cubicBezTo>
                  <a:cubicBezTo>
                    <a:pt x="225" y="52"/>
                    <a:pt x="224" y="51"/>
                    <a:pt x="224" y="50"/>
                  </a:cubicBezTo>
                  <a:cubicBezTo>
                    <a:pt x="223" y="50"/>
                    <a:pt x="223" y="49"/>
                    <a:pt x="223" y="48"/>
                  </a:cubicBezTo>
                  <a:cubicBezTo>
                    <a:pt x="223" y="48"/>
                    <a:pt x="223" y="46"/>
                    <a:pt x="224" y="45"/>
                  </a:cubicBezTo>
                  <a:cubicBezTo>
                    <a:pt x="225" y="45"/>
                    <a:pt x="226" y="44"/>
                    <a:pt x="229" y="41"/>
                  </a:cubicBezTo>
                  <a:close/>
                  <a:moveTo>
                    <a:pt x="235" y="20"/>
                  </a:moveTo>
                  <a:cubicBezTo>
                    <a:pt x="233" y="20"/>
                    <a:pt x="232" y="21"/>
                    <a:pt x="230" y="22"/>
                  </a:cubicBezTo>
                  <a:cubicBezTo>
                    <a:pt x="229" y="24"/>
                    <a:pt x="229" y="26"/>
                    <a:pt x="229" y="29"/>
                  </a:cubicBezTo>
                  <a:cubicBezTo>
                    <a:pt x="229" y="33"/>
                    <a:pt x="230" y="36"/>
                    <a:pt x="231" y="38"/>
                  </a:cubicBezTo>
                  <a:cubicBezTo>
                    <a:pt x="232" y="40"/>
                    <a:pt x="234" y="41"/>
                    <a:pt x="236" y="41"/>
                  </a:cubicBezTo>
                  <a:cubicBezTo>
                    <a:pt x="238" y="41"/>
                    <a:pt x="239" y="40"/>
                    <a:pt x="240" y="39"/>
                  </a:cubicBezTo>
                  <a:cubicBezTo>
                    <a:pt x="242" y="37"/>
                    <a:pt x="242" y="35"/>
                    <a:pt x="242" y="32"/>
                  </a:cubicBezTo>
                  <a:cubicBezTo>
                    <a:pt x="242" y="28"/>
                    <a:pt x="241" y="25"/>
                    <a:pt x="240" y="23"/>
                  </a:cubicBezTo>
                  <a:cubicBezTo>
                    <a:pt x="238" y="21"/>
                    <a:pt x="237" y="20"/>
                    <a:pt x="235" y="20"/>
                  </a:cubicBezTo>
                  <a:close/>
                  <a:moveTo>
                    <a:pt x="228" y="54"/>
                  </a:moveTo>
                  <a:cubicBezTo>
                    <a:pt x="227" y="55"/>
                    <a:pt x="226" y="56"/>
                    <a:pt x="226" y="57"/>
                  </a:cubicBezTo>
                  <a:cubicBezTo>
                    <a:pt x="226" y="58"/>
                    <a:pt x="225" y="59"/>
                    <a:pt x="225" y="60"/>
                  </a:cubicBezTo>
                  <a:cubicBezTo>
                    <a:pt x="225" y="62"/>
                    <a:pt x="226" y="63"/>
                    <a:pt x="227" y="64"/>
                  </a:cubicBezTo>
                  <a:cubicBezTo>
                    <a:pt x="230" y="65"/>
                    <a:pt x="233" y="66"/>
                    <a:pt x="238" y="66"/>
                  </a:cubicBezTo>
                  <a:cubicBezTo>
                    <a:pt x="242" y="66"/>
                    <a:pt x="245" y="65"/>
                    <a:pt x="247" y="64"/>
                  </a:cubicBezTo>
                  <a:cubicBezTo>
                    <a:pt x="249" y="62"/>
                    <a:pt x="250" y="60"/>
                    <a:pt x="250" y="58"/>
                  </a:cubicBezTo>
                  <a:cubicBezTo>
                    <a:pt x="250" y="57"/>
                    <a:pt x="250" y="56"/>
                    <a:pt x="248" y="56"/>
                  </a:cubicBezTo>
                  <a:cubicBezTo>
                    <a:pt x="247" y="55"/>
                    <a:pt x="245" y="55"/>
                    <a:pt x="241" y="55"/>
                  </a:cubicBezTo>
                  <a:cubicBezTo>
                    <a:pt x="236" y="54"/>
                    <a:pt x="231" y="54"/>
                    <a:pt x="228" y="54"/>
                  </a:cubicBezTo>
                  <a:close/>
                  <a:moveTo>
                    <a:pt x="258" y="20"/>
                  </a:moveTo>
                  <a:cubicBezTo>
                    <a:pt x="274" y="20"/>
                    <a:pt x="274" y="20"/>
                    <a:pt x="274" y="20"/>
                  </a:cubicBezTo>
                  <a:cubicBezTo>
                    <a:pt x="274" y="21"/>
                    <a:pt x="274" y="21"/>
                    <a:pt x="274" y="21"/>
                  </a:cubicBezTo>
                  <a:cubicBezTo>
                    <a:pt x="273" y="21"/>
                    <a:pt x="273" y="21"/>
                    <a:pt x="273" y="21"/>
                  </a:cubicBezTo>
                  <a:cubicBezTo>
                    <a:pt x="272" y="21"/>
                    <a:pt x="271" y="21"/>
                    <a:pt x="270" y="22"/>
                  </a:cubicBezTo>
                  <a:cubicBezTo>
                    <a:pt x="270" y="22"/>
                    <a:pt x="270" y="23"/>
                    <a:pt x="270" y="23"/>
                  </a:cubicBezTo>
                  <a:cubicBezTo>
                    <a:pt x="270" y="24"/>
                    <a:pt x="270" y="26"/>
                    <a:pt x="271" y="27"/>
                  </a:cubicBezTo>
                  <a:cubicBezTo>
                    <a:pt x="279" y="44"/>
                    <a:pt x="279" y="44"/>
                    <a:pt x="279" y="44"/>
                  </a:cubicBezTo>
                  <a:cubicBezTo>
                    <a:pt x="286" y="26"/>
                    <a:pt x="286" y="26"/>
                    <a:pt x="286" y="26"/>
                  </a:cubicBezTo>
                  <a:cubicBezTo>
                    <a:pt x="286" y="24"/>
                    <a:pt x="287" y="24"/>
                    <a:pt x="287" y="22"/>
                  </a:cubicBezTo>
                  <a:cubicBezTo>
                    <a:pt x="287" y="22"/>
                    <a:pt x="287" y="22"/>
                    <a:pt x="286" y="21"/>
                  </a:cubicBezTo>
                  <a:cubicBezTo>
                    <a:pt x="286" y="21"/>
                    <a:pt x="286" y="21"/>
                    <a:pt x="286" y="20"/>
                  </a:cubicBezTo>
                  <a:cubicBezTo>
                    <a:pt x="285" y="20"/>
                    <a:pt x="284" y="20"/>
                    <a:pt x="284" y="20"/>
                  </a:cubicBezTo>
                  <a:cubicBezTo>
                    <a:pt x="284" y="19"/>
                    <a:pt x="284" y="19"/>
                    <a:pt x="284" y="19"/>
                  </a:cubicBezTo>
                  <a:cubicBezTo>
                    <a:pt x="294" y="19"/>
                    <a:pt x="294" y="19"/>
                    <a:pt x="294" y="19"/>
                  </a:cubicBezTo>
                  <a:cubicBezTo>
                    <a:pt x="294" y="20"/>
                    <a:pt x="294" y="20"/>
                    <a:pt x="294" y="20"/>
                  </a:cubicBezTo>
                  <a:cubicBezTo>
                    <a:pt x="294" y="20"/>
                    <a:pt x="293" y="20"/>
                    <a:pt x="292" y="20"/>
                  </a:cubicBezTo>
                  <a:cubicBezTo>
                    <a:pt x="292" y="21"/>
                    <a:pt x="292" y="21"/>
                    <a:pt x="291" y="22"/>
                  </a:cubicBezTo>
                  <a:cubicBezTo>
                    <a:pt x="290" y="22"/>
                    <a:pt x="290" y="23"/>
                    <a:pt x="290" y="25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75" y="62"/>
                    <a:pt x="274" y="64"/>
                    <a:pt x="271" y="66"/>
                  </a:cubicBezTo>
                  <a:cubicBezTo>
                    <a:pt x="269" y="68"/>
                    <a:pt x="267" y="69"/>
                    <a:pt x="265" y="69"/>
                  </a:cubicBezTo>
                  <a:cubicBezTo>
                    <a:pt x="264" y="69"/>
                    <a:pt x="263" y="68"/>
                    <a:pt x="262" y="68"/>
                  </a:cubicBezTo>
                  <a:cubicBezTo>
                    <a:pt x="261" y="67"/>
                    <a:pt x="260" y="66"/>
                    <a:pt x="260" y="65"/>
                  </a:cubicBezTo>
                  <a:cubicBezTo>
                    <a:pt x="260" y="64"/>
                    <a:pt x="261" y="63"/>
                    <a:pt x="261" y="62"/>
                  </a:cubicBezTo>
                  <a:cubicBezTo>
                    <a:pt x="262" y="62"/>
                    <a:pt x="263" y="62"/>
                    <a:pt x="264" y="62"/>
                  </a:cubicBezTo>
                  <a:cubicBezTo>
                    <a:pt x="265" y="62"/>
                    <a:pt x="266" y="62"/>
                    <a:pt x="267" y="62"/>
                  </a:cubicBezTo>
                  <a:cubicBezTo>
                    <a:pt x="268" y="63"/>
                    <a:pt x="269" y="63"/>
                    <a:pt x="269" y="63"/>
                  </a:cubicBezTo>
                  <a:cubicBezTo>
                    <a:pt x="270" y="63"/>
                    <a:pt x="270" y="62"/>
                    <a:pt x="271" y="62"/>
                  </a:cubicBezTo>
                  <a:cubicBezTo>
                    <a:pt x="272" y="61"/>
                    <a:pt x="273" y="59"/>
                    <a:pt x="274" y="57"/>
                  </a:cubicBezTo>
                  <a:cubicBezTo>
                    <a:pt x="276" y="51"/>
                    <a:pt x="276" y="51"/>
                    <a:pt x="276" y="51"/>
                  </a:cubicBezTo>
                  <a:cubicBezTo>
                    <a:pt x="264" y="26"/>
                    <a:pt x="264" y="26"/>
                    <a:pt x="264" y="26"/>
                  </a:cubicBezTo>
                  <a:cubicBezTo>
                    <a:pt x="264" y="25"/>
                    <a:pt x="264" y="24"/>
                    <a:pt x="263" y="23"/>
                  </a:cubicBezTo>
                  <a:cubicBezTo>
                    <a:pt x="262" y="22"/>
                    <a:pt x="262" y="21"/>
                    <a:pt x="261" y="21"/>
                  </a:cubicBezTo>
                  <a:cubicBezTo>
                    <a:pt x="261" y="21"/>
                    <a:pt x="260" y="20"/>
                    <a:pt x="258" y="20"/>
                  </a:cubicBezTo>
                  <a:cubicBezTo>
                    <a:pt x="258" y="20"/>
                    <a:pt x="258" y="20"/>
                    <a:pt x="258" y="20"/>
                  </a:cubicBezTo>
                  <a:close/>
                  <a:moveTo>
                    <a:pt x="331" y="19"/>
                  </a:moveTo>
                  <a:cubicBezTo>
                    <a:pt x="336" y="19"/>
                    <a:pt x="340" y="21"/>
                    <a:pt x="343" y="25"/>
                  </a:cubicBezTo>
                  <a:cubicBezTo>
                    <a:pt x="346" y="28"/>
                    <a:pt x="347" y="32"/>
                    <a:pt x="347" y="36"/>
                  </a:cubicBezTo>
                  <a:cubicBezTo>
                    <a:pt x="347" y="40"/>
                    <a:pt x="346" y="42"/>
                    <a:pt x="345" y="46"/>
                  </a:cubicBezTo>
                  <a:cubicBezTo>
                    <a:pt x="344" y="49"/>
                    <a:pt x="342" y="51"/>
                    <a:pt x="339" y="53"/>
                  </a:cubicBezTo>
                  <a:cubicBezTo>
                    <a:pt x="336" y="54"/>
                    <a:pt x="334" y="55"/>
                    <a:pt x="331" y="55"/>
                  </a:cubicBezTo>
                  <a:cubicBezTo>
                    <a:pt x="326" y="55"/>
                    <a:pt x="322" y="53"/>
                    <a:pt x="319" y="49"/>
                  </a:cubicBezTo>
                  <a:cubicBezTo>
                    <a:pt x="317" y="46"/>
                    <a:pt x="316" y="42"/>
                    <a:pt x="316" y="38"/>
                  </a:cubicBezTo>
                  <a:cubicBezTo>
                    <a:pt x="316" y="34"/>
                    <a:pt x="316" y="31"/>
                    <a:pt x="318" y="28"/>
                  </a:cubicBezTo>
                  <a:cubicBezTo>
                    <a:pt x="320" y="26"/>
                    <a:pt x="322" y="23"/>
                    <a:pt x="324" y="22"/>
                  </a:cubicBezTo>
                  <a:cubicBezTo>
                    <a:pt x="326" y="20"/>
                    <a:pt x="328" y="19"/>
                    <a:pt x="331" y="19"/>
                  </a:cubicBezTo>
                  <a:close/>
                  <a:moveTo>
                    <a:pt x="330" y="21"/>
                  </a:moveTo>
                  <a:cubicBezTo>
                    <a:pt x="329" y="21"/>
                    <a:pt x="328" y="22"/>
                    <a:pt x="326" y="22"/>
                  </a:cubicBezTo>
                  <a:cubicBezTo>
                    <a:pt x="325" y="23"/>
                    <a:pt x="324" y="24"/>
                    <a:pt x="323" y="26"/>
                  </a:cubicBezTo>
                  <a:cubicBezTo>
                    <a:pt x="322" y="28"/>
                    <a:pt x="322" y="31"/>
                    <a:pt x="322" y="34"/>
                  </a:cubicBezTo>
                  <a:cubicBezTo>
                    <a:pt x="322" y="39"/>
                    <a:pt x="323" y="43"/>
                    <a:pt x="325" y="47"/>
                  </a:cubicBezTo>
                  <a:cubicBezTo>
                    <a:pt x="327" y="50"/>
                    <a:pt x="329" y="52"/>
                    <a:pt x="332" y="52"/>
                  </a:cubicBezTo>
                  <a:cubicBezTo>
                    <a:pt x="335" y="52"/>
                    <a:pt x="337" y="51"/>
                    <a:pt x="338" y="49"/>
                  </a:cubicBezTo>
                  <a:cubicBezTo>
                    <a:pt x="340" y="47"/>
                    <a:pt x="340" y="44"/>
                    <a:pt x="340" y="39"/>
                  </a:cubicBezTo>
                  <a:cubicBezTo>
                    <a:pt x="340" y="33"/>
                    <a:pt x="339" y="28"/>
                    <a:pt x="337" y="25"/>
                  </a:cubicBezTo>
                  <a:cubicBezTo>
                    <a:pt x="335" y="22"/>
                    <a:pt x="332" y="21"/>
                    <a:pt x="330" y="21"/>
                  </a:cubicBezTo>
                  <a:close/>
                  <a:moveTo>
                    <a:pt x="368" y="22"/>
                  </a:moveTo>
                  <a:cubicBezTo>
                    <a:pt x="368" y="45"/>
                    <a:pt x="368" y="45"/>
                    <a:pt x="368" y="45"/>
                  </a:cubicBezTo>
                  <a:cubicBezTo>
                    <a:pt x="368" y="48"/>
                    <a:pt x="368" y="50"/>
                    <a:pt x="369" y="51"/>
                  </a:cubicBezTo>
                  <a:cubicBezTo>
                    <a:pt x="370" y="52"/>
                    <a:pt x="371" y="52"/>
                    <a:pt x="373" y="52"/>
                  </a:cubicBezTo>
                  <a:cubicBezTo>
                    <a:pt x="376" y="52"/>
                    <a:pt x="376" y="52"/>
                    <a:pt x="376" y="52"/>
                  </a:cubicBezTo>
                  <a:cubicBezTo>
                    <a:pt x="376" y="54"/>
                    <a:pt x="376" y="54"/>
                    <a:pt x="376" y="54"/>
                  </a:cubicBezTo>
                  <a:cubicBezTo>
                    <a:pt x="356" y="54"/>
                    <a:pt x="356" y="54"/>
                    <a:pt x="356" y="54"/>
                  </a:cubicBezTo>
                  <a:cubicBezTo>
                    <a:pt x="356" y="52"/>
                    <a:pt x="356" y="52"/>
                    <a:pt x="356" y="52"/>
                  </a:cubicBezTo>
                  <a:cubicBezTo>
                    <a:pt x="358" y="52"/>
                    <a:pt x="358" y="52"/>
                    <a:pt x="358" y="52"/>
                  </a:cubicBezTo>
                  <a:cubicBezTo>
                    <a:pt x="358" y="52"/>
                    <a:pt x="360" y="52"/>
                    <a:pt x="360" y="52"/>
                  </a:cubicBezTo>
                  <a:cubicBezTo>
                    <a:pt x="361" y="51"/>
                    <a:pt x="362" y="50"/>
                    <a:pt x="362" y="50"/>
                  </a:cubicBezTo>
                  <a:cubicBezTo>
                    <a:pt x="362" y="49"/>
                    <a:pt x="362" y="47"/>
                    <a:pt x="362" y="45"/>
                  </a:cubicBezTo>
                  <a:cubicBezTo>
                    <a:pt x="362" y="22"/>
                    <a:pt x="362" y="22"/>
                    <a:pt x="362" y="22"/>
                  </a:cubicBezTo>
                  <a:cubicBezTo>
                    <a:pt x="356" y="22"/>
                    <a:pt x="356" y="22"/>
                    <a:pt x="356" y="22"/>
                  </a:cubicBezTo>
                  <a:cubicBezTo>
                    <a:pt x="356" y="20"/>
                    <a:pt x="356" y="20"/>
                    <a:pt x="356" y="20"/>
                  </a:cubicBezTo>
                  <a:cubicBezTo>
                    <a:pt x="362" y="20"/>
                    <a:pt x="362" y="20"/>
                    <a:pt x="362" y="20"/>
                  </a:cubicBezTo>
                  <a:cubicBezTo>
                    <a:pt x="362" y="17"/>
                    <a:pt x="362" y="17"/>
                    <a:pt x="362" y="17"/>
                  </a:cubicBezTo>
                  <a:cubicBezTo>
                    <a:pt x="362" y="14"/>
                    <a:pt x="363" y="11"/>
                    <a:pt x="364" y="8"/>
                  </a:cubicBezTo>
                  <a:cubicBezTo>
                    <a:pt x="365" y="6"/>
                    <a:pt x="367" y="4"/>
                    <a:pt x="369" y="3"/>
                  </a:cubicBezTo>
                  <a:cubicBezTo>
                    <a:pt x="371" y="2"/>
                    <a:pt x="373" y="1"/>
                    <a:pt x="376" y="1"/>
                  </a:cubicBezTo>
                  <a:cubicBezTo>
                    <a:pt x="378" y="1"/>
                    <a:pt x="381" y="2"/>
                    <a:pt x="383" y="3"/>
                  </a:cubicBezTo>
                  <a:cubicBezTo>
                    <a:pt x="384" y="4"/>
                    <a:pt x="385" y="6"/>
                    <a:pt x="385" y="7"/>
                  </a:cubicBezTo>
                  <a:cubicBezTo>
                    <a:pt x="385" y="8"/>
                    <a:pt x="384" y="8"/>
                    <a:pt x="384" y="9"/>
                  </a:cubicBezTo>
                  <a:cubicBezTo>
                    <a:pt x="383" y="10"/>
                    <a:pt x="383" y="10"/>
                    <a:pt x="382" y="10"/>
                  </a:cubicBezTo>
                  <a:cubicBezTo>
                    <a:pt x="382" y="10"/>
                    <a:pt x="381" y="9"/>
                    <a:pt x="380" y="9"/>
                  </a:cubicBezTo>
                  <a:cubicBezTo>
                    <a:pt x="380" y="8"/>
                    <a:pt x="379" y="8"/>
                    <a:pt x="378" y="6"/>
                  </a:cubicBezTo>
                  <a:cubicBezTo>
                    <a:pt x="377" y="5"/>
                    <a:pt x="376" y="4"/>
                    <a:pt x="376" y="3"/>
                  </a:cubicBezTo>
                  <a:cubicBezTo>
                    <a:pt x="375" y="3"/>
                    <a:pt x="374" y="2"/>
                    <a:pt x="373" y="2"/>
                  </a:cubicBezTo>
                  <a:cubicBezTo>
                    <a:pt x="372" y="2"/>
                    <a:pt x="371" y="3"/>
                    <a:pt x="370" y="3"/>
                  </a:cubicBezTo>
                  <a:cubicBezTo>
                    <a:pt x="370" y="4"/>
                    <a:pt x="369" y="5"/>
                    <a:pt x="369" y="6"/>
                  </a:cubicBezTo>
                  <a:cubicBezTo>
                    <a:pt x="368" y="7"/>
                    <a:pt x="368" y="10"/>
                    <a:pt x="368" y="16"/>
                  </a:cubicBezTo>
                  <a:cubicBezTo>
                    <a:pt x="368" y="18"/>
                    <a:pt x="368" y="18"/>
                    <a:pt x="368" y="18"/>
                  </a:cubicBezTo>
                  <a:cubicBezTo>
                    <a:pt x="377" y="18"/>
                    <a:pt x="377" y="18"/>
                    <a:pt x="377" y="18"/>
                  </a:cubicBezTo>
                  <a:cubicBezTo>
                    <a:pt x="377" y="22"/>
                    <a:pt x="377" y="22"/>
                    <a:pt x="377" y="22"/>
                  </a:cubicBezTo>
                  <a:cubicBezTo>
                    <a:pt x="368" y="22"/>
                    <a:pt x="368" y="22"/>
                    <a:pt x="368" y="22"/>
                  </a:cubicBezTo>
                  <a:close/>
                  <a:moveTo>
                    <a:pt x="440" y="2"/>
                  </a:moveTo>
                  <a:cubicBezTo>
                    <a:pt x="441" y="20"/>
                    <a:pt x="441" y="20"/>
                    <a:pt x="441" y="20"/>
                  </a:cubicBezTo>
                  <a:cubicBezTo>
                    <a:pt x="440" y="20"/>
                    <a:pt x="440" y="20"/>
                    <a:pt x="440" y="20"/>
                  </a:cubicBezTo>
                  <a:cubicBezTo>
                    <a:pt x="438" y="14"/>
                    <a:pt x="436" y="11"/>
                    <a:pt x="433" y="8"/>
                  </a:cubicBezTo>
                  <a:cubicBezTo>
                    <a:pt x="430" y="6"/>
                    <a:pt x="427" y="5"/>
                    <a:pt x="423" y="5"/>
                  </a:cubicBezTo>
                  <a:cubicBezTo>
                    <a:pt x="420" y="5"/>
                    <a:pt x="417" y="6"/>
                    <a:pt x="414" y="8"/>
                  </a:cubicBezTo>
                  <a:cubicBezTo>
                    <a:pt x="412" y="9"/>
                    <a:pt x="410" y="12"/>
                    <a:pt x="408" y="16"/>
                  </a:cubicBezTo>
                  <a:cubicBezTo>
                    <a:pt x="407" y="19"/>
                    <a:pt x="406" y="24"/>
                    <a:pt x="406" y="30"/>
                  </a:cubicBezTo>
                  <a:cubicBezTo>
                    <a:pt x="406" y="34"/>
                    <a:pt x="407" y="38"/>
                    <a:pt x="408" y="42"/>
                  </a:cubicBezTo>
                  <a:cubicBezTo>
                    <a:pt x="409" y="45"/>
                    <a:pt x="412" y="48"/>
                    <a:pt x="414" y="49"/>
                  </a:cubicBezTo>
                  <a:cubicBezTo>
                    <a:pt x="417" y="51"/>
                    <a:pt x="420" y="52"/>
                    <a:pt x="424" y="52"/>
                  </a:cubicBezTo>
                  <a:cubicBezTo>
                    <a:pt x="427" y="52"/>
                    <a:pt x="430" y="51"/>
                    <a:pt x="432" y="50"/>
                  </a:cubicBezTo>
                  <a:cubicBezTo>
                    <a:pt x="435" y="49"/>
                    <a:pt x="438" y="46"/>
                    <a:pt x="440" y="42"/>
                  </a:cubicBezTo>
                  <a:cubicBezTo>
                    <a:pt x="442" y="42"/>
                    <a:pt x="442" y="42"/>
                    <a:pt x="442" y="42"/>
                  </a:cubicBezTo>
                  <a:cubicBezTo>
                    <a:pt x="439" y="47"/>
                    <a:pt x="436" y="50"/>
                    <a:pt x="433" y="52"/>
                  </a:cubicBezTo>
                  <a:cubicBezTo>
                    <a:pt x="430" y="54"/>
                    <a:pt x="426" y="56"/>
                    <a:pt x="422" y="56"/>
                  </a:cubicBezTo>
                  <a:cubicBezTo>
                    <a:pt x="414" y="56"/>
                    <a:pt x="407" y="52"/>
                    <a:pt x="403" y="46"/>
                  </a:cubicBezTo>
                  <a:cubicBezTo>
                    <a:pt x="400" y="42"/>
                    <a:pt x="398" y="36"/>
                    <a:pt x="398" y="30"/>
                  </a:cubicBezTo>
                  <a:cubicBezTo>
                    <a:pt x="398" y="25"/>
                    <a:pt x="399" y="20"/>
                    <a:pt x="401" y="16"/>
                  </a:cubicBezTo>
                  <a:cubicBezTo>
                    <a:pt x="403" y="12"/>
                    <a:pt x="406" y="8"/>
                    <a:pt x="410" y="6"/>
                  </a:cubicBezTo>
                  <a:cubicBezTo>
                    <a:pt x="414" y="4"/>
                    <a:pt x="418" y="3"/>
                    <a:pt x="422" y="3"/>
                  </a:cubicBezTo>
                  <a:cubicBezTo>
                    <a:pt x="426" y="3"/>
                    <a:pt x="429" y="4"/>
                    <a:pt x="433" y="6"/>
                  </a:cubicBezTo>
                  <a:cubicBezTo>
                    <a:pt x="434" y="6"/>
                    <a:pt x="434" y="6"/>
                    <a:pt x="435" y="6"/>
                  </a:cubicBezTo>
                  <a:cubicBezTo>
                    <a:pt x="436" y="6"/>
                    <a:pt x="436" y="6"/>
                    <a:pt x="436" y="6"/>
                  </a:cubicBezTo>
                  <a:cubicBezTo>
                    <a:pt x="437" y="5"/>
                    <a:pt x="438" y="4"/>
                    <a:pt x="438" y="3"/>
                  </a:cubicBezTo>
                  <a:cubicBezTo>
                    <a:pt x="440" y="2"/>
                    <a:pt x="440" y="2"/>
                    <a:pt x="440" y="2"/>
                  </a:cubicBezTo>
                  <a:close/>
                  <a:moveTo>
                    <a:pt x="460" y="1"/>
                  </a:moveTo>
                  <a:cubicBezTo>
                    <a:pt x="460" y="26"/>
                    <a:pt x="460" y="26"/>
                    <a:pt x="460" y="26"/>
                  </a:cubicBezTo>
                  <a:cubicBezTo>
                    <a:pt x="463" y="22"/>
                    <a:pt x="465" y="21"/>
                    <a:pt x="466" y="20"/>
                  </a:cubicBezTo>
                  <a:cubicBezTo>
                    <a:pt x="468" y="19"/>
                    <a:pt x="470" y="18"/>
                    <a:pt x="471" y="18"/>
                  </a:cubicBezTo>
                  <a:cubicBezTo>
                    <a:pt x="473" y="18"/>
                    <a:pt x="475" y="19"/>
                    <a:pt x="476" y="20"/>
                  </a:cubicBezTo>
                  <a:cubicBezTo>
                    <a:pt x="477" y="21"/>
                    <a:pt x="478" y="23"/>
                    <a:pt x="479" y="25"/>
                  </a:cubicBezTo>
                  <a:cubicBezTo>
                    <a:pt x="479" y="27"/>
                    <a:pt x="480" y="30"/>
                    <a:pt x="480" y="34"/>
                  </a:cubicBezTo>
                  <a:cubicBezTo>
                    <a:pt x="480" y="46"/>
                    <a:pt x="480" y="46"/>
                    <a:pt x="480" y="46"/>
                  </a:cubicBezTo>
                  <a:cubicBezTo>
                    <a:pt x="480" y="48"/>
                    <a:pt x="480" y="50"/>
                    <a:pt x="480" y="50"/>
                  </a:cubicBezTo>
                  <a:cubicBezTo>
                    <a:pt x="480" y="51"/>
                    <a:pt x="481" y="52"/>
                    <a:pt x="481" y="52"/>
                  </a:cubicBezTo>
                  <a:cubicBezTo>
                    <a:pt x="482" y="52"/>
                    <a:pt x="483" y="52"/>
                    <a:pt x="484" y="52"/>
                  </a:cubicBezTo>
                  <a:cubicBezTo>
                    <a:pt x="484" y="54"/>
                    <a:pt x="484" y="54"/>
                    <a:pt x="484" y="54"/>
                  </a:cubicBezTo>
                  <a:cubicBezTo>
                    <a:pt x="468" y="54"/>
                    <a:pt x="468" y="54"/>
                    <a:pt x="468" y="54"/>
                  </a:cubicBezTo>
                  <a:cubicBezTo>
                    <a:pt x="468" y="52"/>
                    <a:pt x="468" y="52"/>
                    <a:pt x="468" y="52"/>
                  </a:cubicBezTo>
                  <a:cubicBezTo>
                    <a:pt x="469" y="52"/>
                    <a:pt x="469" y="52"/>
                    <a:pt x="469" y="52"/>
                  </a:cubicBezTo>
                  <a:cubicBezTo>
                    <a:pt x="471" y="52"/>
                    <a:pt x="472" y="52"/>
                    <a:pt x="472" y="52"/>
                  </a:cubicBezTo>
                  <a:cubicBezTo>
                    <a:pt x="473" y="51"/>
                    <a:pt x="474" y="50"/>
                    <a:pt x="474" y="50"/>
                  </a:cubicBezTo>
                  <a:cubicBezTo>
                    <a:pt x="474" y="49"/>
                    <a:pt x="474" y="48"/>
                    <a:pt x="474" y="46"/>
                  </a:cubicBezTo>
                  <a:cubicBezTo>
                    <a:pt x="474" y="34"/>
                    <a:pt x="474" y="34"/>
                    <a:pt x="474" y="34"/>
                  </a:cubicBezTo>
                  <a:cubicBezTo>
                    <a:pt x="474" y="30"/>
                    <a:pt x="474" y="28"/>
                    <a:pt x="473" y="27"/>
                  </a:cubicBezTo>
                  <a:cubicBezTo>
                    <a:pt x="473" y="26"/>
                    <a:pt x="472" y="25"/>
                    <a:pt x="472" y="24"/>
                  </a:cubicBezTo>
                  <a:cubicBezTo>
                    <a:pt x="471" y="24"/>
                    <a:pt x="470" y="23"/>
                    <a:pt x="469" y="23"/>
                  </a:cubicBezTo>
                  <a:cubicBezTo>
                    <a:pt x="468" y="23"/>
                    <a:pt x="466" y="24"/>
                    <a:pt x="465" y="24"/>
                  </a:cubicBezTo>
                  <a:cubicBezTo>
                    <a:pt x="464" y="25"/>
                    <a:pt x="462" y="26"/>
                    <a:pt x="461" y="28"/>
                  </a:cubicBezTo>
                  <a:cubicBezTo>
                    <a:pt x="461" y="46"/>
                    <a:pt x="461" y="46"/>
                    <a:pt x="461" y="46"/>
                  </a:cubicBezTo>
                  <a:cubicBezTo>
                    <a:pt x="461" y="48"/>
                    <a:pt x="461" y="50"/>
                    <a:pt x="461" y="50"/>
                  </a:cubicBezTo>
                  <a:cubicBezTo>
                    <a:pt x="462" y="51"/>
                    <a:pt x="462" y="52"/>
                    <a:pt x="462" y="52"/>
                  </a:cubicBezTo>
                  <a:cubicBezTo>
                    <a:pt x="463" y="52"/>
                    <a:pt x="464" y="52"/>
                    <a:pt x="466" y="52"/>
                  </a:cubicBezTo>
                  <a:cubicBezTo>
                    <a:pt x="466" y="54"/>
                    <a:pt x="466" y="54"/>
                    <a:pt x="466" y="54"/>
                  </a:cubicBezTo>
                  <a:cubicBezTo>
                    <a:pt x="450" y="54"/>
                    <a:pt x="450" y="54"/>
                    <a:pt x="450" y="54"/>
                  </a:cubicBezTo>
                  <a:cubicBezTo>
                    <a:pt x="450" y="52"/>
                    <a:pt x="450" y="52"/>
                    <a:pt x="450" y="52"/>
                  </a:cubicBezTo>
                  <a:cubicBezTo>
                    <a:pt x="451" y="52"/>
                    <a:pt x="452" y="52"/>
                    <a:pt x="453" y="52"/>
                  </a:cubicBezTo>
                  <a:cubicBezTo>
                    <a:pt x="454" y="51"/>
                    <a:pt x="454" y="51"/>
                    <a:pt x="454" y="50"/>
                  </a:cubicBezTo>
                  <a:cubicBezTo>
                    <a:pt x="455" y="49"/>
                    <a:pt x="455" y="48"/>
                    <a:pt x="455" y="46"/>
                  </a:cubicBezTo>
                  <a:cubicBezTo>
                    <a:pt x="455" y="15"/>
                    <a:pt x="455" y="15"/>
                    <a:pt x="455" y="15"/>
                  </a:cubicBezTo>
                  <a:cubicBezTo>
                    <a:pt x="455" y="11"/>
                    <a:pt x="455" y="8"/>
                    <a:pt x="454" y="8"/>
                  </a:cubicBezTo>
                  <a:cubicBezTo>
                    <a:pt x="454" y="7"/>
                    <a:pt x="454" y="6"/>
                    <a:pt x="454" y="6"/>
                  </a:cubicBezTo>
                  <a:cubicBezTo>
                    <a:pt x="453" y="5"/>
                    <a:pt x="453" y="5"/>
                    <a:pt x="452" y="5"/>
                  </a:cubicBezTo>
                  <a:cubicBezTo>
                    <a:pt x="452" y="5"/>
                    <a:pt x="451" y="5"/>
                    <a:pt x="450" y="6"/>
                  </a:cubicBezTo>
                  <a:cubicBezTo>
                    <a:pt x="449" y="4"/>
                    <a:pt x="449" y="4"/>
                    <a:pt x="449" y="4"/>
                  </a:cubicBezTo>
                  <a:cubicBezTo>
                    <a:pt x="459" y="0"/>
                    <a:pt x="459" y="0"/>
                    <a:pt x="459" y="0"/>
                  </a:cubicBezTo>
                  <a:cubicBezTo>
                    <a:pt x="460" y="1"/>
                    <a:pt x="460" y="1"/>
                    <a:pt x="460" y="1"/>
                  </a:cubicBezTo>
                  <a:close/>
                  <a:moveTo>
                    <a:pt x="499" y="1"/>
                  </a:moveTo>
                  <a:cubicBezTo>
                    <a:pt x="500" y="1"/>
                    <a:pt x="501" y="1"/>
                    <a:pt x="501" y="2"/>
                  </a:cubicBezTo>
                  <a:cubicBezTo>
                    <a:pt x="502" y="3"/>
                    <a:pt x="502" y="4"/>
                    <a:pt x="502" y="5"/>
                  </a:cubicBezTo>
                  <a:cubicBezTo>
                    <a:pt x="502" y="6"/>
                    <a:pt x="502" y="7"/>
                    <a:pt x="501" y="8"/>
                  </a:cubicBezTo>
                  <a:cubicBezTo>
                    <a:pt x="500" y="8"/>
                    <a:pt x="500" y="9"/>
                    <a:pt x="499" y="9"/>
                  </a:cubicBezTo>
                  <a:cubicBezTo>
                    <a:pt x="498" y="9"/>
                    <a:pt x="497" y="8"/>
                    <a:pt x="496" y="8"/>
                  </a:cubicBezTo>
                  <a:cubicBezTo>
                    <a:pt x="496" y="7"/>
                    <a:pt x="495" y="6"/>
                    <a:pt x="495" y="5"/>
                  </a:cubicBezTo>
                  <a:cubicBezTo>
                    <a:pt x="495" y="4"/>
                    <a:pt x="496" y="3"/>
                    <a:pt x="496" y="2"/>
                  </a:cubicBezTo>
                  <a:cubicBezTo>
                    <a:pt x="497" y="1"/>
                    <a:pt x="498" y="1"/>
                    <a:pt x="499" y="1"/>
                  </a:cubicBezTo>
                  <a:close/>
                  <a:moveTo>
                    <a:pt x="502" y="19"/>
                  </a:moveTo>
                  <a:cubicBezTo>
                    <a:pt x="502" y="46"/>
                    <a:pt x="502" y="46"/>
                    <a:pt x="502" y="46"/>
                  </a:cubicBezTo>
                  <a:cubicBezTo>
                    <a:pt x="502" y="48"/>
                    <a:pt x="502" y="50"/>
                    <a:pt x="502" y="50"/>
                  </a:cubicBezTo>
                  <a:cubicBezTo>
                    <a:pt x="503" y="51"/>
                    <a:pt x="503" y="52"/>
                    <a:pt x="504" y="52"/>
                  </a:cubicBezTo>
                  <a:cubicBezTo>
                    <a:pt x="504" y="52"/>
                    <a:pt x="505" y="52"/>
                    <a:pt x="507" y="52"/>
                  </a:cubicBezTo>
                  <a:cubicBezTo>
                    <a:pt x="507" y="54"/>
                    <a:pt x="507" y="54"/>
                    <a:pt x="507" y="54"/>
                  </a:cubicBezTo>
                  <a:cubicBezTo>
                    <a:pt x="491" y="54"/>
                    <a:pt x="491" y="54"/>
                    <a:pt x="491" y="54"/>
                  </a:cubicBezTo>
                  <a:cubicBezTo>
                    <a:pt x="491" y="52"/>
                    <a:pt x="491" y="52"/>
                    <a:pt x="491" y="52"/>
                  </a:cubicBezTo>
                  <a:cubicBezTo>
                    <a:pt x="492" y="52"/>
                    <a:pt x="494" y="52"/>
                    <a:pt x="494" y="52"/>
                  </a:cubicBezTo>
                  <a:cubicBezTo>
                    <a:pt x="494" y="52"/>
                    <a:pt x="495" y="51"/>
                    <a:pt x="495" y="50"/>
                  </a:cubicBezTo>
                  <a:cubicBezTo>
                    <a:pt x="496" y="50"/>
                    <a:pt x="496" y="48"/>
                    <a:pt x="496" y="46"/>
                  </a:cubicBezTo>
                  <a:cubicBezTo>
                    <a:pt x="496" y="33"/>
                    <a:pt x="496" y="33"/>
                    <a:pt x="496" y="33"/>
                  </a:cubicBezTo>
                  <a:cubicBezTo>
                    <a:pt x="496" y="29"/>
                    <a:pt x="496" y="27"/>
                    <a:pt x="495" y="26"/>
                  </a:cubicBezTo>
                  <a:cubicBezTo>
                    <a:pt x="495" y="25"/>
                    <a:pt x="495" y="24"/>
                    <a:pt x="494" y="24"/>
                  </a:cubicBezTo>
                  <a:cubicBezTo>
                    <a:pt x="494" y="24"/>
                    <a:pt x="494" y="24"/>
                    <a:pt x="493" y="24"/>
                  </a:cubicBezTo>
                  <a:cubicBezTo>
                    <a:pt x="492" y="24"/>
                    <a:pt x="491" y="24"/>
                    <a:pt x="490" y="24"/>
                  </a:cubicBezTo>
                  <a:cubicBezTo>
                    <a:pt x="490" y="23"/>
                    <a:pt x="490" y="23"/>
                    <a:pt x="490" y="23"/>
                  </a:cubicBezTo>
                  <a:cubicBezTo>
                    <a:pt x="500" y="19"/>
                    <a:pt x="500" y="19"/>
                    <a:pt x="500" y="19"/>
                  </a:cubicBezTo>
                  <a:cubicBezTo>
                    <a:pt x="502" y="19"/>
                    <a:pt x="502" y="19"/>
                    <a:pt x="502" y="19"/>
                  </a:cubicBezTo>
                  <a:close/>
                  <a:moveTo>
                    <a:pt x="524" y="26"/>
                  </a:moveTo>
                  <a:cubicBezTo>
                    <a:pt x="528" y="21"/>
                    <a:pt x="532" y="19"/>
                    <a:pt x="535" y="19"/>
                  </a:cubicBezTo>
                  <a:cubicBezTo>
                    <a:pt x="536" y="19"/>
                    <a:pt x="538" y="19"/>
                    <a:pt x="540" y="20"/>
                  </a:cubicBezTo>
                  <a:cubicBezTo>
                    <a:pt x="541" y="21"/>
                    <a:pt x="542" y="22"/>
                    <a:pt x="543" y="24"/>
                  </a:cubicBezTo>
                  <a:cubicBezTo>
                    <a:pt x="543" y="26"/>
                    <a:pt x="544" y="28"/>
                    <a:pt x="544" y="31"/>
                  </a:cubicBezTo>
                  <a:cubicBezTo>
                    <a:pt x="544" y="46"/>
                    <a:pt x="544" y="46"/>
                    <a:pt x="544" y="46"/>
                  </a:cubicBezTo>
                  <a:cubicBezTo>
                    <a:pt x="544" y="48"/>
                    <a:pt x="544" y="49"/>
                    <a:pt x="544" y="50"/>
                  </a:cubicBezTo>
                  <a:cubicBezTo>
                    <a:pt x="544" y="51"/>
                    <a:pt x="545" y="51"/>
                    <a:pt x="545" y="52"/>
                  </a:cubicBezTo>
                  <a:cubicBezTo>
                    <a:pt x="546" y="52"/>
                    <a:pt x="547" y="52"/>
                    <a:pt x="548" y="52"/>
                  </a:cubicBezTo>
                  <a:cubicBezTo>
                    <a:pt x="548" y="53"/>
                    <a:pt x="548" y="53"/>
                    <a:pt x="548" y="53"/>
                  </a:cubicBezTo>
                  <a:cubicBezTo>
                    <a:pt x="532" y="53"/>
                    <a:pt x="532" y="53"/>
                    <a:pt x="532" y="53"/>
                  </a:cubicBezTo>
                  <a:cubicBezTo>
                    <a:pt x="532" y="52"/>
                    <a:pt x="532" y="52"/>
                    <a:pt x="532" y="52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35" y="52"/>
                    <a:pt x="536" y="52"/>
                    <a:pt x="536" y="51"/>
                  </a:cubicBezTo>
                  <a:cubicBezTo>
                    <a:pt x="537" y="51"/>
                    <a:pt x="538" y="50"/>
                    <a:pt x="538" y="49"/>
                  </a:cubicBezTo>
                  <a:cubicBezTo>
                    <a:pt x="538" y="49"/>
                    <a:pt x="538" y="48"/>
                    <a:pt x="538" y="46"/>
                  </a:cubicBezTo>
                  <a:cubicBezTo>
                    <a:pt x="538" y="32"/>
                    <a:pt x="538" y="32"/>
                    <a:pt x="538" y="32"/>
                  </a:cubicBezTo>
                  <a:cubicBezTo>
                    <a:pt x="538" y="28"/>
                    <a:pt x="537" y="26"/>
                    <a:pt x="536" y="25"/>
                  </a:cubicBezTo>
                  <a:cubicBezTo>
                    <a:pt x="536" y="24"/>
                    <a:pt x="534" y="23"/>
                    <a:pt x="532" y="23"/>
                  </a:cubicBezTo>
                  <a:cubicBezTo>
                    <a:pt x="530" y="23"/>
                    <a:pt x="527" y="24"/>
                    <a:pt x="524" y="28"/>
                  </a:cubicBezTo>
                  <a:cubicBezTo>
                    <a:pt x="524" y="46"/>
                    <a:pt x="524" y="46"/>
                    <a:pt x="524" y="46"/>
                  </a:cubicBezTo>
                  <a:cubicBezTo>
                    <a:pt x="524" y="48"/>
                    <a:pt x="524" y="49"/>
                    <a:pt x="524" y="50"/>
                  </a:cubicBezTo>
                  <a:cubicBezTo>
                    <a:pt x="525" y="51"/>
                    <a:pt x="525" y="51"/>
                    <a:pt x="526" y="52"/>
                  </a:cubicBezTo>
                  <a:cubicBezTo>
                    <a:pt x="526" y="52"/>
                    <a:pt x="527" y="52"/>
                    <a:pt x="529" y="52"/>
                  </a:cubicBezTo>
                  <a:cubicBezTo>
                    <a:pt x="529" y="53"/>
                    <a:pt x="529" y="53"/>
                    <a:pt x="529" y="53"/>
                  </a:cubicBezTo>
                  <a:cubicBezTo>
                    <a:pt x="513" y="53"/>
                    <a:pt x="513" y="53"/>
                    <a:pt x="513" y="53"/>
                  </a:cubicBezTo>
                  <a:cubicBezTo>
                    <a:pt x="513" y="52"/>
                    <a:pt x="513" y="52"/>
                    <a:pt x="513" y="52"/>
                  </a:cubicBezTo>
                  <a:cubicBezTo>
                    <a:pt x="514" y="52"/>
                    <a:pt x="514" y="52"/>
                    <a:pt x="514" y="52"/>
                  </a:cubicBezTo>
                  <a:cubicBezTo>
                    <a:pt x="516" y="52"/>
                    <a:pt x="517" y="52"/>
                    <a:pt x="517" y="51"/>
                  </a:cubicBezTo>
                  <a:cubicBezTo>
                    <a:pt x="518" y="50"/>
                    <a:pt x="518" y="48"/>
                    <a:pt x="518" y="46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9"/>
                    <a:pt x="518" y="26"/>
                    <a:pt x="518" y="25"/>
                  </a:cubicBezTo>
                  <a:cubicBezTo>
                    <a:pt x="518" y="24"/>
                    <a:pt x="517" y="24"/>
                    <a:pt x="517" y="23"/>
                  </a:cubicBezTo>
                  <a:cubicBezTo>
                    <a:pt x="516" y="23"/>
                    <a:pt x="516" y="23"/>
                    <a:pt x="515" y="23"/>
                  </a:cubicBezTo>
                  <a:cubicBezTo>
                    <a:pt x="514" y="23"/>
                    <a:pt x="514" y="23"/>
                    <a:pt x="513" y="23"/>
                  </a:cubicBezTo>
                  <a:cubicBezTo>
                    <a:pt x="512" y="22"/>
                    <a:pt x="512" y="22"/>
                    <a:pt x="512" y="22"/>
                  </a:cubicBezTo>
                  <a:cubicBezTo>
                    <a:pt x="522" y="18"/>
                    <a:pt x="522" y="18"/>
                    <a:pt x="522" y="18"/>
                  </a:cubicBezTo>
                  <a:cubicBezTo>
                    <a:pt x="524" y="18"/>
                    <a:pt x="524" y="18"/>
                    <a:pt x="524" y="18"/>
                  </a:cubicBezTo>
                  <a:cubicBezTo>
                    <a:pt x="524" y="26"/>
                    <a:pt x="524" y="26"/>
                    <a:pt x="524" y="26"/>
                  </a:cubicBezTo>
                  <a:close/>
                  <a:moveTo>
                    <a:pt x="573" y="49"/>
                  </a:moveTo>
                  <a:cubicBezTo>
                    <a:pt x="570" y="52"/>
                    <a:pt x="568" y="53"/>
                    <a:pt x="567" y="54"/>
                  </a:cubicBezTo>
                  <a:cubicBezTo>
                    <a:pt x="566" y="54"/>
                    <a:pt x="564" y="54"/>
                    <a:pt x="563" y="54"/>
                  </a:cubicBezTo>
                  <a:cubicBezTo>
                    <a:pt x="560" y="54"/>
                    <a:pt x="559" y="54"/>
                    <a:pt x="557" y="52"/>
                  </a:cubicBezTo>
                  <a:cubicBezTo>
                    <a:pt x="556" y="50"/>
                    <a:pt x="555" y="48"/>
                    <a:pt x="555" y="46"/>
                  </a:cubicBezTo>
                  <a:cubicBezTo>
                    <a:pt x="555" y="44"/>
                    <a:pt x="556" y="42"/>
                    <a:pt x="556" y="41"/>
                  </a:cubicBezTo>
                  <a:cubicBezTo>
                    <a:pt x="557" y="40"/>
                    <a:pt x="559" y="38"/>
                    <a:pt x="562" y="36"/>
                  </a:cubicBezTo>
                  <a:cubicBezTo>
                    <a:pt x="564" y="35"/>
                    <a:pt x="568" y="33"/>
                    <a:pt x="574" y="31"/>
                  </a:cubicBezTo>
                  <a:cubicBezTo>
                    <a:pt x="574" y="30"/>
                    <a:pt x="574" y="30"/>
                    <a:pt x="574" y="30"/>
                  </a:cubicBezTo>
                  <a:cubicBezTo>
                    <a:pt x="574" y="26"/>
                    <a:pt x="573" y="24"/>
                    <a:pt x="572" y="23"/>
                  </a:cubicBezTo>
                  <a:cubicBezTo>
                    <a:pt x="571" y="22"/>
                    <a:pt x="570" y="21"/>
                    <a:pt x="568" y="21"/>
                  </a:cubicBezTo>
                  <a:cubicBezTo>
                    <a:pt x="566" y="21"/>
                    <a:pt x="565" y="21"/>
                    <a:pt x="564" y="22"/>
                  </a:cubicBezTo>
                  <a:cubicBezTo>
                    <a:pt x="563" y="23"/>
                    <a:pt x="563" y="24"/>
                    <a:pt x="563" y="25"/>
                  </a:cubicBezTo>
                  <a:cubicBezTo>
                    <a:pt x="563" y="27"/>
                    <a:pt x="563" y="27"/>
                    <a:pt x="563" y="27"/>
                  </a:cubicBezTo>
                  <a:cubicBezTo>
                    <a:pt x="563" y="28"/>
                    <a:pt x="562" y="29"/>
                    <a:pt x="562" y="30"/>
                  </a:cubicBezTo>
                  <a:cubicBezTo>
                    <a:pt x="562" y="30"/>
                    <a:pt x="561" y="30"/>
                    <a:pt x="560" y="30"/>
                  </a:cubicBezTo>
                  <a:cubicBezTo>
                    <a:pt x="559" y="30"/>
                    <a:pt x="558" y="30"/>
                    <a:pt x="558" y="30"/>
                  </a:cubicBezTo>
                  <a:cubicBezTo>
                    <a:pt x="558" y="29"/>
                    <a:pt x="557" y="28"/>
                    <a:pt x="557" y="27"/>
                  </a:cubicBezTo>
                  <a:cubicBezTo>
                    <a:pt x="557" y="25"/>
                    <a:pt x="558" y="23"/>
                    <a:pt x="560" y="21"/>
                  </a:cubicBezTo>
                  <a:cubicBezTo>
                    <a:pt x="562" y="19"/>
                    <a:pt x="566" y="18"/>
                    <a:pt x="569" y="18"/>
                  </a:cubicBezTo>
                  <a:cubicBezTo>
                    <a:pt x="572" y="18"/>
                    <a:pt x="574" y="18"/>
                    <a:pt x="576" y="20"/>
                  </a:cubicBezTo>
                  <a:cubicBezTo>
                    <a:pt x="578" y="20"/>
                    <a:pt x="579" y="22"/>
                    <a:pt x="580" y="23"/>
                  </a:cubicBezTo>
                  <a:cubicBezTo>
                    <a:pt x="580" y="24"/>
                    <a:pt x="580" y="26"/>
                    <a:pt x="580" y="30"/>
                  </a:cubicBezTo>
                  <a:cubicBezTo>
                    <a:pt x="580" y="41"/>
                    <a:pt x="580" y="41"/>
                    <a:pt x="580" y="41"/>
                  </a:cubicBezTo>
                  <a:cubicBezTo>
                    <a:pt x="580" y="44"/>
                    <a:pt x="580" y="46"/>
                    <a:pt x="580" y="47"/>
                  </a:cubicBezTo>
                  <a:cubicBezTo>
                    <a:pt x="580" y="48"/>
                    <a:pt x="581" y="48"/>
                    <a:pt x="581" y="49"/>
                  </a:cubicBezTo>
                  <a:cubicBezTo>
                    <a:pt x="581" y="49"/>
                    <a:pt x="581" y="49"/>
                    <a:pt x="582" y="49"/>
                  </a:cubicBezTo>
                  <a:cubicBezTo>
                    <a:pt x="582" y="49"/>
                    <a:pt x="582" y="49"/>
                    <a:pt x="583" y="49"/>
                  </a:cubicBezTo>
                  <a:cubicBezTo>
                    <a:pt x="583" y="48"/>
                    <a:pt x="584" y="48"/>
                    <a:pt x="586" y="46"/>
                  </a:cubicBezTo>
                  <a:cubicBezTo>
                    <a:pt x="586" y="48"/>
                    <a:pt x="586" y="48"/>
                    <a:pt x="586" y="48"/>
                  </a:cubicBezTo>
                  <a:cubicBezTo>
                    <a:pt x="583" y="52"/>
                    <a:pt x="580" y="54"/>
                    <a:pt x="578" y="54"/>
                  </a:cubicBezTo>
                  <a:cubicBezTo>
                    <a:pt x="577" y="54"/>
                    <a:pt x="576" y="53"/>
                    <a:pt x="575" y="52"/>
                  </a:cubicBezTo>
                  <a:cubicBezTo>
                    <a:pt x="574" y="52"/>
                    <a:pt x="573" y="51"/>
                    <a:pt x="573" y="49"/>
                  </a:cubicBezTo>
                  <a:close/>
                  <a:moveTo>
                    <a:pt x="573" y="46"/>
                  </a:moveTo>
                  <a:cubicBezTo>
                    <a:pt x="573" y="34"/>
                    <a:pt x="573" y="34"/>
                    <a:pt x="573" y="34"/>
                  </a:cubicBezTo>
                  <a:cubicBezTo>
                    <a:pt x="570" y="35"/>
                    <a:pt x="567" y="36"/>
                    <a:pt x="566" y="37"/>
                  </a:cubicBezTo>
                  <a:cubicBezTo>
                    <a:pt x="564" y="38"/>
                    <a:pt x="563" y="39"/>
                    <a:pt x="562" y="40"/>
                  </a:cubicBezTo>
                  <a:cubicBezTo>
                    <a:pt x="562" y="42"/>
                    <a:pt x="561" y="43"/>
                    <a:pt x="561" y="44"/>
                  </a:cubicBezTo>
                  <a:cubicBezTo>
                    <a:pt x="561" y="46"/>
                    <a:pt x="562" y="48"/>
                    <a:pt x="563" y="49"/>
                  </a:cubicBezTo>
                  <a:cubicBezTo>
                    <a:pt x="564" y="50"/>
                    <a:pt x="565" y="50"/>
                    <a:pt x="566" y="50"/>
                  </a:cubicBezTo>
                  <a:cubicBezTo>
                    <a:pt x="568" y="50"/>
                    <a:pt x="570" y="49"/>
                    <a:pt x="573" y="4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Freeform 36"/>
            <p:cNvSpPr>
              <a:spLocks noEditPoints="1"/>
            </p:cNvSpPr>
            <p:nvPr/>
          </p:nvSpPr>
          <p:spPr bwMode="auto">
            <a:xfrm>
              <a:off x="9304400" y="4596116"/>
              <a:ext cx="2255838" cy="300038"/>
            </a:xfrm>
            <a:custGeom>
              <a:avLst/>
              <a:gdLst>
                <a:gd name="T0" fmla="*/ 1465 w 1513"/>
                <a:gd name="T1" fmla="*/ 107 h 200"/>
                <a:gd name="T2" fmla="*/ 1416 w 1513"/>
                <a:gd name="T3" fmla="*/ 130 h 200"/>
                <a:gd name="T4" fmla="*/ 1450 w 1513"/>
                <a:gd name="T5" fmla="*/ 47 h 200"/>
                <a:gd name="T6" fmla="*/ 1458 w 1513"/>
                <a:gd name="T7" fmla="*/ 70 h 200"/>
                <a:gd name="T8" fmla="*/ 1467 w 1513"/>
                <a:gd name="T9" fmla="*/ 146 h 200"/>
                <a:gd name="T10" fmla="*/ 1410 w 1513"/>
                <a:gd name="T11" fmla="*/ 171 h 200"/>
                <a:gd name="T12" fmla="*/ 1408 w 1513"/>
                <a:gd name="T13" fmla="*/ 153 h 200"/>
                <a:gd name="T14" fmla="*/ 1272 w 1513"/>
                <a:gd name="T15" fmla="*/ 125 h 200"/>
                <a:gd name="T16" fmla="*/ 1257 w 1513"/>
                <a:gd name="T17" fmla="*/ 79 h 200"/>
                <a:gd name="T18" fmla="*/ 1298 w 1513"/>
                <a:gd name="T19" fmla="*/ 59 h 200"/>
                <a:gd name="T20" fmla="*/ 1220 w 1513"/>
                <a:gd name="T21" fmla="*/ 139 h 200"/>
                <a:gd name="T22" fmla="*/ 1112 w 1513"/>
                <a:gd name="T23" fmla="*/ 16 h 200"/>
                <a:gd name="T24" fmla="*/ 1064 w 1513"/>
                <a:gd name="T25" fmla="*/ 107 h 200"/>
                <a:gd name="T26" fmla="*/ 1074 w 1513"/>
                <a:gd name="T27" fmla="*/ 95 h 200"/>
                <a:gd name="T28" fmla="*/ 1096 w 1513"/>
                <a:gd name="T29" fmla="*/ 49 h 200"/>
                <a:gd name="T30" fmla="*/ 1098 w 1513"/>
                <a:gd name="T31" fmla="*/ 84 h 200"/>
                <a:gd name="T32" fmla="*/ 1101 w 1513"/>
                <a:gd name="T33" fmla="*/ 154 h 200"/>
                <a:gd name="T34" fmla="*/ 1038 w 1513"/>
                <a:gd name="T35" fmla="*/ 172 h 200"/>
                <a:gd name="T36" fmla="*/ 862 w 1513"/>
                <a:gd name="T37" fmla="*/ 136 h 200"/>
                <a:gd name="T38" fmla="*/ 895 w 1513"/>
                <a:gd name="T39" fmla="*/ 103 h 200"/>
                <a:gd name="T40" fmla="*/ 856 w 1513"/>
                <a:gd name="T41" fmla="*/ 83 h 200"/>
                <a:gd name="T42" fmla="*/ 873 w 1513"/>
                <a:gd name="T43" fmla="*/ 80 h 200"/>
                <a:gd name="T44" fmla="*/ 905 w 1513"/>
                <a:gd name="T45" fmla="*/ 38 h 200"/>
                <a:gd name="T46" fmla="*/ 908 w 1513"/>
                <a:gd name="T47" fmla="*/ 83 h 200"/>
                <a:gd name="T48" fmla="*/ 874 w 1513"/>
                <a:gd name="T49" fmla="*/ 168 h 200"/>
                <a:gd name="T50" fmla="*/ 809 w 1513"/>
                <a:gd name="T51" fmla="*/ 149 h 200"/>
                <a:gd name="T52" fmla="*/ 704 w 1513"/>
                <a:gd name="T53" fmla="*/ 45 h 200"/>
                <a:gd name="T54" fmla="*/ 658 w 1513"/>
                <a:gd name="T55" fmla="*/ 45 h 200"/>
                <a:gd name="T56" fmla="*/ 694 w 1513"/>
                <a:gd name="T57" fmla="*/ 50 h 200"/>
                <a:gd name="T58" fmla="*/ 705 w 1513"/>
                <a:gd name="T59" fmla="*/ 55 h 200"/>
                <a:gd name="T60" fmla="*/ 697 w 1513"/>
                <a:gd name="T61" fmla="*/ 139 h 200"/>
                <a:gd name="T62" fmla="*/ 662 w 1513"/>
                <a:gd name="T63" fmla="*/ 179 h 200"/>
                <a:gd name="T64" fmla="*/ 686 w 1513"/>
                <a:gd name="T65" fmla="*/ 141 h 200"/>
                <a:gd name="T66" fmla="*/ 720 w 1513"/>
                <a:gd name="T67" fmla="*/ 90 h 200"/>
                <a:gd name="T68" fmla="*/ 540 w 1513"/>
                <a:gd name="T69" fmla="*/ 92 h 200"/>
                <a:gd name="T70" fmla="*/ 491 w 1513"/>
                <a:gd name="T71" fmla="*/ 115 h 200"/>
                <a:gd name="T72" fmla="*/ 466 w 1513"/>
                <a:gd name="T73" fmla="*/ 70 h 200"/>
                <a:gd name="T74" fmla="*/ 444 w 1513"/>
                <a:gd name="T75" fmla="*/ 90 h 200"/>
                <a:gd name="T76" fmla="*/ 426 w 1513"/>
                <a:gd name="T77" fmla="*/ 96 h 200"/>
                <a:gd name="T78" fmla="*/ 414 w 1513"/>
                <a:gd name="T79" fmla="*/ 90 h 200"/>
                <a:gd name="T80" fmla="*/ 502 w 1513"/>
                <a:gd name="T81" fmla="*/ 43 h 200"/>
                <a:gd name="T82" fmla="*/ 560 w 1513"/>
                <a:gd name="T83" fmla="*/ 85 h 200"/>
                <a:gd name="T84" fmla="*/ 520 w 1513"/>
                <a:gd name="T85" fmla="*/ 187 h 200"/>
                <a:gd name="T86" fmla="*/ 465 w 1513"/>
                <a:gd name="T87" fmla="*/ 119 h 200"/>
                <a:gd name="T88" fmla="*/ 442 w 1513"/>
                <a:gd name="T89" fmla="*/ 153 h 200"/>
                <a:gd name="T90" fmla="*/ 282 w 1513"/>
                <a:gd name="T91" fmla="*/ 98 h 200"/>
                <a:gd name="T92" fmla="*/ 259 w 1513"/>
                <a:gd name="T93" fmla="*/ 93 h 200"/>
                <a:gd name="T94" fmla="*/ 226 w 1513"/>
                <a:gd name="T95" fmla="*/ 158 h 200"/>
                <a:gd name="T96" fmla="*/ 307 w 1513"/>
                <a:gd name="T97" fmla="*/ 43 h 200"/>
                <a:gd name="T98" fmla="*/ 290 w 1513"/>
                <a:gd name="T99" fmla="*/ 120 h 200"/>
                <a:gd name="T100" fmla="*/ 234 w 1513"/>
                <a:gd name="T101" fmla="*/ 93 h 200"/>
                <a:gd name="T102" fmla="*/ 205 w 1513"/>
                <a:gd name="T103" fmla="*/ 107 h 200"/>
                <a:gd name="T104" fmla="*/ 226 w 1513"/>
                <a:gd name="T105" fmla="*/ 171 h 200"/>
                <a:gd name="T106" fmla="*/ 101 w 1513"/>
                <a:gd name="T107" fmla="*/ 63 h 200"/>
                <a:gd name="T108" fmla="*/ 32 w 1513"/>
                <a:gd name="T109" fmla="*/ 94 h 200"/>
                <a:gd name="T110" fmla="*/ 58 w 1513"/>
                <a:gd name="T111" fmla="*/ 7 h 200"/>
                <a:gd name="T112" fmla="*/ 104 w 1513"/>
                <a:gd name="T113" fmla="*/ 90 h 200"/>
                <a:gd name="T114" fmla="*/ 48 w 1513"/>
                <a:gd name="T115" fmla="*/ 152 h 200"/>
                <a:gd name="T116" fmla="*/ 3 w 1513"/>
                <a:gd name="T117" fmla="*/ 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13" h="200">
                  <a:moveTo>
                    <a:pt x="1410" y="31"/>
                  </a:moveTo>
                  <a:cubicBezTo>
                    <a:pt x="1410" y="28"/>
                    <a:pt x="1410" y="26"/>
                    <a:pt x="1410" y="23"/>
                  </a:cubicBezTo>
                  <a:cubicBezTo>
                    <a:pt x="1418" y="21"/>
                    <a:pt x="1413" y="3"/>
                    <a:pt x="1421" y="0"/>
                  </a:cubicBezTo>
                  <a:cubicBezTo>
                    <a:pt x="1424" y="0"/>
                    <a:pt x="1424" y="0"/>
                    <a:pt x="1424" y="0"/>
                  </a:cubicBezTo>
                  <a:cubicBezTo>
                    <a:pt x="1425" y="3"/>
                    <a:pt x="1427" y="7"/>
                    <a:pt x="1428" y="11"/>
                  </a:cubicBezTo>
                  <a:cubicBezTo>
                    <a:pt x="1428" y="13"/>
                    <a:pt x="1428" y="15"/>
                    <a:pt x="1428" y="17"/>
                  </a:cubicBezTo>
                  <a:cubicBezTo>
                    <a:pt x="1431" y="30"/>
                    <a:pt x="1429" y="36"/>
                    <a:pt x="1427" y="47"/>
                  </a:cubicBezTo>
                  <a:cubicBezTo>
                    <a:pt x="1414" y="49"/>
                    <a:pt x="1415" y="38"/>
                    <a:pt x="1410" y="31"/>
                  </a:cubicBezTo>
                  <a:close/>
                  <a:moveTo>
                    <a:pt x="1442" y="122"/>
                  </a:moveTo>
                  <a:cubicBezTo>
                    <a:pt x="1442" y="107"/>
                    <a:pt x="1454" y="110"/>
                    <a:pt x="1465" y="107"/>
                  </a:cubicBezTo>
                  <a:cubicBezTo>
                    <a:pt x="1470" y="105"/>
                    <a:pt x="1478" y="101"/>
                    <a:pt x="1482" y="97"/>
                  </a:cubicBezTo>
                  <a:cubicBezTo>
                    <a:pt x="1484" y="95"/>
                    <a:pt x="1484" y="93"/>
                    <a:pt x="1486" y="91"/>
                  </a:cubicBezTo>
                  <a:cubicBezTo>
                    <a:pt x="1485" y="90"/>
                    <a:pt x="1485" y="88"/>
                    <a:pt x="1484" y="87"/>
                  </a:cubicBezTo>
                  <a:cubicBezTo>
                    <a:pt x="1482" y="86"/>
                    <a:pt x="1479" y="83"/>
                    <a:pt x="1477" y="83"/>
                  </a:cubicBezTo>
                  <a:cubicBezTo>
                    <a:pt x="1474" y="81"/>
                    <a:pt x="1470" y="82"/>
                    <a:pt x="1468" y="81"/>
                  </a:cubicBezTo>
                  <a:cubicBezTo>
                    <a:pt x="1452" y="83"/>
                    <a:pt x="1429" y="95"/>
                    <a:pt x="1424" y="105"/>
                  </a:cubicBezTo>
                  <a:cubicBezTo>
                    <a:pt x="1424" y="108"/>
                    <a:pt x="1424" y="111"/>
                    <a:pt x="1424" y="113"/>
                  </a:cubicBezTo>
                  <a:cubicBezTo>
                    <a:pt x="1426" y="115"/>
                    <a:pt x="1428" y="117"/>
                    <a:pt x="1430" y="119"/>
                  </a:cubicBezTo>
                  <a:cubicBezTo>
                    <a:pt x="1430" y="126"/>
                    <a:pt x="1430" y="134"/>
                    <a:pt x="1422" y="135"/>
                  </a:cubicBezTo>
                  <a:cubicBezTo>
                    <a:pt x="1420" y="133"/>
                    <a:pt x="1418" y="132"/>
                    <a:pt x="1416" y="130"/>
                  </a:cubicBezTo>
                  <a:cubicBezTo>
                    <a:pt x="1414" y="132"/>
                    <a:pt x="1413" y="133"/>
                    <a:pt x="1409" y="132"/>
                  </a:cubicBezTo>
                  <a:cubicBezTo>
                    <a:pt x="1407" y="128"/>
                    <a:pt x="1397" y="105"/>
                    <a:pt x="1398" y="102"/>
                  </a:cubicBezTo>
                  <a:cubicBezTo>
                    <a:pt x="1399" y="99"/>
                    <a:pt x="1405" y="97"/>
                    <a:pt x="1408" y="96"/>
                  </a:cubicBezTo>
                  <a:cubicBezTo>
                    <a:pt x="1414" y="93"/>
                    <a:pt x="1418" y="86"/>
                    <a:pt x="1423" y="82"/>
                  </a:cubicBezTo>
                  <a:cubicBezTo>
                    <a:pt x="1426" y="80"/>
                    <a:pt x="1430" y="80"/>
                    <a:pt x="1433" y="79"/>
                  </a:cubicBezTo>
                  <a:cubicBezTo>
                    <a:pt x="1441" y="75"/>
                    <a:pt x="1447" y="65"/>
                    <a:pt x="1454" y="59"/>
                  </a:cubicBezTo>
                  <a:cubicBezTo>
                    <a:pt x="1462" y="51"/>
                    <a:pt x="1472" y="50"/>
                    <a:pt x="1478" y="41"/>
                  </a:cubicBezTo>
                  <a:cubicBezTo>
                    <a:pt x="1478" y="41"/>
                    <a:pt x="1478" y="41"/>
                    <a:pt x="1478" y="40"/>
                  </a:cubicBezTo>
                  <a:cubicBezTo>
                    <a:pt x="1477" y="40"/>
                    <a:pt x="1477" y="40"/>
                    <a:pt x="1477" y="40"/>
                  </a:cubicBezTo>
                  <a:cubicBezTo>
                    <a:pt x="1472" y="45"/>
                    <a:pt x="1459" y="54"/>
                    <a:pt x="1450" y="47"/>
                  </a:cubicBezTo>
                  <a:cubicBezTo>
                    <a:pt x="1446" y="45"/>
                    <a:pt x="1447" y="40"/>
                    <a:pt x="1444" y="37"/>
                  </a:cubicBezTo>
                  <a:cubicBezTo>
                    <a:pt x="1443" y="35"/>
                    <a:pt x="1440" y="34"/>
                    <a:pt x="1440" y="31"/>
                  </a:cubicBezTo>
                  <a:cubicBezTo>
                    <a:pt x="1440" y="29"/>
                    <a:pt x="1441" y="28"/>
                    <a:pt x="1441" y="27"/>
                  </a:cubicBezTo>
                  <a:cubicBezTo>
                    <a:pt x="1447" y="27"/>
                    <a:pt x="1459" y="35"/>
                    <a:pt x="1462" y="38"/>
                  </a:cubicBezTo>
                  <a:cubicBezTo>
                    <a:pt x="1471" y="35"/>
                    <a:pt x="1480" y="33"/>
                    <a:pt x="1488" y="28"/>
                  </a:cubicBezTo>
                  <a:cubicBezTo>
                    <a:pt x="1491" y="26"/>
                    <a:pt x="1496" y="30"/>
                    <a:pt x="1498" y="29"/>
                  </a:cubicBezTo>
                  <a:cubicBezTo>
                    <a:pt x="1502" y="32"/>
                    <a:pt x="1508" y="48"/>
                    <a:pt x="1500" y="52"/>
                  </a:cubicBezTo>
                  <a:cubicBezTo>
                    <a:pt x="1496" y="53"/>
                    <a:pt x="1490" y="53"/>
                    <a:pt x="1486" y="54"/>
                  </a:cubicBezTo>
                  <a:cubicBezTo>
                    <a:pt x="1476" y="56"/>
                    <a:pt x="1464" y="63"/>
                    <a:pt x="1457" y="69"/>
                  </a:cubicBezTo>
                  <a:cubicBezTo>
                    <a:pt x="1457" y="69"/>
                    <a:pt x="1458" y="69"/>
                    <a:pt x="1458" y="70"/>
                  </a:cubicBezTo>
                  <a:cubicBezTo>
                    <a:pt x="1458" y="70"/>
                    <a:pt x="1458" y="70"/>
                    <a:pt x="1458" y="70"/>
                  </a:cubicBezTo>
                  <a:cubicBezTo>
                    <a:pt x="1462" y="71"/>
                    <a:pt x="1469" y="68"/>
                    <a:pt x="1474" y="71"/>
                  </a:cubicBezTo>
                  <a:cubicBezTo>
                    <a:pt x="1485" y="76"/>
                    <a:pt x="1500" y="81"/>
                    <a:pt x="1500" y="99"/>
                  </a:cubicBezTo>
                  <a:cubicBezTo>
                    <a:pt x="1497" y="100"/>
                    <a:pt x="1496" y="102"/>
                    <a:pt x="1494" y="103"/>
                  </a:cubicBezTo>
                  <a:cubicBezTo>
                    <a:pt x="1488" y="105"/>
                    <a:pt x="1482" y="105"/>
                    <a:pt x="1477" y="108"/>
                  </a:cubicBezTo>
                  <a:cubicBezTo>
                    <a:pt x="1477" y="109"/>
                    <a:pt x="1477" y="109"/>
                    <a:pt x="1477" y="110"/>
                  </a:cubicBezTo>
                  <a:cubicBezTo>
                    <a:pt x="1478" y="112"/>
                    <a:pt x="1479" y="113"/>
                    <a:pt x="1479" y="118"/>
                  </a:cubicBezTo>
                  <a:cubicBezTo>
                    <a:pt x="1477" y="119"/>
                    <a:pt x="1478" y="122"/>
                    <a:pt x="1476" y="123"/>
                  </a:cubicBezTo>
                  <a:cubicBezTo>
                    <a:pt x="1472" y="130"/>
                    <a:pt x="1465" y="135"/>
                    <a:pt x="1463" y="142"/>
                  </a:cubicBezTo>
                  <a:cubicBezTo>
                    <a:pt x="1464" y="143"/>
                    <a:pt x="1466" y="145"/>
                    <a:pt x="1467" y="146"/>
                  </a:cubicBezTo>
                  <a:cubicBezTo>
                    <a:pt x="1476" y="149"/>
                    <a:pt x="1513" y="129"/>
                    <a:pt x="1508" y="151"/>
                  </a:cubicBezTo>
                  <a:cubicBezTo>
                    <a:pt x="1507" y="154"/>
                    <a:pt x="1505" y="156"/>
                    <a:pt x="1504" y="158"/>
                  </a:cubicBezTo>
                  <a:cubicBezTo>
                    <a:pt x="1500" y="158"/>
                    <a:pt x="1498" y="157"/>
                    <a:pt x="1495" y="157"/>
                  </a:cubicBezTo>
                  <a:cubicBezTo>
                    <a:pt x="1490" y="155"/>
                    <a:pt x="1472" y="161"/>
                    <a:pt x="1469" y="163"/>
                  </a:cubicBezTo>
                  <a:cubicBezTo>
                    <a:pt x="1470" y="169"/>
                    <a:pt x="1471" y="175"/>
                    <a:pt x="1471" y="182"/>
                  </a:cubicBezTo>
                  <a:cubicBezTo>
                    <a:pt x="1469" y="183"/>
                    <a:pt x="1469" y="185"/>
                    <a:pt x="1468" y="186"/>
                  </a:cubicBezTo>
                  <a:cubicBezTo>
                    <a:pt x="1465" y="188"/>
                    <a:pt x="1462" y="187"/>
                    <a:pt x="1458" y="189"/>
                  </a:cubicBezTo>
                  <a:cubicBezTo>
                    <a:pt x="1456" y="190"/>
                    <a:pt x="1453" y="193"/>
                    <a:pt x="1450" y="193"/>
                  </a:cubicBezTo>
                  <a:cubicBezTo>
                    <a:pt x="1432" y="200"/>
                    <a:pt x="1414" y="183"/>
                    <a:pt x="1410" y="171"/>
                  </a:cubicBezTo>
                  <a:cubicBezTo>
                    <a:pt x="1410" y="171"/>
                    <a:pt x="1410" y="171"/>
                    <a:pt x="1410" y="171"/>
                  </a:cubicBezTo>
                  <a:cubicBezTo>
                    <a:pt x="1416" y="171"/>
                    <a:pt x="1423" y="177"/>
                    <a:pt x="1428" y="179"/>
                  </a:cubicBezTo>
                  <a:cubicBezTo>
                    <a:pt x="1430" y="179"/>
                    <a:pt x="1433" y="179"/>
                    <a:pt x="1435" y="179"/>
                  </a:cubicBezTo>
                  <a:cubicBezTo>
                    <a:pt x="1449" y="179"/>
                    <a:pt x="1457" y="174"/>
                    <a:pt x="1463" y="165"/>
                  </a:cubicBezTo>
                  <a:cubicBezTo>
                    <a:pt x="1463" y="164"/>
                    <a:pt x="1463" y="163"/>
                    <a:pt x="1463" y="162"/>
                  </a:cubicBezTo>
                  <a:cubicBezTo>
                    <a:pt x="1462" y="162"/>
                    <a:pt x="1461" y="161"/>
                    <a:pt x="1460" y="161"/>
                  </a:cubicBezTo>
                  <a:cubicBezTo>
                    <a:pt x="1453" y="158"/>
                    <a:pt x="1440" y="165"/>
                    <a:pt x="1434" y="166"/>
                  </a:cubicBezTo>
                  <a:cubicBezTo>
                    <a:pt x="1428" y="167"/>
                    <a:pt x="1413" y="167"/>
                    <a:pt x="1408" y="164"/>
                  </a:cubicBezTo>
                  <a:cubicBezTo>
                    <a:pt x="1406" y="163"/>
                    <a:pt x="1405" y="161"/>
                    <a:pt x="1404" y="160"/>
                  </a:cubicBezTo>
                  <a:cubicBezTo>
                    <a:pt x="1404" y="159"/>
                    <a:pt x="1404" y="157"/>
                    <a:pt x="1404" y="156"/>
                  </a:cubicBezTo>
                  <a:cubicBezTo>
                    <a:pt x="1406" y="155"/>
                    <a:pt x="1407" y="154"/>
                    <a:pt x="1408" y="153"/>
                  </a:cubicBezTo>
                  <a:cubicBezTo>
                    <a:pt x="1418" y="153"/>
                    <a:pt x="1426" y="153"/>
                    <a:pt x="1436" y="153"/>
                  </a:cubicBezTo>
                  <a:cubicBezTo>
                    <a:pt x="1438" y="152"/>
                    <a:pt x="1442" y="149"/>
                    <a:pt x="1444" y="149"/>
                  </a:cubicBezTo>
                  <a:cubicBezTo>
                    <a:pt x="1448" y="147"/>
                    <a:pt x="1452" y="148"/>
                    <a:pt x="1455" y="147"/>
                  </a:cubicBezTo>
                  <a:cubicBezTo>
                    <a:pt x="1456" y="146"/>
                    <a:pt x="1456" y="146"/>
                    <a:pt x="1457" y="145"/>
                  </a:cubicBezTo>
                  <a:cubicBezTo>
                    <a:pt x="1456" y="143"/>
                    <a:pt x="1454" y="139"/>
                    <a:pt x="1456" y="136"/>
                  </a:cubicBezTo>
                  <a:cubicBezTo>
                    <a:pt x="1458" y="129"/>
                    <a:pt x="1460" y="125"/>
                    <a:pt x="1464" y="118"/>
                  </a:cubicBezTo>
                  <a:cubicBezTo>
                    <a:pt x="1463" y="117"/>
                    <a:pt x="1462" y="117"/>
                    <a:pt x="1461" y="117"/>
                  </a:cubicBezTo>
                  <a:cubicBezTo>
                    <a:pt x="1455" y="118"/>
                    <a:pt x="1451" y="121"/>
                    <a:pt x="1442" y="122"/>
                  </a:cubicBezTo>
                  <a:close/>
                  <a:moveTo>
                    <a:pt x="1272" y="127"/>
                  </a:moveTo>
                  <a:cubicBezTo>
                    <a:pt x="1272" y="125"/>
                    <a:pt x="1271" y="126"/>
                    <a:pt x="1272" y="125"/>
                  </a:cubicBezTo>
                  <a:cubicBezTo>
                    <a:pt x="1274" y="119"/>
                    <a:pt x="1285" y="115"/>
                    <a:pt x="1292" y="119"/>
                  </a:cubicBezTo>
                  <a:cubicBezTo>
                    <a:pt x="1301" y="125"/>
                    <a:pt x="1318" y="137"/>
                    <a:pt x="1316" y="154"/>
                  </a:cubicBezTo>
                  <a:cubicBezTo>
                    <a:pt x="1310" y="157"/>
                    <a:pt x="1309" y="164"/>
                    <a:pt x="1298" y="164"/>
                  </a:cubicBezTo>
                  <a:cubicBezTo>
                    <a:pt x="1298" y="161"/>
                    <a:pt x="1294" y="159"/>
                    <a:pt x="1293" y="157"/>
                  </a:cubicBezTo>
                  <a:cubicBezTo>
                    <a:pt x="1292" y="155"/>
                    <a:pt x="1292" y="152"/>
                    <a:pt x="1291" y="149"/>
                  </a:cubicBezTo>
                  <a:cubicBezTo>
                    <a:pt x="1288" y="143"/>
                    <a:pt x="1279" y="128"/>
                    <a:pt x="1272" y="127"/>
                  </a:cubicBezTo>
                  <a:close/>
                  <a:moveTo>
                    <a:pt x="1216" y="87"/>
                  </a:moveTo>
                  <a:cubicBezTo>
                    <a:pt x="1216" y="86"/>
                    <a:pt x="1217" y="85"/>
                    <a:pt x="1217" y="84"/>
                  </a:cubicBezTo>
                  <a:cubicBezTo>
                    <a:pt x="1222" y="85"/>
                    <a:pt x="1227" y="86"/>
                    <a:pt x="1232" y="87"/>
                  </a:cubicBezTo>
                  <a:cubicBezTo>
                    <a:pt x="1237" y="89"/>
                    <a:pt x="1256" y="82"/>
                    <a:pt x="1257" y="79"/>
                  </a:cubicBezTo>
                  <a:cubicBezTo>
                    <a:pt x="1260" y="74"/>
                    <a:pt x="1260" y="41"/>
                    <a:pt x="1257" y="36"/>
                  </a:cubicBezTo>
                  <a:cubicBezTo>
                    <a:pt x="1255" y="31"/>
                    <a:pt x="1252" y="30"/>
                    <a:pt x="1252" y="23"/>
                  </a:cubicBezTo>
                  <a:cubicBezTo>
                    <a:pt x="1256" y="21"/>
                    <a:pt x="1256" y="20"/>
                    <a:pt x="1264" y="20"/>
                  </a:cubicBezTo>
                  <a:cubicBezTo>
                    <a:pt x="1272" y="26"/>
                    <a:pt x="1273" y="39"/>
                    <a:pt x="1273" y="54"/>
                  </a:cubicBezTo>
                  <a:cubicBezTo>
                    <a:pt x="1273" y="59"/>
                    <a:pt x="1271" y="74"/>
                    <a:pt x="1272" y="74"/>
                  </a:cubicBezTo>
                  <a:cubicBezTo>
                    <a:pt x="1276" y="75"/>
                    <a:pt x="1290" y="70"/>
                    <a:pt x="1293" y="68"/>
                  </a:cubicBezTo>
                  <a:cubicBezTo>
                    <a:pt x="1293" y="63"/>
                    <a:pt x="1292" y="61"/>
                    <a:pt x="1288" y="58"/>
                  </a:cubicBezTo>
                  <a:cubicBezTo>
                    <a:pt x="1288" y="57"/>
                    <a:pt x="1288" y="55"/>
                    <a:pt x="1288" y="53"/>
                  </a:cubicBezTo>
                  <a:cubicBezTo>
                    <a:pt x="1289" y="53"/>
                    <a:pt x="1290" y="54"/>
                    <a:pt x="1290" y="54"/>
                  </a:cubicBezTo>
                  <a:cubicBezTo>
                    <a:pt x="1293" y="55"/>
                    <a:pt x="1295" y="59"/>
                    <a:pt x="1298" y="59"/>
                  </a:cubicBezTo>
                  <a:cubicBezTo>
                    <a:pt x="1306" y="62"/>
                    <a:pt x="1314" y="60"/>
                    <a:pt x="1321" y="63"/>
                  </a:cubicBezTo>
                  <a:cubicBezTo>
                    <a:pt x="1322" y="64"/>
                    <a:pt x="1322" y="63"/>
                    <a:pt x="1322" y="65"/>
                  </a:cubicBezTo>
                  <a:cubicBezTo>
                    <a:pt x="1322" y="67"/>
                    <a:pt x="1322" y="69"/>
                    <a:pt x="1322" y="71"/>
                  </a:cubicBezTo>
                  <a:cubicBezTo>
                    <a:pt x="1321" y="71"/>
                    <a:pt x="1320" y="74"/>
                    <a:pt x="1319" y="75"/>
                  </a:cubicBezTo>
                  <a:cubicBezTo>
                    <a:pt x="1317" y="76"/>
                    <a:pt x="1310" y="75"/>
                    <a:pt x="1308" y="76"/>
                  </a:cubicBezTo>
                  <a:cubicBezTo>
                    <a:pt x="1301" y="79"/>
                    <a:pt x="1273" y="90"/>
                    <a:pt x="1268" y="95"/>
                  </a:cubicBezTo>
                  <a:cubicBezTo>
                    <a:pt x="1264" y="99"/>
                    <a:pt x="1266" y="105"/>
                    <a:pt x="1264" y="110"/>
                  </a:cubicBezTo>
                  <a:cubicBezTo>
                    <a:pt x="1260" y="123"/>
                    <a:pt x="1250" y="153"/>
                    <a:pt x="1232" y="145"/>
                  </a:cubicBezTo>
                  <a:cubicBezTo>
                    <a:pt x="1230" y="145"/>
                    <a:pt x="1229" y="145"/>
                    <a:pt x="1228" y="145"/>
                  </a:cubicBezTo>
                  <a:cubicBezTo>
                    <a:pt x="1225" y="143"/>
                    <a:pt x="1223" y="141"/>
                    <a:pt x="1220" y="139"/>
                  </a:cubicBezTo>
                  <a:cubicBezTo>
                    <a:pt x="1220" y="138"/>
                    <a:pt x="1220" y="137"/>
                    <a:pt x="1220" y="135"/>
                  </a:cubicBezTo>
                  <a:cubicBezTo>
                    <a:pt x="1222" y="135"/>
                    <a:pt x="1225" y="131"/>
                    <a:pt x="1227" y="130"/>
                  </a:cubicBezTo>
                  <a:cubicBezTo>
                    <a:pt x="1232" y="128"/>
                    <a:pt x="1236" y="129"/>
                    <a:pt x="1240" y="127"/>
                  </a:cubicBezTo>
                  <a:cubicBezTo>
                    <a:pt x="1246" y="125"/>
                    <a:pt x="1256" y="107"/>
                    <a:pt x="1254" y="101"/>
                  </a:cubicBezTo>
                  <a:cubicBezTo>
                    <a:pt x="1246" y="100"/>
                    <a:pt x="1236" y="101"/>
                    <a:pt x="1228" y="101"/>
                  </a:cubicBezTo>
                  <a:cubicBezTo>
                    <a:pt x="1225" y="98"/>
                    <a:pt x="1222" y="96"/>
                    <a:pt x="1219" y="93"/>
                  </a:cubicBezTo>
                  <a:cubicBezTo>
                    <a:pt x="1217" y="91"/>
                    <a:pt x="1217" y="88"/>
                    <a:pt x="1216" y="87"/>
                  </a:cubicBezTo>
                  <a:close/>
                  <a:moveTo>
                    <a:pt x="1110" y="21"/>
                  </a:moveTo>
                  <a:cubicBezTo>
                    <a:pt x="1110" y="20"/>
                    <a:pt x="1110" y="19"/>
                    <a:pt x="1110" y="17"/>
                  </a:cubicBezTo>
                  <a:cubicBezTo>
                    <a:pt x="1110" y="17"/>
                    <a:pt x="1111" y="16"/>
                    <a:pt x="1112" y="16"/>
                  </a:cubicBezTo>
                  <a:cubicBezTo>
                    <a:pt x="1124" y="17"/>
                    <a:pt x="1148" y="19"/>
                    <a:pt x="1147" y="35"/>
                  </a:cubicBezTo>
                  <a:cubicBezTo>
                    <a:pt x="1142" y="43"/>
                    <a:pt x="1140" y="49"/>
                    <a:pt x="1128" y="45"/>
                  </a:cubicBezTo>
                  <a:cubicBezTo>
                    <a:pt x="1127" y="43"/>
                    <a:pt x="1126" y="41"/>
                    <a:pt x="1124" y="39"/>
                  </a:cubicBezTo>
                  <a:cubicBezTo>
                    <a:pt x="1123" y="38"/>
                    <a:pt x="1121" y="38"/>
                    <a:pt x="1119" y="37"/>
                  </a:cubicBezTo>
                  <a:cubicBezTo>
                    <a:pt x="1119" y="31"/>
                    <a:pt x="1113" y="23"/>
                    <a:pt x="1110" y="21"/>
                  </a:cubicBezTo>
                  <a:close/>
                  <a:moveTo>
                    <a:pt x="1055" y="126"/>
                  </a:moveTo>
                  <a:cubicBezTo>
                    <a:pt x="1058" y="127"/>
                    <a:pt x="1062" y="127"/>
                    <a:pt x="1064" y="125"/>
                  </a:cubicBezTo>
                  <a:cubicBezTo>
                    <a:pt x="1066" y="124"/>
                    <a:pt x="1068" y="125"/>
                    <a:pt x="1070" y="123"/>
                  </a:cubicBezTo>
                  <a:cubicBezTo>
                    <a:pt x="1074" y="119"/>
                    <a:pt x="1070" y="109"/>
                    <a:pt x="1066" y="107"/>
                  </a:cubicBezTo>
                  <a:cubicBezTo>
                    <a:pt x="1066" y="107"/>
                    <a:pt x="1064" y="107"/>
                    <a:pt x="1064" y="107"/>
                  </a:cubicBezTo>
                  <a:cubicBezTo>
                    <a:pt x="1056" y="125"/>
                    <a:pt x="1056" y="125"/>
                    <a:pt x="1056" y="125"/>
                  </a:cubicBezTo>
                  <a:cubicBezTo>
                    <a:pt x="1056" y="125"/>
                    <a:pt x="1056" y="126"/>
                    <a:pt x="1055" y="126"/>
                  </a:cubicBezTo>
                  <a:close/>
                  <a:moveTo>
                    <a:pt x="1021" y="158"/>
                  </a:moveTo>
                  <a:cubicBezTo>
                    <a:pt x="1021" y="153"/>
                    <a:pt x="1024" y="148"/>
                    <a:pt x="1024" y="143"/>
                  </a:cubicBezTo>
                  <a:cubicBezTo>
                    <a:pt x="1025" y="140"/>
                    <a:pt x="1023" y="136"/>
                    <a:pt x="1024" y="133"/>
                  </a:cubicBezTo>
                  <a:cubicBezTo>
                    <a:pt x="1031" y="132"/>
                    <a:pt x="1042" y="114"/>
                    <a:pt x="1048" y="108"/>
                  </a:cubicBezTo>
                  <a:cubicBezTo>
                    <a:pt x="1051" y="106"/>
                    <a:pt x="1056" y="103"/>
                    <a:pt x="1059" y="102"/>
                  </a:cubicBezTo>
                  <a:cubicBezTo>
                    <a:pt x="1060" y="102"/>
                    <a:pt x="1062" y="102"/>
                    <a:pt x="1063" y="103"/>
                  </a:cubicBezTo>
                  <a:cubicBezTo>
                    <a:pt x="1068" y="104"/>
                    <a:pt x="1072" y="102"/>
                    <a:pt x="1075" y="101"/>
                  </a:cubicBezTo>
                  <a:cubicBezTo>
                    <a:pt x="1075" y="99"/>
                    <a:pt x="1075" y="97"/>
                    <a:pt x="1074" y="95"/>
                  </a:cubicBezTo>
                  <a:cubicBezTo>
                    <a:pt x="1074" y="95"/>
                    <a:pt x="1072" y="92"/>
                    <a:pt x="1072" y="93"/>
                  </a:cubicBezTo>
                  <a:cubicBezTo>
                    <a:pt x="1069" y="93"/>
                    <a:pt x="1067" y="96"/>
                    <a:pt x="1065" y="97"/>
                  </a:cubicBezTo>
                  <a:cubicBezTo>
                    <a:pt x="1064" y="97"/>
                    <a:pt x="1062" y="97"/>
                    <a:pt x="1060" y="97"/>
                  </a:cubicBezTo>
                  <a:cubicBezTo>
                    <a:pt x="1051" y="97"/>
                    <a:pt x="1045" y="88"/>
                    <a:pt x="1047" y="79"/>
                  </a:cubicBezTo>
                  <a:cubicBezTo>
                    <a:pt x="1056" y="81"/>
                    <a:pt x="1069" y="81"/>
                    <a:pt x="1076" y="76"/>
                  </a:cubicBezTo>
                  <a:cubicBezTo>
                    <a:pt x="1078" y="64"/>
                    <a:pt x="1079" y="47"/>
                    <a:pt x="1083" y="37"/>
                  </a:cubicBezTo>
                  <a:cubicBezTo>
                    <a:pt x="1085" y="34"/>
                    <a:pt x="1081" y="25"/>
                    <a:pt x="1084" y="18"/>
                  </a:cubicBezTo>
                  <a:cubicBezTo>
                    <a:pt x="1085" y="18"/>
                    <a:pt x="1087" y="18"/>
                    <a:pt x="1089" y="18"/>
                  </a:cubicBezTo>
                  <a:cubicBezTo>
                    <a:pt x="1090" y="19"/>
                    <a:pt x="1091" y="21"/>
                    <a:pt x="1092" y="22"/>
                  </a:cubicBezTo>
                  <a:cubicBezTo>
                    <a:pt x="1092" y="24"/>
                    <a:pt x="1097" y="47"/>
                    <a:pt x="1096" y="49"/>
                  </a:cubicBezTo>
                  <a:cubicBezTo>
                    <a:pt x="1095" y="53"/>
                    <a:pt x="1090" y="67"/>
                    <a:pt x="1092" y="70"/>
                  </a:cubicBezTo>
                  <a:cubicBezTo>
                    <a:pt x="1092" y="71"/>
                    <a:pt x="1092" y="71"/>
                    <a:pt x="1093" y="71"/>
                  </a:cubicBezTo>
                  <a:cubicBezTo>
                    <a:pt x="1099" y="71"/>
                    <a:pt x="1107" y="67"/>
                    <a:pt x="1109" y="62"/>
                  </a:cubicBezTo>
                  <a:cubicBezTo>
                    <a:pt x="1110" y="58"/>
                    <a:pt x="1107" y="56"/>
                    <a:pt x="1108" y="54"/>
                  </a:cubicBezTo>
                  <a:cubicBezTo>
                    <a:pt x="1108" y="54"/>
                    <a:pt x="1109" y="54"/>
                    <a:pt x="1109" y="54"/>
                  </a:cubicBezTo>
                  <a:cubicBezTo>
                    <a:pt x="1113" y="56"/>
                    <a:pt x="1126" y="58"/>
                    <a:pt x="1132" y="59"/>
                  </a:cubicBezTo>
                  <a:cubicBezTo>
                    <a:pt x="1132" y="61"/>
                    <a:pt x="1132" y="63"/>
                    <a:pt x="1132" y="65"/>
                  </a:cubicBezTo>
                  <a:cubicBezTo>
                    <a:pt x="1131" y="65"/>
                    <a:pt x="1130" y="66"/>
                    <a:pt x="1130" y="66"/>
                  </a:cubicBezTo>
                  <a:cubicBezTo>
                    <a:pt x="1129" y="66"/>
                    <a:pt x="1129" y="65"/>
                    <a:pt x="1129" y="65"/>
                  </a:cubicBezTo>
                  <a:cubicBezTo>
                    <a:pt x="1120" y="68"/>
                    <a:pt x="1100" y="77"/>
                    <a:pt x="1098" y="84"/>
                  </a:cubicBezTo>
                  <a:cubicBezTo>
                    <a:pt x="1096" y="84"/>
                    <a:pt x="1093" y="83"/>
                    <a:pt x="1092" y="85"/>
                  </a:cubicBezTo>
                  <a:cubicBezTo>
                    <a:pt x="1085" y="89"/>
                    <a:pt x="1090" y="98"/>
                    <a:pt x="1088" y="106"/>
                  </a:cubicBezTo>
                  <a:cubicBezTo>
                    <a:pt x="1087" y="109"/>
                    <a:pt x="1086" y="112"/>
                    <a:pt x="1087" y="115"/>
                  </a:cubicBezTo>
                  <a:cubicBezTo>
                    <a:pt x="1088" y="115"/>
                    <a:pt x="1089" y="116"/>
                    <a:pt x="1090" y="116"/>
                  </a:cubicBezTo>
                  <a:cubicBezTo>
                    <a:pt x="1095" y="108"/>
                    <a:pt x="1106" y="105"/>
                    <a:pt x="1114" y="111"/>
                  </a:cubicBezTo>
                  <a:cubicBezTo>
                    <a:pt x="1122" y="117"/>
                    <a:pt x="1116" y="123"/>
                    <a:pt x="1119" y="131"/>
                  </a:cubicBezTo>
                  <a:cubicBezTo>
                    <a:pt x="1120" y="136"/>
                    <a:pt x="1126" y="139"/>
                    <a:pt x="1128" y="145"/>
                  </a:cubicBezTo>
                  <a:cubicBezTo>
                    <a:pt x="1128" y="145"/>
                    <a:pt x="1128" y="147"/>
                    <a:pt x="1129" y="146"/>
                  </a:cubicBezTo>
                  <a:cubicBezTo>
                    <a:pt x="1134" y="161"/>
                    <a:pt x="1113" y="161"/>
                    <a:pt x="1105" y="160"/>
                  </a:cubicBezTo>
                  <a:cubicBezTo>
                    <a:pt x="1104" y="158"/>
                    <a:pt x="1102" y="156"/>
                    <a:pt x="1101" y="154"/>
                  </a:cubicBezTo>
                  <a:cubicBezTo>
                    <a:pt x="1098" y="145"/>
                    <a:pt x="1098" y="133"/>
                    <a:pt x="1090" y="130"/>
                  </a:cubicBezTo>
                  <a:cubicBezTo>
                    <a:pt x="1076" y="139"/>
                    <a:pt x="1092" y="160"/>
                    <a:pt x="1085" y="177"/>
                  </a:cubicBezTo>
                  <a:cubicBezTo>
                    <a:pt x="1085" y="177"/>
                    <a:pt x="1085" y="177"/>
                    <a:pt x="1085" y="177"/>
                  </a:cubicBezTo>
                  <a:cubicBezTo>
                    <a:pt x="1083" y="175"/>
                    <a:pt x="1080" y="175"/>
                    <a:pt x="1079" y="173"/>
                  </a:cubicBezTo>
                  <a:cubicBezTo>
                    <a:pt x="1075" y="170"/>
                    <a:pt x="1072" y="163"/>
                    <a:pt x="1070" y="156"/>
                  </a:cubicBezTo>
                  <a:cubicBezTo>
                    <a:pt x="1068" y="149"/>
                    <a:pt x="1074" y="143"/>
                    <a:pt x="1072" y="139"/>
                  </a:cubicBezTo>
                  <a:cubicBezTo>
                    <a:pt x="1071" y="139"/>
                    <a:pt x="1071" y="138"/>
                    <a:pt x="1070" y="137"/>
                  </a:cubicBezTo>
                  <a:cubicBezTo>
                    <a:pt x="1065" y="137"/>
                    <a:pt x="1056" y="139"/>
                    <a:pt x="1054" y="144"/>
                  </a:cubicBezTo>
                  <a:cubicBezTo>
                    <a:pt x="1053" y="147"/>
                    <a:pt x="1054" y="149"/>
                    <a:pt x="1053" y="151"/>
                  </a:cubicBezTo>
                  <a:cubicBezTo>
                    <a:pt x="1050" y="156"/>
                    <a:pt x="1042" y="170"/>
                    <a:pt x="1038" y="172"/>
                  </a:cubicBezTo>
                  <a:cubicBezTo>
                    <a:pt x="1034" y="173"/>
                    <a:pt x="1030" y="171"/>
                    <a:pt x="1027" y="169"/>
                  </a:cubicBezTo>
                  <a:cubicBezTo>
                    <a:pt x="1028" y="163"/>
                    <a:pt x="1024" y="158"/>
                    <a:pt x="1021" y="158"/>
                  </a:cubicBezTo>
                  <a:close/>
                  <a:moveTo>
                    <a:pt x="913" y="65"/>
                  </a:moveTo>
                  <a:cubicBezTo>
                    <a:pt x="914" y="65"/>
                    <a:pt x="913" y="65"/>
                    <a:pt x="915" y="65"/>
                  </a:cubicBezTo>
                  <a:cubicBezTo>
                    <a:pt x="919" y="64"/>
                    <a:pt x="929" y="61"/>
                    <a:pt x="931" y="58"/>
                  </a:cubicBezTo>
                  <a:cubicBezTo>
                    <a:pt x="931" y="57"/>
                    <a:pt x="931" y="55"/>
                    <a:pt x="931" y="54"/>
                  </a:cubicBezTo>
                  <a:cubicBezTo>
                    <a:pt x="929" y="49"/>
                    <a:pt x="924" y="45"/>
                    <a:pt x="920" y="43"/>
                  </a:cubicBezTo>
                  <a:cubicBezTo>
                    <a:pt x="920" y="43"/>
                    <a:pt x="920" y="43"/>
                    <a:pt x="919" y="43"/>
                  </a:cubicBezTo>
                  <a:cubicBezTo>
                    <a:pt x="917" y="47"/>
                    <a:pt x="913" y="58"/>
                    <a:pt x="913" y="65"/>
                  </a:cubicBezTo>
                  <a:close/>
                  <a:moveTo>
                    <a:pt x="862" y="136"/>
                  </a:moveTo>
                  <a:cubicBezTo>
                    <a:pt x="863" y="139"/>
                    <a:pt x="864" y="143"/>
                    <a:pt x="865" y="147"/>
                  </a:cubicBezTo>
                  <a:cubicBezTo>
                    <a:pt x="870" y="155"/>
                    <a:pt x="887" y="161"/>
                    <a:pt x="898" y="154"/>
                  </a:cubicBezTo>
                  <a:cubicBezTo>
                    <a:pt x="900" y="149"/>
                    <a:pt x="886" y="129"/>
                    <a:pt x="882" y="126"/>
                  </a:cubicBezTo>
                  <a:cubicBezTo>
                    <a:pt x="886" y="126"/>
                    <a:pt x="890" y="126"/>
                    <a:pt x="894" y="126"/>
                  </a:cubicBezTo>
                  <a:cubicBezTo>
                    <a:pt x="896" y="127"/>
                    <a:pt x="913" y="133"/>
                    <a:pt x="914" y="132"/>
                  </a:cubicBezTo>
                  <a:cubicBezTo>
                    <a:pt x="918" y="129"/>
                    <a:pt x="918" y="106"/>
                    <a:pt x="916" y="105"/>
                  </a:cubicBezTo>
                  <a:cubicBezTo>
                    <a:pt x="914" y="104"/>
                    <a:pt x="913" y="104"/>
                    <a:pt x="912" y="104"/>
                  </a:cubicBezTo>
                  <a:cubicBezTo>
                    <a:pt x="910" y="107"/>
                    <a:pt x="907" y="113"/>
                    <a:pt x="904" y="116"/>
                  </a:cubicBezTo>
                  <a:cubicBezTo>
                    <a:pt x="903" y="116"/>
                    <a:pt x="902" y="116"/>
                    <a:pt x="902" y="116"/>
                  </a:cubicBezTo>
                  <a:cubicBezTo>
                    <a:pt x="900" y="112"/>
                    <a:pt x="897" y="108"/>
                    <a:pt x="895" y="103"/>
                  </a:cubicBezTo>
                  <a:cubicBezTo>
                    <a:pt x="893" y="99"/>
                    <a:pt x="896" y="91"/>
                    <a:pt x="894" y="87"/>
                  </a:cubicBezTo>
                  <a:cubicBezTo>
                    <a:pt x="881" y="85"/>
                    <a:pt x="881" y="95"/>
                    <a:pt x="876" y="101"/>
                  </a:cubicBezTo>
                  <a:cubicBezTo>
                    <a:pt x="869" y="111"/>
                    <a:pt x="862" y="119"/>
                    <a:pt x="862" y="136"/>
                  </a:cubicBezTo>
                  <a:close/>
                  <a:moveTo>
                    <a:pt x="801" y="141"/>
                  </a:moveTo>
                  <a:cubicBezTo>
                    <a:pt x="801" y="139"/>
                    <a:pt x="801" y="137"/>
                    <a:pt x="801" y="134"/>
                  </a:cubicBezTo>
                  <a:cubicBezTo>
                    <a:pt x="804" y="132"/>
                    <a:pt x="806" y="128"/>
                    <a:pt x="810" y="126"/>
                  </a:cubicBezTo>
                  <a:cubicBezTo>
                    <a:pt x="808" y="123"/>
                    <a:pt x="808" y="120"/>
                    <a:pt x="808" y="116"/>
                  </a:cubicBezTo>
                  <a:cubicBezTo>
                    <a:pt x="811" y="116"/>
                    <a:pt x="820" y="118"/>
                    <a:pt x="825" y="116"/>
                  </a:cubicBezTo>
                  <a:cubicBezTo>
                    <a:pt x="830" y="115"/>
                    <a:pt x="851" y="107"/>
                    <a:pt x="854" y="104"/>
                  </a:cubicBezTo>
                  <a:cubicBezTo>
                    <a:pt x="856" y="100"/>
                    <a:pt x="854" y="87"/>
                    <a:pt x="856" y="83"/>
                  </a:cubicBezTo>
                  <a:cubicBezTo>
                    <a:pt x="857" y="81"/>
                    <a:pt x="863" y="72"/>
                    <a:pt x="861" y="69"/>
                  </a:cubicBezTo>
                  <a:cubicBezTo>
                    <a:pt x="856" y="62"/>
                    <a:pt x="835" y="75"/>
                    <a:pt x="835" y="59"/>
                  </a:cubicBezTo>
                  <a:cubicBezTo>
                    <a:pt x="836" y="59"/>
                    <a:pt x="836" y="59"/>
                    <a:pt x="837" y="58"/>
                  </a:cubicBezTo>
                  <a:cubicBezTo>
                    <a:pt x="840" y="58"/>
                    <a:pt x="843" y="59"/>
                    <a:pt x="845" y="60"/>
                  </a:cubicBezTo>
                  <a:cubicBezTo>
                    <a:pt x="850" y="57"/>
                    <a:pt x="865" y="52"/>
                    <a:pt x="868" y="47"/>
                  </a:cubicBezTo>
                  <a:cubicBezTo>
                    <a:pt x="873" y="39"/>
                    <a:pt x="871" y="30"/>
                    <a:pt x="878" y="23"/>
                  </a:cubicBezTo>
                  <a:cubicBezTo>
                    <a:pt x="884" y="23"/>
                    <a:pt x="888" y="24"/>
                    <a:pt x="893" y="26"/>
                  </a:cubicBezTo>
                  <a:cubicBezTo>
                    <a:pt x="890" y="36"/>
                    <a:pt x="882" y="41"/>
                    <a:pt x="878" y="49"/>
                  </a:cubicBezTo>
                  <a:cubicBezTo>
                    <a:pt x="875" y="56"/>
                    <a:pt x="874" y="68"/>
                    <a:pt x="873" y="74"/>
                  </a:cubicBezTo>
                  <a:cubicBezTo>
                    <a:pt x="873" y="76"/>
                    <a:pt x="873" y="78"/>
                    <a:pt x="873" y="80"/>
                  </a:cubicBezTo>
                  <a:cubicBezTo>
                    <a:pt x="872" y="80"/>
                    <a:pt x="870" y="88"/>
                    <a:pt x="870" y="90"/>
                  </a:cubicBezTo>
                  <a:cubicBezTo>
                    <a:pt x="871" y="90"/>
                    <a:pt x="871" y="91"/>
                    <a:pt x="871" y="91"/>
                  </a:cubicBezTo>
                  <a:cubicBezTo>
                    <a:pt x="872" y="91"/>
                    <a:pt x="872" y="90"/>
                    <a:pt x="873" y="90"/>
                  </a:cubicBezTo>
                  <a:cubicBezTo>
                    <a:pt x="873" y="90"/>
                    <a:pt x="873" y="90"/>
                    <a:pt x="874" y="90"/>
                  </a:cubicBezTo>
                  <a:cubicBezTo>
                    <a:pt x="875" y="89"/>
                    <a:pt x="877" y="87"/>
                    <a:pt x="877" y="85"/>
                  </a:cubicBezTo>
                  <a:cubicBezTo>
                    <a:pt x="877" y="84"/>
                    <a:pt x="877" y="83"/>
                    <a:pt x="877" y="82"/>
                  </a:cubicBezTo>
                  <a:cubicBezTo>
                    <a:pt x="878" y="80"/>
                    <a:pt x="880" y="79"/>
                    <a:pt x="881" y="77"/>
                  </a:cubicBezTo>
                  <a:cubicBezTo>
                    <a:pt x="887" y="77"/>
                    <a:pt x="895" y="75"/>
                    <a:pt x="897" y="72"/>
                  </a:cubicBezTo>
                  <a:cubicBezTo>
                    <a:pt x="899" y="67"/>
                    <a:pt x="897" y="58"/>
                    <a:pt x="899" y="55"/>
                  </a:cubicBezTo>
                  <a:cubicBezTo>
                    <a:pt x="901" y="51"/>
                    <a:pt x="904" y="42"/>
                    <a:pt x="905" y="38"/>
                  </a:cubicBezTo>
                  <a:cubicBezTo>
                    <a:pt x="907" y="29"/>
                    <a:pt x="898" y="22"/>
                    <a:pt x="903" y="17"/>
                  </a:cubicBezTo>
                  <a:cubicBezTo>
                    <a:pt x="907" y="13"/>
                    <a:pt x="915" y="19"/>
                    <a:pt x="917" y="21"/>
                  </a:cubicBezTo>
                  <a:cubicBezTo>
                    <a:pt x="921" y="25"/>
                    <a:pt x="916" y="31"/>
                    <a:pt x="918" y="36"/>
                  </a:cubicBezTo>
                  <a:cubicBezTo>
                    <a:pt x="920" y="41"/>
                    <a:pt x="930" y="45"/>
                    <a:pt x="934" y="47"/>
                  </a:cubicBezTo>
                  <a:cubicBezTo>
                    <a:pt x="938" y="48"/>
                    <a:pt x="943" y="48"/>
                    <a:pt x="948" y="49"/>
                  </a:cubicBezTo>
                  <a:cubicBezTo>
                    <a:pt x="948" y="49"/>
                    <a:pt x="949" y="50"/>
                    <a:pt x="949" y="50"/>
                  </a:cubicBezTo>
                  <a:cubicBezTo>
                    <a:pt x="949" y="51"/>
                    <a:pt x="948" y="53"/>
                    <a:pt x="948" y="54"/>
                  </a:cubicBezTo>
                  <a:cubicBezTo>
                    <a:pt x="945" y="60"/>
                    <a:pt x="935" y="64"/>
                    <a:pt x="930" y="67"/>
                  </a:cubicBezTo>
                  <a:cubicBezTo>
                    <a:pt x="926" y="70"/>
                    <a:pt x="924" y="75"/>
                    <a:pt x="921" y="77"/>
                  </a:cubicBezTo>
                  <a:cubicBezTo>
                    <a:pt x="916" y="80"/>
                    <a:pt x="910" y="79"/>
                    <a:pt x="908" y="83"/>
                  </a:cubicBezTo>
                  <a:cubicBezTo>
                    <a:pt x="908" y="85"/>
                    <a:pt x="907" y="85"/>
                    <a:pt x="907" y="87"/>
                  </a:cubicBezTo>
                  <a:cubicBezTo>
                    <a:pt x="905" y="86"/>
                    <a:pt x="906" y="90"/>
                    <a:pt x="906" y="91"/>
                  </a:cubicBezTo>
                  <a:cubicBezTo>
                    <a:pt x="910" y="93"/>
                    <a:pt x="924" y="95"/>
                    <a:pt x="926" y="99"/>
                  </a:cubicBezTo>
                  <a:cubicBezTo>
                    <a:pt x="930" y="105"/>
                    <a:pt x="930" y="119"/>
                    <a:pt x="928" y="129"/>
                  </a:cubicBezTo>
                  <a:cubicBezTo>
                    <a:pt x="927" y="131"/>
                    <a:pt x="926" y="134"/>
                    <a:pt x="927" y="138"/>
                  </a:cubicBezTo>
                  <a:cubicBezTo>
                    <a:pt x="944" y="144"/>
                    <a:pt x="968" y="157"/>
                    <a:pt x="946" y="175"/>
                  </a:cubicBezTo>
                  <a:cubicBezTo>
                    <a:pt x="930" y="175"/>
                    <a:pt x="930" y="166"/>
                    <a:pt x="917" y="161"/>
                  </a:cubicBezTo>
                  <a:cubicBezTo>
                    <a:pt x="915" y="161"/>
                    <a:pt x="906" y="165"/>
                    <a:pt x="905" y="165"/>
                  </a:cubicBezTo>
                  <a:cubicBezTo>
                    <a:pt x="903" y="165"/>
                    <a:pt x="901" y="165"/>
                    <a:pt x="899" y="165"/>
                  </a:cubicBezTo>
                  <a:cubicBezTo>
                    <a:pt x="892" y="168"/>
                    <a:pt x="882" y="170"/>
                    <a:pt x="874" y="168"/>
                  </a:cubicBezTo>
                  <a:cubicBezTo>
                    <a:pt x="872" y="163"/>
                    <a:pt x="867" y="157"/>
                    <a:pt x="863" y="153"/>
                  </a:cubicBezTo>
                  <a:cubicBezTo>
                    <a:pt x="863" y="153"/>
                    <a:pt x="863" y="153"/>
                    <a:pt x="863" y="153"/>
                  </a:cubicBezTo>
                  <a:cubicBezTo>
                    <a:pt x="862" y="154"/>
                    <a:pt x="862" y="154"/>
                    <a:pt x="862" y="154"/>
                  </a:cubicBezTo>
                  <a:cubicBezTo>
                    <a:pt x="862" y="162"/>
                    <a:pt x="869" y="172"/>
                    <a:pt x="864" y="179"/>
                  </a:cubicBezTo>
                  <a:cubicBezTo>
                    <a:pt x="863" y="179"/>
                    <a:pt x="861" y="179"/>
                    <a:pt x="859" y="178"/>
                  </a:cubicBezTo>
                  <a:cubicBezTo>
                    <a:pt x="855" y="176"/>
                    <a:pt x="854" y="171"/>
                    <a:pt x="851" y="167"/>
                  </a:cubicBezTo>
                  <a:cubicBezTo>
                    <a:pt x="850" y="165"/>
                    <a:pt x="850" y="163"/>
                    <a:pt x="849" y="161"/>
                  </a:cubicBezTo>
                  <a:cubicBezTo>
                    <a:pt x="846" y="159"/>
                    <a:pt x="844" y="156"/>
                    <a:pt x="841" y="153"/>
                  </a:cubicBezTo>
                  <a:cubicBezTo>
                    <a:pt x="839" y="151"/>
                    <a:pt x="840" y="146"/>
                    <a:pt x="837" y="144"/>
                  </a:cubicBezTo>
                  <a:cubicBezTo>
                    <a:pt x="834" y="141"/>
                    <a:pt x="817" y="153"/>
                    <a:pt x="809" y="149"/>
                  </a:cubicBezTo>
                  <a:cubicBezTo>
                    <a:pt x="806" y="147"/>
                    <a:pt x="803" y="144"/>
                    <a:pt x="801" y="141"/>
                  </a:cubicBezTo>
                  <a:close/>
                  <a:moveTo>
                    <a:pt x="704" y="44"/>
                  </a:moveTo>
                  <a:cubicBezTo>
                    <a:pt x="705" y="43"/>
                    <a:pt x="706" y="43"/>
                    <a:pt x="707" y="42"/>
                  </a:cubicBezTo>
                  <a:cubicBezTo>
                    <a:pt x="707" y="41"/>
                    <a:pt x="707" y="41"/>
                    <a:pt x="706" y="40"/>
                  </a:cubicBezTo>
                  <a:cubicBezTo>
                    <a:pt x="706" y="40"/>
                    <a:pt x="706" y="40"/>
                    <a:pt x="706" y="40"/>
                  </a:cubicBezTo>
                  <a:cubicBezTo>
                    <a:pt x="706" y="40"/>
                    <a:pt x="706" y="40"/>
                    <a:pt x="705" y="40"/>
                  </a:cubicBezTo>
                  <a:cubicBezTo>
                    <a:pt x="705" y="41"/>
                    <a:pt x="705" y="43"/>
                    <a:pt x="704" y="44"/>
                  </a:cubicBezTo>
                  <a:close/>
                  <a:moveTo>
                    <a:pt x="702" y="45"/>
                  </a:moveTo>
                  <a:cubicBezTo>
                    <a:pt x="702" y="46"/>
                    <a:pt x="703" y="46"/>
                    <a:pt x="703" y="46"/>
                  </a:cubicBezTo>
                  <a:cubicBezTo>
                    <a:pt x="704" y="46"/>
                    <a:pt x="704" y="46"/>
                    <a:pt x="704" y="45"/>
                  </a:cubicBezTo>
                  <a:cubicBezTo>
                    <a:pt x="704" y="45"/>
                    <a:pt x="704" y="45"/>
                    <a:pt x="704" y="45"/>
                  </a:cubicBezTo>
                  <a:cubicBezTo>
                    <a:pt x="704" y="45"/>
                    <a:pt x="704" y="44"/>
                    <a:pt x="704" y="44"/>
                  </a:cubicBezTo>
                  <a:cubicBezTo>
                    <a:pt x="704" y="44"/>
                    <a:pt x="703" y="43"/>
                    <a:pt x="703" y="43"/>
                  </a:cubicBezTo>
                  <a:cubicBezTo>
                    <a:pt x="703" y="43"/>
                    <a:pt x="703" y="44"/>
                    <a:pt x="702" y="44"/>
                  </a:cubicBezTo>
                  <a:cubicBezTo>
                    <a:pt x="702" y="45"/>
                    <a:pt x="702" y="45"/>
                    <a:pt x="702" y="45"/>
                  </a:cubicBezTo>
                  <a:close/>
                  <a:moveTo>
                    <a:pt x="637" y="47"/>
                  </a:moveTo>
                  <a:cubicBezTo>
                    <a:pt x="637" y="41"/>
                    <a:pt x="637" y="35"/>
                    <a:pt x="639" y="30"/>
                  </a:cubicBezTo>
                  <a:cubicBezTo>
                    <a:pt x="639" y="27"/>
                    <a:pt x="639" y="25"/>
                    <a:pt x="638" y="23"/>
                  </a:cubicBezTo>
                  <a:cubicBezTo>
                    <a:pt x="640" y="23"/>
                    <a:pt x="647" y="21"/>
                    <a:pt x="647" y="21"/>
                  </a:cubicBezTo>
                  <a:cubicBezTo>
                    <a:pt x="652" y="29"/>
                    <a:pt x="651" y="39"/>
                    <a:pt x="658" y="45"/>
                  </a:cubicBezTo>
                  <a:cubicBezTo>
                    <a:pt x="658" y="48"/>
                    <a:pt x="658" y="51"/>
                    <a:pt x="658" y="55"/>
                  </a:cubicBezTo>
                  <a:cubicBezTo>
                    <a:pt x="656" y="55"/>
                    <a:pt x="654" y="58"/>
                    <a:pt x="653" y="59"/>
                  </a:cubicBezTo>
                  <a:cubicBezTo>
                    <a:pt x="643" y="59"/>
                    <a:pt x="640" y="53"/>
                    <a:pt x="637" y="47"/>
                  </a:cubicBezTo>
                  <a:close/>
                  <a:moveTo>
                    <a:pt x="621" y="118"/>
                  </a:moveTo>
                  <a:cubicBezTo>
                    <a:pt x="621" y="113"/>
                    <a:pt x="621" y="109"/>
                    <a:pt x="621" y="105"/>
                  </a:cubicBezTo>
                  <a:cubicBezTo>
                    <a:pt x="628" y="104"/>
                    <a:pt x="632" y="97"/>
                    <a:pt x="636" y="92"/>
                  </a:cubicBezTo>
                  <a:cubicBezTo>
                    <a:pt x="640" y="85"/>
                    <a:pt x="652" y="76"/>
                    <a:pt x="660" y="71"/>
                  </a:cubicBezTo>
                  <a:cubicBezTo>
                    <a:pt x="663" y="70"/>
                    <a:pt x="678" y="62"/>
                    <a:pt x="677" y="61"/>
                  </a:cubicBezTo>
                  <a:cubicBezTo>
                    <a:pt x="680" y="60"/>
                    <a:pt x="693" y="54"/>
                    <a:pt x="694" y="51"/>
                  </a:cubicBezTo>
                  <a:cubicBezTo>
                    <a:pt x="694" y="50"/>
                    <a:pt x="694" y="50"/>
                    <a:pt x="694" y="50"/>
                  </a:cubicBezTo>
                  <a:cubicBezTo>
                    <a:pt x="692" y="49"/>
                    <a:pt x="681" y="45"/>
                    <a:pt x="680" y="44"/>
                  </a:cubicBezTo>
                  <a:cubicBezTo>
                    <a:pt x="678" y="43"/>
                    <a:pt x="676" y="39"/>
                    <a:pt x="675" y="39"/>
                  </a:cubicBezTo>
                  <a:cubicBezTo>
                    <a:pt x="675" y="38"/>
                    <a:pt x="675" y="37"/>
                    <a:pt x="675" y="37"/>
                  </a:cubicBezTo>
                  <a:cubicBezTo>
                    <a:pt x="684" y="39"/>
                    <a:pt x="702" y="36"/>
                    <a:pt x="707" y="33"/>
                  </a:cubicBezTo>
                  <a:cubicBezTo>
                    <a:pt x="709" y="31"/>
                    <a:pt x="712" y="28"/>
                    <a:pt x="716" y="27"/>
                  </a:cubicBezTo>
                  <a:cubicBezTo>
                    <a:pt x="721" y="26"/>
                    <a:pt x="736" y="34"/>
                    <a:pt x="739" y="36"/>
                  </a:cubicBezTo>
                  <a:cubicBezTo>
                    <a:pt x="739" y="38"/>
                    <a:pt x="738" y="39"/>
                    <a:pt x="738" y="41"/>
                  </a:cubicBezTo>
                  <a:cubicBezTo>
                    <a:pt x="736" y="42"/>
                    <a:pt x="734" y="44"/>
                    <a:pt x="732" y="45"/>
                  </a:cubicBezTo>
                  <a:cubicBezTo>
                    <a:pt x="731" y="45"/>
                    <a:pt x="730" y="45"/>
                    <a:pt x="730" y="45"/>
                  </a:cubicBezTo>
                  <a:cubicBezTo>
                    <a:pt x="724" y="47"/>
                    <a:pt x="709" y="51"/>
                    <a:pt x="705" y="55"/>
                  </a:cubicBezTo>
                  <a:cubicBezTo>
                    <a:pt x="706" y="56"/>
                    <a:pt x="706" y="57"/>
                    <a:pt x="706" y="58"/>
                  </a:cubicBezTo>
                  <a:cubicBezTo>
                    <a:pt x="708" y="59"/>
                    <a:pt x="710" y="60"/>
                    <a:pt x="712" y="61"/>
                  </a:cubicBezTo>
                  <a:cubicBezTo>
                    <a:pt x="713" y="61"/>
                    <a:pt x="715" y="61"/>
                    <a:pt x="717" y="61"/>
                  </a:cubicBezTo>
                  <a:cubicBezTo>
                    <a:pt x="724" y="65"/>
                    <a:pt x="744" y="92"/>
                    <a:pt x="730" y="103"/>
                  </a:cubicBezTo>
                  <a:cubicBezTo>
                    <a:pt x="728" y="104"/>
                    <a:pt x="716" y="108"/>
                    <a:pt x="717" y="108"/>
                  </a:cubicBezTo>
                  <a:cubicBezTo>
                    <a:pt x="711" y="111"/>
                    <a:pt x="705" y="106"/>
                    <a:pt x="702" y="111"/>
                  </a:cubicBezTo>
                  <a:cubicBezTo>
                    <a:pt x="702" y="114"/>
                    <a:pt x="702" y="117"/>
                    <a:pt x="702" y="120"/>
                  </a:cubicBezTo>
                  <a:cubicBezTo>
                    <a:pt x="699" y="125"/>
                    <a:pt x="694" y="130"/>
                    <a:pt x="690" y="134"/>
                  </a:cubicBezTo>
                  <a:cubicBezTo>
                    <a:pt x="690" y="136"/>
                    <a:pt x="690" y="137"/>
                    <a:pt x="691" y="137"/>
                  </a:cubicBezTo>
                  <a:cubicBezTo>
                    <a:pt x="692" y="139"/>
                    <a:pt x="695" y="139"/>
                    <a:pt x="697" y="139"/>
                  </a:cubicBezTo>
                  <a:cubicBezTo>
                    <a:pt x="698" y="138"/>
                    <a:pt x="699" y="137"/>
                    <a:pt x="700" y="134"/>
                  </a:cubicBezTo>
                  <a:cubicBezTo>
                    <a:pt x="711" y="134"/>
                    <a:pt x="716" y="138"/>
                    <a:pt x="726" y="140"/>
                  </a:cubicBezTo>
                  <a:cubicBezTo>
                    <a:pt x="727" y="143"/>
                    <a:pt x="730" y="149"/>
                    <a:pt x="729" y="151"/>
                  </a:cubicBezTo>
                  <a:cubicBezTo>
                    <a:pt x="728" y="152"/>
                    <a:pt x="727" y="154"/>
                    <a:pt x="725" y="155"/>
                  </a:cubicBezTo>
                  <a:cubicBezTo>
                    <a:pt x="716" y="158"/>
                    <a:pt x="712" y="149"/>
                    <a:pt x="705" y="150"/>
                  </a:cubicBezTo>
                  <a:cubicBezTo>
                    <a:pt x="704" y="149"/>
                    <a:pt x="700" y="153"/>
                    <a:pt x="699" y="155"/>
                  </a:cubicBezTo>
                  <a:cubicBezTo>
                    <a:pt x="698" y="157"/>
                    <a:pt x="700" y="159"/>
                    <a:pt x="700" y="160"/>
                  </a:cubicBezTo>
                  <a:cubicBezTo>
                    <a:pt x="700" y="162"/>
                    <a:pt x="700" y="164"/>
                    <a:pt x="700" y="166"/>
                  </a:cubicBezTo>
                  <a:cubicBezTo>
                    <a:pt x="702" y="174"/>
                    <a:pt x="698" y="180"/>
                    <a:pt x="692" y="183"/>
                  </a:cubicBezTo>
                  <a:cubicBezTo>
                    <a:pt x="685" y="187"/>
                    <a:pt x="666" y="181"/>
                    <a:pt x="662" y="179"/>
                  </a:cubicBezTo>
                  <a:cubicBezTo>
                    <a:pt x="662" y="177"/>
                    <a:pt x="653" y="173"/>
                    <a:pt x="651" y="173"/>
                  </a:cubicBezTo>
                  <a:cubicBezTo>
                    <a:pt x="651" y="172"/>
                    <a:pt x="652" y="172"/>
                    <a:pt x="652" y="172"/>
                  </a:cubicBezTo>
                  <a:cubicBezTo>
                    <a:pt x="660" y="170"/>
                    <a:pt x="676" y="168"/>
                    <a:pt x="683" y="163"/>
                  </a:cubicBezTo>
                  <a:cubicBezTo>
                    <a:pt x="685" y="162"/>
                    <a:pt x="692" y="157"/>
                    <a:pt x="689" y="155"/>
                  </a:cubicBezTo>
                  <a:cubicBezTo>
                    <a:pt x="685" y="154"/>
                    <a:pt x="675" y="155"/>
                    <a:pt x="672" y="157"/>
                  </a:cubicBezTo>
                  <a:cubicBezTo>
                    <a:pt x="668" y="159"/>
                    <a:pt x="653" y="154"/>
                    <a:pt x="652" y="153"/>
                  </a:cubicBezTo>
                  <a:cubicBezTo>
                    <a:pt x="650" y="152"/>
                    <a:pt x="650" y="151"/>
                    <a:pt x="649" y="149"/>
                  </a:cubicBezTo>
                  <a:cubicBezTo>
                    <a:pt x="649" y="148"/>
                    <a:pt x="649" y="148"/>
                    <a:pt x="650" y="147"/>
                  </a:cubicBezTo>
                  <a:cubicBezTo>
                    <a:pt x="660" y="147"/>
                    <a:pt x="674" y="146"/>
                    <a:pt x="684" y="144"/>
                  </a:cubicBezTo>
                  <a:cubicBezTo>
                    <a:pt x="685" y="143"/>
                    <a:pt x="685" y="142"/>
                    <a:pt x="686" y="141"/>
                  </a:cubicBezTo>
                  <a:cubicBezTo>
                    <a:pt x="686" y="141"/>
                    <a:pt x="686" y="141"/>
                    <a:pt x="686" y="140"/>
                  </a:cubicBezTo>
                  <a:cubicBezTo>
                    <a:pt x="684" y="139"/>
                    <a:pt x="684" y="138"/>
                    <a:pt x="682" y="137"/>
                  </a:cubicBezTo>
                  <a:cubicBezTo>
                    <a:pt x="682" y="133"/>
                    <a:pt x="681" y="129"/>
                    <a:pt x="683" y="125"/>
                  </a:cubicBezTo>
                  <a:cubicBezTo>
                    <a:pt x="685" y="122"/>
                    <a:pt x="691" y="115"/>
                    <a:pt x="690" y="111"/>
                  </a:cubicBezTo>
                  <a:cubicBezTo>
                    <a:pt x="690" y="109"/>
                    <a:pt x="689" y="109"/>
                    <a:pt x="688" y="109"/>
                  </a:cubicBezTo>
                  <a:cubicBezTo>
                    <a:pt x="680" y="105"/>
                    <a:pt x="670" y="123"/>
                    <a:pt x="665" y="118"/>
                  </a:cubicBezTo>
                  <a:cubicBezTo>
                    <a:pt x="666" y="112"/>
                    <a:pt x="667" y="106"/>
                    <a:pt x="670" y="102"/>
                  </a:cubicBezTo>
                  <a:cubicBezTo>
                    <a:pt x="675" y="96"/>
                    <a:pt x="690" y="97"/>
                    <a:pt x="695" y="102"/>
                  </a:cubicBezTo>
                  <a:cubicBezTo>
                    <a:pt x="701" y="102"/>
                    <a:pt x="703" y="100"/>
                    <a:pt x="707" y="98"/>
                  </a:cubicBezTo>
                  <a:cubicBezTo>
                    <a:pt x="711" y="95"/>
                    <a:pt x="717" y="94"/>
                    <a:pt x="720" y="90"/>
                  </a:cubicBezTo>
                  <a:cubicBezTo>
                    <a:pt x="720" y="89"/>
                    <a:pt x="720" y="88"/>
                    <a:pt x="720" y="89"/>
                  </a:cubicBezTo>
                  <a:cubicBezTo>
                    <a:pt x="726" y="78"/>
                    <a:pt x="710" y="68"/>
                    <a:pt x="705" y="66"/>
                  </a:cubicBezTo>
                  <a:cubicBezTo>
                    <a:pt x="694" y="63"/>
                    <a:pt x="681" y="76"/>
                    <a:pt x="678" y="81"/>
                  </a:cubicBezTo>
                  <a:cubicBezTo>
                    <a:pt x="670" y="91"/>
                    <a:pt x="657" y="97"/>
                    <a:pt x="649" y="107"/>
                  </a:cubicBezTo>
                  <a:cubicBezTo>
                    <a:pt x="645" y="112"/>
                    <a:pt x="646" y="118"/>
                    <a:pt x="644" y="123"/>
                  </a:cubicBezTo>
                  <a:cubicBezTo>
                    <a:pt x="643" y="127"/>
                    <a:pt x="640" y="131"/>
                    <a:pt x="639" y="133"/>
                  </a:cubicBezTo>
                  <a:cubicBezTo>
                    <a:pt x="632" y="134"/>
                    <a:pt x="625" y="130"/>
                    <a:pt x="623" y="125"/>
                  </a:cubicBezTo>
                  <a:cubicBezTo>
                    <a:pt x="621" y="123"/>
                    <a:pt x="623" y="120"/>
                    <a:pt x="621" y="118"/>
                  </a:cubicBezTo>
                  <a:close/>
                  <a:moveTo>
                    <a:pt x="537" y="94"/>
                  </a:moveTo>
                  <a:cubicBezTo>
                    <a:pt x="538" y="94"/>
                    <a:pt x="540" y="93"/>
                    <a:pt x="540" y="92"/>
                  </a:cubicBezTo>
                  <a:cubicBezTo>
                    <a:pt x="541" y="91"/>
                    <a:pt x="540" y="90"/>
                    <a:pt x="540" y="89"/>
                  </a:cubicBezTo>
                  <a:cubicBezTo>
                    <a:pt x="539" y="90"/>
                    <a:pt x="539" y="90"/>
                    <a:pt x="539" y="90"/>
                  </a:cubicBezTo>
                  <a:cubicBezTo>
                    <a:pt x="538" y="91"/>
                    <a:pt x="538" y="93"/>
                    <a:pt x="537" y="94"/>
                  </a:cubicBezTo>
                  <a:close/>
                  <a:moveTo>
                    <a:pt x="503" y="79"/>
                  </a:moveTo>
                  <a:cubicBezTo>
                    <a:pt x="504" y="80"/>
                    <a:pt x="505" y="81"/>
                    <a:pt x="507" y="79"/>
                  </a:cubicBezTo>
                  <a:cubicBezTo>
                    <a:pt x="507" y="77"/>
                    <a:pt x="508" y="77"/>
                    <a:pt x="508" y="75"/>
                  </a:cubicBezTo>
                  <a:cubicBezTo>
                    <a:pt x="508" y="75"/>
                    <a:pt x="507" y="75"/>
                    <a:pt x="507" y="74"/>
                  </a:cubicBezTo>
                  <a:cubicBezTo>
                    <a:pt x="506" y="75"/>
                    <a:pt x="505" y="75"/>
                    <a:pt x="504" y="75"/>
                  </a:cubicBezTo>
                  <a:cubicBezTo>
                    <a:pt x="504" y="77"/>
                    <a:pt x="504" y="77"/>
                    <a:pt x="503" y="79"/>
                  </a:cubicBezTo>
                  <a:close/>
                  <a:moveTo>
                    <a:pt x="491" y="115"/>
                  </a:moveTo>
                  <a:cubicBezTo>
                    <a:pt x="496" y="117"/>
                    <a:pt x="504" y="111"/>
                    <a:pt x="507" y="108"/>
                  </a:cubicBezTo>
                  <a:cubicBezTo>
                    <a:pt x="506" y="107"/>
                    <a:pt x="506" y="105"/>
                    <a:pt x="506" y="104"/>
                  </a:cubicBezTo>
                  <a:cubicBezTo>
                    <a:pt x="505" y="104"/>
                    <a:pt x="505" y="103"/>
                    <a:pt x="504" y="103"/>
                  </a:cubicBezTo>
                  <a:cubicBezTo>
                    <a:pt x="501" y="105"/>
                    <a:pt x="494" y="109"/>
                    <a:pt x="491" y="113"/>
                  </a:cubicBezTo>
                  <a:cubicBezTo>
                    <a:pt x="491" y="113"/>
                    <a:pt x="491" y="114"/>
                    <a:pt x="491" y="115"/>
                  </a:cubicBezTo>
                  <a:close/>
                  <a:moveTo>
                    <a:pt x="460" y="78"/>
                  </a:moveTo>
                  <a:cubicBezTo>
                    <a:pt x="461" y="79"/>
                    <a:pt x="462" y="79"/>
                    <a:pt x="463" y="79"/>
                  </a:cubicBezTo>
                  <a:cubicBezTo>
                    <a:pt x="466" y="77"/>
                    <a:pt x="468" y="75"/>
                    <a:pt x="470" y="73"/>
                  </a:cubicBezTo>
                  <a:cubicBezTo>
                    <a:pt x="470" y="71"/>
                    <a:pt x="470" y="71"/>
                    <a:pt x="470" y="69"/>
                  </a:cubicBezTo>
                  <a:cubicBezTo>
                    <a:pt x="468" y="69"/>
                    <a:pt x="467" y="70"/>
                    <a:pt x="466" y="70"/>
                  </a:cubicBezTo>
                  <a:cubicBezTo>
                    <a:pt x="464" y="71"/>
                    <a:pt x="461" y="74"/>
                    <a:pt x="460" y="78"/>
                  </a:cubicBezTo>
                  <a:close/>
                  <a:moveTo>
                    <a:pt x="453" y="106"/>
                  </a:moveTo>
                  <a:cubicBezTo>
                    <a:pt x="454" y="106"/>
                    <a:pt x="454" y="106"/>
                    <a:pt x="455" y="106"/>
                  </a:cubicBezTo>
                  <a:cubicBezTo>
                    <a:pt x="457" y="103"/>
                    <a:pt x="473" y="90"/>
                    <a:pt x="469" y="87"/>
                  </a:cubicBezTo>
                  <a:cubicBezTo>
                    <a:pt x="458" y="82"/>
                    <a:pt x="453" y="96"/>
                    <a:pt x="453" y="106"/>
                  </a:cubicBezTo>
                  <a:close/>
                  <a:moveTo>
                    <a:pt x="438" y="93"/>
                  </a:moveTo>
                  <a:cubicBezTo>
                    <a:pt x="439" y="93"/>
                    <a:pt x="440" y="94"/>
                    <a:pt x="440" y="95"/>
                  </a:cubicBezTo>
                  <a:cubicBezTo>
                    <a:pt x="442" y="95"/>
                    <a:pt x="443" y="95"/>
                    <a:pt x="444" y="95"/>
                  </a:cubicBezTo>
                  <a:cubicBezTo>
                    <a:pt x="445" y="94"/>
                    <a:pt x="446" y="93"/>
                    <a:pt x="446" y="92"/>
                  </a:cubicBezTo>
                  <a:cubicBezTo>
                    <a:pt x="445" y="91"/>
                    <a:pt x="444" y="91"/>
                    <a:pt x="444" y="90"/>
                  </a:cubicBezTo>
                  <a:cubicBezTo>
                    <a:pt x="444" y="91"/>
                    <a:pt x="439" y="91"/>
                    <a:pt x="438" y="92"/>
                  </a:cubicBezTo>
                  <a:cubicBezTo>
                    <a:pt x="438" y="92"/>
                    <a:pt x="438" y="92"/>
                    <a:pt x="438" y="93"/>
                  </a:cubicBezTo>
                  <a:close/>
                  <a:moveTo>
                    <a:pt x="425" y="130"/>
                  </a:moveTo>
                  <a:cubicBezTo>
                    <a:pt x="429" y="129"/>
                    <a:pt x="448" y="117"/>
                    <a:pt x="439" y="112"/>
                  </a:cubicBezTo>
                  <a:cubicBezTo>
                    <a:pt x="438" y="112"/>
                    <a:pt x="438" y="112"/>
                    <a:pt x="437" y="112"/>
                  </a:cubicBezTo>
                  <a:cubicBezTo>
                    <a:pt x="435" y="119"/>
                    <a:pt x="428" y="123"/>
                    <a:pt x="425" y="130"/>
                  </a:cubicBezTo>
                  <a:close/>
                  <a:moveTo>
                    <a:pt x="398" y="150"/>
                  </a:moveTo>
                  <a:cubicBezTo>
                    <a:pt x="398" y="144"/>
                    <a:pt x="399" y="138"/>
                    <a:pt x="399" y="133"/>
                  </a:cubicBezTo>
                  <a:cubicBezTo>
                    <a:pt x="403" y="131"/>
                    <a:pt x="426" y="102"/>
                    <a:pt x="429" y="97"/>
                  </a:cubicBezTo>
                  <a:cubicBezTo>
                    <a:pt x="428" y="96"/>
                    <a:pt x="428" y="96"/>
                    <a:pt x="426" y="96"/>
                  </a:cubicBezTo>
                  <a:cubicBezTo>
                    <a:pt x="424" y="97"/>
                    <a:pt x="405" y="104"/>
                    <a:pt x="401" y="101"/>
                  </a:cubicBezTo>
                  <a:cubicBezTo>
                    <a:pt x="400" y="100"/>
                    <a:pt x="400" y="100"/>
                    <a:pt x="400" y="100"/>
                  </a:cubicBezTo>
                  <a:cubicBezTo>
                    <a:pt x="400" y="86"/>
                    <a:pt x="411" y="79"/>
                    <a:pt x="418" y="74"/>
                  </a:cubicBezTo>
                  <a:cubicBezTo>
                    <a:pt x="424" y="70"/>
                    <a:pt x="428" y="65"/>
                    <a:pt x="432" y="60"/>
                  </a:cubicBezTo>
                  <a:cubicBezTo>
                    <a:pt x="437" y="54"/>
                    <a:pt x="450" y="45"/>
                    <a:pt x="453" y="38"/>
                  </a:cubicBezTo>
                  <a:cubicBezTo>
                    <a:pt x="454" y="34"/>
                    <a:pt x="454" y="29"/>
                    <a:pt x="454" y="25"/>
                  </a:cubicBezTo>
                  <a:cubicBezTo>
                    <a:pt x="462" y="22"/>
                    <a:pt x="468" y="24"/>
                    <a:pt x="473" y="28"/>
                  </a:cubicBezTo>
                  <a:cubicBezTo>
                    <a:pt x="468" y="46"/>
                    <a:pt x="437" y="68"/>
                    <a:pt x="423" y="81"/>
                  </a:cubicBezTo>
                  <a:cubicBezTo>
                    <a:pt x="420" y="84"/>
                    <a:pt x="416" y="86"/>
                    <a:pt x="413" y="89"/>
                  </a:cubicBezTo>
                  <a:cubicBezTo>
                    <a:pt x="413" y="90"/>
                    <a:pt x="413" y="90"/>
                    <a:pt x="414" y="90"/>
                  </a:cubicBezTo>
                  <a:cubicBezTo>
                    <a:pt x="419" y="90"/>
                    <a:pt x="426" y="88"/>
                    <a:pt x="430" y="86"/>
                  </a:cubicBezTo>
                  <a:cubicBezTo>
                    <a:pt x="436" y="85"/>
                    <a:pt x="441" y="85"/>
                    <a:pt x="447" y="84"/>
                  </a:cubicBezTo>
                  <a:cubicBezTo>
                    <a:pt x="451" y="81"/>
                    <a:pt x="451" y="77"/>
                    <a:pt x="453" y="73"/>
                  </a:cubicBezTo>
                  <a:cubicBezTo>
                    <a:pt x="457" y="67"/>
                    <a:pt x="460" y="60"/>
                    <a:pt x="466" y="55"/>
                  </a:cubicBezTo>
                  <a:cubicBezTo>
                    <a:pt x="469" y="55"/>
                    <a:pt x="472" y="55"/>
                    <a:pt x="474" y="55"/>
                  </a:cubicBezTo>
                  <a:cubicBezTo>
                    <a:pt x="475" y="57"/>
                    <a:pt x="477" y="58"/>
                    <a:pt x="478" y="59"/>
                  </a:cubicBezTo>
                  <a:cubicBezTo>
                    <a:pt x="481" y="63"/>
                    <a:pt x="483" y="67"/>
                    <a:pt x="485" y="71"/>
                  </a:cubicBezTo>
                  <a:cubicBezTo>
                    <a:pt x="488" y="69"/>
                    <a:pt x="495" y="62"/>
                    <a:pt x="492" y="57"/>
                  </a:cubicBezTo>
                  <a:cubicBezTo>
                    <a:pt x="491" y="54"/>
                    <a:pt x="488" y="53"/>
                    <a:pt x="490" y="49"/>
                  </a:cubicBezTo>
                  <a:cubicBezTo>
                    <a:pt x="490" y="46"/>
                    <a:pt x="498" y="42"/>
                    <a:pt x="502" y="43"/>
                  </a:cubicBezTo>
                  <a:cubicBezTo>
                    <a:pt x="502" y="47"/>
                    <a:pt x="506" y="51"/>
                    <a:pt x="508" y="53"/>
                  </a:cubicBezTo>
                  <a:cubicBezTo>
                    <a:pt x="515" y="55"/>
                    <a:pt x="513" y="47"/>
                    <a:pt x="514" y="43"/>
                  </a:cubicBezTo>
                  <a:cubicBezTo>
                    <a:pt x="517" y="34"/>
                    <a:pt x="512" y="13"/>
                    <a:pt x="524" y="13"/>
                  </a:cubicBezTo>
                  <a:cubicBezTo>
                    <a:pt x="525" y="15"/>
                    <a:pt x="530" y="19"/>
                    <a:pt x="532" y="21"/>
                  </a:cubicBezTo>
                  <a:cubicBezTo>
                    <a:pt x="532" y="21"/>
                    <a:pt x="532" y="21"/>
                    <a:pt x="533" y="21"/>
                  </a:cubicBezTo>
                  <a:cubicBezTo>
                    <a:pt x="535" y="25"/>
                    <a:pt x="536" y="27"/>
                    <a:pt x="539" y="30"/>
                  </a:cubicBezTo>
                  <a:cubicBezTo>
                    <a:pt x="541" y="34"/>
                    <a:pt x="544" y="42"/>
                    <a:pt x="545" y="47"/>
                  </a:cubicBezTo>
                  <a:cubicBezTo>
                    <a:pt x="546" y="51"/>
                    <a:pt x="542" y="54"/>
                    <a:pt x="543" y="59"/>
                  </a:cubicBezTo>
                  <a:cubicBezTo>
                    <a:pt x="546" y="65"/>
                    <a:pt x="553" y="69"/>
                    <a:pt x="556" y="75"/>
                  </a:cubicBezTo>
                  <a:cubicBezTo>
                    <a:pt x="558" y="79"/>
                    <a:pt x="558" y="83"/>
                    <a:pt x="560" y="85"/>
                  </a:cubicBezTo>
                  <a:cubicBezTo>
                    <a:pt x="564" y="89"/>
                    <a:pt x="570" y="91"/>
                    <a:pt x="574" y="95"/>
                  </a:cubicBezTo>
                  <a:cubicBezTo>
                    <a:pt x="574" y="97"/>
                    <a:pt x="574" y="98"/>
                    <a:pt x="574" y="99"/>
                  </a:cubicBezTo>
                  <a:cubicBezTo>
                    <a:pt x="572" y="100"/>
                    <a:pt x="570" y="102"/>
                    <a:pt x="568" y="103"/>
                  </a:cubicBezTo>
                  <a:cubicBezTo>
                    <a:pt x="565" y="105"/>
                    <a:pt x="561" y="104"/>
                    <a:pt x="559" y="105"/>
                  </a:cubicBezTo>
                  <a:cubicBezTo>
                    <a:pt x="552" y="106"/>
                    <a:pt x="543" y="109"/>
                    <a:pt x="539" y="114"/>
                  </a:cubicBezTo>
                  <a:cubicBezTo>
                    <a:pt x="536" y="117"/>
                    <a:pt x="536" y="135"/>
                    <a:pt x="535" y="141"/>
                  </a:cubicBezTo>
                  <a:cubicBezTo>
                    <a:pt x="535" y="143"/>
                    <a:pt x="534" y="145"/>
                    <a:pt x="534" y="148"/>
                  </a:cubicBezTo>
                  <a:cubicBezTo>
                    <a:pt x="532" y="152"/>
                    <a:pt x="531" y="158"/>
                    <a:pt x="530" y="163"/>
                  </a:cubicBezTo>
                  <a:cubicBezTo>
                    <a:pt x="530" y="164"/>
                    <a:pt x="530" y="165"/>
                    <a:pt x="530" y="166"/>
                  </a:cubicBezTo>
                  <a:cubicBezTo>
                    <a:pt x="526" y="174"/>
                    <a:pt x="524" y="181"/>
                    <a:pt x="520" y="187"/>
                  </a:cubicBezTo>
                  <a:cubicBezTo>
                    <a:pt x="520" y="190"/>
                    <a:pt x="520" y="193"/>
                    <a:pt x="520" y="195"/>
                  </a:cubicBezTo>
                  <a:cubicBezTo>
                    <a:pt x="519" y="195"/>
                    <a:pt x="519" y="195"/>
                    <a:pt x="519" y="195"/>
                  </a:cubicBezTo>
                  <a:cubicBezTo>
                    <a:pt x="518" y="193"/>
                    <a:pt x="515" y="191"/>
                    <a:pt x="514" y="189"/>
                  </a:cubicBezTo>
                  <a:cubicBezTo>
                    <a:pt x="511" y="185"/>
                    <a:pt x="511" y="181"/>
                    <a:pt x="509" y="177"/>
                  </a:cubicBezTo>
                  <a:cubicBezTo>
                    <a:pt x="509" y="175"/>
                    <a:pt x="509" y="173"/>
                    <a:pt x="509" y="171"/>
                  </a:cubicBezTo>
                  <a:cubicBezTo>
                    <a:pt x="507" y="163"/>
                    <a:pt x="509" y="147"/>
                    <a:pt x="508" y="135"/>
                  </a:cubicBezTo>
                  <a:cubicBezTo>
                    <a:pt x="507" y="135"/>
                    <a:pt x="506" y="135"/>
                    <a:pt x="507" y="134"/>
                  </a:cubicBezTo>
                  <a:cubicBezTo>
                    <a:pt x="497" y="136"/>
                    <a:pt x="489" y="139"/>
                    <a:pt x="481" y="142"/>
                  </a:cubicBezTo>
                  <a:cubicBezTo>
                    <a:pt x="476" y="142"/>
                    <a:pt x="472" y="143"/>
                    <a:pt x="467" y="143"/>
                  </a:cubicBezTo>
                  <a:cubicBezTo>
                    <a:pt x="462" y="138"/>
                    <a:pt x="463" y="125"/>
                    <a:pt x="465" y="119"/>
                  </a:cubicBezTo>
                  <a:cubicBezTo>
                    <a:pt x="470" y="117"/>
                    <a:pt x="476" y="112"/>
                    <a:pt x="478" y="108"/>
                  </a:cubicBezTo>
                  <a:cubicBezTo>
                    <a:pt x="478" y="107"/>
                    <a:pt x="478" y="105"/>
                    <a:pt x="478" y="104"/>
                  </a:cubicBezTo>
                  <a:cubicBezTo>
                    <a:pt x="484" y="97"/>
                    <a:pt x="492" y="90"/>
                    <a:pt x="488" y="77"/>
                  </a:cubicBezTo>
                  <a:cubicBezTo>
                    <a:pt x="488" y="77"/>
                    <a:pt x="488" y="77"/>
                    <a:pt x="487" y="77"/>
                  </a:cubicBezTo>
                  <a:cubicBezTo>
                    <a:pt x="473" y="87"/>
                    <a:pt x="476" y="96"/>
                    <a:pt x="467" y="109"/>
                  </a:cubicBezTo>
                  <a:cubicBezTo>
                    <a:pt x="461" y="117"/>
                    <a:pt x="456" y="117"/>
                    <a:pt x="452" y="129"/>
                  </a:cubicBezTo>
                  <a:cubicBezTo>
                    <a:pt x="448" y="140"/>
                    <a:pt x="457" y="156"/>
                    <a:pt x="457" y="165"/>
                  </a:cubicBezTo>
                  <a:cubicBezTo>
                    <a:pt x="455" y="165"/>
                    <a:pt x="455" y="167"/>
                    <a:pt x="454" y="167"/>
                  </a:cubicBezTo>
                  <a:cubicBezTo>
                    <a:pt x="452" y="167"/>
                    <a:pt x="452" y="167"/>
                    <a:pt x="450" y="167"/>
                  </a:cubicBezTo>
                  <a:cubicBezTo>
                    <a:pt x="447" y="163"/>
                    <a:pt x="444" y="159"/>
                    <a:pt x="442" y="153"/>
                  </a:cubicBezTo>
                  <a:cubicBezTo>
                    <a:pt x="440" y="149"/>
                    <a:pt x="441" y="145"/>
                    <a:pt x="439" y="141"/>
                  </a:cubicBezTo>
                  <a:cubicBezTo>
                    <a:pt x="438" y="141"/>
                    <a:pt x="438" y="141"/>
                    <a:pt x="437" y="141"/>
                  </a:cubicBezTo>
                  <a:cubicBezTo>
                    <a:pt x="431" y="151"/>
                    <a:pt x="418" y="157"/>
                    <a:pt x="402" y="157"/>
                  </a:cubicBezTo>
                  <a:cubicBezTo>
                    <a:pt x="402" y="156"/>
                    <a:pt x="400" y="155"/>
                    <a:pt x="400" y="155"/>
                  </a:cubicBezTo>
                  <a:cubicBezTo>
                    <a:pt x="398" y="153"/>
                    <a:pt x="398" y="151"/>
                    <a:pt x="398" y="150"/>
                  </a:cubicBezTo>
                  <a:close/>
                  <a:moveTo>
                    <a:pt x="278" y="104"/>
                  </a:moveTo>
                  <a:cubicBezTo>
                    <a:pt x="279" y="106"/>
                    <a:pt x="280" y="109"/>
                    <a:pt x="281" y="111"/>
                  </a:cubicBezTo>
                  <a:cubicBezTo>
                    <a:pt x="282" y="111"/>
                    <a:pt x="282" y="111"/>
                    <a:pt x="282" y="111"/>
                  </a:cubicBezTo>
                  <a:cubicBezTo>
                    <a:pt x="283" y="108"/>
                    <a:pt x="286" y="101"/>
                    <a:pt x="283" y="99"/>
                  </a:cubicBezTo>
                  <a:cubicBezTo>
                    <a:pt x="283" y="99"/>
                    <a:pt x="282" y="99"/>
                    <a:pt x="282" y="98"/>
                  </a:cubicBezTo>
                  <a:cubicBezTo>
                    <a:pt x="281" y="98"/>
                    <a:pt x="280" y="98"/>
                    <a:pt x="279" y="99"/>
                  </a:cubicBezTo>
                  <a:cubicBezTo>
                    <a:pt x="279" y="102"/>
                    <a:pt x="278" y="101"/>
                    <a:pt x="278" y="104"/>
                  </a:cubicBezTo>
                  <a:close/>
                  <a:moveTo>
                    <a:pt x="257" y="97"/>
                  </a:moveTo>
                  <a:cubicBezTo>
                    <a:pt x="257" y="97"/>
                    <a:pt x="257" y="98"/>
                    <a:pt x="257" y="99"/>
                  </a:cubicBezTo>
                  <a:cubicBezTo>
                    <a:pt x="258" y="99"/>
                    <a:pt x="258" y="99"/>
                    <a:pt x="258" y="99"/>
                  </a:cubicBezTo>
                  <a:cubicBezTo>
                    <a:pt x="258" y="99"/>
                    <a:pt x="259" y="99"/>
                    <a:pt x="259" y="99"/>
                  </a:cubicBezTo>
                  <a:cubicBezTo>
                    <a:pt x="260" y="98"/>
                    <a:pt x="260" y="97"/>
                    <a:pt x="261" y="97"/>
                  </a:cubicBezTo>
                  <a:cubicBezTo>
                    <a:pt x="261" y="95"/>
                    <a:pt x="261" y="95"/>
                    <a:pt x="260" y="93"/>
                  </a:cubicBezTo>
                  <a:cubicBezTo>
                    <a:pt x="260" y="93"/>
                    <a:pt x="260" y="93"/>
                    <a:pt x="260" y="93"/>
                  </a:cubicBezTo>
                  <a:cubicBezTo>
                    <a:pt x="259" y="93"/>
                    <a:pt x="259" y="93"/>
                    <a:pt x="259" y="93"/>
                  </a:cubicBezTo>
                  <a:cubicBezTo>
                    <a:pt x="258" y="94"/>
                    <a:pt x="258" y="95"/>
                    <a:pt x="257" y="97"/>
                  </a:cubicBezTo>
                  <a:close/>
                  <a:moveTo>
                    <a:pt x="236" y="104"/>
                  </a:moveTo>
                  <a:cubicBezTo>
                    <a:pt x="236" y="105"/>
                    <a:pt x="237" y="105"/>
                    <a:pt x="238" y="105"/>
                  </a:cubicBezTo>
                  <a:cubicBezTo>
                    <a:pt x="241" y="104"/>
                    <a:pt x="242" y="102"/>
                    <a:pt x="245" y="100"/>
                  </a:cubicBezTo>
                  <a:cubicBezTo>
                    <a:pt x="245" y="99"/>
                    <a:pt x="245" y="98"/>
                    <a:pt x="245" y="97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43" y="97"/>
                    <a:pt x="242" y="97"/>
                  </a:cubicBezTo>
                  <a:cubicBezTo>
                    <a:pt x="240" y="99"/>
                    <a:pt x="238" y="101"/>
                    <a:pt x="236" y="104"/>
                  </a:cubicBezTo>
                  <a:close/>
                  <a:moveTo>
                    <a:pt x="216" y="151"/>
                  </a:moveTo>
                  <a:cubicBezTo>
                    <a:pt x="217" y="152"/>
                    <a:pt x="225" y="157"/>
                    <a:pt x="226" y="158"/>
                  </a:cubicBezTo>
                  <a:cubicBezTo>
                    <a:pt x="230" y="159"/>
                    <a:pt x="253" y="155"/>
                    <a:pt x="254" y="154"/>
                  </a:cubicBezTo>
                  <a:cubicBezTo>
                    <a:pt x="254" y="153"/>
                    <a:pt x="253" y="151"/>
                    <a:pt x="252" y="149"/>
                  </a:cubicBezTo>
                  <a:cubicBezTo>
                    <a:pt x="253" y="149"/>
                    <a:pt x="253" y="149"/>
                    <a:pt x="253" y="149"/>
                  </a:cubicBezTo>
                  <a:cubicBezTo>
                    <a:pt x="259" y="147"/>
                    <a:pt x="266" y="162"/>
                    <a:pt x="274" y="147"/>
                  </a:cubicBezTo>
                  <a:cubicBezTo>
                    <a:pt x="280" y="149"/>
                    <a:pt x="289" y="157"/>
                    <a:pt x="296" y="153"/>
                  </a:cubicBezTo>
                  <a:cubicBezTo>
                    <a:pt x="309" y="147"/>
                    <a:pt x="312" y="126"/>
                    <a:pt x="312" y="104"/>
                  </a:cubicBezTo>
                  <a:cubicBezTo>
                    <a:pt x="312" y="97"/>
                    <a:pt x="313" y="86"/>
                    <a:pt x="310" y="81"/>
                  </a:cubicBezTo>
                  <a:cubicBezTo>
                    <a:pt x="310" y="78"/>
                    <a:pt x="310" y="75"/>
                    <a:pt x="310" y="73"/>
                  </a:cubicBezTo>
                  <a:cubicBezTo>
                    <a:pt x="310" y="67"/>
                    <a:pt x="310" y="56"/>
                    <a:pt x="308" y="51"/>
                  </a:cubicBezTo>
                  <a:cubicBezTo>
                    <a:pt x="308" y="49"/>
                    <a:pt x="307" y="45"/>
                    <a:pt x="307" y="43"/>
                  </a:cubicBezTo>
                  <a:cubicBezTo>
                    <a:pt x="305" y="35"/>
                    <a:pt x="304" y="27"/>
                    <a:pt x="301" y="21"/>
                  </a:cubicBezTo>
                  <a:cubicBezTo>
                    <a:pt x="270" y="17"/>
                    <a:pt x="248" y="27"/>
                    <a:pt x="235" y="46"/>
                  </a:cubicBezTo>
                  <a:cubicBezTo>
                    <a:pt x="232" y="50"/>
                    <a:pt x="222" y="63"/>
                    <a:pt x="225" y="70"/>
                  </a:cubicBezTo>
                  <a:cubicBezTo>
                    <a:pt x="233" y="70"/>
                    <a:pt x="243" y="58"/>
                    <a:pt x="249" y="54"/>
                  </a:cubicBezTo>
                  <a:cubicBezTo>
                    <a:pt x="250" y="54"/>
                    <a:pt x="254" y="53"/>
                    <a:pt x="254" y="53"/>
                  </a:cubicBezTo>
                  <a:cubicBezTo>
                    <a:pt x="280" y="51"/>
                    <a:pt x="264" y="71"/>
                    <a:pt x="264" y="83"/>
                  </a:cubicBezTo>
                  <a:cubicBezTo>
                    <a:pt x="268" y="85"/>
                    <a:pt x="278" y="95"/>
                    <a:pt x="284" y="92"/>
                  </a:cubicBezTo>
                  <a:cubicBezTo>
                    <a:pt x="284" y="91"/>
                    <a:pt x="285" y="90"/>
                    <a:pt x="286" y="90"/>
                  </a:cubicBezTo>
                  <a:cubicBezTo>
                    <a:pt x="293" y="90"/>
                    <a:pt x="311" y="103"/>
                    <a:pt x="302" y="112"/>
                  </a:cubicBezTo>
                  <a:cubicBezTo>
                    <a:pt x="299" y="115"/>
                    <a:pt x="294" y="117"/>
                    <a:pt x="290" y="120"/>
                  </a:cubicBezTo>
                  <a:cubicBezTo>
                    <a:pt x="285" y="123"/>
                    <a:pt x="280" y="129"/>
                    <a:pt x="274" y="133"/>
                  </a:cubicBezTo>
                  <a:cubicBezTo>
                    <a:pt x="274" y="133"/>
                    <a:pt x="272" y="133"/>
                    <a:pt x="273" y="134"/>
                  </a:cubicBezTo>
                  <a:cubicBezTo>
                    <a:pt x="268" y="137"/>
                    <a:pt x="260" y="139"/>
                    <a:pt x="254" y="143"/>
                  </a:cubicBezTo>
                  <a:cubicBezTo>
                    <a:pt x="251" y="145"/>
                    <a:pt x="243" y="143"/>
                    <a:pt x="240" y="143"/>
                  </a:cubicBezTo>
                  <a:cubicBezTo>
                    <a:pt x="238" y="140"/>
                    <a:pt x="232" y="133"/>
                    <a:pt x="236" y="127"/>
                  </a:cubicBezTo>
                  <a:cubicBezTo>
                    <a:pt x="237" y="124"/>
                    <a:pt x="242" y="120"/>
                    <a:pt x="244" y="119"/>
                  </a:cubicBezTo>
                  <a:cubicBezTo>
                    <a:pt x="244" y="116"/>
                    <a:pt x="243" y="116"/>
                    <a:pt x="241" y="116"/>
                  </a:cubicBezTo>
                  <a:cubicBezTo>
                    <a:pt x="238" y="121"/>
                    <a:pt x="227" y="110"/>
                    <a:pt x="226" y="108"/>
                  </a:cubicBezTo>
                  <a:cubicBezTo>
                    <a:pt x="226" y="105"/>
                    <a:pt x="226" y="102"/>
                    <a:pt x="226" y="99"/>
                  </a:cubicBezTo>
                  <a:cubicBezTo>
                    <a:pt x="229" y="98"/>
                    <a:pt x="231" y="95"/>
                    <a:pt x="234" y="93"/>
                  </a:cubicBezTo>
                  <a:cubicBezTo>
                    <a:pt x="242" y="89"/>
                    <a:pt x="256" y="87"/>
                    <a:pt x="252" y="74"/>
                  </a:cubicBezTo>
                  <a:cubicBezTo>
                    <a:pt x="252" y="74"/>
                    <a:pt x="251" y="74"/>
                    <a:pt x="250" y="74"/>
                  </a:cubicBezTo>
                  <a:cubicBezTo>
                    <a:pt x="246" y="78"/>
                    <a:pt x="227" y="77"/>
                    <a:pt x="223" y="83"/>
                  </a:cubicBezTo>
                  <a:cubicBezTo>
                    <a:pt x="220" y="86"/>
                    <a:pt x="223" y="93"/>
                    <a:pt x="221" y="97"/>
                  </a:cubicBezTo>
                  <a:cubicBezTo>
                    <a:pt x="219" y="97"/>
                    <a:pt x="220" y="103"/>
                    <a:pt x="218" y="105"/>
                  </a:cubicBezTo>
                  <a:cubicBezTo>
                    <a:pt x="214" y="114"/>
                    <a:pt x="219" y="132"/>
                    <a:pt x="217" y="141"/>
                  </a:cubicBezTo>
                  <a:cubicBezTo>
                    <a:pt x="217" y="144"/>
                    <a:pt x="216" y="149"/>
                    <a:pt x="216" y="151"/>
                  </a:cubicBezTo>
                  <a:close/>
                  <a:moveTo>
                    <a:pt x="197" y="154"/>
                  </a:moveTo>
                  <a:cubicBezTo>
                    <a:pt x="197" y="141"/>
                    <a:pt x="202" y="127"/>
                    <a:pt x="205" y="115"/>
                  </a:cubicBezTo>
                  <a:cubicBezTo>
                    <a:pt x="205" y="113"/>
                    <a:pt x="205" y="110"/>
                    <a:pt x="205" y="107"/>
                  </a:cubicBezTo>
                  <a:cubicBezTo>
                    <a:pt x="205" y="93"/>
                    <a:pt x="199" y="79"/>
                    <a:pt x="201" y="66"/>
                  </a:cubicBezTo>
                  <a:cubicBezTo>
                    <a:pt x="205" y="39"/>
                    <a:pt x="229" y="25"/>
                    <a:pt x="252" y="17"/>
                  </a:cubicBezTo>
                  <a:cubicBezTo>
                    <a:pt x="261" y="15"/>
                    <a:pt x="289" y="6"/>
                    <a:pt x="300" y="13"/>
                  </a:cubicBezTo>
                  <a:cubicBezTo>
                    <a:pt x="302" y="13"/>
                    <a:pt x="306" y="13"/>
                    <a:pt x="308" y="15"/>
                  </a:cubicBezTo>
                  <a:cubicBezTo>
                    <a:pt x="330" y="29"/>
                    <a:pt x="324" y="79"/>
                    <a:pt x="325" y="113"/>
                  </a:cubicBezTo>
                  <a:cubicBezTo>
                    <a:pt x="325" y="129"/>
                    <a:pt x="328" y="154"/>
                    <a:pt x="320" y="163"/>
                  </a:cubicBezTo>
                  <a:cubicBezTo>
                    <a:pt x="318" y="166"/>
                    <a:pt x="294" y="183"/>
                    <a:pt x="287" y="179"/>
                  </a:cubicBezTo>
                  <a:cubicBezTo>
                    <a:pt x="280" y="175"/>
                    <a:pt x="274" y="165"/>
                    <a:pt x="264" y="164"/>
                  </a:cubicBezTo>
                  <a:cubicBezTo>
                    <a:pt x="261" y="163"/>
                    <a:pt x="257" y="167"/>
                    <a:pt x="254" y="168"/>
                  </a:cubicBezTo>
                  <a:cubicBezTo>
                    <a:pt x="252" y="169"/>
                    <a:pt x="230" y="173"/>
                    <a:pt x="226" y="171"/>
                  </a:cubicBezTo>
                  <a:cubicBezTo>
                    <a:pt x="221" y="170"/>
                    <a:pt x="220" y="167"/>
                    <a:pt x="216" y="164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3" y="166"/>
                    <a:pt x="211" y="170"/>
                    <a:pt x="206" y="170"/>
                  </a:cubicBezTo>
                  <a:cubicBezTo>
                    <a:pt x="204" y="168"/>
                    <a:pt x="202" y="166"/>
                    <a:pt x="201" y="164"/>
                  </a:cubicBezTo>
                  <a:cubicBezTo>
                    <a:pt x="199" y="161"/>
                    <a:pt x="199" y="158"/>
                    <a:pt x="197" y="154"/>
                  </a:cubicBezTo>
                  <a:close/>
                  <a:moveTo>
                    <a:pt x="83" y="79"/>
                  </a:moveTo>
                  <a:cubicBezTo>
                    <a:pt x="84" y="83"/>
                    <a:pt x="84" y="85"/>
                    <a:pt x="85" y="87"/>
                  </a:cubicBezTo>
                  <a:cubicBezTo>
                    <a:pt x="92" y="84"/>
                    <a:pt x="115" y="69"/>
                    <a:pt x="116" y="62"/>
                  </a:cubicBezTo>
                  <a:cubicBezTo>
                    <a:pt x="116" y="62"/>
                    <a:pt x="116" y="62"/>
                    <a:pt x="115" y="62"/>
                  </a:cubicBezTo>
                  <a:cubicBezTo>
                    <a:pt x="111" y="60"/>
                    <a:pt x="105" y="62"/>
                    <a:pt x="101" y="63"/>
                  </a:cubicBezTo>
                  <a:cubicBezTo>
                    <a:pt x="98" y="63"/>
                    <a:pt x="96" y="63"/>
                    <a:pt x="93" y="63"/>
                  </a:cubicBezTo>
                  <a:cubicBezTo>
                    <a:pt x="84" y="65"/>
                    <a:pt x="82" y="70"/>
                    <a:pt x="83" y="79"/>
                  </a:cubicBezTo>
                  <a:close/>
                  <a:moveTo>
                    <a:pt x="32" y="97"/>
                  </a:moveTo>
                  <a:cubicBezTo>
                    <a:pt x="36" y="101"/>
                    <a:pt x="36" y="104"/>
                    <a:pt x="36" y="112"/>
                  </a:cubicBezTo>
                  <a:cubicBezTo>
                    <a:pt x="38" y="113"/>
                    <a:pt x="38" y="113"/>
                    <a:pt x="38" y="114"/>
                  </a:cubicBezTo>
                  <a:cubicBezTo>
                    <a:pt x="41" y="114"/>
                    <a:pt x="44" y="114"/>
                    <a:pt x="46" y="113"/>
                  </a:cubicBezTo>
                  <a:cubicBezTo>
                    <a:pt x="47" y="111"/>
                    <a:pt x="50" y="108"/>
                    <a:pt x="50" y="106"/>
                  </a:cubicBezTo>
                  <a:cubicBezTo>
                    <a:pt x="52" y="100"/>
                    <a:pt x="53" y="86"/>
                    <a:pt x="49" y="83"/>
                  </a:cubicBezTo>
                  <a:cubicBezTo>
                    <a:pt x="49" y="83"/>
                    <a:pt x="49" y="82"/>
                    <a:pt x="48" y="82"/>
                  </a:cubicBezTo>
                  <a:cubicBezTo>
                    <a:pt x="42" y="82"/>
                    <a:pt x="34" y="89"/>
                    <a:pt x="32" y="94"/>
                  </a:cubicBezTo>
                  <a:cubicBezTo>
                    <a:pt x="32" y="95"/>
                    <a:pt x="32" y="96"/>
                    <a:pt x="32" y="97"/>
                  </a:cubicBezTo>
                  <a:close/>
                  <a:moveTo>
                    <a:pt x="3" y="66"/>
                  </a:moveTo>
                  <a:cubicBezTo>
                    <a:pt x="9" y="66"/>
                    <a:pt x="12" y="70"/>
                    <a:pt x="14" y="73"/>
                  </a:cubicBezTo>
                  <a:cubicBezTo>
                    <a:pt x="16" y="73"/>
                    <a:pt x="18" y="73"/>
                    <a:pt x="19" y="73"/>
                  </a:cubicBezTo>
                  <a:cubicBezTo>
                    <a:pt x="22" y="71"/>
                    <a:pt x="24" y="69"/>
                    <a:pt x="26" y="67"/>
                  </a:cubicBezTo>
                  <a:cubicBezTo>
                    <a:pt x="31" y="64"/>
                    <a:pt x="38" y="63"/>
                    <a:pt x="44" y="60"/>
                  </a:cubicBezTo>
                  <a:cubicBezTo>
                    <a:pt x="48" y="57"/>
                    <a:pt x="51" y="59"/>
                    <a:pt x="54" y="55"/>
                  </a:cubicBezTo>
                  <a:cubicBezTo>
                    <a:pt x="57" y="47"/>
                    <a:pt x="51" y="40"/>
                    <a:pt x="54" y="31"/>
                  </a:cubicBezTo>
                  <a:cubicBezTo>
                    <a:pt x="55" y="26"/>
                    <a:pt x="56" y="23"/>
                    <a:pt x="57" y="17"/>
                  </a:cubicBezTo>
                  <a:cubicBezTo>
                    <a:pt x="57" y="17"/>
                    <a:pt x="56" y="5"/>
                    <a:pt x="58" y="7"/>
                  </a:cubicBezTo>
                  <a:cubicBezTo>
                    <a:pt x="58" y="6"/>
                    <a:pt x="58" y="6"/>
                    <a:pt x="59" y="6"/>
                  </a:cubicBezTo>
                  <a:cubicBezTo>
                    <a:pt x="69" y="5"/>
                    <a:pt x="83" y="21"/>
                    <a:pt x="92" y="27"/>
                  </a:cubicBezTo>
                  <a:cubicBezTo>
                    <a:pt x="92" y="35"/>
                    <a:pt x="89" y="43"/>
                    <a:pt x="90" y="51"/>
                  </a:cubicBezTo>
                  <a:cubicBezTo>
                    <a:pt x="100" y="55"/>
                    <a:pt x="115" y="50"/>
                    <a:pt x="126" y="48"/>
                  </a:cubicBezTo>
                  <a:cubicBezTo>
                    <a:pt x="130" y="48"/>
                    <a:pt x="134" y="48"/>
                    <a:pt x="138" y="49"/>
                  </a:cubicBezTo>
                  <a:cubicBezTo>
                    <a:pt x="140" y="50"/>
                    <a:pt x="142" y="53"/>
                    <a:pt x="144" y="53"/>
                  </a:cubicBezTo>
                  <a:cubicBezTo>
                    <a:pt x="144" y="53"/>
                    <a:pt x="144" y="55"/>
                    <a:pt x="144" y="55"/>
                  </a:cubicBezTo>
                  <a:cubicBezTo>
                    <a:pt x="140" y="59"/>
                    <a:pt x="136" y="64"/>
                    <a:pt x="133" y="68"/>
                  </a:cubicBezTo>
                  <a:cubicBezTo>
                    <a:pt x="130" y="71"/>
                    <a:pt x="120" y="76"/>
                    <a:pt x="114" y="79"/>
                  </a:cubicBezTo>
                  <a:cubicBezTo>
                    <a:pt x="110" y="82"/>
                    <a:pt x="104" y="83"/>
                    <a:pt x="104" y="90"/>
                  </a:cubicBezTo>
                  <a:cubicBezTo>
                    <a:pt x="105" y="91"/>
                    <a:pt x="106" y="91"/>
                    <a:pt x="106" y="92"/>
                  </a:cubicBezTo>
                  <a:cubicBezTo>
                    <a:pt x="114" y="95"/>
                    <a:pt x="125" y="91"/>
                    <a:pt x="128" y="99"/>
                  </a:cubicBezTo>
                  <a:cubicBezTo>
                    <a:pt x="129" y="101"/>
                    <a:pt x="130" y="103"/>
                    <a:pt x="129" y="105"/>
                  </a:cubicBezTo>
                  <a:cubicBezTo>
                    <a:pt x="124" y="112"/>
                    <a:pt x="112" y="106"/>
                    <a:pt x="105" y="111"/>
                  </a:cubicBezTo>
                  <a:cubicBezTo>
                    <a:pt x="99" y="115"/>
                    <a:pt x="94" y="120"/>
                    <a:pt x="89" y="124"/>
                  </a:cubicBezTo>
                  <a:cubicBezTo>
                    <a:pt x="84" y="127"/>
                    <a:pt x="79" y="125"/>
                    <a:pt x="76" y="130"/>
                  </a:cubicBezTo>
                  <a:cubicBezTo>
                    <a:pt x="72" y="136"/>
                    <a:pt x="76" y="147"/>
                    <a:pt x="74" y="153"/>
                  </a:cubicBezTo>
                  <a:cubicBezTo>
                    <a:pt x="74" y="155"/>
                    <a:pt x="73" y="156"/>
                    <a:pt x="73" y="157"/>
                  </a:cubicBezTo>
                  <a:cubicBezTo>
                    <a:pt x="64" y="159"/>
                    <a:pt x="66" y="177"/>
                    <a:pt x="59" y="183"/>
                  </a:cubicBezTo>
                  <a:cubicBezTo>
                    <a:pt x="57" y="172"/>
                    <a:pt x="50" y="162"/>
                    <a:pt x="48" y="152"/>
                  </a:cubicBezTo>
                  <a:cubicBezTo>
                    <a:pt x="48" y="147"/>
                    <a:pt x="50" y="142"/>
                    <a:pt x="46" y="139"/>
                  </a:cubicBezTo>
                  <a:cubicBezTo>
                    <a:pt x="44" y="138"/>
                    <a:pt x="40" y="139"/>
                    <a:pt x="38" y="138"/>
                  </a:cubicBezTo>
                  <a:cubicBezTo>
                    <a:pt x="36" y="132"/>
                    <a:pt x="34" y="123"/>
                    <a:pt x="26" y="121"/>
                  </a:cubicBezTo>
                  <a:cubicBezTo>
                    <a:pt x="23" y="120"/>
                    <a:pt x="22" y="122"/>
                    <a:pt x="17" y="122"/>
                  </a:cubicBezTo>
                  <a:cubicBezTo>
                    <a:pt x="16" y="120"/>
                    <a:pt x="15" y="116"/>
                    <a:pt x="14" y="114"/>
                  </a:cubicBezTo>
                  <a:cubicBezTo>
                    <a:pt x="12" y="111"/>
                    <a:pt x="7" y="110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3" y="102"/>
                    <a:pt x="5" y="99"/>
                    <a:pt x="4" y="96"/>
                  </a:cubicBezTo>
                  <a:cubicBezTo>
                    <a:pt x="4" y="94"/>
                    <a:pt x="1" y="93"/>
                    <a:pt x="0" y="90"/>
                  </a:cubicBezTo>
                  <a:cubicBezTo>
                    <a:pt x="4" y="85"/>
                    <a:pt x="3" y="76"/>
                    <a:pt x="3" y="66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  <p:sp>
          <p:nvSpPr>
            <p:cNvPr id="38" name="Freeform 37"/>
            <p:cNvSpPr>
              <a:spLocks noEditPoints="1"/>
            </p:cNvSpPr>
            <p:nvPr/>
          </p:nvSpPr>
          <p:spPr bwMode="auto">
            <a:xfrm>
              <a:off x="8797988" y="4643741"/>
              <a:ext cx="334963" cy="325438"/>
            </a:xfrm>
            <a:custGeom>
              <a:avLst/>
              <a:gdLst>
                <a:gd name="T0" fmla="*/ 218 w 225"/>
                <a:gd name="T1" fmla="*/ 76 h 216"/>
                <a:gd name="T2" fmla="*/ 170 w 225"/>
                <a:gd name="T3" fmla="*/ 32 h 216"/>
                <a:gd name="T4" fmla="*/ 113 w 225"/>
                <a:gd name="T5" fmla="*/ 0 h 216"/>
                <a:gd name="T6" fmla="*/ 56 w 225"/>
                <a:gd name="T7" fmla="*/ 32 h 216"/>
                <a:gd name="T8" fmla="*/ 8 w 225"/>
                <a:gd name="T9" fmla="*/ 76 h 216"/>
                <a:gd name="T10" fmla="*/ 21 w 225"/>
                <a:gd name="T11" fmla="*/ 140 h 216"/>
                <a:gd name="T12" fmla="*/ 48 w 225"/>
                <a:gd name="T13" fmla="*/ 200 h 216"/>
                <a:gd name="T14" fmla="*/ 112 w 225"/>
                <a:gd name="T15" fmla="*/ 207 h 216"/>
                <a:gd name="T16" fmla="*/ 177 w 225"/>
                <a:gd name="T17" fmla="*/ 200 h 216"/>
                <a:gd name="T18" fmla="*/ 204 w 225"/>
                <a:gd name="T19" fmla="*/ 140 h 216"/>
                <a:gd name="T20" fmla="*/ 218 w 225"/>
                <a:gd name="T21" fmla="*/ 76 h 216"/>
                <a:gd name="T22" fmla="*/ 113 w 225"/>
                <a:gd name="T23" fmla="*/ 201 h 216"/>
                <a:gd name="T24" fmla="*/ 22 w 225"/>
                <a:gd name="T25" fmla="*/ 110 h 216"/>
                <a:gd name="T26" fmla="*/ 113 w 225"/>
                <a:gd name="T27" fmla="*/ 20 h 216"/>
                <a:gd name="T28" fmla="*/ 204 w 225"/>
                <a:gd name="T29" fmla="*/ 111 h 216"/>
                <a:gd name="T30" fmla="*/ 113 w 225"/>
                <a:gd name="T31" fmla="*/ 20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5" h="216">
                  <a:moveTo>
                    <a:pt x="218" y="76"/>
                  </a:moveTo>
                  <a:cubicBezTo>
                    <a:pt x="210" y="53"/>
                    <a:pt x="191" y="37"/>
                    <a:pt x="170" y="32"/>
                  </a:cubicBezTo>
                  <a:cubicBezTo>
                    <a:pt x="158" y="13"/>
                    <a:pt x="137" y="0"/>
                    <a:pt x="113" y="0"/>
                  </a:cubicBezTo>
                  <a:cubicBezTo>
                    <a:pt x="89" y="0"/>
                    <a:pt x="68" y="13"/>
                    <a:pt x="56" y="32"/>
                  </a:cubicBezTo>
                  <a:cubicBezTo>
                    <a:pt x="34" y="37"/>
                    <a:pt x="15" y="53"/>
                    <a:pt x="8" y="76"/>
                  </a:cubicBezTo>
                  <a:cubicBezTo>
                    <a:pt x="0" y="99"/>
                    <a:pt x="6" y="123"/>
                    <a:pt x="21" y="140"/>
                  </a:cubicBezTo>
                  <a:cubicBezTo>
                    <a:pt x="18" y="163"/>
                    <a:pt x="28" y="185"/>
                    <a:pt x="48" y="200"/>
                  </a:cubicBezTo>
                  <a:cubicBezTo>
                    <a:pt x="67" y="214"/>
                    <a:pt x="92" y="216"/>
                    <a:pt x="112" y="207"/>
                  </a:cubicBezTo>
                  <a:cubicBezTo>
                    <a:pt x="133" y="216"/>
                    <a:pt x="158" y="214"/>
                    <a:pt x="177" y="200"/>
                  </a:cubicBezTo>
                  <a:cubicBezTo>
                    <a:pt x="197" y="186"/>
                    <a:pt x="206" y="163"/>
                    <a:pt x="204" y="140"/>
                  </a:cubicBezTo>
                  <a:cubicBezTo>
                    <a:pt x="220" y="123"/>
                    <a:pt x="225" y="99"/>
                    <a:pt x="218" y="76"/>
                  </a:cubicBezTo>
                  <a:close/>
                  <a:moveTo>
                    <a:pt x="113" y="201"/>
                  </a:moveTo>
                  <a:cubicBezTo>
                    <a:pt x="63" y="201"/>
                    <a:pt x="22" y="160"/>
                    <a:pt x="22" y="110"/>
                  </a:cubicBezTo>
                  <a:cubicBezTo>
                    <a:pt x="22" y="60"/>
                    <a:pt x="62" y="20"/>
                    <a:pt x="113" y="20"/>
                  </a:cubicBezTo>
                  <a:cubicBezTo>
                    <a:pt x="163" y="20"/>
                    <a:pt x="204" y="61"/>
                    <a:pt x="204" y="111"/>
                  </a:cubicBezTo>
                  <a:cubicBezTo>
                    <a:pt x="204" y="161"/>
                    <a:pt x="163" y="201"/>
                    <a:pt x="113" y="20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Freeform 38"/>
            <p:cNvSpPr>
              <a:spLocks noEditPoints="1"/>
            </p:cNvSpPr>
            <p:nvPr/>
          </p:nvSpPr>
          <p:spPr bwMode="auto">
            <a:xfrm>
              <a:off x="8872600" y="4775504"/>
              <a:ext cx="84138" cy="26988"/>
            </a:xfrm>
            <a:custGeom>
              <a:avLst/>
              <a:gdLst>
                <a:gd name="T0" fmla="*/ 4 w 56"/>
                <a:gd name="T1" fmla="*/ 17 h 18"/>
                <a:gd name="T2" fmla="*/ 0 w 56"/>
                <a:gd name="T3" fmla="*/ 7 h 18"/>
                <a:gd name="T4" fmla="*/ 3 w 56"/>
                <a:gd name="T5" fmla="*/ 2 h 18"/>
                <a:gd name="T6" fmla="*/ 8 w 56"/>
                <a:gd name="T7" fmla="*/ 0 h 18"/>
                <a:gd name="T8" fmla="*/ 15 w 56"/>
                <a:gd name="T9" fmla="*/ 13 h 18"/>
                <a:gd name="T10" fmla="*/ 19 w 56"/>
                <a:gd name="T11" fmla="*/ 14 h 18"/>
                <a:gd name="T12" fmla="*/ 22 w 56"/>
                <a:gd name="T13" fmla="*/ 14 h 18"/>
                <a:gd name="T14" fmla="*/ 20 w 56"/>
                <a:gd name="T15" fmla="*/ 12 h 18"/>
                <a:gd name="T16" fmla="*/ 14 w 56"/>
                <a:gd name="T17" fmla="*/ 6 h 18"/>
                <a:gd name="T18" fmla="*/ 20 w 56"/>
                <a:gd name="T19" fmla="*/ 0 h 18"/>
                <a:gd name="T20" fmla="*/ 26 w 56"/>
                <a:gd name="T21" fmla="*/ 8 h 18"/>
                <a:gd name="T22" fmla="*/ 19 w 56"/>
                <a:gd name="T23" fmla="*/ 18 h 18"/>
                <a:gd name="T24" fmla="*/ 15 w 56"/>
                <a:gd name="T25" fmla="*/ 13 h 18"/>
                <a:gd name="T26" fmla="*/ 22 w 56"/>
                <a:gd name="T27" fmla="*/ 3 h 18"/>
                <a:gd name="T28" fmla="*/ 18 w 56"/>
                <a:gd name="T29" fmla="*/ 3 h 18"/>
                <a:gd name="T30" fmla="*/ 18 w 56"/>
                <a:gd name="T31" fmla="*/ 8 h 18"/>
                <a:gd name="T32" fmla="*/ 22 w 56"/>
                <a:gd name="T33" fmla="*/ 8 h 18"/>
                <a:gd name="T34" fmla="*/ 30 w 56"/>
                <a:gd name="T35" fmla="*/ 13 h 18"/>
                <a:gd name="T36" fmla="*/ 34 w 56"/>
                <a:gd name="T37" fmla="*/ 14 h 18"/>
                <a:gd name="T38" fmla="*/ 38 w 56"/>
                <a:gd name="T39" fmla="*/ 14 h 18"/>
                <a:gd name="T40" fmla="*/ 38 w 56"/>
                <a:gd name="T41" fmla="*/ 9 h 18"/>
                <a:gd name="T42" fmla="*/ 33 w 56"/>
                <a:gd name="T43" fmla="*/ 10 h 18"/>
                <a:gd name="T44" fmla="*/ 32 w 56"/>
                <a:gd name="T45" fmla="*/ 0 h 18"/>
                <a:gd name="T46" fmla="*/ 41 w 56"/>
                <a:gd name="T47" fmla="*/ 3 h 18"/>
                <a:gd name="T48" fmla="*/ 34 w 56"/>
                <a:gd name="T49" fmla="*/ 6 h 18"/>
                <a:gd name="T50" fmla="*/ 41 w 56"/>
                <a:gd name="T51" fmla="*/ 8 h 18"/>
                <a:gd name="T52" fmla="*/ 41 w 56"/>
                <a:gd name="T53" fmla="*/ 16 h 18"/>
                <a:gd name="T54" fmla="*/ 32 w 56"/>
                <a:gd name="T55" fmla="*/ 17 h 18"/>
                <a:gd name="T56" fmla="*/ 48 w 56"/>
                <a:gd name="T57" fmla="*/ 8 h 18"/>
                <a:gd name="T58" fmla="*/ 45 w 56"/>
                <a:gd name="T59" fmla="*/ 4 h 18"/>
                <a:gd name="T60" fmla="*/ 50 w 56"/>
                <a:gd name="T61" fmla="*/ 0 h 18"/>
                <a:gd name="T62" fmla="*/ 56 w 56"/>
                <a:gd name="T63" fmla="*/ 4 h 18"/>
                <a:gd name="T64" fmla="*/ 53 w 56"/>
                <a:gd name="T65" fmla="*/ 8 h 18"/>
                <a:gd name="T66" fmla="*/ 56 w 56"/>
                <a:gd name="T67" fmla="*/ 12 h 18"/>
                <a:gd name="T68" fmla="*/ 50 w 56"/>
                <a:gd name="T69" fmla="*/ 18 h 18"/>
                <a:gd name="T70" fmla="*/ 44 w 56"/>
                <a:gd name="T71" fmla="*/ 13 h 18"/>
                <a:gd name="T72" fmla="*/ 48 w 56"/>
                <a:gd name="T73" fmla="*/ 8 h 18"/>
                <a:gd name="T74" fmla="*/ 49 w 56"/>
                <a:gd name="T75" fmla="*/ 6 h 18"/>
                <a:gd name="T76" fmla="*/ 52 w 56"/>
                <a:gd name="T77" fmla="*/ 6 h 18"/>
                <a:gd name="T78" fmla="*/ 52 w 56"/>
                <a:gd name="T79" fmla="*/ 3 h 18"/>
                <a:gd name="T80" fmla="*/ 49 w 56"/>
                <a:gd name="T81" fmla="*/ 3 h 18"/>
                <a:gd name="T82" fmla="*/ 48 w 56"/>
                <a:gd name="T83" fmla="*/ 12 h 18"/>
                <a:gd name="T84" fmla="*/ 51 w 56"/>
                <a:gd name="T85" fmla="*/ 15 h 18"/>
                <a:gd name="T86" fmla="*/ 54 w 56"/>
                <a:gd name="T87" fmla="*/ 12 h 18"/>
                <a:gd name="T88" fmla="*/ 51 w 56"/>
                <a:gd name="T89" fmla="*/ 9 h 18"/>
                <a:gd name="T90" fmla="*/ 48 w 56"/>
                <a:gd name="T9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" h="18">
                  <a:moveTo>
                    <a:pt x="8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6"/>
                    <a:pt x="2" y="6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2" y="3"/>
                    <a:pt x="3" y="2"/>
                  </a:cubicBezTo>
                  <a:cubicBezTo>
                    <a:pt x="4" y="2"/>
                    <a:pt x="4" y="1"/>
                    <a:pt x="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7"/>
                    <a:pt x="8" y="17"/>
                    <a:pt x="8" y="17"/>
                  </a:cubicBezTo>
                  <a:close/>
                  <a:moveTo>
                    <a:pt x="15" y="13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9" y="15"/>
                    <a:pt x="20" y="15"/>
                    <a:pt x="20" y="15"/>
                  </a:cubicBezTo>
                  <a:cubicBezTo>
                    <a:pt x="21" y="15"/>
                    <a:pt x="21" y="14"/>
                    <a:pt x="22" y="14"/>
                  </a:cubicBezTo>
                  <a:cubicBezTo>
                    <a:pt x="22" y="13"/>
                    <a:pt x="23" y="12"/>
                    <a:pt x="23" y="10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8" y="12"/>
                    <a:pt x="17" y="11"/>
                    <a:pt x="16" y="10"/>
                  </a:cubicBezTo>
                  <a:cubicBezTo>
                    <a:pt x="15" y="9"/>
                    <a:pt x="14" y="8"/>
                    <a:pt x="14" y="6"/>
                  </a:cubicBezTo>
                  <a:cubicBezTo>
                    <a:pt x="14" y="4"/>
                    <a:pt x="15" y="2"/>
                    <a:pt x="16" y="1"/>
                  </a:cubicBezTo>
                  <a:cubicBezTo>
                    <a:pt x="17" y="0"/>
                    <a:pt x="18" y="0"/>
                    <a:pt x="20" y="0"/>
                  </a:cubicBezTo>
                  <a:cubicBezTo>
                    <a:pt x="22" y="0"/>
                    <a:pt x="23" y="0"/>
                    <a:pt x="24" y="2"/>
                  </a:cubicBezTo>
                  <a:cubicBezTo>
                    <a:pt x="26" y="3"/>
                    <a:pt x="26" y="5"/>
                    <a:pt x="26" y="8"/>
                  </a:cubicBezTo>
                  <a:cubicBezTo>
                    <a:pt x="26" y="12"/>
                    <a:pt x="25" y="14"/>
                    <a:pt x="24" y="16"/>
                  </a:cubicBezTo>
                  <a:cubicBezTo>
                    <a:pt x="23" y="17"/>
                    <a:pt x="21" y="18"/>
                    <a:pt x="19" y="18"/>
                  </a:cubicBezTo>
                  <a:cubicBezTo>
                    <a:pt x="18" y="18"/>
                    <a:pt x="17" y="17"/>
                    <a:pt x="16" y="16"/>
                  </a:cubicBezTo>
                  <a:cubicBezTo>
                    <a:pt x="16" y="16"/>
                    <a:pt x="15" y="15"/>
                    <a:pt x="15" y="13"/>
                  </a:cubicBezTo>
                  <a:close/>
                  <a:moveTo>
                    <a:pt x="22" y="6"/>
                  </a:moveTo>
                  <a:cubicBezTo>
                    <a:pt x="22" y="4"/>
                    <a:pt x="22" y="4"/>
                    <a:pt x="22" y="3"/>
                  </a:cubicBezTo>
                  <a:cubicBezTo>
                    <a:pt x="21" y="2"/>
                    <a:pt x="21" y="2"/>
                    <a:pt x="20" y="2"/>
                  </a:cubicBezTo>
                  <a:cubicBezTo>
                    <a:pt x="19" y="2"/>
                    <a:pt x="19" y="3"/>
                    <a:pt x="18" y="3"/>
                  </a:cubicBezTo>
                  <a:cubicBezTo>
                    <a:pt x="18" y="4"/>
                    <a:pt x="18" y="4"/>
                    <a:pt x="18" y="6"/>
                  </a:cubicBezTo>
                  <a:cubicBezTo>
                    <a:pt x="18" y="7"/>
                    <a:pt x="18" y="8"/>
                    <a:pt x="18" y="8"/>
                  </a:cubicBezTo>
                  <a:cubicBezTo>
                    <a:pt x="19" y="8"/>
                    <a:pt x="20" y="9"/>
                    <a:pt x="20" y="9"/>
                  </a:cubicBezTo>
                  <a:cubicBezTo>
                    <a:pt x="21" y="9"/>
                    <a:pt x="21" y="8"/>
                    <a:pt x="22" y="8"/>
                  </a:cubicBezTo>
                  <a:cubicBezTo>
                    <a:pt x="22" y="8"/>
                    <a:pt x="22" y="7"/>
                    <a:pt x="22" y="6"/>
                  </a:cubicBezTo>
                  <a:close/>
                  <a:moveTo>
                    <a:pt x="30" y="13"/>
                  </a:moveTo>
                  <a:cubicBezTo>
                    <a:pt x="34" y="12"/>
                    <a:pt x="34" y="12"/>
                    <a:pt x="34" y="12"/>
                  </a:cubicBezTo>
                  <a:cubicBezTo>
                    <a:pt x="34" y="13"/>
                    <a:pt x="34" y="14"/>
                    <a:pt x="34" y="14"/>
                  </a:cubicBezTo>
                  <a:cubicBezTo>
                    <a:pt x="35" y="15"/>
                    <a:pt x="36" y="15"/>
                    <a:pt x="36" y="15"/>
                  </a:cubicBezTo>
                  <a:cubicBezTo>
                    <a:pt x="37" y="15"/>
                    <a:pt x="37" y="15"/>
                    <a:pt x="38" y="14"/>
                  </a:cubicBezTo>
                  <a:cubicBezTo>
                    <a:pt x="38" y="14"/>
                    <a:pt x="39" y="13"/>
                    <a:pt x="39" y="12"/>
                  </a:cubicBezTo>
                  <a:cubicBezTo>
                    <a:pt x="39" y="10"/>
                    <a:pt x="38" y="10"/>
                    <a:pt x="38" y="9"/>
                  </a:cubicBezTo>
                  <a:cubicBezTo>
                    <a:pt x="38" y="9"/>
                    <a:pt x="37" y="8"/>
                    <a:pt x="36" y="8"/>
                  </a:cubicBezTo>
                  <a:cubicBezTo>
                    <a:pt x="35" y="8"/>
                    <a:pt x="34" y="9"/>
                    <a:pt x="33" y="10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5" y="6"/>
                    <a:pt x="36" y="6"/>
                    <a:pt x="37" y="6"/>
                  </a:cubicBezTo>
                  <a:cubicBezTo>
                    <a:pt x="38" y="6"/>
                    <a:pt x="40" y="6"/>
                    <a:pt x="41" y="8"/>
                  </a:cubicBezTo>
                  <a:cubicBezTo>
                    <a:pt x="42" y="9"/>
                    <a:pt x="42" y="10"/>
                    <a:pt x="42" y="12"/>
                  </a:cubicBezTo>
                  <a:cubicBezTo>
                    <a:pt x="42" y="14"/>
                    <a:pt x="42" y="15"/>
                    <a:pt x="41" y="16"/>
                  </a:cubicBezTo>
                  <a:cubicBezTo>
                    <a:pt x="40" y="18"/>
                    <a:pt x="38" y="18"/>
                    <a:pt x="36" y="18"/>
                  </a:cubicBezTo>
                  <a:cubicBezTo>
                    <a:pt x="35" y="18"/>
                    <a:pt x="33" y="18"/>
                    <a:pt x="32" y="17"/>
                  </a:cubicBezTo>
                  <a:cubicBezTo>
                    <a:pt x="31" y="16"/>
                    <a:pt x="30" y="14"/>
                    <a:pt x="30" y="13"/>
                  </a:cubicBezTo>
                  <a:close/>
                  <a:moveTo>
                    <a:pt x="48" y="8"/>
                  </a:moveTo>
                  <a:cubicBezTo>
                    <a:pt x="47" y="7"/>
                    <a:pt x="46" y="7"/>
                    <a:pt x="46" y="6"/>
                  </a:cubicBezTo>
                  <a:cubicBezTo>
                    <a:pt x="46" y="5"/>
                    <a:pt x="45" y="5"/>
                    <a:pt x="45" y="4"/>
                  </a:cubicBezTo>
                  <a:cubicBezTo>
                    <a:pt x="45" y="3"/>
                    <a:pt x="46" y="2"/>
                    <a:pt x="46" y="1"/>
                  </a:cubicBezTo>
                  <a:cubicBezTo>
                    <a:pt x="47" y="0"/>
                    <a:pt x="49" y="0"/>
                    <a:pt x="50" y="0"/>
                  </a:cubicBezTo>
                  <a:cubicBezTo>
                    <a:pt x="52" y="0"/>
                    <a:pt x="54" y="0"/>
                    <a:pt x="54" y="1"/>
                  </a:cubicBezTo>
                  <a:cubicBezTo>
                    <a:pt x="55" y="2"/>
                    <a:pt x="56" y="3"/>
                    <a:pt x="56" y="4"/>
                  </a:cubicBezTo>
                  <a:cubicBezTo>
                    <a:pt x="56" y="5"/>
                    <a:pt x="56" y="6"/>
                    <a:pt x="55" y="6"/>
                  </a:cubicBezTo>
                  <a:cubicBezTo>
                    <a:pt x="55" y="7"/>
                    <a:pt x="54" y="8"/>
                    <a:pt x="53" y="8"/>
                  </a:cubicBezTo>
                  <a:cubicBezTo>
                    <a:pt x="54" y="8"/>
                    <a:pt x="55" y="9"/>
                    <a:pt x="56" y="10"/>
                  </a:cubicBezTo>
                  <a:cubicBezTo>
                    <a:pt x="56" y="10"/>
                    <a:pt x="56" y="11"/>
                    <a:pt x="56" y="12"/>
                  </a:cubicBezTo>
                  <a:cubicBezTo>
                    <a:pt x="56" y="14"/>
                    <a:pt x="56" y="15"/>
                    <a:pt x="55" y="16"/>
                  </a:cubicBezTo>
                  <a:cubicBezTo>
                    <a:pt x="54" y="18"/>
                    <a:pt x="52" y="18"/>
                    <a:pt x="50" y="18"/>
                  </a:cubicBezTo>
                  <a:cubicBezTo>
                    <a:pt x="49" y="18"/>
                    <a:pt x="48" y="18"/>
                    <a:pt x="46" y="17"/>
                  </a:cubicBezTo>
                  <a:cubicBezTo>
                    <a:pt x="45" y="16"/>
                    <a:pt x="44" y="14"/>
                    <a:pt x="44" y="13"/>
                  </a:cubicBezTo>
                  <a:cubicBezTo>
                    <a:pt x="44" y="12"/>
                    <a:pt x="45" y="11"/>
                    <a:pt x="45" y="10"/>
                  </a:cubicBezTo>
                  <a:cubicBezTo>
                    <a:pt x="46" y="9"/>
                    <a:pt x="47" y="8"/>
                    <a:pt x="48" y="8"/>
                  </a:cubicBezTo>
                  <a:close/>
                  <a:moveTo>
                    <a:pt x="49" y="4"/>
                  </a:moveTo>
                  <a:cubicBezTo>
                    <a:pt x="49" y="5"/>
                    <a:pt x="49" y="6"/>
                    <a:pt x="49" y="6"/>
                  </a:cubicBezTo>
                  <a:cubicBezTo>
                    <a:pt x="50" y="6"/>
                    <a:pt x="50" y="6"/>
                    <a:pt x="51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3" y="6"/>
                    <a:pt x="53" y="5"/>
                    <a:pt x="53" y="4"/>
                  </a:cubicBezTo>
                  <a:cubicBezTo>
                    <a:pt x="53" y="4"/>
                    <a:pt x="53" y="3"/>
                    <a:pt x="52" y="3"/>
                  </a:cubicBezTo>
                  <a:cubicBezTo>
                    <a:pt x="52" y="2"/>
                    <a:pt x="52" y="2"/>
                    <a:pt x="51" y="2"/>
                  </a:cubicBezTo>
                  <a:cubicBezTo>
                    <a:pt x="50" y="2"/>
                    <a:pt x="50" y="2"/>
                    <a:pt x="49" y="3"/>
                  </a:cubicBezTo>
                  <a:cubicBezTo>
                    <a:pt x="49" y="3"/>
                    <a:pt x="49" y="4"/>
                    <a:pt x="49" y="4"/>
                  </a:cubicBezTo>
                  <a:close/>
                  <a:moveTo>
                    <a:pt x="48" y="12"/>
                  </a:moveTo>
                  <a:cubicBezTo>
                    <a:pt x="48" y="13"/>
                    <a:pt x="49" y="14"/>
                    <a:pt x="49" y="14"/>
                  </a:cubicBezTo>
                  <a:cubicBezTo>
                    <a:pt x="50" y="15"/>
                    <a:pt x="50" y="15"/>
                    <a:pt x="51" y="15"/>
                  </a:cubicBezTo>
                  <a:cubicBezTo>
                    <a:pt x="52" y="15"/>
                    <a:pt x="52" y="15"/>
                    <a:pt x="53" y="14"/>
                  </a:cubicBezTo>
                  <a:cubicBezTo>
                    <a:pt x="53" y="14"/>
                    <a:pt x="54" y="13"/>
                    <a:pt x="54" y="12"/>
                  </a:cubicBezTo>
                  <a:cubicBezTo>
                    <a:pt x="54" y="11"/>
                    <a:pt x="53" y="10"/>
                    <a:pt x="53" y="10"/>
                  </a:cubicBezTo>
                  <a:cubicBezTo>
                    <a:pt x="52" y="10"/>
                    <a:pt x="52" y="9"/>
                    <a:pt x="51" y="9"/>
                  </a:cubicBezTo>
                  <a:cubicBezTo>
                    <a:pt x="50" y="9"/>
                    <a:pt x="50" y="10"/>
                    <a:pt x="49" y="10"/>
                  </a:cubicBezTo>
                  <a:cubicBezTo>
                    <a:pt x="49" y="11"/>
                    <a:pt x="48" y="11"/>
                    <a:pt x="48" y="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8729725" y="4570716"/>
              <a:ext cx="474663" cy="477838"/>
            </a:xfrm>
            <a:custGeom>
              <a:avLst/>
              <a:gdLst>
                <a:gd name="T0" fmla="*/ 159 w 318"/>
                <a:gd name="T1" fmla="*/ 0 h 318"/>
                <a:gd name="T2" fmla="*/ 0 w 318"/>
                <a:gd name="T3" fmla="*/ 159 h 318"/>
                <a:gd name="T4" fmla="*/ 159 w 318"/>
                <a:gd name="T5" fmla="*/ 318 h 318"/>
                <a:gd name="T6" fmla="*/ 318 w 318"/>
                <a:gd name="T7" fmla="*/ 159 h 318"/>
                <a:gd name="T8" fmla="*/ 159 w 318"/>
                <a:gd name="T9" fmla="*/ 0 h 318"/>
                <a:gd name="T10" fmla="*/ 159 w 318"/>
                <a:gd name="T11" fmla="*/ 312 h 318"/>
                <a:gd name="T12" fmla="*/ 6 w 318"/>
                <a:gd name="T13" fmla="*/ 159 h 318"/>
                <a:gd name="T14" fmla="*/ 159 w 318"/>
                <a:gd name="T15" fmla="*/ 6 h 318"/>
                <a:gd name="T16" fmla="*/ 312 w 318"/>
                <a:gd name="T17" fmla="*/ 160 h 318"/>
                <a:gd name="T18" fmla="*/ 159 w 318"/>
                <a:gd name="T19" fmla="*/ 312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8" h="318">
                  <a:moveTo>
                    <a:pt x="159" y="0"/>
                  </a:moveTo>
                  <a:cubicBezTo>
                    <a:pt x="71" y="0"/>
                    <a:pt x="0" y="72"/>
                    <a:pt x="0" y="159"/>
                  </a:cubicBezTo>
                  <a:cubicBezTo>
                    <a:pt x="0" y="247"/>
                    <a:pt x="71" y="318"/>
                    <a:pt x="159" y="318"/>
                  </a:cubicBezTo>
                  <a:cubicBezTo>
                    <a:pt x="246" y="318"/>
                    <a:pt x="318" y="247"/>
                    <a:pt x="318" y="159"/>
                  </a:cubicBezTo>
                  <a:cubicBezTo>
                    <a:pt x="317" y="72"/>
                    <a:pt x="246" y="0"/>
                    <a:pt x="159" y="0"/>
                  </a:cubicBezTo>
                  <a:close/>
                  <a:moveTo>
                    <a:pt x="159" y="312"/>
                  </a:moveTo>
                  <a:cubicBezTo>
                    <a:pt x="74" y="312"/>
                    <a:pt x="6" y="244"/>
                    <a:pt x="6" y="159"/>
                  </a:cubicBezTo>
                  <a:cubicBezTo>
                    <a:pt x="6" y="75"/>
                    <a:pt x="74" y="6"/>
                    <a:pt x="159" y="6"/>
                  </a:cubicBezTo>
                  <a:cubicBezTo>
                    <a:pt x="243" y="6"/>
                    <a:pt x="312" y="75"/>
                    <a:pt x="312" y="160"/>
                  </a:cubicBezTo>
                  <a:cubicBezTo>
                    <a:pt x="312" y="244"/>
                    <a:pt x="243" y="312"/>
                    <a:pt x="159" y="31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8763063" y="4810429"/>
              <a:ext cx="407988" cy="204788"/>
            </a:xfrm>
            <a:custGeom>
              <a:avLst/>
              <a:gdLst>
                <a:gd name="T0" fmla="*/ 258 w 274"/>
                <a:gd name="T1" fmla="*/ 63 h 137"/>
                <a:gd name="T2" fmla="*/ 1 w 274"/>
                <a:gd name="T3" fmla="*/ 12 h 137"/>
                <a:gd name="T4" fmla="*/ 14 w 274"/>
                <a:gd name="T5" fmla="*/ 9 h 137"/>
                <a:gd name="T6" fmla="*/ 1 w 274"/>
                <a:gd name="T7" fmla="*/ 17 h 137"/>
                <a:gd name="T8" fmla="*/ 16 w 274"/>
                <a:gd name="T9" fmla="*/ 29 h 137"/>
                <a:gd name="T10" fmla="*/ 11 w 274"/>
                <a:gd name="T11" fmla="*/ 27 h 137"/>
                <a:gd name="T12" fmla="*/ 14 w 274"/>
                <a:gd name="T13" fmla="*/ 36 h 137"/>
                <a:gd name="T14" fmla="*/ 18 w 274"/>
                <a:gd name="T15" fmla="*/ 47 h 137"/>
                <a:gd name="T16" fmla="*/ 21 w 274"/>
                <a:gd name="T17" fmla="*/ 57 h 137"/>
                <a:gd name="T18" fmla="*/ 21 w 274"/>
                <a:gd name="T19" fmla="*/ 55 h 137"/>
                <a:gd name="T20" fmla="*/ 19 w 274"/>
                <a:gd name="T21" fmla="*/ 66 h 137"/>
                <a:gd name="T22" fmla="*/ 22 w 274"/>
                <a:gd name="T23" fmla="*/ 62 h 137"/>
                <a:gd name="T24" fmla="*/ 22 w 274"/>
                <a:gd name="T25" fmla="*/ 71 h 137"/>
                <a:gd name="T26" fmla="*/ 30 w 274"/>
                <a:gd name="T27" fmla="*/ 71 h 137"/>
                <a:gd name="T28" fmla="*/ 30 w 274"/>
                <a:gd name="T29" fmla="*/ 86 h 137"/>
                <a:gd name="T30" fmla="*/ 36 w 274"/>
                <a:gd name="T31" fmla="*/ 79 h 137"/>
                <a:gd name="T32" fmla="*/ 47 w 274"/>
                <a:gd name="T33" fmla="*/ 90 h 137"/>
                <a:gd name="T34" fmla="*/ 58 w 274"/>
                <a:gd name="T35" fmla="*/ 96 h 137"/>
                <a:gd name="T36" fmla="*/ 51 w 274"/>
                <a:gd name="T37" fmla="*/ 95 h 137"/>
                <a:gd name="T38" fmla="*/ 58 w 274"/>
                <a:gd name="T39" fmla="*/ 105 h 137"/>
                <a:gd name="T40" fmla="*/ 67 w 274"/>
                <a:gd name="T41" fmla="*/ 106 h 137"/>
                <a:gd name="T42" fmla="*/ 76 w 274"/>
                <a:gd name="T43" fmla="*/ 112 h 137"/>
                <a:gd name="T44" fmla="*/ 82 w 274"/>
                <a:gd name="T45" fmla="*/ 111 h 137"/>
                <a:gd name="T46" fmla="*/ 78 w 274"/>
                <a:gd name="T47" fmla="*/ 113 h 137"/>
                <a:gd name="T48" fmla="*/ 83 w 274"/>
                <a:gd name="T49" fmla="*/ 123 h 137"/>
                <a:gd name="T50" fmla="*/ 97 w 274"/>
                <a:gd name="T51" fmla="*/ 121 h 137"/>
                <a:gd name="T52" fmla="*/ 100 w 274"/>
                <a:gd name="T53" fmla="*/ 125 h 137"/>
                <a:gd name="T54" fmla="*/ 108 w 274"/>
                <a:gd name="T55" fmla="*/ 126 h 137"/>
                <a:gd name="T56" fmla="*/ 113 w 274"/>
                <a:gd name="T57" fmla="*/ 126 h 137"/>
                <a:gd name="T58" fmla="*/ 132 w 274"/>
                <a:gd name="T59" fmla="*/ 136 h 137"/>
                <a:gd name="T60" fmla="*/ 126 w 274"/>
                <a:gd name="T61" fmla="*/ 130 h 137"/>
                <a:gd name="T62" fmla="*/ 128 w 274"/>
                <a:gd name="T63" fmla="*/ 135 h 137"/>
                <a:gd name="T64" fmla="*/ 135 w 274"/>
                <a:gd name="T65" fmla="*/ 135 h 137"/>
                <a:gd name="T66" fmla="*/ 149 w 274"/>
                <a:gd name="T67" fmla="*/ 136 h 137"/>
                <a:gd name="T68" fmla="*/ 152 w 274"/>
                <a:gd name="T69" fmla="*/ 133 h 137"/>
                <a:gd name="T70" fmla="*/ 167 w 274"/>
                <a:gd name="T71" fmla="*/ 131 h 137"/>
                <a:gd name="T72" fmla="*/ 180 w 274"/>
                <a:gd name="T73" fmla="*/ 128 h 137"/>
                <a:gd name="T74" fmla="*/ 175 w 274"/>
                <a:gd name="T75" fmla="*/ 122 h 137"/>
                <a:gd name="T76" fmla="*/ 187 w 274"/>
                <a:gd name="T77" fmla="*/ 119 h 137"/>
                <a:gd name="T78" fmla="*/ 192 w 274"/>
                <a:gd name="T79" fmla="*/ 117 h 137"/>
                <a:gd name="T80" fmla="*/ 199 w 274"/>
                <a:gd name="T81" fmla="*/ 119 h 137"/>
                <a:gd name="T82" fmla="*/ 203 w 274"/>
                <a:gd name="T83" fmla="*/ 119 h 137"/>
                <a:gd name="T84" fmla="*/ 217 w 274"/>
                <a:gd name="T85" fmla="*/ 111 h 137"/>
                <a:gd name="T86" fmla="*/ 217 w 274"/>
                <a:gd name="T87" fmla="*/ 106 h 137"/>
                <a:gd name="T88" fmla="*/ 232 w 274"/>
                <a:gd name="T89" fmla="*/ 96 h 137"/>
                <a:gd name="T90" fmla="*/ 231 w 274"/>
                <a:gd name="T91" fmla="*/ 97 h 137"/>
                <a:gd name="T92" fmla="*/ 238 w 274"/>
                <a:gd name="T93" fmla="*/ 95 h 137"/>
                <a:gd name="T94" fmla="*/ 234 w 274"/>
                <a:gd name="T95" fmla="*/ 85 h 137"/>
                <a:gd name="T96" fmla="*/ 242 w 274"/>
                <a:gd name="T97" fmla="*/ 73 h 137"/>
                <a:gd name="T98" fmla="*/ 238 w 274"/>
                <a:gd name="T99" fmla="*/ 77 h 137"/>
                <a:gd name="T100" fmla="*/ 252 w 274"/>
                <a:gd name="T101" fmla="*/ 71 h 137"/>
                <a:gd name="T102" fmla="*/ 266 w 274"/>
                <a:gd name="T103" fmla="*/ 40 h 137"/>
                <a:gd name="T104" fmla="*/ 258 w 274"/>
                <a:gd name="T105" fmla="*/ 48 h 137"/>
                <a:gd name="T106" fmla="*/ 268 w 274"/>
                <a:gd name="T107" fmla="*/ 35 h 137"/>
                <a:gd name="T108" fmla="*/ 259 w 274"/>
                <a:gd name="T109" fmla="*/ 22 h 137"/>
                <a:gd name="T110" fmla="*/ 262 w 274"/>
                <a:gd name="T111" fmla="*/ 27 h 137"/>
                <a:gd name="T112" fmla="*/ 273 w 274"/>
                <a:gd name="T113" fmla="*/ 17 h 137"/>
                <a:gd name="T114" fmla="*/ 273 w 274"/>
                <a:gd name="T115" fmla="*/ 12 h 137"/>
                <a:gd name="T116" fmla="*/ 266 w 274"/>
                <a:gd name="T117" fmla="*/ 7 h 137"/>
                <a:gd name="T118" fmla="*/ 269 w 274"/>
                <a:gd name="T119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4" h="137">
                  <a:moveTo>
                    <a:pt x="250" y="51"/>
                  </a:moveTo>
                  <a:cubicBezTo>
                    <a:pt x="250" y="51"/>
                    <a:pt x="250" y="51"/>
                    <a:pt x="250" y="51"/>
                  </a:cubicBezTo>
                  <a:cubicBezTo>
                    <a:pt x="250" y="52"/>
                    <a:pt x="250" y="52"/>
                    <a:pt x="250" y="52"/>
                  </a:cubicBezTo>
                  <a:cubicBezTo>
                    <a:pt x="250" y="53"/>
                    <a:pt x="250" y="53"/>
                    <a:pt x="249" y="53"/>
                  </a:cubicBezTo>
                  <a:cubicBezTo>
                    <a:pt x="249" y="53"/>
                    <a:pt x="248" y="53"/>
                    <a:pt x="248" y="53"/>
                  </a:cubicBezTo>
                  <a:cubicBezTo>
                    <a:pt x="248" y="53"/>
                    <a:pt x="248" y="53"/>
                    <a:pt x="248" y="53"/>
                  </a:cubicBezTo>
                  <a:cubicBezTo>
                    <a:pt x="248" y="54"/>
                    <a:pt x="248" y="54"/>
                    <a:pt x="249" y="55"/>
                  </a:cubicBezTo>
                  <a:cubicBezTo>
                    <a:pt x="251" y="56"/>
                    <a:pt x="251" y="56"/>
                    <a:pt x="251" y="56"/>
                  </a:cubicBezTo>
                  <a:cubicBezTo>
                    <a:pt x="252" y="53"/>
                    <a:pt x="252" y="53"/>
                    <a:pt x="252" y="53"/>
                  </a:cubicBezTo>
                  <a:cubicBezTo>
                    <a:pt x="253" y="54"/>
                    <a:pt x="253" y="54"/>
                    <a:pt x="253" y="54"/>
                  </a:cubicBezTo>
                  <a:cubicBezTo>
                    <a:pt x="252" y="56"/>
                    <a:pt x="252" y="56"/>
                    <a:pt x="252" y="56"/>
                  </a:cubicBezTo>
                  <a:cubicBezTo>
                    <a:pt x="258" y="59"/>
                    <a:pt x="258" y="59"/>
                    <a:pt x="258" y="59"/>
                  </a:cubicBezTo>
                  <a:cubicBezTo>
                    <a:pt x="258" y="60"/>
                    <a:pt x="259" y="59"/>
                    <a:pt x="260" y="58"/>
                  </a:cubicBezTo>
                  <a:cubicBezTo>
                    <a:pt x="260" y="58"/>
                    <a:pt x="260" y="58"/>
                    <a:pt x="260" y="58"/>
                  </a:cubicBezTo>
                  <a:cubicBezTo>
                    <a:pt x="258" y="63"/>
                    <a:pt x="258" y="63"/>
                    <a:pt x="258" y="63"/>
                  </a:cubicBezTo>
                  <a:cubicBezTo>
                    <a:pt x="257" y="63"/>
                    <a:pt x="257" y="63"/>
                    <a:pt x="257" y="63"/>
                  </a:cubicBezTo>
                  <a:cubicBezTo>
                    <a:pt x="258" y="62"/>
                    <a:pt x="258" y="62"/>
                    <a:pt x="257" y="61"/>
                  </a:cubicBezTo>
                  <a:cubicBezTo>
                    <a:pt x="251" y="58"/>
                    <a:pt x="251" y="58"/>
                    <a:pt x="251" y="58"/>
                  </a:cubicBezTo>
                  <a:cubicBezTo>
                    <a:pt x="250" y="60"/>
                    <a:pt x="250" y="60"/>
                    <a:pt x="250" y="60"/>
                  </a:cubicBezTo>
                  <a:cubicBezTo>
                    <a:pt x="250" y="59"/>
                    <a:pt x="250" y="59"/>
                    <a:pt x="250" y="59"/>
                  </a:cubicBezTo>
                  <a:cubicBezTo>
                    <a:pt x="250" y="58"/>
                    <a:pt x="250" y="58"/>
                    <a:pt x="250" y="58"/>
                  </a:cubicBezTo>
                  <a:cubicBezTo>
                    <a:pt x="250" y="57"/>
                    <a:pt x="250" y="57"/>
                    <a:pt x="250" y="57"/>
                  </a:cubicBezTo>
                  <a:cubicBezTo>
                    <a:pt x="249" y="57"/>
                    <a:pt x="248" y="56"/>
                    <a:pt x="248" y="55"/>
                  </a:cubicBezTo>
                  <a:cubicBezTo>
                    <a:pt x="247" y="54"/>
                    <a:pt x="247" y="53"/>
                    <a:pt x="248" y="52"/>
                  </a:cubicBezTo>
                  <a:cubicBezTo>
                    <a:pt x="248" y="52"/>
                    <a:pt x="249" y="51"/>
                    <a:pt x="250" y="51"/>
                  </a:cubicBezTo>
                  <a:cubicBezTo>
                    <a:pt x="250" y="51"/>
                    <a:pt x="250" y="51"/>
                    <a:pt x="250" y="51"/>
                  </a:cubicBezTo>
                  <a:close/>
                  <a:moveTo>
                    <a:pt x="14" y="15"/>
                  </a:moveTo>
                  <a:cubicBezTo>
                    <a:pt x="14" y="14"/>
                    <a:pt x="14" y="13"/>
                    <a:pt x="12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3"/>
                    <a:pt x="2" y="13"/>
                    <a:pt x="1" y="12"/>
                  </a:cubicBezTo>
                  <a:cubicBezTo>
                    <a:pt x="0" y="11"/>
                    <a:pt x="0" y="10"/>
                    <a:pt x="0" y="8"/>
                  </a:cubicBezTo>
                  <a:cubicBezTo>
                    <a:pt x="0" y="7"/>
                    <a:pt x="0" y="5"/>
                    <a:pt x="1" y="5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1"/>
                    <a:pt x="13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5"/>
                    <a:pt x="13" y="4"/>
                    <a:pt x="12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lose/>
                  <a:moveTo>
                    <a:pt x="3" y="27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2" y="23"/>
                    <a:pt x="3" y="24"/>
                    <a:pt x="4" y="24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10" y="23"/>
                    <a:pt x="10" y="23"/>
                    <a:pt x="10" y="22"/>
                  </a:cubicBezTo>
                  <a:cubicBezTo>
                    <a:pt x="11" y="22"/>
                    <a:pt x="11" y="21"/>
                    <a:pt x="10" y="21"/>
                  </a:cubicBezTo>
                  <a:cubicBezTo>
                    <a:pt x="10" y="20"/>
                    <a:pt x="10" y="19"/>
                    <a:pt x="9" y="19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8"/>
                    <a:pt x="3" y="18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1" y="20"/>
                    <a:pt x="12" y="21"/>
                    <a:pt x="12" y="22"/>
                  </a:cubicBezTo>
                  <a:cubicBezTo>
                    <a:pt x="12" y="23"/>
                    <a:pt x="11" y="24"/>
                    <a:pt x="9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lose/>
                  <a:moveTo>
                    <a:pt x="16" y="29"/>
                  </a:move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5" y="27"/>
                    <a:pt x="16" y="27"/>
                    <a:pt x="16" y="27"/>
                  </a:cubicBezTo>
                  <a:cubicBezTo>
                    <a:pt x="16" y="27"/>
                    <a:pt x="16" y="27"/>
                    <a:pt x="17" y="27"/>
                  </a:cubicBezTo>
                  <a:cubicBezTo>
                    <a:pt x="17" y="27"/>
                    <a:pt x="17" y="28"/>
                    <a:pt x="17" y="2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6" y="29"/>
                  </a:cubicBezTo>
                  <a:close/>
                  <a:moveTo>
                    <a:pt x="4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0"/>
                    <a:pt x="5" y="3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1" y="29"/>
                    <a:pt x="11" y="28"/>
                    <a:pt x="11" y="28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5" y="32"/>
                    <a:pt x="5" y="32"/>
                    <a:pt x="5" y="32"/>
                  </a:cubicBezTo>
                  <a:cubicBezTo>
                    <a:pt x="5" y="32"/>
                    <a:pt x="4" y="33"/>
                    <a:pt x="4" y="33"/>
                  </a:cubicBezTo>
                  <a:cubicBezTo>
                    <a:pt x="4" y="33"/>
                    <a:pt x="4" y="33"/>
                    <a:pt x="4" y="33"/>
                  </a:cubicBezTo>
                  <a:close/>
                  <a:moveTo>
                    <a:pt x="16" y="42"/>
                  </a:moveTo>
                  <a:cubicBezTo>
                    <a:pt x="16" y="41"/>
                    <a:pt x="15" y="41"/>
                    <a:pt x="14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4" y="34"/>
                    <a:pt x="14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4" y="36"/>
                    <a:pt x="14" y="36"/>
                  </a:cubicBezTo>
                  <a:cubicBezTo>
                    <a:pt x="14" y="36"/>
                    <a:pt x="14" y="36"/>
                    <a:pt x="13" y="37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14" y="53"/>
                  </a:moveTo>
                  <a:cubicBezTo>
                    <a:pt x="13" y="53"/>
                    <a:pt x="12" y="53"/>
                    <a:pt x="11" y="52"/>
                  </a:cubicBezTo>
                  <a:cubicBezTo>
                    <a:pt x="10" y="51"/>
                    <a:pt x="10" y="51"/>
                    <a:pt x="9" y="50"/>
                  </a:cubicBezTo>
                  <a:cubicBezTo>
                    <a:pt x="9" y="49"/>
                    <a:pt x="9" y="48"/>
                    <a:pt x="9" y="47"/>
                  </a:cubicBezTo>
                  <a:cubicBezTo>
                    <a:pt x="10" y="46"/>
                    <a:pt x="11" y="45"/>
                    <a:pt x="12" y="45"/>
                  </a:cubicBezTo>
                  <a:cubicBezTo>
                    <a:pt x="13" y="44"/>
                    <a:pt x="14" y="44"/>
                    <a:pt x="16" y="45"/>
                  </a:cubicBezTo>
                  <a:cubicBezTo>
                    <a:pt x="17" y="45"/>
                    <a:pt x="18" y="46"/>
                    <a:pt x="18" y="47"/>
                  </a:cubicBezTo>
                  <a:cubicBezTo>
                    <a:pt x="18" y="48"/>
                    <a:pt x="18" y="49"/>
                    <a:pt x="18" y="50"/>
                  </a:cubicBezTo>
                  <a:cubicBezTo>
                    <a:pt x="18" y="51"/>
                    <a:pt x="17" y="51"/>
                    <a:pt x="16" y="52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2" y="46"/>
                    <a:pt x="12" y="47"/>
                    <a:pt x="11" y="48"/>
                  </a:cubicBezTo>
                  <a:cubicBezTo>
                    <a:pt x="10" y="49"/>
                    <a:pt x="10" y="49"/>
                    <a:pt x="10" y="51"/>
                  </a:cubicBezTo>
                  <a:cubicBezTo>
                    <a:pt x="11" y="51"/>
                    <a:pt x="11" y="52"/>
                    <a:pt x="12" y="52"/>
                  </a:cubicBezTo>
                  <a:cubicBezTo>
                    <a:pt x="13" y="52"/>
                    <a:pt x="14" y="52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lose/>
                  <a:moveTo>
                    <a:pt x="16" y="49"/>
                  </a:moveTo>
                  <a:cubicBezTo>
                    <a:pt x="18" y="49"/>
                    <a:pt x="18" y="48"/>
                    <a:pt x="18" y="47"/>
                  </a:cubicBezTo>
                  <a:cubicBezTo>
                    <a:pt x="17" y="45"/>
                    <a:pt x="16" y="45"/>
                    <a:pt x="14" y="45"/>
                  </a:cubicBezTo>
                  <a:cubicBezTo>
                    <a:pt x="16" y="49"/>
                    <a:pt x="16" y="49"/>
                    <a:pt x="16" y="49"/>
                  </a:cubicBezTo>
                  <a:close/>
                  <a:moveTo>
                    <a:pt x="22" y="58"/>
                  </a:moveTo>
                  <a:cubicBezTo>
                    <a:pt x="22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5"/>
                    <a:pt x="21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14" y="58"/>
                    <a:pt x="14" y="59"/>
                    <a:pt x="14" y="59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13" y="56"/>
                    <a:pt x="14" y="56"/>
                    <a:pt x="14" y="56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20" y="53"/>
                    <a:pt x="20" y="52"/>
                    <a:pt x="20" y="52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1" y="55"/>
                    <a:pt x="21" y="55"/>
                    <a:pt x="21" y="55"/>
                  </a:cubicBezTo>
                  <a:cubicBezTo>
                    <a:pt x="22" y="55"/>
                    <a:pt x="23" y="56"/>
                    <a:pt x="24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3" y="58"/>
                    <a:pt x="22" y="58"/>
                    <a:pt x="22" y="58"/>
                  </a:cubicBezTo>
                  <a:close/>
                  <a:moveTo>
                    <a:pt x="21" y="67"/>
                  </a:moveTo>
                  <a:cubicBezTo>
                    <a:pt x="20" y="68"/>
                    <a:pt x="19" y="68"/>
                    <a:pt x="18" y="67"/>
                  </a:cubicBezTo>
                  <a:cubicBezTo>
                    <a:pt x="18" y="67"/>
                    <a:pt x="17" y="67"/>
                    <a:pt x="17" y="66"/>
                  </a:cubicBezTo>
                  <a:cubicBezTo>
                    <a:pt x="17" y="65"/>
                    <a:pt x="16" y="65"/>
                    <a:pt x="16" y="65"/>
                  </a:cubicBezTo>
                  <a:cubicBezTo>
                    <a:pt x="16" y="64"/>
                    <a:pt x="16" y="64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17" y="63"/>
                    <a:pt x="16" y="64"/>
                    <a:pt x="17" y="65"/>
                  </a:cubicBezTo>
                  <a:cubicBezTo>
                    <a:pt x="18" y="65"/>
                    <a:pt x="18" y="66"/>
                    <a:pt x="18" y="66"/>
                  </a:cubicBezTo>
                  <a:cubicBezTo>
                    <a:pt x="18" y="66"/>
                    <a:pt x="19" y="66"/>
                    <a:pt x="19" y="66"/>
                  </a:cubicBezTo>
                  <a:cubicBezTo>
                    <a:pt x="20" y="65"/>
                    <a:pt x="20" y="65"/>
                    <a:pt x="20" y="63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0"/>
                    <a:pt x="21" y="59"/>
                  </a:cubicBezTo>
                  <a:cubicBezTo>
                    <a:pt x="22" y="59"/>
                    <a:pt x="22" y="59"/>
                    <a:pt x="23" y="59"/>
                  </a:cubicBezTo>
                  <a:cubicBezTo>
                    <a:pt x="24" y="59"/>
                    <a:pt x="24" y="60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6" y="63"/>
                    <a:pt x="26" y="63"/>
                    <a:pt x="26" y="63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5" y="63"/>
                    <a:pt x="25" y="61"/>
                    <a:pt x="25" y="61"/>
                  </a:cubicBezTo>
                  <a:cubicBezTo>
                    <a:pt x="25" y="60"/>
                    <a:pt x="24" y="60"/>
                    <a:pt x="24" y="60"/>
                  </a:cubicBezTo>
                  <a:cubicBezTo>
                    <a:pt x="24" y="60"/>
                    <a:pt x="23" y="60"/>
                    <a:pt x="23" y="60"/>
                  </a:cubicBezTo>
                  <a:cubicBezTo>
                    <a:pt x="22" y="60"/>
                    <a:pt x="22" y="61"/>
                    <a:pt x="22" y="62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66"/>
                    <a:pt x="22" y="67"/>
                    <a:pt x="21" y="67"/>
                  </a:cubicBezTo>
                  <a:close/>
                  <a:moveTo>
                    <a:pt x="33" y="67"/>
                  </a:moveTo>
                  <a:cubicBezTo>
                    <a:pt x="32" y="67"/>
                    <a:pt x="32" y="67"/>
                    <a:pt x="32" y="67"/>
                  </a:cubicBezTo>
                  <a:cubicBezTo>
                    <a:pt x="32" y="67"/>
                    <a:pt x="32" y="66"/>
                    <a:pt x="31" y="66"/>
                  </a:cubicBezTo>
                  <a:cubicBezTo>
                    <a:pt x="31" y="66"/>
                    <a:pt x="31" y="66"/>
                    <a:pt x="31" y="65"/>
                  </a:cubicBezTo>
                  <a:cubicBezTo>
                    <a:pt x="31" y="65"/>
                    <a:pt x="32" y="65"/>
                    <a:pt x="32" y="65"/>
                  </a:cubicBezTo>
                  <a:cubicBezTo>
                    <a:pt x="32" y="65"/>
                    <a:pt x="32" y="64"/>
                    <a:pt x="32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5"/>
                    <a:pt x="34" y="65"/>
                    <a:pt x="33" y="66"/>
                  </a:cubicBezTo>
                  <a:cubicBezTo>
                    <a:pt x="33" y="66"/>
                    <a:pt x="33" y="66"/>
                    <a:pt x="33" y="67"/>
                  </a:cubicBezTo>
                  <a:close/>
                  <a:moveTo>
                    <a:pt x="22" y="75"/>
                  </a:moveTo>
                  <a:cubicBezTo>
                    <a:pt x="20" y="71"/>
                    <a:pt x="20" y="71"/>
                    <a:pt x="20" y="71"/>
                  </a:cubicBezTo>
                  <a:cubicBezTo>
                    <a:pt x="20" y="71"/>
                    <a:pt x="20" y="71"/>
                    <a:pt x="20" y="71"/>
                  </a:cubicBezTo>
                  <a:cubicBezTo>
                    <a:pt x="21" y="71"/>
                    <a:pt x="22" y="72"/>
                    <a:pt x="22" y="71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8"/>
                    <a:pt x="28" y="68"/>
                    <a:pt x="28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0" y="69"/>
                    <a:pt x="30" y="69"/>
                    <a:pt x="30" y="69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2" y="73"/>
                    <a:pt x="22" y="73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lose/>
                  <a:moveTo>
                    <a:pt x="28" y="80"/>
                  </a:moveTo>
                  <a:cubicBezTo>
                    <a:pt x="27" y="80"/>
                    <a:pt x="26" y="80"/>
                    <a:pt x="26" y="79"/>
                  </a:cubicBezTo>
                  <a:cubicBezTo>
                    <a:pt x="26" y="79"/>
                    <a:pt x="25" y="79"/>
                    <a:pt x="25" y="79"/>
                  </a:cubicBezTo>
                  <a:cubicBezTo>
                    <a:pt x="24" y="78"/>
                    <a:pt x="24" y="77"/>
                    <a:pt x="26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0" y="71"/>
                    <a:pt x="30" y="71"/>
                    <a:pt x="30" y="71"/>
                  </a:cubicBezTo>
                  <a:cubicBezTo>
                    <a:pt x="31" y="72"/>
                    <a:pt x="32" y="72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2" y="73"/>
                    <a:pt x="32" y="73"/>
                    <a:pt x="32" y="73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3" y="75"/>
                    <a:pt x="33" y="75"/>
                    <a:pt x="33" y="75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6" y="78"/>
                    <a:pt x="26" y="79"/>
                    <a:pt x="26" y="79"/>
                  </a:cubicBezTo>
                  <a:cubicBezTo>
                    <a:pt x="27" y="79"/>
                    <a:pt x="27" y="79"/>
                    <a:pt x="28" y="80"/>
                  </a:cubicBezTo>
                  <a:cubicBezTo>
                    <a:pt x="28" y="80"/>
                    <a:pt x="28" y="80"/>
                    <a:pt x="28" y="80"/>
                  </a:cubicBezTo>
                  <a:close/>
                  <a:moveTo>
                    <a:pt x="40" y="84"/>
                  </a:moveTo>
                  <a:cubicBezTo>
                    <a:pt x="40" y="84"/>
                    <a:pt x="40" y="83"/>
                    <a:pt x="40" y="83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8" y="87"/>
                    <a:pt x="26" y="87"/>
                    <a:pt x="25" y="86"/>
                  </a:cubicBezTo>
                  <a:cubicBezTo>
                    <a:pt x="24" y="85"/>
                    <a:pt x="25" y="84"/>
                    <a:pt x="25" y="84"/>
                  </a:cubicBezTo>
                  <a:cubicBezTo>
                    <a:pt x="25" y="84"/>
                    <a:pt x="26" y="84"/>
                    <a:pt x="26" y="84"/>
                  </a:cubicBezTo>
                  <a:cubicBezTo>
                    <a:pt x="26" y="84"/>
                    <a:pt x="26" y="84"/>
                    <a:pt x="26" y="84"/>
                  </a:cubicBezTo>
                  <a:cubicBezTo>
                    <a:pt x="26" y="84"/>
                    <a:pt x="27" y="85"/>
                    <a:pt x="27" y="85"/>
                  </a:cubicBezTo>
                  <a:cubicBezTo>
                    <a:pt x="27" y="85"/>
                    <a:pt x="27" y="85"/>
                    <a:pt x="27" y="85"/>
                  </a:cubicBezTo>
                  <a:cubicBezTo>
                    <a:pt x="28" y="86"/>
                    <a:pt x="29" y="86"/>
                    <a:pt x="31" y="85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5" y="77"/>
                    <a:pt x="35" y="77"/>
                    <a:pt x="35" y="77"/>
                  </a:cubicBezTo>
                  <a:cubicBezTo>
                    <a:pt x="35" y="77"/>
                    <a:pt x="35" y="77"/>
                    <a:pt x="34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37" y="79"/>
                    <a:pt x="37" y="79"/>
                    <a:pt x="37" y="79"/>
                  </a:cubicBezTo>
                  <a:cubicBezTo>
                    <a:pt x="37" y="79"/>
                    <a:pt x="36" y="79"/>
                    <a:pt x="36" y="79"/>
                  </a:cubicBezTo>
                  <a:cubicBezTo>
                    <a:pt x="36" y="79"/>
                    <a:pt x="36" y="79"/>
                    <a:pt x="36" y="79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3"/>
                    <a:pt x="39" y="82"/>
                    <a:pt x="39" y="82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1"/>
                    <a:pt x="39" y="81"/>
                    <a:pt x="38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0" y="84"/>
                    <a:pt x="40" y="84"/>
                    <a:pt x="40" y="84"/>
                  </a:cubicBezTo>
                  <a:close/>
                  <a:moveTo>
                    <a:pt x="47" y="97"/>
                  </a:moveTo>
                  <a:cubicBezTo>
                    <a:pt x="46" y="97"/>
                    <a:pt x="45" y="98"/>
                    <a:pt x="44" y="98"/>
                  </a:cubicBezTo>
                  <a:cubicBezTo>
                    <a:pt x="42" y="98"/>
                    <a:pt x="41" y="98"/>
                    <a:pt x="40" y="97"/>
                  </a:cubicBezTo>
                  <a:cubicBezTo>
                    <a:pt x="40" y="96"/>
                    <a:pt x="39" y="95"/>
                    <a:pt x="39" y="94"/>
                  </a:cubicBezTo>
                  <a:cubicBezTo>
                    <a:pt x="39" y="93"/>
                    <a:pt x="40" y="91"/>
                    <a:pt x="41" y="91"/>
                  </a:cubicBezTo>
                  <a:cubicBezTo>
                    <a:pt x="42" y="90"/>
                    <a:pt x="43" y="89"/>
                    <a:pt x="44" y="89"/>
                  </a:cubicBezTo>
                  <a:cubicBezTo>
                    <a:pt x="45" y="89"/>
                    <a:pt x="46" y="89"/>
                    <a:pt x="47" y="90"/>
                  </a:cubicBezTo>
                  <a:cubicBezTo>
                    <a:pt x="48" y="91"/>
                    <a:pt x="49" y="92"/>
                    <a:pt x="49" y="93"/>
                  </a:cubicBezTo>
                  <a:cubicBezTo>
                    <a:pt x="49" y="95"/>
                    <a:pt x="48" y="95"/>
                    <a:pt x="47" y="97"/>
                  </a:cubicBezTo>
                  <a:close/>
                  <a:moveTo>
                    <a:pt x="45" y="96"/>
                  </a:moveTo>
                  <a:cubicBezTo>
                    <a:pt x="46" y="95"/>
                    <a:pt x="47" y="94"/>
                    <a:pt x="47" y="93"/>
                  </a:cubicBezTo>
                  <a:cubicBezTo>
                    <a:pt x="48" y="92"/>
                    <a:pt x="47" y="91"/>
                    <a:pt x="47" y="90"/>
                  </a:cubicBezTo>
                  <a:cubicBezTo>
                    <a:pt x="46" y="90"/>
                    <a:pt x="46" y="89"/>
                    <a:pt x="45" y="90"/>
                  </a:cubicBezTo>
                  <a:cubicBezTo>
                    <a:pt x="44" y="90"/>
                    <a:pt x="44" y="91"/>
                    <a:pt x="43" y="91"/>
                  </a:cubicBezTo>
                  <a:cubicBezTo>
                    <a:pt x="42" y="92"/>
                    <a:pt x="41" y="93"/>
                    <a:pt x="41" y="94"/>
                  </a:cubicBezTo>
                  <a:cubicBezTo>
                    <a:pt x="40" y="95"/>
                    <a:pt x="40" y="96"/>
                    <a:pt x="41" y="97"/>
                  </a:cubicBezTo>
                  <a:cubicBezTo>
                    <a:pt x="42" y="97"/>
                    <a:pt x="42" y="97"/>
                    <a:pt x="43" y="97"/>
                  </a:cubicBezTo>
                  <a:cubicBezTo>
                    <a:pt x="44" y="97"/>
                    <a:pt x="44" y="97"/>
                    <a:pt x="45" y="96"/>
                  </a:cubicBezTo>
                  <a:close/>
                  <a:moveTo>
                    <a:pt x="60" y="97"/>
                  </a:moveTo>
                  <a:cubicBezTo>
                    <a:pt x="59" y="97"/>
                    <a:pt x="59" y="97"/>
                    <a:pt x="59" y="97"/>
                  </a:cubicBezTo>
                  <a:cubicBezTo>
                    <a:pt x="59" y="97"/>
                    <a:pt x="59" y="97"/>
                    <a:pt x="59" y="97"/>
                  </a:cubicBezTo>
                  <a:cubicBezTo>
                    <a:pt x="58" y="97"/>
                    <a:pt x="58" y="97"/>
                    <a:pt x="58" y="96"/>
                  </a:cubicBezTo>
                  <a:cubicBezTo>
                    <a:pt x="58" y="96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8" y="94"/>
                    <a:pt x="57" y="94"/>
                    <a:pt x="56" y="95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0" y="103"/>
                    <a:pt x="50" y="103"/>
                    <a:pt x="50" y="103"/>
                  </a:cubicBezTo>
                  <a:cubicBezTo>
                    <a:pt x="49" y="103"/>
                    <a:pt x="49" y="104"/>
                    <a:pt x="50" y="105"/>
                  </a:cubicBezTo>
                  <a:cubicBezTo>
                    <a:pt x="50" y="105"/>
                    <a:pt x="50" y="105"/>
                    <a:pt x="50" y="105"/>
                  </a:cubicBezTo>
                  <a:cubicBezTo>
                    <a:pt x="46" y="102"/>
                    <a:pt x="46" y="102"/>
                    <a:pt x="46" y="102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47" y="102"/>
                    <a:pt x="48" y="102"/>
                    <a:pt x="48" y="101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1" y="95"/>
                    <a:pt x="51" y="95"/>
                    <a:pt x="51" y="95"/>
                  </a:cubicBezTo>
                  <a:cubicBezTo>
                    <a:pt x="52" y="95"/>
                    <a:pt x="52" y="95"/>
                    <a:pt x="52" y="95"/>
                  </a:cubicBezTo>
                  <a:cubicBezTo>
                    <a:pt x="53" y="96"/>
                    <a:pt x="53" y="96"/>
                    <a:pt x="53" y="96"/>
                  </a:cubicBezTo>
                  <a:cubicBezTo>
                    <a:pt x="53" y="95"/>
                    <a:pt x="53" y="95"/>
                    <a:pt x="53" y="95"/>
                  </a:cubicBezTo>
                  <a:cubicBezTo>
                    <a:pt x="54" y="95"/>
                    <a:pt x="55" y="94"/>
                    <a:pt x="56" y="94"/>
                  </a:cubicBezTo>
                  <a:cubicBezTo>
                    <a:pt x="57" y="94"/>
                    <a:pt x="58" y="94"/>
                    <a:pt x="59" y="95"/>
                  </a:cubicBezTo>
                  <a:cubicBezTo>
                    <a:pt x="59" y="95"/>
                    <a:pt x="60" y="95"/>
                    <a:pt x="60" y="96"/>
                  </a:cubicBezTo>
                  <a:cubicBezTo>
                    <a:pt x="60" y="96"/>
                    <a:pt x="60" y="96"/>
                    <a:pt x="60" y="97"/>
                  </a:cubicBezTo>
                  <a:close/>
                  <a:moveTo>
                    <a:pt x="65" y="111"/>
                  </a:moveTo>
                  <a:cubicBezTo>
                    <a:pt x="64" y="113"/>
                    <a:pt x="63" y="113"/>
                    <a:pt x="62" y="113"/>
                  </a:cubicBezTo>
                  <a:cubicBezTo>
                    <a:pt x="61" y="113"/>
                    <a:pt x="60" y="113"/>
                    <a:pt x="59" y="112"/>
                  </a:cubicBezTo>
                  <a:cubicBezTo>
                    <a:pt x="58" y="112"/>
                    <a:pt x="58" y="111"/>
                    <a:pt x="58" y="111"/>
                  </a:cubicBezTo>
                  <a:cubicBezTo>
                    <a:pt x="57" y="111"/>
                    <a:pt x="57" y="110"/>
                    <a:pt x="57" y="110"/>
                  </a:cubicBezTo>
                  <a:cubicBezTo>
                    <a:pt x="56" y="109"/>
                    <a:pt x="56" y="110"/>
                    <a:pt x="56" y="110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5"/>
                    <a:pt x="58" y="105"/>
                    <a:pt x="58" y="105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8"/>
                    <a:pt x="58" y="110"/>
                    <a:pt x="59" y="111"/>
                  </a:cubicBezTo>
                  <a:cubicBezTo>
                    <a:pt x="60" y="112"/>
                    <a:pt x="60" y="112"/>
                    <a:pt x="61" y="112"/>
                  </a:cubicBezTo>
                  <a:cubicBezTo>
                    <a:pt x="62" y="112"/>
                    <a:pt x="62" y="111"/>
                    <a:pt x="62" y="111"/>
                  </a:cubicBezTo>
                  <a:cubicBezTo>
                    <a:pt x="63" y="110"/>
                    <a:pt x="63" y="109"/>
                    <a:pt x="62" y="107"/>
                  </a:cubicBezTo>
                  <a:cubicBezTo>
                    <a:pt x="62" y="105"/>
                    <a:pt x="62" y="105"/>
                    <a:pt x="62" y="105"/>
                  </a:cubicBezTo>
                  <a:cubicBezTo>
                    <a:pt x="61" y="104"/>
                    <a:pt x="61" y="102"/>
                    <a:pt x="62" y="101"/>
                  </a:cubicBezTo>
                  <a:cubicBezTo>
                    <a:pt x="62" y="100"/>
                    <a:pt x="63" y="100"/>
                    <a:pt x="64" y="99"/>
                  </a:cubicBezTo>
                  <a:cubicBezTo>
                    <a:pt x="65" y="99"/>
                    <a:pt x="66" y="99"/>
                    <a:pt x="67" y="100"/>
                  </a:cubicBezTo>
                  <a:cubicBezTo>
                    <a:pt x="67" y="101"/>
                    <a:pt x="68" y="101"/>
                    <a:pt x="68" y="101"/>
                  </a:cubicBezTo>
                  <a:cubicBezTo>
                    <a:pt x="68" y="102"/>
                    <a:pt x="68" y="102"/>
                    <a:pt x="69" y="102"/>
                  </a:cubicBezTo>
                  <a:cubicBezTo>
                    <a:pt x="69" y="102"/>
                    <a:pt x="69" y="102"/>
                    <a:pt x="70" y="102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7" y="106"/>
                    <a:pt x="67" y="106"/>
                    <a:pt x="67" y="106"/>
                  </a:cubicBezTo>
                  <a:cubicBezTo>
                    <a:pt x="68" y="104"/>
                    <a:pt x="68" y="102"/>
                    <a:pt x="66" y="101"/>
                  </a:cubicBezTo>
                  <a:cubicBezTo>
                    <a:pt x="66" y="101"/>
                    <a:pt x="65" y="101"/>
                    <a:pt x="64" y="101"/>
                  </a:cubicBezTo>
                  <a:cubicBezTo>
                    <a:pt x="64" y="101"/>
                    <a:pt x="64" y="101"/>
                    <a:pt x="63" y="101"/>
                  </a:cubicBezTo>
                  <a:cubicBezTo>
                    <a:pt x="63" y="102"/>
                    <a:pt x="63" y="102"/>
                    <a:pt x="63" y="103"/>
                  </a:cubicBezTo>
                  <a:cubicBezTo>
                    <a:pt x="63" y="103"/>
                    <a:pt x="63" y="104"/>
                    <a:pt x="64" y="105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9"/>
                    <a:pt x="66" y="111"/>
                    <a:pt x="65" y="111"/>
                  </a:cubicBezTo>
                  <a:close/>
                  <a:moveTo>
                    <a:pt x="74" y="117"/>
                  </a:moveTo>
                  <a:cubicBezTo>
                    <a:pt x="73" y="118"/>
                    <a:pt x="72" y="119"/>
                    <a:pt x="71" y="119"/>
                  </a:cubicBezTo>
                  <a:cubicBezTo>
                    <a:pt x="70" y="119"/>
                    <a:pt x="69" y="119"/>
                    <a:pt x="68" y="118"/>
                  </a:cubicBezTo>
                  <a:cubicBezTo>
                    <a:pt x="68" y="118"/>
                    <a:pt x="67" y="117"/>
                    <a:pt x="67" y="116"/>
                  </a:cubicBezTo>
                  <a:cubicBezTo>
                    <a:pt x="66" y="115"/>
                    <a:pt x="67" y="113"/>
                    <a:pt x="68" y="112"/>
                  </a:cubicBezTo>
                  <a:cubicBezTo>
                    <a:pt x="68" y="111"/>
                    <a:pt x="69" y="110"/>
                    <a:pt x="70" y="110"/>
                  </a:cubicBezTo>
                  <a:cubicBezTo>
                    <a:pt x="72" y="109"/>
                    <a:pt x="73" y="109"/>
                    <a:pt x="74" y="110"/>
                  </a:cubicBezTo>
                  <a:cubicBezTo>
                    <a:pt x="75" y="111"/>
                    <a:pt x="75" y="111"/>
                    <a:pt x="76" y="112"/>
                  </a:cubicBezTo>
                  <a:cubicBezTo>
                    <a:pt x="76" y="113"/>
                    <a:pt x="76" y="113"/>
                    <a:pt x="76" y="113"/>
                  </a:cubicBezTo>
                  <a:cubicBezTo>
                    <a:pt x="76" y="114"/>
                    <a:pt x="75" y="114"/>
                    <a:pt x="75" y="114"/>
                  </a:cubicBezTo>
                  <a:cubicBezTo>
                    <a:pt x="75" y="114"/>
                    <a:pt x="75" y="114"/>
                    <a:pt x="74" y="114"/>
                  </a:cubicBezTo>
                  <a:cubicBezTo>
                    <a:pt x="74" y="114"/>
                    <a:pt x="74" y="113"/>
                    <a:pt x="74" y="113"/>
                  </a:cubicBezTo>
                  <a:cubicBezTo>
                    <a:pt x="74" y="113"/>
                    <a:pt x="74" y="113"/>
                    <a:pt x="74" y="113"/>
                  </a:cubicBezTo>
                  <a:cubicBezTo>
                    <a:pt x="74" y="112"/>
                    <a:pt x="74" y="112"/>
                    <a:pt x="74" y="111"/>
                  </a:cubicBezTo>
                  <a:cubicBezTo>
                    <a:pt x="74" y="111"/>
                    <a:pt x="74" y="111"/>
                    <a:pt x="73" y="111"/>
                  </a:cubicBezTo>
                  <a:cubicBezTo>
                    <a:pt x="72" y="110"/>
                    <a:pt x="72" y="110"/>
                    <a:pt x="70" y="111"/>
                  </a:cubicBezTo>
                  <a:cubicBezTo>
                    <a:pt x="70" y="111"/>
                    <a:pt x="69" y="111"/>
                    <a:pt x="69" y="112"/>
                  </a:cubicBezTo>
                  <a:cubicBezTo>
                    <a:pt x="68" y="113"/>
                    <a:pt x="68" y="114"/>
                    <a:pt x="68" y="115"/>
                  </a:cubicBezTo>
                  <a:cubicBezTo>
                    <a:pt x="68" y="116"/>
                    <a:pt x="68" y="117"/>
                    <a:pt x="69" y="117"/>
                  </a:cubicBezTo>
                  <a:cubicBezTo>
                    <a:pt x="71" y="118"/>
                    <a:pt x="72" y="118"/>
                    <a:pt x="74" y="117"/>
                  </a:cubicBezTo>
                  <a:cubicBezTo>
                    <a:pt x="74" y="117"/>
                    <a:pt x="74" y="117"/>
                    <a:pt x="74" y="117"/>
                  </a:cubicBezTo>
                  <a:close/>
                  <a:moveTo>
                    <a:pt x="83" y="111"/>
                  </a:moveTo>
                  <a:cubicBezTo>
                    <a:pt x="83" y="111"/>
                    <a:pt x="82" y="111"/>
                    <a:pt x="82" y="111"/>
                  </a:cubicBezTo>
                  <a:cubicBezTo>
                    <a:pt x="82" y="111"/>
                    <a:pt x="82" y="111"/>
                    <a:pt x="81" y="111"/>
                  </a:cubicBezTo>
                  <a:cubicBezTo>
                    <a:pt x="81" y="111"/>
                    <a:pt x="81" y="111"/>
                    <a:pt x="81" y="111"/>
                  </a:cubicBezTo>
                  <a:cubicBezTo>
                    <a:pt x="81" y="110"/>
                    <a:pt x="81" y="110"/>
                    <a:pt x="81" y="110"/>
                  </a:cubicBezTo>
                  <a:cubicBezTo>
                    <a:pt x="81" y="109"/>
                    <a:pt x="81" y="109"/>
                    <a:pt x="82" y="109"/>
                  </a:cubicBezTo>
                  <a:cubicBezTo>
                    <a:pt x="82" y="109"/>
                    <a:pt x="82" y="109"/>
                    <a:pt x="82" y="109"/>
                  </a:cubicBezTo>
                  <a:cubicBezTo>
                    <a:pt x="83" y="109"/>
                    <a:pt x="83" y="110"/>
                    <a:pt x="83" y="110"/>
                  </a:cubicBezTo>
                  <a:cubicBezTo>
                    <a:pt x="83" y="111"/>
                    <a:pt x="83" y="111"/>
                    <a:pt x="83" y="111"/>
                  </a:cubicBezTo>
                  <a:close/>
                  <a:moveTo>
                    <a:pt x="78" y="123"/>
                  </a:moveTo>
                  <a:cubicBezTo>
                    <a:pt x="74" y="121"/>
                    <a:pt x="74" y="121"/>
                    <a:pt x="74" y="121"/>
                  </a:cubicBezTo>
                  <a:cubicBezTo>
                    <a:pt x="74" y="121"/>
                    <a:pt x="74" y="121"/>
                    <a:pt x="74" y="121"/>
                  </a:cubicBezTo>
                  <a:cubicBezTo>
                    <a:pt x="75" y="121"/>
                    <a:pt x="76" y="121"/>
                    <a:pt x="76" y="120"/>
                  </a:cubicBezTo>
                  <a:cubicBezTo>
                    <a:pt x="78" y="115"/>
                    <a:pt x="78" y="115"/>
                    <a:pt x="78" y="115"/>
                  </a:cubicBezTo>
                  <a:cubicBezTo>
                    <a:pt x="79" y="115"/>
                    <a:pt x="79" y="114"/>
                    <a:pt x="78" y="114"/>
                  </a:cubicBezTo>
                  <a:cubicBezTo>
                    <a:pt x="78" y="114"/>
                    <a:pt x="78" y="114"/>
                    <a:pt x="78" y="114"/>
                  </a:cubicBezTo>
                  <a:cubicBezTo>
                    <a:pt x="78" y="113"/>
                    <a:pt x="78" y="113"/>
                    <a:pt x="78" y="113"/>
                  </a:cubicBezTo>
                  <a:cubicBezTo>
                    <a:pt x="81" y="114"/>
                    <a:pt x="81" y="114"/>
                    <a:pt x="81" y="114"/>
                  </a:cubicBezTo>
                  <a:cubicBezTo>
                    <a:pt x="78" y="121"/>
                    <a:pt x="78" y="121"/>
                    <a:pt x="78" y="121"/>
                  </a:cubicBezTo>
                  <a:cubicBezTo>
                    <a:pt x="77" y="122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lose/>
                  <a:moveTo>
                    <a:pt x="89" y="124"/>
                  </a:moveTo>
                  <a:cubicBezTo>
                    <a:pt x="88" y="125"/>
                    <a:pt x="87" y="125"/>
                    <a:pt x="86" y="126"/>
                  </a:cubicBezTo>
                  <a:cubicBezTo>
                    <a:pt x="85" y="126"/>
                    <a:pt x="84" y="126"/>
                    <a:pt x="84" y="126"/>
                  </a:cubicBezTo>
                  <a:cubicBezTo>
                    <a:pt x="82" y="125"/>
                    <a:pt x="82" y="125"/>
                    <a:pt x="82" y="124"/>
                  </a:cubicBezTo>
                  <a:cubicBezTo>
                    <a:pt x="81" y="123"/>
                    <a:pt x="81" y="121"/>
                    <a:pt x="82" y="120"/>
                  </a:cubicBezTo>
                  <a:cubicBezTo>
                    <a:pt x="82" y="119"/>
                    <a:pt x="83" y="118"/>
                    <a:pt x="84" y="117"/>
                  </a:cubicBezTo>
                  <a:cubicBezTo>
                    <a:pt x="85" y="117"/>
                    <a:pt x="86" y="117"/>
                    <a:pt x="87" y="117"/>
                  </a:cubicBezTo>
                  <a:cubicBezTo>
                    <a:pt x="88" y="118"/>
                    <a:pt x="89" y="119"/>
                    <a:pt x="89" y="119"/>
                  </a:cubicBezTo>
                  <a:cubicBezTo>
                    <a:pt x="90" y="120"/>
                    <a:pt x="90" y="121"/>
                    <a:pt x="89" y="122"/>
                  </a:cubicBezTo>
                  <a:cubicBezTo>
                    <a:pt x="83" y="119"/>
                    <a:pt x="83" y="119"/>
                    <a:pt x="83" y="119"/>
                  </a:cubicBezTo>
                  <a:cubicBezTo>
                    <a:pt x="83" y="121"/>
                    <a:pt x="83" y="122"/>
                    <a:pt x="83" y="123"/>
                  </a:cubicBezTo>
                  <a:cubicBezTo>
                    <a:pt x="83" y="124"/>
                    <a:pt x="84" y="124"/>
                    <a:pt x="84" y="125"/>
                  </a:cubicBezTo>
                  <a:cubicBezTo>
                    <a:pt x="85" y="125"/>
                    <a:pt x="86" y="125"/>
                    <a:pt x="86" y="125"/>
                  </a:cubicBezTo>
                  <a:cubicBezTo>
                    <a:pt x="88" y="125"/>
                    <a:pt x="88" y="124"/>
                    <a:pt x="89" y="124"/>
                  </a:cubicBezTo>
                  <a:cubicBezTo>
                    <a:pt x="89" y="124"/>
                    <a:pt x="89" y="124"/>
                    <a:pt x="89" y="124"/>
                  </a:cubicBezTo>
                  <a:close/>
                  <a:moveTo>
                    <a:pt x="88" y="120"/>
                  </a:moveTo>
                  <a:cubicBezTo>
                    <a:pt x="88" y="119"/>
                    <a:pt x="88" y="118"/>
                    <a:pt x="87" y="117"/>
                  </a:cubicBezTo>
                  <a:cubicBezTo>
                    <a:pt x="86" y="117"/>
                    <a:pt x="84" y="117"/>
                    <a:pt x="84" y="119"/>
                  </a:cubicBezTo>
                  <a:cubicBezTo>
                    <a:pt x="88" y="120"/>
                    <a:pt x="88" y="120"/>
                    <a:pt x="88" y="120"/>
                  </a:cubicBezTo>
                  <a:close/>
                  <a:moveTo>
                    <a:pt x="98" y="131"/>
                  </a:moveTo>
                  <a:cubicBezTo>
                    <a:pt x="94" y="129"/>
                    <a:pt x="94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5" y="129"/>
                    <a:pt x="96" y="129"/>
                    <a:pt x="96" y="128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2"/>
                  </a:cubicBezTo>
                  <a:cubicBezTo>
                    <a:pt x="98" y="122"/>
                    <a:pt x="97" y="122"/>
                    <a:pt x="97" y="121"/>
                  </a:cubicBezTo>
                  <a:cubicBezTo>
                    <a:pt x="96" y="121"/>
                    <a:pt x="95" y="121"/>
                    <a:pt x="94" y="122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2" y="128"/>
                    <a:pt x="93" y="129"/>
                    <a:pt x="94" y="129"/>
                  </a:cubicBezTo>
                  <a:cubicBezTo>
                    <a:pt x="94" y="129"/>
                    <a:pt x="94" y="129"/>
                    <a:pt x="94" y="129"/>
                  </a:cubicBezTo>
                  <a:cubicBezTo>
                    <a:pt x="90" y="128"/>
                    <a:pt x="90" y="128"/>
                    <a:pt x="90" y="128"/>
                  </a:cubicBezTo>
                  <a:cubicBezTo>
                    <a:pt x="90" y="127"/>
                    <a:pt x="90" y="127"/>
                    <a:pt x="90" y="127"/>
                  </a:cubicBezTo>
                  <a:cubicBezTo>
                    <a:pt x="90" y="128"/>
                    <a:pt x="91" y="127"/>
                    <a:pt x="91" y="127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1"/>
                    <a:pt x="93" y="121"/>
                  </a:cubicBezTo>
                  <a:cubicBezTo>
                    <a:pt x="93" y="121"/>
                    <a:pt x="93" y="120"/>
                    <a:pt x="92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6" y="120"/>
                    <a:pt x="96" y="120"/>
                    <a:pt x="96" y="120"/>
                  </a:cubicBezTo>
                  <a:cubicBezTo>
                    <a:pt x="95" y="121"/>
                    <a:pt x="95" y="121"/>
                    <a:pt x="95" y="121"/>
                  </a:cubicBezTo>
                  <a:cubicBezTo>
                    <a:pt x="96" y="121"/>
                    <a:pt x="98" y="121"/>
                    <a:pt x="99" y="121"/>
                  </a:cubicBezTo>
                  <a:cubicBezTo>
                    <a:pt x="100" y="121"/>
                    <a:pt x="101" y="123"/>
                    <a:pt x="100" y="125"/>
                  </a:cubicBezTo>
                  <a:cubicBezTo>
                    <a:pt x="98" y="129"/>
                    <a:pt x="98" y="129"/>
                    <a:pt x="98" y="129"/>
                  </a:cubicBezTo>
                  <a:cubicBezTo>
                    <a:pt x="98" y="130"/>
                    <a:pt x="98" y="131"/>
                    <a:pt x="98" y="131"/>
                  </a:cubicBezTo>
                  <a:cubicBezTo>
                    <a:pt x="98" y="131"/>
                    <a:pt x="98" y="131"/>
                    <a:pt x="98" y="131"/>
                  </a:cubicBezTo>
                  <a:close/>
                  <a:moveTo>
                    <a:pt x="109" y="130"/>
                  </a:moveTo>
                  <a:cubicBezTo>
                    <a:pt x="108" y="131"/>
                    <a:pt x="107" y="132"/>
                    <a:pt x="107" y="132"/>
                  </a:cubicBezTo>
                  <a:cubicBezTo>
                    <a:pt x="106" y="133"/>
                    <a:pt x="105" y="133"/>
                    <a:pt x="104" y="133"/>
                  </a:cubicBezTo>
                  <a:cubicBezTo>
                    <a:pt x="103" y="132"/>
                    <a:pt x="102" y="132"/>
                    <a:pt x="102" y="131"/>
                  </a:cubicBezTo>
                  <a:cubicBezTo>
                    <a:pt x="101" y="129"/>
                    <a:pt x="101" y="128"/>
                    <a:pt x="101" y="127"/>
                  </a:cubicBezTo>
                  <a:cubicBezTo>
                    <a:pt x="102" y="126"/>
                    <a:pt x="102" y="125"/>
                    <a:pt x="103" y="124"/>
                  </a:cubicBezTo>
                  <a:cubicBezTo>
                    <a:pt x="104" y="123"/>
                    <a:pt x="106" y="123"/>
                    <a:pt x="107" y="123"/>
                  </a:cubicBezTo>
                  <a:cubicBezTo>
                    <a:pt x="108" y="123"/>
                    <a:pt x="108" y="123"/>
                    <a:pt x="109" y="124"/>
                  </a:cubicBezTo>
                  <a:cubicBezTo>
                    <a:pt x="109" y="125"/>
                    <a:pt x="110" y="125"/>
                    <a:pt x="109" y="126"/>
                  </a:cubicBezTo>
                  <a:cubicBezTo>
                    <a:pt x="109" y="126"/>
                    <a:pt x="109" y="126"/>
                    <a:pt x="109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5"/>
                    <a:pt x="108" y="125"/>
                    <a:pt x="108" y="125"/>
                  </a:cubicBezTo>
                  <a:cubicBezTo>
                    <a:pt x="108" y="125"/>
                    <a:pt x="108" y="124"/>
                    <a:pt x="108" y="124"/>
                  </a:cubicBezTo>
                  <a:cubicBezTo>
                    <a:pt x="107" y="123"/>
                    <a:pt x="107" y="123"/>
                    <a:pt x="107" y="123"/>
                  </a:cubicBezTo>
                  <a:cubicBezTo>
                    <a:pt x="106" y="123"/>
                    <a:pt x="105" y="123"/>
                    <a:pt x="104" y="124"/>
                  </a:cubicBezTo>
                  <a:cubicBezTo>
                    <a:pt x="104" y="124"/>
                    <a:pt x="104" y="125"/>
                    <a:pt x="103" y="126"/>
                  </a:cubicBezTo>
                  <a:cubicBezTo>
                    <a:pt x="103" y="127"/>
                    <a:pt x="103" y="128"/>
                    <a:pt x="104" y="129"/>
                  </a:cubicBezTo>
                  <a:cubicBezTo>
                    <a:pt x="104" y="129"/>
                    <a:pt x="105" y="130"/>
                    <a:pt x="106" y="130"/>
                  </a:cubicBezTo>
                  <a:cubicBezTo>
                    <a:pt x="106" y="131"/>
                    <a:pt x="107" y="131"/>
                    <a:pt x="109" y="130"/>
                  </a:cubicBezTo>
                  <a:cubicBezTo>
                    <a:pt x="109" y="130"/>
                    <a:pt x="109" y="130"/>
                    <a:pt x="109" y="130"/>
                  </a:cubicBezTo>
                  <a:close/>
                  <a:moveTo>
                    <a:pt x="119" y="132"/>
                  </a:moveTo>
                  <a:cubicBezTo>
                    <a:pt x="118" y="133"/>
                    <a:pt x="118" y="133"/>
                    <a:pt x="117" y="134"/>
                  </a:cubicBezTo>
                  <a:cubicBezTo>
                    <a:pt x="116" y="134"/>
                    <a:pt x="115" y="135"/>
                    <a:pt x="114" y="134"/>
                  </a:cubicBezTo>
                  <a:cubicBezTo>
                    <a:pt x="113" y="134"/>
                    <a:pt x="112" y="133"/>
                    <a:pt x="112" y="133"/>
                  </a:cubicBezTo>
                  <a:cubicBezTo>
                    <a:pt x="111" y="131"/>
                    <a:pt x="111" y="130"/>
                    <a:pt x="111" y="129"/>
                  </a:cubicBezTo>
                  <a:cubicBezTo>
                    <a:pt x="112" y="128"/>
                    <a:pt x="112" y="127"/>
                    <a:pt x="113" y="126"/>
                  </a:cubicBezTo>
                  <a:cubicBezTo>
                    <a:pt x="114" y="125"/>
                    <a:pt x="115" y="125"/>
                    <a:pt x="116" y="125"/>
                  </a:cubicBezTo>
                  <a:cubicBezTo>
                    <a:pt x="118" y="125"/>
                    <a:pt x="118" y="126"/>
                    <a:pt x="119" y="127"/>
                  </a:cubicBezTo>
                  <a:cubicBezTo>
                    <a:pt x="119" y="127"/>
                    <a:pt x="120" y="128"/>
                    <a:pt x="119" y="129"/>
                  </a:cubicBezTo>
                  <a:cubicBezTo>
                    <a:pt x="113" y="128"/>
                    <a:pt x="113" y="128"/>
                    <a:pt x="113" y="128"/>
                  </a:cubicBezTo>
                  <a:cubicBezTo>
                    <a:pt x="112" y="129"/>
                    <a:pt x="113" y="131"/>
                    <a:pt x="113" y="131"/>
                  </a:cubicBezTo>
                  <a:cubicBezTo>
                    <a:pt x="114" y="132"/>
                    <a:pt x="114" y="133"/>
                    <a:pt x="115" y="133"/>
                  </a:cubicBezTo>
                  <a:cubicBezTo>
                    <a:pt x="116" y="133"/>
                    <a:pt x="116" y="133"/>
                    <a:pt x="117" y="133"/>
                  </a:cubicBezTo>
                  <a:cubicBezTo>
                    <a:pt x="118" y="133"/>
                    <a:pt x="118" y="132"/>
                    <a:pt x="119" y="132"/>
                  </a:cubicBezTo>
                  <a:cubicBezTo>
                    <a:pt x="119" y="132"/>
                    <a:pt x="119" y="132"/>
                    <a:pt x="119" y="132"/>
                  </a:cubicBezTo>
                  <a:close/>
                  <a:moveTo>
                    <a:pt x="117" y="129"/>
                  </a:moveTo>
                  <a:cubicBezTo>
                    <a:pt x="117" y="127"/>
                    <a:pt x="116" y="126"/>
                    <a:pt x="115" y="126"/>
                  </a:cubicBezTo>
                  <a:cubicBezTo>
                    <a:pt x="114" y="125"/>
                    <a:pt x="113" y="126"/>
                    <a:pt x="112" y="128"/>
                  </a:cubicBezTo>
                  <a:cubicBezTo>
                    <a:pt x="117" y="129"/>
                    <a:pt x="117" y="129"/>
                    <a:pt x="117" y="129"/>
                  </a:cubicBezTo>
                  <a:close/>
                  <a:moveTo>
                    <a:pt x="133" y="135"/>
                  </a:moveTo>
                  <a:cubicBezTo>
                    <a:pt x="132" y="136"/>
                    <a:pt x="132" y="136"/>
                    <a:pt x="132" y="136"/>
                  </a:cubicBezTo>
                  <a:cubicBezTo>
                    <a:pt x="132" y="137"/>
                    <a:pt x="131" y="137"/>
                    <a:pt x="131" y="137"/>
                  </a:cubicBezTo>
                  <a:cubicBezTo>
                    <a:pt x="130" y="137"/>
                    <a:pt x="130" y="136"/>
                    <a:pt x="130" y="135"/>
                  </a:cubicBezTo>
                  <a:cubicBezTo>
                    <a:pt x="130" y="135"/>
                    <a:pt x="129" y="136"/>
                    <a:pt x="128" y="136"/>
                  </a:cubicBezTo>
                  <a:cubicBezTo>
                    <a:pt x="128" y="136"/>
                    <a:pt x="127" y="136"/>
                    <a:pt x="127" y="136"/>
                  </a:cubicBezTo>
                  <a:cubicBezTo>
                    <a:pt x="126" y="136"/>
                    <a:pt x="126" y="136"/>
                    <a:pt x="125" y="135"/>
                  </a:cubicBezTo>
                  <a:cubicBezTo>
                    <a:pt x="125" y="135"/>
                    <a:pt x="125" y="135"/>
                    <a:pt x="125" y="134"/>
                  </a:cubicBezTo>
                  <a:cubicBezTo>
                    <a:pt x="125" y="133"/>
                    <a:pt x="126" y="132"/>
                    <a:pt x="127" y="131"/>
                  </a:cubicBezTo>
                  <a:cubicBezTo>
                    <a:pt x="128" y="131"/>
                    <a:pt x="129" y="130"/>
                    <a:pt x="130" y="130"/>
                  </a:cubicBezTo>
                  <a:cubicBezTo>
                    <a:pt x="130" y="129"/>
                    <a:pt x="130" y="129"/>
                    <a:pt x="130" y="129"/>
                  </a:cubicBezTo>
                  <a:cubicBezTo>
                    <a:pt x="130" y="128"/>
                    <a:pt x="130" y="127"/>
                    <a:pt x="129" y="127"/>
                  </a:cubicBezTo>
                  <a:cubicBezTo>
                    <a:pt x="128" y="127"/>
                    <a:pt x="128" y="127"/>
                    <a:pt x="128" y="128"/>
                  </a:cubicBezTo>
                  <a:cubicBezTo>
                    <a:pt x="128" y="128"/>
                    <a:pt x="128" y="128"/>
                    <a:pt x="128" y="128"/>
                  </a:cubicBezTo>
                  <a:cubicBezTo>
                    <a:pt x="128" y="129"/>
                    <a:pt x="128" y="129"/>
                    <a:pt x="128" y="129"/>
                  </a:cubicBezTo>
                  <a:cubicBezTo>
                    <a:pt x="128" y="129"/>
                    <a:pt x="128" y="129"/>
                    <a:pt x="127" y="129"/>
                  </a:cubicBezTo>
                  <a:cubicBezTo>
                    <a:pt x="127" y="130"/>
                    <a:pt x="127" y="130"/>
                    <a:pt x="126" y="130"/>
                  </a:cubicBezTo>
                  <a:cubicBezTo>
                    <a:pt x="126" y="130"/>
                    <a:pt x="126" y="130"/>
                    <a:pt x="126" y="129"/>
                  </a:cubicBezTo>
                  <a:cubicBezTo>
                    <a:pt x="125" y="129"/>
                    <a:pt x="125" y="129"/>
                    <a:pt x="126" y="129"/>
                  </a:cubicBezTo>
                  <a:cubicBezTo>
                    <a:pt x="126" y="128"/>
                    <a:pt x="126" y="128"/>
                    <a:pt x="127" y="127"/>
                  </a:cubicBezTo>
                  <a:cubicBezTo>
                    <a:pt x="128" y="127"/>
                    <a:pt x="128" y="127"/>
                    <a:pt x="129" y="127"/>
                  </a:cubicBezTo>
                  <a:cubicBezTo>
                    <a:pt x="130" y="127"/>
                    <a:pt x="131" y="127"/>
                    <a:pt x="132" y="128"/>
                  </a:cubicBezTo>
                  <a:cubicBezTo>
                    <a:pt x="132" y="128"/>
                    <a:pt x="132" y="129"/>
                    <a:pt x="132" y="130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2" y="135"/>
                  </a:cubicBezTo>
                  <a:cubicBezTo>
                    <a:pt x="132" y="135"/>
                    <a:pt x="132" y="135"/>
                    <a:pt x="133" y="135"/>
                  </a:cubicBezTo>
                  <a:cubicBezTo>
                    <a:pt x="133" y="135"/>
                    <a:pt x="133" y="135"/>
                    <a:pt x="133" y="135"/>
                  </a:cubicBezTo>
                  <a:close/>
                  <a:moveTo>
                    <a:pt x="130" y="134"/>
                  </a:moveTo>
                  <a:cubicBezTo>
                    <a:pt x="130" y="131"/>
                    <a:pt x="130" y="131"/>
                    <a:pt x="130" y="131"/>
                  </a:cubicBezTo>
                  <a:cubicBezTo>
                    <a:pt x="129" y="131"/>
                    <a:pt x="128" y="131"/>
                    <a:pt x="128" y="131"/>
                  </a:cubicBezTo>
                  <a:cubicBezTo>
                    <a:pt x="127" y="132"/>
                    <a:pt x="126" y="132"/>
                    <a:pt x="126" y="133"/>
                  </a:cubicBezTo>
                  <a:cubicBezTo>
                    <a:pt x="126" y="134"/>
                    <a:pt x="127" y="135"/>
                    <a:pt x="128" y="135"/>
                  </a:cubicBezTo>
                  <a:cubicBezTo>
                    <a:pt x="128" y="135"/>
                    <a:pt x="129" y="135"/>
                    <a:pt x="130" y="134"/>
                  </a:cubicBezTo>
                  <a:close/>
                  <a:moveTo>
                    <a:pt x="144" y="136"/>
                  </a:move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0" y="136"/>
                    <a:pt x="140" y="136"/>
                  </a:cubicBezTo>
                  <a:cubicBezTo>
                    <a:pt x="140" y="136"/>
                    <a:pt x="141" y="135"/>
                    <a:pt x="141" y="135"/>
                  </a:cubicBezTo>
                  <a:cubicBezTo>
                    <a:pt x="141" y="129"/>
                    <a:pt x="141" y="129"/>
                    <a:pt x="141" y="129"/>
                  </a:cubicBezTo>
                  <a:cubicBezTo>
                    <a:pt x="141" y="129"/>
                    <a:pt x="141" y="129"/>
                    <a:pt x="140" y="128"/>
                  </a:cubicBezTo>
                  <a:cubicBezTo>
                    <a:pt x="140" y="128"/>
                    <a:pt x="140" y="128"/>
                    <a:pt x="139" y="128"/>
                  </a:cubicBezTo>
                  <a:cubicBezTo>
                    <a:pt x="138" y="128"/>
                    <a:pt x="138" y="128"/>
                    <a:pt x="137" y="129"/>
                  </a:cubicBezTo>
                  <a:cubicBezTo>
                    <a:pt x="137" y="135"/>
                    <a:pt x="137" y="135"/>
                    <a:pt x="137" y="135"/>
                  </a:cubicBezTo>
                  <a:cubicBezTo>
                    <a:pt x="137" y="135"/>
                    <a:pt x="137" y="136"/>
                    <a:pt x="138" y="136"/>
                  </a:cubicBezTo>
                  <a:cubicBezTo>
                    <a:pt x="138" y="136"/>
                    <a:pt x="138" y="136"/>
                    <a:pt x="138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4" y="136"/>
                    <a:pt x="134" y="136"/>
                  </a:cubicBezTo>
                  <a:cubicBezTo>
                    <a:pt x="134" y="136"/>
                    <a:pt x="135" y="135"/>
                    <a:pt x="135" y="135"/>
                  </a:cubicBezTo>
                  <a:cubicBezTo>
                    <a:pt x="135" y="129"/>
                    <a:pt x="135" y="129"/>
                    <a:pt x="135" y="129"/>
                  </a:cubicBezTo>
                  <a:cubicBezTo>
                    <a:pt x="135" y="129"/>
                    <a:pt x="135" y="128"/>
                    <a:pt x="134" y="128"/>
                  </a:cubicBezTo>
                  <a:cubicBezTo>
                    <a:pt x="134" y="128"/>
                    <a:pt x="134" y="128"/>
                    <a:pt x="133" y="128"/>
                  </a:cubicBezTo>
                  <a:cubicBezTo>
                    <a:pt x="133" y="128"/>
                    <a:pt x="133" y="128"/>
                    <a:pt x="133" y="128"/>
                  </a:cubicBezTo>
                  <a:cubicBezTo>
                    <a:pt x="136" y="127"/>
                    <a:pt x="136" y="127"/>
                    <a:pt x="136" y="127"/>
                  </a:cubicBezTo>
                  <a:cubicBezTo>
                    <a:pt x="136" y="128"/>
                    <a:pt x="136" y="128"/>
                    <a:pt x="136" y="128"/>
                  </a:cubicBezTo>
                  <a:cubicBezTo>
                    <a:pt x="137" y="127"/>
                    <a:pt x="138" y="127"/>
                    <a:pt x="140" y="127"/>
                  </a:cubicBezTo>
                  <a:cubicBezTo>
                    <a:pt x="141" y="127"/>
                    <a:pt x="142" y="127"/>
                    <a:pt x="142" y="130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43" y="135"/>
                    <a:pt x="143" y="136"/>
                    <a:pt x="144" y="136"/>
                  </a:cubicBezTo>
                  <a:cubicBezTo>
                    <a:pt x="144" y="136"/>
                    <a:pt x="144" y="136"/>
                    <a:pt x="144" y="136"/>
                  </a:cubicBezTo>
                  <a:close/>
                  <a:moveTo>
                    <a:pt x="155" y="134"/>
                  </a:moveTo>
                  <a:cubicBezTo>
                    <a:pt x="154" y="135"/>
                    <a:pt x="153" y="135"/>
                    <a:pt x="152" y="136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1" y="135"/>
                    <a:pt x="150" y="136"/>
                    <a:pt x="149" y="136"/>
                  </a:cubicBezTo>
                  <a:cubicBezTo>
                    <a:pt x="148" y="136"/>
                    <a:pt x="148" y="136"/>
                    <a:pt x="147" y="135"/>
                  </a:cubicBezTo>
                  <a:cubicBezTo>
                    <a:pt x="146" y="134"/>
                    <a:pt x="145" y="133"/>
                    <a:pt x="145" y="131"/>
                  </a:cubicBezTo>
                  <a:cubicBezTo>
                    <a:pt x="145" y="130"/>
                    <a:pt x="146" y="129"/>
                    <a:pt x="146" y="128"/>
                  </a:cubicBezTo>
                  <a:cubicBezTo>
                    <a:pt x="146" y="127"/>
                    <a:pt x="148" y="126"/>
                    <a:pt x="149" y="126"/>
                  </a:cubicBezTo>
                  <a:cubicBezTo>
                    <a:pt x="150" y="126"/>
                    <a:pt x="150" y="126"/>
                    <a:pt x="151" y="127"/>
                  </a:cubicBezTo>
                  <a:cubicBezTo>
                    <a:pt x="150" y="124"/>
                    <a:pt x="150" y="124"/>
                    <a:pt x="150" y="124"/>
                  </a:cubicBezTo>
                  <a:cubicBezTo>
                    <a:pt x="150" y="123"/>
                    <a:pt x="150" y="123"/>
                    <a:pt x="150" y="123"/>
                  </a:cubicBezTo>
                  <a:cubicBezTo>
                    <a:pt x="150" y="123"/>
                    <a:pt x="150" y="123"/>
                    <a:pt x="149" y="123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0" y="122"/>
                    <a:pt x="152" y="121"/>
                  </a:cubicBezTo>
                  <a:cubicBezTo>
                    <a:pt x="153" y="133"/>
                    <a:pt x="153" y="133"/>
                    <a:pt x="153" y="133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154" y="134"/>
                    <a:pt x="155" y="134"/>
                    <a:pt x="155" y="134"/>
                  </a:cubicBezTo>
                  <a:cubicBezTo>
                    <a:pt x="155" y="134"/>
                    <a:pt x="155" y="134"/>
                    <a:pt x="155" y="134"/>
                  </a:cubicBezTo>
                  <a:close/>
                  <a:moveTo>
                    <a:pt x="152" y="133"/>
                  </a:moveTo>
                  <a:cubicBezTo>
                    <a:pt x="152" y="129"/>
                    <a:pt x="152" y="129"/>
                    <a:pt x="152" y="129"/>
                  </a:cubicBezTo>
                  <a:cubicBezTo>
                    <a:pt x="152" y="128"/>
                    <a:pt x="151" y="128"/>
                    <a:pt x="151" y="127"/>
                  </a:cubicBezTo>
                  <a:cubicBezTo>
                    <a:pt x="150" y="127"/>
                    <a:pt x="150" y="127"/>
                    <a:pt x="149" y="127"/>
                  </a:cubicBezTo>
                  <a:cubicBezTo>
                    <a:pt x="148" y="127"/>
                    <a:pt x="148" y="127"/>
                    <a:pt x="147" y="128"/>
                  </a:cubicBezTo>
                  <a:cubicBezTo>
                    <a:pt x="147" y="129"/>
                    <a:pt x="147" y="130"/>
                    <a:pt x="147" y="131"/>
                  </a:cubicBezTo>
                  <a:cubicBezTo>
                    <a:pt x="147" y="132"/>
                    <a:pt x="147" y="133"/>
                    <a:pt x="148" y="134"/>
                  </a:cubicBezTo>
                  <a:cubicBezTo>
                    <a:pt x="148" y="135"/>
                    <a:pt x="149" y="135"/>
                    <a:pt x="150" y="135"/>
                  </a:cubicBezTo>
                  <a:cubicBezTo>
                    <a:pt x="150" y="135"/>
                    <a:pt x="150" y="135"/>
                    <a:pt x="151" y="135"/>
                  </a:cubicBezTo>
                  <a:cubicBezTo>
                    <a:pt x="152" y="134"/>
                    <a:pt x="152" y="134"/>
                    <a:pt x="152" y="133"/>
                  </a:cubicBezTo>
                  <a:close/>
                  <a:moveTo>
                    <a:pt x="170" y="122"/>
                  </a:moveTo>
                  <a:cubicBezTo>
                    <a:pt x="170" y="122"/>
                    <a:pt x="170" y="122"/>
                    <a:pt x="170" y="122"/>
                  </a:cubicBezTo>
                  <a:cubicBezTo>
                    <a:pt x="169" y="121"/>
                    <a:pt x="169" y="120"/>
                    <a:pt x="169" y="120"/>
                  </a:cubicBezTo>
                  <a:cubicBezTo>
                    <a:pt x="168" y="120"/>
                    <a:pt x="168" y="120"/>
                    <a:pt x="167" y="120"/>
                  </a:cubicBezTo>
                  <a:cubicBezTo>
                    <a:pt x="165" y="120"/>
                    <a:pt x="165" y="120"/>
                    <a:pt x="165" y="120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8" y="132"/>
                    <a:pt x="168" y="132"/>
                    <a:pt x="170" y="132"/>
                  </a:cubicBezTo>
                  <a:cubicBezTo>
                    <a:pt x="170" y="132"/>
                    <a:pt x="170" y="132"/>
                    <a:pt x="170" y="132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5" y="133"/>
                    <a:pt x="166" y="132"/>
                    <a:pt x="165" y="131"/>
                  </a:cubicBezTo>
                  <a:cubicBezTo>
                    <a:pt x="163" y="121"/>
                    <a:pt x="163" y="121"/>
                    <a:pt x="163" y="121"/>
                  </a:cubicBezTo>
                  <a:cubicBezTo>
                    <a:pt x="161" y="121"/>
                    <a:pt x="161" y="121"/>
                    <a:pt x="161" y="121"/>
                  </a:cubicBezTo>
                  <a:cubicBezTo>
                    <a:pt x="160" y="121"/>
                    <a:pt x="160" y="122"/>
                    <a:pt x="159" y="122"/>
                  </a:cubicBezTo>
                  <a:cubicBezTo>
                    <a:pt x="159" y="123"/>
                    <a:pt x="159" y="123"/>
                    <a:pt x="159" y="124"/>
                  </a:cubicBezTo>
                  <a:cubicBezTo>
                    <a:pt x="159" y="124"/>
                    <a:pt x="159" y="124"/>
                    <a:pt x="159" y="124"/>
                  </a:cubicBezTo>
                  <a:cubicBezTo>
                    <a:pt x="158" y="121"/>
                    <a:pt x="158" y="121"/>
                    <a:pt x="158" y="121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70" y="122"/>
                    <a:pt x="170" y="122"/>
                    <a:pt x="170" y="122"/>
                  </a:cubicBezTo>
                  <a:close/>
                  <a:moveTo>
                    <a:pt x="181" y="125"/>
                  </a:moveTo>
                  <a:cubicBezTo>
                    <a:pt x="181" y="126"/>
                    <a:pt x="181" y="127"/>
                    <a:pt x="180" y="128"/>
                  </a:cubicBezTo>
                  <a:cubicBezTo>
                    <a:pt x="180" y="129"/>
                    <a:pt x="179" y="130"/>
                    <a:pt x="178" y="130"/>
                  </a:cubicBezTo>
                  <a:cubicBezTo>
                    <a:pt x="177" y="131"/>
                    <a:pt x="176" y="131"/>
                    <a:pt x="176" y="130"/>
                  </a:cubicBezTo>
                  <a:cubicBezTo>
                    <a:pt x="174" y="129"/>
                    <a:pt x="174" y="128"/>
                    <a:pt x="173" y="127"/>
                  </a:cubicBezTo>
                  <a:cubicBezTo>
                    <a:pt x="173" y="126"/>
                    <a:pt x="173" y="125"/>
                    <a:pt x="173" y="123"/>
                  </a:cubicBezTo>
                  <a:cubicBezTo>
                    <a:pt x="174" y="122"/>
                    <a:pt x="174" y="121"/>
                    <a:pt x="176" y="121"/>
                  </a:cubicBezTo>
                  <a:cubicBezTo>
                    <a:pt x="177" y="121"/>
                    <a:pt x="178" y="121"/>
                    <a:pt x="178" y="121"/>
                  </a:cubicBezTo>
                  <a:cubicBezTo>
                    <a:pt x="179" y="121"/>
                    <a:pt x="180" y="122"/>
                    <a:pt x="180" y="123"/>
                  </a:cubicBezTo>
                  <a:cubicBezTo>
                    <a:pt x="174" y="125"/>
                    <a:pt x="174" y="125"/>
                    <a:pt x="174" y="125"/>
                  </a:cubicBezTo>
                  <a:cubicBezTo>
                    <a:pt x="175" y="126"/>
                    <a:pt x="176" y="127"/>
                    <a:pt x="176" y="128"/>
                  </a:cubicBezTo>
                  <a:cubicBezTo>
                    <a:pt x="177" y="129"/>
                    <a:pt x="178" y="129"/>
                    <a:pt x="179" y="128"/>
                  </a:cubicBezTo>
                  <a:cubicBezTo>
                    <a:pt x="180" y="128"/>
                    <a:pt x="180" y="127"/>
                    <a:pt x="181" y="127"/>
                  </a:cubicBezTo>
                  <a:cubicBezTo>
                    <a:pt x="180" y="127"/>
                    <a:pt x="181" y="126"/>
                    <a:pt x="181" y="125"/>
                  </a:cubicBezTo>
                  <a:cubicBezTo>
                    <a:pt x="181" y="125"/>
                    <a:pt x="181" y="125"/>
                    <a:pt x="181" y="125"/>
                  </a:cubicBezTo>
                  <a:close/>
                  <a:moveTo>
                    <a:pt x="178" y="123"/>
                  </a:moveTo>
                  <a:cubicBezTo>
                    <a:pt x="177" y="122"/>
                    <a:pt x="176" y="121"/>
                    <a:pt x="175" y="122"/>
                  </a:cubicBezTo>
                  <a:cubicBezTo>
                    <a:pt x="174" y="122"/>
                    <a:pt x="173" y="123"/>
                    <a:pt x="173" y="125"/>
                  </a:cubicBezTo>
                  <a:cubicBezTo>
                    <a:pt x="178" y="123"/>
                    <a:pt x="178" y="123"/>
                    <a:pt x="178" y="123"/>
                  </a:cubicBezTo>
                  <a:close/>
                  <a:moveTo>
                    <a:pt x="190" y="122"/>
                  </a:moveTo>
                  <a:cubicBezTo>
                    <a:pt x="190" y="123"/>
                    <a:pt x="190" y="124"/>
                    <a:pt x="190" y="125"/>
                  </a:cubicBezTo>
                  <a:cubicBezTo>
                    <a:pt x="189" y="126"/>
                    <a:pt x="188" y="127"/>
                    <a:pt x="188" y="127"/>
                  </a:cubicBezTo>
                  <a:cubicBezTo>
                    <a:pt x="186" y="127"/>
                    <a:pt x="186" y="127"/>
                    <a:pt x="184" y="127"/>
                  </a:cubicBezTo>
                  <a:cubicBezTo>
                    <a:pt x="183" y="127"/>
                    <a:pt x="182" y="125"/>
                    <a:pt x="182" y="124"/>
                  </a:cubicBezTo>
                  <a:cubicBezTo>
                    <a:pt x="182" y="123"/>
                    <a:pt x="182" y="122"/>
                    <a:pt x="182" y="121"/>
                  </a:cubicBezTo>
                  <a:cubicBezTo>
                    <a:pt x="182" y="119"/>
                    <a:pt x="183" y="119"/>
                    <a:pt x="185" y="118"/>
                  </a:cubicBezTo>
                  <a:cubicBezTo>
                    <a:pt x="186" y="118"/>
                    <a:pt x="186" y="118"/>
                    <a:pt x="187" y="118"/>
                  </a:cubicBezTo>
                  <a:cubicBezTo>
                    <a:pt x="188" y="118"/>
                    <a:pt x="188" y="118"/>
                    <a:pt x="188" y="119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188" y="120"/>
                    <a:pt x="188" y="120"/>
                    <a:pt x="187" y="120"/>
                  </a:cubicBezTo>
                  <a:cubicBezTo>
                    <a:pt x="187" y="120"/>
                    <a:pt x="187" y="119"/>
                    <a:pt x="187" y="119"/>
                  </a:cubicBezTo>
                  <a:cubicBezTo>
                    <a:pt x="187" y="119"/>
                    <a:pt x="186" y="119"/>
                    <a:pt x="186" y="119"/>
                  </a:cubicBezTo>
                  <a:cubicBezTo>
                    <a:pt x="186" y="119"/>
                    <a:pt x="185" y="119"/>
                    <a:pt x="185" y="119"/>
                  </a:cubicBezTo>
                  <a:cubicBezTo>
                    <a:pt x="184" y="119"/>
                    <a:pt x="183" y="120"/>
                    <a:pt x="183" y="121"/>
                  </a:cubicBezTo>
                  <a:cubicBezTo>
                    <a:pt x="183" y="121"/>
                    <a:pt x="183" y="122"/>
                    <a:pt x="184" y="123"/>
                  </a:cubicBezTo>
                  <a:cubicBezTo>
                    <a:pt x="184" y="124"/>
                    <a:pt x="185" y="125"/>
                    <a:pt x="186" y="125"/>
                  </a:cubicBezTo>
                  <a:cubicBezTo>
                    <a:pt x="186" y="126"/>
                    <a:pt x="187" y="126"/>
                    <a:pt x="188" y="126"/>
                  </a:cubicBezTo>
                  <a:cubicBezTo>
                    <a:pt x="189" y="125"/>
                    <a:pt x="190" y="124"/>
                    <a:pt x="190" y="122"/>
                  </a:cubicBezTo>
                  <a:cubicBezTo>
                    <a:pt x="190" y="122"/>
                    <a:pt x="190" y="122"/>
                    <a:pt x="190" y="122"/>
                  </a:cubicBezTo>
                  <a:close/>
                  <a:moveTo>
                    <a:pt x="202" y="120"/>
                  </a:moveTo>
                  <a:cubicBezTo>
                    <a:pt x="198" y="122"/>
                    <a:pt x="198" y="122"/>
                    <a:pt x="198" y="122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9" y="121"/>
                    <a:pt x="199" y="121"/>
                    <a:pt x="198" y="120"/>
                  </a:cubicBezTo>
                  <a:cubicBezTo>
                    <a:pt x="196" y="115"/>
                    <a:pt x="196" y="115"/>
                    <a:pt x="196" y="115"/>
                  </a:cubicBezTo>
                  <a:cubicBezTo>
                    <a:pt x="195" y="114"/>
                    <a:pt x="195" y="114"/>
                    <a:pt x="194" y="115"/>
                  </a:cubicBezTo>
                  <a:cubicBezTo>
                    <a:pt x="193" y="115"/>
                    <a:pt x="192" y="116"/>
                    <a:pt x="192" y="117"/>
                  </a:cubicBezTo>
                  <a:cubicBezTo>
                    <a:pt x="194" y="121"/>
                    <a:pt x="194" y="121"/>
                    <a:pt x="194" y="121"/>
                  </a:cubicBezTo>
                  <a:cubicBezTo>
                    <a:pt x="195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2" y="124"/>
                    <a:pt x="192" y="124"/>
                    <a:pt x="192" y="124"/>
                  </a:cubicBezTo>
                  <a:cubicBezTo>
                    <a:pt x="193" y="123"/>
                    <a:pt x="193" y="123"/>
                    <a:pt x="192" y="122"/>
                  </a:cubicBezTo>
                  <a:cubicBezTo>
                    <a:pt x="188" y="113"/>
                    <a:pt x="188" y="113"/>
                    <a:pt x="188" y="113"/>
                  </a:cubicBezTo>
                  <a:cubicBezTo>
                    <a:pt x="187" y="113"/>
                    <a:pt x="187" y="113"/>
                    <a:pt x="187" y="113"/>
                  </a:cubicBezTo>
                  <a:cubicBezTo>
                    <a:pt x="187" y="113"/>
                    <a:pt x="186" y="113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6" y="112"/>
                    <a:pt x="187" y="111"/>
                    <a:pt x="188" y="110"/>
                  </a:cubicBezTo>
                  <a:cubicBezTo>
                    <a:pt x="191" y="116"/>
                    <a:pt x="191" y="116"/>
                    <a:pt x="191" y="116"/>
                  </a:cubicBezTo>
                  <a:cubicBezTo>
                    <a:pt x="192" y="114"/>
                    <a:pt x="192" y="113"/>
                    <a:pt x="193" y="113"/>
                  </a:cubicBezTo>
                  <a:cubicBezTo>
                    <a:pt x="195" y="112"/>
                    <a:pt x="196" y="113"/>
                    <a:pt x="197" y="115"/>
                  </a:cubicBezTo>
                  <a:cubicBezTo>
                    <a:pt x="199" y="119"/>
                    <a:pt x="199" y="119"/>
                    <a:pt x="199" y="119"/>
                  </a:cubicBezTo>
                  <a:cubicBezTo>
                    <a:pt x="200" y="120"/>
                    <a:pt x="201" y="120"/>
                    <a:pt x="202" y="120"/>
                  </a:cubicBezTo>
                  <a:cubicBezTo>
                    <a:pt x="202" y="120"/>
                    <a:pt x="202" y="120"/>
                    <a:pt x="202" y="120"/>
                  </a:cubicBezTo>
                  <a:close/>
                  <a:moveTo>
                    <a:pt x="212" y="114"/>
                  </a:moveTo>
                  <a:cubicBezTo>
                    <a:pt x="208" y="116"/>
                    <a:pt x="208" y="116"/>
                    <a:pt x="208" y="116"/>
                  </a:cubicBezTo>
                  <a:cubicBezTo>
                    <a:pt x="208" y="116"/>
                    <a:pt x="208" y="116"/>
                    <a:pt x="208" y="116"/>
                  </a:cubicBezTo>
                  <a:cubicBezTo>
                    <a:pt x="209" y="115"/>
                    <a:pt x="209" y="115"/>
                    <a:pt x="209" y="114"/>
                  </a:cubicBezTo>
                  <a:cubicBezTo>
                    <a:pt x="206" y="110"/>
                    <a:pt x="206" y="110"/>
                    <a:pt x="206" y="110"/>
                  </a:cubicBezTo>
                  <a:cubicBezTo>
                    <a:pt x="206" y="109"/>
                    <a:pt x="206" y="109"/>
                    <a:pt x="206" y="109"/>
                  </a:cubicBezTo>
                  <a:cubicBezTo>
                    <a:pt x="205" y="109"/>
                    <a:pt x="205" y="109"/>
                    <a:pt x="204" y="109"/>
                  </a:cubicBezTo>
                  <a:cubicBezTo>
                    <a:pt x="203" y="110"/>
                    <a:pt x="202" y="111"/>
                    <a:pt x="202" y="111"/>
                  </a:cubicBezTo>
                  <a:cubicBezTo>
                    <a:pt x="205" y="116"/>
                    <a:pt x="205" y="116"/>
                    <a:pt x="205" y="116"/>
                  </a:cubicBezTo>
                  <a:cubicBezTo>
                    <a:pt x="206" y="117"/>
                    <a:pt x="206" y="117"/>
                    <a:pt x="207" y="117"/>
                  </a:cubicBezTo>
                  <a:cubicBezTo>
                    <a:pt x="207" y="117"/>
                    <a:pt x="207" y="117"/>
                    <a:pt x="207" y="117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3" y="119"/>
                    <a:pt x="203" y="119"/>
                    <a:pt x="203" y="119"/>
                  </a:cubicBezTo>
                  <a:cubicBezTo>
                    <a:pt x="204" y="119"/>
                    <a:pt x="204" y="118"/>
                    <a:pt x="204" y="117"/>
                  </a:cubicBezTo>
                  <a:cubicBezTo>
                    <a:pt x="201" y="113"/>
                    <a:pt x="201" y="113"/>
                    <a:pt x="201" y="113"/>
                  </a:cubicBezTo>
                  <a:cubicBezTo>
                    <a:pt x="200" y="112"/>
                    <a:pt x="200" y="112"/>
                    <a:pt x="200" y="112"/>
                  </a:cubicBezTo>
                  <a:cubicBezTo>
                    <a:pt x="200" y="112"/>
                    <a:pt x="200" y="112"/>
                    <a:pt x="199" y="113"/>
                  </a:cubicBezTo>
                  <a:cubicBezTo>
                    <a:pt x="199" y="112"/>
                    <a:pt x="199" y="112"/>
                    <a:pt x="199" y="11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02" y="111"/>
                    <a:pt x="202" y="111"/>
                    <a:pt x="202" y="111"/>
                  </a:cubicBezTo>
                  <a:cubicBezTo>
                    <a:pt x="202" y="110"/>
                    <a:pt x="203" y="109"/>
                    <a:pt x="204" y="108"/>
                  </a:cubicBezTo>
                  <a:cubicBezTo>
                    <a:pt x="205" y="107"/>
                    <a:pt x="206" y="108"/>
                    <a:pt x="208" y="110"/>
                  </a:cubicBezTo>
                  <a:cubicBezTo>
                    <a:pt x="210" y="114"/>
                    <a:pt x="210" y="114"/>
                    <a:pt x="210" y="114"/>
                  </a:cubicBezTo>
                  <a:cubicBezTo>
                    <a:pt x="210" y="114"/>
                    <a:pt x="211" y="115"/>
                    <a:pt x="212" y="114"/>
                  </a:cubicBezTo>
                  <a:cubicBezTo>
                    <a:pt x="212" y="114"/>
                    <a:pt x="212" y="114"/>
                    <a:pt x="212" y="114"/>
                  </a:cubicBezTo>
                  <a:close/>
                  <a:moveTo>
                    <a:pt x="218" y="104"/>
                  </a:moveTo>
                  <a:cubicBezTo>
                    <a:pt x="219" y="105"/>
                    <a:pt x="219" y="107"/>
                    <a:pt x="219" y="108"/>
                  </a:cubicBezTo>
                  <a:cubicBezTo>
                    <a:pt x="219" y="109"/>
                    <a:pt x="218" y="110"/>
                    <a:pt x="217" y="111"/>
                  </a:cubicBezTo>
                  <a:cubicBezTo>
                    <a:pt x="216" y="112"/>
                    <a:pt x="215" y="112"/>
                    <a:pt x="214" y="112"/>
                  </a:cubicBezTo>
                  <a:cubicBezTo>
                    <a:pt x="212" y="111"/>
                    <a:pt x="211" y="111"/>
                    <a:pt x="210" y="110"/>
                  </a:cubicBezTo>
                  <a:cubicBezTo>
                    <a:pt x="210" y="109"/>
                    <a:pt x="209" y="107"/>
                    <a:pt x="209" y="106"/>
                  </a:cubicBezTo>
                  <a:cubicBezTo>
                    <a:pt x="209" y="105"/>
                    <a:pt x="210" y="104"/>
                    <a:pt x="211" y="103"/>
                  </a:cubicBezTo>
                  <a:cubicBezTo>
                    <a:pt x="212" y="102"/>
                    <a:pt x="214" y="102"/>
                    <a:pt x="215" y="102"/>
                  </a:cubicBezTo>
                  <a:cubicBezTo>
                    <a:pt x="216" y="102"/>
                    <a:pt x="217" y="103"/>
                    <a:pt x="218" y="104"/>
                  </a:cubicBezTo>
                  <a:close/>
                  <a:moveTo>
                    <a:pt x="217" y="106"/>
                  </a:moveTo>
                  <a:cubicBezTo>
                    <a:pt x="216" y="105"/>
                    <a:pt x="215" y="104"/>
                    <a:pt x="214" y="103"/>
                  </a:cubicBezTo>
                  <a:cubicBezTo>
                    <a:pt x="213" y="103"/>
                    <a:pt x="212" y="103"/>
                    <a:pt x="212" y="103"/>
                  </a:cubicBezTo>
                  <a:cubicBezTo>
                    <a:pt x="211" y="104"/>
                    <a:pt x="211" y="105"/>
                    <a:pt x="211" y="105"/>
                  </a:cubicBezTo>
                  <a:cubicBezTo>
                    <a:pt x="211" y="106"/>
                    <a:pt x="211" y="107"/>
                    <a:pt x="212" y="108"/>
                  </a:cubicBezTo>
                  <a:cubicBezTo>
                    <a:pt x="212" y="109"/>
                    <a:pt x="213" y="110"/>
                    <a:pt x="214" y="110"/>
                  </a:cubicBezTo>
                  <a:cubicBezTo>
                    <a:pt x="215" y="111"/>
                    <a:pt x="216" y="111"/>
                    <a:pt x="217" y="110"/>
                  </a:cubicBezTo>
                  <a:cubicBezTo>
                    <a:pt x="218" y="110"/>
                    <a:pt x="218" y="109"/>
                    <a:pt x="218" y="108"/>
                  </a:cubicBezTo>
                  <a:cubicBezTo>
                    <a:pt x="218" y="107"/>
                    <a:pt x="217" y="107"/>
                    <a:pt x="217" y="106"/>
                  </a:cubicBezTo>
                  <a:close/>
                  <a:moveTo>
                    <a:pt x="226" y="103"/>
                  </a:moveTo>
                  <a:cubicBezTo>
                    <a:pt x="222" y="107"/>
                    <a:pt x="222" y="107"/>
                    <a:pt x="222" y="107"/>
                  </a:cubicBezTo>
                  <a:cubicBezTo>
                    <a:pt x="222" y="106"/>
                    <a:pt x="222" y="106"/>
                    <a:pt x="222" y="106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16" y="97"/>
                    <a:pt x="216" y="97"/>
                    <a:pt x="216" y="97"/>
                  </a:cubicBezTo>
                  <a:cubicBezTo>
                    <a:pt x="216" y="96"/>
                    <a:pt x="216" y="96"/>
                    <a:pt x="215" y="96"/>
                  </a:cubicBezTo>
                  <a:cubicBezTo>
                    <a:pt x="215" y="96"/>
                    <a:pt x="215" y="96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7"/>
                    <a:pt x="214" y="97"/>
                    <a:pt x="214" y="97"/>
                  </a:cubicBezTo>
                  <a:cubicBezTo>
                    <a:pt x="214" y="96"/>
                    <a:pt x="215" y="95"/>
                    <a:pt x="216" y="94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4" y="104"/>
                    <a:pt x="225" y="104"/>
                    <a:pt x="226" y="103"/>
                  </a:cubicBezTo>
                  <a:cubicBezTo>
                    <a:pt x="226" y="103"/>
                    <a:pt x="226" y="103"/>
                    <a:pt x="226" y="103"/>
                  </a:cubicBezTo>
                  <a:close/>
                  <a:moveTo>
                    <a:pt x="231" y="93"/>
                  </a:moveTo>
                  <a:cubicBezTo>
                    <a:pt x="232" y="94"/>
                    <a:pt x="232" y="95"/>
                    <a:pt x="232" y="96"/>
                  </a:cubicBezTo>
                  <a:cubicBezTo>
                    <a:pt x="232" y="97"/>
                    <a:pt x="232" y="99"/>
                    <a:pt x="230" y="99"/>
                  </a:cubicBezTo>
                  <a:cubicBezTo>
                    <a:pt x="230" y="100"/>
                    <a:pt x="228" y="101"/>
                    <a:pt x="227" y="101"/>
                  </a:cubicBezTo>
                  <a:cubicBezTo>
                    <a:pt x="226" y="101"/>
                    <a:pt x="225" y="100"/>
                    <a:pt x="224" y="99"/>
                  </a:cubicBezTo>
                  <a:cubicBezTo>
                    <a:pt x="223" y="98"/>
                    <a:pt x="222" y="97"/>
                    <a:pt x="222" y="96"/>
                  </a:cubicBezTo>
                  <a:cubicBezTo>
                    <a:pt x="222" y="95"/>
                    <a:pt x="223" y="93"/>
                    <a:pt x="224" y="93"/>
                  </a:cubicBezTo>
                  <a:cubicBezTo>
                    <a:pt x="225" y="92"/>
                    <a:pt x="226" y="91"/>
                    <a:pt x="227" y="91"/>
                  </a:cubicBezTo>
                  <a:cubicBezTo>
                    <a:pt x="229" y="91"/>
                    <a:pt x="230" y="91"/>
                    <a:pt x="231" y="93"/>
                  </a:cubicBezTo>
                  <a:close/>
                  <a:moveTo>
                    <a:pt x="230" y="95"/>
                  </a:moveTo>
                  <a:cubicBezTo>
                    <a:pt x="229" y="94"/>
                    <a:pt x="228" y="93"/>
                    <a:pt x="227" y="93"/>
                  </a:cubicBezTo>
                  <a:cubicBezTo>
                    <a:pt x="226" y="92"/>
                    <a:pt x="225" y="92"/>
                    <a:pt x="224" y="93"/>
                  </a:cubicBezTo>
                  <a:cubicBezTo>
                    <a:pt x="224" y="93"/>
                    <a:pt x="224" y="94"/>
                    <a:pt x="224" y="95"/>
                  </a:cubicBezTo>
                  <a:cubicBezTo>
                    <a:pt x="224" y="96"/>
                    <a:pt x="224" y="96"/>
                    <a:pt x="225" y="97"/>
                  </a:cubicBezTo>
                  <a:cubicBezTo>
                    <a:pt x="226" y="98"/>
                    <a:pt x="227" y="99"/>
                    <a:pt x="228" y="99"/>
                  </a:cubicBezTo>
                  <a:cubicBezTo>
                    <a:pt x="229" y="99"/>
                    <a:pt x="230" y="99"/>
                    <a:pt x="231" y="99"/>
                  </a:cubicBezTo>
                  <a:cubicBezTo>
                    <a:pt x="232" y="98"/>
                    <a:pt x="232" y="97"/>
                    <a:pt x="231" y="97"/>
                  </a:cubicBezTo>
                  <a:cubicBezTo>
                    <a:pt x="231" y="96"/>
                    <a:pt x="231" y="95"/>
                    <a:pt x="230" y="95"/>
                  </a:cubicBezTo>
                  <a:close/>
                  <a:moveTo>
                    <a:pt x="236" y="82"/>
                  </a:moveTo>
                  <a:cubicBezTo>
                    <a:pt x="234" y="83"/>
                    <a:pt x="234" y="83"/>
                    <a:pt x="234" y="83"/>
                  </a:cubicBezTo>
                  <a:cubicBezTo>
                    <a:pt x="235" y="83"/>
                    <a:pt x="236" y="84"/>
                    <a:pt x="236" y="84"/>
                  </a:cubicBezTo>
                  <a:cubicBezTo>
                    <a:pt x="237" y="85"/>
                    <a:pt x="237" y="85"/>
                    <a:pt x="237" y="87"/>
                  </a:cubicBezTo>
                  <a:cubicBezTo>
                    <a:pt x="237" y="87"/>
                    <a:pt x="237" y="88"/>
                    <a:pt x="236" y="89"/>
                  </a:cubicBezTo>
                  <a:cubicBezTo>
                    <a:pt x="236" y="89"/>
                    <a:pt x="236" y="89"/>
                    <a:pt x="236" y="90"/>
                  </a:cubicBezTo>
                  <a:cubicBezTo>
                    <a:pt x="236" y="91"/>
                    <a:pt x="236" y="91"/>
                    <a:pt x="236" y="91"/>
                  </a:cubicBezTo>
                  <a:cubicBezTo>
                    <a:pt x="236" y="92"/>
                    <a:pt x="237" y="91"/>
                    <a:pt x="238" y="90"/>
                  </a:cubicBezTo>
                  <a:cubicBezTo>
                    <a:pt x="239" y="89"/>
                    <a:pt x="240" y="88"/>
                    <a:pt x="240" y="87"/>
                  </a:cubicBezTo>
                  <a:cubicBezTo>
                    <a:pt x="241" y="87"/>
                    <a:pt x="242" y="87"/>
                    <a:pt x="242" y="88"/>
                  </a:cubicBezTo>
                  <a:cubicBezTo>
                    <a:pt x="243" y="88"/>
                    <a:pt x="243" y="89"/>
                    <a:pt x="243" y="91"/>
                  </a:cubicBezTo>
                  <a:cubicBezTo>
                    <a:pt x="243" y="92"/>
                    <a:pt x="242" y="93"/>
                    <a:pt x="242" y="94"/>
                  </a:cubicBezTo>
                  <a:cubicBezTo>
                    <a:pt x="241" y="95"/>
                    <a:pt x="240" y="95"/>
                    <a:pt x="239" y="96"/>
                  </a:cubicBezTo>
                  <a:cubicBezTo>
                    <a:pt x="238" y="96"/>
                    <a:pt x="238" y="96"/>
                    <a:pt x="238" y="95"/>
                  </a:cubicBezTo>
                  <a:cubicBezTo>
                    <a:pt x="237" y="95"/>
                    <a:pt x="237" y="95"/>
                    <a:pt x="237" y="94"/>
                  </a:cubicBezTo>
                  <a:cubicBezTo>
                    <a:pt x="237" y="94"/>
                    <a:pt x="237" y="93"/>
                    <a:pt x="237" y="93"/>
                  </a:cubicBezTo>
                  <a:cubicBezTo>
                    <a:pt x="237" y="93"/>
                    <a:pt x="237" y="93"/>
                    <a:pt x="236" y="93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5" y="93"/>
                    <a:pt x="235" y="92"/>
                    <a:pt x="235" y="92"/>
                  </a:cubicBezTo>
                  <a:cubicBezTo>
                    <a:pt x="235" y="91"/>
                    <a:pt x="235" y="91"/>
                    <a:pt x="235" y="90"/>
                  </a:cubicBezTo>
                  <a:cubicBezTo>
                    <a:pt x="234" y="91"/>
                    <a:pt x="233" y="91"/>
                    <a:pt x="232" y="90"/>
                  </a:cubicBezTo>
                  <a:cubicBezTo>
                    <a:pt x="231" y="89"/>
                    <a:pt x="230" y="89"/>
                    <a:pt x="230" y="87"/>
                  </a:cubicBezTo>
                  <a:cubicBezTo>
                    <a:pt x="230" y="87"/>
                    <a:pt x="231" y="85"/>
                    <a:pt x="232" y="85"/>
                  </a:cubicBezTo>
                  <a:cubicBezTo>
                    <a:pt x="232" y="84"/>
                    <a:pt x="232" y="84"/>
                    <a:pt x="233" y="83"/>
                  </a:cubicBezTo>
                  <a:cubicBezTo>
                    <a:pt x="234" y="83"/>
                    <a:pt x="234" y="83"/>
                    <a:pt x="234" y="83"/>
                  </a:cubicBezTo>
                  <a:cubicBezTo>
                    <a:pt x="235" y="81"/>
                    <a:pt x="235" y="81"/>
                    <a:pt x="235" y="81"/>
                  </a:cubicBezTo>
                  <a:cubicBezTo>
                    <a:pt x="236" y="82"/>
                    <a:pt x="236" y="82"/>
                    <a:pt x="236" y="82"/>
                  </a:cubicBezTo>
                  <a:close/>
                  <a:moveTo>
                    <a:pt x="236" y="86"/>
                  </a:moveTo>
                  <a:cubicBezTo>
                    <a:pt x="235" y="86"/>
                    <a:pt x="234" y="85"/>
                    <a:pt x="234" y="85"/>
                  </a:cubicBezTo>
                  <a:cubicBezTo>
                    <a:pt x="233" y="85"/>
                    <a:pt x="232" y="85"/>
                    <a:pt x="232" y="85"/>
                  </a:cubicBezTo>
                  <a:cubicBezTo>
                    <a:pt x="231" y="86"/>
                    <a:pt x="231" y="86"/>
                    <a:pt x="231" y="87"/>
                  </a:cubicBezTo>
                  <a:cubicBezTo>
                    <a:pt x="231" y="87"/>
                    <a:pt x="232" y="87"/>
                    <a:pt x="232" y="88"/>
                  </a:cubicBezTo>
                  <a:cubicBezTo>
                    <a:pt x="233" y="88"/>
                    <a:pt x="233" y="89"/>
                    <a:pt x="234" y="89"/>
                  </a:cubicBezTo>
                  <a:cubicBezTo>
                    <a:pt x="235" y="89"/>
                    <a:pt x="235" y="89"/>
                    <a:pt x="236" y="89"/>
                  </a:cubicBezTo>
                  <a:cubicBezTo>
                    <a:pt x="237" y="88"/>
                    <a:pt x="236" y="87"/>
                    <a:pt x="236" y="86"/>
                  </a:cubicBezTo>
                  <a:close/>
                  <a:moveTo>
                    <a:pt x="242" y="89"/>
                  </a:moveTo>
                  <a:cubicBezTo>
                    <a:pt x="242" y="89"/>
                    <a:pt x="241" y="89"/>
                    <a:pt x="240" y="89"/>
                  </a:cubicBezTo>
                  <a:cubicBezTo>
                    <a:pt x="240" y="90"/>
                    <a:pt x="240" y="90"/>
                    <a:pt x="239" y="91"/>
                  </a:cubicBezTo>
                  <a:cubicBezTo>
                    <a:pt x="238" y="92"/>
                    <a:pt x="238" y="92"/>
                    <a:pt x="237" y="93"/>
                  </a:cubicBezTo>
                  <a:cubicBezTo>
                    <a:pt x="237" y="93"/>
                    <a:pt x="238" y="94"/>
                    <a:pt x="238" y="95"/>
                  </a:cubicBezTo>
                  <a:cubicBezTo>
                    <a:pt x="239" y="95"/>
                    <a:pt x="240" y="95"/>
                    <a:pt x="241" y="93"/>
                  </a:cubicBezTo>
                  <a:cubicBezTo>
                    <a:pt x="242" y="93"/>
                    <a:pt x="242" y="91"/>
                    <a:pt x="243" y="91"/>
                  </a:cubicBezTo>
                  <a:cubicBezTo>
                    <a:pt x="243" y="90"/>
                    <a:pt x="242" y="89"/>
                    <a:pt x="242" y="89"/>
                  </a:cubicBezTo>
                  <a:close/>
                  <a:moveTo>
                    <a:pt x="242" y="73"/>
                  </a:moveTo>
                  <a:cubicBezTo>
                    <a:pt x="242" y="73"/>
                    <a:pt x="242" y="73"/>
                    <a:pt x="242" y="74"/>
                  </a:cubicBezTo>
                  <a:cubicBezTo>
                    <a:pt x="242" y="74"/>
                    <a:pt x="242" y="74"/>
                    <a:pt x="242" y="75"/>
                  </a:cubicBezTo>
                  <a:cubicBezTo>
                    <a:pt x="247" y="83"/>
                    <a:pt x="247" y="83"/>
                    <a:pt x="247" y="83"/>
                  </a:cubicBezTo>
                  <a:cubicBezTo>
                    <a:pt x="248" y="85"/>
                    <a:pt x="248" y="86"/>
                    <a:pt x="247" y="87"/>
                  </a:cubicBezTo>
                  <a:cubicBezTo>
                    <a:pt x="246" y="88"/>
                    <a:pt x="246" y="88"/>
                    <a:pt x="245" y="87"/>
                  </a:cubicBezTo>
                  <a:cubicBezTo>
                    <a:pt x="245" y="87"/>
                    <a:pt x="245" y="87"/>
                    <a:pt x="245" y="87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46" y="85"/>
                    <a:pt x="246" y="85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6" y="83"/>
                    <a:pt x="245" y="81"/>
                  </a:cubicBezTo>
                  <a:cubicBezTo>
                    <a:pt x="238" y="80"/>
                    <a:pt x="238" y="80"/>
                    <a:pt x="238" y="80"/>
                  </a:cubicBezTo>
                  <a:cubicBezTo>
                    <a:pt x="237" y="80"/>
                    <a:pt x="237" y="80"/>
                    <a:pt x="236" y="80"/>
                  </a:cubicBezTo>
                  <a:cubicBezTo>
                    <a:pt x="236" y="80"/>
                    <a:pt x="236" y="80"/>
                    <a:pt x="236" y="80"/>
                  </a:cubicBezTo>
                  <a:cubicBezTo>
                    <a:pt x="235" y="80"/>
                    <a:pt x="235" y="80"/>
                    <a:pt x="235" y="80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7"/>
                    <a:pt x="238" y="77"/>
                    <a:pt x="238" y="77"/>
                  </a:cubicBezTo>
                  <a:cubicBezTo>
                    <a:pt x="238" y="78"/>
                    <a:pt x="238" y="78"/>
                    <a:pt x="238" y="78"/>
                  </a:cubicBezTo>
                  <a:cubicBezTo>
                    <a:pt x="238" y="78"/>
                    <a:pt x="238" y="79"/>
                    <a:pt x="239" y="79"/>
                  </a:cubicBezTo>
                  <a:cubicBezTo>
                    <a:pt x="244" y="80"/>
                    <a:pt x="244" y="80"/>
                    <a:pt x="244" y="80"/>
                  </a:cubicBezTo>
                  <a:cubicBezTo>
                    <a:pt x="242" y="75"/>
                    <a:pt x="242" y="75"/>
                    <a:pt x="242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1" y="75"/>
                    <a:pt x="241" y="75"/>
                    <a:pt x="241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0" y="75"/>
                    <a:pt x="240" y="75"/>
                    <a:pt x="240" y="75"/>
                  </a:cubicBezTo>
                  <a:cubicBezTo>
                    <a:pt x="242" y="73"/>
                    <a:pt x="242" y="73"/>
                    <a:pt x="242" y="73"/>
                  </a:cubicBezTo>
                  <a:cubicBezTo>
                    <a:pt x="242" y="73"/>
                    <a:pt x="242" y="73"/>
                    <a:pt x="242" y="73"/>
                  </a:cubicBezTo>
                  <a:close/>
                  <a:moveTo>
                    <a:pt x="253" y="63"/>
                  </a:moveTo>
                  <a:cubicBezTo>
                    <a:pt x="254" y="64"/>
                    <a:pt x="255" y="65"/>
                    <a:pt x="255" y="66"/>
                  </a:cubicBezTo>
                  <a:cubicBezTo>
                    <a:pt x="256" y="67"/>
                    <a:pt x="256" y="68"/>
                    <a:pt x="255" y="69"/>
                  </a:cubicBezTo>
                  <a:cubicBezTo>
                    <a:pt x="254" y="71"/>
                    <a:pt x="253" y="71"/>
                    <a:pt x="252" y="71"/>
                  </a:cubicBezTo>
                  <a:cubicBezTo>
                    <a:pt x="251" y="72"/>
                    <a:pt x="250" y="71"/>
                    <a:pt x="248" y="71"/>
                  </a:cubicBezTo>
                  <a:cubicBezTo>
                    <a:pt x="247" y="70"/>
                    <a:pt x="246" y="69"/>
                    <a:pt x="246" y="68"/>
                  </a:cubicBezTo>
                  <a:cubicBezTo>
                    <a:pt x="246" y="67"/>
                    <a:pt x="246" y="66"/>
                    <a:pt x="246" y="65"/>
                  </a:cubicBezTo>
                  <a:cubicBezTo>
                    <a:pt x="247" y="63"/>
                    <a:pt x="248" y="63"/>
                    <a:pt x="249" y="62"/>
                  </a:cubicBezTo>
                  <a:cubicBezTo>
                    <a:pt x="250" y="62"/>
                    <a:pt x="252" y="62"/>
                    <a:pt x="253" y="63"/>
                  </a:cubicBezTo>
                  <a:close/>
                  <a:moveTo>
                    <a:pt x="252" y="65"/>
                  </a:moveTo>
                  <a:cubicBezTo>
                    <a:pt x="251" y="64"/>
                    <a:pt x="250" y="64"/>
                    <a:pt x="249" y="64"/>
                  </a:cubicBezTo>
                  <a:cubicBezTo>
                    <a:pt x="248" y="64"/>
                    <a:pt x="247" y="64"/>
                    <a:pt x="247" y="65"/>
                  </a:cubicBezTo>
                  <a:cubicBezTo>
                    <a:pt x="246" y="66"/>
                    <a:pt x="246" y="66"/>
                    <a:pt x="247" y="67"/>
                  </a:cubicBezTo>
                  <a:cubicBezTo>
                    <a:pt x="247" y="68"/>
                    <a:pt x="248" y="68"/>
                    <a:pt x="249" y="69"/>
                  </a:cubicBezTo>
                  <a:cubicBezTo>
                    <a:pt x="250" y="69"/>
                    <a:pt x="251" y="69"/>
                    <a:pt x="252" y="70"/>
                  </a:cubicBezTo>
                  <a:cubicBezTo>
                    <a:pt x="253" y="70"/>
                    <a:pt x="254" y="69"/>
                    <a:pt x="254" y="69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4" y="66"/>
                    <a:pt x="253" y="65"/>
                    <a:pt x="252" y="65"/>
                  </a:cubicBezTo>
                  <a:close/>
                  <a:moveTo>
                    <a:pt x="266" y="40"/>
                  </a:moveTo>
                  <a:cubicBezTo>
                    <a:pt x="267" y="42"/>
                    <a:pt x="267" y="44"/>
                    <a:pt x="266" y="46"/>
                  </a:cubicBezTo>
                  <a:cubicBezTo>
                    <a:pt x="265" y="48"/>
                    <a:pt x="264" y="49"/>
                    <a:pt x="262" y="50"/>
                  </a:cubicBezTo>
                  <a:cubicBezTo>
                    <a:pt x="261" y="51"/>
                    <a:pt x="259" y="51"/>
                    <a:pt x="257" y="50"/>
                  </a:cubicBezTo>
                  <a:cubicBezTo>
                    <a:pt x="255" y="49"/>
                    <a:pt x="254" y="48"/>
                    <a:pt x="253" y="47"/>
                  </a:cubicBezTo>
                  <a:cubicBezTo>
                    <a:pt x="252" y="45"/>
                    <a:pt x="252" y="43"/>
                    <a:pt x="253" y="41"/>
                  </a:cubicBezTo>
                  <a:cubicBezTo>
                    <a:pt x="254" y="41"/>
                    <a:pt x="254" y="40"/>
                    <a:pt x="254" y="39"/>
                  </a:cubicBezTo>
                  <a:cubicBezTo>
                    <a:pt x="255" y="39"/>
                    <a:pt x="255" y="38"/>
                    <a:pt x="255" y="38"/>
                  </a:cubicBezTo>
                  <a:cubicBezTo>
                    <a:pt x="255" y="38"/>
                    <a:pt x="255" y="37"/>
                    <a:pt x="255" y="37"/>
                  </a:cubicBezTo>
                  <a:cubicBezTo>
                    <a:pt x="255" y="37"/>
                    <a:pt x="255" y="37"/>
                    <a:pt x="255" y="37"/>
                  </a:cubicBezTo>
                  <a:cubicBezTo>
                    <a:pt x="259" y="38"/>
                    <a:pt x="259" y="38"/>
                    <a:pt x="259" y="38"/>
                  </a:cubicBezTo>
                  <a:cubicBezTo>
                    <a:pt x="259" y="39"/>
                    <a:pt x="259" y="39"/>
                    <a:pt x="259" y="39"/>
                  </a:cubicBezTo>
                  <a:cubicBezTo>
                    <a:pt x="258" y="39"/>
                    <a:pt x="257" y="39"/>
                    <a:pt x="256" y="39"/>
                  </a:cubicBezTo>
                  <a:cubicBezTo>
                    <a:pt x="255" y="39"/>
                    <a:pt x="254" y="40"/>
                    <a:pt x="254" y="41"/>
                  </a:cubicBezTo>
                  <a:cubicBezTo>
                    <a:pt x="254" y="43"/>
                    <a:pt x="254" y="44"/>
                    <a:pt x="254" y="45"/>
                  </a:cubicBezTo>
                  <a:cubicBezTo>
                    <a:pt x="255" y="47"/>
                    <a:pt x="256" y="47"/>
                    <a:pt x="258" y="48"/>
                  </a:cubicBezTo>
                  <a:cubicBezTo>
                    <a:pt x="260" y="49"/>
                    <a:pt x="261" y="49"/>
                    <a:pt x="263" y="49"/>
                  </a:cubicBezTo>
                  <a:cubicBezTo>
                    <a:pt x="264" y="48"/>
                    <a:pt x="265" y="47"/>
                    <a:pt x="266" y="46"/>
                  </a:cubicBezTo>
                  <a:cubicBezTo>
                    <a:pt x="266" y="45"/>
                    <a:pt x="266" y="43"/>
                    <a:pt x="266" y="42"/>
                  </a:cubicBezTo>
                  <a:cubicBezTo>
                    <a:pt x="266" y="42"/>
                    <a:pt x="266" y="41"/>
                    <a:pt x="266" y="40"/>
                  </a:cubicBezTo>
                  <a:cubicBezTo>
                    <a:pt x="266" y="40"/>
                    <a:pt x="266" y="40"/>
                    <a:pt x="266" y="40"/>
                  </a:cubicBezTo>
                  <a:close/>
                  <a:moveTo>
                    <a:pt x="270" y="30"/>
                  </a:moveTo>
                  <a:cubicBezTo>
                    <a:pt x="269" y="34"/>
                    <a:pt x="269" y="34"/>
                    <a:pt x="269" y="34"/>
                  </a:cubicBezTo>
                  <a:cubicBezTo>
                    <a:pt x="269" y="34"/>
                    <a:pt x="269" y="34"/>
                    <a:pt x="269" y="34"/>
                  </a:cubicBezTo>
                  <a:cubicBezTo>
                    <a:pt x="269" y="33"/>
                    <a:pt x="269" y="33"/>
                    <a:pt x="268" y="32"/>
                  </a:cubicBezTo>
                  <a:cubicBezTo>
                    <a:pt x="263" y="31"/>
                    <a:pt x="263" y="31"/>
                    <a:pt x="263" y="31"/>
                  </a:cubicBezTo>
                  <a:cubicBezTo>
                    <a:pt x="262" y="31"/>
                    <a:pt x="261" y="31"/>
                    <a:pt x="261" y="32"/>
                  </a:cubicBezTo>
                  <a:cubicBezTo>
                    <a:pt x="260" y="33"/>
                    <a:pt x="261" y="33"/>
                    <a:pt x="261" y="34"/>
                  </a:cubicBezTo>
                  <a:cubicBezTo>
                    <a:pt x="266" y="36"/>
                    <a:pt x="266" y="36"/>
                    <a:pt x="266" y="36"/>
                  </a:cubicBezTo>
                  <a:cubicBezTo>
                    <a:pt x="267" y="36"/>
                    <a:pt x="268" y="36"/>
                    <a:pt x="268" y="35"/>
                  </a:cubicBezTo>
                  <a:cubicBezTo>
                    <a:pt x="268" y="35"/>
                    <a:pt x="268" y="35"/>
                    <a:pt x="268" y="35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9"/>
                    <a:pt x="267" y="39"/>
                    <a:pt x="267" y="39"/>
                  </a:cubicBezTo>
                  <a:cubicBezTo>
                    <a:pt x="267" y="38"/>
                    <a:pt x="267" y="38"/>
                    <a:pt x="266" y="37"/>
                  </a:cubicBezTo>
                  <a:cubicBezTo>
                    <a:pt x="256" y="35"/>
                    <a:pt x="256" y="35"/>
                    <a:pt x="256" y="35"/>
                  </a:cubicBezTo>
                  <a:cubicBezTo>
                    <a:pt x="256" y="35"/>
                    <a:pt x="255" y="35"/>
                    <a:pt x="255" y="35"/>
                  </a:cubicBezTo>
                  <a:cubicBezTo>
                    <a:pt x="255" y="35"/>
                    <a:pt x="255" y="35"/>
                    <a:pt x="255" y="35"/>
                  </a:cubicBezTo>
                  <a:cubicBezTo>
                    <a:pt x="254" y="35"/>
                    <a:pt x="254" y="35"/>
                    <a:pt x="254" y="35"/>
                  </a:cubicBezTo>
                  <a:cubicBezTo>
                    <a:pt x="254" y="35"/>
                    <a:pt x="254" y="34"/>
                    <a:pt x="254" y="32"/>
                  </a:cubicBezTo>
                  <a:cubicBezTo>
                    <a:pt x="260" y="34"/>
                    <a:pt x="260" y="34"/>
                    <a:pt x="260" y="34"/>
                  </a:cubicBezTo>
                  <a:cubicBezTo>
                    <a:pt x="260" y="33"/>
                    <a:pt x="259" y="31"/>
                    <a:pt x="260" y="31"/>
                  </a:cubicBezTo>
                  <a:cubicBezTo>
                    <a:pt x="260" y="29"/>
                    <a:pt x="261" y="28"/>
                    <a:pt x="263" y="29"/>
                  </a:cubicBezTo>
                  <a:cubicBezTo>
                    <a:pt x="268" y="30"/>
                    <a:pt x="268" y="30"/>
                    <a:pt x="268" y="30"/>
                  </a:cubicBezTo>
                  <a:cubicBezTo>
                    <a:pt x="270" y="31"/>
                    <a:pt x="270" y="31"/>
                    <a:pt x="270" y="30"/>
                  </a:cubicBezTo>
                  <a:cubicBezTo>
                    <a:pt x="270" y="30"/>
                    <a:pt x="270" y="30"/>
                    <a:pt x="270" y="30"/>
                  </a:cubicBezTo>
                  <a:close/>
                  <a:moveTo>
                    <a:pt x="259" y="22"/>
                  </a:moveTo>
                  <a:cubicBezTo>
                    <a:pt x="259" y="22"/>
                    <a:pt x="259" y="22"/>
                    <a:pt x="260" y="23"/>
                  </a:cubicBezTo>
                  <a:cubicBezTo>
                    <a:pt x="260" y="23"/>
                    <a:pt x="260" y="23"/>
                    <a:pt x="260" y="23"/>
                  </a:cubicBezTo>
                  <a:cubicBezTo>
                    <a:pt x="259" y="24"/>
                    <a:pt x="260" y="24"/>
                    <a:pt x="259" y="24"/>
                  </a:cubicBezTo>
                  <a:cubicBezTo>
                    <a:pt x="259" y="24"/>
                    <a:pt x="259" y="25"/>
                    <a:pt x="258" y="24"/>
                  </a:cubicBezTo>
                  <a:cubicBezTo>
                    <a:pt x="258" y="24"/>
                    <a:pt x="258" y="24"/>
                    <a:pt x="258" y="24"/>
                  </a:cubicBezTo>
                  <a:cubicBezTo>
                    <a:pt x="258" y="23"/>
                    <a:pt x="257" y="23"/>
                    <a:pt x="258" y="23"/>
                  </a:cubicBezTo>
                  <a:cubicBezTo>
                    <a:pt x="258" y="23"/>
                    <a:pt x="258" y="23"/>
                    <a:pt x="258" y="22"/>
                  </a:cubicBezTo>
                  <a:cubicBezTo>
                    <a:pt x="258" y="22"/>
                    <a:pt x="258" y="22"/>
                    <a:pt x="259" y="22"/>
                  </a:cubicBezTo>
                  <a:close/>
                  <a:moveTo>
                    <a:pt x="272" y="23"/>
                  </a:moveTo>
                  <a:cubicBezTo>
                    <a:pt x="271" y="28"/>
                    <a:pt x="271" y="28"/>
                    <a:pt x="271" y="28"/>
                  </a:cubicBezTo>
                  <a:cubicBezTo>
                    <a:pt x="270" y="28"/>
                    <a:pt x="270" y="28"/>
                    <a:pt x="270" y="28"/>
                  </a:cubicBezTo>
                  <a:cubicBezTo>
                    <a:pt x="270" y="27"/>
                    <a:pt x="270" y="26"/>
                    <a:pt x="269" y="26"/>
                  </a:cubicBezTo>
                  <a:cubicBezTo>
                    <a:pt x="264" y="25"/>
                    <a:pt x="264" y="25"/>
                    <a:pt x="264" y="25"/>
                  </a:cubicBezTo>
                  <a:cubicBezTo>
                    <a:pt x="263" y="25"/>
                    <a:pt x="262" y="25"/>
                    <a:pt x="262" y="26"/>
                  </a:cubicBezTo>
                  <a:cubicBezTo>
                    <a:pt x="262" y="26"/>
                    <a:pt x="262" y="26"/>
                    <a:pt x="262" y="27"/>
                  </a:cubicBezTo>
                  <a:cubicBezTo>
                    <a:pt x="262" y="27"/>
                    <a:pt x="262" y="27"/>
                    <a:pt x="262" y="27"/>
                  </a:cubicBezTo>
                  <a:cubicBezTo>
                    <a:pt x="262" y="23"/>
                    <a:pt x="262" y="23"/>
                    <a:pt x="262" y="23"/>
                  </a:cubicBezTo>
                  <a:cubicBezTo>
                    <a:pt x="269" y="24"/>
                    <a:pt x="269" y="24"/>
                    <a:pt x="269" y="24"/>
                  </a:cubicBezTo>
                  <a:cubicBezTo>
                    <a:pt x="271" y="25"/>
                    <a:pt x="271" y="24"/>
                    <a:pt x="272" y="23"/>
                  </a:cubicBezTo>
                  <a:cubicBezTo>
                    <a:pt x="272" y="23"/>
                    <a:pt x="272" y="23"/>
                    <a:pt x="272" y="23"/>
                  </a:cubicBezTo>
                  <a:close/>
                  <a:moveTo>
                    <a:pt x="273" y="12"/>
                  </a:moveTo>
                  <a:cubicBezTo>
                    <a:pt x="273" y="16"/>
                    <a:pt x="273" y="16"/>
                    <a:pt x="273" y="16"/>
                  </a:cubicBezTo>
                  <a:cubicBezTo>
                    <a:pt x="272" y="16"/>
                    <a:pt x="272" y="16"/>
                    <a:pt x="272" y="16"/>
                  </a:cubicBezTo>
                  <a:cubicBezTo>
                    <a:pt x="272" y="15"/>
                    <a:pt x="272" y="15"/>
                    <a:pt x="271" y="15"/>
                  </a:cubicBezTo>
                  <a:cubicBezTo>
                    <a:pt x="266" y="14"/>
                    <a:pt x="266" y="14"/>
                    <a:pt x="266" y="14"/>
                  </a:cubicBezTo>
                  <a:cubicBezTo>
                    <a:pt x="266" y="14"/>
                    <a:pt x="266" y="14"/>
                    <a:pt x="265" y="14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5" y="16"/>
                    <a:pt x="265" y="17"/>
                    <a:pt x="266" y="18"/>
                  </a:cubicBezTo>
                  <a:cubicBezTo>
                    <a:pt x="271" y="19"/>
                    <a:pt x="271" y="19"/>
                    <a:pt x="271" y="19"/>
                  </a:cubicBezTo>
                  <a:cubicBezTo>
                    <a:pt x="272" y="19"/>
                    <a:pt x="272" y="18"/>
                    <a:pt x="273" y="17"/>
                  </a:cubicBezTo>
                  <a:cubicBezTo>
                    <a:pt x="273" y="17"/>
                    <a:pt x="273" y="17"/>
                    <a:pt x="273" y="17"/>
                  </a:cubicBezTo>
                  <a:cubicBezTo>
                    <a:pt x="273" y="22"/>
                    <a:pt x="273" y="22"/>
                    <a:pt x="273" y="22"/>
                  </a:cubicBezTo>
                  <a:cubicBezTo>
                    <a:pt x="272" y="22"/>
                    <a:pt x="272" y="22"/>
                    <a:pt x="272" y="22"/>
                  </a:cubicBezTo>
                  <a:cubicBezTo>
                    <a:pt x="272" y="21"/>
                    <a:pt x="272" y="21"/>
                    <a:pt x="271" y="20"/>
                  </a:cubicBezTo>
                  <a:cubicBezTo>
                    <a:pt x="265" y="19"/>
                    <a:pt x="265" y="19"/>
                    <a:pt x="265" y="19"/>
                  </a:cubicBezTo>
                  <a:cubicBezTo>
                    <a:pt x="265" y="19"/>
                    <a:pt x="264" y="19"/>
                    <a:pt x="264" y="19"/>
                  </a:cubicBezTo>
                  <a:cubicBezTo>
                    <a:pt x="264" y="19"/>
                    <a:pt x="264" y="20"/>
                    <a:pt x="264" y="21"/>
                  </a:cubicBezTo>
                  <a:cubicBezTo>
                    <a:pt x="264" y="21"/>
                    <a:pt x="264" y="21"/>
                    <a:pt x="264" y="21"/>
                  </a:cubicBezTo>
                  <a:cubicBezTo>
                    <a:pt x="263" y="17"/>
                    <a:pt x="263" y="17"/>
                    <a:pt x="263" y="17"/>
                  </a:cubicBezTo>
                  <a:cubicBezTo>
                    <a:pt x="265" y="18"/>
                    <a:pt x="265" y="18"/>
                    <a:pt x="265" y="18"/>
                  </a:cubicBezTo>
                  <a:cubicBezTo>
                    <a:pt x="264" y="17"/>
                    <a:pt x="263" y="16"/>
                    <a:pt x="264" y="15"/>
                  </a:cubicBezTo>
                  <a:cubicBezTo>
                    <a:pt x="264" y="13"/>
                    <a:pt x="265" y="12"/>
                    <a:pt x="267" y="13"/>
                  </a:cubicBezTo>
                  <a:cubicBezTo>
                    <a:pt x="272" y="13"/>
                    <a:pt x="272" y="13"/>
                    <a:pt x="272" y="13"/>
                  </a:cubicBezTo>
                  <a:cubicBezTo>
                    <a:pt x="272" y="13"/>
                    <a:pt x="273" y="13"/>
                    <a:pt x="273" y="12"/>
                  </a:cubicBezTo>
                  <a:cubicBezTo>
                    <a:pt x="273" y="12"/>
                    <a:pt x="273" y="12"/>
                    <a:pt x="273" y="12"/>
                  </a:cubicBezTo>
                  <a:close/>
                  <a:moveTo>
                    <a:pt x="273" y="1"/>
                  </a:moveTo>
                  <a:cubicBezTo>
                    <a:pt x="273" y="2"/>
                    <a:pt x="273" y="2"/>
                    <a:pt x="274" y="2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4"/>
                    <a:pt x="274" y="4"/>
                    <a:pt x="272" y="5"/>
                  </a:cubicBezTo>
                  <a:cubicBezTo>
                    <a:pt x="273" y="5"/>
                    <a:pt x="273" y="5"/>
                    <a:pt x="274" y="6"/>
                  </a:cubicBezTo>
                  <a:cubicBezTo>
                    <a:pt x="274" y="7"/>
                    <a:pt x="274" y="7"/>
                    <a:pt x="274" y="7"/>
                  </a:cubicBezTo>
                  <a:cubicBezTo>
                    <a:pt x="274" y="8"/>
                    <a:pt x="274" y="9"/>
                    <a:pt x="273" y="9"/>
                  </a:cubicBezTo>
                  <a:cubicBezTo>
                    <a:pt x="273" y="9"/>
                    <a:pt x="272" y="10"/>
                    <a:pt x="272" y="10"/>
                  </a:cubicBezTo>
                  <a:cubicBezTo>
                    <a:pt x="270" y="10"/>
                    <a:pt x="270" y="9"/>
                    <a:pt x="269" y="8"/>
                  </a:cubicBezTo>
                  <a:cubicBezTo>
                    <a:pt x="268" y="7"/>
                    <a:pt x="268" y="6"/>
                    <a:pt x="268" y="5"/>
                  </a:cubicBezTo>
                  <a:cubicBezTo>
                    <a:pt x="267" y="5"/>
                    <a:pt x="267" y="5"/>
                    <a:pt x="267" y="5"/>
                  </a:cubicBezTo>
                  <a:cubicBezTo>
                    <a:pt x="265" y="5"/>
                    <a:pt x="264" y="5"/>
                    <a:pt x="264" y="6"/>
                  </a:cubicBezTo>
                  <a:cubicBezTo>
                    <a:pt x="264" y="7"/>
                    <a:pt x="265" y="7"/>
                    <a:pt x="265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6" y="7"/>
                  </a:cubicBezTo>
                  <a:cubicBezTo>
                    <a:pt x="266" y="7"/>
                    <a:pt x="266" y="7"/>
                    <a:pt x="267" y="8"/>
                  </a:cubicBezTo>
                  <a:cubicBezTo>
                    <a:pt x="267" y="8"/>
                    <a:pt x="267" y="8"/>
                    <a:pt x="267" y="9"/>
                  </a:cubicBezTo>
                  <a:cubicBezTo>
                    <a:pt x="267" y="9"/>
                    <a:pt x="267" y="9"/>
                    <a:pt x="267" y="9"/>
                  </a:cubicBezTo>
                  <a:cubicBezTo>
                    <a:pt x="266" y="10"/>
                    <a:pt x="266" y="10"/>
                    <a:pt x="266" y="10"/>
                  </a:cubicBezTo>
                  <a:cubicBezTo>
                    <a:pt x="266" y="10"/>
                    <a:pt x="265" y="9"/>
                    <a:pt x="265" y="9"/>
                  </a:cubicBezTo>
                  <a:cubicBezTo>
                    <a:pt x="264" y="8"/>
                    <a:pt x="264" y="7"/>
                    <a:pt x="264" y="7"/>
                  </a:cubicBezTo>
                  <a:cubicBezTo>
                    <a:pt x="264" y="5"/>
                    <a:pt x="265" y="5"/>
                    <a:pt x="265" y="4"/>
                  </a:cubicBezTo>
                  <a:cubicBezTo>
                    <a:pt x="266" y="4"/>
                    <a:pt x="266" y="3"/>
                    <a:pt x="268" y="3"/>
                  </a:cubicBezTo>
                  <a:cubicBezTo>
                    <a:pt x="272" y="3"/>
                    <a:pt x="272" y="3"/>
                    <a:pt x="272" y="3"/>
                  </a:cubicBezTo>
                  <a:cubicBezTo>
                    <a:pt x="272" y="3"/>
                    <a:pt x="273" y="3"/>
                    <a:pt x="273" y="3"/>
                  </a:cubicBezTo>
                  <a:cubicBezTo>
                    <a:pt x="273" y="3"/>
                    <a:pt x="273" y="3"/>
                    <a:pt x="272" y="2"/>
                  </a:cubicBezTo>
                  <a:cubicBezTo>
                    <a:pt x="273" y="1"/>
                    <a:pt x="273" y="1"/>
                    <a:pt x="273" y="1"/>
                  </a:cubicBezTo>
                  <a:close/>
                  <a:moveTo>
                    <a:pt x="272" y="5"/>
                  </a:moveTo>
                  <a:cubicBezTo>
                    <a:pt x="268" y="5"/>
                    <a:pt x="268" y="5"/>
                    <a:pt x="268" y="5"/>
                  </a:cubicBezTo>
                  <a:cubicBezTo>
                    <a:pt x="269" y="6"/>
                    <a:pt x="269" y="7"/>
                    <a:pt x="269" y="7"/>
                  </a:cubicBezTo>
                  <a:cubicBezTo>
                    <a:pt x="270" y="8"/>
                    <a:pt x="270" y="8"/>
                    <a:pt x="271" y="8"/>
                  </a:cubicBezTo>
                  <a:cubicBezTo>
                    <a:pt x="272" y="8"/>
                    <a:pt x="272" y="8"/>
                    <a:pt x="272" y="7"/>
                  </a:cubicBezTo>
                  <a:cubicBezTo>
                    <a:pt x="273" y="6"/>
                    <a:pt x="272" y="5"/>
                    <a:pt x="272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8913875" y="4712004"/>
              <a:ext cx="161925" cy="150813"/>
            </a:xfrm>
            <a:custGeom>
              <a:avLst/>
              <a:gdLst>
                <a:gd name="T0" fmla="*/ 86 w 108"/>
                <a:gd name="T1" fmla="*/ 99 h 100"/>
                <a:gd name="T2" fmla="*/ 46 w 108"/>
                <a:gd name="T3" fmla="*/ 0 h 100"/>
                <a:gd name="T4" fmla="*/ 56 w 108"/>
                <a:gd name="T5" fmla="*/ 58 h 100"/>
                <a:gd name="T6" fmla="*/ 0 w 108"/>
                <a:gd name="T7" fmla="*/ 100 h 100"/>
                <a:gd name="T8" fmla="*/ 57 w 108"/>
                <a:gd name="T9" fmla="*/ 59 h 100"/>
                <a:gd name="T10" fmla="*/ 65 w 108"/>
                <a:gd name="T11" fmla="*/ 18 h 100"/>
                <a:gd name="T12" fmla="*/ 41 w 108"/>
                <a:gd name="T13" fmla="*/ 97 h 100"/>
                <a:gd name="T14" fmla="*/ 64 w 108"/>
                <a:gd name="T15" fmla="*/ 14 h 100"/>
                <a:gd name="T16" fmla="*/ 65 w 108"/>
                <a:gd name="T17" fmla="*/ 98 h 100"/>
                <a:gd name="T18" fmla="*/ 62 w 108"/>
                <a:gd name="T19" fmla="*/ 9 h 100"/>
                <a:gd name="T20" fmla="*/ 86 w 108"/>
                <a:gd name="T21" fmla="*/ 99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8" h="100">
                  <a:moveTo>
                    <a:pt x="86" y="99"/>
                  </a:moveTo>
                  <a:cubicBezTo>
                    <a:pt x="108" y="48"/>
                    <a:pt x="88" y="16"/>
                    <a:pt x="46" y="0"/>
                  </a:cubicBezTo>
                  <a:cubicBezTo>
                    <a:pt x="71" y="10"/>
                    <a:pt x="66" y="42"/>
                    <a:pt x="56" y="58"/>
                  </a:cubicBezTo>
                  <a:cubicBezTo>
                    <a:pt x="45" y="74"/>
                    <a:pt x="28" y="87"/>
                    <a:pt x="0" y="100"/>
                  </a:cubicBezTo>
                  <a:cubicBezTo>
                    <a:pt x="30" y="88"/>
                    <a:pt x="48" y="73"/>
                    <a:pt x="57" y="59"/>
                  </a:cubicBezTo>
                  <a:cubicBezTo>
                    <a:pt x="65" y="44"/>
                    <a:pt x="67" y="32"/>
                    <a:pt x="65" y="18"/>
                  </a:cubicBezTo>
                  <a:cubicBezTo>
                    <a:pt x="78" y="47"/>
                    <a:pt x="67" y="72"/>
                    <a:pt x="41" y="97"/>
                  </a:cubicBezTo>
                  <a:cubicBezTo>
                    <a:pt x="71" y="71"/>
                    <a:pt x="81" y="43"/>
                    <a:pt x="64" y="14"/>
                  </a:cubicBezTo>
                  <a:cubicBezTo>
                    <a:pt x="89" y="42"/>
                    <a:pt x="82" y="72"/>
                    <a:pt x="65" y="98"/>
                  </a:cubicBezTo>
                  <a:cubicBezTo>
                    <a:pt x="86" y="68"/>
                    <a:pt x="90" y="36"/>
                    <a:pt x="62" y="9"/>
                  </a:cubicBezTo>
                  <a:cubicBezTo>
                    <a:pt x="96" y="30"/>
                    <a:pt x="101" y="59"/>
                    <a:pt x="86" y="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8942450" y="4694541"/>
              <a:ext cx="49213" cy="20638"/>
            </a:xfrm>
            <a:custGeom>
              <a:avLst/>
              <a:gdLst>
                <a:gd name="T0" fmla="*/ 19 w 33"/>
                <a:gd name="T1" fmla="*/ 14 h 14"/>
                <a:gd name="T2" fmla="*/ 0 w 33"/>
                <a:gd name="T3" fmla="*/ 0 h 14"/>
                <a:gd name="T4" fmla="*/ 33 w 33"/>
                <a:gd name="T5" fmla="*/ 5 h 14"/>
                <a:gd name="T6" fmla="*/ 18 w 33"/>
                <a:gd name="T7" fmla="*/ 6 h 14"/>
                <a:gd name="T8" fmla="*/ 19 w 33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">
                  <a:moveTo>
                    <a:pt x="19" y="14"/>
                  </a:moveTo>
                  <a:cubicBezTo>
                    <a:pt x="13" y="8"/>
                    <a:pt x="8" y="4"/>
                    <a:pt x="0" y="0"/>
                  </a:cubicBezTo>
                  <a:cubicBezTo>
                    <a:pt x="11" y="0"/>
                    <a:pt x="25" y="3"/>
                    <a:pt x="33" y="5"/>
                  </a:cubicBezTo>
                  <a:cubicBezTo>
                    <a:pt x="24" y="4"/>
                    <a:pt x="20" y="5"/>
                    <a:pt x="18" y="6"/>
                  </a:cubicBezTo>
                  <a:cubicBezTo>
                    <a:pt x="16" y="8"/>
                    <a:pt x="17" y="10"/>
                    <a:pt x="19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8867838" y="4856466"/>
              <a:ext cx="195263" cy="30163"/>
            </a:xfrm>
            <a:custGeom>
              <a:avLst/>
              <a:gdLst>
                <a:gd name="T0" fmla="*/ 70 w 131"/>
                <a:gd name="T1" fmla="*/ 20 h 20"/>
                <a:gd name="T2" fmla="*/ 77 w 131"/>
                <a:gd name="T3" fmla="*/ 12 h 20"/>
                <a:gd name="T4" fmla="*/ 100 w 131"/>
                <a:gd name="T5" fmla="*/ 12 h 20"/>
                <a:gd name="T6" fmla="*/ 131 w 131"/>
                <a:gd name="T7" fmla="*/ 14 h 20"/>
                <a:gd name="T8" fmla="*/ 124 w 131"/>
                <a:gd name="T9" fmla="*/ 8 h 20"/>
                <a:gd name="T10" fmla="*/ 101 w 131"/>
                <a:gd name="T11" fmla="*/ 5 h 20"/>
                <a:gd name="T12" fmla="*/ 77 w 131"/>
                <a:gd name="T13" fmla="*/ 0 h 20"/>
                <a:gd name="T14" fmla="*/ 65 w 131"/>
                <a:gd name="T15" fmla="*/ 12 h 20"/>
                <a:gd name="T16" fmla="*/ 53 w 131"/>
                <a:gd name="T17" fmla="*/ 0 h 20"/>
                <a:gd name="T18" fmla="*/ 30 w 131"/>
                <a:gd name="T19" fmla="*/ 5 h 20"/>
                <a:gd name="T20" fmla="*/ 7 w 131"/>
                <a:gd name="T21" fmla="*/ 8 h 20"/>
                <a:gd name="T22" fmla="*/ 0 w 131"/>
                <a:gd name="T23" fmla="*/ 14 h 20"/>
                <a:gd name="T24" fmla="*/ 31 w 131"/>
                <a:gd name="T25" fmla="*/ 12 h 20"/>
                <a:gd name="T26" fmla="*/ 54 w 131"/>
                <a:gd name="T27" fmla="*/ 12 h 20"/>
                <a:gd name="T28" fmla="*/ 61 w 131"/>
                <a:gd name="T29" fmla="*/ 20 h 20"/>
                <a:gd name="T30" fmla="*/ 70 w 131"/>
                <a:gd name="T3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1" h="20">
                  <a:moveTo>
                    <a:pt x="70" y="20"/>
                  </a:moveTo>
                  <a:cubicBezTo>
                    <a:pt x="70" y="16"/>
                    <a:pt x="71" y="14"/>
                    <a:pt x="77" y="12"/>
                  </a:cubicBezTo>
                  <a:cubicBezTo>
                    <a:pt x="83" y="10"/>
                    <a:pt x="89" y="11"/>
                    <a:pt x="100" y="12"/>
                  </a:cubicBezTo>
                  <a:cubicBezTo>
                    <a:pt x="111" y="14"/>
                    <a:pt x="120" y="15"/>
                    <a:pt x="131" y="14"/>
                  </a:cubicBezTo>
                  <a:cubicBezTo>
                    <a:pt x="127" y="12"/>
                    <a:pt x="126" y="10"/>
                    <a:pt x="124" y="8"/>
                  </a:cubicBezTo>
                  <a:cubicBezTo>
                    <a:pt x="115" y="8"/>
                    <a:pt x="109" y="7"/>
                    <a:pt x="101" y="5"/>
                  </a:cubicBezTo>
                  <a:cubicBezTo>
                    <a:pt x="93" y="2"/>
                    <a:pt x="83" y="0"/>
                    <a:pt x="77" y="0"/>
                  </a:cubicBezTo>
                  <a:cubicBezTo>
                    <a:pt x="71" y="1"/>
                    <a:pt x="67" y="4"/>
                    <a:pt x="65" y="12"/>
                  </a:cubicBezTo>
                  <a:cubicBezTo>
                    <a:pt x="63" y="4"/>
                    <a:pt x="59" y="1"/>
                    <a:pt x="53" y="0"/>
                  </a:cubicBezTo>
                  <a:cubicBezTo>
                    <a:pt x="47" y="0"/>
                    <a:pt x="38" y="2"/>
                    <a:pt x="30" y="5"/>
                  </a:cubicBezTo>
                  <a:cubicBezTo>
                    <a:pt x="22" y="7"/>
                    <a:pt x="16" y="8"/>
                    <a:pt x="7" y="8"/>
                  </a:cubicBezTo>
                  <a:cubicBezTo>
                    <a:pt x="5" y="10"/>
                    <a:pt x="4" y="12"/>
                    <a:pt x="0" y="14"/>
                  </a:cubicBezTo>
                  <a:cubicBezTo>
                    <a:pt x="11" y="15"/>
                    <a:pt x="20" y="14"/>
                    <a:pt x="31" y="12"/>
                  </a:cubicBezTo>
                  <a:cubicBezTo>
                    <a:pt x="41" y="11"/>
                    <a:pt x="48" y="10"/>
                    <a:pt x="54" y="12"/>
                  </a:cubicBezTo>
                  <a:cubicBezTo>
                    <a:pt x="60" y="14"/>
                    <a:pt x="61" y="16"/>
                    <a:pt x="61" y="20"/>
                  </a:cubicBezTo>
                  <a:cubicBezTo>
                    <a:pt x="70" y="20"/>
                    <a:pt x="70" y="20"/>
                    <a:pt x="70" y="2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8840850" y="4681841"/>
              <a:ext cx="252413" cy="257175"/>
            </a:xfrm>
            <a:custGeom>
              <a:avLst/>
              <a:gdLst>
                <a:gd name="T0" fmla="*/ 85 w 170"/>
                <a:gd name="T1" fmla="*/ 0 h 171"/>
                <a:gd name="T2" fmla="*/ 0 w 170"/>
                <a:gd name="T3" fmla="*/ 86 h 171"/>
                <a:gd name="T4" fmla="*/ 85 w 170"/>
                <a:gd name="T5" fmla="*/ 171 h 171"/>
                <a:gd name="T6" fmla="*/ 170 w 170"/>
                <a:gd name="T7" fmla="*/ 86 h 171"/>
                <a:gd name="T8" fmla="*/ 85 w 170"/>
                <a:gd name="T9" fmla="*/ 0 h 171"/>
                <a:gd name="T10" fmla="*/ 85 w 170"/>
                <a:gd name="T11" fmla="*/ 168 h 171"/>
                <a:gd name="T12" fmla="*/ 2 w 170"/>
                <a:gd name="T13" fmla="*/ 85 h 171"/>
                <a:gd name="T14" fmla="*/ 85 w 170"/>
                <a:gd name="T15" fmla="*/ 3 h 171"/>
                <a:gd name="T16" fmla="*/ 167 w 170"/>
                <a:gd name="T17" fmla="*/ 85 h 171"/>
                <a:gd name="T18" fmla="*/ 85 w 170"/>
                <a:gd name="T19" fmla="*/ 168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0" h="171">
                  <a:moveTo>
                    <a:pt x="85" y="0"/>
                  </a:moveTo>
                  <a:cubicBezTo>
                    <a:pt x="38" y="0"/>
                    <a:pt x="0" y="38"/>
                    <a:pt x="0" y="86"/>
                  </a:cubicBezTo>
                  <a:cubicBezTo>
                    <a:pt x="0" y="132"/>
                    <a:pt x="38" y="171"/>
                    <a:pt x="85" y="171"/>
                  </a:cubicBezTo>
                  <a:cubicBezTo>
                    <a:pt x="132" y="171"/>
                    <a:pt x="170" y="133"/>
                    <a:pt x="170" y="86"/>
                  </a:cubicBezTo>
                  <a:cubicBezTo>
                    <a:pt x="170" y="38"/>
                    <a:pt x="132" y="0"/>
                    <a:pt x="85" y="0"/>
                  </a:cubicBezTo>
                  <a:close/>
                  <a:moveTo>
                    <a:pt x="85" y="168"/>
                  </a:moveTo>
                  <a:cubicBezTo>
                    <a:pt x="39" y="168"/>
                    <a:pt x="2" y="131"/>
                    <a:pt x="2" y="85"/>
                  </a:cubicBezTo>
                  <a:cubicBezTo>
                    <a:pt x="2" y="40"/>
                    <a:pt x="39" y="3"/>
                    <a:pt x="85" y="3"/>
                  </a:cubicBezTo>
                  <a:cubicBezTo>
                    <a:pt x="130" y="3"/>
                    <a:pt x="167" y="40"/>
                    <a:pt x="167" y="85"/>
                  </a:cubicBezTo>
                  <a:cubicBezTo>
                    <a:pt x="167" y="131"/>
                    <a:pt x="130" y="168"/>
                    <a:pt x="85" y="1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Freeform 45"/>
            <p:cNvSpPr>
              <a:spLocks noEditPoints="1"/>
            </p:cNvSpPr>
            <p:nvPr/>
          </p:nvSpPr>
          <p:spPr bwMode="auto">
            <a:xfrm>
              <a:off x="9091675" y="4667554"/>
              <a:ext cx="39688" cy="36513"/>
            </a:xfrm>
            <a:custGeom>
              <a:avLst/>
              <a:gdLst>
                <a:gd name="T0" fmla="*/ 13 w 26"/>
                <a:gd name="T1" fmla="*/ 16 h 25"/>
                <a:gd name="T2" fmla="*/ 11 w 26"/>
                <a:gd name="T3" fmla="*/ 25 h 25"/>
                <a:gd name="T4" fmla="*/ 7 w 26"/>
                <a:gd name="T5" fmla="*/ 24 h 25"/>
                <a:gd name="T6" fmla="*/ 9 w 26"/>
                <a:gd name="T7" fmla="*/ 19 h 25"/>
                <a:gd name="T8" fmla="*/ 10 w 26"/>
                <a:gd name="T9" fmla="*/ 14 h 25"/>
                <a:gd name="T10" fmla="*/ 10 w 26"/>
                <a:gd name="T11" fmla="*/ 14 h 25"/>
                <a:gd name="T12" fmla="*/ 13 w 26"/>
                <a:gd name="T13" fmla="*/ 16 h 25"/>
                <a:gd name="T14" fmla="*/ 25 w 26"/>
                <a:gd name="T15" fmla="*/ 0 h 25"/>
                <a:gd name="T16" fmla="*/ 26 w 26"/>
                <a:gd name="T17" fmla="*/ 2 h 25"/>
                <a:gd name="T18" fmla="*/ 21 w 26"/>
                <a:gd name="T19" fmla="*/ 7 h 25"/>
                <a:gd name="T20" fmla="*/ 18 w 26"/>
                <a:gd name="T21" fmla="*/ 9 h 25"/>
                <a:gd name="T22" fmla="*/ 22 w 26"/>
                <a:gd name="T23" fmla="*/ 11 h 25"/>
                <a:gd name="T24" fmla="*/ 22 w 26"/>
                <a:gd name="T25" fmla="*/ 11 h 25"/>
                <a:gd name="T26" fmla="*/ 23 w 26"/>
                <a:gd name="T27" fmla="*/ 9 h 25"/>
                <a:gd name="T28" fmla="*/ 23 w 26"/>
                <a:gd name="T29" fmla="*/ 9 h 25"/>
                <a:gd name="T30" fmla="*/ 24 w 26"/>
                <a:gd name="T31" fmla="*/ 9 h 25"/>
                <a:gd name="T32" fmla="*/ 25 w 26"/>
                <a:gd name="T33" fmla="*/ 14 h 25"/>
                <a:gd name="T34" fmla="*/ 26 w 26"/>
                <a:gd name="T35" fmla="*/ 15 h 25"/>
                <a:gd name="T36" fmla="*/ 26 w 26"/>
                <a:gd name="T37" fmla="*/ 16 h 25"/>
                <a:gd name="T38" fmla="*/ 25 w 26"/>
                <a:gd name="T39" fmla="*/ 16 h 25"/>
                <a:gd name="T40" fmla="*/ 23 w 26"/>
                <a:gd name="T41" fmla="*/ 16 h 25"/>
                <a:gd name="T42" fmla="*/ 22 w 26"/>
                <a:gd name="T43" fmla="*/ 15 h 25"/>
                <a:gd name="T44" fmla="*/ 13 w 26"/>
                <a:gd name="T45" fmla="*/ 11 h 25"/>
                <a:gd name="T46" fmla="*/ 4 w 26"/>
                <a:gd name="T47" fmla="*/ 13 h 25"/>
                <a:gd name="T48" fmla="*/ 2 w 26"/>
                <a:gd name="T49" fmla="*/ 8 h 25"/>
                <a:gd name="T50" fmla="*/ 2 w 26"/>
                <a:gd name="T51" fmla="*/ 8 h 25"/>
                <a:gd name="T52" fmla="*/ 3 w 26"/>
                <a:gd name="T53" fmla="*/ 8 h 25"/>
                <a:gd name="T54" fmla="*/ 5 w 26"/>
                <a:gd name="T55" fmla="*/ 10 h 25"/>
                <a:gd name="T56" fmla="*/ 11 w 26"/>
                <a:gd name="T57" fmla="*/ 10 h 25"/>
                <a:gd name="T58" fmla="*/ 11 w 26"/>
                <a:gd name="T59" fmla="*/ 9 h 25"/>
                <a:gd name="T60" fmla="*/ 8 w 26"/>
                <a:gd name="T61" fmla="*/ 3 h 25"/>
                <a:gd name="T62" fmla="*/ 9 w 26"/>
                <a:gd name="T63" fmla="*/ 2 h 25"/>
                <a:gd name="T64" fmla="*/ 10 w 26"/>
                <a:gd name="T65" fmla="*/ 2 h 25"/>
                <a:gd name="T66" fmla="*/ 11 w 26"/>
                <a:gd name="T67" fmla="*/ 5 h 25"/>
                <a:gd name="T68" fmla="*/ 12 w 26"/>
                <a:gd name="T69" fmla="*/ 6 h 25"/>
                <a:gd name="T70" fmla="*/ 15 w 26"/>
                <a:gd name="T71" fmla="*/ 8 h 25"/>
                <a:gd name="T72" fmla="*/ 22 w 26"/>
                <a:gd name="T73" fmla="*/ 2 h 25"/>
                <a:gd name="T74" fmla="*/ 24 w 26"/>
                <a:gd name="T75" fmla="*/ 0 h 25"/>
                <a:gd name="T76" fmla="*/ 25 w 26"/>
                <a:gd name="T7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" h="25">
                  <a:moveTo>
                    <a:pt x="13" y="16"/>
                  </a:moveTo>
                  <a:cubicBezTo>
                    <a:pt x="14" y="18"/>
                    <a:pt x="13" y="24"/>
                    <a:pt x="11" y="25"/>
                  </a:cubicBezTo>
                  <a:cubicBezTo>
                    <a:pt x="10" y="25"/>
                    <a:pt x="7" y="25"/>
                    <a:pt x="7" y="24"/>
                  </a:cubicBezTo>
                  <a:cubicBezTo>
                    <a:pt x="7" y="22"/>
                    <a:pt x="8" y="21"/>
                    <a:pt x="9" y="19"/>
                  </a:cubicBezTo>
                  <a:cubicBezTo>
                    <a:pt x="10" y="18"/>
                    <a:pt x="9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1" y="15"/>
                    <a:pt x="12" y="15"/>
                    <a:pt x="13" y="16"/>
                  </a:cubicBezTo>
                  <a:close/>
                  <a:moveTo>
                    <a:pt x="25" y="0"/>
                  </a:moveTo>
                  <a:cubicBezTo>
                    <a:pt x="25" y="0"/>
                    <a:pt x="26" y="1"/>
                    <a:pt x="26" y="2"/>
                  </a:cubicBezTo>
                  <a:cubicBezTo>
                    <a:pt x="26" y="3"/>
                    <a:pt x="23" y="6"/>
                    <a:pt x="21" y="7"/>
                  </a:cubicBezTo>
                  <a:cubicBezTo>
                    <a:pt x="20" y="8"/>
                    <a:pt x="19" y="8"/>
                    <a:pt x="18" y="9"/>
                  </a:cubicBezTo>
                  <a:cubicBezTo>
                    <a:pt x="19" y="10"/>
                    <a:pt x="20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0"/>
                    <a:pt x="23" y="10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4" y="9"/>
                  </a:cubicBezTo>
                  <a:cubicBezTo>
                    <a:pt x="23" y="11"/>
                    <a:pt x="24" y="12"/>
                    <a:pt x="25" y="14"/>
                  </a:cubicBezTo>
                  <a:cubicBezTo>
                    <a:pt x="26" y="14"/>
                    <a:pt x="25" y="15"/>
                    <a:pt x="26" y="15"/>
                  </a:cubicBezTo>
                  <a:cubicBezTo>
                    <a:pt x="26" y="16"/>
                    <a:pt x="26" y="15"/>
                    <a:pt x="26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4" y="16"/>
                    <a:pt x="23" y="16"/>
                  </a:cubicBezTo>
                  <a:cubicBezTo>
                    <a:pt x="23" y="16"/>
                    <a:pt x="22" y="15"/>
                    <a:pt x="22" y="15"/>
                  </a:cubicBezTo>
                  <a:cubicBezTo>
                    <a:pt x="19" y="13"/>
                    <a:pt x="16" y="11"/>
                    <a:pt x="13" y="11"/>
                  </a:cubicBezTo>
                  <a:cubicBezTo>
                    <a:pt x="11" y="12"/>
                    <a:pt x="6" y="14"/>
                    <a:pt x="4" y="13"/>
                  </a:cubicBezTo>
                  <a:cubicBezTo>
                    <a:pt x="2" y="13"/>
                    <a:pt x="0" y="9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3" y="8"/>
                  </a:cubicBezTo>
                  <a:cubicBezTo>
                    <a:pt x="4" y="9"/>
                    <a:pt x="5" y="10"/>
                    <a:pt x="5" y="10"/>
                  </a:cubicBezTo>
                  <a:cubicBezTo>
                    <a:pt x="7" y="10"/>
                    <a:pt x="10" y="10"/>
                    <a:pt x="11" y="1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6"/>
                    <a:pt x="7" y="6"/>
                    <a:pt x="8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9" y="2"/>
                    <a:pt x="10" y="2"/>
                    <a:pt x="10" y="2"/>
                  </a:cubicBezTo>
                  <a:cubicBezTo>
                    <a:pt x="10" y="3"/>
                    <a:pt x="11" y="4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4" y="8"/>
                    <a:pt x="15" y="8"/>
                  </a:cubicBezTo>
                  <a:cubicBezTo>
                    <a:pt x="16" y="8"/>
                    <a:pt x="21" y="4"/>
                    <a:pt x="22" y="2"/>
                  </a:cubicBezTo>
                  <a:cubicBezTo>
                    <a:pt x="23" y="2"/>
                    <a:pt x="23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Freeform 46"/>
            <p:cNvSpPr>
              <a:spLocks noEditPoints="1"/>
            </p:cNvSpPr>
            <p:nvPr/>
          </p:nvSpPr>
          <p:spPr bwMode="auto">
            <a:xfrm>
              <a:off x="9120250" y="4715179"/>
              <a:ext cx="53975" cy="44450"/>
            </a:xfrm>
            <a:custGeom>
              <a:avLst/>
              <a:gdLst>
                <a:gd name="T0" fmla="*/ 32 w 36"/>
                <a:gd name="T1" fmla="*/ 11 h 30"/>
                <a:gd name="T2" fmla="*/ 36 w 36"/>
                <a:gd name="T3" fmla="*/ 16 h 30"/>
                <a:gd name="T4" fmla="*/ 30 w 36"/>
                <a:gd name="T5" fmla="*/ 16 h 30"/>
                <a:gd name="T6" fmla="*/ 26 w 36"/>
                <a:gd name="T7" fmla="*/ 13 h 30"/>
                <a:gd name="T8" fmla="*/ 27 w 36"/>
                <a:gd name="T9" fmla="*/ 16 h 30"/>
                <a:gd name="T10" fmla="*/ 23 w 36"/>
                <a:gd name="T11" fmla="*/ 22 h 30"/>
                <a:gd name="T12" fmla="*/ 14 w 36"/>
                <a:gd name="T13" fmla="*/ 21 h 30"/>
                <a:gd name="T14" fmla="*/ 14 w 36"/>
                <a:gd name="T15" fmla="*/ 24 h 30"/>
                <a:gd name="T16" fmla="*/ 14 w 36"/>
                <a:gd name="T17" fmla="*/ 30 h 30"/>
                <a:gd name="T18" fmla="*/ 10 w 36"/>
                <a:gd name="T19" fmla="*/ 24 h 30"/>
                <a:gd name="T20" fmla="*/ 1 w 36"/>
                <a:gd name="T21" fmla="*/ 18 h 30"/>
                <a:gd name="T22" fmla="*/ 3 w 36"/>
                <a:gd name="T23" fmla="*/ 19 h 30"/>
                <a:gd name="T24" fmla="*/ 9 w 36"/>
                <a:gd name="T25" fmla="*/ 24 h 30"/>
                <a:gd name="T26" fmla="*/ 9 w 36"/>
                <a:gd name="T27" fmla="*/ 23 h 30"/>
                <a:gd name="T28" fmla="*/ 6 w 36"/>
                <a:gd name="T29" fmla="*/ 20 h 30"/>
                <a:gd name="T30" fmla="*/ 4 w 36"/>
                <a:gd name="T31" fmla="*/ 12 h 30"/>
                <a:gd name="T32" fmla="*/ 8 w 36"/>
                <a:gd name="T33" fmla="*/ 18 h 30"/>
                <a:gd name="T34" fmla="*/ 12 w 36"/>
                <a:gd name="T35" fmla="*/ 20 h 30"/>
                <a:gd name="T36" fmla="*/ 17 w 36"/>
                <a:gd name="T37" fmla="*/ 19 h 30"/>
                <a:gd name="T38" fmla="*/ 14 w 36"/>
                <a:gd name="T39" fmla="*/ 16 h 30"/>
                <a:gd name="T40" fmla="*/ 21 w 36"/>
                <a:gd name="T41" fmla="*/ 20 h 30"/>
                <a:gd name="T42" fmla="*/ 24 w 36"/>
                <a:gd name="T43" fmla="*/ 18 h 30"/>
                <a:gd name="T44" fmla="*/ 14 w 36"/>
                <a:gd name="T45" fmla="*/ 12 h 30"/>
                <a:gd name="T46" fmla="*/ 10 w 36"/>
                <a:gd name="T47" fmla="*/ 14 h 30"/>
                <a:gd name="T48" fmla="*/ 10 w 36"/>
                <a:gd name="T49" fmla="*/ 12 h 30"/>
                <a:gd name="T50" fmla="*/ 14 w 36"/>
                <a:gd name="T51" fmla="*/ 6 h 30"/>
                <a:gd name="T52" fmla="*/ 21 w 36"/>
                <a:gd name="T53" fmla="*/ 10 h 30"/>
                <a:gd name="T54" fmla="*/ 32 w 36"/>
                <a:gd name="T55" fmla="*/ 14 h 30"/>
                <a:gd name="T56" fmla="*/ 32 w 36"/>
                <a:gd name="T57" fmla="*/ 14 h 30"/>
                <a:gd name="T58" fmla="*/ 29 w 36"/>
                <a:gd name="T59" fmla="*/ 6 h 30"/>
                <a:gd name="T60" fmla="*/ 32 w 36"/>
                <a:gd name="T61" fmla="*/ 6 h 30"/>
                <a:gd name="T62" fmla="*/ 34 w 36"/>
                <a:gd name="T63" fmla="*/ 0 h 30"/>
                <a:gd name="T64" fmla="*/ 29 w 36"/>
                <a:gd name="T6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0">
                  <a:moveTo>
                    <a:pt x="32" y="6"/>
                  </a:moveTo>
                  <a:cubicBezTo>
                    <a:pt x="33" y="8"/>
                    <a:pt x="31" y="10"/>
                    <a:pt x="32" y="11"/>
                  </a:cubicBezTo>
                  <a:cubicBezTo>
                    <a:pt x="32" y="11"/>
                    <a:pt x="32" y="12"/>
                    <a:pt x="32" y="12"/>
                  </a:cubicBezTo>
                  <a:cubicBezTo>
                    <a:pt x="34" y="12"/>
                    <a:pt x="36" y="14"/>
                    <a:pt x="36" y="16"/>
                  </a:cubicBezTo>
                  <a:cubicBezTo>
                    <a:pt x="36" y="17"/>
                    <a:pt x="34" y="19"/>
                    <a:pt x="33" y="19"/>
                  </a:cubicBezTo>
                  <a:cubicBezTo>
                    <a:pt x="32" y="18"/>
                    <a:pt x="30" y="16"/>
                    <a:pt x="30" y="16"/>
                  </a:cubicBezTo>
                  <a:cubicBezTo>
                    <a:pt x="29" y="14"/>
                    <a:pt x="27" y="14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4"/>
                    <a:pt x="27" y="14"/>
                    <a:pt x="27" y="16"/>
                  </a:cubicBezTo>
                  <a:cubicBezTo>
                    <a:pt x="27" y="18"/>
                    <a:pt x="28" y="21"/>
                    <a:pt x="24" y="23"/>
                  </a:cubicBezTo>
                  <a:cubicBezTo>
                    <a:pt x="24" y="22"/>
                    <a:pt x="24" y="22"/>
                    <a:pt x="23" y="22"/>
                  </a:cubicBezTo>
                  <a:cubicBezTo>
                    <a:pt x="22" y="22"/>
                    <a:pt x="21" y="20"/>
                    <a:pt x="20" y="20"/>
                  </a:cubicBezTo>
                  <a:cubicBezTo>
                    <a:pt x="19" y="22"/>
                    <a:pt x="16" y="21"/>
                    <a:pt x="14" y="21"/>
                  </a:cubicBezTo>
                  <a:cubicBezTo>
                    <a:pt x="13" y="21"/>
                    <a:pt x="13" y="22"/>
                    <a:pt x="13" y="22"/>
                  </a:cubicBezTo>
                  <a:cubicBezTo>
                    <a:pt x="14" y="22"/>
                    <a:pt x="14" y="23"/>
                    <a:pt x="14" y="24"/>
                  </a:cubicBezTo>
                  <a:cubicBezTo>
                    <a:pt x="15" y="24"/>
                    <a:pt x="18" y="26"/>
                    <a:pt x="18" y="28"/>
                  </a:cubicBezTo>
                  <a:cubicBezTo>
                    <a:pt x="18" y="29"/>
                    <a:pt x="16" y="30"/>
                    <a:pt x="14" y="30"/>
                  </a:cubicBezTo>
                  <a:cubicBezTo>
                    <a:pt x="14" y="28"/>
                    <a:pt x="13" y="26"/>
                    <a:pt x="11" y="25"/>
                  </a:cubicBezTo>
                  <a:cubicBezTo>
                    <a:pt x="10" y="25"/>
                    <a:pt x="11" y="24"/>
                    <a:pt x="10" y="24"/>
                  </a:cubicBezTo>
                  <a:cubicBezTo>
                    <a:pt x="9" y="25"/>
                    <a:pt x="8" y="26"/>
                    <a:pt x="7" y="26"/>
                  </a:cubicBezTo>
                  <a:cubicBezTo>
                    <a:pt x="3" y="25"/>
                    <a:pt x="0" y="22"/>
                    <a:pt x="1" y="18"/>
                  </a:cubicBezTo>
                  <a:cubicBezTo>
                    <a:pt x="2" y="17"/>
                    <a:pt x="2" y="16"/>
                    <a:pt x="2" y="15"/>
                  </a:cubicBezTo>
                  <a:cubicBezTo>
                    <a:pt x="3" y="16"/>
                    <a:pt x="3" y="18"/>
                    <a:pt x="3" y="19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22"/>
                    <a:pt x="7" y="23"/>
                    <a:pt x="9" y="24"/>
                  </a:cubicBezTo>
                  <a:cubicBezTo>
                    <a:pt x="9" y="24"/>
                    <a:pt x="9" y="24"/>
                    <a:pt x="9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8" y="22"/>
                    <a:pt x="8" y="21"/>
                  </a:cubicBezTo>
                  <a:cubicBezTo>
                    <a:pt x="8" y="21"/>
                    <a:pt x="7" y="20"/>
                    <a:pt x="6" y="20"/>
                  </a:cubicBezTo>
                  <a:cubicBezTo>
                    <a:pt x="5" y="19"/>
                    <a:pt x="3" y="14"/>
                    <a:pt x="4" y="13"/>
                  </a:cubicBezTo>
                  <a:cubicBezTo>
                    <a:pt x="4" y="13"/>
                    <a:pt x="4" y="12"/>
                    <a:pt x="4" y="12"/>
                  </a:cubicBezTo>
                  <a:cubicBezTo>
                    <a:pt x="5" y="12"/>
                    <a:pt x="5" y="12"/>
                    <a:pt x="5" y="13"/>
                  </a:cubicBezTo>
                  <a:cubicBezTo>
                    <a:pt x="6" y="14"/>
                    <a:pt x="7" y="16"/>
                    <a:pt x="8" y="18"/>
                  </a:cubicBezTo>
                  <a:cubicBezTo>
                    <a:pt x="9" y="18"/>
                    <a:pt x="10" y="19"/>
                    <a:pt x="11" y="20"/>
                  </a:cubicBezTo>
                  <a:cubicBezTo>
                    <a:pt x="11" y="20"/>
                    <a:pt x="11" y="20"/>
                    <a:pt x="12" y="20"/>
                  </a:cubicBezTo>
                  <a:cubicBezTo>
                    <a:pt x="13" y="19"/>
                    <a:pt x="14" y="19"/>
                    <a:pt x="16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17" y="18"/>
                    <a:pt x="15" y="17"/>
                    <a:pt x="15" y="17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6" y="14"/>
                    <a:pt x="17" y="16"/>
                    <a:pt x="19" y="18"/>
                  </a:cubicBezTo>
                  <a:cubicBezTo>
                    <a:pt x="20" y="19"/>
                    <a:pt x="20" y="19"/>
                    <a:pt x="21" y="20"/>
                  </a:cubicBezTo>
                  <a:cubicBezTo>
                    <a:pt x="22" y="20"/>
                    <a:pt x="23" y="21"/>
                    <a:pt x="24" y="20"/>
                  </a:cubicBezTo>
                  <a:cubicBezTo>
                    <a:pt x="24" y="19"/>
                    <a:pt x="24" y="19"/>
                    <a:pt x="24" y="18"/>
                  </a:cubicBezTo>
                  <a:cubicBezTo>
                    <a:pt x="24" y="15"/>
                    <a:pt x="20" y="12"/>
                    <a:pt x="17" y="12"/>
                  </a:cubicBezTo>
                  <a:cubicBezTo>
                    <a:pt x="16" y="11"/>
                    <a:pt x="14" y="10"/>
                    <a:pt x="14" y="12"/>
                  </a:cubicBezTo>
                  <a:cubicBezTo>
                    <a:pt x="14" y="12"/>
                    <a:pt x="13" y="14"/>
                    <a:pt x="13" y="14"/>
                  </a:cubicBezTo>
                  <a:cubicBezTo>
                    <a:pt x="12" y="14"/>
                    <a:pt x="11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2"/>
                  </a:cubicBezTo>
                  <a:cubicBezTo>
                    <a:pt x="10" y="12"/>
                    <a:pt x="9" y="12"/>
                    <a:pt x="9" y="11"/>
                  </a:cubicBezTo>
                  <a:cubicBezTo>
                    <a:pt x="9" y="10"/>
                    <a:pt x="13" y="6"/>
                    <a:pt x="14" y="6"/>
                  </a:cubicBezTo>
                  <a:cubicBezTo>
                    <a:pt x="16" y="8"/>
                    <a:pt x="17" y="8"/>
                    <a:pt x="19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3" y="11"/>
                    <a:pt x="24" y="11"/>
                    <a:pt x="26" y="12"/>
                  </a:cubicBezTo>
                  <a:cubicBezTo>
                    <a:pt x="28" y="12"/>
                    <a:pt x="30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0" y="13"/>
                    <a:pt x="27" y="12"/>
                    <a:pt x="28" y="10"/>
                  </a:cubicBezTo>
                  <a:cubicBezTo>
                    <a:pt x="28" y="8"/>
                    <a:pt x="30" y="8"/>
                    <a:pt x="29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1" y="6"/>
                    <a:pt x="31" y="6"/>
                    <a:pt x="32" y="6"/>
                  </a:cubicBezTo>
                  <a:close/>
                  <a:moveTo>
                    <a:pt x="34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2"/>
                    <a:pt x="29" y="6"/>
                    <a:pt x="26" y="6"/>
                  </a:cubicBezTo>
                  <a:cubicBezTo>
                    <a:pt x="25" y="4"/>
                    <a:pt x="27" y="2"/>
                    <a:pt x="29" y="0"/>
                  </a:cubicBezTo>
                  <a:cubicBezTo>
                    <a:pt x="30" y="1"/>
                    <a:pt x="32" y="0"/>
                    <a:pt x="3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Freeform 47"/>
            <p:cNvSpPr>
              <a:spLocks noEditPoints="1"/>
            </p:cNvSpPr>
            <p:nvPr/>
          </p:nvSpPr>
          <p:spPr bwMode="auto">
            <a:xfrm>
              <a:off x="9037700" y="4621516"/>
              <a:ext cx="53975" cy="46038"/>
            </a:xfrm>
            <a:custGeom>
              <a:avLst/>
              <a:gdLst>
                <a:gd name="T0" fmla="*/ 13 w 36"/>
                <a:gd name="T1" fmla="*/ 14 h 30"/>
                <a:gd name="T2" fmla="*/ 10 w 36"/>
                <a:gd name="T3" fmla="*/ 17 h 30"/>
                <a:gd name="T4" fmla="*/ 10 w 36"/>
                <a:gd name="T5" fmla="*/ 17 h 30"/>
                <a:gd name="T6" fmla="*/ 13 w 36"/>
                <a:gd name="T7" fmla="*/ 14 h 30"/>
                <a:gd name="T8" fmla="*/ 13 w 36"/>
                <a:gd name="T9" fmla="*/ 14 h 30"/>
                <a:gd name="T10" fmla="*/ 26 w 36"/>
                <a:gd name="T11" fmla="*/ 1 h 30"/>
                <a:gd name="T12" fmla="*/ 27 w 36"/>
                <a:gd name="T13" fmla="*/ 1 h 30"/>
                <a:gd name="T14" fmla="*/ 25 w 36"/>
                <a:gd name="T15" fmla="*/ 7 h 30"/>
                <a:gd name="T16" fmla="*/ 22 w 36"/>
                <a:gd name="T17" fmla="*/ 10 h 30"/>
                <a:gd name="T18" fmla="*/ 22 w 36"/>
                <a:gd name="T19" fmla="*/ 11 h 30"/>
                <a:gd name="T20" fmla="*/ 25 w 36"/>
                <a:gd name="T21" fmla="*/ 11 h 30"/>
                <a:gd name="T22" fmla="*/ 26 w 36"/>
                <a:gd name="T23" fmla="*/ 10 h 30"/>
                <a:gd name="T24" fmla="*/ 29 w 36"/>
                <a:gd name="T25" fmla="*/ 13 h 30"/>
                <a:gd name="T26" fmla="*/ 28 w 36"/>
                <a:gd name="T27" fmla="*/ 14 h 30"/>
                <a:gd name="T28" fmla="*/ 21 w 36"/>
                <a:gd name="T29" fmla="*/ 14 h 30"/>
                <a:gd name="T30" fmla="*/ 19 w 36"/>
                <a:gd name="T31" fmla="*/ 13 h 30"/>
                <a:gd name="T32" fmla="*/ 16 w 36"/>
                <a:gd name="T33" fmla="*/ 18 h 30"/>
                <a:gd name="T34" fmla="*/ 16 w 36"/>
                <a:gd name="T35" fmla="*/ 18 h 30"/>
                <a:gd name="T36" fmla="*/ 21 w 36"/>
                <a:gd name="T37" fmla="*/ 20 h 30"/>
                <a:gd name="T38" fmla="*/ 20 w 36"/>
                <a:gd name="T39" fmla="*/ 24 h 30"/>
                <a:gd name="T40" fmla="*/ 20 w 36"/>
                <a:gd name="T41" fmla="*/ 27 h 30"/>
                <a:gd name="T42" fmla="*/ 14 w 36"/>
                <a:gd name="T43" fmla="*/ 27 h 30"/>
                <a:gd name="T44" fmla="*/ 15 w 36"/>
                <a:gd name="T45" fmla="*/ 21 h 30"/>
                <a:gd name="T46" fmla="*/ 14 w 36"/>
                <a:gd name="T47" fmla="*/ 21 h 30"/>
                <a:gd name="T48" fmla="*/ 9 w 36"/>
                <a:gd name="T49" fmla="*/ 28 h 30"/>
                <a:gd name="T50" fmla="*/ 9 w 36"/>
                <a:gd name="T51" fmla="*/ 28 h 30"/>
                <a:gd name="T52" fmla="*/ 9 w 36"/>
                <a:gd name="T53" fmla="*/ 22 h 30"/>
                <a:gd name="T54" fmla="*/ 11 w 36"/>
                <a:gd name="T55" fmla="*/ 20 h 30"/>
                <a:gd name="T56" fmla="*/ 8 w 36"/>
                <a:gd name="T57" fmla="*/ 20 h 30"/>
                <a:gd name="T58" fmla="*/ 6 w 36"/>
                <a:gd name="T59" fmla="*/ 21 h 30"/>
                <a:gd name="T60" fmla="*/ 1 w 36"/>
                <a:gd name="T61" fmla="*/ 23 h 30"/>
                <a:gd name="T62" fmla="*/ 0 w 36"/>
                <a:gd name="T63" fmla="*/ 22 h 30"/>
                <a:gd name="T64" fmla="*/ 1 w 36"/>
                <a:gd name="T65" fmla="*/ 19 h 30"/>
                <a:gd name="T66" fmla="*/ 3 w 36"/>
                <a:gd name="T67" fmla="*/ 15 h 30"/>
                <a:gd name="T68" fmla="*/ 13 w 36"/>
                <a:gd name="T69" fmla="*/ 13 h 30"/>
                <a:gd name="T70" fmla="*/ 16 w 36"/>
                <a:gd name="T71" fmla="*/ 14 h 30"/>
                <a:gd name="T72" fmla="*/ 16 w 36"/>
                <a:gd name="T73" fmla="*/ 14 h 30"/>
                <a:gd name="T74" fmla="*/ 16 w 36"/>
                <a:gd name="T75" fmla="*/ 13 h 30"/>
                <a:gd name="T76" fmla="*/ 15 w 36"/>
                <a:gd name="T77" fmla="*/ 13 h 30"/>
                <a:gd name="T78" fmla="*/ 13 w 36"/>
                <a:gd name="T79" fmla="*/ 8 h 30"/>
                <a:gd name="T80" fmla="*/ 13 w 36"/>
                <a:gd name="T81" fmla="*/ 8 h 30"/>
                <a:gd name="T82" fmla="*/ 18 w 36"/>
                <a:gd name="T83" fmla="*/ 11 h 30"/>
                <a:gd name="T84" fmla="*/ 20 w 36"/>
                <a:gd name="T85" fmla="*/ 9 h 30"/>
                <a:gd name="T86" fmla="*/ 21 w 36"/>
                <a:gd name="T87" fmla="*/ 7 h 30"/>
                <a:gd name="T88" fmla="*/ 24 w 36"/>
                <a:gd name="T89" fmla="*/ 4 h 30"/>
                <a:gd name="T90" fmla="*/ 26 w 36"/>
                <a:gd name="T91" fmla="*/ 1 h 30"/>
                <a:gd name="T92" fmla="*/ 26 w 36"/>
                <a:gd name="T93" fmla="*/ 1 h 30"/>
                <a:gd name="T94" fmla="*/ 31 w 36"/>
                <a:gd name="T95" fmla="*/ 3 h 30"/>
                <a:gd name="T96" fmla="*/ 35 w 36"/>
                <a:gd name="T97" fmla="*/ 7 h 30"/>
                <a:gd name="T98" fmla="*/ 36 w 36"/>
                <a:gd name="T99" fmla="*/ 9 h 30"/>
                <a:gd name="T100" fmla="*/ 31 w 36"/>
                <a:gd name="T101" fmla="*/ 10 h 30"/>
                <a:gd name="T102" fmla="*/ 31 w 36"/>
                <a:gd name="T103" fmla="*/ 8 h 30"/>
                <a:gd name="T104" fmla="*/ 30 w 36"/>
                <a:gd name="T105" fmla="*/ 8 h 30"/>
                <a:gd name="T106" fmla="*/ 31 w 36"/>
                <a:gd name="T107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" h="30">
                  <a:moveTo>
                    <a:pt x="13" y="14"/>
                  </a:moveTo>
                  <a:cubicBezTo>
                    <a:pt x="13" y="14"/>
                    <a:pt x="10" y="16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3" y="19"/>
                    <a:pt x="14" y="17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lose/>
                  <a:moveTo>
                    <a:pt x="26" y="1"/>
                  </a:moveTo>
                  <a:cubicBezTo>
                    <a:pt x="26" y="1"/>
                    <a:pt x="26" y="1"/>
                    <a:pt x="27" y="1"/>
                  </a:cubicBezTo>
                  <a:cubicBezTo>
                    <a:pt x="27" y="2"/>
                    <a:pt x="25" y="6"/>
                    <a:pt x="25" y="7"/>
                  </a:cubicBezTo>
                  <a:cubicBezTo>
                    <a:pt x="24" y="8"/>
                    <a:pt x="22" y="10"/>
                    <a:pt x="22" y="10"/>
                  </a:cubicBezTo>
                  <a:cubicBezTo>
                    <a:pt x="22" y="10"/>
                    <a:pt x="22" y="10"/>
                    <a:pt x="22" y="11"/>
                  </a:cubicBezTo>
                  <a:cubicBezTo>
                    <a:pt x="23" y="12"/>
                    <a:pt x="25" y="12"/>
                    <a:pt x="25" y="11"/>
                  </a:cubicBezTo>
                  <a:cubicBezTo>
                    <a:pt x="26" y="10"/>
                    <a:pt x="25" y="10"/>
                    <a:pt x="26" y="10"/>
                  </a:cubicBezTo>
                  <a:cubicBezTo>
                    <a:pt x="27" y="10"/>
                    <a:pt x="29" y="12"/>
                    <a:pt x="29" y="13"/>
                  </a:cubicBezTo>
                  <a:cubicBezTo>
                    <a:pt x="29" y="13"/>
                    <a:pt x="29" y="14"/>
                    <a:pt x="28" y="14"/>
                  </a:cubicBezTo>
                  <a:cubicBezTo>
                    <a:pt x="25" y="13"/>
                    <a:pt x="23" y="14"/>
                    <a:pt x="21" y="14"/>
                  </a:cubicBezTo>
                  <a:cubicBezTo>
                    <a:pt x="20" y="14"/>
                    <a:pt x="20" y="13"/>
                    <a:pt x="19" y="13"/>
                  </a:cubicBezTo>
                  <a:cubicBezTo>
                    <a:pt x="18" y="14"/>
                    <a:pt x="16" y="17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8" y="19"/>
                    <a:pt x="19" y="17"/>
                    <a:pt x="21" y="20"/>
                  </a:cubicBezTo>
                  <a:cubicBezTo>
                    <a:pt x="21" y="22"/>
                    <a:pt x="20" y="22"/>
                    <a:pt x="20" y="24"/>
                  </a:cubicBezTo>
                  <a:cubicBezTo>
                    <a:pt x="19" y="25"/>
                    <a:pt x="20" y="26"/>
                    <a:pt x="20" y="27"/>
                  </a:cubicBezTo>
                  <a:cubicBezTo>
                    <a:pt x="19" y="30"/>
                    <a:pt x="15" y="29"/>
                    <a:pt x="14" y="27"/>
                  </a:cubicBezTo>
                  <a:cubicBezTo>
                    <a:pt x="13" y="26"/>
                    <a:pt x="15" y="22"/>
                    <a:pt x="15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1" y="22"/>
                    <a:pt x="11" y="26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7"/>
                    <a:pt x="9" y="24"/>
                    <a:pt x="9" y="22"/>
                  </a:cubicBezTo>
                  <a:cubicBezTo>
                    <a:pt x="10" y="22"/>
                    <a:pt x="11" y="21"/>
                    <a:pt x="11" y="20"/>
                  </a:cubicBezTo>
                  <a:cubicBezTo>
                    <a:pt x="10" y="20"/>
                    <a:pt x="9" y="19"/>
                    <a:pt x="8" y="20"/>
                  </a:cubicBezTo>
                  <a:cubicBezTo>
                    <a:pt x="7" y="20"/>
                    <a:pt x="7" y="21"/>
                    <a:pt x="6" y="21"/>
                  </a:cubicBezTo>
                  <a:cubicBezTo>
                    <a:pt x="5" y="22"/>
                    <a:pt x="3" y="23"/>
                    <a:pt x="1" y="23"/>
                  </a:cubicBezTo>
                  <a:cubicBezTo>
                    <a:pt x="1" y="23"/>
                    <a:pt x="1" y="22"/>
                    <a:pt x="0" y="22"/>
                  </a:cubicBezTo>
                  <a:cubicBezTo>
                    <a:pt x="1" y="20"/>
                    <a:pt x="1" y="20"/>
                    <a:pt x="1" y="19"/>
                  </a:cubicBezTo>
                  <a:cubicBezTo>
                    <a:pt x="1" y="18"/>
                    <a:pt x="3" y="17"/>
                    <a:pt x="3" y="15"/>
                  </a:cubicBezTo>
                  <a:cubicBezTo>
                    <a:pt x="7" y="15"/>
                    <a:pt x="9" y="13"/>
                    <a:pt x="13" y="13"/>
                  </a:cubicBezTo>
                  <a:cubicBezTo>
                    <a:pt x="14" y="13"/>
                    <a:pt x="15" y="15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2" y="12"/>
                    <a:pt x="12" y="10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4" y="10"/>
                    <a:pt x="17" y="11"/>
                    <a:pt x="18" y="11"/>
                  </a:cubicBezTo>
                  <a:cubicBezTo>
                    <a:pt x="19" y="10"/>
                    <a:pt x="19" y="10"/>
                    <a:pt x="20" y="9"/>
                  </a:cubicBezTo>
                  <a:cubicBezTo>
                    <a:pt x="20" y="8"/>
                    <a:pt x="21" y="8"/>
                    <a:pt x="21" y="7"/>
                  </a:cubicBezTo>
                  <a:cubicBezTo>
                    <a:pt x="22" y="6"/>
                    <a:pt x="23" y="5"/>
                    <a:pt x="24" y="4"/>
                  </a:cubicBezTo>
                  <a:cubicBezTo>
                    <a:pt x="24" y="4"/>
                    <a:pt x="25" y="1"/>
                    <a:pt x="26" y="1"/>
                  </a:cubicBezTo>
                  <a:cubicBezTo>
                    <a:pt x="25" y="0"/>
                    <a:pt x="26" y="1"/>
                    <a:pt x="26" y="1"/>
                  </a:cubicBezTo>
                  <a:close/>
                  <a:moveTo>
                    <a:pt x="31" y="3"/>
                  </a:moveTo>
                  <a:cubicBezTo>
                    <a:pt x="32" y="4"/>
                    <a:pt x="34" y="5"/>
                    <a:pt x="35" y="7"/>
                  </a:cubicBezTo>
                  <a:cubicBezTo>
                    <a:pt x="35" y="8"/>
                    <a:pt x="36" y="9"/>
                    <a:pt x="36" y="9"/>
                  </a:cubicBezTo>
                  <a:cubicBezTo>
                    <a:pt x="35" y="12"/>
                    <a:pt x="32" y="12"/>
                    <a:pt x="31" y="10"/>
                  </a:cubicBezTo>
                  <a:cubicBezTo>
                    <a:pt x="31" y="10"/>
                    <a:pt x="31" y="9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1" y="6"/>
                    <a:pt x="29" y="4"/>
                    <a:pt x="31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Freeform 48"/>
            <p:cNvSpPr>
              <a:spLocks noEditPoints="1"/>
            </p:cNvSpPr>
            <p:nvPr/>
          </p:nvSpPr>
          <p:spPr bwMode="auto">
            <a:xfrm>
              <a:off x="8913875" y="4588179"/>
              <a:ext cx="36513" cy="52388"/>
            </a:xfrm>
            <a:custGeom>
              <a:avLst/>
              <a:gdLst>
                <a:gd name="T0" fmla="*/ 14 w 24"/>
                <a:gd name="T1" fmla="*/ 5 h 34"/>
                <a:gd name="T2" fmla="*/ 14 w 24"/>
                <a:gd name="T3" fmla="*/ 5 h 34"/>
                <a:gd name="T4" fmla="*/ 14 w 24"/>
                <a:gd name="T5" fmla="*/ 5 h 34"/>
                <a:gd name="T6" fmla="*/ 14 w 24"/>
                <a:gd name="T7" fmla="*/ 4 h 34"/>
                <a:gd name="T8" fmla="*/ 14 w 24"/>
                <a:gd name="T9" fmla="*/ 4 h 34"/>
                <a:gd name="T10" fmla="*/ 14 w 24"/>
                <a:gd name="T11" fmla="*/ 4 h 34"/>
                <a:gd name="T12" fmla="*/ 14 w 24"/>
                <a:gd name="T13" fmla="*/ 4 h 34"/>
                <a:gd name="T14" fmla="*/ 20 w 24"/>
                <a:gd name="T15" fmla="*/ 2 h 34"/>
                <a:gd name="T16" fmla="*/ 14 w 24"/>
                <a:gd name="T17" fmla="*/ 7 h 34"/>
                <a:gd name="T18" fmla="*/ 22 w 24"/>
                <a:gd name="T19" fmla="*/ 15 h 34"/>
                <a:gd name="T20" fmla="*/ 16 w 24"/>
                <a:gd name="T21" fmla="*/ 18 h 34"/>
                <a:gd name="T22" fmla="*/ 15 w 24"/>
                <a:gd name="T23" fmla="*/ 23 h 34"/>
                <a:gd name="T24" fmla="*/ 17 w 24"/>
                <a:gd name="T25" fmla="*/ 22 h 34"/>
                <a:gd name="T26" fmla="*/ 24 w 24"/>
                <a:gd name="T27" fmla="*/ 24 h 34"/>
                <a:gd name="T28" fmla="*/ 18 w 24"/>
                <a:gd name="T29" fmla="*/ 26 h 34"/>
                <a:gd name="T30" fmla="*/ 9 w 24"/>
                <a:gd name="T31" fmla="*/ 32 h 34"/>
                <a:gd name="T32" fmla="*/ 16 w 24"/>
                <a:gd name="T33" fmla="*/ 27 h 34"/>
                <a:gd name="T34" fmla="*/ 10 w 24"/>
                <a:gd name="T35" fmla="*/ 29 h 34"/>
                <a:gd name="T36" fmla="*/ 7 w 24"/>
                <a:gd name="T37" fmla="*/ 28 h 34"/>
                <a:gd name="T38" fmla="*/ 14 w 24"/>
                <a:gd name="T39" fmla="*/ 25 h 34"/>
                <a:gd name="T40" fmla="*/ 13 w 24"/>
                <a:gd name="T41" fmla="*/ 24 h 34"/>
                <a:gd name="T42" fmla="*/ 14 w 24"/>
                <a:gd name="T43" fmla="*/ 19 h 34"/>
                <a:gd name="T44" fmla="*/ 9 w 24"/>
                <a:gd name="T45" fmla="*/ 22 h 34"/>
                <a:gd name="T46" fmla="*/ 9 w 24"/>
                <a:gd name="T47" fmla="*/ 20 h 34"/>
                <a:gd name="T48" fmla="*/ 17 w 24"/>
                <a:gd name="T49" fmla="*/ 16 h 34"/>
                <a:gd name="T50" fmla="*/ 14 w 24"/>
                <a:gd name="T51" fmla="*/ 10 h 34"/>
                <a:gd name="T52" fmla="*/ 7 w 24"/>
                <a:gd name="T53" fmla="*/ 17 h 34"/>
                <a:gd name="T54" fmla="*/ 4 w 24"/>
                <a:gd name="T55" fmla="*/ 26 h 34"/>
                <a:gd name="T56" fmla="*/ 2 w 24"/>
                <a:gd name="T57" fmla="*/ 19 h 34"/>
                <a:gd name="T58" fmla="*/ 6 w 24"/>
                <a:gd name="T59" fmla="*/ 12 h 34"/>
                <a:gd name="T60" fmla="*/ 12 w 24"/>
                <a:gd name="T61" fmla="*/ 7 h 34"/>
                <a:gd name="T62" fmla="*/ 8 w 24"/>
                <a:gd name="T63" fmla="*/ 6 h 34"/>
                <a:gd name="T64" fmla="*/ 1 w 24"/>
                <a:gd name="T65" fmla="*/ 3 h 34"/>
                <a:gd name="T66" fmla="*/ 4 w 24"/>
                <a:gd name="T67" fmla="*/ 7 h 34"/>
                <a:gd name="T68" fmla="*/ 0 w 24"/>
                <a:gd name="T69" fmla="*/ 5 h 34"/>
                <a:gd name="T70" fmla="*/ 1 w 24"/>
                <a:gd name="T71" fmla="*/ 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34">
                  <a:moveTo>
                    <a:pt x="14" y="5"/>
                  </a:move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6" y="1"/>
                  </a:moveTo>
                  <a:cubicBezTo>
                    <a:pt x="17" y="0"/>
                    <a:pt x="19" y="1"/>
                    <a:pt x="20" y="2"/>
                  </a:cubicBezTo>
                  <a:cubicBezTo>
                    <a:pt x="20" y="2"/>
                    <a:pt x="21" y="2"/>
                    <a:pt x="20" y="2"/>
                  </a:cubicBezTo>
                  <a:cubicBezTo>
                    <a:pt x="20" y="4"/>
                    <a:pt x="16" y="5"/>
                    <a:pt x="14" y="7"/>
                  </a:cubicBezTo>
                  <a:cubicBezTo>
                    <a:pt x="15" y="8"/>
                    <a:pt x="16" y="7"/>
                    <a:pt x="18" y="8"/>
                  </a:cubicBezTo>
                  <a:cubicBezTo>
                    <a:pt x="20" y="8"/>
                    <a:pt x="24" y="12"/>
                    <a:pt x="22" y="15"/>
                  </a:cubicBezTo>
                  <a:cubicBezTo>
                    <a:pt x="21" y="16"/>
                    <a:pt x="20" y="16"/>
                    <a:pt x="19" y="16"/>
                  </a:cubicBezTo>
                  <a:cubicBezTo>
                    <a:pt x="18" y="17"/>
                    <a:pt x="17" y="16"/>
                    <a:pt x="16" y="18"/>
                  </a:cubicBezTo>
                  <a:cubicBezTo>
                    <a:pt x="16" y="18"/>
                    <a:pt x="16" y="19"/>
                    <a:pt x="17" y="20"/>
                  </a:cubicBezTo>
                  <a:cubicBezTo>
                    <a:pt x="16" y="21"/>
                    <a:pt x="16" y="22"/>
                    <a:pt x="15" y="23"/>
                  </a:cubicBezTo>
                  <a:cubicBezTo>
                    <a:pt x="16" y="24"/>
                    <a:pt x="16" y="24"/>
                    <a:pt x="17" y="24"/>
                  </a:cubicBezTo>
                  <a:cubicBezTo>
                    <a:pt x="17" y="23"/>
                    <a:pt x="17" y="23"/>
                    <a:pt x="17" y="22"/>
                  </a:cubicBezTo>
                  <a:cubicBezTo>
                    <a:pt x="18" y="22"/>
                    <a:pt x="21" y="22"/>
                    <a:pt x="22" y="22"/>
                  </a:cubicBezTo>
                  <a:cubicBezTo>
                    <a:pt x="23" y="22"/>
                    <a:pt x="23" y="24"/>
                    <a:pt x="24" y="24"/>
                  </a:cubicBezTo>
                  <a:cubicBezTo>
                    <a:pt x="23" y="25"/>
                    <a:pt x="23" y="25"/>
                    <a:pt x="23" y="26"/>
                  </a:cubicBezTo>
                  <a:cubicBezTo>
                    <a:pt x="21" y="27"/>
                    <a:pt x="20" y="24"/>
                    <a:pt x="18" y="26"/>
                  </a:cubicBezTo>
                  <a:cubicBezTo>
                    <a:pt x="17" y="27"/>
                    <a:pt x="19" y="29"/>
                    <a:pt x="19" y="31"/>
                  </a:cubicBezTo>
                  <a:cubicBezTo>
                    <a:pt x="18" y="34"/>
                    <a:pt x="11" y="3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2" y="30"/>
                    <a:pt x="16" y="30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4" y="27"/>
                    <a:pt x="12" y="29"/>
                    <a:pt x="10" y="29"/>
                  </a:cubicBezTo>
                  <a:cubicBezTo>
                    <a:pt x="10" y="29"/>
                    <a:pt x="8" y="29"/>
                    <a:pt x="8" y="29"/>
                  </a:cubicBezTo>
                  <a:cubicBezTo>
                    <a:pt x="8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9" y="27"/>
                    <a:pt x="14" y="26"/>
                    <a:pt x="14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3" y="24"/>
                    <a:pt x="13" y="24"/>
                  </a:cubicBezTo>
                  <a:cubicBezTo>
                    <a:pt x="13" y="23"/>
                    <a:pt x="13" y="22"/>
                    <a:pt x="13" y="22"/>
                  </a:cubicBezTo>
                  <a:cubicBezTo>
                    <a:pt x="13" y="21"/>
                    <a:pt x="14" y="20"/>
                    <a:pt x="14" y="19"/>
                  </a:cubicBezTo>
                  <a:cubicBezTo>
                    <a:pt x="14" y="19"/>
                    <a:pt x="14" y="19"/>
                    <a:pt x="13" y="19"/>
                  </a:cubicBezTo>
                  <a:cubicBezTo>
                    <a:pt x="12" y="18"/>
                    <a:pt x="10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1"/>
                    <a:pt x="9" y="20"/>
                  </a:cubicBezTo>
                  <a:cubicBezTo>
                    <a:pt x="9" y="18"/>
                    <a:pt x="12" y="16"/>
                    <a:pt x="14" y="17"/>
                  </a:cubicBezTo>
                  <a:cubicBezTo>
                    <a:pt x="15" y="17"/>
                    <a:pt x="16" y="16"/>
                    <a:pt x="17" y="16"/>
                  </a:cubicBezTo>
                  <a:cubicBezTo>
                    <a:pt x="17" y="15"/>
                    <a:pt x="18" y="14"/>
                    <a:pt x="18" y="14"/>
                  </a:cubicBezTo>
                  <a:cubicBezTo>
                    <a:pt x="19" y="11"/>
                    <a:pt x="16" y="10"/>
                    <a:pt x="14" y="10"/>
                  </a:cubicBezTo>
                  <a:cubicBezTo>
                    <a:pt x="12" y="10"/>
                    <a:pt x="10" y="12"/>
                    <a:pt x="10" y="13"/>
                  </a:cubicBezTo>
                  <a:cubicBezTo>
                    <a:pt x="9" y="14"/>
                    <a:pt x="8" y="16"/>
                    <a:pt x="7" y="17"/>
                  </a:cubicBezTo>
                  <a:cubicBezTo>
                    <a:pt x="6" y="18"/>
                    <a:pt x="6" y="19"/>
                    <a:pt x="5" y="20"/>
                  </a:cubicBezTo>
                  <a:cubicBezTo>
                    <a:pt x="4" y="22"/>
                    <a:pt x="5" y="24"/>
                    <a:pt x="4" y="26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1" y="20"/>
                    <a:pt x="2" y="19"/>
                  </a:cubicBezTo>
                  <a:cubicBezTo>
                    <a:pt x="2" y="18"/>
                    <a:pt x="3" y="17"/>
                    <a:pt x="3" y="16"/>
                  </a:cubicBezTo>
                  <a:cubicBezTo>
                    <a:pt x="4" y="15"/>
                    <a:pt x="5" y="14"/>
                    <a:pt x="6" y="12"/>
                  </a:cubicBezTo>
                  <a:cubicBezTo>
                    <a:pt x="8" y="11"/>
                    <a:pt x="11" y="9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0" y="7"/>
                    <a:pt x="8" y="7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2" y="4"/>
                    <a:pt x="14" y="2"/>
                    <a:pt x="16" y="1"/>
                  </a:cubicBezTo>
                  <a:close/>
                  <a:moveTo>
                    <a:pt x="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4" y="7"/>
                    <a:pt x="4" y="7"/>
                  </a:cubicBezTo>
                  <a:cubicBezTo>
                    <a:pt x="4" y="9"/>
                    <a:pt x="5" y="9"/>
                    <a:pt x="4" y="10"/>
                  </a:cubicBezTo>
                  <a:cubicBezTo>
                    <a:pt x="1" y="10"/>
                    <a:pt x="0" y="9"/>
                    <a:pt x="0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Freeform 49"/>
            <p:cNvSpPr>
              <a:spLocks noEditPoints="1"/>
            </p:cNvSpPr>
            <p:nvPr/>
          </p:nvSpPr>
          <p:spPr bwMode="auto">
            <a:xfrm>
              <a:off x="8971025" y="4589766"/>
              <a:ext cx="50800" cy="52388"/>
            </a:xfrm>
            <a:custGeom>
              <a:avLst/>
              <a:gdLst>
                <a:gd name="T0" fmla="*/ 17 w 34"/>
                <a:gd name="T1" fmla="*/ 16 h 34"/>
                <a:gd name="T2" fmla="*/ 20 w 34"/>
                <a:gd name="T3" fmla="*/ 27 h 34"/>
                <a:gd name="T4" fmla="*/ 18 w 34"/>
                <a:gd name="T5" fmla="*/ 21 h 34"/>
                <a:gd name="T6" fmla="*/ 20 w 34"/>
                <a:gd name="T7" fmla="*/ 21 h 34"/>
                <a:gd name="T8" fmla="*/ 25 w 34"/>
                <a:gd name="T9" fmla="*/ 18 h 34"/>
                <a:gd name="T10" fmla="*/ 22 w 34"/>
                <a:gd name="T11" fmla="*/ 20 h 34"/>
                <a:gd name="T12" fmla="*/ 21 w 34"/>
                <a:gd name="T13" fmla="*/ 14 h 34"/>
                <a:gd name="T14" fmla="*/ 28 w 34"/>
                <a:gd name="T15" fmla="*/ 6 h 34"/>
                <a:gd name="T16" fmla="*/ 26 w 34"/>
                <a:gd name="T17" fmla="*/ 10 h 34"/>
                <a:gd name="T18" fmla="*/ 28 w 34"/>
                <a:gd name="T19" fmla="*/ 6 h 34"/>
                <a:gd name="T20" fmla="*/ 26 w 34"/>
                <a:gd name="T21" fmla="*/ 0 h 34"/>
                <a:gd name="T22" fmla="*/ 28 w 34"/>
                <a:gd name="T23" fmla="*/ 5 h 34"/>
                <a:gd name="T24" fmla="*/ 34 w 34"/>
                <a:gd name="T25" fmla="*/ 9 h 34"/>
                <a:gd name="T26" fmla="*/ 28 w 34"/>
                <a:gd name="T27" fmla="*/ 13 h 34"/>
                <a:gd name="T28" fmla="*/ 28 w 34"/>
                <a:gd name="T29" fmla="*/ 17 h 34"/>
                <a:gd name="T30" fmla="*/ 27 w 34"/>
                <a:gd name="T31" fmla="*/ 25 h 34"/>
                <a:gd name="T32" fmla="*/ 32 w 34"/>
                <a:gd name="T33" fmla="*/ 31 h 34"/>
                <a:gd name="T34" fmla="*/ 26 w 34"/>
                <a:gd name="T35" fmla="*/ 30 h 34"/>
                <a:gd name="T36" fmla="*/ 22 w 34"/>
                <a:gd name="T37" fmla="*/ 30 h 34"/>
                <a:gd name="T38" fmla="*/ 15 w 34"/>
                <a:gd name="T39" fmla="*/ 29 h 34"/>
                <a:gd name="T40" fmla="*/ 13 w 34"/>
                <a:gd name="T41" fmla="*/ 26 h 34"/>
                <a:gd name="T42" fmla="*/ 13 w 34"/>
                <a:gd name="T43" fmla="*/ 31 h 34"/>
                <a:gd name="T44" fmla="*/ 10 w 34"/>
                <a:gd name="T45" fmla="*/ 27 h 34"/>
                <a:gd name="T46" fmla="*/ 8 w 34"/>
                <a:gd name="T47" fmla="*/ 23 h 34"/>
                <a:gd name="T48" fmla="*/ 2 w 34"/>
                <a:gd name="T49" fmla="*/ 19 h 34"/>
                <a:gd name="T50" fmla="*/ 4 w 34"/>
                <a:gd name="T51" fmla="*/ 16 h 34"/>
                <a:gd name="T52" fmla="*/ 13 w 34"/>
                <a:gd name="T53" fmla="*/ 15 h 34"/>
                <a:gd name="T54" fmla="*/ 16 w 34"/>
                <a:gd name="T55" fmla="*/ 9 h 34"/>
                <a:gd name="T56" fmla="*/ 11 w 34"/>
                <a:gd name="T57" fmla="*/ 7 h 34"/>
                <a:gd name="T58" fmla="*/ 10 w 34"/>
                <a:gd name="T59" fmla="*/ 5 h 34"/>
                <a:gd name="T60" fmla="*/ 12 w 34"/>
                <a:gd name="T61" fmla="*/ 6 h 34"/>
                <a:gd name="T62" fmla="*/ 20 w 34"/>
                <a:gd name="T63" fmla="*/ 0 h 34"/>
                <a:gd name="T64" fmla="*/ 23 w 34"/>
                <a:gd name="T65" fmla="*/ 1 h 34"/>
                <a:gd name="T66" fmla="*/ 17 w 34"/>
                <a:gd name="T67" fmla="*/ 11 h 34"/>
                <a:gd name="T68" fmla="*/ 19 w 34"/>
                <a:gd name="T69" fmla="*/ 11 h 34"/>
                <a:gd name="T70" fmla="*/ 23 w 34"/>
                <a:gd name="T71" fmla="*/ 7 h 34"/>
                <a:gd name="T72" fmla="*/ 26 w 34"/>
                <a:gd name="T7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" h="34">
                  <a:moveTo>
                    <a:pt x="21" y="13"/>
                  </a:moveTo>
                  <a:cubicBezTo>
                    <a:pt x="19" y="14"/>
                    <a:pt x="18" y="15"/>
                    <a:pt x="17" y="16"/>
                  </a:cubicBezTo>
                  <a:cubicBezTo>
                    <a:pt x="16" y="18"/>
                    <a:pt x="12" y="21"/>
                    <a:pt x="14" y="24"/>
                  </a:cubicBezTo>
                  <a:cubicBezTo>
                    <a:pt x="15" y="26"/>
                    <a:pt x="17" y="28"/>
                    <a:pt x="20" y="27"/>
                  </a:cubicBezTo>
                  <a:cubicBezTo>
                    <a:pt x="20" y="27"/>
                    <a:pt x="20" y="27"/>
                    <a:pt x="21" y="27"/>
                  </a:cubicBezTo>
                  <a:cubicBezTo>
                    <a:pt x="20" y="25"/>
                    <a:pt x="19" y="22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1" y="22"/>
                    <a:pt x="24" y="24"/>
                    <a:pt x="24" y="23"/>
                  </a:cubicBezTo>
                  <a:cubicBezTo>
                    <a:pt x="25" y="22"/>
                    <a:pt x="26" y="19"/>
                    <a:pt x="25" y="18"/>
                  </a:cubicBezTo>
                  <a:cubicBezTo>
                    <a:pt x="25" y="18"/>
                    <a:pt x="25" y="18"/>
                    <a:pt x="24" y="18"/>
                  </a:cubicBezTo>
                  <a:cubicBezTo>
                    <a:pt x="24" y="18"/>
                    <a:pt x="23" y="19"/>
                    <a:pt x="22" y="20"/>
                  </a:cubicBezTo>
                  <a:cubicBezTo>
                    <a:pt x="22" y="20"/>
                    <a:pt x="22" y="19"/>
                    <a:pt x="21" y="19"/>
                  </a:cubicBezTo>
                  <a:cubicBezTo>
                    <a:pt x="21" y="17"/>
                    <a:pt x="21" y="16"/>
                    <a:pt x="21" y="14"/>
                  </a:cubicBezTo>
                  <a:cubicBezTo>
                    <a:pt x="22" y="13"/>
                    <a:pt x="21" y="13"/>
                    <a:pt x="21" y="13"/>
                  </a:cubicBezTo>
                  <a:close/>
                  <a:moveTo>
                    <a:pt x="28" y="6"/>
                  </a:moveTo>
                  <a:cubicBezTo>
                    <a:pt x="28" y="7"/>
                    <a:pt x="26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7" y="10"/>
                    <a:pt x="30" y="9"/>
                    <a:pt x="30" y="9"/>
                  </a:cubicBezTo>
                  <a:cubicBezTo>
                    <a:pt x="30" y="8"/>
                    <a:pt x="29" y="7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lose/>
                  <a:moveTo>
                    <a:pt x="26" y="0"/>
                  </a:moveTo>
                  <a:cubicBezTo>
                    <a:pt x="28" y="1"/>
                    <a:pt x="29" y="1"/>
                    <a:pt x="29" y="3"/>
                  </a:cubicBezTo>
                  <a:cubicBezTo>
                    <a:pt x="29" y="3"/>
                    <a:pt x="28" y="4"/>
                    <a:pt x="28" y="5"/>
                  </a:cubicBezTo>
                  <a:cubicBezTo>
                    <a:pt x="29" y="7"/>
                    <a:pt x="32" y="7"/>
                    <a:pt x="34" y="8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2" y="11"/>
                    <a:pt x="30" y="11"/>
                    <a:pt x="29" y="11"/>
                  </a:cubicBezTo>
                  <a:cubicBezTo>
                    <a:pt x="28" y="12"/>
                    <a:pt x="28" y="12"/>
                    <a:pt x="28" y="13"/>
                  </a:cubicBezTo>
                  <a:cubicBezTo>
                    <a:pt x="26" y="13"/>
                    <a:pt x="25" y="13"/>
                    <a:pt x="24" y="15"/>
                  </a:cubicBezTo>
                  <a:cubicBezTo>
                    <a:pt x="25" y="16"/>
                    <a:pt x="28" y="16"/>
                    <a:pt x="28" y="17"/>
                  </a:cubicBezTo>
                  <a:cubicBezTo>
                    <a:pt x="28" y="18"/>
                    <a:pt x="28" y="21"/>
                    <a:pt x="28" y="22"/>
                  </a:cubicBezTo>
                  <a:cubicBezTo>
                    <a:pt x="27" y="23"/>
                    <a:pt x="26" y="24"/>
                    <a:pt x="27" y="25"/>
                  </a:cubicBezTo>
                  <a:cubicBezTo>
                    <a:pt x="27" y="26"/>
                    <a:pt x="29" y="26"/>
                    <a:pt x="30" y="27"/>
                  </a:cubicBezTo>
                  <a:cubicBezTo>
                    <a:pt x="31" y="28"/>
                    <a:pt x="32" y="29"/>
                    <a:pt x="32" y="31"/>
                  </a:cubicBezTo>
                  <a:cubicBezTo>
                    <a:pt x="32" y="32"/>
                    <a:pt x="30" y="34"/>
                    <a:pt x="28" y="33"/>
                  </a:cubicBezTo>
                  <a:cubicBezTo>
                    <a:pt x="27" y="33"/>
                    <a:pt x="26" y="31"/>
                    <a:pt x="26" y="30"/>
                  </a:cubicBezTo>
                  <a:cubicBezTo>
                    <a:pt x="25" y="30"/>
                    <a:pt x="25" y="30"/>
                    <a:pt x="24" y="29"/>
                  </a:cubicBezTo>
                  <a:cubicBezTo>
                    <a:pt x="24" y="29"/>
                    <a:pt x="22" y="30"/>
                    <a:pt x="22" y="30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30"/>
                    <a:pt x="17" y="30"/>
                    <a:pt x="15" y="29"/>
                  </a:cubicBezTo>
                  <a:cubicBezTo>
                    <a:pt x="15" y="28"/>
                    <a:pt x="14" y="27"/>
                    <a:pt x="14" y="26"/>
                  </a:cubicBezTo>
                  <a:cubicBezTo>
                    <a:pt x="14" y="26"/>
                    <a:pt x="14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7"/>
                    <a:pt x="14" y="31"/>
                    <a:pt x="13" y="31"/>
                  </a:cubicBezTo>
                  <a:cubicBezTo>
                    <a:pt x="12" y="31"/>
                    <a:pt x="12" y="30"/>
                    <a:pt x="11" y="30"/>
                  </a:cubicBezTo>
                  <a:cubicBezTo>
                    <a:pt x="10" y="29"/>
                    <a:pt x="11" y="28"/>
                    <a:pt x="10" y="27"/>
                  </a:cubicBezTo>
                  <a:cubicBezTo>
                    <a:pt x="10" y="26"/>
                    <a:pt x="9" y="25"/>
                    <a:pt x="9" y="25"/>
                  </a:cubicBezTo>
                  <a:cubicBezTo>
                    <a:pt x="8" y="24"/>
                    <a:pt x="9" y="23"/>
                    <a:pt x="8" y="23"/>
                  </a:cubicBezTo>
                  <a:cubicBezTo>
                    <a:pt x="8" y="23"/>
                    <a:pt x="4" y="24"/>
                    <a:pt x="3" y="23"/>
                  </a:cubicBezTo>
                  <a:cubicBezTo>
                    <a:pt x="2" y="23"/>
                    <a:pt x="0" y="21"/>
                    <a:pt x="2" y="19"/>
                  </a:cubicBezTo>
                  <a:cubicBezTo>
                    <a:pt x="2" y="19"/>
                    <a:pt x="3" y="19"/>
                    <a:pt x="3" y="18"/>
                  </a:cubicBezTo>
                  <a:cubicBezTo>
                    <a:pt x="4" y="18"/>
                    <a:pt x="3" y="17"/>
                    <a:pt x="4" y="16"/>
                  </a:cubicBezTo>
                  <a:cubicBezTo>
                    <a:pt x="4" y="16"/>
                    <a:pt x="6" y="17"/>
                    <a:pt x="6" y="17"/>
                  </a:cubicBezTo>
                  <a:cubicBezTo>
                    <a:pt x="8" y="17"/>
                    <a:pt x="12" y="16"/>
                    <a:pt x="13" y="15"/>
                  </a:cubicBezTo>
                  <a:cubicBezTo>
                    <a:pt x="13" y="14"/>
                    <a:pt x="14" y="12"/>
                    <a:pt x="14" y="11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6" y="9"/>
                    <a:pt x="16" y="9"/>
                    <a:pt x="15" y="8"/>
                  </a:cubicBezTo>
                  <a:cubicBezTo>
                    <a:pt x="14" y="8"/>
                    <a:pt x="13" y="8"/>
                    <a:pt x="11" y="7"/>
                  </a:cubicBezTo>
                  <a:cubicBezTo>
                    <a:pt x="11" y="7"/>
                    <a:pt x="11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3" y="6"/>
                    <a:pt x="17" y="5"/>
                    <a:pt x="17" y="4"/>
                  </a:cubicBezTo>
                  <a:cubicBezTo>
                    <a:pt x="18" y="3"/>
                    <a:pt x="18" y="1"/>
                    <a:pt x="20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3"/>
                    <a:pt x="21" y="3"/>
                    <a:pt x="20" y="5"/>
                  </a:cubicBezTo>
                  <a:cubicBezTo>
                    <a:pt x="18" y="6"/>
                    <a:pt x="18" y="9"/>
                    <a:pt x="17" y="11"/>
                  </a:cubicBezTo>
                  <a:cubicBezTo>
                    <a:pt x="17" y="11"/>
                    <a:pt x="16" y="12"/>
                    <a:pt x="16" y="13"/>
                  </a:cubicBezTo>
                  <a:cubicBezTo>
                    <a:pt x="18" y="13"/>
                    <a:pt x="18" y="11"/>
                    <a:pt x="19" y="11"/>
                  </a:cubicBezTo>
                  <a:cubicBezTo>
                    <a:pt x="20" y="11"/>
                    <a:pt x="22" y="11"/>
                    <a:pt x="22" y="10"/>
                  </a:cubicBezTo>
                  <a:cubicBezTo>
                    <a:pt x="23" y="9"/>
                    <a:pt x="22" y="8"/>
                    <a:pt x="23" y="7"/>
                  </a:cubicBezTo>
                  <a:cubicBezTo>
                    <a:pt x="24" y="6"/>
                    <a:pt x="24" y="4"/>
                    <a:pt x="25" y="3"/>
                  </a:cubicBezTo>
                  <a:cubicBezTo>
                    <a:pt x="26" y="2"/>
                    <a:pt x="2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1" name="Freeform 50"/>
            <p:cNvSpPr>
              <a:spLocks noEditPoints="1"/>
            </p:cNvSpPr>
            <p:nvPr/>
          </p:nvSpPr>
          <p:spPr bwMode="auto">
            <a:xfrm>
              <a:off x="8756713" y="4715179"/>
              <a:ext cx="52388" cy="44450"/>
            </a:xfrm>
            <a:custGeom>
              <a:avLst/>
              <a:gdLst>
                <a:gd name="T0" fmla="*/ 15 w 35"/>
                <a:gd name="T1" fmla="*/ 20 h 30"/>
                <a:gd name="T2" fmla="*/ 16 w 35"/>
                <a:gd name="T3" fmla="*/ 24 h 30"/>
                <a:gd name="T4" fmla="*/ 18 w 35"/>
                <a:gd name="T5" fmla="*/ 23 h 30"/>
                <a:gd name="T6" fmla="*/ 20 w 35"/>
                <a:gd name="T7" fmla="*/ 24 h 30"/>
                <a:gd name="T8" fmla="*/ 20 w 35"/>
                <a:gd name="T9" fmla="*/ 24 h 30"/>
                <a:gd name="T10" fmla="*/ 21 w 35"/>
                <a:gd name="T11" fmla="*/ 22 h 30"/>
                <a:gd name="T12" fmla="*/ 16 w 35"/>
                <a:gd name="T13" fmla="*/ 20 h 30"/>
                <a:gd name="T14" fmla="*/ 15 w 35"/>
                <a:gd name="T15" fmla="*/ 20 h 30"/>
                <a:gd name="T16" fmla="*/ 14 w 35"/>
                <a:gd name="T17" fmla="*/ 7 h 30"/>
                <a:gd name="T18" fmla="*/ 16 w 35"/>
                <a:gd name="T19" fmla="*/ 13 h 30"/>
                <a:gd name="T20" fmla="*/ 18 w 35"/>
                <a:gd name="T21" fmla="*/ 13 h 30"/>
                <a:gd name="T22" fmla="*/ 18 w 35"/>
                <a:gd name="T23" fmla="*/ 13 h 30"/>
                <a:gd name="T24" fmla="*/ 14 w 35"/>
                <a:gd name="T25" fmla="*/ 6 h 30"/>
                <a:gd name="T26" fmla="*/ 14 w 35"/>
                <a:gd name="T27" fmla="*/ 6 h 30"/>
                <a:gd name="T28" fmla="*/ 14 w 35"/>
                <a:gd name="T29" fmla="*/ 7 h 30"/>
                <a:gd name="T30" fmla="*/ 0 w 35"/>
                <a:gd name="T31" fmla="*/ 14 h 30"/>
                <a:gd name="T32" fmla="*/ 6 w 35"/>
                <a:gd name="T33" fmla="*/ 9 h 30"/>
                <a:gd name="T34" fmla="*/ 11 w 35"/>
                <a:gd name="T35" fmla="*/ 10 h 30"/>
                <a:gd name="T36" fmla="*/ 12 w 35"/>
                <a:gd name="T37" fmla="*/ 3 h 30"/>
                <a:gd name="T38" fmla="*/ 15 w 35"/>
                <a:gd name="T39" fmla="*/ 0 h 30"/>
                <a:gd name="T40" fmla="*/ 18 w 35"/>
                <a:gd name="T41" fmla="*/ 6 h 30"/>
                <a:gd name="T42" fmla="*/ 20 w 35"/>
                <a:gd name="T43" fmla="*/ 10 h 30"/>
                <a:gd name="T44" fmla="*/ 20 w 35"/>
                <a:gd name="T45" fmla="*/ 9 h 30"/>
                <a:gd name="T46" fmla="*/ 22 w 35"/>
                <a:gd name="T47" fmla="*/ 5 h 30"/>
                <a:gd name="T48" fmla="*/ 24 w 35"/>
                <a:gd name="T49" fmla="*/ 5 h 30"/>
                <a:gd name="T50" fmla="*/ 24 w 35"/>
                <a:gd name="T51" fmla="*/ 9 h 30"/>
                <a:gd name="T52" fmla="*/ 25 w 35"/>
                <a:gd name="T53" fmla="*/ 14 h 30"/>
                <a:gd name="T54" fmla="*/ 25 w 35"/>
                <a:gd name="T55" fmla="*/ 16 h 30"/>
                <a:gd name="T56" fmla="*/ 30 w 35"/>
                <a:gd name="T57" fmla="*/ 18 h 30"/>
                <a:gd name="T58" fmla="*/ 31 w 35"/>
                <a:gd name="T59" fmla="*/ 20 h 30"/>
                <a:gd name="T60" fmla="*/ 34 w 35"/>
                <a:gd name="T61" fmla="*/ 22 h 30"/>
                <a:gd name="T62" fmla="*/ 35 w 35"/>
                <a:gd name="T63" fmla="*/ 23 h 30"/>
                <a:gd name="T64" fmla="*/ 35 w 35"/>
                <a:gd name="T65" fmla="*/ 23 h 30"/>
                <a:gd name="T66" fmla="*/ 29 w 35"/>
                <a:gd name="T67" fmla="*/ 23 h 30"/>
                <a:gd name="T68" fmla="*/ 26 w 35"/>
                <a:gd name="T69" fmla="*/ 23 h 30"/>
                <a:gd name="T70" fmla="*/ 25 w 35"/>
                <a:gd name="T71" fmla="*/ 24 h 30"/>
                <a:gd name="T72" fmla="*/ 21 w 35"/>
                <a:gd name="T73" fmla="*/ 26 h 30"/>
                <a:gd name="T74" fmla="*/ 21 w 35"/>
                <a:gd name="T75" fmla="*/ 28 h 30"/>
                <a:gd name="T76" fmla="*/ 19 w 35"/>
                <a:gd name="T77" fmla="*/ 28 h 30"/>
                <a:gd name="T78" fmla="*/ 17 w 35"/>
                <a:gd name="T79" fmla="*/ 30 h 30"/>
                <a:gd name="T80" fmla="*/ 14 w 35"/>
                <a:gd name="T81" fmla="*/ 30 h 30"/>
                <a:gd name="T82" fmla="*/ 14 w 35"/>
                <a:gd name="T83" fmla="*/ 30 h 30"/>
                <a:gd name="T84" fmla="*/ 9 w 35"/>
                <a:gd name="T85" fmla="*/ 28 h 30"/>
                <a:gd name="T86" fmla="*/ 11 w 35"/>
                <a:gd name="T87" fmla="*/ 26 h 30"/>
                <a:gd name="T88" fmla="*/ 11 w 35"/>
                <a:gd name="T89" fmla="*/ 23 h 30"/>
                <a:gd name="T90" fmla="*/ 10 w 35"/>
                <a:gd name="T91" fmla="*/ 17 h 30"/>
                <a:gd name="T92" fmla="*/ 8 w 35"/>
                <a:gd name="T93" fmla="*/ 16 h 30"/>
                <a:gd name="T94" fmla="*/ 6 w 35"/>
                <a:gd name="T95" fmla="*/ 16 h 30"/>
                <a:gd name="T96" fmla="*/ 4 w 35"/>
                <a:gd name="T97" fmla="*/ 15 h 30"/>
                <a:gd name="T98" fmla="*/ 0 w 35"/>
                <a:gd name="T99" fmla="*/ 14 h 30"/>
                <a:gd name="T100" fmla="*/ 0 w 35"/>
                <a:gd name="T10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5" h="30">
                  <a:moveTo>
                    <a:pt x="15" y="20"/>
                  </a:moveTo>
                  <a:cubicBezTo>
                    <a:pt x="15" y="22"/>
                    <a:pt x="16" y="22"/>
                    <a:pt x="16" y="24"/>
                  </a:cubicBezTo>
                  <a:cubicBezTo>
                    <a:pt x="18" y="24"/>
                    <a:pt x="18" y="23"/>
                    <a:pt x="18" y="23"/>
                  </a:cubicBezTo>
                  <a:cubicBezTo>
                    <a:pt x="19" y="23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1" y="23"/>
                    <a:pt x="21" y="22"/>
                  </a:cubicBezTo>
                  <a:cubicBezTo>
                    <a:pt x="20" y="21"/>
                    <a:pt x="18" y="20"/>
                    <a:pt x="16" y="20"/>
                  </a:cubicBezTo>
                  <a:cubicBezTo>
                    <a:pt x="15" y="20"/>
                    <a:pt x="15" y="20"/>
                    <a:pt x="15" y="20"/>
                  </a:cubicBezTo>
                  <a:close/>
                  <a:moveTo>
                    <a:pt x="14" y="7"/>
                  </a:moveTo>
                  <a:cubicBezTo>
                    <a:pt x="14" y="10"/>
                    <a:pt x="12" y="12"/>
                    <a:pt x="16" y="13"/>
                  </a:cubicBezTo>
                  <a:cubicBezTo>
                    <a:pt x="17" y="13"/>
                    <a:pt x="17" y="13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1"/>
                    <a:pt x="16" y="8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6"/>
                    <a:pt x="14" y="7"/>
                  </a:cubicBezTo>
                  <a:close/>
                  <a:moveTo>
                    <a:pt x="0" y="14"/>
                  </a:moveTo>
                  <a:cubicBezTo>
                    <a:pt x="1" y="13"/>
                    <a:pt x="5" y="9"/>
                    <a:pt x="6" y="9"/>
                  </a:cubicBezTo>
                  <a:cubicBezTo>
                    <a:pt x="8" y="9"/>
                    <a:pt x="9" y="10"/>
                    <a:pt x="11" y="10"/>
                  </a:cubicBezTo>
                  <a:cubicBezTo>
                    <a:pt x="12" y="8"/>
                    <a:pt x="12" y="6"/>
                    <a:pt x="12" y="3"/>
                  </a:cubicBezTo>
                  <a:cubicBezTo>
                    <a:pt x="12" y="2"/>
                    <a:pt x="14" y="0"/>
                    <a:pt x="15" y="0"/>
                  </a:cubicBezTo>
                  <a:cubicBezTo>
                    <a:pt x="16" y="2"/>
                    <a:pt x="17" y="4"/>
                    <a:pt x="18" y="6"/>
                  </a:cubicBezTo>
                  <a:cubicBezTo>
                    <a:pt x="18" y="7"/>
                    <a:pt x="18" y="9"/>
                    <a:pt x="20" y="10"/>
                  </a:cubicBezTo>
                  <a:cubicBezTo>
                    <a:pt x="20" y="10"/>
                    <a:pt x="20" y="10"/>
                    <a:pt x="20" y="9"/>
                  </a:cubicBezTo>
                  <a:cubicBezTo>
                    <a:pt x="21" y="9"/>
                    <a:pt x="21" y="6"/>
                    <a:pt x="22" y="5"/>
                  </a:cubicBezTo>
                  <a:cubicBezTo>
                    <a:pt x="22" y="5"/>
                    <a:pt x="23" y="5"/>
                    <a:pt x="24" y="5"/>
                  </a:cubicBezTo>
                  <a:cubicBezTo>
                    <a:pt x="25" y="6"/>
                    <a:pt x="24" y="8"/>
                    <a:pt x="24" y="9"/>
                  </a:cubicBezTo>
                  <a:cubicBezTo>
                    <a:pt x="24" y="11"/>
                    <a:pt x="25" y="12"/>
                    <a:pt x="25" y="14"/>
                  </a:cubicBezTo>
                  <a:cubicBezTo>
                    <a:pt x="26" y="15"/>
                    <a:pt x="25" y="15"/>
                    <a:pt x="25" y="16"/>
                  </a:cubicBezTo>
                  <a:cubicBezTo>
                    <a:pt x="26" y="18"/>
                    <a:pt x="29" y="17"/>
                    <a:pt x="30" y="18"/>
                  </a:cubicBezTo>
                  <a:cubicBezTo>
                    <a:pt x="31" y="19"/>
                    <a:pt x="31" y="20"/>
                    <a:pt x="31" y="20"/>
                  </a:cubicBezTo>
                  <a:cubicBezTo>
                    <a:pt x="32" y="21"/>
                    <a:pt x="33" y="21"/>
                    <a:pt x="34" y="22"/>
                  </a:cubicBezTo>
                  <a:cubicBezTo>
                    <a:pt x="34" y="22"/>
                    <a:pt x="35" y="22"/>
                    <a:pt x="35" y="23"/>
                  </a:cubicBezTo>
                  <a:cubicBezTo>
                    <a:pt x="35" y="23"/>
                    <a:pt x="35" y="23"/>
                    <a:pt x="35" y="23"/>
                  </a:cubicBezTo>
                  <a:cubicBezTo>
                    <a:pt x="33" y="22"/>
                    <a:pt x="31" y="23"/>
                    <a:pt x="29" y="23"/>
                  </a:cubicBezTo>
                  <a:cubicBezTo>
                    <a:pt x="28" y="23"/>
                    <a:pt x="27" y="22"/>
                    <a:pt x="26" y="23"/>
                  </a:cubicBezTo>
                  <a:cubicBezTo>
                    <a:pt x="26" y="23"/>
                    <a:pt x="25" y="24"/>
                    <a:pt x="25" y="24"/>
                  </a:cubicBezTo>
                  <a:cubicBezTo>
                    <a:pt x="24" y="25"/>
                    <a:pt x="22" y="24"/>
                    <a:pt x="21" y="26"/>
                  </a:cubicBezTo>
                  <a:cubicBezTo>
                    <a:pt x="21" y="26"/>
                    <a:pt x="21" y="27"/>
                    <a:pt x="21" y="28"/>
                  </a:cubicBezTo>
                  <a:cubicBezTo>
                    <a:pt x="20" y="28"/>
                    <a:pt x="20" y="28"/>
                    <a:pt x="19" y="28"/>
                  </a:cubicBezTo>
                  <a:cubicBezTo>
                    <a:pt x="18" y="28"/>
                    <a:pt x="18" y="29"/>
                    <a:pt x="17" y="30"/>
                  </a:cubicBezTo>
                  <a:cubicBezTo>
                    <a:pt x="16" y="30"/>
                    <a:pt x="15" y="28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28"/>
                    <a:pt x="11" y="28"/>
                    <a:pt x="9" y="28"/>
                  </a:cubicBezTo>
                  <a:cubicBezTo>
                    <a:pt x="10" y="26"/>
                    <a:pt x="11" y="26"/>
                    <a:pt x="11" y="26"/>
                  </a:cubicBezTo>
                  <a:cubicBezTo>
                    <a:pt x="12" y="25"/>
                    <a:pt x="11" y="24"/>
                    <a:pt x="11" y="23"/>
                  </a:cubicBezTo>
                  <a:cubicBezTo>
                    <a:pt x="10" y="21"/>
                    <a:pt x="10" y="19"/>
                    <a:pt x="10" y="17"/>
                  </a:cubicBezTo>
                  <a:cubicBezTo>
                    <a:pt x="9" y="17"/>
                    <a:pt x="9" y="17"/>
                    <a:pt x="8" y="16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5" y="16"/>
                    <a:pt x="4" y="15"/>
                    <a:pt x="4" y="15"/>
                  </a:cubicBezTo>
                  <a:cubicBezTo>
                    <a:pt x="2" y="14"/>
                    <a:pt x="1" y="15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Freeform 51"/>
            <p:cNvSpPr>
              <a:spLocks noEditPoints="1"/>
            </p:cNvSpPr>
            <p:nvPr/>
          </p:nvSpPr>
          <p:spPr bwMode="auto">
            <a:xfrm>
              <a:off x="8791638" y="4653266"/>
              <a:ext cx="50800" cy="55563"/>
            </a:xfrm>
            <a:custGeom>
              <a:avLst/>
              <a:gdLst>
                <a:gd name="T0" fmla="*/ 20 w 34"/>
                <a:gd name="T1" fmla="*/ 18 h 37"/>
                <a:gd name="T2" fmla="*/ 22 w 34"/>
                <a:gd name="T3" fmla="*/ 19 h 37"/>
                <a:gd name="T4" fmla="*/ 20 w 34"/>
                <a:gd name="T5" fmla="*/ 17 h 37"/>
                <a:gd name="T6" fmla="*/ 14 w 34"/>
                <a:gd name="T7" fmla="*/ 22 h 37"/>
                <a:gd name="T8" fmla="*/ 14 w 34"/>
                <a:gd name="T9" fmla="*/ 24 h 37"/>
                <a:gd name="T10" fmla="*/ 15 w 34"/>
                <a:gd name="T11" fmla="*/ 22 h 37"/>
                <a:gd name="T12" fmla="*/ 14 w 34"/>
                <a:gd name="T13" fmla="*/ 22 h 37"/>
                <a:gd name="T14" fmla="*/ 16 w 34"/>
                <a:gd name="T15" fmla="*/ 20 h 37"/>
                <a:gd name="T16" fmla="*/ 16 w 34"/>
                <a:gd name="T17" fmla="*/ 20 h 37"/>
                <a:gd name="T18" fmla="*/ 16 w 34"/>
                <a:gd name="T19" fmla="*/ 19 h 37"/>
                <a:gd name="T20" fmla="*/ 10 w 34"/>
                <a:gd name="T21" fmla="*/ 5 h 37"/>
                <a:gd name="T22" fmla="*/ 6 w 34"/>
                <a:gd name="T23" fmla="*/ 17 h 37"/>
                <a:gd name="T24" fmla="*/ 8 w 34"/>
                <a:gd name="T25" fmla="*/ 20 h 37"/>
                <a:gd name="T26" fmla="*/ 15 w 34"/>
                <a:gd name="T27" fmla="*/ 16 h 37"/>
                <a:gd name="T28" fmla="*/ 20 w 34"/>
                <a:gd name="T29" fmla="*/ 14 h 37"/>
                <a:gd name="T30" fmla="*/ 25 w 34"/>
                <a:gd name="T31" fmla="*/ 15 h 37"/>
                <a:gd name="T32" fmla="*/ 23 w 34"/>
                <a:gd name="T33" fmla="*/ 27 h 37"/>
                <a:gd name="T34" fmla="*/ 18 w 34"/>
                <a:gd name="T35" fmla="*/ 27 h 37"/>
                <a:gd name="T36" fmla="*/ 17 w 34"/>
                <a:gd name="T37" fmla="*/ 24 h 37"/>
                <a:gd name="T38" fmla="*/ 13 w 34"/>
                <a:gd name="T39" fmla="*/ 25 h 37"/>
                <a:gd name="T40" fmla="*/ 12 w 34"/>
                <a:gd name="T41" fmla="*/ 17 h 37"/>
                <a:gd name="T42" fmla="*/ 10 w 34"/>
                <a:gd name="T43" fmla="*/ 22 h 37"/>
                <a:gd name="T44" fmla="*/ 17 w 34"/>
                <a:gd name="T45" fmla="*/ 32 h 37"/>
                <a:gd name="T46" fmla="*/ 20 w 34"/>
                <a:gd name="T47" fmla="*/ 33 h 37"/>
                <a:gd name="T48" fmla="*/ 24 w 34"/>
                <a:gd name="T49" fmla="*/ 29 h 37"/>
                <a:gd name="T50" fmla="*/ 23 w 34"/>
                <a:gd name="T51" fmla="*/ 28 h 37"/>
                <a:gd name="T52" fmla="*/ 26 w 34"/>
                <a:gd name="T53" fmla="*/ 25 h 37"/>
                <a:gd name="T54" fmla="*/ 21 w 34"/>
                <a:gd name="T55" fmla="*/ 10 h 37"/>
                <a:gd name="T56" fmla="*/ 17 w 34"/>
                <a:gd name="T57" fmla="*/ 6 h 37"/>
                <a:gd name="T58" fmla="*/ 10 w 34"/>
                <a:gd name="T59" fmla="*/ 5 h 37"/>
                <a:gd name="T60" fmla="*/ 12 w 34"/>
                <a:gd name="T61" fmla="*/ 1 h 37"/>
                <a:gd name="T62" fmla="*/ 27 w 34"/>
                <a:gd name="T63" fmla="*/ 12 h 37"/>
                <a:gd name="T64" fmla="*/ 31 w 34"/>
                <a:gd name="T65" fmla="*/ 27 h 37"/>
                <a:gd name="T66" fmla="*/ 26 w 34"/>
                <a:gd name="T67" fmla="*/ 30 h 37"/>
                <a:gd name="T68" fmla="*/ 20 w 34"/>
                <a:gd name="T69" fmla="*/ 35 h 37"/>
                <a:gd name="T70" fmla="*/ 19 w 34"/>
                <a:gd name="T71" fmla="*/ 37 h 37"/>
                <a:gd name="T72" fmla="*/ 14 w 34"/>
                <a:gd name="T73" fmla="*/ 35 h 37"/>
                <a:gd name="T74" fmla="*/ 8 w 34"/>
                <a:gd name="T75" fmla="*/ 27 h 37"/>
                <a:gd name="T76" fmla="*/ 3 w 34"/>
                <a:gd name="T77" fmla="*/ 23 h 37"/>
                <a:gd name="T78" fmla="*/ 4 w 34"/>
                <a:gd name="T79" fmla="*/ 8 h 37"/>
                <a:gd name="T80" fmla="*/ 5 w 34"/>
                <a:gd name="T81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4" h="37">
                  <a:moveTo>
                    <a:pt x="20" y="17"/>
                  </a:moveTo>
                  <a:cubicBezTo>
                    <a:pt x="20" y="17"/>
                    <a:pt x="20" y="18"/>
                    <a:pt x="20" y="18"/>
                  </a:cubicBezTo>
                  <a:cubicBezTo>
                    <a:pt x="20" y="18"/>
                    <a:pt x="21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1" y="17"/>
                    <a:pt x="21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lose/>
                  <a:moveTo>
                    <a:pt x="14" y="22"/>
                  </a:moveTo>
                  <a:cubicBezTo>
                    <a:pt x="14" y="23"/>
                    <a:pt x="14" y="23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3"/>
                    <a:pt x="14" y="23"/>
                    <a:pt x="15" y="22"/>
                  </a:cubicBezTo>
                  <a:cubicBezTo>
                    <a:pt x="15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lose/>
                  <a:moveTo>
                    <a:pt x="16" y="19"/>
                  </a:moveTo>
                  <a:cubicBezTo>
                    <a:pt x="16" y="19"/>
                    <a:pt x="16" y="19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lose/>
                  <a:moveTo>
                    <a:pt x="10" y="5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11"/>
                    <a:pt x="6" y="14"/>
                    <a:pt x="6" y="17"/>
                  </a:cubicBezTo>
                  <a:cubicBezTo>
                    <a:pt x="6" y="18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19"/>
                    <a:pt x="8" y="12"/>
                    <a:pt x="12" y="12"/>
                  </a:cubicBezTo>
                  <a:cubicBezTo>
                    <a:pt x="13" y="12"/>
                    <a:pt x="14" y="15"/>
                    <a:pt x="15" y="16"/>
                  </a:cubicBezTo>
                  <a:cubicBezTo>
                    <a:pt x="16" y="16"/>
                    <a:pt x="18" y="16"/>
                    <a:pt x="19" y="15"/>
                  </a:cubicBezTo>
                  <a:cubicBezTo>
                    <a:pt x="19" y="15"/>
                    <a:pt x="19" y="15"/>
                    <a:pt x="20" y="14"/>
                  </a:cubicBezTo>
                  <a:cubicBezTo>
                    <a:pt x="21" y="14"/>
                    <a:pt x="22" y="13"/>
                    <a:pt x="24" y="13"/>
                  </a:cubicBezTo>
                  <a:cubicBezTo>
                    <a:pt x="24" y="14"/>
                    <a:pt x="24" y="14"/>
                    <a:pt x="25" y="15"/>
                  </a:cubicBezTo>
                  <a:cubicBezTo>
                    <a:pt x="25" y="16"/>
                    <a:pt x="24" y="17"/>
                    <a:pt x="24" y="18"/>
                  </a:cubicBezTo>
                  <a:cubicBezTo>
                    <a:pt x="24" y="21"/>
                    <a:pt x="24" y="24"/>
                    <a:pt x="23" y="27"/>
                  </a:cubicBezTo>
                  <a:cubicBezTo>
                    <a:pt x="22" y="27"/>
                    <a:pt x="22" y="28"/>
                    <a:pt x="21" y="29"/>
                  </a:cubicBezTo>
                  <a:cubicBezTo>
                    <a:pt x="20" y="28"/>
                    <a:pt x="19" y="28"/>
                    <a:pt x="18" y="27"/>
                  </a:cubicBezTo>
                  <a:cubicBezTo>
                    <a:pt x="18" y="26"/>
                    <a:pt x="18" y="25"/>
                    <a:pt x="18" y="25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5"/>
                    <a:pt x="16" y="25"/>
                  </a:cubicBezTo>
                  <a:cubicBezTo>
                    <a:pt x="15" y="25"/>
                    <a:pt x="14" y="26"/>
                    <a:pt x="13" y="25"/>
                  </a:cubicBezTo>
                  <a:cubicBezTo>
                    <a:pt x="13" y="25"/>
                    <a:pt x="12" y="24"/>
                    <a:pt x="12" y="24"/>
                  </a:cubicBezTo>
                  <a:cubicBezTo>
                    <a:pt x="12" y="23"/>
                    <a:pt x="15" y="17"/>
                    <a:pt x="12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8"/>
                    <a:pt x="10" y="21"/>
                    <a:pt x="10" y="22"/>
                  </a:cubicBezTo>
                  <a:cubicBezTo>
                    <a:pt x="10" y="23"/>
                    <a:pt x="11" y="23"/>
                    <a:pt x="11" y="25"/>
                  </a:cubicBezTo>
                  <a:cubicBezTo>
                    <a:pt x="12" y="27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9" y="33"/>
                    <a:pt x="20" y="33"/>
                    <a:pt x="20" y="33"/>
                  </a:cubicBezTo>
                  <a:cubicBezTo>
                    <a:pt x="21" y="33"/>
                    <a:pt x="23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4" y="29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4" y="27"/>
                    <a:pt x="25" y="28"/>
                    <a:pt x="26" y="27"/>
                  </a:cubicBezTo>
                  <a:cubicBezTo>
                    <a:pt x="26" y="26"/>
                    <a:pt x="26" y="25"/>
                    <a:pt x="26" y="25"/>
                  </a:cubicBezTo>
                  <a:cubicBezTo>
                    <a:pt x="27" y="24"/>
                    <a:pt x="29" y="24"/>
                    <a:pt x="30" y="23"/>
                  </a:cubicBezTo>
                  <a:cubicBezTo>
                    <a:pt x="31" y="19"/>
                    <a:pt x="25" y="12"/>
                    <a:pt x="21" y="10"/>
                  </a:cubicBezTo>
                  <a:cubicBezTo>
                    <a:pt x="21" y="9"/>
                    <a:pt x="20" y="8"/>
                    <a:pt x="19" y="7"/>
                  </a:cubicBezTo>
                  <a:cubicBezTo>
                    <a:pt x="18" y="7"/>
                    <a:pt x="18" y="7"/>
                    <a:pt x="17" y="6"/>
                  </a:cubicBezTo>
                  <a:cubicBezTo>
                    <a:pt x="15" y="5"/>
                    <a:pt x="14" y="3"/>
                    <a:pt x="12" y="3"/>
                  </a:cubicBezTo>
                  <a:cubicBezTo>
                    <a:pt x="11" y="3"/>
                    <a:pt x="10" y="4"/>
                    <a:pt x="10" y="5"/>
                  </a:cubicBezTo>
                  <a:close/>
                  <a:moveTo>
                    <a:pt x="7" y="5"/>
                  </a:moveTo>
                  <a:cubicBezTo>
                    <a:pt x="9" y="3"/>
                    <a:pt x="10" y="1"/>
                    <a:pt x="12" y="1"/>
                  </a:cubicBezTo>
                  <a:cubicBezTo>
                    <a:pt x="16" y="0"/>
                    <a:pt x="20" y="5"/>
                    <a:pt x="24" y="9"/>
                  </a:cubicBezTo>
                  <a:cubicBezTo>
                    <a:pt x="25" y="10"/>
                    <a:pt x="26" y="11"/>
                    <a:pt x="27" y="12"/>
                  </a:cubicBezTo>
                  <a:cubicBezTo>
                    <a:pt x="29" y="15"/>
                    <a:pt x="33" y="17"/>
                    <a:pt x="34" y="20"/>
                  </a:cubicBezTo>
                  <a:cubicBezTo>
                    <a:pt x="34" y="21"/>
                    <a:pt x="33" y="27"/>
                    <a:pt x="31" y="27"/>
                  </a:cubicBezTo>
                  <a:cubicBezTo>
                    <a:pt x="30" y="28"/>
                    <a:pt x="27" y="27"/>
                    <a:pt x="26" y="29"/>
                  </a:cubicBezTo>
                  <a:cubicBezTo>
                    <a:pt x="26" y="29"/>
                    <a:pt x="26" y="30"/>
                    <a:pt x="26" y="30"/>
                  </a:cubicBezTo>
                  <a:cubicBezTo>
                    <a:pt x="26" y="31"/>
                    <a:pt x="23" y="34"/>
                    <a:pt x="22" y="35"/>
                  </a:cubicBezTo>
                  <a:cubicBezTo>
                    <a:pt x="21" y="35"/>
                    <a:pt x="20" y="35"/>
                    <a:pt x="20" y="35"/>
                  </a:cubicBezTo>
                  <a:cubicBezTo>
                    <a:pt x="19" y="36"/>
                    <a:pt x="20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8" y="37"/>
                    <a:pt x="17" y="37"/>
                    <a:pt x="16" y="37"/>
                  </a:cubicBezTo>
                  <a:cubicBezTo>
                    <a:pt x="16" y="37"/>
                    <a:pt x="14" y="35"/>
                    <a:pt x="14" y="35"/>
                  </a:cubicBezTo>
                  <a:cubicBezTo>
                    <a:pt x="14" y="33"/>
                    <a:pt x="12" y="31"/>
                    <a:pt x="11" y="29"/>
                  </a:cubicBezTo>
                  <a:cubicBezTo>
                    <a:pt x="10" y="28"/>
                    <a:pt x="8" y="27"/>
                    <a:pt x="8" y="27"/>
                  </a:cubicBezTo>
                  <a:cubicBezTo>
                    <a:pt x="7" y="26"/>
                    <a:pt x="6" y="25"/>
                    <a:pt x="5" y="25"/>
                  </a:cubicBezTo>
                  <a:cubicBezTo>
                    <a:pt x="5" y="24"/>
                    <a:pt x="4" y="23"/>
                    <a:pt x="3" y="23"/>
                  </a:cubicBezTo>
                  <a:cubicBezTo>
                    <a:pt x="0" y="18"/>
                    <a:pt x="1" y="17"/>
                    <a:pt x="2" y="12"/>
                  </a:cubicBezTo>
                  <a:cubicBezTo>
                    <a:pt x="2" y="11"/>
                    <a:pt x="3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6" y="5"/>
                    <a:pt x="7" y="5"/>
                    <a:pt x="7" y="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8847200" y="4611991"/>
              <a:ext cx="46038" cy="58738"/>
            </a:xfrm>
            <a:custGeom>
              <a:avLst/>
              <a:gdLst>
                <a:gd name="T0" fmla="*/ 8 w 31"/>
                <a:gd name="T1" fmla="*/ 31 h 39"/>
                <a:gd name="T2" fmla="*/ 9 w 31"/>
                <a:gd name="T3" fmla="*/ 30 h 39"/>
                <a:gd name="T4" fmla="*/ 8 w 31"/>
                <a:gd name="T5" fmla="*/ 26 h 39"/>
                <a:gd name="T6" fmla="*/ 18 w 31"/>
                <a:gd name="T7" fmla="*/ 18 h 39"/>
                <a:gd name="T8" fmla="*/ 18 w 31"/>
                <a:gd name="T9" fmla="*/ 21 h 39"/>
                <a:gd name="T10" fmla="*/ 19 w 31"/>
                <a:gd name="T11" fmla="*/ 18 h 39"/>
                <a:gd name="T12" fmla="*/ 7 w 31"/>
                <a:gd name="T13" fmla="*/ 22 h 39"/>
                <a:gd name="T14" fmla="*/ 6 w 31"/>
                <a:gd name="T15" fmla="*/ 23 h 39"/>
                <a:gd name="T16" fmla="*/ 7 w 31"/>
                <a:gd name="T17" fmla="*/ 22 h 39"/>
                <a:gd name="T18" fmla="*/ 7 w 31"/>
                <a:gd name="T19" fmla="*/ 22 h 39"/>
                <a:gd name="T20" fmla="*/ 23 w 31"/>
                <a:gd name="T21" fmla="*/ 12 h 39"/>
                <a:gd name="T22" fmla="*/ 23 w 31"/>
                <a:gd name="T23" fmla="*/ 12 h 39"/>
                <a:gd name="T24" fmla="*/ 23 w 31"/>
                <a:gd name="T25" fmla="*/ 11 h 39"/>
                <a:gd name="T26" fmla="*/ 10 w 31"/>
                <a:gd name="T27" fmla="*/ 19 h 39"/>
                <a:gd name="T28" fmla="*/ 10 w 31"/>
                <a:gd name="T29" fmla="*/ 23 h 39"/>
                <a:gd name="T30" fmla="*/ 10 w 31"/>
                <a:gd name="T31" fmla="*/ 19 h 39"/>
                <a:gd name="T32" fmla="*/ 15 w 31"/>
                <a:gd name="T33" fmla="*/ 13 h 39"/>
                <a:gd name="T34" fmla="*/ 16 w 31"/>
                <a:gd name="T35" fmla="*/ 14 h 39"/>
                <a:gd name="T36" fmla="*/ 15 w 31"/>
                <a:gd name="T37" fmla="*/ 13 h 39"/>
                <a:gd name="T38" fmla="*/ 9 w 31"/>
                <a:gd name="T39" fmla="*/ 16 h 39"/>
                <a:gd name="T40" fmla="*/ 9 w 31"/>
                <a:gd name="T41" fmla="*/ 18 h 39"/>
                <a:gd name="T42" fmla="*/ 9 w 31"/>
                <a:gd name="T43" fmla="*/ 16 h 39"/>
                <a:gd name="T44" fmla="*/ 19 w 31"/>
                <a:gd name="T45" fmla="*/ 4 h 39"/>
                <a:gd name="T46" fmla="*/ 23 w 31"/>
                <a:gd name="T47" fmla="*/ 7 h 39"/>
                <a:gd name="T48" fmla="*/ 29 w 31"/>
                <a:gd name="T49" fmla="*/ 9 h 39"/>
                <a:gd name="T50" fmla="*/ 25 w 31"/>
                <a:gd name="T51" fmla="*/ 16 h 39"/>
                <a:gd name="T52" fmla="*/ 29 w 31"/>
                <a:gd name="T53" fmla="*/ 26 h 39"/>
                <a:gd name="T54" fmla="*/ 30 w 31"/>
                <a:gd name="T55" fmla="*/ 30 h 39"/>
                <a:gd name="T56" fmla="*/ 31 w 31"/>
                <a:gd name="T57" fmla="*/ 32 h 39"/>
                <a:gd name="T58" fmla="*/ 22 w 31"/>
                <a:gd name="T59" fmla="*/ 23 h 39"/>
                <a:gd name="T60" fmla="*/ 16 w 31"/>
                <a:gd name="T61" fmla="*/ 29 h 39"/>
                <a:gd name="T62" fmla="*/ 15 w 31"/>
                <a:gd name="T63" fmla="*/ 22 h 39"/>
                <a:gd name="T64" fmla="*/ 15 w 31"/>
                <a:gd name="T65" fmla="*/ 19 h 39"/>
                <a:gd name="T66" fmla="*/ 12 w 31"/>
                <a:gd name="T67" fmla="*/ 19 h 39"/>
                <a:gd name="T68" fmla="*/ 13 w 31"/>
                <a:gd name="T69" fmla="*/ 29 h 39"/>
                <a:gd name="T70" fmla="*/ 17 w 31"/>
                <a:gd name="T71" fmla="*/ 34 h 39"/>
                <a:gd name="T72" fmla="*/ 14 w 31"/>
                <a:gd name="T73" fmla="*/ 33 h 39"/>
                <a:gd name="T74" fmla="*/ 12 w 31"/>
                <a:gd name="T75" fmla="*/ 32 h 39"/>
                <a:gd name="T76" fmla="*/ 7 w 31"/>
                <a:gd name="T77" fmla="*/ 39 h 39"/>
                <a:gd name="T78" fmla="*/ 6 w 31"/>
                <a:gd name="T79" fmla="*/ 33 h 39"/>
                <a:gd name="T80" fmla="*/ 6 w 31"/>
                <a:gd name="T81" fmla="*/ 26 h 39"/>
                <a:gd name="T82" fmla="*/ 2 w 31"/>
                <a:gd name="T83" fmla="*/ 29 h 39"/>
                <a:gd name="T84" fmla="*/ 4 w 31"/>
                <a:gd name="T85" fmla="*/ 13 h 39"/>
                <a:gd name="T86" fmla="*/ 6 w 31"/>
                <a:gd name="T87" fmla="*/ 9 h 39"/>
                <a:gd name="T88" fmla="*/ 3 w 31"/>
                <a:gd name="T89" fmla="*/ 23 h 39"/>
                <a:gd name="T90" fmla="*/ 3 w 31"/>
                <a:gd name="T91" fmla="*/ 27 h 39"/>
                <a:gd name="T92" fmla="*/ 9 w 31"/>
                <a:gd name="T93" fmla="*/ 14 h 39"/>
                <a:gd name="T94" fmla="*/ 13 w 31"/>
                <a:gd name="T95" fmla="*/ 15 h 39"/>
                <a:gd name="T96" fmla="*/ 12 w 31"/>
                <a:gd name="T97" fmla="*/ 9 h 39"/>
                <a:gd name="T98" fmla="*/ 11 w 31"/>
                <a:gd name="T99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1" h="39">
                  <a:moveTo>
                    <a:pt x="8" y="26"/>
                  </a:moveTo>
                  <a:cubicBezTo>
                    <a:pt x="8" y="27"/>
                    <a:pt x="8" y="30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9" y="31"/>
                    <a:pt x="9" y="30"/>
                  </a:cubicBezTo>
                  <a:cubicBezTo>
                    <a:pt x="9" y="29"/>
                    <a:pt x="11" y="27"/>
                    <a:pt x="9" y="26"/>
                  </a:cubicBezTo>
                  <a:cubicBezTo>
                    <a:pt x="9" y="26"/>
                    <a:pt x="9" y="26"/>
                    <a:pt x="8" y="26"/>
                  </a:cubicBezTo>
                  <a:cubicBezTo>
                    <a:pt x="9" y="26"/>
                    <a:pt x="8" y="26"/>
                    <a:pt x="8" y="26"/>
                  </a:cubicBezTo>
                  <a:close/>
                  <a:moveTo>
                    <a:pt x="18" y="18"/>
                  </a:moveTo>
                  <a:cubicBezTo>
                    <a:pt x="18" y="19"/>
                    <a:pt x="17" y="20"/>
                    <a:pt x="17" y="21"/>
                  </a:cubicBezTo>
                  <a:cubicBezTo>
                    <a:pt x="17" y="21"/>
                    <a:pt x="17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21"/>
                    <a:pt x="21" y="19"/>
                    <a:pt x="19" y="18"/>
                  </a:cubicBezTo>
                  <a:cubicBezTo>
                    <a:pt x="19" y="17"/>
                    <a:pt x="19" y="17"/>
                    <a:pt x="18" y="18"/>
                  </a:cubicBezTo>
                  <a:close/>
                  <a:moveTo>
                    <a:pt x="7" y="22"/>
                  </a:moveTo>
                  <a:cubicBezTo>
                    <a:pt x="7" y="22"/>
                    <a:pt x="7" y="23"/>
                    <a:pt x="6" y="23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lose/>
                  <a:moveTo>
                    <a:pt x="23" y="11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2"/>
                    <a:pt x="23" y="12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10" y="19"/>
                  </a:moveTo>
                  <a:cubicBezTo>
                    <a:pt x="9" y="20"/>
                    <a:pt x="9" y="23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11" y="22"/>
                    <a:pt x="11" y="20"/>
                    <a:pt x="11" y="19"/>
                  </a:cubicBezTo>
                  <a:cubicBezTo>
                    <a:pt x="11" y="19"/>
                    <a:pt x="10" y="19"/>
                    <a:pt x="10" y="19"/>
                  </a:cubicBezTo>
                  <a:close/>
                  <a:moveTo>
                    <a:pt x="15" y="13"/>
                  </a:moveTo>
                  <a:cubicBezTo>
                    <a:pt x="15" y="13"/>
                    <a:pt x="15" y="13"/>
                    <a:pt x="15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6" y="13"/>
                    <a:pt x="16" y="13"/>
                    <a:pt x="15" y="13"/>
                  </a:cubicBezTo>
                  <a:cubicBezTo>
                    <a:pt x="16" y="13"/>
                    <a:pt x="16" y="13"/>
                    <a:pt x="15" y="13"/>
                  </a:cubicBezTo>
                  <a:close/>
                  <a:moveTo>
                    <a:pt x="9" y="16"/>
                  </a:moveTo>
                  <a:cubicBezTo>
                    <a:pt x="8" y="17"/>
                    <a:pt x="8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7"/>
                    <a:pt x="9" y="17"/>
                    <a:pt x="9" y="16"/>
                  </a:cubicBezTo>
                  <a:cubicBezTo>
                    <a:pt x="9" y="15"/>
                    <a:pt x="9" y="16"/>
                    <a:pt x="9" y="16"/>
                  </a:cubicBezTo>
                  <a:close/>
                  <a:moveTo>
                    <a:pt x="11" y="1"/>
                  </a:moveTo>
                  <a:cubicBezTo>
                    <a:pt x="13" y="0"/>
                    <a:pt x="17" y="2"/>
                    <a:pt x="19" y="4"/>
                  </a:cubicBezTo>
                  <a:cubicBezTo>
                    <a:pt x="19" y="5"/>
                    <a:pt x="19" y="6"/>
                    <a:pt x="20" y="6"/>
                  </a:cubicBezTo>
                  <a:cubicBezTo>
                    <a:pt x="21" y="7"/>
                    <a:pt x="22" y="7"/>
                    <a:pt x="23" y="7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7" y="9"/>
                    <a:pt x="28" y="9"/>
                    <a:pt x="29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8" y="12"/>
                    <a:pt x="25" y="14"/>
                    <a:pt x="25" y="16"/>
                  </a:cubicBezTo>
                  <a:cubicBezTo>
                    <a:pt x="25" y="18"/>
                    <a:pt x="27" y="19"/>
                    <a:pt x="27" y="21"/>
                  </a:cubicBezTo>
                  <a:cubicBezTo>
                    <a:pt x="28" y="23"/>
                    <a:pt x="29" y="24"/>
                    <a:pt x="29" y="26"/>
                  </a:cubicBezTo>
                  <a:cubicBezTo>
                    <a:pt x="29" y="26"/>
                    <a:pt x="29" y="27"/>
                    <a:pt x="30" y="27"/>
                  </a:cubicBezTo>
                  <a:cubicBezTo>
                    <a:pt x="30" y="28"/>
                    <a:pt x="30" y="29"/>
                    <a:pt x="30" y="30"/>
                  </a:cubicBezTo>
                  <a:cubicBezTo>
                    <a:pt x="30" y="31"/>
                    <a:pt x="31" y="31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29" y="31"/>
                    <a:pt x="27" y="30"/>
                    <a:pt x="25" y="28"/>
                  </a:cubicBezTo>
                  <a:cubicBezTo>
                    <a:pt x="24" y="26"/>
                    <a:pt x="23" y="24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0" y="25"/>
                    <a:pt x="19" y="27"/>
                    <a:pt x="16" y="29"/>
                  </a:cubicBezTo>
                  <a:cubicBezTo>
                    <a:pt x="15" y="28"/>
                    <a:pt x="13" y="26"/>
                    <a:pt x="14" y="25"/>
                  </a:cubicBezTo>
                  <a:cubicBezTo>
                    <a:pt x="14" y="24"/>
                    <a:pt x="15" y="23"/>
                    <a:pt x="15" y="22"/>
                  </a:cubicBezTo>
                  <a:cubicBezTo>
                    <a:pt x="15" y="22"/>
                    <a:pt x="14" y="21"/>
                    <a:pt x="14" y="21"/>
                  </a:cubicBezTo>
                  <a:cubicBezTo>
                    <a:pt x="14" y="20"/>
                    <a:pt x="14" y="19"/>
                    <a:pt x="15" y="19"/>
                  </a:cubicBezTo>
                  <a:cubicBezTo>
                    <a:pt x="15" y="18"/>
                    <a:pt x="14" y="15"/>
                    <a:pt x="13" y="16"/>
                  </a:cubicBezTo>
                  <a:cubicBezTo>
                    <a:pt x="12" y="16"/>
                    <a:pt x="12" y="18"/>
                    <a:pt x="12" y="19"/>
                  </a:cubicBezTo>
                  <a:cubicBezTo>
                    <a:pt x="12" y="20"/>
                    <a:pt x="13" y="21"/>
                    <a:pt x="13" y="23"/>
                  </a:cubicBezTo>
                  <a:cubicBezTo>
                    <a:pt x="13" y="25"/>
                    <a:pt x="11" y="26"/>
                    <a:pt x="13" y="29"/>
                  </a:cubicBezTo>
                  <a:cubicBezTo>
                    <a:pt x="14" y="31"/>
                    <a:pt x="17" y="33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6" y="34"/>
                    <a:pt x="15" y="34"/>
                    <a:pt x="14" y="33"/>
                  </a:cubicBez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4"/>
                    <a:pt x="11" y="37"/>
                    <a:pt x="8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5" y="36"/>
                    <a:pt x="5" y="35"/>
                  </a:cubicBezTo>
                  <a:cubicBezTo>
                    <a:pt x="5" y="34"/>
                    <a:pt x="5" y="33"/>
                    <a:pt x="6" y="33"/>
                  </a:cubicBezTo>
                  <a:cubicBezTo>
                    <a:pt x="6" y="31"/>
                    <a:pt x="6" y="28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3" y="29"/>
                    <a:pt x="2" y="29"/>
                  </a:cubicBezTo>
                  <a:cubicBezTo>
                    <a:pt x="0" y="27"/>
                    <a:pt x="2" y="23"/>
                    <a:pt x="3" y="21"/>
                  </a:cubicBezTo>
                  <a:cubicBezTo>
                    <a:pt x="3" y="19"/>
                    <a:pt x="4" y="14"/>
                    <a:pt x="4" y="13"/>
                  </a:cubicBezTo>
                  <a:cubicBezTo>
                    <a:pt x="3" y="12"/>
                    <a:pt x="3" y="11"/>
                    <a:pt x="3" y="11"/>
                  </a:cubicBezTo>
                  <a:cubicBezTo>
                    <a:pt x="3" y="9"/>
                    <a:pt x="5" y="9"/>
                    <a:pt x="6" y="9"/>
                  </a:cubicBezTo>
                  <a:cubicBezTo>
                    <a:pt x="7" y="11"/>
                    <a:pt x="6" y="12"/>
                    <a:pt x="6" y="14"/>
                  </a:cubicBezTo>
                  <a:cubicBezTo>
                    <a:pt x="5" y="17"/>
                    <a:pt x="4" y="21"/>
                    <a:pt x="3" y="23"/>
                  </a:cubicBezTo>
                  <a:cubicBezTo>
                    <a:pt x="3" y="24"/>
                    <a:pt x="3" y="25"/>
                    <a:pt x="3" y="26"/>
                  </a:cubicBezTo>
                  <a:cubicBezTo>
                    <a:pt x="3" y="26"/>
                    <a:pt x="3" y="26"/>
                    <a:pt x="3" y="27"/>
                  </a:cubicBezTo>
                  <a:cubicBezTo>
                    <a:pt x="3" y="26"/>
                    <a:pt x="8" y="22"/>
                    <a:pt x="8" y="22"/>
                  </a:cubicBezTo>
                  <a:cubicBezTo>
                    <a:pt x="9" y="20"/>
                    <a:pt x="5" y="15"/>
                    <a:pt x="9" y="14"/>
                  </a:cubicBezTo>
                  <a:cubicBezTo>
                    <a:pt x="10" y="15"/>
                    <a:pt x="12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3"/>
                    <a:pt x="13" y="13"/>
                    <a:pt x="11" y="12"/>
                  </a:cubicBezTo>
                  <a:cubicBezTo>
                    <a:pt x="11" y="11"/>
                    <a:pt x="11" y="10"/>
                    <a:pt x="12" y="9"/>
                  </a:cubicBezTo>
                  <a:cubicBezTo>
                    <a:pt x="13" y="10"/>
                    <a:pt x="14" y="10"/>
                    <a:pt x="15" y="10"/>
                  </a:cubicBezTo>
                  <a:cubicBezTo>
                    <a:pt x="15" y="7"/>
                    <a:pt x="11" y="3"/>
                    <a:pt x="11" y="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29" name="矩形 28"/>
          <p:cNvSpPr/>
          <p:nvPr/>
        </p:nvSpPr>
        <p:spPr>
          <a:xfrm>
            <a:off x="-12723" y="5233987"/>
            <a:ext cx="12191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Key Laboratory of Particle Detection and Electronics</a:t>
            </a:r>
          </a:p>
          <a:p>
            <a:pPr algn="ctr"/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Department of Modern Physics, USTC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/>
    </mc:Choice>
    <mc:Fallback xmlns="">
      <p:transition spd="slow"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10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zh-CN" sz="4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tandard RPC gas mixtures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2663C74-6797-492C-B989-792338DAC3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55" y="1474915"/>
            <a:ext cx="4691360" cy="351852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1F17CC9-EFC8-44D7-95FE-1CF53FFD16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20" y="1435855"/>
            <a:ext cx="4691360" cy="3518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8311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11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SF6 → 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CF3I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33E0346-FF25-4264-B5B8-0CF8D2DB6C36}"/>
                  </a:ext>
                </a:extLst>
              </p:cNvPr>
              <p:cNvSpPr txBox="1"/>
              <p:nvPr/>
            </p:nvSpPr>
            <p:spPr>
              <a:xfrm>
                <a:off x="3184586" y="5527589"/>
                <a:ext cx="696846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Increase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CF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Gain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↘,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HV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↗,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↘</m:t>
                    </m:r>
                  </m:oMath>
                </a14:m>
                <a:endParaRPr lang="zh-CN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33E0346-FF25-4264-B5B8-0CF8D2DB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586" y="5527589"/>
                <a:ext cx="6968461" cy="480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本框 13">
            <a:extLst>
              <a:ext uri="{FF2B5EF4-FFF2-40B4-BE49-F238E27FC236}">
                <a16:creationId xmlns:a16="http://schemas.microsoft.com/office/drawing/2014/main" id="{88002C59-FA6E-4E2F-9034-3AE34F3E60B3}"/>
              </a:ext>
            </a:extLst>
          </p:cNvPr>
          <p:cNvSpPr txBox="1"/>
          <p:nvPr/>
        </p:nvSpPr>
        <p:spPr>
          <a:xfrm>
            <a:off x="656527" y="1092233"/>
            <a:ext cx="649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400" dirty="0"/>
              <a:t>Fix iC4H10 = 5%, CF3I = (5,10,15,20,25)%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B8948BB2-051A-46D6-B3F1-EA549F895B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00" y="1660822"/>
            <a:ext cx="4800000" cy="36000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B7609F78-4557-4373-92AF-6A3DC5594E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00" y="1660822"/>
            <a:ext cx="4800000" cy="36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7338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12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R134a → 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R1234ze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67A6D8-F5DC-4D88-95AC-6C371DD57B12}"/>
                  </a:ext>
                </a:extLst>
              </p:cNvPr>
              <p:cNvSpPr txBox="1"/>
              <p:nvPr/>
            </p:nvSpPr>
            <p:spPr>
              <a:xfrm>
                <a:off x="2017845" y="5599465"/>
                <a:ext cx="7552661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Increase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iC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4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10 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Gain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↗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HV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↘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↗</m:t>
                    </m:r>
                  </m:oMath>
                </a14:m>
                <a:endParaRPr lang="zh-CN" alt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B167A6D8-F5DC-4D88-95AC-6C371DD57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845" y="5599465"/>
                <a:ext cx="7552661" cy="4801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F19F1890-A0C3-4EE9-9E0E-04244B498E13}"/>
              </a:ext>
            </a:extLst>
          </p:cNvPr>
          <p:cNvSpPr txBox="1"/>
          <p:nvPr/>
        </p:nvSpPr>
        <p:spPr>
          <a:xfrm>
            <a:off x="689894" y="1099586"/>
            <a:ext cx="649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400" dirty="0"/>
              <a:t>Fix SF6 = 5%, R1234ze = (90,85,80,75,70)%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D4CEF0F3-FC90-4CE3-8617-57C5B42B77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33" y="1561251"/>
            <a:ext cx="4800000" cy="36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5EEEF3-13C8-423C-AD4A-345A597657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733" y="1561251"/>
            <a:ext cx="4800000" cy="360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6147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13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24426" y="152706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R134a → </a:t>
            </a:r>
            <a:r>
              <a:rPr lang="en-US" altLang="zh-C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R1234yf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1F6A386-AF20-4F55-9009-4F499CB28B79}"/>
              </a:ext>
            </a:extLst>
          </p:cNvPr>
          <p:cNvSpPr txBox="1"/>
          <p:nvPr/>
        </p:nvSpPr>
        <p:spPr>
          <a:xfrm>
            <a:off x="332119" y="1149575"/>
            <a:ext cx="6498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400" dirty="0"/>
              <a:t>iC4H10 = 5%, R1234yf = 65%, SF6 = 30%</a:t>
            </a:r>
          </a:p>
          <a:p>
            <a:endParaRPr lang="pt-BR" altLang="zh-CN" sz="24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4D22A68-9666-47A8-8B61-3D79C7A0A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1" y="1622150"/>
            <a:ext cx="4800000" cy="36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17D03CE6-5BB2-40DC-9A5C-69F8CB559B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039" y="1622150"/>
            <a:ext cx="4800000" cy="3600000"/>
          </a:xfrm>
          <a:prstGeom prst="rect">
            <a:avLst/>
          </a:prstGeom>
        </p:spPr>
      </p:pic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91E2EC28-85F1-4E9B-B3C2-9C1F52880E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608181"/>
              </p:ext>
            </p:extLst>
          </p:nvPr>
        </p:nvGraphicFramePr>
        <p:xfrm>
          <a:off x="9502346" y="1766216"/>
          <a:ext cx="2562226" cy="200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1113">
                  <a:extLst>
                    <a:ext uri="{9D8B030D-6E8A-4147-A177-3AD203B41FA5}">
                      <a16:colId xmlns:a16="http://schemas.microsoft.com/office/drawing/2014/main" val="1883618911"/>
                    </a:ext>
                  </a:extLst>
                </a:gridCol>
                <a:gridCol w="1281113">
                  <a:extLst>
                    <a:ext uri="{9D8B030D-6E8A-4147-A177-3AD203B41FA5}">
                      <a16:colId xmlns:a16="http://schemas.microsoft.com/office/drawing/2014/main" val="1793256881"/>
                    </a:ext>
                  </a:extLst>
                </a:gridCol>
              </a:tblGrid>
              <a:tr h="5687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R1234yf ratio [%]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discharge HV [V]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975971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90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2300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62060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80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2600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944801"/>
                  </a:ext>
                </a:extLst>
              </a:tr>
              <a:tr h="4768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65</a:t>
                      </a:r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/>
                        <a:t>3000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5647863"/>
                  </a:ext>
                </a:extLst>
              </a:tr>
            </a:tbl>
          </a:graphicData>
        </a:graphic>
      </p:graphicFrame>
      <p:sp>
        <p:nvSpPr>
          <p:cNvPr id="16" name="文本框 15">
            <a:extLst>
              <a:ext uri="{FF2B5EF4-FFF2-40B4-BE49-F238E27FC236}">
                <a16:creationId xmlns:a16="http://schemas.microsoft.com/office/drawing/2014/main" id="{64B2828C-AAE7-496A-97B4-16DABF82AF8C}"/>
              </a:ext>
            </a:extLst>
          </p:cNvPr>
          <p:cNvSpPr txBox="1"/>
          <p:nvPr/>
        </p:nvSpPr>
        <p:spPr>
          <a:xfrm>
            <a:off x="516705" y="5158058"/>
            <a:ext cx="97399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R134a </a:t>
            </a:r>
            <a:r>
              <a:rPr lang="zh-CN" altLang="en-US" sz="2800" dirty="0"/>
              <a:t>→ </a:t>
            </a:r>
            <a:r>
              <a:rPr lang="en-US" altLang="zh-CN" sz="2800" b="1" dirty="0">
                <a:solidFill>
                  <a:srgbClr val="FF0000"/>
                </a:solidFill>
              </a:rPr>
              <a:t>R1233zd </a:t>
            </a:r>
            <a:r>
              <a:rPr lang="en-US" altLang="zh-CN" sz="2800" dirty="0"/>
              <a:t>(&lt;3100V)</a:t>
            </a:r>
            <a:br>
              <a:rPr lang="en-US" altLang="zh-CN" sz="2000" dirty="0"/>
            </a:br>
            <a:r>
              <a:rPr lang="en-US" altLang="zh-CN" sz="2000" dirty="0">
                <a:solidFill>
                  <a:srgbClr val="FF0000"/>
                </a:solidFill>
              </a:rPr>
              <a:t>No signal at all, can’t work.</a:t>
            </a:r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en-US" altLang="zh-CN" sz="2000" dirty="0"/>
              <a:t>(A flat and peaceful curve on oscilloscope until a </a:t>
            </a:r>
            <a:r>
              <a:rPr lang="en-US" altLang="zh-CN" sz="2000" dirty="0">
                <a:solidFill>
                  <a:srgbClr val="FF0000"/>
                </a:solidFill>
              </a:rPr>
              <a:t>big discharge </a:t>
            </a:r>
            <a:r>
              <a:rPr lang="en-US" altLang="zh-CN" sz="2000" dirty="0"/>
              <a:t>at &gt;~3000V)</a:t>
            </a:r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885D99B-1628-48DE-9998-CDD0BDE95FC2}"/>
                  </a:ext>
                </a:extLst>
              </p:cNvPr>
              <p:cNvSpPr txBox="1"/>
              <p:nvPr/>
            </p:nvSpPr>
            <p:spPr>
              <a:xfrm>
                <a:off x="5474989" y="5071816"/>
                <a:ext cx="5303292" cy="1225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HV power supply turn off (rated I~3 mA),</a:t>
                </a:r>
              </a:p>
              <a:p>
                <a:r>
                  <a:rPr lang="en-US" altLang="zh-CN" dirty="0"/>
                  <a:t>Normal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dirty="0">
                            <a:latin typeface="Cambria Math" panose="02040503050406030204" pitchFamily="18" charset="0"/>
                          </a:rPr>
                          <m:t>I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 dirty="0" smtClean="0">
                            <a:latin typeface="Cambria Math" panose="02040503050406030204" pitchFamily="18" charset="0"/>
                          </a:rPr>
                          <m:t>loop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~ 10 </a:t>
                </a:r>
                <a:r>
                  <a:rPr lang="en-US" altLang="zh-CN" dirty="0" err="1"/>
                  <a:t>nA</a:t>
                </a:r>
                <a:endParaRPr lang="en-US" altLang="zh-CN" dirty="0"/>
              </a:p>
              <a:p>
                <a:r>
                  <a:rPr lang="en-US" altLang="zh-CN" dirty="0"/>
                  <a:t>material breakdown.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4885D99B-1628-48DE-9998-CDD0BDE95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4989" y="5071816"/>
                <a:ext cx="5303292" cy="1225015"/>
              </a:xfrm>
              <a:prstGeom prst="rect">
                <a:avLst/>
              </a:prstGeom>
              <a:blipFill>
                <a:blip r:embed="rId7"/>
                <a:stretch>
                  <a:fillRect l="-920" t="-29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02DC7C1-AAF0-4F41-B2D3-6CD3A8A42CFE}"/>
                  </a:ext>
                </a:extLst>
              </p:cNvPr>
              <p:cNvSpPr txBox="1"/>
              <p:nvPr/>
            </p:nvSpPr>
            <p:spPr>
              <a:xfrm>
                <a:off x="9411859" y="3998732"/>
                <a:ext cx="2743201" cy="8590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lvl="0" indent="-228600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R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1234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yf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easy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discharge</m:t>
                    </m:r>
                    <m:r>
                      <m:rPr>
                        <m:nor/>
                      </m:rPr>
                      <a:rPr lang="en-US" altLang="zh-CN" sz="28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endParaRPr lang="en-US" altLang="zh-CN" sz="2800" dirty="0">
                  <a:solidFill>
                    <a:prstClr val="black"/>
                  </a:solidFill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002DC7C1-AAF0-4F41-B2D3-6CD3A8A42C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1859" y="3998732"/>
                <a:ext cx="2743201" cy="859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椭圆 18">
            <a:extLst>
              <a:ext uri="{FF2B5EF4-FFF2-40B4-BE49-F238E27FC236}">
                <a16:creationId xmlns:a16="http://schemas.microsoft.com/office/drawing/2014/main" id="{57210B89-70DA-47D5-A436-A4FA0DD617DF}"/>
              </a:ext>
            </a:extLst>
          </p:cNvPr>
          <p:cNvSpPr/>
          <p:nvPr/>
        </p:nvSpPr>
        <p:spPr>
          <a:xfrm rot="2287552">
            <a:off x="5811925" y="3692115"/>
            <a:ext cx="1727062" cy="48784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0993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14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R134a →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R1234ze</a:t>
            </a:r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SF6 →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CF3I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5755FAA-EFEA-4A74-ADA6-589987E7CF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3" y="2161008"/>
            <a:ext cx="4080000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98E4A31-6CE5-4EBC-A4F8-64198CB088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632" y="2161008"/>
            <a:ext cx="4080000" cy="30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680307-D462-4D89-9220-D9FB2E18A7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0" y="2161008"/>
            <a:ext cx="4080000" cy="306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CA9A7C70-7B8C-4FD1-8A73-6AB3490B716A}"/>
              </a:ext>
            </a:extLst>
          </p:cNvPr>
          <p:cNvSpPr txBox="1"/>
          <p:nvPr/>
        </p:nvSpPr>
        <p:spPr>
          <a:xfrm>
            <a:off x="1267818" y="1914584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Q(Gain) vs. HV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0BDA652-4083-46F7-B487-BE937E459378}"/>
              </a:ext>
            </a:extLst>
          </p:cNvPr>
          <p:cNvSpPr txBox="1"/>
          <p:nvPr/>
        </p:nvSpPr>
        <p:spPr>
          <a:xfrm>
            <a:off x="4843409" y="1887563"/>
            <a:ext cx="26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resolution vs. HV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CD8E8A2-D4D7-485A-9AB7-F08B92DB3748}"/>
              </a:ext>
            </a:extLst>
          </p:cNvPr>
          <p:cNvSpPr txBox="1"/>
          <p:nvPr/>
        </p:nvSpPr>
        <p:spPr>
          <a:xfrm>
            <a:off x="8720287" y="1889277"/>
            <a:ext cx="26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resolution vs. Q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C278E6-91DD-42A1-8D44-F98907CDA94F}"/>
                  </a:ext>
                </a:extLst>
              </p:cNvPr>
              <p:cNvSpPr txBox="1"/>
              <p:nvPr/>
            </p:nvSpPr>
            <p:spPr>
              <a:xfrm>
                <a:off x="1438306" y="5572328"/>
                <a:ext cx="7876182" cy="480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28600" marR="0" lvl="0" indent="-22860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Increase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CF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I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: 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Gain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↘, 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HV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↗, 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~</m:t>
                    </m:r>
                    <m:r>
                      <m:rPr>
                        <m:nor/>
                      </m:rPr>
                      <a:rPr kumimoji="0" lang="en-US" altLang="zh-CN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unchanged</m:t>
                    </m:r>
                  </m:oMath>
                </a14:m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F8C278E6-91DD-42A1-8D44-F98907CDA9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306" y="5572328"/>
                <a:ext cx="7876182" cy="4801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文本框 18">
            <a:extLst>
              <a:ext uri="{FF2B5EF4-FFF2-40B4-BE49-F238E27FC236}">
                <a16:creationId xmlns:a16="http://schemas.microsoft.com/office/drawing/2014/main" id="{9F6B38A7-C0E4-47B6-8880-9C1F4472592F}"/>
              </a:ext>
            </a:extLst>
          </p:cNvPr>
          <p:cNvSpPr txBox="1"/>
          <p:nvPr/>
        </p:nvSpPr>
        <p:spPr>
          <a:xfrm>
            <a:off x="466382" y="1191415"/>
            <a:ext cx="6498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sz="2400" dirty="0"/>
              <a:t>Fix SF6 = 5%, R1234ze = (90,85,80,75,70)%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7A0FA31F-4981-485A-A797-EB179536AF6F}"/>
              </a:ext>
            </a:extLst>
          </p:cNvPr>
          <p:cNvSpPr/>
          <p:nvPr/>
        </p:nvSpPr>
        <p:spPr>
          <a:xfrm rot="2287552">
            <a:off x="8892710" y="3875048"/>
            <a:ext cx="1727062" cy="48784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136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15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4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 of all gas, f</a:t>
            </a:r>
            <a:r>
              <a:rPr lang="en-US" altLang="zh-CN" sz="4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ix iC4H10 = 5% </a:t>
            </a:r>
            <a:endParaRPr lang="zh-CN" altLang="en-US" sz="44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0024D61-6DB6-42A3-91DF-BB35B6A7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0361"/>
            <a:ext cx="4080000" cy="306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2EAED01E-5199-4517-BC12-4F3024FDF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166" y="1530361"/>
            <a:ext cx="4080000" cy="306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0F69C67-69B4-4C93-BBEA-813D9FBD21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2000" y="1559237"/>
            <a:ext cx="4080000" cy="3060000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6727720C-AD7A-46E0-8E75-0190E48B1710}"/>
              </a:ext>
            </a:extLst>
          </p:cNvPr>
          <p:cNvSpPr txBox="1"/>
          <p:nvPr/>
        </p:nvSpPr>
        <p:spPr>
          <a:xfrm>
            <a:off x="1267818" y="1372716"/>
            <a:ext cx="188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Q(Gain) vs. HV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8EE943-686E-40B8-BD50-FDBF9AB49249}"/>
              </a:ext>
            </a:extLst>
          </p:cNvPr>
          <p:cNvSpPr txBox="1"/>
          <p:nvPr/>
        </p:nvSpPr>
        <p:spPr>
          <a:xfrm>
            <a:off x="4843409" y="1345695"/>
            <a:ext cx="26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resolution vs. HV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7B70E2B-8BBA-462A-8ECD-092C28F40AED}"/>
              </a:ext>
            </a:extLst>
          </p:cNvPr>
          <p:cNvSpPr txBox="1"/>
          <p:nvPr/>
        </p:nvSpPr>
        <p:spPr>
          <a:xfrm>
            <a:off x="8720287" y="1347409"/>
            <a:ext cx="2633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Time resolution vs. Q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B3D3665-48E1-4450-96A9-BB5AC55878B7}"/>
              </a:ext>
            </a:extLst>
          </p:cNvPr>
          <p:cNvSpPr txBox="1"/>
          <p:nvPr/>
        </p:nvSpPr>
        <p:spPr>
          <a:xfrm>
            <a:off x="1267818" y="4865974"/>
            <a:ext cx="6907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R1234ze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/iC4H10/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CF3I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(90/5/5) perform best:</a:t>
            </a:r>
            <a:b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GWP, good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TRvsQ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moderate working voltage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19CAEE81-A882-499A-94CD-AB8EF18D1B96}"/>
              </a:ext>
            </a:extLst>
          </p:cNvPr>
          <p:cNvSpPr/>
          <p:nvPr/>
        </p:nvSpPr>
        <p:spPr>
          <a:xfrm rot="2287552">
            <a:off x="8886268" y="3269655"/>
            <a:ext cx="1727062" cy="487849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563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16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b="1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Single-photoelectron test</a:t>
            </a: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27D76818-C85F-4346-B6F2-8C1FCDB5C9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8" y="3225058"/>
            <a:ext cx="3911850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40CA45B-024F-4CD8-8A6B-5BBA4D1DD4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191" y="3225058"/>
            <a:ext cx="3913417" cy="28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D3DF6EC-BC97-4A23-8DC7-0E4C28436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312" y="3225058"/>
            <a:ext cx="3913445" cy="28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8CC79AB-FE12-4939-9592-83BCE4641651}"/>
              </a:ext>
            </a:extLst>
          </p:cNvPr>
          <p:cNvSpPr txBox="1"/>
          <p:nvPr/>
        </p:nvSpPr>
        <p:spPr>
          <a:xfrm>
            <a:off x="483229" y="1640674"/>
            <a:ext cx="10583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Typical signal of single-photoelectron collected by oscilloscope.</a:t>
            </a:r>
          </a:p>
          <a:p>
            <a:r>
              <a:rPr lang="en-US" altLang="zh-CN" sz="2400" dirty="0"/>
              <a:t>Signal </a:t>
            </a:r>
            <a:r>
              <a:rPr lang="en-US" altLang="zh-CN" sz="2400" dirty="0">
                <a:solidFill>
                  <a:srgbClr val="FF0000"/>
                </a:solidFill>
              </a:rPr>
              <a:t>amplitude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width</a:t>
            </a:r>
            <a:r>
              <a:rPr lang="en-US" altLang="zh-CN" sz="2400" dirty="0"/>
              <a:t>, </a:t>
            </a:r>
            <a:r>
              <a:rPr lang="en-US" altLang="zh-CN" sz="2400" dirty="0">
                <a:solidFill>
                  <a:srgbClr val="FF0000"/>
                </a:solidFill>
              </a:rPr>
              <a:t>rise time </a:t>
            </a:r>
            <a:r>
              <a:rPr lang="en-US" altLang="zh-CN" sz="2400" dirty="0"/>
              <a:t>are obviously different in  different gas.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93F5C37-E299-4778-B982-3000FA5356B3}"/>
              </a:ext>
            </a:extLst>
          </p:cNvPr>
          <p:cNvSpPr txBox="1"/>
          <p:nvPr/>
        </p:nvSpPr>
        <p:spPr>
          <a:xfrm>
            <a:off x="628107" y="2602823"/>
            <a:ext cx="2617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Ar</a:t>
            </a:r>
            <a:r>
              <a:rPr lang="en-US" altLang="zh-CN" dirty="0"/>
              <a:t>/CO2(93/7)</a:t>
            </a:r>
          </a:p>
          <a:p>
            <a:r>
              <a:rPr lang="en-US" altLang="zh-CN" dirty="0"/>
              <a:t>2 GHz BW due to big S/N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25892A9-AC73-4977-8BF6-FED2392A4A9A}"/>
              </a:ext>
            </a:extLst>
          </p:cNvPr>
          <p:cNvSpPr txBox="1"/>
          <p:nvPr/>
        </p:nvSpPr>
        <p:spPr>
          <a:xfrm>
            <a:off x="4264880" y="2602823"/>
            <a:ext cx="25635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COMPASS gas</a:t>
            </a:r>
            <a:br>
              <a:rPr lang="en-US" altLang="zh-CN" dirty="0"/>
            </a:br>
            <a:r>
              <a:rPr lang="en-US" altLang="zh-CN" dirty="0"/>
              <a:t> Ne/C2H6/CF4(80/10/10)</a:t>
            </a:r>
          </a:p>
          <a:p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97E89FB-3035-4DE3-B03C-825292DAFA32}"/>
              </a:ext>
            </a:extLst>
          </p:cNvPr>
          <p:cNvSpPr txBox="1"/>
          <p:nvPr/>
        </p:nvSpPr>
        <p:spPr>
          <a:xfrm>
            <a:off x="7862312" y="2602823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MRPC gas</a:t>
            </a:r>
            <a:br>
              <a:rPr lang="en-US" altLang="zh-CN" dirty="0"/>
            </a:br>
            <a:r>
              <a:rPr lang="en-US" altLang="zh-CN" dirty="0"/>
              <a:t>R134a/iC4H10/SF6(90/5/5)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3505097-81F4-4C5D-8F96-18568BB4EB8B}"/>
                  </a:ext>
                </a:extLst>
              </p:cNvPr>
              <p:cNvSpPr/>
              <p:nvPr/>
            </p:nvSpPr>
            <p:spPr>
              <a:xfrm>
                <a:off x="483228" y="1095056"/>
                <a:ext cx="5612771" cy="585026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2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Single-PE signal when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𝑹𝑷𝑪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𝒇</m:t>
                            </m:r>
                          </m:e>
                          <m:sub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𝒍𝒂𝒔𝒆𝒓</m:t>
                            </m:r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altLang="zh-CN" sz="2000" b="1" i="1" smtClean="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𝒑𝒖𝒍𝒔𝒆</m:t>
                            </m:r>
                          </m:sub>
                        </m:sSub>
                      </m:den>
                    </m:f>
                    <m:r>
                      <a:rPr lang="en-US" altLang="zh-CN" sz="20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altLang="zh-CN" sz="20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altLang="zh-CN" sz="20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altLang="zh-CN" sz="2000" b="1" i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altLang="zh-CN" sz="32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矩形: 圆角 18">
                <a:extLst>
                  <a:ext uri="{FF2B5EF4-FFF2-40B4-BE49-F238E27FC236}">
                    <a16:creationId xmlns:a16="http://schemas.microsoft.com/office/drawing/2014/main" id="{63505097-81F4-4C5D-8F96-18568BB4EB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28" y="1095056"/>
                <a:ext cx="5612771" cy="585026"/>
              </a:xfrm>
              <a:prstGeom prst="roundRect">
                <a:avLst/>
              </a:prstGeom>
              <a:blipFill>
                <a:blip r:embed="rId8"/>
                <a:stretch>
                  <a:fillRect l="-1737" t="-16667" b="-125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1954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17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633047" y="214710"/>
                <a:ext cx="10953616" cy="647932"/>
              </a:xfrm>
              <a:prstGeom prst="rect">
                <a:avLst/>
              </a:prstGeom>
              <a:solidFill>
                <a:srgbClr val="F8F3F3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44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</a:t>
                </a:r>
                <a:r>
                  <a:rPr lang="en-US" altLang="zh-CN" sz="4400" b="1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capability</a:t>
                </a:r>
                <a:r>
                  <a:rPr lang="en-US" altLang="zh-CN" sz="4400" b="1" dirty="0">
                    <a:solidFill>
                      <a:srgbClr val="0033CC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44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44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𝝆</m:t>
                        </m:r>
                      </m:e>
                      <m:sub>
                        <m:r>
                          <a:rPr lang="en-US" altLang="zh-CN" sz="4400" b="1" i="1" smtClean="0">
                            <a:solidFill>
                              <a:srgbClr val="0033CC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𝒈𝒍𝒂𝒔𝒔</m:t>
                        </m:r>
                      </m:sub>
                    </m:sSub>
                  </m:oMath>
                </a14:m>
                <a:endParaRPr lang="zh-CN" altLang="en-US" sz="4400" b="1" dirty="0">
                  <a:solidFill>
                    <a:srgbClr val="014B96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214710"/>
                <a:ext cx="10953616" cy="647932"/>
              </a:xfrm>
              <a:prstGeom prst="rect">
                <a:avLst/>
              </a:prstGeom>
              <a:blipFill>
                <a:blip r:embed="rId4"/>
                <a:stretch>
                  <a:fillRect t="-32110" b="-458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BD63F957-2B59-4E29-8099-C5D99F167608}"/>
              </a:ext>
            </a:extLst>
          </p:cNvPr>
          <p:cNvSpPr/>
          <p:nvPr/>
        </p:nvSpPr>
        <p:spPr>
          <a:xfrm>
            <a:off x="455208" y="981680"/>
            <a:ext cx="5666549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amplitude of RPC signal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BDAA54-DC06-41F5-A8B2-9CA7F355238C}"/>
                  </a:ext>
                </a:extLst>
              </p:cNvPr>
              <p:cNvSpPr txBox="1"/>
              <p:nvPr/>
            </p:nvSpPr>
            <p:spPr>
              <a:xfrm>
                <a:off x="427229" y="1716771"/>
                <a:ext cx="75650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0" dirty="0"/>
                  <a:t>Fix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i="1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laser</m:t>
                        </m:r>
                      </m:sub>
                    </m:sSub>
                  </m:oMath>
                </a14:m>
                <a:r>
                  <a:rPr lang="en-US" altLang="zh-CN" dirty="0"/>
                  <a:t>, so the number of primary photoelectrons stays the same.</a:t>
                </a:r>
              </a:p>
              <a:p>
                <a:r>
                  <a:rPr lang="en-US" altLang="zh-CN" dirty="0"/>
                  <a:t>Test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𝑅𝑃𝐶</m:t>
                        </m:r>
                      </m:sub>
                    </m:sSub>
                  </m:oMath>
                </a14:m>
                <a:r>
                  <a:rPr lang="en-US" altLang="zh-CN" dirty="0"/>
                  <a:t> with different glass in </a:t>
                </a:r>
                <a:r>
                  <a:rPr lang="en-US" altLang="zh-CN" dirty="0" err="1"/>
                  <a:t>Ar</a:t>
                </a:r>
                <a:r>
                  <a:rPr lang="en-US" altLang="zh-CN" dirty="0"/>
                  <a:t>/CO2(93/7) as a function of pulse frequency.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ABDAA54-DC06-41F5-A8B2-9CA7F35523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29" y="1716771"/>
                <a:ext cx="7565082" cy="646331"/>
              </a:xfrm>
              <a:prstGeom prst="rect">
                <a:avLst/>
              </a:prstGeom>
              <a:blipFill>
                <a:blip r:embed="rId6"/>
                <a:stretch>
                  <a:fillRect l="-645" t="-5660" r="-2095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D8EDDCB-F8EB-4069-BCB3-7DBFC809322E}"/>
                  </a:ext>
                </a:extLst>
              </p:cNvPr>
              <p:cNvSpPr txBox="1"/>
              <p:nvPr/>
            </p:nvSpPr>
            <p:spPr>
              <a:xfrm>
                <a:off x="8495560" y="2569956"/>
                <a:ext cx="3846281" cy="31844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At same HV: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𝑔𝑙𝑎𝑠𝑠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A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↘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means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𝑔𝑎𝑠</m:t>
                        </m:r>
                      </m:sub>
                    </m:sSub>
                  </m:oMath>
                </a14:m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altLang="zh-CN" dirty="0"/>
                  <a:t>For a same glass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𝑙𝑎𝑠𝑒𝑟</m:t>
                        </m:r>
                      </m:sub>
                    </m:sSub>
                  </m:oMath>
                </a14:m>
                <a:r>
                  <a:rPr lang="zh-CN" altLang="en-US" dirty="0"/>
                  <a:t> 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↗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A</a:t>
                </a:r>
                <a:r>
                  <a:rPr lang="zh-CN" altLang="en-US" dirty="0">
                    <a:latin typeface="Cambria Math" panose="02040503050406030204" pitchFamily="18" charset="0"/>
                  </a:rPr>
                  <a:t>↘</a:t>
                </a:r>
                <a:r>
                  <a:rPr lang="en-US" altLang="zh-CN" dirty="0">
                    <a:latin typeface="Cambria Math" panose="02040503050406030204" pitchFamily="18" charset="0"/>
                  </a:rPr>
                  <a:t>, and </a:t>
                </a:r>
                <a:br>
                  <a:rPr lang="en-US" altLang="zh-CN" dirty="0">
                    <a:latin typeface="Cambria Math" panose="02040503050406030204" pitchFamily="18" charset="0"/>
                  </a:rPr>
                </a:br>
                <a:r>
                  <a:rPr lang="en-US" altLang="zh-CN" dirty="0">
                    <a:latin typeface="Cambria Math" panose="02040503050406030204" pitchFamily="18" charset="0"/>
                  </a:rPr>
                  <a:t>the smaller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𝑔𝑙𝑎𝑠𝑠</m:t>
                        </m:r>
                      </m:sub>
                    </m:sSub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, the slower A decreases.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altLang="zh-CN" dirty="0">
                  <a:latin typeface="Cambria Math" panose="02040503050406030204" pitchFamily="18" charset="0"/>
                </a:endParaRPr>
              </a:p>
              <a:p>
                <a:r>
                  <a:rPr lang="en-US" altLang="zh-CN" dirty="0">
                    <a:latin typeface="Cambria Math" panose="02040503050406030204" pitchFamily="18" charset="0"/>
                  </a:rPr>
                  <a:t>In the later tests, the low resistivity float glass (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1.4∙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dirty="0">
                    <a:latin typeface="Cambria Math" panose="02040503050406030204" pitchFamily="18" charset="0"/>
                  </a:rPr>
                  <a:t>, thickness = 0.5 mm) was used.</a:t>
                </a: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9D8EDDCB-F8EB-4069-BCB3-7DBFC8093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5560" y="2569956"/>
                <a:ext cx="3846281" cy="3184462"/>
              </a:xfrm>
              <a:prstGeom prst="rect">
                <a:avLst/>
              </a:prstGeom>
              <a:blipFill>
                <a:blip r:embed="rId7"/>
                <a:stretch>
                  <a:fillRect l="-1426" t="-1149" b="-2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文本框 14">
            <a:extLst>
              <a:ext uri="{FF2B5EF4-FFF2-40B4-BE49-F238E27FC236}">
                <a16:creationId xmlns:a16="http://schemas.microsoft.com/office/drawing/2014/main" id="{602E8DA0-DF0C-42A1-8345-38E9A79AA09F}"/>
              </a:ext>
            </a:extLst>
          </p:cNvPr>
          <p:cNvSpPr txBox="1"/>
          <p:nvPr/>
        </p:nvSpPr>
        <p:spPr>
          <a:xfrm>
            <a:off x="1314038" y="5703638"/>
            <a:ext cx="336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Real amplitude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37C7CF8-4CFD-4894-97A4-D2F2C8820260}"/>
              </a:ext>
            </a:extLst>
          </p:cNvPr>
          <p:cNvSpPr txBox="1"/>
          <p:nvPr/>
        </p:nvSpPr>
        <p:spPr>
          <a:xfrm>
            <a:off x="5354070" y="5709932"/>
            <a:ext cx="336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Max amplitude = 1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9A385BD-5F44-4F47-BD25-35F65C70054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" y="2348334"/>
            <a:ext cx="4320000" cy="324000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0FB0996-5F34-46EC-B16D-C72B1CB59B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553" y="2363102"/>
            <a:ext cx="4320000" cy="324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9742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24F57-68ED-43D2-869E-0FEA859FF966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18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总 结</a:t>
            </a:r>
            <a:endParaRPr lang="zh-CN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141617" y="5112262"/>
            <a:ext cx="8657155" cy="1359453"/>
          </a:xfrm>
          <a:prstGeom prst="rect">
            <a:avLst/>
          </a:prstGeom>
          <a:solidFill>
            <a:srgbClr val="F8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600" dirty="0">
                <a:solidFill>
                  <a:srgbClr val="000099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Thank you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35FC03E-D0E8-4E4D-B593-EB51234BD3EF}"/>
                  </a:ext>
                </a:extLst>
              </p:cNvPr>
              <p:cNvSpPr txBox="1"/>
              <p:nvPr/>
            </p:nvSpPr>
            <p:spPr>
              <a:xfrm>
                <a:off x="633047" y="963769"/>
                <a:ext cx="10934527" cy="51398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Develop a photoelectric gas detector protype with RPC structure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Eco-friendly gas test: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R1234ze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/iC4H10/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CF3I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(90/5/5) perform best, promising alternatives to standard RPC gas mixtures, GWP ≈ 1.3, low operating voltages, and excellent time resolution of 22.9 ± 0.4 </a:t>
                </a:r>
                <a:r>
                  <a:rPr lang="en-US" altLang="zh-CN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single photoelectrons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 capability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improved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altLang="zh-C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𝑡𝑖𝑚𝑒𝑠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than typical</a:t>
                </a:r>
                <a:b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Cheap low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float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glass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(typical: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0" smtClean="0">
                            <a:latin typeface="Cambria Math" panose="02040503050406030204" pitchFamily="18" charset="0"/>
                          </a:rPr>
                          <m:t>12</m:t>
                        </m:r>
                      </m:sup>
                    </m:sSup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~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 &lt;</m:t>
                    </m:r>
                    <m:r>
                      <a:rPr lang="en-US" altLang="zh-CN" sz="240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𝐻𝑧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b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altLang="zh-C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(very hopefully for mass production)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br>
                  <a:rPr lang="en-US" altLang="zh-CN" sz="2400" dirty="0"/>
                </a:br>
                <a:endParaRPr lang="en-US" altLang="zh-CN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E35FC03E-D0E8-4E4D-B593-EB51234BD3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7" y="963769"/>
                <a:ext cx="10934527" cy="5139869"/>
              </a:xfrm>
              <a:prstGeom prst="rect">
                <a:avLst/>
              </a:prstGeom>
              <a:blipFill>
                <a:blip r:embed="rId5"/>
                <a:stretch>
                  <a:fillRect l="-780" t="-949" r="-12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A7AE-DDFA-4952-B89D-C6DF42012757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目 录</a:t>
            </a:r>
            <a:endParaRPr lang="en-US" altLang="zh-CN" sz="4400" b="1" dirty="0">
              <a:solidFill>
                <a:srgbClr val="0033CC"/>
              </a:solidFill>
              <a:latin typeface="华为隶书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Rectangle 10"/>
          <p:cNvSpPr txBox="1">
            <a:spLocks noChangeArrowheads="1"/>
          </p:cNvSpPr>
          <p:nvPr/>
        </p:nvSpPr>
        <p:spPr>
          <a:xfrm>
            <a:off x="772160" y="1055698"/>
            <a:ext cx="10123638" cy="5306601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研究背景</a:t>
            </a:r>
            <a:endParaRPr lang="en-US" altLang="zh-CN" sz="32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环境友好气体</a:t>
            </a:r>
            <a:endParaRPr lang="en-US" altLang="zh-CN" sz="32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皮秒级时间分辨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RPC</a:t>
            </a:r>
            <a:endParaRPr lang="zh-CN" altLang="en-US" sz="32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低</a:t>
            </a:r>
            <a:r>
              <a:rPr lang="en-US" altLang="zh-CN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GWP</a:t>
            </a: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工作气体工作状态</a:t>
            </a:r>
            <a:endParaRPr lang="en-US" altLang="zh-CN" sz="32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总结</a:t>
            </a:r>
            <a:endParaRPr lang="en-US" altLang="zh-CN" sz="3200" dirty="0">
              <a:ea typeface="楷体_GB2312" pitchFamily="49" charset="-122"/>
            </a:endParaRPr>
          </a:p>
          <a:p>
            <a:endParaRPr lang="zh-CN" altLang="zh-CN" dirty="0">
              <a:ea typeface="楷体_GB2312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3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温室气体使用量</a:t>
            </a:r>
            <a:endParaRPr lang="zh-CN" alt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Google Shape;96;p13">
            <a:extLst>
              <a:ext uri="{FF2B5EF4-FFF2-40B4-BE49-F238E27FC236}">
                <a16:creationId xmlns:a16="http://schemas.microsoft.com/office/drawing/2014/main" id="{E41963C1-5304-4D41-B43D-926A743420A3}"/>
              </a:ext>
            </a:extLst>
          </p:cNvPr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1"/>
          <a:stretch/>
        </p:blipFill>
        <p:spPr>
          <a:xfrm>
            <a:off x="6545444" y="3113345"/>
            <a:ext cx="5090567" cy="3101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01;p13">
            <a:extLst>
              <a:ext uri="{FF2B5EF4-FFF2-40B4-BE49-F238E27FC236}">
                <a16:creationId xmlns:a16="http://schemas.microsoft.com/office/drawing/2014/main" id="{2F378257-A47C-4BD5-8237-50CECEBCED06}"/>
              </a:ext>
            </a:extLst>
          </p:cNvPr>
          <p:cNvSpPr txBox="1"/>
          <p:nvPr/>
        </p:nvSpPr>
        <p:spPr>
          <a:xfrm>
            <a:off x="5390019" y="1728064"/>
            <a:ext cx="6806415" cy="124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 indent="-423323">
              <a:lnSpc>
                <a:spcPct val="120000"/>
              </a:lnSpc>
              <a:buSzPts val="1400"/>
              <a:buFont typeface="Source Sans Pro"/>
              <a:buChar char="-"/>
            </a:pPr>
            <a:r>
              <a:rPr lang="it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C</a:t>
            </a:r>
            <a:r>
              <a:rPr lang="it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2</a:t>
            </a:r>
            <a:r>
              <a:rPr lang="it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H</a:t>
            </a:r>
            <a:r>
              <a:rPr lang="it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2</a:t>
            </a:r>
            <a:r>
              <a:rPr lang="it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F</a:t>
            </a:r>
            <a:r>
              <a:rPr lang="it" b="1" baseline="-25000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4</a:t>
            </a:r>
            <a:r>
              <a:rPr lang="it" b="1" dirty="0">
                <a:solidFill>
                  <a:srgbClr val="FF00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/R-134a </a:t>
            </a:r>
            <a:r>
              <a:rPr lang="it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biggest contributor → leaks from RPC detector</a:t>
            </a:r>
          </a:p>
          <a:p>
            <a:pPr marL="609585" indent="-423323">
              <a:lnSpc>
                <a:spcPct val="120000"/>
              </a:lnSpc>
              <a:buSzPts val="1400"/>
              <a:buFont typeface="Source Sans Pro"/>
              <a:buChar char="-"/>
            </a:pPr>
            <a:r>
              <a:rPr lang="it" b="1" dirty="0">
                <a:solidFill>
                  <a:srgbClr val="FF99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CF</a:t>
            </a:r>
            <a:r>
              <a:rPr lang="it" b="1" baseline="-25000" dirty="0">
                <a:solidFill>
                  <a:srgbClr val="FF9900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4</a:t>
            </a:r>
            <a:r>
              <a:rPr lang="it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→ due to operation of CSC and RICH systems</a:t>
            </a:r>
            <a:endParaRPr dirty="0"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  <a:p>
            <a:pPr marL="609585" indent="-423323">
              <a:lnSpc>
                <a:spcPct val="120000"/>
              </a:lnSpc>
              <a:buSzPts val="1400"/>
              <a:buFont typeface="Source Sans Pro"/>
              <a:buChar char="-"/>
            </a:pPr>
            <a:r>
              <a:rPr lang="it" b="1" dirty="0">
                <a:solidFill>
                  <a:srgbClr val="F1C232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SF</a:t>
            </a:r>
            <a:r>
              <a:rPr lang="it" b="1" baseline="-25000" dirty="0">
                <a:solidFill>
                  <a:srgbClr val="F1C232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6</a:t>
            </a:r>
            <a:r>
              <a:rPr lang="it" b="1" dirty="0">
                <a:solidFill>
                  <a:srgbClr val="F1C232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</a:t>
            </a:r>
            <a:r>
              <a:rPr lang="it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→ Related to RPCs as R-134a</a:t>
            </a:r>
            <a:endParaRPr dirty="0">
              <a:latin typeface="Times New Roman" panose="02020603050405020304" pitchFamily="18" charset="0"/>
              <a:ea typeface="Source Sans Pro"/>
              <a:cs typeface="Times New Roman" panose="02020603050405020304" pitchFamily="18" charset="0"/>
              <a:sym typeface="Source Sans Pro"/>
            </a:endParaRPr>
          </a:p>
        </p:txBody>
      </p:sp>
      <p:grpSp>
        <p:nvGrpSpPr>
          <p:cNvPr id="17" name="Group 64">
            <a:extLst>
              <a:ext uri="{FF2B5EF4-FFF2-40B4-BE49-F238E27FC236}">
                <a16:creationId xmlns:a16="http://schemas.microsoft.com/office/drawing/2014/main" id="{35A320CD-FA93-4A5B-BA90-501AB6C1657D}"/>
              </a:ext>
            </a:extLst>
          </p:cNvPr>
          <p:cNvGrpSpPr/>
          <p:nvPr/>
        </p:nvGrpSpPr>
        <p:grpSpPr>
          <a:xfrm>
            <a:off x="257731" y="1912677"/>
            <a:ext cx="5807816" cy="4468651"/>
            <a:chOff x="47159" y="2000072"/>
            <a:chExt cx="5807816" cy="4468651"/>
          </a:xfrm>
        </p:grpSpPr>
        <p:pic>
          <p:nvPicPr>
            <p:cNvPr id="18" name="Google Shape;100;p13">
              <a:extLst>
                <a:ext uri="{FF2B5EF4-FFF2-40B4-BE49-F238E27FC236}">
                  <a16:creationId xmlns:a16="http://schemas.microsoft.com/office/drawing/2014/main" id="{4A247F97-232E-4479-B3E0-593229974953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98"/>
            <a:stretch/>
          </p:blipFill>
          <p:spPr>
            <a:xfrm>
              <a:off x="335174" y="2000072"/>
              <a:ext cx="5519801" cy="4075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Google Shape;102;p13">
              <a:extLst>
                <a:ext uri="{FF2B5EF4-FFF2-40B4-BE49-F238E27FC236}">
                  <a16:creationId xmlns:a16="http://schemas.microsoft.com/office/drawing/2014/main" id="{5FC9A1EF-725A-4495-B38F-E49D3ED1CF3D}"/>
                </a:ext>
              </a:extLst>
            </p:cNvPr>
            <p:cNvSpPr/>
            <p:nvPr/>
          </p:nvSpPr>
          <p:spPr>
            <a:xfrm>
              <a:off x="1508767" y="3542083"/>
              <a:ext cx="360000" cy="2187503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10;p13">
              <a:extLst>
                <a:ext uri="{FF2B5EF4-FFF2-40B4-BE49-F238E27FC236}">
                  <a16:creationId xmlns:a16="http://schemas.microsoft.com/office/drawing/2014/main" id="{8BB4368E-1D73-4E08-9250-5AFD286E3B85}"/>
                </a:ext>
              </a:extLst>
            </p:cNvPr>
            <p:cNvSpPr txBox="1"/>
            <p:nvPr/>
          </p:nvSpPr>
          <p:spPr>
            <a:xfrm>
              <a:off x="1998008" y="2158047"/>
              <a:ext cx="2407544" cy="83560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48000" tIns="48000" rIns="48000" bIns="48000" anchor="t" anchorCtr="0">
              <a:spAutoFit/>
            </a:bodyPr>
            <a:lstStyle/>
            <a:p>
              <a:r>
                <a:rPr lang="it" sz="2400" dirty="0">
                  <a:solidFill>
                    <a:srgbClr val="0645AD"/>
                  </a:solidFill>
                  <a:latin typeface="Times New Roman" panose="02020603050405020304" pitchFamily="18" charset="0"/>
                  <a:ea typeface="Source Sans Pro"/>
                  <a:cs typeface="Times New Roman" panose="02020603050405020304" pitchFamily="18" charset="0"/>
                  <a:sym typeface="Source Sans Pro"/>
                </a:rPr>
                <a:t>Emissions from</a:t>
              </a:r>
            </a:p>
            <a:p>
              <a:r>
                <a:rPr lang="it" sz="2400" dirty="0">
                  <a:solidFill>
                    <a:srgbClr val="0645AD"/>
                  </a:solidFill>
                  <a:latin typeface="Times New Roman" panose="02020603050405020304" pitchFamily="18" charset="0"/>
                  <a:ea typeface="Source Sans Pro"/>
                  <a:cs typeface="Times New Roman" panose="02020603050405020304" pitchFamily="18" charset="0"/>
                  <a:sym typeface="Source Sans Pro"/>
                </a:rPr>
                <a:t>particle detection</a:t>
              </a:r>
              <a:endParaRPr sz="2400" dirty="0">
                <a:solidFill>
                  <a:srgbClr val="0645AD"/>
                </a:solidFill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endParaRPr>
            </a:p>
          </p:txBody>
        </p:sp>
        <p:sp>
          <p:nvSpPr>
            <p:cNvPr id="21" name="Google Shape;115;p13">
              <a:extLst>
                <a:ext uri="{FF2B5EF4-FFF2-40B4-BE49-F238E27FC236}">
                  <a16:creationId xmlns:a16="http://schemas.microsoft.com/office/drawing/2014/main" id="{746CBD6D-5FE3-4B3E-BE7B-9FBA2FCC7696}"/>
                </a:ext>
              </a:extLst>
            </p:cNvPr>
            <p:cNvSpPr txBox="1"/>
            <p:nvPr/>
          </p:nvSpPr>
          <p:spPr>
            <a:xfrm rot="16200000">
              <a:off x="-257341" y="3287628"/>
              <a:ext cx="886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 dirty="0">
                  <a:ea typeface="Source Sans Pro"/>
                  <a:cs typeface="Source Sans Pro"/>
                  <a:sym typeface="Source Sans Pro"/>
                </a:rPr>
                <a:t>tCO</a:t>
              </a:r>
              <a:r>
                <a:rPr lang="it" baseline="-25000" dirty="0">
                  <a:ea typeface="Source Sans Pro"/>
                  <a:cs typeface="Source Sans Pro"/>
                  <a:sym typeface="Source Sans Pro"/>
                </a:rPr>
                <a:t>2e</a:t>
              </a:r>
              <a:endParaRPr baseline="-25000" dirty="0"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" name="Google Shape;116;p13">
              <a:extLst>
                <a:ext uri="{FF2B5EF4-FFF2-40B4-BE49-F238E27FC236}">
                  <a16:creationId xmlns:a16="http://schemas.microsoft.com/office/drawing/2014/main" id="{9BF98F73-8C61-430B-BD68-CA832B6281E0}"/>
                </a:ext>
              </a:extLst>
            </p:cNvPr>
            <p:cNvSpPr txBox="1"/>
            <p:nvPr/>
          </p:nvSpPr>
          <p:spPr>
            <a:xfrm>
              <a:off x="1508767" y="5951369"/>
              <a:ext cx="800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>
                  <a:ea typeface="Source Sans Pro"/>
                  <a:cs typeface="Source Sans Pro"/>
                  <a:sym typeface="Source Sans Pro"/>
                </a:rPr>
                <a:t>2018</a:t>
              </a:r>
              <a:endParaRPr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4" name="Google Shape;117;p13">
              <a:extLst>
                <a:ext uri="{FF2B5EF4-FFF2-40B4-BE49-F238E27FC236}">
                  <a16:creationId xmlns:a16="http://schemas.microsoft.com/office/drawing/2014/main" id="{D1937647-6565-458E-9A4B-446C7F61C552}"/>
                </a:ext>
              </a:extLst>
            </p:cNvPr>
            <p:cNvSpPr txBox="1"/>
            <p:nvPr/>
          </p:nvSpPr>
          <p:spPr>
            <a:xfrm>
              <a:off x="695967" y="5951369"/>
              <a:ext cx="800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>
                  <a:ea typeface="Source Sans Pro"/>
                  <a:cs typeface="Source Sans Pro"/>
                  <a:sym typeface="Source Sans Pro"/>
                </a:rPr>
                <a:t>2017</a:t>
              </a:r>
              <a:endParaRPr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5" name="Google Shape;118;p13">
              <a:extLst>
                <a:ext uri="{FF2B5EF4-FFF2-40B4-BE49-F238E27FC236}">
                  <a16:creationId xmlns:a16="http://schemas.microsoft.com/office/drawing/2014/main" id="{5CF7FE77-D997-4273-B593-86093FE3F62A}"/>
                </a:ext>
              </a:extLst>
            </p:cNvPr>
            <p:cNvSpPr txBox="1"/>
            <p:nvPr/>
          </p:nvSpPr>
          <p:spPr>
            <a:xfrm>
              <a:off x="2321567" y="5951369"/>
              <a:ext cx="800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>
                  <a:ea typeface="Source Sans Pro"/>
                  <a:cs typeface="Source Sans Pro"/>
                  <a:sym typeface="Source Sans Pro"/>
                </a:rPr>
                <a:t>2019</a:t>
              </a:r>
              <a:endParaRPr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" name="Google Shape;119;p13">
              <a:extLst>
                <a:ext uri="{FF2B5EF4-FFF2-40B4-BE49-F238E27FC236}">
                  <a16:creationId xmlns:a16="http://schemas.microsoft.com/office/drawing/2014/main" id="{C3EA9D70-E1A8-4DF9-B9D1-2F99A09096C8}"/>
                </a:ext>
              </a:extLst>
            </p:cNvPr>
            <p:cNvSpPr txBox="1"/>
            <p:nvPr/>
          </p:nvSpPr>
          <p:spPr>
            <a:xfrm>
              <a:off x="3134367" y="5951369"/>
              <a:ext cx="800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>
                  <a:ea typeface="Source Sans Pro"/>
                  <a:cs typeface="Source Sans Pro"/>
                  <a:sym typeface="Source Sans Pro"/>
                </a:rPr>
                <a:t>2020</a:t>
              </a:r>
              <a:endParaRPr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" name="Google Shape;120;p13">
              <a:extLst>
                <a:ext uri="{FF2B5EF4-FFF2-40B4-BE49-F238E27FC236}">
                  <a16:creationId xmlns:a16="http://schemas.microsoft.com/office/drawing/2014/main" id="{B568A98D-162B-457F-959A-0BE5DA4948D2}"/>
                </a:ext>
              </a:extLst>
            </p:cNvPr>
            <p:cNvSpPr txBox="1"/>
            <p:nvPr/>
          </p:nvSpPr>
          <p:spPr>
            <a:xfrm>
              <a:off x="1130708" y="6191724"/>
              <a:ext cx="800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 dirty="0">
                  <a:ea typeface="Source Sans Pro"/>
                  <a:cs typeface="Source Sans Pro"/>
                  <a:sym typeface="Source Sans Pro"/>
                </a:rPr>
                <a:t>Run2</a:t>
              </a:r>
              <a:endParaRPr dirty="0"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8" name="Google Shape;102;p13">
              <a:extLst>
                <a:ext uri="{FF2B5EF4-FFF2-40B4-BE49-F238E27FC236}">
                  <a16:creationId xmlns:a16="http://schemas.microsoft.com/office/drawing/2014/main" id="{7CEBA735-5226-434F-A93A-0D7C01DF223D}"/>
                </a:ext>
              </a:extLst>
            </p:cNvPr>
            <p:cNvSpPr/>
            <p:nvPr/>
          </p:nvSpPr>
          <p:spPr>
            <a:xfrm>
              <a:off x="723168" y="3260031"/>
              <a:ext cx="360000" cy="2463636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9" name="Google Shape;102;p13">
              <a:extLst>
                <a:ext uri="{FF2B5EF4-FFF2-40B4-BE49-F238E27FC236}">
                  <a16:creationId xmlns:a16="http://schemas.microsoft.com/office/drawing/2014/main" id="{91D8B436-BE88-45C6-A927-9A981D4D557A}"/>
                </a:ext>
              </a:extLst>
            </p:cNvPr>
            <p:cNvSpPr/>
            <p:nvPr/>
          </p:nvSpPr>
          <p:spPr>
            <a:xfrm>
              <a:off x="2324669" y="5290433"/>
              <a:ext cx="360000" cy="43200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0" name="Google Shape;102;p13">
              <a:extLst>
                <a:ext uri="{FF2B5EF4-FFF2-40B4-BE49-F238E27FC236}">
                  <a16:creationId xmlns:a16="http://schemas.microsoft.com/office/drawing/2014/main" id="{29D8DE4B-A5DE-4373-A611-7639C1C709F3}"/>
                </a:ext>
              </a:extLst>
            </p:cNvPr>
            <p:cNvSpPr/>
            <p:nvPr/>
          </p:nvSpPr>
          <p:spPr>
            <a:xfrm>
              <a:off x="3129079" y="5033172"/>
              <a:ext cx="360000" cy="688020"/>
            </a:xfrm>
            <a:prstGeom prst="rect">
              <a:avLst/>
            </a:prstGeom>
            <a:noFill/>
            <a:ln w="2857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cxnSp>
          <p:nvCxnSpPr>
            <p:cNvPr id="31" name="Straight Arrow Connector 49">
              <a:extLst>
                <a:ext uri="{FF2B5EF4-FFF2-40B4-BE49-F238E27FC236}">
                  <a16:creationId xmlns:a16="http://schemas.microsoft.com/office/drawing/2014/main" id="{3E6082F9-0304-4B1A-9FE9-2FFEA527EB21}"/>
                </a:ext>
              </a:extLst>
            </p:cNvPr>
            <p:cNvCxnSpPr/>
            <p:nvPr/>
          </p:nvCxnSpPr>
          <p:spPr>
            <a:xfrm flipH="1">
              <a:off x="1130708" y="2983127"/>
              <a:ext cx="2073668" cy="52058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50">
              <a:extLst>
                <a:ext uri="{FF2B5EF4-FFF2-40B4-BE49-F238E27FC236}">
                  <a16:creationId xmlns:a16="http://schemas.microsoft.com/office/drawing/2014/main" id="{3CC0F4B7-C729-467A-A042-A3CE378A95A8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1950468" y="2993648"/>
              <a:ext cx="1251312" cy="81493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53">
              <a:extLst>
                <a:ext uri="{FF2B5EF4-FFF2-40B4-BE49-F238E27FC236}">
                  <a16:creationId xmlns:a16="http://schemas.microsoft.com/office/drawing/2014/main" id="{51AE3047-A75B-448C-A63F-E7E2875976A1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2684669" y="2993648"/>
              <a:ext cx="517111" cy="218035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56">
              <a:extLst>
                <a:ext uri="{FF2B5EF4-FFF2-40B4-BE49-F238E27FC236}">
                  <a16:creationId xmlns:a16="http://schemas.microsoft.com/office/drawing/2014/main" id="{9A14EB29-FE6F-4C6E-AE92-6035E1CB0AD1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3140571" y="2993648"/>
              <a:ext cx="61209" cy="199180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Google Shape;120;p13">
              <a:extLst>
                <a:ext uri="{FF2B5EF4-FFF2-40B4-BE49-F238E27FC236}">
                  <a16:creationId xmlns:a16="http://schemas.microsoft.com/office/drawing/2014/main" id="{E055187A-3BCA-4D97-BB51-CEF04B3EDD3E}"/>
                </a:ext>
              </a:extLst>
            </p:cNvPr>
            <p:cNvSpPr txBox="1"/>
            <p:nvPr/>
          </p:nvSpPr>
          <p:spPr>
            <a:xfrm>
              <a:off x="2737924" y="6186978"/>
              <a:ext cx="800000" cy="27699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/>
              <a:r>
                <a:rPr lang="it" dirty="0">
                  <a:ea typeface="Source Sans Pro"/>
                  <a:cs typeface="Source Sans Pro"/>
                  <a:sym typeface="Source Sans Pro"/>
                </a:rPr>
                <a:t>LS2</a:t>
              </a:r>
              <a:endParaRPr dirty="0"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F8E1D6F4-E8EB-4EA7-811C-01503110DAD6}"/>
              </a:ext>
            </a:extLst>
          </p:cNvPr>
          <p:cNvSpPr txBox="1"/>
          <p:nvPr/>
        </p:nvSpPr>
        <p:spPr>
          <a:xfrm>
            <a:off x="545746" y="969741"/>
            <a:ext cx="12447430" cy="728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Total CERN emissions during 1 year of Run 2 ~</a:t>
            </a:r>
            <a:r>
              <a:rPr lang="en-US" altLang="zh-CN" b="1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200 000 tCO2e </a:t>
            </a:r>
            <a:r>
              <a:rPr lang="en-US" altLang="zh-CN" b="1" i="1" u="sng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~ 50% </a:t>
            </a:r>
            <a:r>
              <a:rPr lang="en-US" altLang="zh-CN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from particle detectors </a:t>
            </a: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18" charset="0"/>
                <a:ea typeface="Source Sans Pro"/>
                <a:cs typeface="Times New Roman" panose="02020603050405020304" pitchFamily="18" charset="0"/>
                <a:sym typeface="Source Sans Pro"/>
              </a:rPr>
              <a:t>                                                                                                        → mostly due to leaks and operation</a:t>
            </a:r>
          </a:p>
        </p:txBody>
      </p:sp>
      <p:sp>
        <p:nvSpPr>
          <p:cNvPr id="38" name="Google Shape;103;p13">
            <a:extLst>
              <a:ext uri="{FF2B5EF4-FFF2-40B4-BE49-F238E27FC236}">
                <a16:creationId xmlns:a16="http://schemas.microsoft.com/office/drawing/2014/main" id="{B8C97386-9F6B-4D9B-BB77-DE5E80CF539D}"/>
              </a:ext>
            </a:extLst>
          </p:cNvPr>
          <p:cNvSpPr/>
          <p:nvPr/>
        </p:nvSpPr>
        <p:spPr>
          <a:xfrm>
            <a:off x="7833000" y="3445189"/>
            <a:ext cx="360000" cy="2469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9" name="Google Shape;104;p13">
            <a:extLst>
              <a:ext uri="{FF2B5EF4-FFF2-40B4-BE49-F238E27FC236}">
                <a16:creationId xmlns:a16="http://schemas.microsoft.com/office/drawing/2014/main" id="{6F6A37D7-AEB8-4017-AE03-4E939B23DF0A}"/>
              </a:ext>
            </a:extLst>
          </p:cNvPr>
          <p:cNvSpPr/>
          <p:nvPr/>
        </p:nvSpPr>
        <p:spPr>
          <a:xfrm>
            <a:off x="9351019" y="5596804"/>
            <a:ext cx="360000" cy="473200"/>
          </a:xfrm>
          <a:prstGeom prst="rect">
            <a:avLst/>
          </a:prstGeom>
          <a:noFill/>
          <a:ln w="19050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0" name="Google Shape;105;p13">
            <a:extLst>
              <a:ext uri="{FF2B5EF4-FFF2-40B4-BE49-F238E27FC236}">
                <a16:creationId xmlns:a16="http://schemas.microsoft.com/office/drawing/2014/main" id="{430A699D-0A97-408C-AD27-14620D641561}"/>
              </a:ext>
            </a:extLst>
          </p:cNvPr>
          <p:cNvSpPr/>
          <p:nvPr/>
        </p:nvSpPr>
        <p:spPr>
          <a:xfrm>
            <a:off x="10869067" y="5523156"/>
            <a:ext cx="360000" cy="524800"/>
          </a:xfrm>
          <a:prstGeom prst="rect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815B1A8-7BE4-4F09-BC81-A45036AFC643}"/>
              </a:ext>
            </a:extLst>
          </p:cNvPr>
          <p:cNvCxnSpPr/>
          <p:nvPr/>
        </p:nvCxnSpPr>
        <p:spPr>
          <a:xfrm>
            <a:off x="4385256" y="2807594"/>
            <a:ext cx="1931831" cy="913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oogle Shape;112;p13">
            <a:extLst>
              <a:ext uri="{FF2B5EF4-FFF2-40B4-BE49-F238E27FC236}">
                <a16:creationId xmlns:a16="http://schemas.microsoft.com/office/drawing/2014/main" id="{C90B2BBA-A239-4B07-BBB3-8897C88CD6FC}"/>
              </a:ext>
            </a:extLst>
          </p:cNvPr>
          <p:cNvPicPr preferRelativeResize="0"/>
          <p:nvPr/>
        </p:nvPicPr>
        <p:blipFill>
          <a:blip r:embed="rId7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505" y="3892427"/>
            <a:ext cx="319833" cy="140723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3271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4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环境友好气体的研究背景</a:t>
            </a:r>
            <a:endParaRPr lang="zh-CN" altLang="en-US" sz="3600" b="1" dirty="0">
              <a:solidFill>
                <a:srgbClr val="000099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39606700-D648-405E-A78E-BE06A040A9FE}"/>
              </a:ext>
            </a:extLst>
          </p:cNvPr>
          <p:cNvSpPr txBox="1"/>
          <p:nvPr/>
        </p:nvSpPr>
        <p:spPr>
          <a:xfrm>
            <a:off x="865490" y="2746799"/>
            <a:ext cx="560021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CN" altLang="en-US" sz="2000" b="0" i="0" dirty="0">
                <a:solidFill>
                  <a:srgbClr val="2E3033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用于大型强子对撞机实验中的粒子检测</a:t>
            </a:r>
          </a:p>
          <a:p>
            <a:pPr algn="l"/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~135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千吨二氧化碳当量（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algn="l"/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~119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千万吨二氧化碳当量（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2018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年）</a:t>
            </a:r>
          </a:p>
          <a:p>
            <a:pPr algn="l"/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~101 ktCO2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当量（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CERN Env.</a:t>
            </a:r>
            <a:r>
              <a:rPr lang="zh-CN" altLang="en-US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）报告</a:t>
            </a:r>
            <a:r>
              <a:rPr lang="en-US" altLang="zh-CN" sz="2000" b="0" i="0" dirty="0">
                <a:solidFill>
                  <a:srgbClr val="0070C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C2B6DB6-16F1-4C62-9B98-C839D053B35B}"/>
              </a:ext>
            </a:extLst>
          </p:cNvPr>
          <p:cNvSpPr txBox="1"/>
          <p:nvPr/>
        </p:nvSpPr>
        <p:spPr>
          <a:xfrm>
            <a:off x="681625" y="1036427"/>
            <a:ext cx="5165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环保气体研究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62BA14CE-056E-4186-90AA-76132067DAD4}"/>
              </a:ext>
            </a:extLst>
          </p:cNvPr>
          <p:cNvSpPr txBox="1"/>
          <p:nvPr/>
        </p:nvSpPr>
        <p:spPr>
          <a:xfrm>
            <a:off x="878790" y="1436537"/>
            <a:ext cx="48679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紧迫性：全球范围内制定了减少温室气体排放的规划，气体探测器中大量使用温室气体，急需找到可以替代现有的工作气体</a:t>
            </a:r>
          </a:p>
        </p:txBody>
      </p:sp>
      <p:sp>
        <p:nvSpPr>
          <p:cNvPr id="58" name="Google Shape;109;p13">
            <a:extLst>
              <a:ext uri="{FF2B5EF4-FFF2-40B4-BE49-F238E27FC236}">
                <a16:creationId xmlns:a16="http://schemas.microsoft.com/office/drawing/2014/main" id="{CB182A42-8B9E-4776-B397-0F2252C13798}"/>
              </a:ext>
            </a:extLst>
          </p:cNvPr>
          <p:cNvSpPr txBox="1"/>
          <p:nvPr/>
        </p:nvSpPr>
        <p:spPr>
          <a:xfrm>
            <a:off x="838200" y="4364838"/>
            <a:ext cx="5654799" cy="1575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chemeClr val="hlink"/>
                </a:solidFill>
                <a:hlinkClick r:id="rId5"/>
              </a:rPr>
              <a:t>CERN Environment Report 2019-2020</a:t>
            </a:r>
            <a:endParaRPr lang="it" u="sng" dirty="0">
              <a:solidFill>
                <a:schemeClr val="hlink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it" u="sng" dirty="0">
                <a:solidFill>
                  <a:schemeClr val="hlink"/>
                </a:solidFill>
              </a:rPr>
              <a:t>2021: </a:t>
            </a:r>
            <a:r>
              <a:rPr lang="en-GB" u="sng" dirty="0">
                <a:solidFill>
                  <a:schemeClr val="hlink"/>
                </a:solidFill>
                <a:hlinkClick r:id="rId6"/>
              </a:rPr>
              <a:t>CERN’s Year of Environmental Awareness</a:t>
            </a:r>
            <a:r>
              <a:rPr lang="en-GB" u="sng" dirty="0">
                <a:solidFill>
                  <a:schemeClr val="hlink"/>
                </a:solidFill>
              </a:rPr>
              <a:t>. </a:t>
            </a:r>
            <a:endParaRPr lang="it" u="sng" dirty="0">
              <a:solidFill>
                <a:schemeClr val="hlink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chemeClr val="hlink"/>
                </a:solidFill>
              </a:rPr>
              <a:t>CERN Environment workshop: 12 and 13 October 2022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GB" u="sng" dirty="0">
                <a:solidFill>
                  <a:schemeClr val="hlink"/>
                </a:solidFill>
                <a:hlinkClick r:id="rId7"/>
              </a:rPr>
              <a:t>CERN Environment Report 2021-2022</a:t>
            </a:r>
            <a:endParaRPr lang="en-GB" u="sng" dirty="0">
              <a:solidFill>
                <a:schemeClr val="hlink"/>
              </a:solidFill>
            </a:endParaRPr>
          </a:p>
        </p:txBody>
      </p: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D5191D04-4F74-4429-BA3C-7F0B7046B676}"/>
              </a:ext>
            </a:extLst>
          </p:cNvPr>
          <p:cNvGrpSpPr/>
          <p:nvPr/>
        </p:nvGrpSpPr>
        <p:grpSpPr>
          <a:xfrm>
            <a:off x="6331913" y="2207357"/>
            <a:ext cx="4734945" cy="2792680"/>
            <a:chOff x="7088868" y="3077252"/>
            <a:chExt cx="4734945" cy="2792680"/>
          </a:xfrm>
        </p:grpSpPr>
        <p:grpSp>
          <p:nvGrpSpPr>
            <p:cNvPr id="60" name="Group 44">
              <a:extLst>
                <a:ext uri="{FF2B5EF4-FFF2-40B4-BE49-F238E27FC236}">
                  <a16:creationId xmlns:a16="http://schemas.microsoft.com/office/drawing/2014/main" id="{761F1E08-FB2A-4F0E-AED1-1629BD907889}"/>
                </a:ext>
              </a:extLst>
            </p:cNvPr>
            <p:cNvGrpSpPr/>
            <p:nvPr/>
          </p:nvGrpSpPr>
          <p:grpSpPr>
            <a:xfrm>
              <a:off x="7729146" y="3077252"/>
              <a:ext cx="4094667" cy="2792680"/>
              <a:chOff x="7880221" y="2183247"/>
              <a:chExt cx="4094667" cy="2792680"/>
            </a:xfrm>
          </p:grpSpPr>
          <p:pic>
            <p:nvPicPr>
              <p:cNvPr id="63" name="Picture 38">
                <a:extLst>
                  <a:ext uri="{FF2B5EF4-FFF2-40B4-BE49-F238E27FC236}">
                    <a16:creationId xmlns:a16="http://schemas.microsoft.com/office/drawing/2014/main" id="{F7CDA2CE-E695-434E-A20A-A62A720E87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80221" y="2529482"/>
                <a:ext cx="4094667" cy="2446445"/>
              </a:xfrm>
              <a:prstGeom prst="rect">
                <a:avLst/>
              </a:prstGeom>
            </p:spPr>
          </p:pic>
          <p:sp>
            <p:nvSpPr>
              <p:cNvPr id="64" name="Shape 195">
                <a:extLst>
                  <a:ext uri="{FF2B5EF4-FFF2-40B4-BE49-F238E27FC236}">
                    <a16:creationId xmlns:a16="http://schemas.microsoft.com/office/drawing/2014/main" id="{4DE7416E-2240-4440-88C9-E3E734584E30}"/>
                  </a:ext>
                </a:extLst>
              </p:cNvPr>
              <p:cNvSpPr/>
              <p:nvPr/>
            </p:nvSpPr>
            <p:spPr>
              <a:xfrm>
                <a:off x="8371912" y="2183247"/>
                <a:ext cx="2934241" cy="379591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2964AD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lang="en-GB" sz="1800" dirty="0">
                    <a:latin typeface="+mn-lt"/>
                  </a:rPr>
                  <a:t>Price fluctuations:</a:t>
                </a:r>
              </a:p>
            </p:txBody>
          </p:sp>
          <p:cxnSp>
            <p:nvCxnSpPr>
              <p:cNvPr id="65" name="Straight Arrow Connector 40">
                <a:extLst>
                  <a:ext uri="{FF2B5EF4-FFF2-40B4-BE49-F238E27FC236}">
                    <a16:creationId xmlns:a16="http://schemas.microsoft.com/office/drawing/2014/main" id="{9F71B97A-4CA3-4995-8DAB-19DEFBB9FB0C}"/>
                  </a:ext>
                </a:extLst>
              </p:cNvPr>
              <p:cNvCxnSpPr>
                <a:cxnSpLocks/>
                <a:stCxn id="67" idx="2"/>
              </p:cNvCxnSpPr>
              <p:nvPr/>
            </p:nvCxnSpPr>
            <p:spPr>
              <a:xfrm>
                <a:off x="9268881" y="3297624"/>
                <a:ext cx="782140" cy="51253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Shape 195">
                <a:extLst>
                  <a:ext uri="{FF2B5EF4-FFF2-40B4-BE49-F238E27FC236}">
                    <a16:creationId xmlns:a16="http://schemas.microsoft.com/office/drawing/2014/main" id="{34C79899-D109-4D15-8926-E65BA1642644}"/>
                  </a:ext>
                </a:extLst>
              </p:cNvPr>
              <p:cNvSpPr/>
              <p:nvPr/>
            </p:nvSpPr>
            <p:spPr>
              <a:xfrm>
                <a:off x="10104595" y="2402505"/>
                <a:ext cx="1803525" cy="656590"/>
              </a:xfrm>
              <a:prstGeom prst="rect">
                <a:avLst/>
              </a:prstGeom>
              <a:noFill/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="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2964AD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pPr algn="r"/>
                <a:r>
                  <a:rPr lang="en-GB" sz="1200" dirty="0">
                    <a:latin typeface="+mn-lt"/>
                  </a:rPr>
                  <a:t>decrease due to industrial conversion to new low GWP gases</a:t>
                </a:r>
              </a:p>
            </p:txBody>
          </p:sp>
          <p:sp>
            <p:nvSpPr>
              <p:cNvPr id="67" name="Shape 195">
                <a:extLst>
                  <a:ext uri="{FF2B5EF4-FFF2-40B4-BE49-F238E27FC236}">
                    <a16:creationId xmlns:a16="http://schemas.microsoft.com/office/drawing/2014/main" id="{BE9CC1E4-2FEA-485D-B481-5879FEC947AC}"/>
                  </a:ext>
                </a:extLst>
              </p:cNvPr>
              <p:cNvSpPr/>
              <p:nvPr/>
            </p:nvSpPr>
            <p:spPr>
              <a:xfrm>
                <a:off x="8486740" y="2641034"/>
                <a:ext cx="1564282" cy="656590"/>
              </a:xfrm>
              <a:prstGeom prst="rect">
                <a:avLst/>
              </a:prstGeom>
              <a:solidFill>
                <a:schemeClr val="bg1"/>
              </a:solidFill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50800" tIns="50800" rIns="50800" bIns="50800" anchor="ctr">
                <a:spAutoFit/>
              </a:bodyPr>
              <a:lstStyle>
                <a:lvl1pPr defTabSz="457200">
                  <a:tabLst>
                    <a:tab pos="355600" algn="l"/>
                    <a:tab pos="711200" algn="l"/>
                    <a:tab pos="1066800" algn="l"/>
                    <a:tab pos="1422400" algn="l"/>
                    <a:tab pos="1778000" algn="l"/>
                    <a:tab pos="2133600" algn="l"/>
                    <a:tab pos="2489200" algn="l"/>
                    <a:tab pos="2844800" algn="l"/>
                    <a:tab pos="3200400" algn="l"/>
                    <a:tab pos="3556000" algn="l"/>
                    <a:tab pos="3911600" algn="l"/>
                    <a:tab pos="4267200" algn="l"/>
                  </a:tabLst>
                  <a:defRPr sz="2400">
                    <a:solidFill>
                      <a:srgbClr val="2964AD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lvl1pPr>
              </a:lstStyle>
              <a:p>
                <a:r>
                  <a:rPr lang="en-GB" sz="1200" dirty="0">
                    <a:latin typeface="+mn-lt"/>
                  </a:rPr>
                  <a:t>increase due to EU HFC phase-down/reduced availability</a:t>
                </a:r>
              </a:p>
            </p:txBody>
          </p:sp>
          <p:cxnSp>
            <p:nvCxnSpPr>
              <p:cNvPr id="68" name="Straight Arrow Connector 43">
                <a:extLst>
                  <a:ext uri="{FF2B5EF4-FFF2-40B4-BE49-F238E27FC236}">
                    <a16:creationId xmlns:a16="http://schemas.microsoft.com/office/drawing/2014/main" id="{1F89F3BD-AF1C-4240-81C1-4A0EB2C418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27398" y="2843071"/>
                <a:ext cx="0" cy="93610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1" name="Straight Arrow Connector 65">
              <a:extLst>
                <a:ext uri="{FF2B5EF4-FFF2-40B4-BE49-F238E27FC236}">
                  <a16:creationId xmlns:a16="http://schemas.microsoft.com/office/drawing/2014/main" id="{118048BC-AB43-4459-841B-B450559D7A07}"/>
                </a:ext>
              </a:extLst>
            </p:cNvPr>
            <p:cNvCxnSpPr>
              <a:cxnSpLocks/>
            </p:cNvCxnSpPr>
            <p:nvPr/>
          </p:nvCxnSpPr>
          <p:spPr>
            <a:xfrm>
              <a:off x="8335665" y="5156870"/>
              <a:ext cx="3344801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6">
              <a:extLst>
                <a:ext uri="{FF2B5EF4-FFF2-40B4-BE49-F238E27FC236}">
                  <a16:creationId xmlns:a16="http://schemas.microsoft.com/office/drawing/2014/main" id="{EF98FF04-7B6A-406A-B5EE-0128F945FDBA}"/>
                </a:ext>
              </a:extLst>
            </p:cNvPr>
            <p:cNvSpPr txBox="1"/>
            <p:nvPr/>
          </p:nvSpPr>
          <p:spPr>
            <a:xfrm>
              <a:off x="7088868" y="4926037"/>
              <a:ext cx="9130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sz="2400" dirty="0" err="1">
                  <a:solidFill>
                    <a:srgbClr val="FF0000"/>
                  </a:solidFill>
                </a:rPr>
                <a:t>Today</a:t>
              </a:r>
              <a:endParaRPr lang="en-GB" sz="2400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60367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5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6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Search of an eco friendly gas mixture </a:t>
            </a:r>
            <a:endParaRPr lang="en-US" altLang="zh-CN" sz="3600" b="1" dirty="0">
              <a:solidFill>
                <a:srgbClr val="1216AE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B5567AD-8950-44B1-9E1B-F680D7A70429}"/>
              </a:ext>
            </a:extLst>
          </p:cNvPr>
          <p:cNvSpPr txBox="1"/>
          <p:nvPr/>
        </p:nvSpPr>
        <p:spPr>
          <a:xfrm>
            <a:off x="970707" y="5076718"/>
            <a:ext cx="38034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an alternative gas mixture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648B2D-7DEC-49DA-A68C-E29B027D2254}"/>
              </a:ext>
            </a:extLst>
          </p:cNvPr>
          <p:cNvSpPr txBox="1"/>
          <p:nvPr/>
        </p:nvSpPr>
        <p:spPr>
          <a:xfrm>
            <a:off x="4833655" y="4482986"/>
            <a:ext cx="4572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comparable to those of the standard gas (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efficiency,current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rate capability, time resolution…)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GWP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Longevity of the detector for collider experiments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5C78470-DBCC-4418-A658-9D72AAC6FA90}"/>
              </a:ext>
            </a:extLst>
          </p:cNvPr>
          <p:cNvSpPr txBox="1"/>
          <p:nvPr/>
        </p:nvSpPr>
        <p:spPr>
          <a:xfrm>
            <a:off x="616948" y="932322"/>
            <a:ext cx="7806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gas mixture has a high Global Warming Potential (GWP)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13EA9DCC-043F-4CD2-BA96-B1A525069B43}"/>
              </a:ext>
            </a:extLst>
          </p:cNvPr>
          <p:cNvCxnSpPr>
            <a:cxnSpLocks/>
          </p:cNvCxnSpPr>
          <p:nvPr/>
        </p:nvCxnSpPr>
        <p:spPr>
          <a:xfrm flipV="1">
            <a:off x="6273179" y="2874341"/>
            <a:ext cx="1825525" cy="30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3C34EA90-F606-4B30-8EBB-FFE18572204C}"/>
              </a:ext>
            </a:extLst>
          </p:cNvPr>
          <p:cNvSpPr txBox="1"/>
          <p:nvPr/>
        </p:nvSpPr>
        <p:spPr>
          <a:xfrm>
            <a:off x="7621098" y="2297381"/>
            <a:ext cx="3732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GWP 1350 ~1450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E695E38-2055-4FFA-8B10-5B3A91E75626}"/>
                  </a:ext>
                </a:extLst>
              </p:cNvPr>
              <p:cNvSpPr txBox="1"/>
              <p:nvPr/>
            </p:nvSpPr>
            <p:spPr>
              <a:xfrm>
                <a:off x="7930811" y="3010167"/>
                <a:ext cx="17604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GWP(C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~1</a:t>
                </a:r>
                <a:endParaRPr lang="zh-CN" altLang="en-US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FE695E38-2055-4FFA-8B10-5B3A91E756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811" y="3010167"/>
                <a:ext cx="1760450" cy="369332"/>
              </a:xfrm>
              <a:prstGeom prst="rect">
                <a:avLst/>
              </a:prstGeom>
              <a:blipFill>
                <a:blip r:embed="rId5"/>
                <a:stretch>
                  <a:fillRect l="-3114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组合 79">
            <a:extLst>
              <a:ext uri="{FF2B5EF4-FFF2-40B4-BE49-F238E27FC236}">
                <a16:creationId xmlns:a16="http://schemas.microsoft.com/office/drawing/2014/main" id="{904CA97B-5F36-493F-8C68-07D07E69C16C}"/>
              </a:ext>
            </a:extLst>
          </p:cNvPr>
          <p:cNvGrpSpPr/>
          <p:nvPr/>
        </p:nvGrpSpPr>
        <p:grpSpPr>
          <a:xfrm>
            <a:off x="970707" y="1207652"/>
            <a:ext cx="6738213" cy="3288127"/>
            <a:chOff x="678767" y="1220036"/>
            <a:chExt cx="6738213" cy="3288127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55342B25-6851-4458-97EE-108EEDCE6A44}"/>
                </a:ext>
              </a:extLst>
            </p:cNvPr>
            <p:cNvGrpSpPr/>
            <p:nvPr/>
          </p:nvGrpSpPr>
          <p:grpSpPr>
            <a:xfrm>
              <a:off x="678767" y="1645155"/>
              <a:ext cx="6419467" cy="2863008"/>
              <a:chOff x="8357842" y="2579624"/>
              <a:chExt cx="6419467" cy="2863008"/>
            </a:xfrm>
          </p:grpSpPr>
          <p:grpSp>
            <p:nvGrpSpPr>
              <p:cNvPr id="16" name="组合 15">
                <a:extLst>
                  <a:ext uri="{FF2B5EF4-FFF2-40B4-BE49-F238E27FC236}">
                    <a16:creationId xmlns:a16="http://schemas.microsoft.com/office/drawing/2014/main" id="{AB1676B8-C1DE-4B0D-93D1-50F5CCB27904}"/>
                  </a:ext>
                </a:extLst>
              </p:cNvPr>
              <p:cNvGrpSpPr/>
              <p:nvPr/>
            </p:nvGrpSpPr>
            <p:grpSpPr>
              <a:xfrm>
                <a:off x="8457325" y="2651692"/>
                <a:ext cx="1577110" cy="1269544"/>
                <a:chOff x="276137" y="1663850"/>
                <a:chExt cx="1577110" cy="1269544"/>
              </a:xfrm>
            </p:grpSpPr>
            <p:pic>
              <p:nvPicPr>
                <p:cNvPr id="44" name="图片 43">
                  <a:extLst>
                    <a:ext uri="{FF2B5EF4-FFF2-40B4-BE49-F238E27FC236}">
                      <a16:creationId xmlns:a16="http://schemas.microsoft.com/office/drawing/2014/main" id="{20BFA11C-BF96-4CB0-BB9C-65AB51B0380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6197" t="4459" r="11175" b="19183"/>
                <a:stretch/>
              </p:blipFill>
              <p:spPr>
                <a:xfrm>
                  <a:off x="499634" y="1663850"/>
                  <a:ext cx="938480" cy="95178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文本框 44">
                      <a:extLst>
                        <a:ext uri="{FF2B5EF4-FFF2-40B4-BE49-F238E27FC236}">
                          <a16:creationId xmlns:a16="http://schemas.microsoft.com/office/drawing/2014/main" id="{27989539-7ED6-4098-AB56-72D078D088C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6137" y="2656395"/>
                      <a:ext cx="157711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 (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b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a14:m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~1430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文本框 44">
                      <a:extLst>
                        <a:ext uri="{FF2B5EF4-FFF2-40B4-BE49-F238E27FC236}">
                          <a16:creationId xmlns:a16="http://schemas.microsoft.com/office/drawing/2014/main" id="{27989539-7ED6-4098-AB56-72D078D088C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6137" y="2656395"/>
                      <a:ext cx="1577110" cy="276999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388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991BA9BF-E9D2-46C9-B64C-950BEE3F29F1}"/>
                  </a:ext>
                </a:extLst>
              </p:cNvPr>
              <p:cNvGrpSpPr/>
              <p:nvPr/>
            </p:nvGrpSpPr>
            <p:grpSpPr>
              <a:xfrm>
                <a:off x="12048984" y="2674399"/>
                <a:ext cx="1485526" cy="1249894"/>
                <a:chOff x="1782673" y="1906166"/>
                <a:chExt cx="1485526" cy="1249894"/>
              </a:xfrm>
            </p:grpSpPr>
            <p:pic>
              <p:nvPicPr>
                <p:cNvPr id="42" name="图片 41">
                  <a:extLst>
                    <a:ext uri="{FF2B5EF4-FFF2-40B4-BE49-F238E27FC236}">
                      <a16:creationId xmlns:a16="http://schemas.microsoft.com/office/drawing/2014/main" id="{4BE70EF7-7247-4A95-93A3-63FAF46BED0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l="19698" t="10191" r="6764" b="20950"/>
                <a:stretch/>
              </p:blipFill>
              <p:spPr>
                <a:xfrm>
                  <a:off x="2065246" y="1906166"/>
                  <a:ext cx="954419" cy="893698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4B237366-7EC8-4D85-9395-D7440EEB4C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782673" y="2879061"/>
                      <a:ext cx="1485526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 (</a:t>
                      </a:r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zh-CN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SF</m:t>
                              </m:r>
                            </m:e>
                            <m:sub>
                              <m:r>
                                <a:rPr lang="en-US" altLang="zh-CN" sz="1200" b="0" i="0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</m:oMath>
                      </a14:m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~22800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3" name="文本框 42">
                      <a:extLst>
                        <a:ext uri="{FF2B5EF4-FFF2-40B4-BE49-F238E27FC236}">
                          <a16:creationId xmlns:a16="http://schemas.microsoft.com/office/drawing/2014/main" id="{4B237366-7EC8-4D85-9395-D7440EEB4C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82673" y="2879061"/>
                      <a:ext cx="1485526" cy="276999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412" t="-2222" b="-17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0E44FC42-52E5-4AE9-9749-2A8A68EE71D2}"/>
                  </a:ext>
                </a:extLst>
              </p:cNvPr>
              <p:cNvGrpSpPr/>
              <p:nvPr/>
            </p:nvGrpSpPr>
            <p:grpSpPr>
              <a:xfrm>
                <a:off x="8357842" y="4404823"/>
                <a:ext cx="1869901" cy="990393"/>
                <a:chOff x="3394411" y="1905927"/>
                <a:chExt cx="1869901" cy="990393"/>
              </a:xfrm>
            </p:grpSpPr>
            <p:pic>
              <p:nvPicPr>
                <p:cNvPr id="40" name="图片 39">
                  <a:extLst>
                    <a:ext uri="{FF2B5EF4-FFF2-40B4-BE49-F238E27FC236}">
                      <a16:creationId xmlns:a16="http://schemas.microsoft.com/office/drawing/2014/main" id="{85E9372E-3437-4001-A00D-2C02D18B8A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8989" t="6453" r="53872" b="23621"/>
                <a:stretch/>
              </p:blipFill>
              <p:spPr>
                <a:xfrm>
                  <a:off x="3622313" y="1905927"/>
                  <a:ext cx="1091250" cy="77673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1" name="文本框 40">
                      <a:extLst>
                        <a:ext uri="{FF2B5EF4-FFF2-40B4-BE49-F238E27FC236}">
                          <a16:creationId xmlns:a16="http://schemas.microsoft.com/office/drawing/2014/main" id="{4D11A50B-A6A2-4FA8-A750-E141CB4A0BF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94411" y="2619321"/>
                      <a:ext cx="18699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 (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20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FO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−1234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𝑧𝑒</m:t>
                          </m:r>
                        </m:oMath>
                      </a14:m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~6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1" name="文本框 40">
                      <a:extLst>
                        <a:ext uri="{FF2B5EF4-FFF2-40B4-BE49-F238E27FC236}">
                          <a16:creationId xmlns:a16="http://schemas.microsoft.com/office/drawing/2014/main" id="{4D11A50B-A6A2-4FA8-A750-E141CB4A0BF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94411" y="2619321"/>
                      <a:ext cx="1869901" cy="276999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9" name="组合 18">
                <a:extLst>
                  <a:ext uri="{FF2B5EF4-FFF2-40B4-BE49-F238E27FC236}">
                    <a16:creationId xmlns:a16="http://schemas.microsoft.com/office/drawing/2014/main" id="{D1EB97F7-E2E6-40C9-A3B8-89AA247F3EFF}"/>
                  </a:ext>
                </a:extLst>
              </p:cNvPr>
              <p:cNvGrpSpPr/>
              <p:nvPr/>
            </p:nvGrpSpPr>
            <p:grpSpPr>
              <a:xfrm>
                <a:off x="10248907" y="4326352"/>
                <a:ext cx="1869901" cy="1075457"/>
                <a:chOff x="1977099" y="3756455"/>
                <a:chExt cx="1869901" cy="1075457"/>
              </a:xfrm>
            </p:grpSpPr>
            <p:pic>
              <p:nvPicPr>
                <p:cNvPr id="38" name="图片 37">
                  <a:extLst>
                    <a:ext uri="{FF2B5EF4-FFF2-40B4-BE49-F238E27FC236}">
                      <a16:creationId xmlns:a16="http://schemas.microsoft.com/office/drawing/2014/main" id="{9899319B-A122-410C-B54D-6E546E56599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/>
                <a:srcRect l="57666" t="5831" b="18290"/>
                <a:stretch/>
              </p:blipFill>
              <p:spPr>
                <a:xfrm>
                  <a:off x="2159171" y="3756455"/>
                  <a:ext cx="1146325" cy="776730"/>
                </a:xfrm>
                <a:prstGeom prst="rect">
                  <a:avLst/>
                </a:prstGeom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文本框 38">
                      <a:extLst>
                        <a:ext uri="{FF2B5EF4-FFF2-40B4-BE49-F238E27FC236}">
                          <a16:creationId xmlns:a16="http://schemas.microsoft.com/office/drawing/2014/main" id="{DA4EA19E-C12A-4590-B52D-574680F1B1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977099" y="4554913"/>
                      <a:ext cx="18699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 (</a:t>
                      </a:r>
                      <a14:m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altLang="zh-CN" sz="1200" i="0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m:rPr>
                              <m:sty m:val="p"/>
                            </m:rPr>
                            <a:rPr lang="en-US" altLang="zh-CN" sz="1200" b="0" i="0" smtClean="0">
                              <a:latin typeface="Cambria Math" panose="02040503050406030204" pitchFamily="18" charset="0"/>
                            </a:rPr>
                            <m:t>FO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−1234</m:t>
                          </m:r>
                          <m:r>
                            <m:rPr>
                              <m:sty m:val="p"/>
                            </m:rPr>
                            <a:rPr lang="en-US" altLang="zh-CN" sz="1200" i="1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a:rPr lang="en-US" altLang="zh-CN" sz="12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oMath>
                      </a14:m>
                      <a:r>
                        <a:rPr lang="en-US" altLang="zh-CN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~4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39" name="文本框 38">
                      <a:extLst>
                        <a:ext uri="{FF2B5EF4-FFF2-40B4-BE49-F238E27FC236}">
                          <a16:creationId xmlns:a16="http://schemas.microsoft.com/office/drawing/2014/main" id="{DA4EA19E-C12A-4590-B52D-574680F1B1C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77099" y="4554913"/>
                      <a:ext cx="1869901" cy="276999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zh-CN" alt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pic>
            <p:nvPicPr>
              <p:cNvPr id="20" name="Google Shape;156;p29">
                <a:extLst>
                  <a:ext uri="{FF2B5EF4-FFF2-40B4-BE49-F238E27FC236}">
                    <a16:creationId xmlns:a16="http://schemas.microsoft.com/office/drawing/2014/main" id="{4EAF5DC8-7272-4F04-A6D6-AC2269DD3932}"/>
                  </a:ext>
                </a:extLst>
              </p:cNvPr>
              <p:cNvPicPr preferRelativeResize="0"/>
              <p:nvPr/>
            </p:nvPicPr>
            <p:blipFill>
              <a:blip r:embed="rId13">
                <a:alphaModFix/>
              </a:blip>
              <a:stretch>
                <a:fillRect/>
              </a:stretch>
            </p:blipFill>
            <p:spPr>
              <a:xfrm>
                <a:off x="13721798" y="2676386"/>
                <a:ext cx="1055511" cy="89369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05BF2C43-D1AD-49AE-8170-F489F42454B3}"/>
                  </a:ext>
                </a:extLst>
              </p:cNvPr>
              <p:cNvSpPr txBox="1"/>
              <p:nvPr/>
            </p:nvSpPr>
            <p:spPr>
              <a:xfrm>
                <a:off x="9836315" y="2806923"/>
                <a:ext cx="396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484F700D-4ADD-498D-8C8B-50AC327A9374}"/>
                  </a:ext>
                </a:extLst>
              </p:cNvPr>
              <p:cNvSpPr txBox="1"/>
              <p:nvPr/>
            </p:nvSpPr>
            <p:spPr>
              <a:xfrm>
                <a:off x="11611864" y="2812008"/>
                <a:ext cx="3962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endParaRPr lang="zh-CN" alt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8C67F358-F0C5-4B53-BE7B-E95AA665D4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0447091" y="2611201"/>
                <a:ext cx="1009381" cy="111032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Google Shape;158;p29">
                    <a:extLst>
                      <a:ext uri="{FF2B5EF4-FFF2-40B4-BE49-F238E27FC236}">
                        <a16:creationId xmlns:a16="http://schemas.microsoft.com/office/drawing/2014/main" id="{755E9D0D-457A-4A2A-9BEC-DE10A4563471}"/>
                      </a:ext>
                    </a:extLst>
                  </p:cNvPr>
                  <p:cNvSpPr txBox="1"/>
                  <p:nvPr/>
                </p:nvSpPr>
                <p:spPr>
                  <a:xfrm>
                    <a:off x="10311139" y="3590428"/>
                    <a:ext cx="1417565" cy="36930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91425" rIns="91425" bIns="91425" anchor="t" anchorCtr="0">
                    <a:spAutoFit/>
                  </a:bodyPr>
                  <a:lstStyle/>
                  <a:p>
                    <a:r>
                      <a:rPr lang="it" altLang="zh-CN" sz="1200" dirty="0">
                        <a:latin typeface="Times New Roman" panose="02020603050405020304" pitchFamily="18" charset="0"/>
                        <a:ea typeface="Source Sans Pro"/>
                        <a:cs typeface="Times New Roman" panose="02020603050405020304" pitchFamily="18" charset="0"/>
                        <a:sym typeface="Source Sans Pro"/>
                      </a:rPr>
                      <a:t>GWP </a:t>
                    </a:r>
                    <a:r>
                      <a:rPr lang="en-US" altLang="zh-CN" sz="1200" dirty="0">
                        <a:latin typeface="Times New Roman" panose="02020603050405020304" pitchFamily="18" charset="0"/>
                        <a:ea typeface="Source Sans Pro"/>
                        <a:cs typeface="Times New Roman" panose="02020603050405020304" pitchFamily="18" charset="0"/>
                        <a:sym typeface="Source Sans Pro"/>
                      </a:rPr>
                      <a:t>(</a:t>
                    </a:r>
                    <a:r>
                      <a:rPr lang="en-US" altLang="zh-CN" sz="1200" dirty="0" err="1">
                        <a:latin typeface="Times New Roman" panose="02020603050405020304" pitchFamily="18" charset="0"/>
                        <a:ea typeface="Source Sans Pro"/>
                        <a:cs typeface="Times New Roman" panose="02020603050405020304" pitchFamily="18" charset="0"/>
                        <a:sym typeface="Source Sans Pro"/>
                      </a:rPr>
                      <a:t>i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  <a:ea typeface="Source Sans Pro"/>
                                <a:cs typeface="Times New Roman" panose="020206030504050203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latin typeface="Cambria Math" panose="02040503050406030204" pitchFamily="18" charset="0"/>
                                <a:ea typeface="Source Sans Pro"/>
                                <a:cs typeface="Times New Roman" panose="02020603050405020304" pitchFamily="18" charset="0"/>
                                <a:sym typeface="Source Sans Pro"/>
                              </a:rPr>
                              <m:t>C</m:t>
                            </m:r>
                          </m:e>
                          <m:sub>
                            <m:r>
                              <a:rPr lang="en-US" altLang="zh-CN" sz="1200" b="0" i="0" smtClean="0">
                                <a:latin typeface="Cambria Math" panose="02040503050406030204" pitchFamily="18" charset="0"/>
                                <a:ea typeface="Source Sans Pro"/>
                                <a:cs typeface="Times New Roman" panose="02020603050405020304" pitchFamily="18" charset="0"/>
                                <a:sym typeface="Source Sans Pro"/>
                              </a:rPr>
                              <m:t>4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200" i="1" smtClean="0">
                                <a:latin typeface="Cambria Math" panose="02040503050406030204" pitchFamily="18" charset="0"/>
                                <a:ea typeface="Source Sans Pro"/>
                                <a:cs typeface="Times New Roman" panose="02020603050405020304" pitchFamily="18" charset="0"/>
                                <a:sym typeface="Source Sans Pro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1200" b="0" i="0" smtClean="0">
                                <a:latin typeface="Cambria Math" panose="02040503050406030204" pitchFamily="18" charset="0"/>
                                <a:ea typeface="Source Sans Pro"/>
                                <a:cs typeface="Times New Roman" panose="02020603050405020304" pitchFamily="18" charset="0"/>
                                <a:sym typeface="Source Sans Pro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CN" sz="1200" b="0" i="0" smtClean="0">
                                <a:latin typeface="Cambria Math" panose="02040503050406030204" pitchFamily="18" charset="0"/>
                                <a:ea typeface="Source Sans Pro"/>
                                <a:cs typeface="Times New Roman" panose="02020603050405020304" pitchFamily="18" charset="0"/>
                                <a:sym typeface="Source Sans Pro"/>
                              </a:rPr>
                              <m:t>10</m:t>
                            </m:r>
                          </m:sub>
                        </m:sSub>
                      </m:oMath>
                    </a14:m>
                    <a:r>
                      <a:rPr lang="it" sz="1200" dirty="0">
                        <a:latin typeface="Times New Roman" panose="02020603050405020304" pitchFamily="18" charset="0"/>
                        <a:ea typeface="Source Sans Pro"/>
                        <a:cs typeface="Times New Roman" panose="02020603050405020304" pitchFamily="18" charset="0"/>
                        <a:sym typeface="Source Sans Pro"/>
                      </a:rPr>
                      <a:t>)</a:t>
                    </a:r>
                    <a:r>
                      <a:rPr lang="it" altLang="zh-CN" sz="1200" dirty="0">
                        <a:latin typeface="Times New Roman" panose="02020603050405020304" pitchFamily="18" charset="0"/>
                        <a:ea typeface="Source Sans Pro"/>
                        <a:cs typeface="Times New Roman" panose="02020603050405020304" pitchFamily="18" charset="0"/>
                        <a:sym typeface="Source Sans Pro"/>
                      </a:rPr>
                      <a:t> ~5</a:t>
                    </a:r>
                    <a:endParaRPr sz="1200" dirty="0">
                      <a:latin typeface="Times New Roman" panose="02020603050405020304" pitchFamily="18" charset="0"/>
                      <a:ea typeface="Source Sans Pro"/>
                      <a:cs typeface="Times New Roman" panose="02020603050405020304" pitchFamily="18" charset="0"/>
                      <a:sym typeface="Source Sans Pro"/>
                    </a:endParaRPr>
                  </a:p>
                </p:txBody>
              </p:sp>
            </mc:Choice>
            <mc:Fallback xmlns="">
              <p:sp>
                <p:nvSpPr>
                  <p:cNvPr id="25" name="Google Shape;158;p29">
                    <a:extLst>
                      <a:ext uri="{FF2B5EF4-FFF2-40B4-BE49-F238E27FC236}">
                        <a16:creationId xmlns:a16="http://schemas.microsoft.com/office/drawing/2014/main" id="{755E9D0D-457A-4A2A-9BEC-DE10A456347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11139" y="3590428"/>
                    <a:ext cx="1417565" cy="36930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431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矩形 25">
                <a:extLst>
                  <a:ext uri="{FF2B5EF4-FFF2-40B4-BE49-F238E27FC236}">
                    <a16:creationId xmlns:a16="http://schemas.microsoft.com/office/drawing/2014/main" id="{B3430006-D9B9-4BA0-8372-A38AC2A4D8B4}"/>
                  </a:ext>
                </a:extLst>
              </p:cNvPr>
              <p:cNvSpPr/>
              <p:nvPr/>
            </p:nvSpPr>
            <p:spPr>
              <a:xfrm>
                <a:off x="12283529" y="2579624"/>
                <a:ext cx="1042192" cy="1023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913EBF4A-6511-49C9-9A56-4023FE12082F}"/>
                  </a:ext>
                </a:extLst>
              </p:cNvPr>
              <p:cNvSpPr/>
              <p:nvPr/>
            </p:nvSpPr>
            <p:spPr>
              <a:xfrm>
                <a:off x="8643469" y="2606744"/>
                <a:ext cx="1042192" cy="1023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8F5E0771-AFE3-4863-8560-59012929ADE1}"/>
                  </a:ext>
                </a:extLst>
              </p:cNvPr>
              <p:cNvSpPr/>
              <p:nvPr/>
            </p:nvSpPr>
            <p:spPr>
              <a:xfrm>
                <a:off x="8619887" y="4130110"/>
                <a:ext cx="1042192" cy="1023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1F70BA0D-C9EA-4CEC-97E0-94BCA3CAE5E9}"/>
                  </a:ext>
                </a:extLst>
              </p:cNvPr>
              <p:cNvSpPr/>
              <p:nvPr/>
            </p:nvSpPr>
            <p:spPr>
              <a:xfrm>
                <a:off x="10449443" y="4123995"/>
                <a:ext cx="1042192" cy="1023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4E65852F-4F2B-435D-B5F5-9FD4CA86B9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2460025" y="4243405"/>
                <a:ext cx="811253" cy="776731"/>
              </a:xfrm>
              <a:prstGeom prst="rect">
                <a:avLst/>
              </a:prstGeom>
            </p:spPr>
          </p:pic>
          <p:sp>
            <p:nvSpPr>
              <p:cNvPr id="31" name="Google Shape;158;p29">
                <a:extLst>
                  <a:ext uri="{FF2B5EF4-FFF2-40B4-BE49-F238E27FC236}">
                    <a16:creationId xmlns:a16="http://schemas.microsoft.com/office/drawing/2014/main" id="{D8067956-82FC-469D-AF03-F2B6AF9A1834}"/>
                  </a:ext>
                </a:extLst>
              </p:cNvPr>
              <p:cNvSpPr txBox="1"/>
              <p:nvPr/>
            </p:nvSpPr>
            <p:spPr>
              <a:xfrm>
                <a:off x="12261058" y="5073330"/>
                <a:ext cx="1417565" cy="3693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r>
                  <a:rPr lang="it" altLang="zh-CN" sz="1200" dirty="0">
                    <a:latin typeface="Times New Roman" panose="02020603050405020304" pitchFamily="18" charset="0"/>
                    <a:ea typeface="Source Sans Pro"/>
                    <a:cs typeface="Times New Roman" panose="02020603050405020304" pitchFamily="18" charset="0"/>
                    <a:sym typeface="Source Sans Pro"/>
                  </a:rPr>
                  <a:t>GWP </a:t>
                </a:r>
                <a:r>
                  <a:rPr lang="en-US" altLang="zh-CN" sz="1200" dirty="0">
                    <a:latin typeface="Times New Roman" panose="02020603050405020304" pitchFamily="18" charset="0"/>
                    <a:ea typeface="Source Sans Pro"/>
                    <a:cs typeface="Times New Roman" panose="02020603050405020304" pitchFamily="18" charset="0"/>
                    <a:sym typeface="Source Sans Pro"/>
                  </a:rPr>
                  <a:t>(CF3I</a:t>
                </a:r>
                <a:r>
                  <a:rPr lang="it" sz="1200" dirty="0">
                    <a:latin typeface="Times New Roman" panose="02020603050405020304" pitchFamily="18" charset="0"/>
                    <a:ea typeface="Source Sans Pro"/>
                    <a:cs typeface="Times New Roman" panose="02020603050405020304" pitchFamily="18" charset="0"/>
                    <a:sym typeface="Source Sans Pro"/>
                  </a:rPr>
                  <a:t>)</a:t>
                </a:r>
                <a:r>
                  <a:rPr lang="it" altLang="zh-CN" sz="1200" dirty="0">
                    <a:latin typeface="Times New Roman" panose="02020603050405020304" pitchFamily="18" charset="0"/>
                    <a:ea typeface="Source Sans Pro"/>
                    <a:cs typeface="Times New Roman" panose="02020603050405020304" pitchFamily="18" charset="0"/>
                    <a:sym typeface="Source Sans Pro"/>
                  </a:rPr>
                  <a:t> ~5</a:t>
                </a:r>
                <a:endParaRPr sz="1200" dirty="0">
                  <a:latin typeface="Times New Roman" panose="02020603050405020304" pitchFamily="18" charset="0"/>
                  <a:ea typeface="Source Sans Pro"/>
                  <a:cs typeface="Times New Roman" panose="02020603050405020304" pitchFamily="18" charset="0"/>
                  <a:sym typeface="Source Sans Pro"/>
                </a:endParaRPr>
              </a:p>
            </p:txBody>
          </p:sp>
          <p:sp>
            <p:nvSpPr>
              <p:cNvPr id="32" name="矩形 31">
                <a:extLst>
                  <a:ext uri="{FF2B5EF4-FFF2-40B4-BE49-F238E27FC236}">
                    <a16:creationId xmlns:a16="http://schemas.microsoft.com/office/drawing/2014/main" id="{53174815-B31A-4DBA-AC0D-89BE801ADD9E}"/>
                  </a:ext>
                </a:extLst>
              </p:cNvPr>
              <p:cNvSpPr/>
              <p:nvPr/>
            </p:nvSpPr>
            <p:spPr>
              <a:xfrm>
                <a:off x="12363421" y="4132977"/>
                <a:ext cx="1042192" cy="1023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矩形 32">
                <a:extLst>
                  <a:ext uri="{FF2B5EF4-FFF2-40B4-BE49-F238E27FC236}">
                    <a16:creationId xmlns:a16="http://schemas.microsoft.com/office/drawing/2014/main" id="{62AC1387-A75C-4635-8FC3-EFF4B23A765B}"/>
                  </a:ext>
                </a:extLst>
              </p:cNvPr>
              <p:cNvSpPr/>
              <p:nvPr/>
            </p:nvSpPr>
            <p:spPr>
              <a:xfrm>
                <a:off x="13706402" y="2579624"/>
                <a:ext cx="1042192" cy="102385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4" name="箭头: 下 58">
                <a:extLst>
                  <a:ext uri="{FF2B5EF4-FFF2-40B4-BE49-F238E27FC236}">
                    <a16:creationId xmlns:a16="http://schemas.microsoft.com/office/drawing/2014/main" id="{C8DDA3E4-69B8-46D1-B366-52E5D3C3BDFE}"/>
                  </a:ext>
                </a:extLst>
              </p:cNvPr>
              <p:cNvSpPr/>
              <p:nvPr/>
            </p:nvSpPr>
            <p:spPr>
              <a:xfrm>
                <a:off x="9202853" y="3644237"/>
                <a:ext cx="176842" cy="502940"/>
              </a:xfrm>
              <a:prstGeom prst="downArrow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5" name="箭头: 下 59">
                <a:extLst>
                  <a:ext uri="{FF2B5EF4-FFF2-40B4-BE49-F238E27FC236}">
                    <a16:creationId xmlns:a16="http://schemas.microsoft.com/office/drawing/2014/main" id="{24FFCE9B-6F4A-4A5D-8533-E5913D2C1E78}"/>
                  </a:ext>
                </a:extLst>
              </p:cNvPr>
              <p:cNvSpPr/>
              <p:nvPr/>
            </p:nvSpPr>
            <p:spPr>
              <a:xfrm rot="18530619">
                <a:off x="10102432" y="3107808"/>
                <a:ext cx="176842" cy="1161286"/>
              </a:xfrm>
              <a:prstGeom prst="downArrow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6" name="箭头: 下 60">
                <a:extLst>
                  <a:ext uri="{FF2B5EF4-FFF2-40B4-BE49-F238E27FC236}">
                    <a16:creationId xmlns:a16="http://schemas.microsoft.com/office/drawing/2014/main" id="{EDDDBA1F-082F-4623-B82B-D7580043FF93}"/>
                  </a:ext>
                </a:extLst>
              </p:cNvPr>
              <p:cNvSpPr/>
              <p:nvPr/>
            </p:nvSpPr>
            <p:spPr>
              <a:xfrm rot="16200000">
                <a:off x="13431525" y="2862918"/>
                <a:ext cx="181780" cy="376410"/>
              </a:xfrm>
              <a:prstGeom prst="downArrow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37" name="箭头: 下 61">
                <a:extLst>
                  <a:ext uri="{FF2B5EF4-FFF2-40B4-BE49-F238E27FC236}">
                    <a16:creationId xmlns:a16="http://schemas.microsoft.com/office/drawing/2014/main" id="{5B3FC738-B942-4344-99FC-E8671ECE0508}"/>
                  </a:ext>
                </a:extLst>
              </p:cNvPr>
              <p:cNvSpPr/>
              <p:nvPr/>
            </p:nvSpPr>
            <p:spPr>
              <a:xfrm>
                <a:off x="13251321" y="3272946"/>
                <a:ext cx="179591" cy="860031"/>
              </a:xfrm>
              <a:prstGeom prst="downArrow">
                <a:avLst/>
              </a:pr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77" name="Google Shape;155;p29">
              <a:extLst>
                <a:ext uri="{FF2B5EF4-FFF2-40B4-BE49-F238E27FC236}">
                  <a16:creationId xmlns:a16="http://schemas.microsoft.com/office/drawing/2014/main" id="{FDF1D082-662C-44F0-B134-1B4BE9F031FB}"/>
                </a:ext>
              </a:extLst>
            </p:cNvPr>
            <p:cNvSpPr txBox="1"/>
            <p:nvPr/>
          </p:nvSpPr>
          <p:spPr>
            <a:xfrm>
              <a:off x="1140138" y="1220036"/>
              <a:ext cx="45864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 dirty="0">
                  <a:solidFill>
                    <a:srgbClr val="7F7F7F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90-95%                         ̴ 5%                              2-7%</a:t>
              </a:r>
              <a:endParaRPr sz="1800" dirty="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8" name="Google Shape;153;p29">
              <a:extLst>
                <a:ext uri="{FF2B5EF4-FFF2-40B4-BE49-F238E27FC236}">
                  <a16:creationId xmlns:a16="http://schemas.microsoft.com/office/drawing/2014/main" id="{D9571441-5D0F-4471-A958-B70D622FA42C}"/>
                </a:ext>
              </a:extLst>
            </p:cNvPr>
            <p:cNvSpPr txBox="1"/>
            <p:nvPr/>
          </p:nvSpPr>
          <p:spPr>
            <a:xfrm>
              <a:off x="6214522" y="2576338"/>
              <a:ext cx="996654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 dirty="0">
                  <a:solidFill>
                    <a:srgbClr val="FF0000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GWP 2240</a:t>
              </a:r>
              <a:endParaRPr sz="1300" dirty="0">
                <a:solidFill>
                  <a:srgbClr val="FF0000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9" name="Google Shape;158;p29">
              <a:extLst>
                <a:ext uri="{FF2B5EF4-FFF2-40B4-BE49-F238E27FC236}">
                  <a16:creationId xmlns:a16="http://schemas.microsoft.com/office/drawing/2014/main" id="{70FF429A-3492-4B6D-A1A4-B0C3BF94F05F}"/>
                </a:ext>
              </a:extLst>
            </p:cNvPr>
            <p:cNvSpPr txBox="1"/>
            <p:nvPr/>
          </p:nvSpPr>
          <p:spPr>
            <a:xfrm>
              <a:off x="5930780" y="1266347"/>
              <a:ext cx="1486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dirty="0">
                  <a:solidFill>
                    <a:schemeClr val="dk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Novec 4710</a:t>
              </a:r>
              <a:endParaRPr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2B1F0AB7-7F13-432D-A3A8-BDC06AF884B5}"/>
              </a:ext>
            </a:extLst>
          </p:cNvPr>
          <p:cNvSpPr txBox="1"/>
          <p:nvPr/>
        </p:nvSpPr>
        <p:spPr>
          <a:xfrm>
            <a:off x="7787347" y="3609892"/>
            <a:ext cx="3236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新型混合气体的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GWP~10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036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371865AB-DEBE-499D-81DF-69DB671E17DF}"/>
              </a:ext>
            </a:extLst>
          </p:cNvPr>
          <p:cNvGrpSpPr/>
          <p:nvPr/>
        </p:nvGrpSpPr>
        <p:grpSpPr>
          <a:xfrm>
            <a:off x="4869761" y="3456568"/>
            <a:ext cx="1670406" cy="2013834"/>
            <a:chOff x="5264585" y="1193233"/>
            <a:chExt cx="1670406" cy="2013834"/>
          </a:xfrm>
        </p:grpSpPr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D3375E1-C4D0-426B-9433-53D772246A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850"/>
            <a:stretch/>
          </p:blipFill>
          <p:spPr>
            <a:xfrm>
              <a:off x="5290917" y="1202837"/>
              <a:ext cx="1644074" cy="2004230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1E6C87D3-E65C-46A2-BABF-9FCB0CD0D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85" y="1193233"/>
              <a:ext cx="1390653" cy="2004230"/>
            </a:xfrm>
            <a:prstGeom prst="rect">
              <a:avLst/>
            </a:prstGeom>
          </p:spPr>
        </p:pic>
      </p:grpSp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6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Photo RPC detector system</a:t>
            </a:r>
            <a:endParaRPr lang="en-US" altLang="zh-CN" sz="4400" b="1" dirty="0">
              <a:solidFill>
                <a:srgbClr val="1216AE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47CD5DEB-0F80-434D-AEB2-5A5F83C2FA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75" y="3100858"/>
            <a:ext cx="4039561" cy="2853279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24BBD79-B48B-477F-9C72-8DB6721EA057}"/>
              </a:ext>
            </a:extLst>
          </p:cNvPr>
          <p:cNvSpPr txBox="1"/>
          <p:nvPr/>
        </p:nvSpPr>
        <p:spPr>
          <a:xfrm>
            <a:off x="6803784" y="5032292"/>
            <a:ext cx="410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Resistive glass: 0.5 mm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gap: 215 um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Photocathode: 5nm Cr, in lab laser test, use ordinary quartz glass replace MgF2.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E6C2DE39-C40A-4BDE-B25F-3A19AF603983}"/>
              </a:ext>
            </a:extLst>
          </p:cNvPr>
          <p:cNvSpPr txBox="1"/>
          <p:nvPr/>
        </p:nvSpPr>
        <p:spPr>
          <a:xfrm>
            <a:off x="428999" y="5954137"/>
            <a:ext cx="5302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0" i="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Zhao Y, Hu D, Shao M, et al.. Nuclear Instruments and Methods in Physics Research Section A, 2025, 1078: 170593.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AFDC6538-39B3-45DA-BF68-83D1D7DA87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010" y="1036201"/>
            <a:ext cx="4971204" cy="210923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0AAB643-9896-4F19-8089-96643204A01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56" y="905804"/>
            <a:ext cx="4191499" cy="30846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A567D6-9FF8-4E1A-8F92-935952DC2168}"/>
                  </a:ext>
                </a:extLst>
              </p:cNvPr>
              <p:cNvSpPr txBox="1"/>
              <p:nvPr/>
            </p:nvSpPr>
            <p:spPr>
              <a:xfrm>
                <a:off x="6944977" y="3785949"/>
                <a:ext cx="449798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Time resolution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~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19 </a:t>
                </a:r>
                <a:r>
                  <a:rPr lang="en-US" altLang="zh-CN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ps</a:t>
                </a:r>
                <a:r>
                  <a:rPr lang="en-US" altLang="zh-CN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br>
                  <a:rPr lang="en-US" altLang="zh-CN" sz="24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</a:b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signal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2e5 ~ 6e6 </a:t>
                </a:r>
                <a:r>
                  <a:rPr lang="en-US" altLang="zh-CN" sz="20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Qe</a:t>
                </a:r>
                <a:endParaRPr lang="en-US" altLang="zh-CN" sz="2000" dirty="0">
                  <a:solidFill>
                    <a:srgbClr val="FF0000"/>
                  </a:solidFill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000" i="1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𝑃𝐸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&gt;5</m:t>
                        </m:r>
                      </m:sub>
                    </m:sSub>
                  </m:oMath>
                </a14:m>
                <a:r>
                  <a:rPr lang="zh-CN" altLang="en-US" sz="2000" dirty="0"/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Time resolution</a:t>
                </a:r>
                <a:r>
                  <a:rPr lang="zh-CN" altLang="en-US" sz="2000" dirty="0"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~ 8 </a:t>
                </a:r>
                <a:r>
                  <a:rPr lang="en-US" altLang="zh-CN" sz="28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仿宋" panose="02010609060101010101" pitchFamily="49" charset="-122"/>
                    <a:cs typeface="Times New Roman" panose="02020603050405020304" pitchFamily="18" charset="0"/>
                  </a:rPr>
                  <a:t>ps</a:t>
                </a:r>
                <a:endPara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仿宋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36A567D6-9FF8-4E1A-8F92-935952DC2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977" y="3785949"/>
                <a:ext cx="4497988" cy="1200329"/>
              </a:xfrm>
              <a:prstGeom prst="rect">
                <a:avLst/>
              </a:prstGeom>
              <a:blipFill>
                <a:blip r:embed="rId10"/>
                <a:stretch>
                  <a:fillRect l="-1355" t="-4061" b="-131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4639378" y="1337912"/>
            <a:ext cx="196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见赵一锭报告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3B8AC30-FAA9-4C23-B79E-0BFAC203DC04}"/>
              </a:ext>
            </a:extLst>
          </p:cNvPr>
          <p:cNvSpPr txBox="1"/>
          <p:nvPr/>
        </p:nvSpPr>
        <p:spPr>
          <a:xfrm>
            <a:off x="4388272" y="2848641"/>
            <a:ext cx="23375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Best talk prize 2024RPC</a:t>
            </a:r>
          </a:p>
          <a:p>
            <a:r>
              <a:rPr lang="en-US" altLang="zh-CN" sz="16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Invited Talk DRD1-WG1</a:t>
            </a:r>
            <a:endParaRPr lang="zh-CN" altLang="en-US" sz="16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152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7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pitchFamily="49" charset="-122"/>
                <a:cs typeface="Times New Roman" panose="02020603050405020304" pitchFamily="18" charset="0"/>
              </a:rPr>
              <a:t>Test system</a:t>
            </a:r>
            <a:endParaRPr lang="en-US" altLang="zh-CN" sz="4400" b="1" dirty="0">
              <a:solidFill>
                <a:srgbClr val="1216AE"/>
              </a:solidFill>
              <a:latin typeface="Times New Roman" panose="02020603050405020304" pitchFamily="18" charset="0"/>
              <a:ea typeface="隶书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15D73C98-8738-4A79-B02A-5E2460BED36F}"/>
              </a:ext>
            </a:extLst>
          </p:cNvPr>
          <p:cNvSpPr/>
          <p:nvPr/>
        </p:nvSpPr>
        <p:spPr>
          <a:xfrm>
            <a:off x="294223" y="981680"/>
            <a:ext cx="4664143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Setup in darkroom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9C3331-28E4-4B64-9362-02A9E84D1D5F}"/>
                  </a:ext>
                </a:extLst>
              </p:cNvPr>
              <p:cNvSpPr txBox="1"/>
              <p:nvPr/>
            </p:nvSpPr>
            <p:spPr>
              <a:xfrm>
                <a:off x="526509" y="4576736"/>
                <a:ext cx="494493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𝑙𝑎𝑠𝑒𝑟</m:t>
                        </m:r>
                      </m:sub>
                    </m:sSub>
                  </m:oMath>
                </a14:m>
                <a:r>
                  <a:rPr lang="en-US" altLang="zh-CN" dirty="0"/>
                  <a:t>: 1Hz~1000Hz</a:t>
                </a:r>
              </a:p>
              <a:p>
                <a:r>
                  <a:rPr lang="en-US" altLang="zh-CN" dirty="0"/>
                  <a:t>Change laser intensity by adjusting attenuator 1,2 </a:t>
                </a:r>
              </a:p>
              <a:p>
                <a:r>
                  <a:rPr lang="en-US" altLang="zh-CN" dirty="0"/>
                  <a:t>Two signals are collected on the oscilloscope.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3A9C3331-28E4-4B64-9362-02A9E84D1D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509" y="4576736"/>
                <a:ext cx="4944930" cy="923330"/>
              </a:xfrm>
              <a:prstGeom prst="rect">
                <a:avLst/>
              </a:prstGeom>
              <a:blipFill>
                <a:blip r:embed="rId5"/>
                <a:stretch>
                  <a:fillRect l="-985" t="-397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209B56E-7D46-444F-B93E-9000320E4D8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46" r="31791"/>
          <a:stretch/>
        </p:blipFill>
        <p:spPr>
          <a:xfrm>
            <a:off x="8399055" y="1454981"/>
            <a:ext cx="3582332" cy="26255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C4B6878-4CA9-4271-AC10-84510AF01E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293" y="1105063"/>
            <a:ext cx="3033301" cy="48898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B58CC75-B7DF-4319-B97F-F3DF32470147}"/>
                  </a:ext>
                </a:extLst>
              </p:cNvPr>
              <p:cNvSpPr txBox="1"/>
              <p:nvPr/>
            </p:nvSpPr>
            <p:spPr>
              <a:xfrm>
                <a:off x="8910195" y="4384519"/>
                <a:ext cx="3036029" cy="668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altLang="zh-CN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System’s time uncertainty:</a:t>
                </a:r>
                <a:br>
                  <a:rPr lang="en-US" altLang="zh-CN" sz="18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𝑠𝑦𝑠𝑡𝑒𝑚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𝑃𝑀𝑇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~ 10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𝑝𝑠</m:t>
                      </m:r>
                    </m:oMath>
                  </m:oMathPara>
                </a14:m>
                <a:endParaRPr lang="en-US" altLang="zh-CN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BB58CC75-B7DF-4319-B97F-F3DF32470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0195" y="4384519"/>
                <a:ext cx="3036029" cy="668260"/>
              </a:xfrm>
              <a:prstGeom prst="rect">
                <a:avLst/>
              </a:prstGeom>
              <a:blipFill>
                <a:blip r:embed="rId8"/>
                <a:stretch>
                  <a:fillRect l="-1807" t="-4545" b="-36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图片 18">
            <a:extLst>
              <a:ext uri="{FF2B5EF4-FFF2-40B4-BE49-F238E27FC236}">
                <a16:creationId xmlns:a16="http://schemas.microsoft.com/office/drawing/2014/main" id="{245FE3AD-9EFD-46EA-B9EC-BA22E176F8F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1036" y="1758922"/>
            <a:ext cx="4522255" cy="26255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0BCAD-A975-4E56-8F2A-C80D69E75C23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8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  <a:sym typeface="+mn-ea"/>
              </a:rPr>
              <a:t>气体集成系统</a:t>
            </a:r>
            <a:endParaRPr lang="zh-CN" altLang="en-US" sz="3600" b="1" dirty="0">
              <a:solidFill>
                <a:srgbClr val="0033CC"/>
              </a:solidFill>
              <a:latin typeface="Times New Roman" panose="02020603050405020304" pitchFamily="18" charset="0"/>
              <a:ea typeface="楷体_GB2312" pitchFamily="49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8"/>
          <a:stretch>
            <a:fillRect/>
          </a:stretch>
        </p:blipFill>
        <p:spPr>
          <a:xfrm>
            <a:off x="942141" y="1058138"/>
            <a:ext cx="6031770" cy="412630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17681" y="1635766"/>
            <a:ext cx="95694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C</a:t>
            </a:r>
            <a:r>
              <a:rPr lang="en-US" altLang="zh-CN" sz="2000" b="1" baseline="-25000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4</a:t>
            </a:r>
            <a:r>
              <a:rPr lang="en-US" altLang="zh-CN" sz="2000" b="1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H</a:t>
            </a:r>
            <a:r>
              <a:rPr lang="en-US" altLang="zh-CN" sz="2000" b="1" baseline="-25000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10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77179" y="1538006"/>
            <a:ext cx="5918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SF</a:t>
            </a:r>
            <a:r>
              <a:rPr lang="en-US" altLang="zh-CN" sz="2000" b="1" baseline="-25000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6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26640" y="1538006"/>
            <a:ext cx="9728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2000" b="1" dirty="0">
                <a:solidFill>
                  <a:schemeClr val="bg1"/>
                </a:solidFill>
                <a:highlight>
                  <a:srgbClr val="FF0000"/>
                </a:highlight>
                <a:latin typeface="微软雅黑" panose="020B0503020204020204" charset="-122"/>
                <a:ea typeface="微软雅黑" panose="020B0503020204020204" charset="-122"/>
                <a:sym typeface="Wingdings 2" panose="05020102010507070707" charset="0"/>
              </a:rPr>
              <a:t>氟利昂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298E66D-AFBB-4862-9D20-738CCC58D9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0" t="12790" r="250" b="7105"/>
          <a:stretch>
            <a:fillRect/>
          </a:stretch>
        </p:blipFill>
        <p:spPr>
          <a:xfrm>
            <a:off x="7151630" y="1114692"/>
            <a:ext cx="3754602" cy="40132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5AA33B75-C28D-48BF-BDF6-B3BF1BE508AA}"/>
              </a:ext>
            </a:extLst>
          </p:cNvPr>
          <p:cNvSpPr txBox="1"/>
          <p:nvPr/>
        </p:nvSpPr>
        <p:spPr>
          <a:xfrm>
            <a:off x="838200" y="5199697"/>
            <a:ext cx="3718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High-Purity,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Uninterrupted Gas Supply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Gas Mixing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Computerized Remote Control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91176" y="5342022"/>
            <a:ext cx="1963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见靳惠泽报告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0434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FA04-B0CF-4165-83E3-A0AD3C0387EC}" type="datetime1">
              <a:rPr lang="zh-CN" altLang="en-US" smtClean="0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2025/8/20</a:t>
            </a:fld>
            <a:endParaRPr lang="zh-CN" altLang="en-US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r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第十三届全国先进气体探测器会议</a:t>
            </a:r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4BB8C-9527-4AD5-817B-ADF2A6F36A67}" type="slidenum">
              <a:rPr lang="zh-CN" altLang="en-US">
                <a:solidFill>
                  <a:srgbClr val="FFFFFF">
                    <a:lumMod val="50000"/>
                  </a:srgbClr>
                </a:solidFill>
                <a:latin typeface="Arial" panose="020B0604020202020204"/>
                <a:ea typeface="楷体" panose="02010609060101010101" charset="-122"/>
              </a:rPr>
              <a:t>9</a:t>
            </a:fld>
            <a:endParaRPr lang="zh-CN" altLang="en-US" dirty="0">
              <a:solidFill>
                <a:srgbClr val="FFFFFF">
                  <a:lumMod val="50000"/>
                </a:srgbClr>
              </a:solidFill>
              <a:latin typeface="Arial" panose="020B0604020202020204"/>
              <a:ea typeface="楷体" panose="02010609060101010101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33047" y="214710"/>
            <a:ext cx="10953616" cy="647932"/>
          </a:xfrm>
          <a:prstGeom prst="rect">
            <a:avLst/>
          </a:prstGeom>
          <a:solidFill>
            <a:srgbClr val="F8F3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4400" b="1" dirty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华文隶书" panose="02010800040101010101" pitchFamily="2" charset="-122"/>
                <a:ea typeface="华文隶书" panose="02010800040101010101" pitchFamily="2" charset="-122"/>
                <a:cs typeface="Times New Roman" panose="02020603050405020304" pitchFamily="18" charset="0"/>
              </a:rPr>
              <a:t>环境友好气体测试</a:t>
            </a:r>
            <a:endParaRPr lang="zh-CN" altLang="en-US" sz="3600" b="1" dirty="0">
              <a:solidFill>
                <a:srgbClr val="014B96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 descr="timg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06232" y="214710"/>
            <a:ext cx="661342" cy="656632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5797733" y="6237312"/>
            <a:ext cx="4392488" cy="144016"/>
          </a:xfrm>
          <a:prstGeom prst="rect">
            <a:avLst/>
          </a:prstGeom>
          <a:gradFill flip="none" rotWithShape="1">
            <a:gsLst>
              <a:gs pos="87176">
                <a:srgbClr val="E1B8B8"/>
              </a:gs>
              <a:gs pos="69000">
                <a:srgbClr val="CA88AA"/>
              </a:gs>
              <a:gs pos="44000">
                <a:srgbClr val="931788"/>
              </a:gs>
              <a:gs pos="0">
                <a:srgbClr val="921387"/>
              </a:gs>
              <a:gs pos="100000">
                <a:srgbClr val="F8E7C6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E8781E48-AC24-4692-A3B3-F8C93631F320}"/>
              </a:ext>
            </a:extLst>
          </p:cNvPr>
          <p:cNvSpPr/>
          <p:nvPr/>
        </p:nvSpPr>
        <p:spPr>
          <a:xfrm>
            <a:off x="719225" y="1010175"/>
            <a:ext cx="6785737" cy="5850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Test the single-PE performance 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89A10D0-09FF-4047-9A7B-F3E11D46F226}"/>
              </a:ext>
            </a:extLst>
          </p:cNvPr>
          <p:cNvSpPr txBox="1"/>
          <p:nvPr/>
        </p:nvSpPr>
        <p:spPr>
          <a:xfrm>
            <a:off x="658265" y="1596920"/>
            <a:ext cx="602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gain, time resolution, working voltage</a:t>
            </a:r>
            <a:endParaRPr lang="zh-CN" altLang="en-US" sz="2400" dirty="0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0546D58E-546E-4EDD-A84A-DDD71CFC6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744180"/>
              </p:ext>
            </p:extLst>
          </p:nvPr>
        </p:nvGraphicFramePr>
        <p:xfrm>
          <a:off x="719225" y="2179381"/>
          <a:ext cx="4470400" cy="36712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653">
                  <a:extLst>
                    <a:ext uri="{9D8B030D-6E8A-4147-A177-3AD203B41FA5}">
                      <a16:colId xmlns:a16="http://schemas.microsoft.com/office/drawing/2014/main" val="3650191436"/>
                    </a:ext>
                  </a:extLst>
                </a:gridCol>
                <a:gridCol w="2238191">
                  <a:extLst>
                    <a:ext uri="{9D8B030D-6E8A-4147-A177-3AD203B41FA5}">
                      <a16:colId xmlns:a16="http://schemas.microsoft.com/office/drawing/2014/main" val="3840805699"/>
                    </a:ext>
                  </a:extLst>
                </a:gridCol>
                <a:gridCol w="1094556">
                  <a:extLst>
                    <a:ext uri="{9D8B030D-6E8A-4147-A177-3AD203B41FA5}">
                      <a16:colId xmlns:a16="http://schemas.microsoft.com/office/drawing/2014/main" val="3754472620"/>
                    </a:ext>
                  </a:extLst>
                </a:gridCol>
              </a:tblGrid>
              <a:tr h="35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Gas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formula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GWP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0244192"/>
                  </a:ext>
                </a:extLst>
              </a:tr>
              <a:tr h="35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R134a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CF3-CFH2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739248"/>
                  </a:ext>
                </a:extLst>
              </a:tr>
              <a:tr h="60772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R1234ze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CF3-CH=CHF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21436"/>
                  </a:ext>
                </a:extLst>
              </a:tr>
              <a:tr h="626990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R1233zd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CF3-CH=</a:t>
                      </a:r>
                      <a:r>
                        <a:rPr lang="en-US" altLang="zh-CN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CHCl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3282534"/>
                  </a:ext>
                </a:extLst>
              </a:tr>
              <a:tr h="607724"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R1234yf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CF3-CF==CH2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143005"/>
                  </a:ext>
                </a:extLst>
              </a:tr>
              <a:tr h="3582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Iso-butane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iC4H10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866989"/>
                  </a:ext>
                </a:extLst>
              </a:tr>
              <a:tr h="35828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SF6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22800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3585172"/>
                  </a:ext>
                </a:extLst>
              </a:tr>
              <a:tr h="358280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b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CF3I</a:t>
                      </a:r>
                      <a:endParaRPr lang="zh-CN" altLang="en-US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&lt;5</a:t>
                      </a:r>
                      <a:endParaRPr lang="zh-CN" alt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0250547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286499B4-A6C2-4003-BDD2-B158C9B544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177689"/>
              </p:ext>
            </p:extLst>
          </p:nvPr>
        </p:nvGraphicFramePr>
        <p:xfrm>
          <a:off x="5260388" y="2165838"/>
          <a:ext cx="4298017" cy="37532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81506">
                  <a:extLst>
                    <a:ext uri="{9D8B030D-6E8A-4147-A177-3AD203B41FA5}">
                      <a16:colId xmlns:a16="http://schemas.microsoft.com/office/drawing/2014/main" val="1977155456"/>
                    </a:ext>
                  </a:extLst>
                </a:gridCol>
                <a:gridCol w="2916511">
                  <a:extLst>
                    <a:ext uri="{9D8B030D-6E8A-4147-A177-3AD203B41FA5}">
                      <a16:colId xmlns:a16="http://schemas.microsoft.com/office/drawing/2014/main" val="2898330648"/>
                    </a:ext>
                  </a:extLst>
                </a:gridCol>
              </a:tblGrid>
              <a:tr h="46761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test schedule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0979822"/>
                  </a:ext>
                </a:extLst>
              </a:tr>
              <a:tr h="467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 dirty="0">
                          <a:effectLst/>
                        </a:rPr>
                        <a:t>1</a:t>
                      </a:r>
                      <a:endParaRPr lang="en-US" altLang="zh-CN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R134a/iso/SF6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0136833"/>
                  </a:ext>
                </a:extLst>
              </a:tr>
              <a:tr h="467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</a:rPr>
                        <a:t>2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SF6-&gt;CF3I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48289667"/>
                  </a:ext>
                </a:extLst>
              </a:tr>
              <a:tr h="467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</a:rPr>
                        <a:t>3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R134a-&gt;R123ze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480213"/>
                  </a:ext>
                </a:extLst>
              </a:tr>
              <a:tr h="467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</a:rPr>
                        <a:t>4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R134a-&gt;R1233zd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3063344"/>
                  </a:ext>
                </a:extLst>
              </a:tr>
              <a:tr h="4676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</a:rPr>
                        <a:t>5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R134a-&gt;R1234yf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74839102"/>
                  </a:ext>
                </a:extLst>
              </a:tr>
              <a:tr h="94755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400" u="none" strike="noStrike">
                          <a:effectLst/>
                        </a:rPr>
                        <a:t>6</a:t>
                      </a:r>
                      <a:endParaRPr lang="en-US" altLang="zh-CN" sz="24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R134a-&gt;R123ze</a:t>
                      </a:r>
                      <a:br>
                        <a:rPr lang="en-US" sz="2400" u="none" strike="noStrike" dirty="0">
                          <a:effectLst/>
                        </a:rPr>
                      </a:br>
                      <a:r>
                        <a:rPr lang="en-US" sz="2400" u="none" strike="noStrike" dirty="0">
                          <a:effectLst/>
                        </a:rPr>
                        <a:t>SF6-&gt;CF3I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4087995"/>
                  </a:ext>
                </a:extLst>
              </a:tr>
            </a:tbl>
          </a:graphicData>
        </a:graphic>
      </p:graphicFrame>
      <p:sp>
        <p:nvSpPr>
          <p:cNvPr id="19" name="文本框 18">
            <a:extLst>
              <a:ext uri="{FF2B5EF4-FFF2-40B4-BE49-F238E27FC236}">
                <a16:creationId xmlns:a16="http://schemas.microsoft.com/office/drawing/2014/main" id="{CD62965E-B43F-4A50-9292-950613B9B365}"/>
              </a:ext>
            </a:extLst>
          </p:cNvPr>
          <p:cNvSpPr txBox="1"/>
          <p:nvPr/>
        </p:nvSpPr>
        <p:spPr>
          <a:xfrm>
            <a:off x="9629168" y="3918788"/>
            <a:ext cx="2273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change the working gas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53553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TAG_VERSION" val="1.0"/>
  <p:tag name="KSO_WM_SLIDE_ITEM_CNT" val="2"/>
  <p:tag name="KSO_WM_SLIDE_LAYOUT" val="a_b"/>
  <p:tag name="KSO_WM_SLIDE_LAYOUT_CNT" val="1_1"/>
  <p:tag name="KSO_WM_SLIDE_TYPE" val="title"/>
  <p:tag name="KSO_WM_SLIDE_SUBTYPE" val="pureTxt"/>
  <p:tag name="KSO_WM_BEAUTIFY_FLAG" val="#wm#"/>
  <p:tag name="KSO_WM_COMBINE_RELATE_SLIDE_ID" val="background20185116_1"/>
  <p:tag name="KSO_WM_TEMPLATE_CATEGORY" val="custom"/>
  <p:tag name="KSO_WM_TEMPLATE_INDEX" val="20189055"/>
  <p:tag name="KSO_WM_SLIDE_ID" val="custom20189055_1"/>
  <p:tag name="KSO_WM_SLIDE_INDEX" val="1"/>
  <p:tag name="KSO_WM_TEMPLATE_SUBCATEGORY" val="combine"/>
  <p:tag name="KSO_WM_TEMPLATE_THUMBS_INDEX" val="1、5、6、7、8、9、10、13、14、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IZE" val="828*342"/>
  <p:tag name="KSO_WM_SLIDE_POSITION" val="66*143"/>
  <p:tag name="KSO_WM_SLIDE_LAYOUT_CNT" val="1_2"/>
  <p:tag name="KSO_WM_SLIDE_LAYOUT" val="a_f"/>
  <p:tag name="KSO_WM_BEAUTIFY_FLAG" val="#wm#"/>
  <p:tag name="KSO_WM_SLIDE_TYPE" val="text"/>
  <p:tag name="KSO_WM_SLIDE_ITEM_CNT" val="2"/>
  <p:tag name="KSO_WM_TAG_VERSION" val="1.0"/>
  <p:tag name="KSO_WM_SLIDE_SUBTYPE" val="pureTxt"/>
  <p:tag name="KSO_WM_COMBINE_RELATE_SLIDE_ID" val="background20185116_3"/>
  <p:tag name="KSO_WM_TEMPLATE_CATEGORY" val="custom"/>
  <p:tag name="KSO_WM_TEMPLATE_INDEX" val="20189055"/>
  <p:tag name="KSO_WM_SLIDE_ID" val="custom20189055_3"/>
  <p:tag name="KSO_WM_SLIDE_INDEX" val="3"/>
  <p:tag name="KSO_WM_TEMPLATE_SUBCATEGORY" val="combine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1300</Words>
  <Application>Microsoft Office PowerPoint</Application>
  <PresentationFormat>宽屏</PresentationFormat>
  <Paragraphs>258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32" baseType="lpstr">
      <vt:lpstr>等线</vt:lpstr>
      <vt:lpstr>等线 Light</vt:lpstr>
      <vt:lpstr>华为隶书</vt:lpstr>
      <vt:lpstr>华文隶书</vt:lpstr>
      <vt:lpstr>微软雅黑</vt:lpstr>
      <vt:lpstr>Arial</vt:lpstr>
      <vt:lpstr>Calibri</vt:lpstr>
      <vt:lpstr>Calibri Light</vt:lpstr>
      <vt:lpstr>Cambria Math</vt:lpstr>
      <vt:lpstr>Source Sans Pro</vt:lpstr>
      <vt:lpstr>Times New Roman</vt:lpstr>
      <vt:lpstr>Wingdings</vt:lpstr>
      <vt:lpstr>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zydhu@outlook.com</dc:creator>
  <cp:lastModifiedBy>hu rong</cp:lastModifiedBy>
  <cp:revision>1482</cp:revision>
  <dcterms:created xsi:type="dcterms:W3CDTF">2018-09-17T07:38:00Z</dcterms:created>
  <dcterms:modified xsi:type="dcterms:W3CDTF">2025-08-20T06:58:16Z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2052-11.8.2.11813</vt:lpwstr>
  </property>
  <property fmtid="{D5CDD505-2E9C-101B-9397-08002B2CF9AE}" pid="3" name="ICV">
    <vt:lpwstr>877F9A0250514C9B807BF397E5FFB685</vt:lpwstr>
  </property>
</Properties>
</file>