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EE79E1-E29F-B320-3465-D2F654A79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E87A02-E261-981D-546C-390750689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7619DC-AA95-AD77-692E-4998404F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906EED-3769-BD3E-14B7-5AD6D308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1590B8-FAD9-C8F4-F028-EBD2DF31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61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330F26-7742-EFD0-7719-11CC04A2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4CF221-2ED6-8BC2-9343-4CA7AB1B6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8F74C2-B712-0A85-DA24-6E772632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470F47-5AE0-C9B8-A867-25A87B89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560822-7F5C-C24B-698D-C02DA53F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070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7845B4B-0108-CC51-F00E-81722016F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18F027E-590B-1011-51C5-2F4D06E4A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CF7FD0-0A73-9285-A37F-B25D7E29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CE7C84-50E2-B30C-44E3-49B7054D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896A14-A31C-7C59-6A51-DE2358AB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49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7207B0-075F-B764-C0D3-B4191C9F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C50FD8-073E-339E-9780-6C048A179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67DFA2-2770-C213-A274-5ECE6E96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472B4B-3A9C-0227-EFA2-F77FED22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A65656-2FC5-80A9-9499-6BEA1F3C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67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17A04B-7ECC-D6A6-4F7B-F299D636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F83F4E-C863-9D9C-CBB6-999F7AB78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FE81D1-D9A9-31D3-8787-C0D2D60E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C0EFF6-89B3-5A5D-8871-877ED970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877A13-B5C0-6B50-265B-9C5C4313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02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06C17C-AB06-7889-A18E-55AD1DF2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34C052-F663-61A7-56A4-250F6EB33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C83101C-894B-D362-FA24-50BC17939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484590-6F95-D364-793A-9BFC7809C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BD92408-10AA-8BFB-1E04-9194F86D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CDB7E5-B686-36E5-47E5-4B9F2389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1A9144-D8CE-3907-F116-FA84EEA5B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654D9C-7C79-1841-0E18-19B0ECD32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E564AE-8E3B-9B64-ACA6-54F38008B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7B9F014-F3F9-31BA-F259-CC182241C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34B5B2B-D7E8-0A73-F270-787A4A722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DCF2979-D4C0-7478-26F8-4B12146E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86115F7-328C-4404-35F9-C94B3567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23C58A-B747-7DA1-94CC-FFE8EC1F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53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21D29E-9B5B-0339-013F-20DB7FA1E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6E20F01-79AD-0A4E-5096-1664A564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F568AC-8D38-8E71-F36F-AE26A474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B0DAAA4-DA6D-E601-B3E7-7A4C20A8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56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2924678-7FA5-DFD6-F628-2CBEBA87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6F06F8-1218-9F06-C207-32580AEE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A9F084-5E4A-B877-A07C-31CD81CB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35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1DB37C-AC31-C761-B0F0-3450FCE46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23021E-0A75-E016-EF7F-A25951CD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26174CE-7559-682D-B837-1F2179096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1B2A01-0EB7-BBB3-6160-C516851D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E67350-7A50-7DFF-0820-E2C88403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ADFEC2-291A-756C-FCD0-96DE2F5A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410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E991BB-C690-5DAF-BDF9-BEF17225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23B36FA-9A6D-76FF-F619-41F5D0E6D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A7CD33-A3E5-1C0F-F4C0-7336064A4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C05B0D-4378-6697-479F-3A8DA911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D109CE-059E-9528-36D8-157EE0D8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0E055-9DDD-DFB4-EC44-D9434A45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20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D5020A-6E5C-74BC-FC71-695DEC1A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1E299B-AAAA-9EDD-F5FD-921E6B7F9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CDA5B9-4766-6847-5B1D-E76855565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3AA5CF-FD7D-402B-AD84-D8C11E634C02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3F0BFA-8E70-4648-92FD-18963F99B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185ED1-05B4-9854-C515-1ABAC6951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171982-84B3-46B1-92CE-0E8FB88E0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97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8944F1-BF6D-B596-DE7A-B946B989D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导轨高速滑块方案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CF59B92-E139-62CB-93D6-358DF6D5E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4.1</a:t>
            </a:r>
            <a:r>
              <a:rPr lang="zh-CN" altLang="en-US" dirty="0"/>
              <a:t>组会</a:t>
            </a:r>
            <a:endParaRPr lang="en-US" altLang="zh-CN" dirty="0"/>
          </a:p>
          <a:p>
            <a:r>
              <a:rPr lang="zh-CN" altLang="en-US" dirty="0"/>
              <a:t>刘欢</a:t>
            </a:r>
          </a:p>
        </p:txBody>
      </p:sp>
    </p:spTree>
    <p:extLst>
      <p:ext uri="{BB962C8B-B14F-4D97-AF65-F5344CB8AC3E}">
        <p14:creationId xmlns:p14="http://schemas.microsoft.com/office/powerpoint/2010/main" val="282446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4DD6E2-26BF-E06E-54DE-6940853A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主要内容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D51F94-D7A1-C9FE-BB11-398E0C07E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导轨总长：</a:t>
            </a:r>
            <a:r>
              <a:rPr lang="en-US" altLang="zh-CN" dirty="0"/>
              <a:t>	3310mm</a:t>
            </a:r>
          </a:p>
          <a:p>
            <a:pPr marL="0" indent="0">
              <a:buNone/>
            </a:pPr>
            <a:r>
              <a:rPr lang="zh-CN" altLang="en-US" dirty="0"/>
              <a:t>速度：</a:t>
            </a:r>
            <a:r>
              <a:rPr lang="en-US" altLang="zh-CN" dirty="0"/>
              <a:t>	6m/s</a:t>
            </a:r>
          </a:p>
          <a:p>
            <a:pPr marL="0" indent="0">
              <a:buNone/>
            </a:pPr>
            <a:r>
              <a:rPr lang="zh-CN" altLang="en-US" dirty="0"/>
              <a:t>匀速时长：</a:t>
            </a:r>
            <a:r>
              <a:rPr lang="en-US" altLang="zh-CN" dirty="0"/>
              <a:t>0.38s</a:t>
            </a:r>
          </a:p>
          <a:p>
            <a:pPr marL="0" indent="0">
              <a:buNone/>
            </a:pPr>
            <a:r>
              <a:rPr lang="zh-CN" altLang="en-US" dirty="0"/>
              <a:t>振动：</a:t>
            </a:r>
            <a:r>
              <a:rPr lang="en-US" altLang="zh-CN" dirty="0"/>
              <a:t>	</a:t>
            </a:r>
            <a:r>
              <a:rPr lang="zh-CN" altLang="en-US" dirty="0"/>
              <a:t>承诺</a:t>
            </a:r>
            <a:r>
              <a:rPr lang="en-US" altLang="zh-CN" dirty="0"/>
              <a:t>0.05mm,</a:t>
            </a:r>
            <a:r>
              <a:rPr lang="zh-CN" altLang="en-US" dirty="0"/>
              <a:t>有待实测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往复周期：</a:t>
            </a:r>
            <a:r>
              <a:rPr lang="en-US" altLang="zh-CN" dirty="0"/>
              <a:t>3.3s(</a:t>
            </a:r>
            <a:r>
              <a:rPr lang="zh-CN" altLang="en-US" dirty="0"/>
              <a:t>间停</a:t>
            </a:r>
            <a:r>
              <a:rPr lang="en-US" altLang="zh-CN" dirty="0"/>
              <a:t>2s</a:t>
            </a:r>
            <a:r>
              <a:rPr lang="zh-CN" altLang="en-US" dirty="0"/>
              <a:t>，电机带控制器可以调控，可到</a:t>
            </a:r>
            <a:r>
              <a:rPr lang="en-US" altLang="zh-CN" dirty="0"/>
              <a:t>0.5s )</a:t>
            </a:r>
          </a:p>
          <a:p>
            <a:pPr marL="0" indent="0">
              <a:buNone/>
            </a:pPr>
            <a:r>
              <a:rPr lang="zh-CN" altLang="en-US" dirty="0"/>
              <a:t>报价：</a:t>
            </a:r>
            <a:r>
              <a:rPr lang="en-US" altLang="zh-CN" dirty="0"/>
              <a:t>	</a:t>
            </a:r>
            <a:r>
              <a:rPr lang="zh-CN" altLang="en-US" dirty="0"/>
              <a:t>不到十万（具体还没出来）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交货期：</a:t>
            </a:r>
            <a:r>
              <a:rPr lang="en-US" altLang="zh-CN" dirty="0"/>
              <a:t>	6</a:t>
            </a:r>
            <a:r>
              <a:rPr lang="zh-CN" altLang="en-US" dirty="0"/>
              <a:t>到</a:t>
            </a:r>
            <a:r>
              <a:rPr lang="en-US" altLang="zh-CN" dirty="0"/>
              <a:t>8</a:t>
            </a:r>
            <a:r>
              <a:rPr lang="zh-CN" altLang="en-US" dirty="0"/>
              <a:t>周（正在协商，没有授权给国内组装，必须是德</a:t>
            </a:r>
            <a:r>
              <a:rPr lang="en-US" altLang="zh-CN" dirty="0"/>
              <a:t>			</a:t>
            </a:r>
            <a:r>
              <a:rPr lang="zh-CN" altLang="en-US" dirty="0"/>
              <a:t>国工厂组装调试，整件从德国发货。）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430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7B07D-7F9C-6AFD-7961-3C6065F7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96" y="97270"/>
            <a:ext cx="10515600" cy="1325563"/>
          </a:xfrm>
        </p:spPr>
        <p:txBody>
          <a:bodyPr/>
          <a:lstStyle/>
          <a:p>
            <a:r>
              <a:rPr lang="zh-CN" altLang="en-US" dirty="0"/>
              <a:t>流程图</a:t>
            </a:r>
          </a:p>
        </p:txBody>
      </p:sp>
      <p:pic>
        <p:nvPicPr>
          <p:cNvPr id="5" name="内容占位符 4" descr="表格&#10;&#10;描述已自动生成">
            <a:extLst>
              <a:ext uri="{FF2B5EF4-FFF2-40B4-BE49-F238E27FC236}">
                <a16:creationId xmlns:a16="http://schemas.microsoft.com/office/drawing/2014/main" id="{3EC3935D-0E0B-C57D-7D4A-5DBCEC94C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96" y="1118423"/>
            <a:ext cx="10402752" cy="3715268"/>
          </a:xfrm>
        </p:spPr>
      </p:pic>
      <p:pic>
        <p:nvPicPr>
          <p:cNvPr id="7" name="图片 6" descr="表格&#10;&#10;描述已自动生成">
            <a:extLst>
              <a:ext uri="{FF2B5EF4-FFF2-40B4-BE49-F238E27FC236}">
                <a16:creationId xmlns:a16="http://schemas.microsoft.com/office/drawing/2014/main" id="{2E787C31-425F-07AA-5926-601029E46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900" y="4438369"/>
            <a:ext cx="9259592" cy="195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3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ECF8FF-10B5-C7E4-8BA9-A0E860BB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大致工程图</a:t>
            </a:r>
          </a:p>
        </p:txBody>
      </p:sp>
      <p:pic>
        <p:nvPicPr>
          <p:cNvPr id="5" name="内容占位符 4" descr="图示, 工程绘图&#10;&#10;描述已自动生成">
            <a:extLst>
              <a:ext uri="{FF2B5EF4-FFF2-40B4-BE49-F238E27FC236}">
                <a16:creationId xmlns:a16="http://schemas.microsoft.com/office/drawing/2014/main" id="{E2C8DCA2-96FD-666B-DA4A-62C0100421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6008"/>
            <a:ext cx="7509814" cy="5096867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3E36468-DC70-B933-18FE-41A5630C1D33}"/>
              </a:ext>
            </a:extLst>
          </p:cNvPr>
          <p:cNvSpPr txBox="1"/>
          <p:nvPr/>
        </p:nvSpPr>
        <p:spPr>
          <a:xfrm>
            <a:off x="8395855" y="452582"/>
            <a:ext cx="379614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线性模块 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DeepSeek-CJK-patch"/>
              </a:rPr>
              <a:t>MKK 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包含以下组件与附件：</a:t>
            </a:r>
            <a:endParaRPr lang="zh-CN" altLang="en-US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/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组件：</a:t>
            </a:r>
            <a:endParaRPr lang="zh-CN" altLang="en-US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滚珠丝杠组件（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BASA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）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固定轴承端块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盖板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/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波纹管（型号：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-165-NN2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）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带滑块底座的滑台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盖板固定件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浮动轴承端板</a:t>
            </a:r>
          </a:p>
          <a:p>
            <a:pPr algn="l">
              <a:buFont typeface="+mj-lt"/>
              <a:buAutoNum type="arabicPeriod"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框架</a:t>
            </a:r>
          </a:p>
          <a:p>
            <a:pPr algn="l"/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附件：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8.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切换凸轮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9.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接近开关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10.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机械开关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11.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电缆槽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12.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插座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/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插头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13.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磁场传感器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14.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法兰（用于伺服电机、驱动部件或框架的安装与定位）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15.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伺服电机</a:t>
            </a:r>
            <a:b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altLang="zh-CN" b="0" i="0" dirty="0">
                <a:solidFill>
                  <a:srgbClr val="404040"/>
                </a:solidFill>
                <a:effectLst/>
                <a:latin typeface="DeepSeek-CJK-patch"/>
              </a:rPr>
              <a:t>16. 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皮带侧驱动</a:t>
            </a:r>
          </a:p>
          <a:p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27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图示, 工程绘图&#10;&#10;描述已自动生成">
            <a:extLst>
              <a:ext uri="{FF2B5EF4-FFF2-40B4-BE49-F238E27FC236}">
                <a16:creationId xmlns:a16="http://schemas.microsoft.com/office/drawing/2014/main" id="{0A4898B2-DFA9-9841-D04D-95C966430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20" y="135875"/>
            <a:ext cx="6067971" cy="6031852"/>
          </a:xfr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A2A077E-2102-7ACC-F9C2-04DA2C7A3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573410"/>
              </p:ext>
            </p:extLst>
          </p:nvPr>
        </p:nvGraphicFramePr>
        <p:xfrm>
          <a:off x="7823199" y="1700473"/>
          <a:ext cx="3419764" cy="3303472"/>
        </p:xfrm>
        <a:graphic>
          <a:graphicData uri="http://schemas.openxmlformats.org/drawingml/2006/table">
            <a:tbl>
              <a:tblPr/>
              <a:tblGrid>
                <a:gridCol w="1709882">
                  <a:extLst>
                    <a:ext uri="{9D8B030D-6E8A-4147-A177-3AD203B41FA5}">
                      <a16:colId xmlns:a16="http://schemas.microsoft.com/office/drawing/2014/main" val="3313794781"/>
                    </a:ext>
                  </a:extLst>
                </a:gridCol>
                <a:gridCol w="1709882">
                  <a:extLst>
                    <a:ext uri="{9D8B030D-6E8A-4147-A177-3AD203B41FA5}">
                      <a16:colId xmlns:a16="http://schemas.microsoft.com/office/drawing/2014/main" val="3146988812"/>
                    </a:ext>
                  </a:extLst>
                </a:gridCol>
              </a:tblGrid>
              <a:tr h="505828">
                <a:tc>
                  <a:txBody>
                    <a:bodyPr/>
                    <a:lstStyle/>
                    <a:p>
                      <a:pPr algn="l"/>
                      <a:r>
                        <a:rPr lang="zh-CN" altLang="en-US" b="1">
                          <a:effectLst/>
                        </a:rPr>
                        <a:t>位置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b="1">
                          <a:effectLst/>
                        </a:rPr>
                        <a:t>组件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554706"/>
                  </a:ext>
                </a:extLst>
              </a:tr>
              <a:tr h="505828"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>
                          <a:effectLst/>
                        </a:rPr>
                        <a:t>带凸轮滚子的滑台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321347"/>
                  </a:ext>
                </a:extLst>
              </a:tr>
              <a:tr h="505828"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>
                          <a:effectLst/>
                        </a:rPr>
                        <a:t>齿形带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24521"/>
                  </a:ext>
                </a:extLst>
              </a:tr>
              <a:tr h="505828"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>
                          <a:effectLst/>
                        </a:rPr>
                        <a:t>驱动端端盖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388556"/>
                  </a:ext>
                </a:extLst>
              </a:tr>
              <a:tr h="505828"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>
                          <a:effectLst/>
                        </a:rPr>
                        <a:t>从动端端盖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47502"/>
                  </a:ext>
                </a:extLst>
              </a:tr>
              <a:tr h="505828"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effectLst/>
                        </a:rPr>
                        <a:t>带凸轮滚子导轨的框架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50820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C12A381-DD5C-9AE6-5248-DF7F0A7B0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4419" y="1399690"/>
            <a:ext cx="3964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1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图片包含 游戏机, 街道&#10;&#10;描述已自动生成">
            <a:extLst>
              <a:ext uri="{FF2B5EF4-FFF2-40B4-BE49-F238E27FC236}">
                <a16:creationId xmlns:a16="http://schemas.microsoft.com/office/drawing/2014/main" id="{4C7BE934-E81C-0924-F40D-9933CE065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591" y="368176"/>
            <a:ext cx="6034172" cy="5818023"/>
          </a:xfrm>
        </p:spPr>
      </p:pic>
    </p:spTree>
    <p:extLst>
      <p:ext uri="{BB962C8B-B14F-4D97-AF65-F5344CB8AC3E}">
        <p14:creationId xmlns:p14="http://schemas.microsoft.com/office/powerpoint/2010/main" val="310362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234</Words>
  <Application>Microsoft Office PowerPoint</Application>
  <PresentationFormat>宽屏</PresentationFormat>
  <Paragraphs>37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DeepSeek-CJK-patch</vt:lpstr>
      <vt:lpstr>等线</vt:lpstr>
      <vt:lpstr>等线 Light</vt:lpstr>
      <vt:lpstr>Arial</vt:lpstr>
      <vt:lpstr>Office 主题​​</vt:lpstr>
      <vt:lpstr>导轨高速滑块方案</vt:lpstr>
      <vt:lpstr>主要内容</vt:lpstr>
      <vt:lpstr>流程图</vt:lpstr>
      <vt:lpstr>大致工程图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欢 刘</dc:creator>
  <cp:lastModifiedBy>欢 刘</cp:lastModifiedBy>
  <cp:revision>2</cp:revision>
  <dcterms:created xsi:type="dcterms:W3CDTF">2025-04-01T05:07:57Z</dcterms:created>
  <dcterms:modified xsi:type="dcterms:W3CDTF">2025-04-01T06:18:57Z</dcterms:modified>
</cp:coreProperties>
</file>