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57" r:id="rId3"/>
    <p:sldId id="381" r:id="rId4"/>
    <p:sldId id="384" r:id="rId5"/>
    <p:sldId id="385" r:id="rId6"/>
    <p:sldId id="386" r:id="rId7"/>
    <p:sldId id="373" r:id="rId8"/>
    <p:sldId id="387" r:id="rId9"/>
    <p:sldId id="388" r:id="rId10"/>
    <p:sldId id="382" r:id="rId11"/>
    <p:sldId id="389" r:id="rId12"/>
    <p:sldId id="390" r:id="rId13"/>
    <p:sldId id="3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E4E"/>
    <a:srgbClr val="D86863"/>
    <a:srgbClr val="6B6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42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刘成明" userId="2d589a39-1b44-4d2a-a2c1-a242b2ff467f" providerId="ADAL" clId="{E0915AF1-8A29-2040-8F04-23B997C96138}"/>
    <pc:docChg chg="undo custSel addSld modSld sldOrd">
      <pc:chgData name="刘成明" userId="2d589a39-1b44-4d2a-a2c1-a242b2ff467f" providerId="ADAL" clId="{E0915AF1-8A29-2040-8F04-23B997C96138}" dt="2025-03-28T12:49:17.023" v="468" actId="1076"/>
      <pc:docMkLst>
        <pc:docMk/>
      </pc:docMkLst>
      <pc:sldChg chg="addSp modSp mod">
        <pc:chgData name="刘成明" userId="2d589a39-1b44-4d2a-a2c1-a242b2ff467f" providerId="ADAL" clId="{E0915AF1-8A29-2040-8F04-23B997C96138}" dt="2025-03-28T11:43:48.161" v="282" actId="20577"/>
        <pc:sldMkLst>
          <pc:docMk/>
          <pc:sldMk cId="324109962" sldId="357"/>
        </pc:sldMkLst>
        <pc:spChg chg="mod">
          <ac:chgData name="刘成明" userId="2d589a39-1b44-4d2a-a2c1-a242b2ff467f" providerId="ADAL" clId="{E0915AF1-8A29-2040-8F04-23B997C96138}" dt="2025-03-28T11:43:48.161" v="282" actId="20577"/>
          <ac:spMkLst>
            <pc:docMk/>
            <pc:sldMk cId="324109962" sldId="357"/>
            <ac:spMk id="2" creationId="{66BED1FB-8641-231C-AFE3-3A9AFA115ADC}"/>
          </ac:spMkLst>
        </pc:spChg>
        <pc:spChg chg="mod">
          <ac:chgData name="刘成明" userId="2d589a39-1b44-4d2a-a2c1-a242b2ff467f" providerId="ADAL" clId="{E0915AF1-8A29-2040-8F04-23B997C96138}" dt="2025-03-28T11:15:40.809" v="29" actId="1076"/>
          <ac:spMkLst>
            <pc:docMk/>
            <pc:sldMk cId="324109962" sldId="357"/>
            <ac:spMk id="5" creationId="{3CE50F6F-01A2-D7EF-E04B-394DD07B2C9D}"/>
          </ac:spMkLst>
        </pc:spChg>
        <pc:spChg chg="mod">
          <ac:chgData name="刘成明" userId="2d589a39-1b44-4d2a-a2c1-a242b2ff467f" providerId="ADAL" clId="{E0915AF1-8A29-2040-8F04-23B997C96138}" dt="2025-03-28T11:22:37.553" v="168" actId="1076"/>
          <ac:spMkLst>
            <pc:docMk/>
            <pc:sldMk cId="324109962" sldId="357"/>
            <ac:spMk id="7" creationId="{E0855593-4DCA-4A0E-5C26-B67989803464}"/>
          </ac:spMkLst>
        </pc:spChg>
        <pc:spChg chg="add mod">
          <ac:chgData name="刘成明" userId="2d589a39-1b44-4d2a-a2c1-a242b2ff467f" providerId="ADAL" clId="{E0915AF1-8A29-2040-8F04-23B997C96138}" dt="2025-03-28T11:27:12.693" v="227" actId="1076"/>
          <ac:spMkLst>
            <pc:docMk/>
            <pc:sldMk cId="324109962" sldId="357"/>
            <ac:spMk id="8" creationId="{9D2328D5-D9DF-FFB0-D6B6-DA269A3AFF35}"/>
          </ac:spMkLst>
        </pc:spChg>
        <pc:picChg chg="add mod modCrop">
          <ac:chgData name="刘成明" userId="2d589a39-1b44-4d2a-a2c1-a242b2ff467f" providerId="ADAL" clId="{E0915AF1-8A29-2040-8F04-23B997C96138}" dt="2025-03-28T11:27:01.256" v="223" actId="1076"/>
          <ac:picMkLst>
            <pc:docMk/>
            <pc:sldMk cId="324109962" sldId="357"/>
            <ac:picMk id="3" creationId="{989788C9-2AD6-F364-2201-3BA28F5F999C}"/>
          </ac:picMkLst>
        </pc:picChg>
        <pc:picChg chg="mod">
          <ac:chgData name="刘成明" userId="2d589a39-1b44-4d2a-a2c1-a242b2ff467f" providerId="ADAL" clId="{E0915AF1-8A29-2040-8F04-23B997C96138}" dt="2025-03-28T11:22:40.297" v="169" actId="1076"/>
          <ac:picMkLst>
            <pc:docMk/>
            <pc:sldMk cId="324109962" sldId="357"/>
            <ac:picMk id="6" creationId="{947C4B6F-13D8-51EC-AFF6-C8B1A6492A8A}"/>
          </ac:picMkLst>
        </pc:picChg>
      </pc:sldChg>
      <pc:sldChg chg="addSp delSp modSp mod">
        <pc:chgData name="刘成明" userId="2d589a39-1b44-4d2a-a2c1-a242b2ff467f" providerId="ADAL" clId="{E0915AF1-8A29-2040-8F04-23B997C96138}" dt="2025-03-28T11:51:40.881" v="309" actId="166"/>
        <pc:sldMkLst>
          <pc:docMk/>
          <pc:sldMk cId="2010795958" sldId="381"/>
        </pc:sldMkLst>
        <pc:spChg chg="mod">
          <ac:chgData name="刘成明" userId="2d589a39-1b44-4d2a-a2c1-a242b2ff467f" providerId="ADAL" clId="{E0915AF1-8A29-2040-8F04-23B997C96138}" dt="2025-03-28T11:51:40.881" v="309" actId="166"/>
          <ac:spMkLst>
            <pc:docMk/>
            <pc:sldMk cId="2010795958" sldId="381"/>
            <ac:spMk id="3" creationId="{C00B5FB5-6F1E-2712-0FCA-6A5ADA15D744}"/>
          </ac:spMkLst>
        </pc:spChg>
        <pc:spChg chg="add del">
          <ac:chgData name="刘成明" userId="2d589a39-1b44-4d2a-a2c1-a242b2ff467f" providerId="ADAL" clId="{E0915AF1-8A29-2040-8F04-23B997C96138}" dt="2025-03-28T11:25:01.731" v="208" actId="22"/>
          <ac:spMkLst>
            <pc:docMk/>
            <pc:sldMk cId="2010795958" sldId="381"/>
            <ac:spMk id="7" creationId="{B427AC3C-0E08-9232-3AAB-A77600DCD623}"/>
          </ac:spMkLst>
        </pc:spChg>
        <pc:spChg chg="del">
          <ac:chgData name="刘成明" userId="2d589a39-1b44-4d2a-a2c1-a242b2ff467f" providerId="ADAL" clId="{E0915AF1-8A29-2040-8F04-23B997C96138}" dt="2025-03-28T11:15:09.706" v="25" actId="478"/>
          <ac:spMkLst>
            <pc:docMk/>
            <pc:sldMk cId="2010795958" sldId="381"/>
            <ac:spMk id="9" creationId="{96A6C260-F534-EEBD-01F9-78D2EAEF7CB3}"/>
          </ac:spMkLst>
        </pc:spChg>
        <pc:spChg chg="del">
          <ac:chgData name="刘成明" userId="2d589a39-1b44-4d2a-a2c1-a242b2ff467f" providerId="ADAL" clId="{E0915AF1-8A29-2040-8F04-23B997C96138}" dt="2025-03-28T11:15:08.881" v="24" actId="478"/>
          <ac:spMkLst>
            <pc:docMk/>
            <pc:sldMk cId="2010795958" sldId="381"/>
            <ac:spMk id="10" creationId="{F4E11BBE-72CC-8C58-F969-7C49C2CA274F}"/>
          </ac:spMkLst>
        </pc:spChg>
        <pc:spChg chg="del">
          <ac:chgData name="刘成明" userId="2d589a39-1b44-4d2a-a2c1-a242b2ff467f" providerId="ADAL" clId="{E0915AF1-8A29-2040-8F04-23B997C96138}" dt="2025-03-28T11:15:07.425" v="23" actId="478"/>
          <ac:spMkLst>
            <pc:docMk/>
            <pc:sldMk cId="2010795958" sldId="381"/>
            <ac:spMk id="13" creationId="{90BFF479-F27F-C46D-8827-8053EA38A333}"/>
          </ac:spMkLst>
        </pc:spChg>
        <pc:spChg chg="del">
          <ac:chgData name="刘成明" userId="2d589a39-1b44-4d2a-a2c1-a242b2ff467f" providerId="ADAL" clId="{E0915AF1-8A29-2040-8F04-23B997C96138}" dt="2025-03-28T11:15:05.025" v="21" actId="478"/>
          <ac:spMkLst>
            <pc:docMk/>
            <pc:sldMk cId="2010795958" sldId="381"/>
            <ac:spMk id="14" creationId="{FD77D241-2FAE-57D2-2026-632907F0EC82}"/>
          </ac:spMkLst>
        </pc:spChg>
        <pc:spChg chg="del">
          <ac:chgData name="刘成明" userId="2d589a39-1b44-4d2a-a2c1-a242b2ff467f" providerId="ADAL" clId="{E0915AF1-8A29-2040-8F04-23B997C96138}" dt="2025-03-28T11:15:07.425" v="23" actId="478"/>
          <ac:spMkLst>
            <pc:docMk/>
            <pc:sldMk cId="2010795958" sldId="381"/>
            <ac:spMk id="15" creationId="{D02F992B-E026-133D-71A9-1B717532B38E}"/>
          </ac:spMkLst>
        </pc:spChg>
        <pc:spChg chg="del">
          <ac:chgData name="刘成明" userId="2d589a39-1b44-4d2a-a2c1-a242b2ff467f" providerId="ADAL" clId="{E0915AF1-8A29-2040-8F04-23B997C96138}" dt="2025-03-28T11:15:07.425" v="23" actId="478"/>
          <ac:spMkLst>
            <pc:docMk/>
            <pc:sldMk cId="2010795958" sldId="381"/>
            <ac:spMk id="16" creationId="{7812ED51-522D-0C7C-6648-638C6AC0741A}"/>
          </ac:spMkLst>
        </pc:spChg>
        <pc:graphicFrameChg chg="add mod modGraphic">
          <ac:chgData name="刘成明" userId="2d589a39-1b44-4d2a-a2c1-a242b2ff467f" providerId="ADAL" clId="{E0915AF1-8A29-2040-8F04-23B997C96138}" dt="2025-03-28T11:25:57.976" v="218" actId="207"/>
          <ac:graphicFrameMkLst>
            <pc:docMk/>
            <pc:sldMk cId="2010795958" sldId="381"/>
            <ac:graphicFrameMk id="8" creationId="{F13792F6-30E7-62FD-2C30-42462D70C14F}"/>
          </ac:graphicFrameMkLst>
        </pc:graphicFrameChg>
        <pc:picChg chg="del mod">
          <ac:chgData name="刘成明" userId="2d589a39-1b44-4d2a-a2c1-a242b2ff467f" providerId="ADAL" clId="{E0915AF1-8A29-2040-8F04-23B997C96138}" dt="2025-03-28T11:15:04.279" v="20" actId="478"/>
          <ac:picMkLst>
            <pc:docMk/>
            <pc:sldMk cId="2010795958" sldId="381"/>
            <ac:picMk id="2" creationId="{AEFAE392-024E-D74C-5B66-7AB101050DD0}"/>
          </ac:picMkLst>
        </pc:picChg>
        <pc:picChg chg="add mod">
          <ac:chgData name="刘成明" userId="2d589a39-1b44-4d2a-a2c1-a242b2ff467f" providerId="ADAL" clId="{E0915AF1-8A29-2040-8F04-23B997C96138}" dt="2025-03-28T11:25:07.602" v="210" actId="1076"/>
          <ac:picMkLst>
            <pc:docMk/>
            <pc:sldMk cId="2010795958" sldId="381"/>
            <ac:picMk id="5" creationId="{AAF605A6-169E-CFBC-0470-BC84C25B50E9}"/>
          </ac:picMkLst>
        </pc:picChg>
        <pc:picChg chg="del">
          <ac:chgData name="刘成明" userId="2d589a39-1b44-4d2a-a2c1-a242b2ff467f" providerId="ADAL" clId="{E0915AF1-8A29-2040-8F04-23B997C96138}" dt="2025-03-28T11:15:05.757" v="22" actId="478"/>
          <ac:picMkLst>
            <pc:docMk/>
            <pc:sldMk cId="2010795958" sldId="381"/>
            <ac:picMk id="12" creationId="{6EEBE901-D87B-39D7-D1C4-D5F4FE21A598}"/>
          </ac:picMkLst>
        </pc:picChg>
      </pc:sldChg>
      <pc:sldChg chg="addSp delSp modSp mod">
        <pc:chgData name="刘成明" userId="2d589a39-1b44-4d2a-a2c1-a242b2ff467f" providerId="ADAL" clId="{E0915AF1-8A29-2040-8F04-23B997C96138}" dt="2025-03-28T12:22:46.776" v="410" actId="20577"/>
        <pc:sldMkLst>
          <pc:docMk/>
          <pc:sldMk cId="4187159062" sldId="382"/>
        </pc:sldMkLst>
        <pc:spChg chg="add mod">
          <ac:chgData name="刘成明" userId="2d589a39-1b44-4d2a-a2c1-a242b2ff467f" providerId="ADAL" clId="{E0915AF1-8A29-2040-8F04-23B997C96138}" dt="2025-03-28T12:20:15.141" v="356" actId="20577"/>
          <ac:spMkLst>
            <pc:docMk/>
            <pc:sldMk cId="4187159062" sldId="382"/>
            <ac:spMk id="5" creationId="{0E761EA0-19D3-48B0-6828-F990D174734E}"/>
          </ac:spMkLst>
        </pc:spChg>
        <pc:spChg chg="add mod">
          <ac:chgData name="刘成明" userId="2d589a39-1b44-4d2a-a2c1-a242b2ff467f" providerId="ADAL" clId="{E0915AF1-8A29-2040-8F04-23B997C96138}" dt="2025-03-28T12:20:17.807" v="357"/>
          <ac:spMkLst>
            <pc:docMk/>
            <pc:sldMk cId="4187159062" sldId="382"/>
            <ac:spMk id="7" creationId="{A0E7F80C-8043-0928-0FD4-EAEE30C1B88F}"/>
          </ac:spMkLst>
        </pc:spChg>
        <pc:spChg chg="add mod">
          <ac:chgData name="刘成明" userId="2d589a39-1b44-4d2a-a2c1-a242b2ff467f" providerId="ADAL" clId="{E0915AF1-8A29-2040-8F04-23B997C96138}" dt="2025-03-28T12:22:39.549" v="403" actId="14100"/>
          <ac:spMkLst>
            <pc:docMk/>
            <pc:sldMk cId="4187159062" sldId="382"/>
            <ac:spMk id="11" creationId="{03955A0C-2D35-4538-6293-58667B539B1B}"/>
          </ac:spMkLst>
        </pc:spChg>
        <pc:spChg chg="add mod">
          <ac:chgData name="刘成明" userId="2d589a39-1b44-4d2a-a2c1-a242b2ff467f" providerId="ADAL" clId="{E0915AF1-8A29-2040-8F04-23B997C96138}" dt="2025-03-28T12:22:46.776" v="410" actId="20577"/>
          <ac:spMkLst>
            <pc:docMk/>
            <pc:sldMk cId="4187159062" sldId="382"/>
            <ac:spMk id="12" creationId="{9786D259-E268-7911-D479-5F6483B0B156}"/>
          </ac:spMkLst>
        </pc:spChg>
        <pc:picChg chg="add del mod">
          <ac:chgData name="刘成明" userId="2d589a39-1b44-4d2a-a2c1-a242b2ff467f" providerId="ADAL" clId="{E0915AF1-8A29-2040-8F04-23B997C96138}" dt="2025-03-28T11:53:39.168" v="312" actId="21"/>
          <ac:picMkLst>
            <pc:docMk/>
            <pc:sldMk cId="4187159062" sldId="382"/>
            <ac:picMk id="2" creationId="{C93B4D1D-2AE7-A152-4F31-6AB680E4709B}"/>
          </ac:picMkLst>
        </pc:picChg>
        <pc:picChg chg="add del">
          <ac:chgData name="刘成明" userId="2d589a39-1b44-4d2a-a2c1-a242b2ff467f" providerId="ADAL" clId="{E0915AF1-8A29-2040-8F04-23B997C96138}" dt="2025-03-28T12:00:28.792" v="329" actId="21"/>
          <ac:picMkLst>
            <pc:docMk/>
            <pc:sldMk cId="4187159062" sldId="382"/>
            <ac:picMk id="3" creationId="{E511AD7B-622F-078F-4D06-83C40919F05D}"/>
          </ac:picMkLst>
        </pc:picChg>
        <pc:picChg chg="del">
          <ac:chgData name="刘成明" userId="2d589a39-1b44-4d2a-a2c1-a242b2ff467f" providerId="ADAL" clId="{E0915AF1-8A29-2040-8F04-23B997C96138}" dt="2025-03-28T11:47:42.266" v="290" actId="478"/>
          <ac:picMkLst>
            <pc:docMk/>
            <pc:sldMk cId="4187159062" sldId="382"/>
            <ac:picMk id="6" creationId="{9F4D57AE-EB3B-7A8F-A86F-B8A2C25A5B59}"/>
          </ac:picMkLst>
        </pc:picChg>
        <pc:picChg chg="del">
          <ac:chgData name="刘成明" userId="2d589a39-1b44-4d2a-a2c1-a242b2ff467f" providerId="ADAL" clId="{E0915AF1-8A29-2040-8F04-23B997C96138}" dt="2025-03-28T11:47:41.437" v="289" actId="478"/>
          <ac:picMkLst>
            <pc:docMk/>
            <pc:sldMk cId="4187159062" sldId="382"/>
            <ac:picMk id="8" creationId="{06928EFF-2ADB-5334-EF1A-1116ED64DE51}"/>
          </ac:picMkLst>
        </pc:picChg>
        <pc:picChg chg="add mod">
          <ac:chgData name="刘成明" userId="2d589a39-1b44-4d2a-a2c1-a242b2ff467f" providerId="ADAL" clId="{E0915AF1-8A29-2040-8F04-23B997C96138}" dt="2025-03-28T12:20:26.182" v="360" actId="1076"/>
          <ac:picMkLst>
            <pc:docMk/>
            <pc:sldMk cId="4187159062" sldId="382"/>
            <ac:picMk id="9" creationId="{0E927BCD-9F35-0B3F-F70D-8083D17697D9}"/>
          </ac:picMkLst>
        </pc:picChg>
        <pc:picChg chg="add mod">
          <ac:chgData name="刘成明" userId="2d589a39-1b44-4d2a-a2c1-a242b2ff467f" providerId="ADAL" clId="{E0915AF1-8A29-2040-8F04-23B997C96138}" dt="2025-03-28T12:21:46.218" v="363" actId="1076"/>
          <ac:picMkLst>
            <pc:docMk/>
            <pc:sldMk cId="4187159062" sldId="382"/>
            <ac:picMk id="10" creationId="{937EF872-8805-A075-2695-5BD87A35C571}"/>
          </ac:picMkLst>
        </pc:picChg>
      </pc:sldChg>
      <pc:sldChg chg="addSp delSp modSp mod">
        <pc:chgData name="刘成明" userId="2d589a39-1b44-4d2a-a2c1-a242b2ff467f" providerId="ADAL" clId="{E0915AF1-8A29-2040-8F04-23B997C96138}" dt="2025-03-28T12:46:56.535" v="436" actId="478"/>
        <pc:sldMkLst>
          <pc:docMk/>
          <pc:sldMk cId="162862530" sldId="383"/>
        </pc:sldMkLst>
        <pc:spChg chg="del">
          <ac:chgData name="刘成明" userId="2d589a39-1b44-4d2a-a2c1-a242b2ff467f" providerId="ADAL" clId="{E0915AF1-8A29-2040-8F04-23B997C96138}" dt="2025-03-28T12:26:25.845" v="411" actId="478"/>
          <ac:spMkLst>
            <pc:docMk/>
            <pc:sldMk cId="162862530" sldId="383"/>
            <ac:spMk id="2" creationId="{AA5A01F1-5BF5-0D20-80EE-E989C92ED658}"/>
          </ac:spMkLst>
        </pc:spChg>
        <pc:spChg chg="add del">
          <ac:chgData name="刘成明" userId="2d589a39-1b44-4d2a-a2c1-a242b2ff467f" providerId="ADAL" clId="{E0915AF1-8A29-2040-8F04-23B997C96138}" dt="2025-03-28T12:41:19.135" v="413" actId="22"/>
          <ac:spMkLst>
            <pc:docMk/>
            <pc:sldMk cId="162862530" sldId="383"/>
            <ac:spMk id="5" creationId="{514AF549-2728-6D84-3E10-706D20003737}"/>
          </ac:spMkLst>
        </pc:spChg>
        <pc:spChg chg="add del">
          <ac:chgData name="刘成明" userId="2d589a39-1b44-4d2a-a2c1-a242b2ff467f" providerId="ADAL" clId="{E0915AF1-8A29-2040-8F04-23B997C96138}" dt="2025-03-28T12:45:57.368" v="417" actId="22"/>
          <ac:spMkLst>
            <pc:docMk/>
            <pc:sldMk cId="162862530" sldId="383"/>
            <ac:spMk id="8" creationId="{B5D3A404-59A0-045F-7E79-A9E56437B3D3}"/>
          </ac:spMkLst>
        </pc:spChg>
        <pc:picChg chg="add del mod">
          <ac:chgData name="刘成明" userId="2d589a39-1b44-4d2a-a2c1-a242b2ff467f" providerId="ADAL" clId="{E0915AF1-8A29-2040-8F04-23B997C96138}" dt="2025-03-28T12:46:56.535" v="436" actId="478"/>
          <ac:picMkLst>
            <pc:docMk/>
            <pc:sldMk cId="162862530" sldId="383"/>
            <ac:picMk id="6" creationId="{30A8546F-3535-F0A1-79BF-17709DF8E4DF}"/>
          </ac:picMkLst>
        </pc:picChg>
      </pc:sldChg>
      <pc:sldChg chg="addSp delSp modSp mod">
        <pc:chgData name="刘成明" userId="2d589a39-1b44-4d2a-a2c1-a242b2ff467f" providerId="ADAL" clId="{E0915AF1-8A29-2040-8F04-23B997C96138}" dt="2025-03-28T11:29:30.534" v="255" actId="20577"/>
        <pc:sldMkLst>
          <pc:docMk/>
          <pc:sldMk cId="1090449774" sldId="384"/>
        </pc:sldMkLst>
        <pc:spChg chg="del">
          <ac:chgData name="刘成明" userId="2d589a39-1b44-4d2a-a2c1-a242b2ff467f" providerId="ADAL" clId="{E0915AF1-8A29-2040-8F04-23B997C96138}" dt="2025-03-28T11:28:01.754" v="230" actId="478"/>
          <ac:spMkLst>
            <pc:docMk/>
            <pc:sldMk cId="1090449774" sldId="384"/>
            <ac:spMk id="7" creationId="{6764904C-FFC9-9AC4-6048-35FC0A3872EE}"/>
          </ac:spMkLst>
        </pc:spChg>
        <pc:spChg chg="add mod">
          <ac:chgData name="刘成明" userId="2d589a39-1b44-4d2a-a2c1-a242b2ff467f" providerId="ADAL" clId="{E0915AF1-8A29-2040-8F04-23B997C96138}" dt="2025-03-28T11:29:14.420" v="250" actId="20577"/>
          <ac:spMkLst>
            <pc:docMk/>
            <pc:sldMk cId="1090449774" sldId="384"/>
            <ac:spMk id="11" creationId="{E1D17E99-02B8-CCA5-4957-BCB85A4EB7EE}"/>
          </ac:spMkLst>
        </pc:spChg>
        <pc:spChg chg="add mod">
          <ac:chgData name="刘成明" userId="2d589a39-1b44-4d2a-a2c1-a242b2ff467f" providerId="ADAL" clId="{E0915AF1-8A29-2040-8F04-23B997C96138}" dt="2025-03-28T11:29:30.534" v="255" actId="20577"/>
          <ac:spMkLst>
            <pc:docMk/>
            <pc:sldMk cId="1090449774" sldId="384"/>
            <ac:spMk id="12" creationId="{CB96B042-F36D-9434-EE58-D38DF34341D5}"/>
          </ac:spMkLst>
        </pc:spChg>
        <pc:picChg chg="add mod">
          <ac:chgData name="刘成明" userId="2d589a39-1b44-4d2a-a2c1-a242b2ff467f" providerId="ADAL" clId="{E0915AF1-8A29-2040-8F04-23B997C96138}" dt="2025-03-28T11:28:33.379" v="237" actId="1076"/>
          <ac:picMkLst>
            <pc:docMk/>
            <pc:sldMk cId="1090449774" sldId="384"/>
            <ac:picMk id="2" creationId="{873857F4-84D3-6F44-347C-923321F6F647}"/>
          </ac:picMkLst>
        </pc:picChg>
        <pc:picChg chg="del">
          <ac:chgData name="刘成明" userId="2d589a39-1b44-4d2a-a2c1-a242b2ff467f" providerId="ADAL" clId="{E0915AF1-8A29-2040-8F04-23B997C96138}" dt="2025-03-28T11:27:58.429" v="228" actId="478"/>
          <ac:picMkLst>
            <pc:docMk/>
            <pc:sldMk cId="1090449774" sldId="384"/>
            <ac:picMk id="3" creationId="{8F3245D1-9F5D-0EC2-11DD-5FDB999EB285}"/>
          </ac:picMkLst>
        </pc:picChg>
        <pc:picChg chg="add mod">
          <ac:chgData name="刘成明" userId="2d589a39-1b44-4d2a-a2c1-a242b2ff467f" providerId="ADAL" clId="{E0915AF1-8A29-2040-8F04-23B997C96138}" dt="2025-03-28T11:28:41.290" v="239" actId="14100"/>
          <ac:picMkLst>
            <pc:docMk/>
            <pc:sldMk cId="1090449774" sldId="384"/>
            <ac:picMk id="5" creationId="{6F9F0FAC-BAF0-241E-F283-B1A586F489EC}"/>
          </ac:picMkLst>
        </pc:picChg>
        <pc:picChg chg="del">
          <ac:chgData name="刘成明" userId="2d589a39-1b44-4d2a-a2c1-a242b2ff467f" providerId="ADAL" clId="{E0915AF1-8A29-2040-8F04-23B997C96138}" dt="2025-03-28T11:28:00.006" v="229" actId="478"/>
          <ac:picMkLst>
            <pc:docMk/>
            <pc:sldMk cId="1090449774" sldId="384"/>
            <ac:picMk id="6" creationId="{5B088E0E-D84A-9F90-8503-454E699D5102}"/>
          </ac:picMkLst>
        </pc:picChg>
        <pc:cxnChg chg="add mod">
          <ac:chgData name="刘成明" userId="2d589a39-1b44-4d2a-a2c1-a242b2ff467f" providerId="ADAL" clId="{E0915AF1-8A29-2040-8F04-23B997C96138}" dt="2025-03-28T11:29:04.421" v="244" actId="14100"/>
          <ac:cxnSpMkLst>
            <pc:docMk/>
            <pc:sldMk cId="1090449774" sldId="384"/>
            <ac:cxnSpMk id="9" creationId="{802D2857-F878-F0C3-7F80-E12403D569E2}"/>
          </ac:cxnSpMkLst>
        </pc:cxnChg>
      </pc:sldChg>
      <pc:sldChg chg="addSp delSp modSp add mod">
        <pc:chgData name="刘成明" userId="2d589a39-1b44-4d2a-a2c1-a242b2ff467f" providerId="ADAL" clId="{E0915AF1-8A29-2040-8F04-23B997C96138}" dt="2025-03-28T11:47:15.755" v="288" actId="207"/>
        <pc:sldMkLst>
          <pc:docMk/>
          <pc:sldMk cId="1294644639" sldId="385"/>
        </pc:sldMkLst>
        <pc:spChg chg="add mod">
          <ac:chgData name="刘成明" userId="2d589a39-1b44-4d2a-a2c1-a242b2ff467f" providerId="ADAL" clId="{E0915AF1-8A29-2040-8F04-23B997C96138}" dt="2025-03-28T11:44:24.251" v="286" actId="20577"/>
          <ac:spMkLst>
            <pc:docMk/>
            <pc:sldMk cId="1294644639" sldId="385"/>
            <ac:spMk id="6" creationId="{D89ED864-05D2-E6F5-2B92-4AEA513C39C7}"/>
          </ac:spMkLst>
        </pc:spChg>
        <pc:graphicFrameChg chg="mod modGraphic">
          <ac:chgData name="刘成明" userId="2d589a39-1b44-4d2a-a2c1-a242b2ff467f" providerId="ADAL" clId="{E0915AF1-8A29-2040-8F04-23B997C96138}" dt="2025-03-28T11:47:15.755" v="288" actId="207"/>
          <ac:graphicFrameMkLst>
            <pc:docMk/>
            <pc:sldMk cId="1294644639" sldId="385"/>
            <ac:graphicFrameMk id="8" creationId="{D45AEFAF-83FD-F6E4-8BD6-1D7D8CF816C6}"/>
          </ac:graphicFrameMkLst>
        </pc:graphicFrameChg>
        <pc:picChg chg="del">
          <ac:chgData name="刘成明" userId="2d589a39-1b44-4d2a-a2c1-a242b2ff467f" providerId="ADAL" clId="{E0915AF1-8A29-2040-8F04-23B997C96138}" dt="2025-03-28T11:32:04.616" v="265" actId="478"/>
          <ac:picMkLst>
            <pc:docMk/>
            <pc:sldMk cId="1294644639" sldId="385"/>
            <ac:picMk id="5" creationId="{F2142481-3C69-8F4E-1562-A2593413494C}"/>
          </ac:picMkLst>
        </pc:picChg>
        <pc:picChg chg="add mod">
          <ac:chgData name="刘成明" userId="2d589a39-1b44-4d2a-a2c1-a242b2ff467f" providerId="ADAL" clId="{E0915AF1-8A29-2040-8F04-23B997C96138}" dt="2025-03-28T11:32:08.496" v="266" actId="1076"/>
          <ac:picMkLst>
            <pc:docMk/>
            <pc:sldMk cId="1294644639" sldId="385"/>
            <ac:picMk id="7" creationId="{0048BA58-B530-D6DF-E00E-8E259E143153}"/>
          </ac:picMkLst>
        </pc:picChg>
      </pc:sldChg>
      <pc:sldChg chg="addSp delSp modSp add mod">
        <pc:chgData name="刘成明" userId="2d589a39-1b44-4d2a-a2c1-a242b2ff467f" providerId="ADAL" clId="{E0915AF1-8A29-2040-8F04-23B997C96138}" dt="2025-03-28T11:50:58.882" v="308" actId="478"/>
        <pc:sldMkLst>
          <pc:docMk/>
          <pc:sldMk cId="1947185337" sldId="386"/>
        </pc:sldMkLst>
        <pc:picChg chg="add del mod">
          <ac:chgData name="刘成明" userId="2d589a39-1b44-4d2a-a2c1-a242b2ff467f" providerId="ADAL" clId="{E0915AF1-8A29-2040-8F04-23B997C96138}" dt="2025-03-28T11:50:14.973" v="300" actId="478"/>
          <ac:picMkLst>
            <pc:docMk/>
            <pc:sldMk cId="1947185337" sldId="386"/>
            <ac:picMk id="2" creationId="{9A244BBD-2D41-7BB2-6934-3A0AC5DA2ADD}"/>
          </ac:picMkLst>
        </pc:picChg>
        <pc:picChg chg="add del mod">
          <ac:chgData name="刘成明" userId="2d589a39-1b44-4d2a-a2c1-a242b2ff467f" providerId="ADAL" clId="{E0915AF1-8A29-2040-8F04-23B997C96138}" dt="2025-03-28T11:50:18.049" v="302" actId="478"/>
          <ac:picMkLst>
            <pc:docMk/>
            <pc:sldMk cId="1947185337" sldId="386"/>
            <ac:picMk id="3" creationId="{B7A99BA5-C720-DEE1-C161-AA223A8D3300}"/>
          </ac:picMkLst>
        </pc:picChg>
        <pc:picChg chg="del">
          <ac:chgData name="刘成明" userId="2d589a39-1b44-4d2a-a2c1-a242b2ff467f" providerId="ADAL" clId="{E0915AF1-8A29-2040-8F04-23B997C96138}" dt="2025-03-28T11:50:58.882" v="308" actId="478"/>
          <ac:picMkLst>
            <pc:docMk/>
            <pc:sldMk cId="1947185337" sldId="386"/>
            <ac:picMk id="5" creationId="{A1EB5FE7-C2A9-A52E-2468-20CDF42CE278}"/>
          </ac:picMkLst>
        </pc:picChg>
        <pc:picChg chg="add mod">
          <ac:chgData name="刘成明" userId="2d589a39-1b44-4d2a-a2c1-a242b2ff467f" providerId="ADAL" clId="{E0915AF1-8A29-2040-8F04-23B997C96138}" dt="2025-03-28T11:50:54.112" v="307" actId="167"/>
          <ac:picMkLst>
            <pc:docMk/>
            <pc:sldMk cId="1947185337" sldId="386"/>
            <ac:picMk id="6" creationId="{B64CE508-1E24-7711-39F2-A7DC483F902F}"/>
          </ac:picMkLst>
        </pc:picChg>
      </pc:sldChg>
      <pc:sldChg chg="addSp delSp modSp add mod">
        <pc:chgData name="刘成明" userId="2d589a39-1b44-4d2a-a2c1-a242b2ff467f" providerId="ADAL" clId="{E0915AF1-8A29-2040-8F04-23B997C96138}" dt="2025-03-28T11:58:39.589" v="326" actId="1076"/>
        <pc:sldMkLst>
          <pc:docMk/>
          <pc:sldMk cId="3363541707" sldId="387"/>
        </pc:sldMkLst>
        <pc:spChg chg="mod">
          <ac:chgData name="刘成明" userId="2d589a39-1b44-4d2a-a2c1-a242b2ff467f" providerId="ADAL" clId="{E0915AF1-8A29-2040-8F04-23B997C96138}" dt="2025-03-28T11:58:30.349" v="322" actId="20577"/>
          <ac:spMkLst>
            <pc:docMk/>
            <pc:sldMk cId="3363541707" sldId="387"/>
            <ac:spMk id="6" creationId="{E6D7D3E7-5EE2-2EEC-E04E-7ED1AC478F3A}"/>
          </ac:spMkLst>
        </pc:spChg>
        <pc:graphicFrameChg chg="mod">
          <ac:chgData name="刘成明" userId="2d589a39-1b44-4d2a-a2c1-a242b2ff467f" providerId="ADAL" clId="{E0915AF1-8A29-2040-8F04-23B997C96138}" dt="2025-03-28T11:55:31.606" v="316"/>
          <ac:graphicFrameMkLst>
            <pc:docMk/>
            <pc:sldMk cId="3363541707" sldId="387"/>
            <ac:graphicFrameMk id="8" creationId="{1885C09C-9F0F-C21E-E259-E07382CBA12D}"/>
          </ac:graphicFrameMkLst>
        </pc:graphicFrameChg>
        <pc:picChg chg="add del mod">
          <ac:chgData name="刘成明" userId="2d589a39-1b44-4d2a-a2c1-a242b2ff467f" providerId="ADAL" clId="{E0915AF1-8A29-2040-8F04-23B997C96138}" dt="2025-03-28T11:58:18.500" v="317" actId="478"/>
          <ac:picMkLst>
            <pc:docMk/>
            <pc:sldMk cId="3363541707" sldId="387"/>
            <ac:picMk id="2" creationId="{98B01827-17EB-A226-85F8-9DB190F807AA}"/>
          </ac:picMkLst>
        </pc:picChg>
        <pc:picChg chg="add mod">
          <ac:chgData name="刘成明" userId="2d589a39-1b44-4d2a-a2c1-a242b2ff467f" providerId="ADAL" clId="{E0915AF1-8A29-2040-8F04-23B997C96138}" dt="2025-03-28T11:58:39.589" v="326" actId="1076"/>
          <ac:picMkLst>
            <pc:docMk/>
            <pc:sldMk cId="3363541707" sldId="387"/>
            <ac:picMk id="5" creationId="{176CA03A-6819-B4E3-4711-E10BA4BDAC98}"/>
          </ac:picMkLst>
        </pc:picChg>
        <pc:picChg chg="del">
          <ac:chgData name="刘成明" userId="2d589a39-1b44-4d2a-a2c1-a242b2ff467f" providerId="ADAL" clId="{E0915AF1-8A29-2040-8F04-23B997C96138}" dt="2025-03-28T11:58:36.897" v="324" actId="478"/>
          <ac:picMkLst>
            <pc:docMk/>
            <pc:sldMk cId="3363541707" sldId="387"/>
            <ac:picMk id="7" creationId="{1D8E17CE-DFC8-D9B2-4907-AAC25DB878ED}"/>
          </ac:picMkLst>
        </pc:picChg>
      </pc:sldChg>
      <pc:sldChg chg="addSp delSp modSp add mod ord">
        <pc:chgData name="刘成明" userId="2d589a39-1b44-4d2a-a2c1-a242b2ff467f" providerId="ADAL" clId="{E0915AF1-8A29-2040-8F04-23B997C96138}" dt="2025-03-28T12:01:22.403" v="335" actId="20578"/>
        <pc:sldMkLst>
          <pc:docMk/>
          <pc:sldMk cId="1840786220" sldId="388"/>
        </pc:sldMkLst>
        <pc:picChg chg="add mod">
          <ac:chgData name="刘成明" userId="2d589a39-1b44-4d2a-a2c1-a242b2ff467f" providerId="ADAL" clId="{E0915AF1-8A29-2040-8F04-23B997C96138}" dt="2025-03-28T12:00:49.825" v="333" actId="167"/>
          <ac:picMkLst>
            <pc:docMk/>
            <pc:sldMk cId="1840786220" sldId="388"/>
            <ac:picMk id="3" creationId="{63B18B3E-B068-DB9E-6DD6-D61AAA160D0E}"/>
          </ac:picMkLst>
        </pc:picChg>
        <pc:picChg chg="del">
          <ac:chgData name="刘成明" userId="2d589a39-1b44-4d2a-a2c1-a242b2ff467f" providerId="ADAL" clId="{E0915AF1-8A29-2040-8F04-23B997C96138}" dt="2025-03-28T12:00:54.580" v="334" actId="478"/>
          <ac:picMkLst>
            <pc:docMk/>
            <pc:sldMk cId="1840786220" sldId="388"/>
            <ac:picMk id="6" creationId="{C07A4F39-DD52-F739-515F-6BE8579B9719}"/>
          </ac:picMkLst>
        </pc:picChg>
      </pc:sldChg>
      <pc:sldChg chg="addSp modSp add mod">
        <pc:chgData name="刘成明" userId="2d589a39-1b44-4d2a-a2c1-a242b2ff467f" providerId="ADAL" clId="{E0915AF1-8A29-2040-8F04-23B997C96138}" dt="2025-03-28T12:47:44.074" v="443"/>
        <pc:sldMkLst>
          <pc:docMk/>
          <pc:sldMk cId="1741010851" sldId="389"/>
        </pc:sldMkLst>
        <pc:spChg chg="mod">
          <ac:chgData name="刘成明" userId="2d589a39-1b44-4d2a-a2c1-a242b2ff467f" providerId="ADAL" clId="{E0915AF1-8A29-2040-8F04-23B997C96138}" dt="2025-03-28T12:46:23.935" v="435" actId="20577"/>
          <ac:spMkLst>
            <pc:docMk/>
            <pc:sldMk cId="1741010851" sldId="389"/>
            <ac:spMk id="3" creationId="{3894171F-DCDB-88EE-235C-F3EC44C629BA}"/>
          </ac:spMkLst>
        </pc:spChg>
        <pc:graphicFrameChg chg="mod">
          <ac:chgData name="刘成明" userId="2d589a39-1b44-4d2a-a2c1-a242b2ff467f" providerId="ADAL" clId="{E0915AF1-8A29-2040-8F04-23B997C96138}" dt="2025-03-28T12:47:44.074" v="443"/>
          <ac:graphicFrameMkLst>
            <pc:docMk/>
            <pc:sldMk cId="1741010851" sldId="389"/>
            <ac:graphicFrameMk id="8" creationId="{34D95BEB-9494-593B-838C-E27850266A30}"/>
          </ac:graphicFrameMkLst>
        </pc:graphicFrameChg>
        <pc:picChg chg="add mod modCrop">
          <ac:chgData name="刘成明" userId="2d589a39-1b44-4d2a-a2c1-a242b2ff467f" providerId="ADAL" clId="{E0915AF1-8A29-2040-8F04-23B997C96138}" dt="2025-03-28T12:47:15.124" v="442" actId="1076"/>
          <ac:picMkLst>
            <pc:docMk/>
            <pc:sldMk cId="1741010851" sldId="389"/>
            <ac:picMk id="2" creationId="{BEEA0CEE-BC7C-1C47-F6DD-60158193D4EE}"/>
          </ac:picMkLst>
        </pc:picChg>
      </pc:sldChg>
      <pc:sldChg chg="addSp delSp modSp add mod">
        <pc:chgData name="刘成明" userId="2d589a39-1b44-4d2a-a2c1-a242b2ff467f" providerId="ADAL" clId="{E0915AF1-8A29-2040-8F04-23B997C96138}" dt="2025-03-28T12:49:17.023" v="468" actId="1076"/>
        <pc:sldMkLst>
          <pc:docMk/>
          <pc:sldMk cId="1998779596" sldId="390"/>
        </pc:sldMkLst>
        <pc:spChg chg="mod">
          <ac:chgData name="刘成明" userId="2d589a39-1b44-4d2a-a2c1-a242b2ff467f" providerId="ADAL" clId="{E0915AF1-8A29-2040-8F04-23B997C96138}" dt="2025-03-28T12:48:30.195" v="464" actId="20577"/>
          <ac:spMkLst>
            <pc:docMk/>
            <pc:sldMk cId="1998779596" sldId="390"/>
            <ac:spMk id="12" creationId="{49FE9923-FFD8-CB5F-CC89-30B78E04C47B}"/>
          </ac:spMkLst>
        </pc:spChg>
        <pc:picChg chg="del">
          <ac:chgData name="刘成明" userId="2d589a39-1b44-4d2a-a2c1-a242b2ff467f" providerId="ADAL" clId="{E0915AF1-8A29-2040-8F04-23B997C96138}" dt="2025-03-28T12:49:09.191" v="465" actId="478"/>
          <ac:picMkLst>
            <pc:docMk/>
            <pc:sldMk cId="1998779596" sldId="390"/>
            <ac:picMk id="3" creationId="{E19217A5-A4D7-A353-4173-3C8B129F908D}"/>
          </ac:picMkLst>
        </pc:picChg>
        <pc:picChg chg="add mod">
          <ac:chgData name="刘成明" userId="2d589a39-1b44-4d2a-a2c1-a242b2ff467f" providerId="ADAL" clId="{E0915AF1-8A29-2040-8F04-23B997C96138}" dt="2025-03-28T12:49:17.023" v="468" actId="1076"/>
          <ac:picMkLst>
            <pc:docMk/>
            <pc:sldMk cId="1998779596" sldId="390"/>
            <ac:picMk id="5" creationId="{815B406C-B93D-4516-EC76-82AFBA9062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6A46-9C7D-4BF1-95DE-F0A6B9820102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03F0-A531-47EF-B20C-AD11CF3AD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C03F0-A531-47EF-B20C-AD11CF3AD2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4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6503-5CCD-58C1-54AC-72FD265C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B94A20-B812-AB72-79B8-1D0E40295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C8F1CC-3322-12FD-237E-B22256A26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E36760-2272-D505-E350-A674A1BA7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C03F0-A531-47EF-B20C-AD11CF3AD2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4A72-D96B-45E2-9822-D369B28620EB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CA85-73AC-46F2-8508-C340ADCFA452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5067-8E05-403D-A142-AF5E180BDDD0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B8F7-F892-410F-9507-E1E9490D6525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CED-2539-4356-862F-B474C45651AB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0BB5-F462-4751-82AA-1AF7AAD46ACE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186-03BB-40B8-932E-EB8854CE214C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844-DEEE-4AE7-97FE-DED204A25E12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89D4-0873-4EAF-917C-53C95DA918B2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387-7049-4C3E-9FC4-796957EB643A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3F9-5A3F-49C4-A887-138A8DF6E29A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695E-EAF5-465A-BB4E-B08220F4CD9D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24744"/>
            <a:ext cx="103632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Light-mass FCP selections</a:t>
            </a:r>
            <a:endParaRPr lang="zh-CN" altLang="en-US" i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470025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Chengming</a:t>
            </a:r>
            <a:r>
              <a:rPr lang="en-US" altLang="zh-CN" dirty="0">
                <a:solidFill>
                  <a:schemeClr val="tx1"/>
                </a:solidFill>
              </a:rPr>
              <a:t> Liu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2025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03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28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55EEDD-A7B8-F30C-D2A3-BC5E2E62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584927"/>
            <a:ext cx="2736304" cy="17150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D7ACBAA-06D9-8D63-1916-295D65908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30" y="2693987"/>
            <a:ext cx="2462854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4F1F4-07B0-8434-A909-912ECA47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55B22C-0900-AD96-4FCF-FD228DC4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E761EA0-19D3-48B0-6828-F990D174734E}"/>
              </a:ext>
            </a:extLst>
          </p:cNvPr>
          <p:cNvSpPr txBox="1">
            <a:spLocks/>
          </p:cNvSpPr>
          <p:nvPr/>
        </p:nvSpPr>
        <p:spPr>
          <a:xfrm>
            <a:off x="1055440" y="166434"/>
            <a:ext cx="108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Small charge events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927BCD-9F35-0B3F-F70D-8083D176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1" y="1340768"/>
            <a:ext cx="5824496" cy="46851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7EF872-8805-A075-2695-5BD87A35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70" y="1142339"/>
            <a:ext cx="5545056" cy="45733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3955A0C-2D35-4538-6293-58667B539B1B}"/>
              </a:ext>
            </a:extLst>
          </p:cNvPr>
          <p:cNvSpPr txBox="1"/>
          <p:nvPr/>
        </p:nvSpPr>
        <p:spPr>
          <a:xfrm>
            <a:off x="10056440" y="5517232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Total </a:t>
            </a:r>
            <a:r>
              <a:rPr kumimoji="1" lang="en-US" altLang="zh-CN" dirty="0" err="1"/>
              <a:t>Edep</a:t>
            </a:r>
            <a:r>
              <a:rPr kumimoji="1" lang="en-US" altLang="zh-CN" dirty="0"/>
              <a:t> (GeV)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86D259-E268-7911-D479-5F6483B0B156}"/>
              </a:ext>
            </a:extLst>
          </p:cNvPr>
          <p:cNvSpPr txBox="1"/>
          <p:nvPr/>
        </p:nvSpPr>
        <p:spPr>
          <a:xfrm rot="16200000">
            <a:off x="5014431" y="2266131"/>
            <a:ext cx="253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Max Layer </a:t>
            </a:r>
            <a:r>
              <a:rPr kumimoji="1" lang="en-US" altLang="zh-CN" dirty="0" err="1"/>
              <a:t>Edep</a:t>
            </a:r>
            <a:r>
              <a:rPr kumimoji="1" lang="en-US" altLang="zh-CN" dirty="0"/>
              <a:t> (GeV)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715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A7C5-0252-4E39-FB9D-F5E9E1D8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3FE5F8-1D4C-9F14-6F50-6ED8FCEF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7" y="1096755"/>
            <a:ext cx="7048320" cy="384735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573028-E827-2561-051C-F7D146D6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025" name="Picture 1" descr="page126image25844848">
            <a:extLst>
              <a:ext uri="{FF2B5EF4-FFF2-40B4-BE49-F238E27FC236}">
                <a16:creationId xmlns:a16="http://schemas.microsoft.com/office/drawing/2014/main" id="{0DCACD2B-AF8C-3F46-99B7-0A802B33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26image25845680">
            <a:extLst>
              <a:ext uri="{FF2B5EF4-FFF2-40B4-BE49-F238E27FC236}">
                <a16:creationId xmlns:a16="http://schemas.microsoft.com/office/drawing/2014/main" id="{10FF03DD-FE58-17A1-D425-550B3509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26image25846304">
            <a:extLst>
              <a:ext uri="{FF2B5EF4-FFF2-40B4-BE49-F238E27FC236}">
                <a16:creationId xmlns:a16="http://schemas.microsoft.com/office/drawing/2014/main" id="{992D09A9-F824-215C-7B40-EB6EB82D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26image25846512">
            <a:extLst>
              <a:ext uri="{FF2B5EF4-FFF2-40B4-BE49-F238E27FC236}">
                <a16:creationId xmlns:a16="http://schemas.microsoft.com/office/drawing/2014/main" id="{AD70A8C9-A999-66FD-8A3D-E98A0CE4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26image25846720">
            <a:extLst>
              <a:ext uri="{FF2B5EF4-FFF2-40B4-BE49-F238E27FC236}">
                <a16:creationId xmlns:a16="http://schemas.microsoft.com/office/drawing/2014/main" id="{819207A1-9F69-A4B2-5179-85F5ED15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26image25847344">
            <a:extLst>
              <a:ext uri="{FF2B5EF4-FFF2-40B4-BE49-F238E27FC236}">
                <a16:creationId xmlns:a16="http://schemas.microsoft.com/office/drawing/2014/main" id="{3D729999-2A54-4BC2-4846-963308D8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26image25847552">
            <a:extLst>
              <a:ext uri="{FF2B5EF4-FFF2-40B4-BE49-F238E27FC236}">
                <a16:creationId xmlns:a16="http://schemas.microsoft.com/office/drawing/2014/main" id="{FD563D05-4F23-1010-3747-CBBF7118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26image25847760">
            <a:extLst>
              <a:ext uri="{FF2B5EF4-FFF2-40B4-BE49-F238E27FC236}">
                <a16:creationId xmlns:a16="http://schemas.microsoft.com/office/drawing/2014/main" id="{D67CB06C-5D07-427F-2AC4-536D17ED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26image25847968">
            <a:extLst>
              <a:ext uri="{FF2B5EF4-FFF2-40B4-BE49-F238E27FC236}">
                <a16:creationId xmlns:a16="http://schemas.microsoft.com/office/drawing/2014/main" id="{90FBD706-DEEE-4E19-6186-A3FD88F1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26image25848176">
            <a:extLst>
              <a:ext uri="{FF2B5EF4-FFF2-40B4-BE49-F238E27FC236}">
                <a16:creationId xmlns:a16="http://schemas.microsoft.com/office/drawing/2014/main" id="{76B008E3-D8E3-3433-E514-FAC28F64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26image25848384">
            <a:extLst>
              <a:ext uri="{FF2B5EF4-FFF2-40B4-BE49-F238E27FC236}">
                <a16:creationId xmlns:a16="http://schemas.microsoft.com/office/drawing/2014/main" id="{379B67D0-DDA7-B169-5892-F5B086EA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26image25848592">
            <a:extLst>
              <a:ext uri="{FF2B5EF4-FFF2-40B4-BE49-F238E27FC236}">
                <a16:creationId xmlns:a16="http://schemas.microsoft.com/office/drawing/2014/main" id="{4352CAE0-9D71-2CB6-94AA-7C152203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26image25848800">
            <a:extLst>
              <a:ext uri="{FF2B5EF4-FFF2-40B4-BE49-F238E27FC236}">
                <a16:creationId xmlns:a16="http://schemas.microsoft.com/office/drawing/2014/main" id="{57D1A5D6-C7C1-E1BD-052F-C508BFBF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3894171F-DCDB-88EE-235C-F3EC44C629BA}"/>
              </a:ext>
            </a:extLst>
          </p:cNvPr>
          <p:cNvSpPr txBox="1">
            <a:spLocks/>
          </p:cNvSpPr>
          <p:nvPr/>
        </p:nvSpPr>
        <p:spPr>
          <a:xfrm>
            <a:off x="1055440" y="166434"/>
            <a:ext cx="108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STK charge</a:t>
            </a:r>
            <a:r>
              <a:rPr lang="zh-CN" altLang="en-US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TotE</a:t>
            </a:r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&gt;30GeV)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4D95BEB-9494-593B-838C-E2785026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03659"/>
              </p:ext>
            </p:extLst>
          </p:nvPr>
        </p:nvGraphicFramePr>
        <p:xfrm>
          <a:off x="1804628" y="5055553"/>
          <a:ext cx="8128000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10343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376626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19137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698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5445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Item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Ele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Prt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LFCP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Data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47810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STK_Old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521271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285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160788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252302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516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STK_4LNs6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409139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266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149405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193481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8557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STK_12LNs6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297356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291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116608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</a:rPr>
                        <a:t>166665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15300274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0B34BB1-B687-02C9-263E-7E66206090BC}"/>
              </a:ext>
            </a:extLst>
          </p:cNvPr>
          <p:cNvSpPr txBox="1"/>
          <p:nvPr/>
        </p:nvSpPr>
        <p:spPr>
          <a:xfrm>
            <a:off x="7248128" y="1798805"/>
            <a:ext cx="4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Old method:(effective number &gt;=2)</a:t>
            </a:r>
          </a:p>
          <a:p>
            <a:pPr marL="800100" lvl="1" indent="-342900">
              <a:buAutoNum type="arabicPeriod"/>
            </a:pPr>
            <a:r>
              <a:rPr kumimoji="1" lang="en-US" altLang="zh-CN" dirty="0"/>
              <a:t>4LNs6: (effective number &gt;=2)</a:t>
            </a:r>
          </a:p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12LNs6: (effective number &gt;=</a:t>
            </a:r>
            <a:r>
              <a:rPr kumimoji="1" lang="en-US" altLang="zh-CN" dirty="0">
                <a:solidFill>
                  <a:srgbClr val="FF0000"/>
                </a:solidFill>
              </a:rPr>
              <a:t>3</a:t>
            </a:r>
            <a:r>
              <a:rPr kumimoji="1" lang="en-US" altLang="zh-CN" dirty="0"/>
              <a:t>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EA0CEE-BC7C-1C47-F6DD-60158193D4E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425"/>
          <a:stretch/>
        </p:blipFill>
        <p:spPr>
          <a:xfrm>
            <a:off x="223211" y="1096755"/>
            <a:ext cx="7289513" cy="39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7548-D39C-3D16-D221-FEA7D4FF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4217D6-245C-98E3-124B-E9C5B958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069"/>
            <a:ext cx="5885174" cy="573325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DCF8D2-51BF-2C27-1066-CAACFEB2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00E4651-CBC5-C8A4-B870-5D50846D1725}"/>
              </a:ext>
            </a:extLst>
          </p:cNvPr>
          <p:cNvCxnSpPr>
            <a:cxnSpLocks/>
          </p:cNvCxnSpPr>
          <p:nvPr/>
        </p:nvCxnSpPr>
        <p:spPr>
          <a:xfrm>
            <a:off x="6096000" y="1340768"/>
            <a:ext cx="0" cy="549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C59E31E-3582-C62F-C93F-33F2820AF02F}"/>
              </a:ext>
            </a:extLst>
          </p:cNvPr>
          <p:cNvSpPr txBox="1"/>
          <p:nvPr/>
        </p:nvSpPr>
        <p:spPr>
          <a:xfrm>
            <a:off x="1199456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4LNs6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FE9923-FFD8-CB5F-CC89-30B78E04C47B}"/>
              </a:ext>
            </a:extLst>
          </p:cNvPr>
          <p:cNvSpPr txBox="1"/>
          <p:nvPr/>
        </p:nvSpPr>
        <p:spPr>
          <a:xfrm>
            <a:off x="7464152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4LNs6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TotE</a:t>
            </a:r>
            <a:r>
              <a:rPr kumimoji="1" lang="en-US" altLang="zh-CN" dirty="0"/>
              <a:t>&gt;30GeV)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5B406C-B93D-4516-EC76-82AFBA906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99" y="1111534"/>
            <a:ext cx="5885174" cy="57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7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82E53-7FBA-6A56-9D08-5D6FAF61A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C35E57-8A89-6923-F8D9-6F85F45C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8F08A4-FC2C-47A1-B5F8-F25444E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CE50F6F-01A2-D7EF-E04B-394DD07B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66434"/>
            <a:ext cx="10801200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STK</a:t>
            </a:r>
            <a:r>
              <a:rPr lang="zh-CN" alt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altLang="zh-CN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charge</a:t>
            </a:r>
            <a:r>
              <a:rPr lang="zh-CN" alt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altLang="zh-CN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method</a:t>
            </a:r>
            <a:endParaRPr lang="" altLang="en-US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BED1FB-8641-231C-AFE3-3A9AFA115ADC}"/>
              </a:ext>
            </a:extLst>
          </p:cNvPr>
          <p:cNvSpPr txBox="1"/>
          <p:nvPr/>
        </p:nvSpPr>
        <p:spPr>
          <a:xfrm>
            <a:off x="803412" y="1196752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total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edep</a:t>
            </a:r>
            <a:r>
              <a:rPr kumimoji="1" lang="en-US" altLang="zh-CN" dirty="0"/>
              <a:t> &gt; 10 GeV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Add Max-</a:t>
            </a:r>
            <a:r>
              <a:rPr kumimoji="1" lang="en-US" altLang="zh-CN" dirty="0" err="1"/>
              <a:t>Edep</a:t>
            </a:r>
            <a:r>
              <a:rPr kumimoji="1" lang="en-US" altLang="zh-CN" dirty="0"/>
              <a:t> strip limitation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Eta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correction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Hitting edge ejection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Effective signal selection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endParaRPr kumimoji="1" lang="en-US" altLang="zh-CN" dirty="0"/>
          </a:p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Old method: average signals with </a:t>
            </a:r>
            <a:r>
              <a:rPr kumimoji="1" lang="en-US" altLang="zh-CN" dirty="0" err="1"/>
              <a:t>adc</a:t>
            </a:r>
            <a:r>
              <a:rPr kumimoji="1" lang="en-US" altLang="zh-CN" dirty="0"/>
              <a:t> &lt; 120 from first 4 sub-layers (effective number &gt;=2)</a:t>
            </a:r>
          </a:p>
          <a:p>
            <a:pPr marL="800100" lvl="1" indent="-342900">
              <a:buAutoNum type="arabicPeriod"/>
            </a:pPr>
            <a:r>
              <a:rPr kumimoji="1" lang="en-US" altLang="zh-CN" dirty="0"/>
              <a:t>4LNs6: average signals from first 4 sub-layers (effective number &gt;=2)</a:t>
            </a:r>
          </a:p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12LNs6: average signals from all of the sub-layers (effective number &gt;=4)</a:t>
            </a:r>
          </a:p>
          <a:p>
            <a:pPr marL="800100" lvl="1" indent="-342900">
              <a:buAutoNum type="arabicPeriod"/>
            </a:pP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7C4B6F-13D8-51EC-AFF6-C8B1A6492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66046"/>
          <a:stretch/>
        </p:blipFill>
        <p:spPr>
          <a:xfrm>
            <a:off x="785683" y="3134066"/>
            <a:ext cx="10308174" cy="1854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55593-4DCA-4A0E-5C26-B67989803464}"/>
                  </a:ext>
                </a:extLst>
              </p:cNvPr>
              <p:cNvSpPr txBox="1"/>
              <p:nvPr/>
            </p:nvSpPr>
            <p:spPr>
              <a:xfrm>
                <a:off x="4249777" y="5105412"/>
                <a:ext cx="3379987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b="0" dirty="0">
                    <a:solidFill>
                      <a:srgbClr val="FF0000"/>
                    </a:solidFill>
                  </a:rPr>
                  <a:t>E120</a:t>
                </a:r>
                <a:r>
                  <a:rPr kumimoji="1" lang="en-US" altLang="zh-CN" sz="1600" dirty="0">
                    <a:solidFill>
                      <a:srgbClr val="FF0000"/>
                    </a:solidFill>
                  </a:rPr>
                  <a:t>Ns6</a:t>
                </a:r>
                <a:r>
                  <a:rPr kumimoji="1" lang="en-US" altLang="zh-CN" sz="1600" dirty="0">
                    <a:solidFill>
                      <a:schemeClr val="tx1"/>
                    </a:solidFill>
                  </a:rPr>
                  <a:t>: </a:t>
                </a:r>
                <a:r>
                  <a:rPr kumimoji="1" lang="zh-CN" altLang="en-US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𝑆𝑡𝑘𝐸𝑛𝑔</m:t>
                    </m:r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𝑆𝑡𝑟𝑖𝑝𝑠</m:t>
                    </m:r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endParaRPr kumimoji="1" lang="en-US" altLang="zh-CN" sz="1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55593-4DCA-4A0E-5C26-B67989803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77" y="5105412"/>
                <a:ext cx="3379987" cy="442044"/>
              </a:xfrm>
              <a:prstGeom prst="rect">
                <a:avLst/>
              </a:prstGeom>
              <a:blipFill>
                <a:blip r:embed="rId3"/>
                <a:stretch>
                  <a:fillRect l="-749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89788C9-2AD6-F364-2201-3BA28F5F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b="50000"/>
          <a:stretch/>
        </p:blipFill>
        <p:spPr>
          <a:xfrm>
            <a:off x="4037751" y="1305138"/>
            <a:ext cx="4896544" cy="1720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D2328D5-D9DF-FFB0-D6B6-DA269A3AFF35}"/>
              </a:ext>
            </a:extLst>
          </p:cNvPr>
          <p:cNvSpPr txBox="1"/>
          <p:nvPr/>
        </p:nvSpPr>
        <p:spPr>
          <a:xfrm>
            <a:off x="8807172" y="1382085"/>
            <a:ext cx="3276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X: The difference between track hitting PSD strip and maximum energy deposition strip</a:t>
            </a:r>
          </a:p>
          <a:p>
            <a:r>
              <a:rPr kumimoji="1" lang="en-US" altLang="zh-CN" dirty="0"/>
              <a:t>Y: Maximum deposition of PSD energy (without angle correction)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0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59D5-8C57-E50B-4825-C6112D660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B5779F-347C-3D79-FC97-6FF67FDC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025" name="Picture 1" descr="page126image25844848">
            <a:extLst>
              <a:ext uri="{FF2B5EF4-FFF2-40B4-BE49-F238E27FC236}">
                <a16:creationId xmlns:a16="http://schemas.microsoft.com/office/drawing/2014/main" id="{092F243F-3E89-27AF-C3B4-8661CB3B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26image25845680">
            <a:extLst>
              <a:ext uri="{FF2B5EF4-FFF2-40B4-BE49-F238E27FC236}">
                <a16:creationId xmlns:a16="http://schemas.microsoft.com/office/drawing/2014/main" id="{BB67D839-B3C1-D307-C8D9-FE822933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26image25846304">
            <a:extLst>
              <a:ext uri="{FF2B5EF4-FFF2-40B4-BE49-F238E27FC236}">
                <a16:creationId xmlns:a16="http://schemas.microsoft.com/office/drawing/2014/main" id="{3EF560B2-20A1-6E04-B4E9-C13584D9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26image25846512">
            <a:extLst>
              <a:ext uri="{FF2B5EF4-FFF2-40B4-BE49-F238E27FC236}">
                <a16:creationId xmlns:a16="http://schemas.microsoft.com/office/drawing/2014/main" id="{08DFDAE9-BA5C-92AD-46C6-66BFF8C7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26image25846720">
            <a:extLst>
              <a:ext uri="{FF2B5EF4-FFF2-40B4-BE49-F238E27FC236}">
                <a16:creationId xmlns:a16="http://schemas.microsoft.com/office/drawing/2014/main" id="{C545E224-18A7-B39D-9E18-B2E13BC1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26image25847344">
            <a:extLst>
              <a:ext uri="{FF2B5EF4-FFF2-40B4-BE49-F238E27FC236}">
                <a16:creationId xmlns:a16="http://schemas.microsoft.com/office/drawing/2014/main" id="{1FB8DE62-76E5-32E8-7AAC-4871A855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26image25847552">
            <a:extLst>
              <a:ext uri="{FF2B5EF4-FFF2-40B4-BE49-F238E27FC236}">
                <a16:creationId xmlns:a16="http://schemas.microsoft.com/office/drawing/2014/main" id="{6898C1D3-6F6C-85B1-F1BA-F2965E5B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26image25847760">
            <a:extLst>
              <a:ext uri="{FF2B5EF4-FFF2-40B4-BE49-F238E27FC236}">
                <a16:creationId xmlns:a16="http://schemas.microsoft.com/office/drawing/2014/main" id="{FEB1B651-ACE0-A3DF-DED0-F8985F56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26image25847968">
            <a:extLst>
              <a:ext uri="{FF2B5EF4-FFF2-40B4-BE49-F238E27FC236}">
                <a16:creationId xmlns:a16="http://schemas.microsoft.com/office/drawing/2014/main" id="{A3DDDD86-1CFA-00A8-8DF0-CF75FF55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26image25848176">
            <a:extLst>
              <a:ext uri="{FF2B5EF4-FFF2-40B4-BE49-F238E27FC236}">
                <a16:creationId xmlns:a16="http://schemas.microsoft.com/office/drawing/2014/main" id="{88275EB0-F284-AE8A-9CE5-F61246AA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26image25848384">
            <a:extLst>
              <a:ext uri="{FF2B5EF4-FFF2-40B4-BE49-F238E27FC236}">
                <a16:creationId xmlns:a16="http://schemas.microsoft.com/office/drawing/2014/main" id="{EEDE5E5F-26AC-3D2F-1736-7B4AC522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26image25848592">
            <a:extLst>
              <a:ext uri="{FF2B5EF4-FFF2-40B4-BE49-F238E27FC236}">
                <a16:creationId xmlns:a16="http://schemas.microsoft.com/office/drawing/2014/main" id="{1811FE99-DF51-9402-5120-42BB2B63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26image25848800">
            <a:extLst>
              <a:ext uri="{FF2B5EF4-FFF2-40B4-BE49-F238E27FC236}">
                <a16:creationId xmlns:a16="http://schemas.microsoft.com/office/drawing/2014/main" id="{BAD4E03E-34A3-E190-A515-3966BEA8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F605A6-169E-CFBC-0470-BC84C25B50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592" y="1118440"/>
            <a:ext cx="6890072" cy="3758614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13792F6-30E7-62FD-2C30-42462D70C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82460"/>
              </p:ext>
            </p:extLst>
          </p:nvPr>
        </p:nvGraphicFramePr>
        <p:xfrm>
          <a:off x="1804628" y="5055553"/>
          <a:ext cx="8128000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10343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376626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19137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698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5445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 b="1" dirty="0">
                          <a:effectLst/>
                        </a:rPr>
                        <a:t>Item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Ele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Prt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LFCP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Data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47810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STK_Old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674050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10782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212403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3.12702e+06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516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STK_4LNs6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531525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9857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197082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2.52233e+06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8557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STK_12LNs6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271926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10935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108700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dirty="0">
                          <a:effectLst/>
                        </a:rPr>
                        <a:t>2.11738e+06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153002746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C00B5FB5-6F1E-2712-0FCA-6A5ADA15D744}"/>
              </a:ext>
            </a:extLst>
          </p:cNvPr>
          <p:cNvSpPr txBox="1">
            <a:spLocks/>
          </p:cNvSpPr>
          <p:nvPr/>
        </p:nvSpPr>
        <p:spPr>
          <a:xfrm>
            <a:off x="1055440" y="166434"/>
            <a:ext cx="108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STK charge</a:t>
            </a:r>
          </a:p>
        </p:txBody>
      </p:sp>
    </p:spTree>
    <p:extLst>
      <p:ext uri="{BB962C8B-B14F-4D97-AF65-F5344CB8AC3E}">
        <p14:creationId xmlns:p14="http://schemas.microsoft.com/office/powerpoint/2010/main" val="20107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5189C-2DE3-AC69-064E-189D4C2BB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C63A4F-2456-7633-6D86-0B76188E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3857F4-84D3-6F44-347C-923321F6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069"/>
            <a:ext cx="5885174" cy="57332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9F0FAC-BAF0-241E-F283-B1A586F4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16" y="1107069"/>
            <a:ext cx="5896836" cy="5745297"/>
          </a:xfrm>
          <a:prstGeom prst="rect">
            <a:avLst/>
          </a:prstGeom>
        </p:spPr>
      </p:pic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02D2857-F878-F0C3-7F80-E12403D569E2}"/>
              </a:ext>
            </a:extLst>
          </p:cNvPr>
          <p:cNvCxnSpPr>
            <a:cxnSpLocks/>
          </p:cNvCxnSpPr>
          <p:nvPr/>
        </p:nvCxnSpPr>
        <p:spPr>
          <a:xfrm>
            <a:off x="6096000" y="1340768"/>
            <a:ext cx="0" cy="549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1D17E99-02B8-CCA5-4957-BCB85A4EB7EE}"/>
              </a:ext>
            </a:extLst>
          </p:cNvPr>
          <p:cNvSpPr txBox="1"/>
          <p:nvPr/>
        </p:nvSpPr>
        <p:spPr>
          <a:xfrm>
            <a:off x="1199456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4LNs6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96B042-F36D-9434-EE58-D38DF34341D5}"/>
              </a:ext>
            </a:extLst>
          </p:cNvPr>
          <p:cNvSpPr txBox="1"/>
          <p:nvPr/>
        </p:nvSpPr>
        <p:spPr>
          <a:xfrm>
            <a:off x="7464152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12LNs6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44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50CEE-3F57-E36A-30C0-83D49706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E699B8-782D-FBBC-8F58-9B473BDE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025" name="Picture 1" descr="page126image25844848">
            <a:extLst>
              <a:ext uri="{FF2B5EF4-FFF2-40B4-BE49-F238E27FC236}">
                <a16:creationId xmlns:a16="http://schemas.microsoft.com/office/drawing/2014/main" id="{5022ACF3-DEC2-5008-4D38-DE27838A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26image25845680">
            <a:extLst>
              <a:ext uri="{FF2B5EF4-FFF2-40B4-BE49-F238E27FC236}">
                <a16:creationId xmlns:a16="http://schemas.microsoft.com/office/drawing/2014/main" id="{6C823474-8863-E531-C21F-72CC0135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26image25846304">
            <a:extLst>
              <a:ext uri="{FF2B5EF4-FFF2-40B4-BE49-F238E27FC236}">
                <a16:creationId xmlns:a16="http://schemas.microsoft.com/office/drawing/2014/main" id="{A9836EBD-7D39-A08C-8D88-F0438CC6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26image25846512">
            <a:extLst>
              <a:ext uri="{FF2B5EF4-FFF2-40B4-BE49-F238E27FC236}">
                <a16:creationId xmlns:a16="http://schemas.microsoft.com/office/drawing/2014/main" id="{77101DC5-16E9-9CAB-3828-09F19CAA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26image25846720">
            <a:extLst>
              <a:ext uri="{FF2B5EF4-FFF2-40B4-BE49-F238E27FC236}">
                <a16:creationId xmlns:a16="http://schemas.microsoft.com/office/drawing/2014/main" id="{48ABB19E-BF02-4654-EDA8-BEB7F5EA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26image25847344">
            <a:extLst>
              <a:ext uri="{FF2B5EF4-FFF2-40B4-BE49-F238E27FC236}">
                <a16:creationId xmlns:a16="http://schemas.microsoft.com/office/drawing/2014/main" id="{E4AEC20C-E83A-0D6B-7978-3160D85F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26image25847552">
            <a:extLst>
              <a:ext uri="{FF2B5EF4-FFF2-40B4-BE49-F238E27FC236}">
                <a16:creationId xmlns:a16="http://schemas.microsoft.com/office/drawing/2014/main" id="{08595ECE-BCA0-49DF-3536-8DD5B586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26image25847760">
            <a:extLst>
              <a:ext uri="{FF2B5EF4-FFF2-40B4-BE49-F238E27FC236}">
                <a16:creationId xmlns:a16="http://schemas.microsoft.com/office/drawing/2014/main" id="{CD8184DC-E0F4-D248-CDA2-68EDA8D7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26image25847968">
            <a:extLst>
              <a:ext uri="{FF2B5EF4-FFF2-40B4-BE49-F238E27FC236}">
                <a16:creationId xmlns:a16="http://schemas.microsoft.com/office/drawing/2014/main" id="{F7DCCA67-0DE7-EDB6-27A0-EC81DFB2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26image25848176">
            <a:extLst>
              <a:ext uri="{FF2B5EF4-FFF2-40B4-BE49-F238E27FC236}">
                <a16:creationId xmlns:a16="http://schemas.microsoft.com/office/drawing/2014/main" id="{412DEB70-00D0-0270-C52E-B2EE904A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26image25848384">
            <a:extLst>
              <a:ext uri="{FF2B5EF4-FFF2-40B4-BE49-F238E27FC236}">
                <a16:creationId xmlns:a16="http://schemas.microsoft.com/office/drawing/2014/main" id="{D59A563A-C917-794C-43F5-C48D46C9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26image25848592">
            <a:extLst>
              <a:ext uri="{FF2B5EF4-FFF2-40B4-BE49-F238E27FC236}">
                <a16:creationId xmlns:a16="http://schemas.microsoft.com/office/drawing/2014/main" id="{EF612DCC-241C-0C4A-DD89-C36D4593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26image25848800">
            <a:extLst>
              <a:ext uri="{FF2B5EF4-FFF2-40B4-BE49-F238E27FC236}">
                <a16:creationId xmlns:a16="http://schemas.microsoft.com/office/drawing/2014/main" id="{8451AEC4-6908-385A-229A-A37C30D4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C51C6745-581C-B9C5-3C89-551AEFB530EA}"/>
              </a:ext>
            </a:extLst>
          </p:cNvPr>
          <p:cNvSpPr txBox="1">
            <a:spLocks/>
          </p:cNvSpPr>
          <p:nvPr/>
        </p:nvSpPr>
        <p:spPr>
          <a:xfrm>
            <a:off x="1055440" y="166434"/>
            <a:ext cx="108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STK charge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45AEFAF-83FD-F6E4-8BD6-1D7D8CF81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5786"/>
              </p:ext>
            </p:extLst>
          </p:nvPr>
        </p:nvGraphicFramePr>
        <p:xfrm>
          <a:off x="1804628" y="5055553"/>
          <a:ext cx="8128000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10343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376626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19137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698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5445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Item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Ele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Prt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LFCP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Data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47810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STK_Old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674050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10782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212403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3.12702e+06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516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STK_4LNs6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531525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9857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197082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2.52233e+06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8557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STK_12LNs6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614991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11079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236856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dirty="0">
                          <a:effectLst/>
                        </a:rPr>
                        <a:t>3.19362e+06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15300274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89ED864-05D2-E6F5-2B92-4AEA513C39C7}"/>
              </a:ext>
            </a:extLst>
          </p:cNvPr>
          <p:cNvSpPr txBox="1"/>
          <p:nvPr/>
        </p:nvSpPr>
        <p:spPr>
          <a:xfrm>
            <a:off x="7248128" y="1798805"/>
            <a:ext cx="4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Old method:(effective number &gt;=2)</a:t>
            </a:r>
          </a:p>
          <a:p>
            <a:pPr marL="800100" lvl="1" indent="-342900">
              <a:buAutoNum type="arabicPeriod"/>
            </a:pPr>
            <a:r>
              <a:rPr kumimoji="1" lang="en-US" altLang="zh-CN" dirty="0"/>
              <a:t>4LNs6: (effective number &gt;=2)</a:t>
            </a:r>
          </a:p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12LNs6: (effective number &gt;=</a:t>
            </a:r>
            <a:r>
              <a:rPr kumimoji="1" lang="en-US" altLang="zh-CN" dirty="0">
                <a:solidFill>
                  <a:srgbClr val="FF0000"/>
                </a:solidFill>
              </a:rPr>
              <a:t>2</a:t>
            </a:r>
            <a:r>
              <a:rPr kumimoji="1" lang="en-US" altLang="zh-CN" dirty="0"/>
              <a:t>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48BA58-B530-D6DF-E00E-8E259E1431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300" y="1185496"/>
            <a:ext cx="6890072" cy="37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E01B-7692-81D4-5EF6-7117AB95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64CE508-1E24-7711-39F2-A7DC483F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16" y="1110972"/>
            <a:ext cx="5885748" cy="574702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A244BBD-2D41-7BB2-6934-3A0AC5DA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069"/>
            <a:ext cx="5885174" cy="573325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D623B-5EC6-EC4D-16B9-A2CB696A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75062D8-6C31-225B-0EE8-2C469D46A560}"/>
              </a:ext>
            </a:extLst>
          </p:cNvPr>
          <p:cNvCxnSpPr>
            <a:cxnSpLocks/>
          </p:cNvCxnSpPr>
          <p:nvPr/>
        </p:nvCxnSpPr>
        <p:spPr>
          <a:xfrm>
            <a:off x="6096000" y="1340768"/>
            <a:ext cx="0" cy="549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582D74F-3AFC-CD88-70C3-189581227625}"/>
              </a:ext>
            </a:extLst>
          </p:cNvPr>
          <p:cNvSpPr txBox="1"/>
          <p:nvPr/>
        </p:nvSpPr>
        <p:spPr>
          <a:xfrm>
            <a:off x="1199456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4LNs6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3A1F2D-DDA6-8DF7-4BD7-70896AA6FB70}"/>
              </a:ext>
            </a:extLst>
          </p:cNvPr>
          <p:cNvSpPr txBox="1"/>
          <p:nvPr/>
        </p:nvSpPr>
        <p:spPr>
          <a:xfrm>
            <a:off x="7464152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12LNs6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18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8C6B8F-A33F-108D-2F58-C4D5309A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6B537C-782C-A82F-BD89-3A089E3FB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301"/>
            <a:ext cx="12192001" cy="41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4C6CE-4A1B-1965-A3E1-6CA535E9D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6CA03A-6819-B4E3-4711-E10BA4BD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7" y="1096755"/>
            <a:ext cx="7048320" cy="384735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191B6E-5C8B-D8EE-34E1-4CE71A35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025" name="Picture 1" descr="page126image25844848">
            <a:extLst>
              <a:ext uri="{FF2B5EF4-FFF2-40B4-BE49-F238E27FC236}">
                <a16:creationId xmlns:a16="http://schemas.microsoft.com/office/drawing/2014/main" id="{3D34A33F-43E0-99ED-1340-D3C65ECF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3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26image25845680">
            <a:extLst>
              <a:ext uri="{FF2B5EF4-FFF2-40B4-BE49-F238E27FC236}">
                <a16:creationId xmlns:a16="http://schemas.microsoft.com/office/drawing/2014/main" id="{AD743875-6E48-BDB7-8738-C76AF35D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26image25846304">
            <a:extLst>
              <a:ext uri="{FF2B5EF4-FFF2-40B4-BE49-F238E27FC236}">
                <a16:creationId xmlns:a16="http://schemas.microsoft.com/office/drawing/2014/main" id="{876699FA-232E-EBBF-F199-205283C3B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26image25846512">
            <a:extLst>
              <a:ext uri="{FF2B5EF4-FFF2-40B4-BE49-F238E27FC236}">
                <a16:creationId xmlns:a16="http://schemas.microsoft.com/office/drawing/2014/main" id="{610611BB-41BF-D1D4-E0BF-A70FF4E0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26image25846720">
            <a:extLst>
              <a:ext uri="{FF2B5EF4-FFF2-40B4-BE49-F238E27FC236}">
                <a16:creationId xmlns:a16="http://schemas.microsoft.com/office/drawing/2014/main" id="{25E2FE15-8AF1-22B2-FFD1-D4A621E4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26image25847344">
            <a:extLst>
              <a:ext uri="{FF2B5EF4-FFF2-40B4-BE49-F238E27FC236}">
                <a16:creationId xmlns:a16="http://schemas.microsoft.com/office/drawing/2014/main" id="{C1A0461C-4F55-E727-E8FE-792CFEED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26image25847552">
            <a:extLst>
              <a:ext uri="{FF2B5EF4-FFF2-40B4-BE49-F238E27FC236}">
                <a16:creationId xmlns:a16="http://schemas.microsoft.com/office/drawing/2014/main" id="{D041EB95-7A07-37A0-49E0-A1E537F7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26image25847760">
            <a:extLst>
              <a:ext uri="{FF2B5EF4-FFF2-40B4-BE49-F238E27FC236}">
                <a16:creationId xmlns:a16="http://schemas.microsoft.com/office/drawing/2014/main" id="{ECF37B22-B7B4-8DCD-0FDD-B0AFBC16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26image25847968">
            <a:extLst>
              <a:ext uri="{FF2B5EF4-FFF2-40B4-BE49-F238E27FC236}">
                <a16:creationId xmlns:a16="http://schemas.microsoft.com/office/drawing/2014/main" id="{95EFEBEE-CD70-3FFF-5B0E-0A057C9F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26image25848176">
            <a:extLst>
              <a:ext uri="{FF2B5EF4-FFF2-40B4-BE49-F238E27FC236}">
                <a16:creationId xmlns:a16="http://schemas.microsoft.com/office/drawing/2014/main" id="{B7D3D0EB-DC85-4EBC-117B-F77F7DC5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26image25848384">
            <a:extLst>
              <a:ext uri="{FF2B5EF4-FFF2-40B4-BE49-F238E27FC236}">
                <a16:creationId xmlns:a16="http://schemas.microsoft.com/office/drawing/2014/main" id="{AC158E29-EF6C-1541-40E2-85DF3A06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26image25848592">
            <a:extLst>
              <a:ext uri="{FF2B5EF4-FFF2-40B4-BE49-F238E27FC236}">
                <a16:creationId xmlns:a16="http://schemas.microsoft.com/office/drawing/2014/main" id="{83BE02B9-09D5-118E-1DF0-3928C03B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26image25848800">
            <a:extLst>
              <a:ext uri="{FF2B5EF4-FFF2-40B4-BE49-F238E27FC236}">
                <a16:creationId xmlns:a16="http://schemas.microsoft.com/office/drawing/2014/main" id="{76409AEC-C34B-0CB8-9CD3-89F24A16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67DDBC74-974C-7C5F-93FE-0DF7C95B26CE}"/>
              </a:ext>
            </a:extLst>
          </p:cNvPr>
          <p:cNvSpPr txBox="1">
            <a:spLocks/>
          </p:cNvSpPr>
          <p:nvPr/>
        </p:nvSpPr>
        <p:spPr>
          <a:xfrm>
            <a:off x="1055440" y="166434"/>
            <a:ext cx="1080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STK charge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885C09C-9F0F-C21E-E259-E07382CBA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27341"/>
              </p:ext>
            </p:extLst>
          </p:nvPr>
        </p:nvGraphicFramePr>
        <p:xfrm>
          <a:off x="1804628" y="5055553"/>
          <a:ext cx="8128000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103432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376626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19137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698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5445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 b="1" dirty="0">
                          <a:effectLst/>
                        </a:rPr>
                        <a:t>Item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Ele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Prt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LFCP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b="1">
                          <a:effectLst/>
                        </a:rPr>
                        <a:t>Data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47810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STK_Old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674050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10782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212403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3.12702e+06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516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STK_4LNs6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531525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9857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197082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2.52233e+06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8557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">
                          <a:effectLst/>
                        </a:rPr>
                        <a:t>STK_12LNs6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614991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11079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236856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dirty="0">
                          <a:effectLst/>
                        </a:rPr>
                        <a:t>3.19362e+06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15300274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6D7D3E7-5EE2-2EEC-E04E-7ED1AC478F3A}"/>
              </a:ext>
            </a:extLst>
          </p:cNvPr>
          <p:cNvSpPr txBox="1"/>
          <p:nvPr/>
        </p:nvSpPr>
        <p:spPr>
          <a:xfrm>
            <a:off x="7248128" y="1798805"/>
            <a:ext cx="4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Old method:(effective number &gt;=2)</a:t>
            </a:r>
          </a:p>
          <a:p>
            <a:pPr marL="800100" lvl="1" indent="-342900">
              <a:buAutoNum type="arabicPeriod"/>
            </a:pPr>
            <a:r>
              <a:rPr kumimoji="1" lang="en-US" altLang="zh-CN" dirty="0"/>
              <a:t>4LNs6: (effective number &gt;=2)</a:t>
            </a:r>
          </a:p>
          <a:p>
            <a:pPr marL="800100" lvl="1" indent="-342900">
              <a:buFontTx/>
              <a:buAutoNum type="arabicPeriod"/>
            </a:pPr>
            <a:r>
              <a:rPr kumimoji="1" lang="en-US" altLang="zh-CN" dirty="0"/>
              <a:t>12LNs6: (effective number &gt;=</a:t>
            </a:r>
            <a:r>
              <a:rPr kumimoji="1" lang="en-US" altLang="zh-CN" dirty="0">
                <a:solidFill>
                  <a:srgbClr val="FF0000"/>
                </a:solidFill>
              </a:rPr>
              <a:t>3</a:t>
            </a:r>
            <a:r>
              <a:rPr kumimoji="1"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354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D0CA9-9FE2-D9BB-AF9B-32F17BB9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B18B3E-B068-DB9E-6DD6-D61AAA16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14" y="1107069"/>
            <a:ext cx="5884999" cy="573325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6029166-4EAF-191D-3447-2A274C7CA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7069"/>
            <a:ext cx="5885174" cy="573325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07DFB8-915A-6957-2C67-4D968B50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2365AAB-F12D-75F3-BF07-CE9DB5A0ACCB}"/>
              </a:ext>
            </a:extLst>
          </p:cNvPr>
          <p:cNvCxnSpPr>
            <a:cxnSpLocks/>
          </p:cNvCxnSpPr>
          <p:nvPr/>
        </p:nvCxnSpPr>
        <p:spPr>
          <a:xfrm>
            <a:off x="6096000" y="1340768"/>
            <a:ext cx="0" cy="5499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B84A5C1-9D87-C5EE-63CF-EA6DCC7E8424}"/>
              </a:ext>
            </a:extLst>
          </p:cNvPr>
          <p:cNvSpPr txBox="1"/>
          <p:nvPr/>
        </p:nvSpPr>
        <p:spPr>
          <a:xfrm>
            <a:off x="1199456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4LNs6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80D820-9392-07CD-CE79-4BA57236566A}"/>
              </a:ext>
            </a:extLst>
          </p:cNvPr>
          <p:cNvSpPr txBox="1"/>
          <p:nvPr/>
        </p:nvSpPr>
        <p:spPr>
          <a:xfrm>
            <a:off x="7464152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12LNs6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78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97045</TotalTime>
  <Words>359</Words>
  <Application>Microsoft Macintosh PowerPoint</Application>
  <PresentationFormat>宽屏</PresentationFormat>
  <Paragraphs>144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Arial Unicode MS</vt:lpstr>
      <vt:lpstr>Arial</vt:lpstr>
      <vt:lpstr>Calibri</vt:lpstr>
      <vt:lpstr>Cambria Math</vt:lpstr>
      <vt:lpstr>Times New Roman</vt:lpstr>
      <vt:lpstr>Office 主题</vt:lpstr>
      <vt:lpstr>Light-mass FCP selections</vt:lpstr>
      <vt:lpstr>STK charge 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FCP Selection Update</dc:title>
  <dc:creator>刘成明</dc:creator>
  <cp:lastModifiedBy>Chengming Liu</cp:lastModifiedBy>
  <cp:revision>395</cp:revision>
  <dcterms:created xsi:type="dcterms:W3CDTF">2019-11-28T08:13:09Z</dcterms:created>
  <dcterms:modified xsi:type="dcterms:W3CDTF">2025-03-28T12:49:19Z</dcterms:modified>
</cp:coreProperties>
</file>