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60" r:id="rId3"/>
    <p:sldId id="567" r:id="rId5"/>
    <p:sldId id="568" r:id="rId6"/>
    <p:sldId id="564" r:id="rId7"/>
    <p:sldId id="560" r:id="rId8"/>
    <p:sldId id="561" r:id="rId9"/>
    <p:sldId id="565" r:id="rId10"/>
    <p:sldId id="555" r:id="rId11"/>
    <p:sldId id="559" r:id="rId12"/>
    <p:sldId id="461" r:id="rId13"/>
    <p:sldId id="557" r:id="rId14"/>
    <p:sldId id="558" r:id="rId15"/>
    <p:sldId id="562" r:id="rId16"/>
  </p:sldIdLst>
  <p:sldSz cx="12192000" cy="6858000"/>
  <p:notesSz cx="6858000" cy="9144000"/>
  <p:custDataLst>
    <p:tags r:id="rId2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63" userDrawn="1">
          <p15:clr>
            <a:srgbClr val="A4A3A4"/>
          </p15:clr>
        </p15:guide>
        <p15:guide id="2" pos="387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43152"/>
    <a:srgbClr val="253355"/>
    <a:srgbClr val="1C2640"/>
    <a:srgbClr val="E7EDF1"/>
    <a:srgbClr val="ECF1F4"/>
    <a:srgbClr val="D3D3D3"/>
    <a:srgbClr val="2E406B"/>
    <a:srgbClr val="EEF2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71" autoAdjust="0"/>
    <p:restoredTop sz="94660"/>
  </p:normalViewPr>
  <p:slideViewPr>
    <p:cSldViewPr snapToGrid="0" showGuides="1">
      <p:cViewPr varScale="1">
        <p:scale>
          <a:sx n="124" d="100"/>
          <a:sy n="124" d="100"/>
        </p:scale>
        <p:origin x="432" y="108"/>
      </p:cViewPr>
      <p:guideLst>
        <p:guide orient="horz" pos="2063"/>
        <p:guide pos="3878"/>
      </p:guideLst>
    </p:cSldViewPr>
  </p:slideViewPr>
  <p:notesTextViewPr>
    <p:cViewPr>
      <p:scale>
        <a:sx n="1" d="1"/>
        <a:sy n="1" d="1"/>
      </p:scale>
      <p:origin x="0" y="0"/>
    </p:cViewPr>
  </p:notesTextViewPr>
  <p:sorterViewPr>
    <p:cViewPr>
      <p:scale>
        <a:sx n="75" d="100"/>
        <a:sy n="75" d="100"/>
      </p:scale>
      <p:origin x="0" y="0"/>
    </p:cViewPr>
  </p:sorterViewPr>
  <p:gridSpacing cx="72000" cy="720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0" Type="http://schemas.openxmlformats.org/officeDocument/2006/relationships/tags" Target="tags/tag36.xml"/><Relationship Id="rId2" Type="http://schemas.openxmlformats.org/officeDocument/2006/relationships/theme" Target="theme/theme1.xml"/><Relationship Id="rId19" Type="http://schemas.openxmlformats.org/officeDocument/2006/relationships/tableStyles" Target="tableStyles.xml"/><Relationship Id="rId18" Type="http://schemas.openxmlformats.org/officeDocument/2006/relationships/viewProps" Target="viewProps.xml"/><Relationship Id="rId17" Type="http://schemas.openxmlformats.org/officeDocument/2006/relationships/presProps" Target="presProps.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Thank you for joining me today. This presentation focuses on the energy calibration data processing of the CEPC ECAL. I will explain the challenges we faced with muon-based MIP calibration and how we transitioned to using electrons for a more accurate and reliable calibration.</a:t>
            </a:r>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Initially, we attempted to use muons for MIP calibration。but they are not optimal for achieving the desired accuracy. To address this, electrons are used as a substitute.</a:t>
            </a:r>
            <a:endParaRPr lang="zh-CN" altLang="en-US"/>
          </a:p>
          <a:p>
            <a:r>
              <a:rPr lang="zh-CN" altLang="en-US"/>
              <a:t>First, we examine the energy and ADC distribution of central cells to understand their response. Based on this analysis, we determine scale factors to rescale individual channels, ensuring uniformity and accuracy across the system.</a:t>
            </a:r>
            <a:endParaRPr lang="zh-CN" altLang="en-US"/>
          </a:p>
          <a:p>
            <a:r>
              <a:rPr lang="zh-CN" altLang="en-US"/>
              <a:t>This approach allows us to improve calibration precision and achieve more reliable results moving forward.</a:t>
            </a:r>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Initially, we attempted to use muons for MIP calibration。but they are not optimal for achieving the desired accuracy. To address this, electrons are used as a substitute.</a:t>
            </a:r>
            <a:endParaRPr lang="zh-CN" altLang="en-US"/>
          </a:p>
          <a:p>
            <a:r>
              <a:rPr lang="zh-CN" altLang="en-US"/>
              <a:t>First, we examine the energy and ADC distribution of central cells to understand their response. Based on this analysis, we determine scale factors to rescale individual channels, ensuring uniformity and accuracy across the system.</a:t>
            </a:r>
            <a:endParaRPr lang="zh-CN" altLang="en-US"/>
          </a:p>
          <a:p>
            <a:r>
              <a:rPr lang="zh-CN" altLang="en-US"/>
              <a:t>This approach allows us to improve calibration precision and achieve more reliable results moving forward.</a:t>
            </a:r>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Initially, we attempted to use muons for MIP calibration。but they are not optimal for achieving the desired accuracy. To address this, electrons are used as a substitute.</a:t>
            </a:r>
            <a:endParaRPr lang="zh-CN" altLang="en-US"/>
          </a:p>
          <a:p>
            <a:r>
              <a:rPr lang="zh-CN" altLang="en-US"/>
              <a:t>First, we examine the energy and ADC distribution of central cells to understand their response. Based on this analysis, we determine scale factors to rescale individual channels, ensuring uniformity and accuracy across the system.</a:t>
            </a:r>
            <a:endParaRPr lang="zh-CN" altLang="en-US"/>
          </a:p>
          <a:p>
            <a:r>
              <a:rPr lang="zh-CN" altLang="en-US"/>
              <a:t>This approach allows us to improve calibration precision and achieve more reliable results moving forward.</a:t>
            </a:r>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Initially, we attempted to use muons for MIP calibration。but they are not optimal for achieving the desired accuracy. To address this, electrons are used as a substitute.</a:t>
            </a:r>
            <a:endParaRPr lang="zh-CN" altLang="en-US"/>
          </a:p>
          <a:p>
            <a:r>
              <a:rPr lang="zh-CN" altLang="en-US"/>
              <a:t>First, we examine the energy and ADC distribution of central cells to understand their response. Based on this analysis, we determine scale factors to rescale individual channels, ensuring uniformity and accuracy across the system.</a:t>
            </a:r>
            <a:endParaRPr lang="zh-CN" altLang="en-US"/>
          </a:p>
          <a:p>
            <a:r>
              <a:rPr lang="zh-CN" altLang="en-US"/>
              <a:t>This approach allows us to improve calibration precision and achieve more reliable results moving forward.</a:t>
            </a:r>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Initially, we attempted to use muons for MIP calibration。but they are not optimal for achieving the desired accuracy. To address this, electrons are used as a substitute.</a:t>
            </a:r>
            <a:endParaRPr lang="zh-CN" altLang="en-US"/>
          </a:p>
          <a:p>
            <a:r>
              <a:rPr lang="zh-CN" altLang="en-US"/>
              <a:t>First, we examine the energy and ADC distribution of central cells to understand their response. Based on this analysis, we determine scale factors to rescale individual channels, ensuring uniformity and accuracy across the system.</a:t>
            </a:r>
            <a:endParaRPr lang="zh-CN" altLang="en-US"/>
          </a:p>
          <a:p>
            <a:r>
              <a:rPr lang="zh-CN" altLang="en-US"/>
              <a:t>This approach allows us to improve calibration precision and achieve more reliable results moving forward.</a:t>
            </a:r>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Initially, we attempted to use muons for MIP calibration。but they are not optimal for achieving the desired accuracy. To address this, electrons are used as a substitute.</a:t>
            </a:r>
            <a:endParaRPr lang="zh-CN" altLang="en-US"/>
          </a:p>
          <a:p>
            <a:r>
              <a:rPr lang="zh-CN" altLang="en-US"/>
              <a:t>First, we examine the energy and ADC distribution of central cells to understand their response. Based on this analysis, we determine scale factors to rescale individual channels, ensuring uniformity and accuracy across the system.</a:t>
            </a:r>
            <a:endParaRPr lang="zh-CN" altLang="en-US"/>
          </a:p>
          <a:p>
            <a:r>
              <a:rPr lang="zh-CN" altLang="en-US"/>
              <a:t>This approach allows us to improve calibration precision and achieve more reliable results moving forward.</a:t>
            </a:r>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Initially, we attempted to use muons for MIP calibration。but they are not optimal for achieving the desired accuracy. To address this, electrons are used as a substitute.</a:t>
            </a:r>
            <a:endParaRPr lang="zh-CN" altLang="en-US"/>
          </a:p>
          <a:p>
            <a:r>
              <a:rPr lang="zh-CN" altLang="en-US"/>
              <a:t>First, we examine the energy and ADC distribution of central cells to understand their response. Based on this analysis, we determine scale factors to rescale individual channels, ensuring uniformity and accuracy across the system.</a:t>
            </a:r>
            <a:endParaRPr lang="zh-CN" altLang="en-US"/>
          </a:p>
          <a:p>
            <a:r>
              <a:rPr lang="zh-CN" altLang="en-US"/>
              <a:t>This approach allows us to improve calibration precision and achieve more reliable results moving forward.</a:t>
            </a:r>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Initially, we attempted to use muons for MIP calibration。but they are not optimal for achieving the desired accuracy. To address this, electrons are used as a substitute.</a:t>
            </a:r>
            <a:endParaRPr lang="zh-CN" altLang="en-US"/>
          </a:p>
          <a:p>
            <a:r>
              <a:rPr lang="zh-CN" altLang="en-US"/>
              <a:t>First, we examine the energy and ADC distribution of central cells to understand their response. Based on this analysis, we determine scale factors to rescale individual channels, ensuring uniformity and accuracy across the system.</a:t>
            </a:r>
            <a:endParaRPr lang="zh-CN" altLang="en-US"/>
          </a:p>
          <a:p>
            <a:r>
              <a:rPr lang="zh-CN" altLang="en-US"/>
              <a:t>This approach allows us to improve calibration precision and achieve more reliable results moving forward.</a:t>
            </a:r>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Initially, we attempted to use muons for MIP calibration。but they are not optimal for achieving the desired accuracy. To address this, electrons are used as a substitute.</a:t>
            </a:r>
            <a:endParaRPr lang="zh-CN" altLang="en-US"/>
          </a:p>
          <a:p>
            <a:r>
              <a:rPr lang="zh-CN" altLang="en-US"/>
              <a:t>First, we examine the energy and ADC distribution of central cells to understand their response. Based on this analysis, we determine scale factors to rescale individual channels, ensuring uniformity and accuracy across the system.</a:t>
            </a:r>
            <a:endParaRPr lang="zh-CN" altLang="en-US"/>
          </a:p>
          <a:p>
            <a:r>
              <a:rPr lang="zh-CN" altLang="en-US"/>
              <a:t>This approach allows us to improve calibration precision and achieve more reliable results moving forward.</a:t>
            </a:r>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Initially, we attempted to use muons for MIP calibration。but they are not optimal for achieving the desired accuracy. To address this, electrons are used as a substitute.</a:t>
            </a:r>
            <a:endParaRPr lang="zh-CN" altLang="en-US"/>
          </a:p>
          <a:p>
            <a:r>
              <a:rPr lang="zh-CN" altLang="en-US"/>
              <a:t>First, we examine the energy and ADC distribution of central cells to understand their response. Based on this analysis, we determine scale factors to rescale individual channels, ensuring uniformity and accuracy across the system.</a:t>
            </a:r>
            <a:endParaRPr lang="zh-CN" altLang="en-US"/>
          </a:p>
          <a:p>
            <a:r>
              <a:rPr lang="zh-CN" altLang="en-US"/>
              <a:t>This approach allows us to improve calibration precision and achieve more reliable results moving forward.</a:t>
            </a:r>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Initially, we attempted to use muons for MIP calibration。but they are not optimal for achieving the desired accuracy. To address this, electrons are used as a substitute.</a:t>
            </a:r>
            <a:endParaRPr lang="zh-CN" altLang="en-US"/>
          </a:p>
          <a:p>
            <a:r>
              <a:rPr lang="zh-CN" altLang="en-US"/>
              <a:t>First, we examine the energy and ADC distribution of central cells to understand their response. Based on this analysis, we determine scale factors to rescale individual channels, ensuring uniformity and accuracy across the system.</a:t>
            </a:r>
            <a:endParaRPr lang="zh-CN" altLang="en-US"/>
          </a:p>
          <a:p>
            <a:r>
              <a:rPr lang="zh-CN" altLang="en-US"/>
              <a:t>This approach allows us to improve calibration precision and achieve more reliable results moving forward.</a:t>
            </a:r>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66401A7D-0318-488A-AEF4-61BDD6D15036}" type="datetime1">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ECEAADD-04E7-4E9A-9769-230A8A5E70EE}" type="slidenum">
              <a:rPr lang="zh-CN" altLang="en-US" smtClean="0"/>
            </a:fld>
            <a:endParaRPr lang="zh-CN" altLang="en-US"/>
          </a:p>
        </p:txBody>
      </p:sp>
    </p:spTree>
  </p:cSld>
  <p:clrMapOvr>
    <a:masterClrMapping/>
  </p:clrMapOvr>
  <p:hf hdr="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66401A7D-0318-488A-AEF4-61BDD6D15036}" type="datetime1">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ECEAADD-04E7-4E9A-9769-230A8A5E70EE}" type="slidenum">
              <a:rPr lang="zh-CN" altLang="en-US" smtClean="0"/>
            </a:fld>
            <a:endParaRPr lang="zh-CN" altLang="en-US"/>
          </a:p>
        </p:txBody>
      </p:sp>
    </p:spTree>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66401A7D-0318-488A-AEF4-61BDD6D15036}" type="datetime1">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ECEAADD-04E7-4E9A-9769-230A8A5E70EE}" type="slidenum">
              <a:rPr lang="zh-CN" altLang="en-US" smtClean="0"/>
            </a:fld>
            <a:endParaRPr lang="zh-CN" altLang="en-US"/>
          </a:p>
        </p:txBody>
      </p:sp>
    </p:spTree>
  </p:cSld>
  <p:clrMapOvr>
    <a:masterClrMapping/>
  </p:clrMapOvr>
  <p:hf hdr="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66401A7D-0318-488A-AEF4-61BDD6D15036}" type="datetime1">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ECEAADD-04E7-4E9A-9769-230A8A5E70EE}" type="slidenum">
              <a:rPr lang="zh-CN" altLang="en-US" smtClean="0"/>
            </a:fld>
            <a:endParaRPr lang="zh-CN" altLang="en-US"/>
          </a:p>
        </p:txBody>
      </p:sp>
    </p:spTree>
  </p:cSld>
  <p:clrMapOvr>
    <a:masterClrMapping/>
  </p:clrMapOvr>
  <p:hf hdr="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66401A7D-0318-488A-AEF4-61BDD6D15036}" type="datetime1">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ECEAADD-04E7-4E9A-9769-230A8A5E70EE}" type="slidenum">
              <a:rPr lang="zh-CN" altLang="en-US" smtClean="0"/>
            </a:fld>
            <a:endParaRPr lang="zh-CN" altLang="en-US"/>
          </a:p>
        </p:txBody>
      </p:sp>
    </p:spTree>
  </p:cSld>
  <p:clrMapOvr>
    <a:masterClrMapping/>
  </p:clrMapOvr>
  <p:hf hd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66401A7D-0318-488A-AEF4-61BDD6D15036}" type="datetime1">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ECEAADD-04E7-4E9A-9769-230A8A5E70EE}" type="slidenum">
              <a:rPr lang="zh-CN" altLang="en-US" smtClean="0"/>
            </a:fld>
            <a:endParaRPr lang="zh-CN" altLang="en-US"/>
          </a:p>
        </p:txBody>
      </p:sp>
    </p:spTree>
  </p:cSld>
  <p:clrMapOvr>
    <a:masterClrMapping/>
  </p:clrMapOvr>
  <p:hf hdr="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66401A7D-0318-488A-AEF4-61BDD6D15036}" type="datetime1">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ECEAADD-04E7-4E9A-9769-230A8A5E70EE}" type="slidenum">
              <a:rPr lang="zh-CN" altLang="en-US" smtClean="0"/>
            </a:fld>
            <a:endParaRPr lang="zh-CN" altLang="en-US"/>
          </a:p>
        </p:txBody>
      </p:sp>
    </p:spTree>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66401A7D-0318-488A-AEF4-61BDD6D15036}" type="datetime1">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ECEAADD-04E7-4E9A-9769-230A8A5E70EE}" type="slidenum">
              <a:rPr lang="zh-CN" altLang="en-US" smtClean="0"/>
            </a:fld>
            <a:endParaRPr lang="zh-CN" altLang="en-US"/>
          </a:p>
        </p:txBody>
      </p:sp>
    </p:spTree>
  </p:cSld>
  <p:clrMapOvr>
    <a:masterClrMapping/>
  </p:clrMapOvr>
  <p:hf hdr="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66401A7D-0318-488A-AEF4-61BDD6D15036}" type="datetime1">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ECEAADD-04E7-4E9A-9769-230A8A5E70EE}" type="slidenum">
              <a:rPr lang="zh-CN" altLang="en-US" smtClean="0"/>
            </a:fld>
            <a:endParaRPr lang="zh-CN" altLang="en-US"/>
          </a:p>
        </p:txBody>
      </p:sp>
    </p:spTree>
  </p:cSld>
  <p:clrMapOvr>
    <a:masterClrMapping/>
  </p:clrMapOvr>
  <p:hf hdr="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66401A7D-0318-488A-AEF4-61BDD6D15036}" type="datetime1">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ECEAADD-04E7-4E9A-9769-230A8A5E70EE}" type="slidenum">
              <a:rPr lang="zh-CN" altLang="en-US" smtClean="0"/>
            </a:fld>
            <a:endParaRPr lang="zh-CN" altLang="en-US"/>
          </a:p>
        </p:txBody>
      </p:sp>
    </p:spTree>
  </p:cSld>
  <p:clrMapOvr>
    <a:masterClrMapping/>
  </p:clrMapOvr>
  <p:hf hdr="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66401A7D-0318-488A-AEF4-61BDD6D15036}" type="datetime1">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ECEAADD-04E7-4E9A-9769-230A8A5E70EE}" type="slidenum">
              <a:rPr lang="zh-CN" altLang="en-US" smtClean="0"/>
            </a:fld>
            <a:endParaRPr lang="zh-CN" altLang="en-US"/>
          </a:p>
        </p:txBody>
      </p:sp>
    </p:spTree>
  </p:cSld>
  <p:clrMapOvr>
    <a:masterClrMapping/>
  </p:clrMapOvr>
  <p:hf hdr="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401A7D-0318-488A-AEF4-61BDD6D15036}" type="datetime1">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CEAADD-04E7-4E9A-9769-230A8A5E70EE}"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7" Type="http://schemas.openxmlformats.org/officeDocument/2006/relationships/notesSlide" Target="../notesSlides/notesSlide10.xml"/><Relationship Id="rId6"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tags" Target="../tags/tag24.xml"/><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tags" Target="../tags/tag23.xml"/></Relationships>
</file>

<file path=ppt/slides/_rels/slide11.xml.rels><?xml version="1.0" encoding="UTF-8" standalone="yes"?>
<Relationships xmlns="http://schemas.openxmlformats.org/package/2006/relationships"><Relationship Id="rId5" Type="http://schemas.openxmlformats.org/officeDocument/2006/relationships/notesSlide" Target="../notesSlides/notesSlide11.xml"/><Relationship Id="rId4" Type="http://schemas.openxmlformats.org/officeDocument/2006/relationships/slideLayout" Target="../slideLayouts/slideLayout1.xml"/><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tags" Target="../tags/tag25.xml"/></Relationships>
</file>

<file path=ppt/slides/_rels/slide12.xml.rels><?xml version="1.0" encoding="UTF-8" standalone="yes"?>
<Relationships xmlns="http://schemas.openxmlformats.org/package/2006/relationships"><Relationship Id="rId5" Type="http://schemas.openxmlformats.org/officeDocument/2006/relationships/notesSlide" Target="../notesSlides/notesSlide12.xml"/><Relationship Id="rId4" Type="http://schemas.openxmlformats.org/officeDocument/2006/relationships/slideLayout" Target="../slideLayouts/slideLayout1.xml"/><Relationship Id="rId3"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tags" Target="../tags/tag26.xml"/></Relationships>
</file>

<file path=ppt/slides/_rels/slide13.xml.rels><?xml version="1.0" encoding="UTF-8" standalone="yes"?>
<Relationships xmlns="http://schemas.openxmlformats.org/package/2006/relationships"><Relationship Id="rId9" Type="http://schemas.openxmlformats.org/officeDocument/2006/relationships/tags" Target="../tags/tag32.xml"/><Relationship Id="rId8" Type="http://schemas.openxmlformats.org/officeDocument/2006/relationships/image" Target="../media/image22.png"/><Relationship Id="rId7" Type="http://schemas.openxmlformats.org/officeDocument/2006/relationships/tags" Target="../tags/tag31.xml"/><Relationship Id="rId6" Type="http://schemas.openxmlformats.org/officeDocument/2006/relationships/image" Target="../media/image6.png"/><Relationship Id="rId5" Type="http://schemas.openxmlformats.org/officeDocument/2006/relationships/tags" Target="../tags/tag30.xml"/><Relationship Id="rId4" Type="http://schemas.openxmlformats.org/officeDocument/2006/relationships/tags" Target="../tags/tag29.xml"/><Relationship Id="rId3" Type="http://schemas.openxmlformats.org/officeDocument/2006/relationships/tags" Target="../tags/tag28.xml"/><Relationship Id="rId2" Type="http://schemas.openxmlformats.org/officeDocument/2006/relationships/image" Target="../media/image1.png"/><Relationship Id="rId18" Type="http://schemas.openxmlformats.org/officeDocument/2006/relationships/notesSlide" Target="../notesSlides/notesSlide13.xml"/><Relationship Id="rId17" Type="http://schemas.openxmlformats.org/officeDocument/2006/relationships/slideLayout" Target="../slideLayouts/slideLayout1.xml"/><Relationship Id="rId16" Type="http://schemas.openxmlformats.org/officeDocument/2006/relationships/image" Target="../media/image26.png"/><Relationship Id="rId15" Type="http://schemas.openxmlformats.org/officeDocument/2006/relationships/tags" Target="../tags/tag35.xml"/><Relationship Id="rId14" Type="http://schemas.openxmlformats.org/officeDocument/2006/relationships/image" Target="../media/image25.png"/><Relationship Id="rId13" Type="http://schemas.openxmlformats.org/officeDocument/2006/relationships/tags" Target="../tags/tag34.xml"/><Relationship Id="rId12" Type="http://schemas.openxmlformats.org/officeDocument/2006/relationships/image" Target="../media/image24.png"/><Relationship Id="rId11" Type="http://schemas.openxmlformats.org/officeDocument/2006/relationships/tags" Target="../tags/tag33.xml"/><Relationship Id="rId10" Type="http://schemas.openxmlformats.org/officeDocument/2006/relationships/image" Target="../media/image23.png"/><Relationship Id="rId1" Type="http://schemas.openxmlformats.org/officeDocument/2006/relationships/tags" Target="../tags/tag27.xml"/></Relationships>
</file>

<file path=ppt/slides/_rels/slide2.xml.rels><?xml version="1.0" encoding="UTF-8" standalone="yes"?>
<Relationships xmlns="http://schemas.openxmlformats.org/package/2006/relationships"><Relationship Id="rId6" Type="http://schemas.openxmlformats.org/officeDocument/2006/relationships/notesSlide" Target="../notesSlides/notesSlide2.xml"/><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tags" Target="../tags/tag2.xml"/></Relationships>
</file>

<file path=ppt/slides/_rels/slide3.xml.rels><?xml version="1.0" encoding="UTF-8" standalone="yes"?>
<Relationships xmlns="http://schemas.openxmlformats.org/package/2006/relationships"><Relationship Id="rId6" Type="http://schemas.openxmlformats.org/officeDocument/2006/relationships/notesSlide" Target="../notesSlides/notesSlide3.xml"/><Relationship Id="rId5" Type="http://schemas.openxmlformats.org/officeDocument/2006/relationships/slideLayout" Target="../slideLayouts/slideLayout1.xml"/><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6" Type="http://schemas.openxmlformats.org/officeDocument/2006/relationships/notesSlide" Target="../notesSlides/notesSlide4.xml"/><Relationship Id="rId5" Type="http://schemas.openxmlformats.org/officeDocument/2006/relationships/slideLayout" Target="../slideLayouts/slideLayout1.xml"/><Relationship Id="rId4" Type="http://schemas.openxmlformats.org/officeDocument/2006/relationships/image" Target="../media/image6.png"/><Relationship Id="rId3" Type="http://schemas.openxmlformats.org/officeDocument/2006/relationships/tags" Target="../tags/tag5.xml"/><Relationship Id="rId2" Type="http://schemas.openxmlformats.org/officeDocument/2006/relationships/image" Target="../media/image1.png"/><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9" Type="http://schemas.openxmlformats.org/officeDocument/2006/relationships/image" Target="../media/image9.png"/><Relationship Id="rId8" Type="http://schemas.openxmlformats.org/officeDocument/2006/relationships/tags" Target="../tags/tag10.xml"/><Relationship Id="rId7" Type="http://schemas.openxmlformats.org/officeDocument/2006/relationships/image" Target="../media/image8.png"/><Relationship Id="rId6" Type="http://schemas.openxmlformats.org/officeDocument/2006/relationships/tags" Target="../tags/tag9.xml"/><Relationship Id="rId5" Type="http://schemas.openxmlformats.org/officeDocument/2006/relationships/image" Target="../media/image7.png"/><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image" Target="../media/image1.png"/><Relationship Id="rId11" Type="http://schemas.openxmlformats.org/officeDocument/2006/relationships/notesSlide" Target="../notesSlides/notesSlide5.xml"/><Relationship Id="rId10" Type="http://schemas.openxmlformats.org/officeDocument/2006/relationships/slideLayout" Target="../slideLayouts/slideLayout1.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9" Type="http://schemas.openxmlformats.org/officeDocument/2006/relationships/image" Target="../media/image12.png"/><Relationship Id="rId8" Type="http://schemas.openxmlformats.org/officeDocument/2006/relationships/tags" Target="../tags/tag15.xml"/><Relationship Id="rId7" Type="http://schemas.openxmlformats.org/officeDocument/2006/relationships/image" Target="../media/image11.png"/><Relationship Id="rId6" Type="http://schemas.openxmlformats.org/officeDocument/2006/relationships/tags" Target="../tags/tag14.xml"/><Relationship Id="rId5" Type="http://schemas.openxmlformats.org/officeDocument/2006/relationships/image" Target="../media/image10.png"/><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image" Target="../media/image1.png"/><Relationship Id="rId11" Type="http://schemas.openxmlformats.org/officeDocument/2006/relationships/notesSlide" Target="../notesSlides/notesSlide6.xml"/><Relationship Id="rId10" Type="http://schemas.openxmlformats.org/officeDocument/2006/relationships/slideLayout" Target="../slideLayouts/slideLayout1.xml"/><Relationship Id="rId1" Type="http://schemas.openxmlformats.org/officeDocument/2006/relationships/tags" Target="../tags/tag11.xml"/></Relationships>
</file>

<file path=ppt/slides/_rels/slide7.xml.rels><?xml version="1.0" encoding="UTF-8" standalone="yes"?>
<Relationships xmlns="http://schemas.openxmlformats.org/package/2006/relationships"><Relationship Id="rId9" Type="http://schemas.openxmlformats.org/officeDocument/2006/relationships/image" Target="../media/image15.png"/><Relationship Id="rId8" Type="http://schemas.openxmlformats.org/officeDocument/2006/relationships/tags" Target="../tags/tag20.xml"/><Relationship Id="rId7" Type="http://schemas.openxmlformats.org/officeDocument/2006/relationships/image" Target="../media/image14.png"/><Relationship Id="rId6" Type="http://schemas.openxmlformats.org/officeDocument/2006/relationships/tags" Target="../tags/tag19.xml"/><Relationship Id="rId5" Type="http://schemas.openxmlformats.org/officeDocument/2006/relationships/image" Target="../media/image13.png"/><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image" Target="../media/image1.png"/><Relationship Id="rId11" Type="http://schemas.openxmlformats.org/officeDocument/2006/relationships/notesSlide" Target="../notesSlides/notesSlide7.xml"/><Relationship Id="rId10" Type="http://schemas.openxmlformats.org/officeDocument/2006/relationships/slideLayout" Target="../slideLayouts/slideLayout1.xml"/><Relationship Id="rId1" Type="http://schemas.openxmlformats.org/officeDocument/2006/relationships/tags" Target="../tags/tag16.xml"/></Relationships>
</file>

<file path=ppt/slides/_rels/slide8.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1.xml"/><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tags" Target="../tags/tag21.xml"/></Relationships>
</file>

<file path=ppt/slides/_rels/slide9.xml.rels><?xml version="1.0" encoding="UTF-8" standalone="yes"?>
<Relationships xmlns="http://schemas.openxmlformats.org/package/2006/relationships"><Relationship Id="rId5" Type="http://schemas.openxmlformats.org/officeDocument/2006/relationships/notesSlide" Target="../notesSlides/notesSlide9.xml"/><Relationship Id="rId4" Type="http://schemas.openxmlformats.org/officeDocument/2006/relationships/slideLayout" Target="../slideLayouts/slideLayout1.xml"/><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tags" Target="../tags/tag2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43152"/>
        </a:solidFill>
        <a:effectLst/>
      </p:bgPr>
    </p:bg>
    <p:spTree>
      <p:nvGrpSpPr>
        <p:cNvPr id="1" name=""/>
        <p:cNvGrpSpPr/>
        <p:nvPr/>
      </p:nvGrpSpPr>
      <p:grpSpPr>
        <a:xfrm>
          <a:off x="0" y="0"/>
          <a:ext cx="0" cy="0"/>
          <a:chOff x="0" y="0"/>
          <a:chExt cx="0" cy="0"/>
        </a:xfrm>
      </p:grpSpPr>
      <p:grpSp>
        <p:nvGrpSpPr>
          <p:cNvPr id="21" name="组合 20"/>
          <p:cNvGrpSpPr/>
          <p:nvPr/>
        </p:nvGrpSpPr>
        <p:grpSpPr>
          <a:xfrm>
            <a:off x="-214590" y="2749592"/>
            <a:ext cx="3000475" cy="1404242"/>
            <a:chOff x="0" y="880508"/>
            <a:chExt cx="3000475" cy="1404242"/>
          </a:xfrm>
        </p:grpSpPr>
        <p:sp>
          <p:nvSpPr>
            <p:cNvPr id="3" name="矩形 2"/>
            <p:cNvSpPr/>
            <p:nvPr/>
          </p:nvSpPr>
          <p:spPr>
            <a:xfrm>
              <a:off x="0" y="880508"/>
              <a:ext cx="2324100" cy="1404242"/>
            </a:xfrm>
            <a:prstGeom prst="rect">
              <a:avLst/>
            </a:prstGeom>
            <a:solidFill>
              <a:srgbClr val="D3D3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1596475" y="880750"/>
              <a:ext cx="1404000" cy="1404000"/>
            </a:xfrm>
            <a:prstGeom prst="ellipse">
              <a:avLst/>
            </a:prstGeom>
            <a:solidFill>
              <a:srgbClr val="D3D3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文本框 4"/>
          <p:cNvSpPr txBox="1"/>
          <p:nvPr/>
        </p:nvSpPr>
        <p:spPr>
          <a:xfrm>
            <a:off x="2928787" y="1705424"/>
            <a:ext cx="7206770" cy="175323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5400" dirty="0">
                <a:solidFill>
                  <a:schemeClr val="bg1"/>
                </a:solidFill>
                <a:latin typeface="微软雅黑" panose="020B0503020204020204" pitchFamily="34" charset="-122"/>
                <a:ea typeface="微软雅黑" panose="020B0503020204020204" pitchFamily="34" charset="-122"/>
              </a:rPr>
              <a:t>Study of CEPC ECAL </a:t>
            </a:r>
            <a:r>
              <a:rPr lang="en-US" altLang="zh-CN" sz="5400" dirty="0" smtClean="0">
                <a:solidFill>
                  <a:schemeClr val="bg1"/>
                </a:solidFill>
                <a:latin typeface="微软雅黑" panose="020B0503020204020204" pitchFamily="34" charset="-122"/>
                <a:ea typeface="微软雅黑" panose="020B0503020204020204" pitchFamily="34" charset="-122"/>
              </a:rPr>
              <a:t>Calibration</a:t>
            </a:r>
            <a:endParaRPr lang="en-US" altLang="zh-CN" sz="5400" dirty="0">
              <a:solidFill>
                <a:schemeClr val="bg1"/>
              </a:solidFill>
              <a:latin typeface="微软雅黑" panose="020B0503020204020204" pitchFamily="34" charset="-122"/>
              <a:ea typeface="微软雅黑" panose="020B0503020204020204" pitchFamily="34" charset="-122"/>
            </a:endParaRPr>
          </a:p>
        </p:txBody>
      </p:sp>
      <p:sp>
        <p:nvSpPr>
          <p:cNvPr id="7" name="文本框 7"/>
          <p:cNvSpPr txBox="1"/>
          <p:nvPr/>
        </p:nvSpPr>
        <p:spPr>
          <a:xfrm>
            <a:off x="7428230" y="4366895"/>
            <a:ext cx="1896745" cy="337185"/>
          </a:xfrm>
          <a:prstGeom prst="rect">
            <a:avLst/>
          </a:prstGeom>
          <a:solidFill>
            <a:schemeClr val="bg1"/>
          </a:solid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1600" dirty="0">
                <a:solidFill>
                  <a:srgbClr val="243152"/>
                </a:solidFill>
                <a:latin typeface="微软雅黑" panose="020B0503020204020204" pitchFamily="34" charset="-122"/>
                <a:ea typeface="微软雅黑" panose="020B0503020204020204" pitchFamily="34" charset="-122"/>
              </a:rPr>
              <a:t>2025.4.1</a:t>
            </a:r>
            <a:endParaRPr lang="en-US" altLang="zh-CN" sz="1600" dirty="0">
              <a:solidFill>
                <a:srgbClr val="243152"/>
              </a:solidFill>
              <a:latin typeface="微软雅黑" panose="020B0503020204020204" pitchFamily="34" charset="-122"/>
              <a:ea typeface="微软雅黑" panose="020B0503020204020204" pitchFamily="34" charset="-122"/>
            </a:endParaRPr>
          </a:p>
        </p:txBody>
      </p:sp>
      <p:grpSp>
        <p:nvGrpSpPr>
          <p:cNvPr id="9" name="组合 8"/>
          <p:cNvGrpSpPr/>
          <p:nvPr/>
        </p:nvGrpSpPr>
        <p:grpSpPr>
          <a:xfrm>
            <a:off x="1406855" y="2773316"/>
            <a:ext cx="1354060" cy="1356796"/>
            <a:chOff x="10265088" y="255018"/>
            <a:chExt cx="1570606" cy="1573782"/>
          </a:xfrm>
        </p:grpSpPr>
        <p:grpSp>
          <p:nvGrpSpPr>
            <p:cNvPr id="10" name="Group 32"/>
            <p:cNvGrpSpPr/>
            <p:nvPr/>
          </p:nvGrpSpPr>
          <p:grpSpPr>
            <a:xfrm>
              <a:off x="10265088" y="255018"/>
              <a:ext cx="1570606" cy="1573782"/>
              <a:chOff x="3692576" y="1742634"/>
              <a:chExt cx="2790379" cy="2796023"/>
            </a:xfrm>
          </p:grpSpPr>
          <p:grpSp>
            <p:nvGrpSpPr>
              <p:cNvPr id="16" name="组合 79"/>
              <p:cNvGrpSpPr/>
              <p:nvPr/>
            </p:nvGrpSpPr>
            <p:grpSpPr bwMode="auto">
              <a:xfrm>
                <a:off x="3692576" y="1742634"/>
                <a:ext cx="2790379" cy="2796023"/>
                <a:chOff x="6379729" y="2488774"/>
                <a:chExt cx="2513016" cy="2513016"/>
              </a:xfrm>
            </p:grpSpPr>
            <p:sp>
              <p:nvSpPr>
                <p:cNvPr id="18"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endParaRPr>
                </a:p>
              </p:txBody>
            </p:sp>
            <p:sp>
              <p:nvSpPr>
                <p:cNvPr id="19"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endParaRPr>
                </a:p>
              </p:txBody>
            </p:sp>
          </p:grpSp>
          <p:sp>
            <p:nvSpPr>
              <p:cNvPr id="17" name="椭圆 80"/>
              <p:cNvSpPr/>
              <p:nvPr/>
            </p:nvSpPr>
            <p:spPr bwMode="auto">
              <a:xfrm>
                <a:off x="4101618" y="2137562"/>
                <a:ext cx="2016471" cy="2020558"/>
              </a:xfrm>
              <a:prstGeom prst="ellipse">
                <a:avLst/>
              </a:prstGeom>
              <a:solidFill>
                <a:srgbClr val="24315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endParaRPr>
              </a:p>
            </p:txBody>
          </p:sp>
        </p:grpSp>
        <p:grpSp>
          <p:nvGrpSpPr>
            <p:cNvPr id="11" name="组合 10"/>
            <p:cNvGrpSpPr/>
            <p:nvPr/>
          </p:nvGrpSpPr>
          <p:grpSpPr>
            <a:xfrm>
              <a:off x="10638670" y="749095"/>
              <a:ext cx="823442" cy="585626"/>
              <a:chOff x="1743075" y="720725"/>
              <a:chExt cx="5573713" cy="3963988"/>
            </a:xfrm>
            <a:solidFill>
              <a:schemeClr val="bg1"/>
            </a:solidFill>
          </p:grpSpPr>
          <p:sp>
            <p:nvSpPr>
              <p:cNvPr id="12" name="Freeform 27"/>
              <p:cNvSpPr/>
              <p:nvPr/>
            </p:nvSpPr>
            <p:spPr bwMode="auto">
              <a:xfrm>
                <a:off x="1743075" y="720725"/>
                <a:ext cx="5573713" cy="2676525"/>
              </a:xfrm>
              <a:custGeom>
                <a:avLst/>
                <a:gdLst>
                  <a:gd name="T0" fmla="*/ 944 w 2050"/>
                  <a:gd name="T1" fmla="*/ 28 h 988"/>
                  <a:gd name="T2" fmla="*/ 1101 w 2050"/>
                  <a:gd name="T3" fmla="*/ 25 h 988"/>
                  <a:gd name="T4" fmla="*/ 2021 w 2050"/>
                  <a:gd name="T5" fmla="*/ 464 h 988"/>
                  <a:gd name="T6" fmla="*/ 2049 w 2050"/>
                  <a:gd name="T7" fmla="*/ 497 h 988"/>
                  <a:gd name="T8" fmla="*/ 2022 w 2050"/>
                  <a:gd name="T9" fmla="*/ 526 h 988"/>
                  <a:gd name="T10" fmla="*/ 1090 w 2050"/>
                  <a:gd name="T11" fmla="*/ 970 h 988"/>
                  <a:gd name="T12" fmla="*/ 966 w 2050"/>
                  <a:gd name="T13" fmla="*/ 973 h 988"/>
                  <a:gd name="T14" fmla="*/ 637 w 2050"/>
                  <a:gd name="T15" fmla="*/ 817 h 988"/>
                  <a:gd name="T16" fmla="*/ 573 w 2050"/>
                  <a:gd name="T17" fmla="*/ 784 h 988"/>
                  <a:gd name="T18" fmla="*/ 579 w 2050"/>
                  <a:gd name="T19" fmla="*/ 763 h 988"/>
                  <a:gd name="T20" fmla="*/ 972 w 2050"/>
                  <a:gd name="T21" fmla="*/ 559 h 988"/>
                  <a:gd name="T22" fmla="*/ 1099 w 2050"/>
                  <a:gd name="T23" fmla="*/ 550 h 988"/>
                  <a:gd name="T24" fmla="*/ 1138 w 2050"/>
                  <a:gd name="T25" fmla="*/ 500 h 988"/>
                  <a:gd name="T26" fmla="*/ 1110 w 2050"/>
                  <a:gd name="T27" fmla="*/ 448 h 988"/>
                  <a:gd name="T28" fmla="*/ 996 w 2050"/>
                  <a:gd name="T29" fmla="*/ 427 h 988"/>
                  <a:gd name="T30" fmla="*/ 922 w 2050"/>
                  <a:gd name="T31" fmla="*/ 466 h 988"/>
                  <a:gd name="T32" fmla="*/ 916 w 2050"/>
                  <a:gd name="T33" fmla="*/ 516 h 988"/>
                  <a:gd name="T34" fmla="*/ 521 w 2050"/>
                  <a:gd name="T35" fmla="*/ 721 h 988"/>
                  <a:gd name="T36" fmla="*/ 500 w 2050"/>
                  <a:gd name="T37" fmla="*/ 749 h 988"/>
                  <a:gd name="T38" fmla="*/ 269 w 2050"/>
                  <a:gd name="T39" fmla="*/ 641 h 988"/>
                  <a:gd name="T40" fmla="*/ 28 w 2050"/>
                  <a:gd name="T41" fmla="*/ 526 h 988"/>
                  <a:gd name="T42" fmla="*/ 1 w 2050"/>
                  <a:gd name="T43" fmla="*/ 493 h 988"/>
                  <a:gd name="T44" fmla="*/ 31 w 2050"/>
                  <a:gd name="T45" fmla="*/ 463 h 988"/>
                  <a:gd name="T46" fmla="*/ 944 w 2050"/>
                  <a:gd name="T47" fmla="*/ 28 h 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50" h="988">
                    <a:moveTo>
                      <a:pt x="944" y="28"/>
                    </a:moveTo>
                    <a:cubicBezTo>
                      <a:pt x="992" y="1"/>
                      <a:pt x="1053" y="0"/>
                      <a:pt x="1101" y="25"/>
                    </a:cubicBezTo>
                    <a:cubicBezTo>
                      <a:pt x="1408" y="172"/>
                      <a:pt x="1715" y="318"/>
                      <a:pt x="2021" y="464"/>
                    </a:cubicBezTo>
                    <a:cubicBezTo>
                      <a:pt x="2035" y="470"/>
                      <a:pt x="2050" y="481"/>
                      <a:pt x="2049" y="497"/>
                    </a:cubicBezTo>
                    <a:cubicBezTo>
                      <a:pt x="2047" y="512"/>
                      <a:pt x="2034" y="521"/>
                      <a:pt x="2022" y="526"/>
                    </a:cubicBezTo>
                    <a:cubicBezTo>
                      <a:pt x="1711" y="674"/>
                      <a:pt x="1400" y="822"/>
                      <a:pt x="1090" y="970"/>
                    </a:cubicBezTo>
                    <a:cubicBezTo>
                      <a:pt x="1051" y="988"/>
                      <a:pt x="1005" y="988"/>
                      <a:pt x="966" y="973"/>
                    </a:cubicBezTo>
                    <a:cubicBezTo>
                      <a:pt x="856" y="921"/>
                      <a:pt x="747" y="869"/>
                      <a:pt x="637" y="817"/>
                    </a:cubicBezTo>
                    <a:cubicBezTo>
                      <a:pt x="616" y="806"/>
                      <a:pt x="594" y="797"/>
                      <a:pt x="573" y="784"/>
                    </a:cubicBezTo>
                    <a:cubicBezTo>
                      <a:pt x="567" y="777"/>
                      <a:pt x="570" y="766"/>
                      <a:pt x="579" y="763"/>
                    </a:cubicBezTo>
                    <a:cubicBezTo>
                      <a:pt x="710" y="695"/>
                      <a:pt x="841" y="627"/>
                      <a:pt x="972" y="559"/>
                    </a:cubicBezTo>
                    <a:cubicBezTo>
                      <a:pt x="1013" y="572"/>
                      <a:pt x="1060" y="570"/>
                      <a:pt x="1099" y="550"/>
                    </a:cubicBezTo>
                    <a:cubicBezTo>
                      <a:pt x="1118" y="540"/>
                      <a:pt x="1136" y="523"/>
                      <a:pt x="1138" y="500"/>
                    </a:cubicBezTo>
                    <a:cubicBezTo>
                      <a:pt x="1141" y="479"/>
                      <a:pt x="1126" y="460"/>
                      <a:pt x="1110" y="448"/>
                    </a:cubicBezTo>
                    <a:cubicBezTo>
                      <a:pt x="1077" y="426"/>
                      <a:pt x="1035" y="421"/>
                      <a:pt x="996" y="427"/>
                    </a:cubicBezTo>
                    <a:cubicBezTo>
                      <a:pt x="968" y="432"/>
                      <a:pt x="940" y="443"/>
                      <a:pt x="922" y="466"/>
                    </a:cubicBezTo>
                    <a:cubicBezTo>
                      <a:pt x="911" y="480"/>
                      <a:pt x="908" y="499"/>
                      <a:pt x="916" y="516"/>
                    </a:cubicBezTo>
                    <a:cubicBezTo>
                      <a:pt x="784" y="584"/>
                      <a:pt x="652" y="652"/>
                      <a:pt x="521" y="721"/>
                    </a:cubicBezTo>
                    <a:cubicBezTo>
                      <a:pt x="509" y="725"/>
                      <a:pt x="500" y="736"/>
                      <a:pt x="500" y="749"/>
                    </a:cubicBezTo>
                    <a:cubicBezTo>
                      <a:pt x="422" y="715"/>
                      <a:pt x="346" y="677"/>
                      <a:pt x="269" y="641"/>
                    </a:cubicBezTo>
                    <a:cubicBezTo>
                      <a:pt x="189" y="602"/>
                      <a:pt x="108" y="564"/>
                      <a:pt x="28" y="526"/>
                    </a:cubicBezTo>
                    <a:cubicBezTo>
                      <a:pt x="15" y="520"/>
                      <a:pt x="0" y="509"/>
                      <a:pt x="1" y="493"/>
                    </a:cubicBezTo>
                    <a:cubicBezTo>
                      <a:pt x="3" y="478"/>
                      <a:pt x="18" y="469"/>
                      <a:pt x="31" y="463"/>
                    </a:cubicBezTo>
                    <a:cubicBezTo>
                      <a:pt x="335" y="318"/>
                      <a:pt x="640" y="173"/>
                      <a:pt x="944" y="28"/>
                    </a:cubicBezTo>
                    <a:close/>
                  </a:path>
                </a:pathLst>
              </a:custGeom>
              <a:grpFill/>
              <a:ln>
                <a:noFill/>
              </a:ln>
            </p:spPr>
            <p:txBody>
              <a:bodyPr vert="horz" wrap="square" lIns="91440" tIns="45720" rIns="91440" bIns="45720" numCol="1" anchor="t" anchorCtr="0" compatLnSpc="1"/>
              <a:lstStyle/>
              <a:p>
                <a:endParaRPr lang="zh-CN" altLang="en-US"/>
              </a:p>
            </p:txBody>
          </p:sp>
          <p:sp>
            <p:nvSpPr>
              <p:cNvPr id="13" name="Freeform 28"/>
              <p:cNvSpPr/>
              <p:nvPr/>
            </p:nvSpPr>
            <p:spPr bwMode="auto">
              <a:xfrm>
                <a:off x="2773363" y="2760663"/>
                <a:ext cx="236538" cy="971550"/>
              </a:xfrm>
              <a:custGeom>
                <a:avLst/>
                <a:gdLst>
                  <a:gd name="T0" fmla="*/ 0 w 87"/>
                  <a:gd name="T1" fmla="*/ 0 h 359"/>
                  <a:gd name="T2" fmla="*/ 87 w 87"/>
                  <a:gd name="T3" fmla="*/ 42 h 359"/>
                  <a:gd name="T4" fmla="*/ 48 w 87"/>
                  <a:gd name="T5" fmla="*/ 359 h 359"/>
                  <a:gd name="T6" fmla="*/ 0 w 87"/>
                  <a:gd name="T7" fmla="*/ 252 h 359"/>
                  <a:gd name="T8" fmla="*/ 0 w 87"/>
                  <a:gd name="T9" fmla="*/ 0 h 359"/>
                </a:gdLst>
                <a:ahLst/>
                <a:cxnLst>
                  <a:cxn ang="0">
                    <a:pos x="T0" y="T1"/>
                  </a:cxn>
                  <a:cxn ang="0">
                    <a:pos x="T2" y="T3"/>
                  </a:cxn>
                  <a:cxn ang="0">
                    <a:pos x="T4" y="T5"/>
                  </a:cxn>
                  <a:cxn ang="0">
                    <a:pos x="T6" y="T7"/>
                  </a:cxn>
                  <a:cxn ang="0">
                    <a:pos x="T8" y="T9"/>
                  </a:cxn>
                </a:cxnLst>
                <a:rect l="0" t="0" r="r" b="b"/>
                <a:pathLst>
                  <a:path w="87" h="359">
                    <a:moveTo>
                      <a:pt x="0" y="0"/>
                    </a:moveTo>
                    <a:cubicBezTo>
                      <a:pt x="29" y="14"/>
                      <a:pt x="58" y="28"/>
                      <a:pt x="87" y="42"/>
                    </a:cubicBezTo>
                    <a:cubicBezTo>
                      <a:pt x="74" y="148"/>
                      <a:pt x="61" y="253"/>
                      <a:pt x="48" y="359"/>
                    </a:cubicBezTo>
                    <a:cubicBezTo>
                      <a:pt x="23" y="328"/>
                      <a:pt x="0" y="293"/>
                      <a:pt x="0" y="252"/>
                    </a:cubicBezTo>
                    <a:cubicBezTo>
                      <a:pt x="1" y="168"/>
                      <a:pt x="0" y="84"/>
                      <a:pt x="0" y="0"/>
                    </a:cubicBezTo>
                    <a:close/>
                  </a:path>
                </a:pathLst>
              </a:custGeom>
              <a:grpFill/>
              <a:ln>
                <a:noFill/>
              </a:ln>
            </p:spPr>
            <p:txBody>
              <a:bodyPr vert="horz" wrap="square" lIns="91440" tIns="45720" rIns="91440" bIns="45720" numCol="1" anchor="t" anchorCtr="0" compatLnSpc="1"/>
              <a:lstStyle/>
              <a:p>
                <a:endParaRPr lang="zh-CN" altLang="en-US"/>
              </a:p>
            </p:txBody>
          </p:sp>
          <p:sp>
            <p:nvSpPr>
              <p:cNvPr id="14" name="Freeform 29"/>
              <p:cNvSpPr/>
              <p:nvPr/>
            </p:nvSpPr>
            <p:spPr bwMode="auto">
              <a:xfrm>
                <a:off x="3363913" y="2768600"/>
                <a:ext cx="2900363" cy="1693863"/>
              </a:xfrm>
              <a:custGeom>
                <a:avLst/>
                <a:gdLst>
                  <a:gd name="T0" fmla="*/ 496 w 1067"/>
                  <a:gd name="T1" fmla="*/ 275 h 625"/>
                  <a:gd name="T2" fmla="*/ 1067 w 1067"/>
                  <a:gd name="T3" fmla="*/ 0 h 625"/>
                  <a:gd name="T4" fmla="*/ 1067 w 1067"/>
                  <a:gd name="T5" fmla="*/ 253 h 625"/>
                  <a:gd name="T6" fmla="*/ 1022 w 1067"/>
                  <a:gd name="T7" fmla="*/ 353 h 625"/>
                  <a:gd name="T8" fmla="*/ 871 w 1067"/>
                  <a:gd name="T9" fmla="*/ 479 h 625"/>
                  <a:gd name="T10" fmla="*/ 285 w 1067"/>
                  <a:gd name="T11" fmla="*/ 591 h 625"/>
                  <a:gd name="T12" fmla="*/ 52 w 1067"/>
                  <a:gd name="T13" fmla="*/ 518 h 625"/>
                  <a:gd name="T14" fmla="*/ 0 w 1067"/>
                  <a:gd name="T15" fmla="*/ 101 h 625"/>
                  <a:gd name="T16" fmla="*/ 356 w 1067"/>
                  <a:gd name="T17" fmla="*/ 273 h 625"/>
                  <a:gd name="T18" fmla="*/ 496 w 1067"/>
                  <a:gd name="T19" fmla="*/ 275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7" h="625">
                    <a:moveTo>
                      <a:pt x="496" y="275"/>
                    </a:moveTo>
                    <a:cubicBezTo>
                      <a:pt x="686" y="184"/>
                      <a:pt x="876" y="92"/>
                      <a:pt x="1067" y="0"/>
                    </a:cubicBezTo>
                    <a:cubicBezTo>
                      <a:pt x="1066" y="85"/>
                      <a:pt x="1067" y="169"/>
                      <a:pt x="1067" y="253"/>
                    </a:cubicBezTo>
                    <a:cubicBezTo>
                      <a:pt x="1065" y="291"/>
                      <a:pt x="1044" y="324"/>
                      <a:pt x="1022" y="353"/>
                    </a:cubicBezTo>
                    <a:cubicBezTo>
                      <a:pt x="980" y="404"/>
                      <a:pt x="927" y="445"/>
                      <a:pt x="871" y="479"/>
                    </a:cubicBezTo>
                    <a:cubicBezTo>
                      <a:pt x="697" y="583"/>
                      <a:pt x="486" y="625"/>
                      <a:pt x="285" y="591"/>
                    </a:cubicBezTo>
                    <a:cubicBezTo>
                      <a:pt x="204" y="578"/>
                      <a:pt x="126" y="552"/>
                      <a:pt x="52" y="518"/>
                    </a:cubicBezTo>
                    <a:cubicBezTo>
                      <a:pt x="34" y="379"/>
                      <a:pt x="17" y="240"/>
                      <a:pt x="0" y="101"/>
                    </a:cubicBezTo>
                    <a:cubicBezTo>
                      <a:pt x="118" y="159"/>
                      <a:pt x="238" y="216"/>
                      <a:pt x="356" y="273"/>
                    </a:cubicBezTo>
                    <a:cubicBezTo>
                      <a:pt x="400" y="295"/>
                      <a:pt x="452" y="297"/>
                      <a:pt x="496" y="275"/>
                    </a:cubicBezTo>
                    <a:close/>
                  </a:path>
                </a:pathLst>
              </a:custGeom>
              <a:grpFill/>
              <a:ln>
                <a:noFill/>
              </a:ln>
            </p:spPr>
            <p:txBody>
              <a:bodyPr vert="horz" wrap="square" lIns="91440" tIns="45720" rIns="91440" bIns="45720" numCol="1" anchor="t" anchorCtr="0" compatLnSpc="1"/>
              <a:lstStyle/>
              <a:p>
                <a:endParaRPr lang="zh-CN" altLang="en-US"/>
              </a:p>
            </p:txBody>
          </p:sp>
          <p:sp>
            <p:nvSpPr>
              <p:cNvPr id="15" name="Freeform 30"/>
              <p:cNvSpPr/>
              <p:nvPr/>
            </p:nvSpPr>
            <p:spPr bwMode="auto">
              <a:xfrm>
                <a:off x="2974975" y="2955925"/>
                <a:ext cx="404813" cy="1728788"/>
              </a:xfrm>
              <a:custGeom>
                <a:avLst/>
                <a:gdLst>
                  <a:gd name="T0" fmla="*/ 0 w 149"/>
                  <a:gd name="T1" fmla="*/ 568 h 638"/>
                  <a:gd name="T2" fmla="*/ 74 w 149"/>
                  <a:gd name="T3" fmla="*/ 0 h 638"/>
                  <a:gd name="T4" fmla="*/ 145 w 149"/>
                  <a:gd name="T5" fmla="*/ 538 h 638"/>
                  <a:gd name="T6" fmla="*/ 149 w 149"/>
                  <a:gd name="T7" fmla="*/ 572 h 638"/>
                  <a:gd name="T8" fmla="*/ 101 w 149"/>
                  <a:gd name="T9" fmla="*/ 629 h 638"/>
                  <a:gd name="T10" fmla="*/ 27 w 149"/>
                  <a:gd name="T11" fmla="*/ 617 h 638"/>
                  <a:gd name="T12" fmla="*/ 0 w 149"/>
                  <a:gd name="T13" fmla="*/ 568 h 638"/>
                </a:gdLst>
                <a:ahLst/>
                <a:cxnLst>
                  <a:cxn ang="0">
                    <a:pos x="T0" y="T1"/>
                  </a:cxn>
                  <a:cxn ang="0">
                    <a:pos x="T2" y="T3"/>
                  </a:cxn>
                  <a:cxn ang="0">
                    <a:pos x="T4" y="T5"/>
                  </a:cxn>
                  <a:cxn ang="0">
                    <a:pos x="T6" y="T7"/>
                  </a:cxn>
                  <a:cxn ang="0">
                    <a:pos x="T8" y="T9"/>
                  </a:cxn>
                  <a:cxn ang="0">
                    <a:pos x="T10" y="T11"/>
                  </a:cxn>
                  <a:cxn ang="0">
                    <a:pos x="T12" y="T13"/>
                  </a:cxn>
                </a:cxnLst>
                <a:rect l="0" t="0" r="r" b="b"/>
                <a:pathLst>
                  <a:path w="149" h="638">
                    <a:moveTo>
                      <a:pt x="0" y="568"/>
                    </a:moveTo>
                    <a:cubicBezTo>
                      <a:pt x="24" y="379"/>
                      <a:pt x="49" y="190"/>
                      <a:pt x="74" y="0"/>
                    </a:cubicBezTo>
                    <a:cubicBezTo>
                      <a:pt x="98" y="180"/>
                      <a:pt x="121" y="359"/>
                      <a:pt x="145" y="538"/>
                    </a:cubicBezTo>
                    <a:cubicBezTo>
                      <a:pt x="146" y="549"/>
                      <a:pt x="148" y="560"/>
                      <a:pt x="149" y="572"/>
                    </a:cubicBezTo>
                    <a:cubicBezTo>
                      <a:pt x="142" y="596"/>
                      <a:pt x="126" y="620"/>
                      <a:pt x="101" y="629"/>
                    </a:cubicBezTo>
                    <a:cubicBezTo>
                      <a:pt x="77" y="638"/>
                      <a:pt x="47" y="635"/>
                      <a:pt x="27" y="617"/>
                    </a:cubicBezTo>
                    <a:cubicBezTo>
                      <a:pt x="13" y="605"/>
                      <a:pt x="2" y="587"/>
                      <a:pt x="0" y="568"/>
                    </a:cubicBezTo>
                    <a:close/>
                  </a:path>
                </a:pathLst>
              </a:custGeom>
              <a:grpFill/>
              <a:ln>
                <a:noFill/>
              </a:ln>
            </p:spPr>
            <p:txBody>
              <a:bodyPr vert="horz" wrap="square" lIns="91440" tIns="45720" rIns="91440" bIns="45720" numCol="1" anchor="t" anchorCtr="0" compatLnSpc="1"/>
              <a:lstStyle/>
              <a:p>
                <a:endParaRPr lang="zh-CN" altLang="en-US"/>
              </a:p>
            </p:txBody>
          </p:sp>
        </p:grpSp>
      </p:grpSp>
      <p:sp>
        <p:nvSpPr>
          <p:cNvPr id="2" name="矩形 1"/>
          <p:cNvSpPr/>
          <p:nvPr/>
        </p:nvSpPr>
        <p:spPr>
          <a:xfrm>
            <a:off x="1104900" y="1114019"/>
            <a:ext cx="9982200" cy="4629962"/>
          </a:xfrm>
          <a:prstGeom prst="rect">
            <a:avLst/>
          </a:prstGeom>
          <a:no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PA-图片 16"/>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8527134" y="111338"/>
            <a:ext cx="2559535" cy="1002485"/>
          </a:xfrm>
          <a:prstGeom prst="rect">
            <a:avLst/>
          </a:prstGeom>
        </p:spPr>
      </p:pic>
      <p:sp>
        <p:nvSpPr>
          <p:cNvPr id="5" name="文本框 7"/>
          <p:cNvSpPr txBox="1"/>
          <p:nvPr/>
        </p:nvSpPr>
        <p:spPr>
          <a:xfrm>
            <a:off x="3260725" y="4367530"/>
            <a:ext cx="3893185" cy="337185"/>
          </a:xfrm>
          <a:prstGeom prst="rect">
            <a:avLst/>
          </a:prstGeom>
          <a:solidFill>
            <a:schemeClr val="bg1"/>
          </a:solid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1600" u="sng" dirty="0">
                <a:solidFill>
                  <a:srgbClr val="243152"/>
                </a:solidFill>
                <a:latin typeface="微软雅黑" panose="020B0503020204020204" pitchFamily="34" charset="-122"/>
                <a:ea typeface="微软雅黑" panose="020B0503020204020204" pitchFamily="34" charset="-122"/>
              </a:rPr>
              <a:t>Xiang Li</a:t>
            </a:r>
            <a:r>
              <a:rPr lang="en-US" altLang="zh-CN" sz="1600" dirty="0">
                <a:solidFill>
                  <a:srgbClr val="243152"/>
                </a:solidFill>
                <a:latin typeface="微软雅黑" panose="020B0503020204020204" pitchFamily="34" charset="-122"/>
                <a:ea typeface="微软雅黑" panose="020B0503020204020204" pitchFamily="34" charset="-122"/>
              </a:rPr>
              <a:t>, Zhen Wang, Jiaxuan Wang</a:t>
            </a:r>
            <a:endParaRPr lang="zh-CN" altLang="en-US" sz="1600" dirty="0">
              <a:solidFill>
                <a:srgbClr val="243152"/>
              </a:solidFill>
              <a:latin typeface="微软雅黑" panose="020B0503020204020204" pitchFamily="34" charset="-122"/>
              <a:ea typeface="微软雅黑" panose="020B0503020204020204" pitchFamily="34" charset="-122"/>
            </a:endParaRPr>
          </a:p>
        </p:txBody>
      </p:sp>
      <p:sp>
        <p:nvSpPr>
          <p:cNvPr id="6" name="日期占位符 5"/>
          <p:cNvSpPr>
            <a:spLocks noGrp="1"/>
          </p:cNvSpPr>
          <p:nvPr>
            <p:ph type="dt" sz="half" idx="10"/>
          </p:nvPr>
        </p:nvSpPr>
        <p:spPr/>
        <p:txBody>
          <a:bodyPr/>
          <a:lstStyle/>
          <a:p>
            <a:fld id="{66401A7D-0318-488A-AEF4-61BDD6D15036}" type="datetime1">
              <a:rPr lang="zh-CN" altLang="en-US" smtClean="0"/>
            </a:fld>
            <a:endParaRPr lang="zh-CN" altLang="en-US" dirty="0"/>
          </a:p>
        </p:txBody>
      </p:sp>
      <p:sp>
        <p:nvSpPr>
          <p:cNvPr id="22" name="灯片编号占位符 21"/>
          <p:cNvSpPr>
            <a:spLocks noGrp="1"/>
          </p:cNvSpPr>
          <p:nvPr>
            <p:ph type="sldNum" sz="quarter" idx="12"/>
          </p:nvPr>
        </p:nvSpPr>
        <p:spPr/>
        <p:txBody>
          <a:bodyPr/>
          <a:lstStyle/>
          <a:p>
            <a:fld id="{DECEAADD-04E7-4E9A-9769-230A8A5E70EE}" type="slidenum">
              <a:rPr lang="zh-CN" altLang="en-US" smtClean="0"/>
            </a:fld>
            <a:endParaRPr lang="zh-CN" alt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243152"/>
        </a:solidFill>
        <a:effectLst/>
      </p:bgPr>
    </p:bg>
    <p:spTree>
      <p:nvGrpSpPr>
        <p:cNvPr id="1" name=""/>
        <p:cNvGrpSpPr/>
        <p:nvPr/>
      </p:nvGrpSpPr>
      <p:grpSpPr>
        <a:xfrm>
          <a:off x="0" y="0"/>
          <a:ext cx="0" cy="0"/>
          <a:chOff x="0" y="0"/>
          <a:chExt cx="0" cy="0"/>
        </a:xfrm>
      </p:grpSpPr>
      <p:pic>
        <p:nvPicPr>
          <p:cNvPr id="8" name="PA-图片 16"/>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8906864" y="216748"/>
            <a:ext cx="2559535" cy="1002485"/>
          </a:xfrm>
          <a:prstGeom prst="rect">
            <a:avLst/>
          </a:prstGeom>
        </p:spPr>
      </p:pic>
      <p:sp>
        <p:nvSpPr>
          <p:cNvPr id="2" name="文本框 1"/>
          <p:cNvSpPr txBox="1"/>
          <p:nvPr/>
        </p:nvSpPr>
        <p:spPr>
          <a:xfrm>
            <a:off x="405765" y="708660"/>
            <a:ext cx="11364595" cy="5617845"/>
          </a:xfrm>
          <a:prstGeom prst="rect">
            <a:avLst/>
          </a:prstGeom>
          <a:noFill/>
        </p:spPr>
        <p:txBody>
          <a:bodyPr wrap="square" rtlCol="0">
            <a:noAutofit/>
          </a:bodyPr>
          <a:lstStyle/>
          <a:p>
            <a:pPr indent="0">
              <a:buFont typeface="Wingdings" panose="05000000000000000000" charset="0"/>
              <a:buNone/>
            </a:pPr>
            <a:r>
              <a:rPr lang="en-US" altLang="zh-CN" sz="3600">
                <a:solidFill>
                  <a:schemeClr val="bg1"/>
                </a:solidFill>
              </a:rPr>
              <a:t>back up</a:t>
            </a:r>
            <a:r>
              <a:rPr lang="en-US" altLang="zh-CN" sz="2400">
                <a:solidFill>
                  <a:schemeClr val="bg1"/>
                </a:solidFill>
              </a:rPr>
              <a:t>: the position of channels</a:t>
            </a:r>
            <a:endParaRPr lang="en-US" altLang="zh-CN" sz="2400">
              <a:solidFill>
                <a:schemeClr val="bg1"/>
              </a:solidFill>
            </a:endParaRPr>
          </a:p>
        </p:txBody>
      </p:sp>
      <p:sp>
        <p:nvSpPr>
          <p:cNvPr id="3" name="日期占位符 2"/>
          <p:cNvSpPr>
            <a:spLocks noGrp="1"/>
          </p:cNvSpPr>
          <p:nvPr>
            <p:ph type="dt" sz="half" idx="10"/>
          </p:nvPr>
        </p:nvSpPr>
        <p:spPr/>
        <p:txBody>
          <a:bodyPr/>
          <a:lstStyle/>
          <a:p>
            <a:fld id="{66401A7D-0318-488A-AEF4-61BDD6D15036}" type="datetime1">
              <a:rPr lang="zh-CN" altLang="en-US" smtClean="0"/>
            </a:fld>
            <a:endParaRPr lang="zh-CN" altLang="en-US"/>
          </a:p>
        </p:txBody>
      </p:sp>
      <p:sp>
        <p:nvSpPr>
          <p:cNvPr id="6" name="灯片编号占位符 5"/>
          <p:cNvSpPr>
            <a:spLocks noGrp="1"/>
          </p:cNvSpPr>
          <p:nvPr>
            <p:ph type="sldNum" sz="quarter" idx="12"/>
          </p:nvPr>
        </p:nvSpPr>
        <p:spPr/>
        <p:txBody>
          <a:bodyPr/>
          <a:lstStyle/>
          <a:p>
            <a:fld id="{DECEAADD-04E7-4E9A-9769-230A8A5E70EE}" type="slidenum">
              <a:rPr lang="zh-CN" altLang="en-US" smtClean="0"/>
            </a:fld>
            <a:endParaRPr lang="zh-CN" altLang="en-US"/>
          </a:p>
        </p:txBody>
      </p:sp>
      <p:sp>
        <p:nvSpPr>
          <p:cNvPr id="7" name="页脚占位符 6"/>
          <p:cNvSpPr>
            <a:spLocks noGrp="1"/>
          </p:cNvSpPr>
          <p:nvPr>
            <p:ph type="ftr" sz="quarter" idx="11"/>
          </p:nvPr>
        </p:nvSpPr>
        <p:spPr/>
        <p:txBody>
          <a:bodyPr/>
          <a:lstStyle/>
          <a:p>
            <a:endParaRPr lang="zh-CN" altLang="en-US"/>
          </a:p>
        </p:txBody>
      </p:sp>
      <p:pic>
        <p:nvPicPr>
          <p:cNvPr id="5" name="图片 4"/>
          <p:cNvPicPr>
            <a:picLocks noChangeAspect="1"/>
          </p:cNvPicPr>
          <p:nvPr/>
        </p:nvPicPr>
        <p:blipFill>
          <a:blip r:embed="rId3"/>
          <a:stretch>
            <a:fillRect/>
          </a:stretch>
        </p:blipFill>
        <p:spPr>
          <a:xfrm>
            <a:off x="6289675" y="1635125"/>
            <a:ext cx="5055235" cy="4387850"/>
          </a:xfrm>
          <a:prstGeom prst="rect">
            <a:avLst/>
          </a:prstGeom>
        </p:spPr>
      </p:pic>
      <p:pic>
        <p:nvPicPr>
          <p:cNvPr id="9" name="内容占位符 5" descr="ECAL1"/>
          <p:cNvPicPr>
            <a:picLocks noChangeAspect="1"/>
          </p:cNvPicPr>
          <p:nvPr>
            <p:custDataLst>
              <p:tags r:id="rId4"/>
            </p:custDataLst>
          </p:nvPr>
        </p:nvPicPr>
        <p:blipFill>
          <a:blip r:embed="rId5"/>
          <a:stretch>
            <a:fillRect/>
          </a:stretch>
        </p:blipFill>
        <p:spPr>
          <a:xfrm>
            <a:off x="598805" y="1666558"/>
            <a:ext cx="4968240" cy="4324985"/>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243152"/>
        </a:solidFill>
        <a:effectLst/>
      </p:bgPr>
    </p:bg>
    <p:spTree>
      <p:nvGrpSpPr>
        <p:cNvPr id="1" name=""/>
        <p:cNvGrpSpPr/>
        <p:nvPr/>
      </p:nvGrpSpPr>
      <p:grpSpPr>
        <a:xfrm>
          <a:off x="0" y="0"/>
          <a:ext cx="0" cy="0"/>
          <a:chOff x="0" y="0"/>
          <a:chExt cx="0" cy="0"/>
        </a:xfrm>
      </p:grpSpPr>
      <p:pic>
        <p:nvPicPr>
          <p:cNvPr id="8" name="PA-图片 16"/>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8906864" y="216748"/>
            <a:ext cx="2559535" cy="1002485"/>
          </a:xfrm>
          <a:prstGeom prst="rect">
            <a:avLst/>
          </a:prstGeom>
        </p:spPr>
      </p:pic>
      <p:sp>
        <p:nvSpPr>
          <p:cNvPr id="4" name="日期占位符 3"/>
          <p:cNvSpPr>
            <a:spLocks noGrp="1"/>
          </p:cNvSpPr>
          <p:nvPr>
            <p:ph type="dt" sz="half" idx="10"/>
          </p:nvPr>
        </p:nvSpPr>
        <p:spPr/>
        <p:txBody>
          <a:bodyPr/>
          <a:lstStyle/>
          <a:p>
            <a:fld id="{66401A7D-0318-488A-AEF4-61BDD6D15036}" type="datetime1">
              <a:rPr lang="zh-CN" altLang="en-US" smtClean="0"/>
            </a:fld>
            <a:endParaRPr lang="zh-CN" altLang="en-US"/>
          </a:p>
        </p:txBody>
      </p:sp>
      <p:sp>
        <p:nvSpPr>
          <p:cNvPr id="5" name="灯片编号占位符 4"/>
          <p:cNvSpPr>
            <a:spLocks noGrp="1"/>
          </p:cNvSpPr>
          <p:nvPr>
            <p:ph type="sldNum" sz="quarter" idx="12"/>
          </p:nvPr>
        </p:nvSpPr>
        <p:spPr/>
        <p:txBody>
          <a:bodyPr/>
          <a:lstStyle/>
          <a:p>
            <a:fld id="{DECEAADD-04E7-4E9A-9769-230A8A5E70EE}" type="slidenum">
              <a:rPr lang="zh-CN" altLang="en-US" smtClean="0"/>
            </a:fld>
            <a:endParaRPr lang="zh-CN" altLang="en-US"/>
          </a:p>
        </p:txBody>
      </p:sp>
      <p:sp>
        <p:nvSpPr>
          <p:cNvPr id="12" name="矩形 11"/>
          <p:cNvSpPr/>
          <p:nvPr/>
        </p:nvSpPr>
        <p:spPr>
          <a:xfrm>
            <a:off x="381635" y="216849"/>
            <a:ext cx="1172845" cy="829945"/>
          </a:xfrm>
          <a:prstGeom prst="rect">
            <a:avLst/>
          </a:prstGeom>
        </p:spPr>
        <p:txBody>
          <a:bodyPr wrap="none">
            <a:spAutoFit/>
          </a:bodyPr>
          <a:p>
            <a:pPr>
              <a:lnSpc>
                <a:spcPct val="120000"/>
              </a:lnSpc>
            </a:pPr>
            <a:r>
              <a:rPr lang="en-US" altLang="zh-CN" sz="4000" b="1" dirty="0" smtClean="0">
                <a:solidFill>
                  <a:schemeClr val="bg1"/>
                </a:solidFill>
              </a:rPr>
              <a:t>MIP:</a:t>
            </a:r>
            <a:endParaRPr lang="en-US" altLang="zh-CN" sz="4000" b="1" dirty="0">
              <a:solidFill>
                <a:schemeClr val="bg1"/>
              </a:solidFill>
            </a:endParaRPr>
          </a:p>
        </p:txBody>
      </p:sp>
      <p:sp>
        <p:nvSpPr>
          <p:cNvPr id="11" name="文本框 10"/>
          <p:cNvSpPr txBox="1"/>
          <p:nvPr/>
        </p:nvSpPr>
        <p:spPr>
          <a:xfrm>
            <a:off x="381635" y="1452245"/>
            <a:ext cx="3448050" cy="460375"/>
          </a:xfrm>
          <a:prstGeom prst="rect">
            <a:avLst/>
          </a:prstGeom>
          <a:noFill/>
        </p:spPr>
        <p:txBody>
          <a:bodyPr wrap="square" rtlCol="0">
            <a:spAutoFit/>
          </a:bodyPr>
          <a:p>
            <a:r>
              <a:rPr lang="en-US" altLang="zh-CN" sz="2400">
                <a:solidFill>
                  <a:schemeClr val="bg1"/>
                </a:solidFill>
              </a:rPr>
              <a:t>layer1  chip2  layer6-23</a:t>
            </a:r>
            <a:endParaRPr lang="en-US" altLang="zh-CN" sz="2400">
              <a:solidFill>
                <a:schemeClr val="bg1"/>
              </a:solidFill>
            </a:endParaRPr>
          </a:p>
        </p:txBody>
      </p:sp>
      <p:pic>
        <p:nvPicPr>
          <p:cNvPr id="2" name="图片 1"/>
          <p:cNvPicPr>
            <a:picLocks noChangeAspect="1"/>
          </p:cNvPicPr>
          <p:nvPr/>
        </p:nvPicPr>
        <p:blipFill>
          <a:blip r:embed="rId3"/>
          <a:stretch>
            <a:fillRect/>
          </a:stretch>
        </p:blipFill>
        <p:spPr>
          <a:xfrm>
            <a:off x="78740" y="2872105"/>
            <a:ext cx="12033885" cy="3104515"/>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243152"/>
        </a:solidFill>
        <a:effectLst/>
      </p:bgPr>
    </p:bg>
    <p:spTree>
      <p:nvGrpSpPr>
        <p:cNvPr id="1" name=""/>
        <p:cNvGrpSpPr/>
        <p:nvPr/>
      </p:nvGrpSpPr>
      <p:grpSpPr>
        <a:xfrm>
          <a:off x="0" y="0"/>
          <a:ext cx="0" cy="0"/>
          <a:chOff x="0" y="0"/>
          <a:chExt cx="0" cy="0"/>
        </a:xfrm>
      </p:grpSpPr>
      <p:pic>
        <p:nvPicPr>
          <p:cNvPr id="8" name="PA-图片 16"/>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8906864" y="216748"/>
            <a:ext cx="2559535" cy="1002485"/>
          </a:xfrm>
          <a:prstGeom prst="rect">
            <a:avLst/>
          </a:prstGeom>
        </p:spPr>
      </p:pic>
      <p:sp>
        <p:nvSpPr>
          <p:cNvPr id="4" name="日期占位符 3"/>
          <p:cNvSpPr>
            <a:spLocks noGrp="1"/>
          </p:cNvSpPr>
          <p:nvPr>
            <p:ph type="dt" sz="half" idx="10"/>
          </p:nvPr>
        </p:nvSpPr>
        <p:spPr/>
        <p:txBody>
          <a:bodyPr/>
          <a:lstStyle/>
          <a:p>
            <a:fld id="{66401A7D-0318-488A-AEF4-61BDD6D15036}" type="datetime1">
              <a:rPr lang="zh-CN" altLang="en-US" smtClean="0"/>
            </a:fld>
            <a:endParaRPr lang="zh-CN" altLang="en-US"/>
          </a:p>
        </p:txBody>
      </p:sp>
      <p:sp>
        <p:nvSpPr>
          <p:cNvPr id="5" name="灯片编号占位符 4"/>
          <p:cNvSpPr>
            <a:spLocks noGrp="1"/>
          </p:cNvSpPr>
          <p:nvPr>
            <p:ph type="sldNum" sz="quarter" idx="12"/>
          </p:nvPr>
        </p:nvSpPr>
        <p:spPr/>
        <p:txBody>
          <a:bodyPr/>
          <a:lstStyle/>
          <a:p>
            <a:fld id="{DECEAADD-04E7-4E9A-9769-230A8A5E70EE}" type="slidenum">
              <a:rPr lang="zh-CN" altLang="en-US" smtClean="0"/>
            </a:fld>
            <a:endParaRPr lang="zh-CN" altLang="en-US"/>
          </a:p>
        </p:txBody>
      </p:sp>
      <p:sp>
        <p:nvSpPr>
          <p:cNvPr id="12" name="矩形 11"/>
          <p:cNvSpPr/>
          <p:nvPr/>
        </p:nvSpPr>
        <p:spPr>
          <a:xfrm>
            <a:off x="381635" y="216849"/>
            <a:ext cx="1172845" cy="829945"/>
          </a:xfrm>
          <a:prstGeom prst="rect">
            <a:avLst/>
          </a:prstGeom>
        </p:spPr>
        <p:txBody>
          <a:bodyPr wrap="none">
            <a:spAutoFit/>
          </a:bodyPr>
          <a:p>
            <a:pPr>
              <a:lnSpc>
                <a:spcPct val="120000"/>
              </a:lnSpc>
            </a:pPr>
            <a:r>
              <a:rPr lang="en-US" altLang="zh-CN" sz="4000" b="1" dirty="0" smtClean="0">
                <a:solidFill>
                  <a:schemeClr val="bg1"/>
                </a:solidFill>
              </a:rPr>
              <a:t>MIP:</a:t>
            </a:r>
            <a:endParaRPr lang="en-US" altLang="zh-CN" sz="4000" b="1" dirty="0">
              <a:solidFill>
                <a:schemeClr val="bg1"/>
              </a:solidFill>
            </a:endParaRPr>
          </a:p>
        </p:txBody>
      </p:sp>
      <p:sp>
        <p:nvSpPr>
          <p:cNvPr id="11" name="文本框 10"/>
          <p:cNvSpPr txBox="1"/>
          <p:nvPr/>
        </p:nvSpPr>
        <p:spPr>
          <a:xfrm>
            <a:off x="381635" y="1452245"/>
            <a:ext cx="3448050" cy="460375"/>
          </a:xfrm>
          <a:prstGeom prst="rect">
            <a:avLst/>
          </a:prstGeom>
          <a:noFill/>
        </p:spPr>
        <p:txBody>
          <a:bodyPr wrap="square" rtlCol="0">
            <a:spAutoFit/>
          </a:bodyPr>
          <a:p>
            <a:r>
              <a:rPr lang="en-US" altLang="zh-CN" sz="2400">
                <a:solidFill>
                  <a:schemeClr val="bg1"/>
                </a:solidFill>
              </a:rPr>
              <a:t>layer2  chip2  layer6-23</a:t>
            </a:r>
            <a:endParaRPr lang="en-US" altLang="zh-CN" sz="2400">
              <a:solidFill>
                <a:schemeClr val="bg1"/>
              </a:solidFill>
            </a:endParaRPr>
          </a:p>
        </p:txBody>
      </p:sp>
      <p:pic>
        <p:nvPicPr>
          <p:cNvPr id="3" name="图片 2"/>
          <p:cNvPicPr>
            <a:picLocks noChangeAspect="1"/>
          </p:cNvPicPr>
          <p:nvPr/>
        </p:nvPicPr>
        <p:blipFill>
          <a:blip r:embed="rId3"/>
          <a:stretch>
            <a:fillRect/>
          </a:stretch>
        </p:blipFill>
        <p:spPr>
          <a:xfrm>
            <a:off x="0" y="2552700"/>
            <a:ext cx="12161520" cy="322961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243152"/>
        </a:solidFill>
        <a:effectLst/>
      </p:bgPr>
    </p:bg>
    <p:spTree>
      <p:nvGrpSpPr>
        <p:cNvPr id="1" name=""/>
        <p:cNvGrpSpPr/>
        <p:nvPr/>
      </p:nvGrpSpPr>
      <p:grpSpPr>
        <a:xfrm>
          <a:off x="0" y="0"/>
          <a:ext cx="0" cy="0"/>
          <a:chOff x="0" y="0"/>
          <a:chExt cx="0" cy="0"/>
        </a:xfrm>
      </p:grpSpPr>
      <p:pic>
        <p:nvPicPr>
          <p:cNvPr id="8" name="PA-图片 16"/>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8906864" y="216748"/>
            <a:ext cx="2559535" cy="1002485"/>
          </a:xfrm>
          <a:prstGeom prst="rect">
            <a:avLst/>
          </a:prstGeom>
        </p:spPr>
      </p:pic>
      <p:sp>
        <p:nvSpPr>
          <p:cNvPr id="4" name="日期占位符 3"/>
          <p:cNvSpPr>
            <a:spLocks noGrp="1"/>
          </p:cNvSpPr>
          <p:nvPr>
            <p:ph type="dt" sz="half" idx="10"/>
          </p:nvPr>
        </p:nvSpPr>
        <p:spPr/>
        <p:txBody>
          <a:bodyPr/>
          <a:lstStyle/>
          <a:p>
            <a:fld id="{66401A7D-0318-488A-AEF4-61BDD6D15036}" type="datetime1">
              <a:rPr lang="zh-CN" altLang="en-US" smtClean="0"/>
            </a:fld>
            <a:endParaRPr lang="zh-CN" altLang="en-US"/>
          </a:p>
        </p:txBody>
      </p:sp>
      <p:sp>
        <p:nvSpPr>
          <p:cNvPr id="5" name="灯片编号占位符 4"/>
          <p:cNvSpPr>
            <a:spLocks noGrp="1"/>
          </p:cNvSpPr>
          <p:nvPr>
            <p:ph type="sldNum" sz="quarter" idx="12"/>
          </p:nvPr>
        </p:nvSpPr>
        <p:spPr/>
        <p:txBody>
          <a:bodyPr/>
          <a:lstStyle/>
          <a:p>
            <a:fld id="{DECEAADD-04E7-4E9A-9769-230A8A5E70EE}" type="slidenum">
              <a:rPr lang="zh-CN" altLang="en-US" smtClean="0"/>
            </a:fld>
            <a:endParaRPr lang="zh-CN" altLang="en-US"/>
          </a:p>
        </p:txBody>
      </p:sp>
      <p:sp>
        <p:nvSpPr>
          <p:cNvPr id="12" name="矩形 11"/>
          <p:cNvSpPr/>
          <p:nvPr/>
        </p:nvSpPr>
        <p:spPr>
          <a:xfrm>
            <a:off x="381635" y="216849"/>
            <a:ext cx="3485515" cy="829945"/>
          </a:xfrm>
          <a:prstGeom prst="rect">
            <a:avLst/>
          </a:prstGeom>
        </p:spPr>
        <p:txBody>
          <a:bodyPr wrap="none">
            <a:spAutoFit/>
          </a:bodyPr>
          <a:p>
            <a:pPr>
              <a:lnSpc>
                <a:spcPct val="120000"/>
              </a:lnSpc>
            </a:pPr>
            <a:r>
              <a:rPr lang="en-US" altLang="zh-CN" sz="4000" b="1" dirty="0">
                <a:solidFill>
                  <a:schemeClr val="bg1"/>
                </a:solidFill>
              </a:rPr>
              <a:t>scale </a:t>
            </a:r>
            <a:r>
              <a:rPr lang="en-US" altLang="zh-CN" sz="4000" b="1" dirty="0">
                <a:solidFill>
                  <a:schemeClr val="bg1"/>
                </a:solidFill>
              </a:rPr>
              <a:t>vs unscale</a:t>
            </a:r>
            <a:endParaRPr lang="en-US" altLang="zh-CN" sz="4000" b="1" dirty="0">
              <a:solidFill>
                <a:schemeClr val="bg1"/>
              </a:solidFill>
            </a:endParaRPr>
          </a:p>
        </p:txBody>
      </p:sp>
      <p:sp>
        <p:nvSpPr>
          <p:cNvPr id="11" name="文本框 10"/>
          <p:cNvSpPr txBox="1"/>
          <p:nvPr>
            <p:custDataLst>
              <p:tags r:id="rId3"/>
            </p:custDataLst>
          </p:nvPr>
        </p:nvSpPr>
        <p:spPr>
          <a:xfrm>
            <a:off x="381635" y="1452245"/>
            <a:ext cx="3448050" cy="460375"/>
          </a:xfrm>
          <a:prstGeom prst="rect">
            <a:avLst/>
          </a:prstGeom>
          <a:noFill/>
        </p:spPr>
        <p:txBody>
          <a:bodyPr wrap="square" rtlCol="0">
            <a:spAutoFit/>
          </a:bodyPr>
          <a:p>
            <a:r>
              <a:rPr lang="en-US" altLang="zh-CN" sz="2400">
                <a:solidFill>
                  <a:schemeClr val="bg1"/>
                </a:solidFill>
              </a:rPr>
              <a:t>layer1 threshold0.5  </a:t>
            </a:r>
            <a:endParaRPr lang="en-US" altLang="zh-CN" sz="2400">
              <a:solidFill>
                <a:schemeClr val="bg1"/>
              </a:solidFill>
            </a:endParaRPr>
          </a:p>
        </p:txBody>
      </p:sp>
      <p:sp>
        <p:nvSpPr>
          <p:cNvPr id="2" name="文本框 1"/>
          <p:cNvSpPr txBox="1"/>
          <p:nvPr>
            <p:custDataLst>
              <p:tags r:id="rId4"/>
            </p:custDataLst>
          </p:nvPr>
        </p:nvSpPr>
        <p:spPr>
          <a:xfrm>
            <a:off x="6075045" y="1547495"/>
            <a:ext cx="3448050" cy="460375"/>
          </a:xfrm>
          <a:prstGeom prst="rect">
            <a:avLst/>
          </a:prstGeom>
          <a:noFill/>
        </p:spPr>
        <p:txBody>
          <a:bodyPr wrap="square" rtlCol="0">
            <a:spAutoFit/>
          </a:bodyPr>
          <a:p>
            <a:r>
              <a:rPr lang="en-US" altLang="zh-CN" sz="2400">
                <a:solidFill>
                  <a:schemeClr val="bg1"/>
                </a:solidFill>
              </a:rPr>
              <a:t>layer2 </a:t>
            </a:r>
            <a:r>
              <a:rPr lang="en-US" altLang="zh-CN" sz="2400">
                <a:solidFill>
                  <a:schemeClr val="bg1"/>
                </a:solidFill>
                <a:sym typeface="+mn-ea"/>
              </a:rPr>
              <a:t>threshold0.5</a:t>
            </a:r>
            <a:r>
              <a:rPr lang="en-US" altLang="zh-CN" sz="2400">
                <a:solidFill>
                  <a:schemeClr val="bg1"/>
                </a:solidFill>
              </a:rPr>
              <a:t>  </a:t>
            </a:r>
            <a:endParaRPr lang="en-US" altLang="zh-CN" sz="2400">
              <a:solidFill>
                <a:schemeClr val="bg1"/>
              </a:solidFill>
            </a:endParaRPr>
          </a:p>
        </p:txBody>
      </p:sp>
      <p:pic>
        <p:nvPicPr>
          <p:cNvPr id="6" name="图片 5" descr="C:/Users/李想/Desktop/工作/cepc/2025-3-20/rawADC_0.51.pngrawADC_0.51"/>
          <p:cNvPicPr>
            <a:picLocks noChangeAspect="1"/>
          </p:cNvPicPr>
          <p:nvPr>
            <p:custDataLst>
              <p:tags r:id="rId5"/>
            </p:custDataLst>
          </p:nvPr>
        </p:nvPicPr>
        <p:blipFill>
          <a:blip r:embed="rId6"/>
          <a:srcRect l="29" r="29"/>
          <a:stretch>
            <a:fillRect/>
          </a:stretch>
        </p:blipFill>
        <p:spPr>
          <a:xfrm>
            <a:off x="554990" y="2017395"/>
            <a:ext cx="3013075" cy="2186940"/>
          </a:xfrm>
          <a:prstGeom prst="rect">
            <a:avLst/>
          </a:prstGeom>
        </p:spPr>
      </p:pic>
      <p:pic>
        <p:nvPicPr>
          <p:cNvPr id="7" name="图片 6" descr="C:/Users/李想/Desktop/工作/cepc/2025-3-20/rawADC_0.52.pngrawADC_0.52"/>
          <p:cNvPicPr>
            <a:picLocks noChangeAspect="1"/>
          </p:cNvPicPr>
          <p:nvPr>
            <p:custDataLst>
              <p:tags r:id="rId7"/>
            </p:custDataLst>
          </p:nvPr>
        </p:nvPicPr>
        <p:blipFill>
          <a:blip r:embed="rId8"/>
          <a:srcRect l="29" r="29"/>
          <a:stretch>
            <a:fillRect/>
          </a:stretch>
        </p:blipFill>
        <p:spPr>
          <a:xfrm>
            <a:off x="6022340" y="2182495"/>
            <a:ext cx="3013075" cy="2186940"/>
          </a:xfrm>
          <a:prstGeom prst="rect">
            <a:avLst/>
          </a:prstGeom>
        </p:spPr>
      </p:pic>
      <p:pic>
        <p:nvPicPr>
          <p:cNvPr id="9" name="图片 8" descr="C:/Users/李想/Desktop/工作/cepc/2025-3-20/scaleADC_0.51.pngscaleADC_0.51"/>
          <p:cNvPicPr>
            <a:picLocks noChangeAspect="1"/>
          </p:cNvPicPr>
          <p:nvPr>
            <p:custDataLst>
              <p:tags r:id="rId9"/>
            </p:custDataLst>
          </p:nvPr>
        </p:nvPicPr>
        <p:blipFill>
          <a:blip r:embed="rId10"/>
          <a:srcRect l="29" r="29"/>
          <a:stretch>
            <a:fillRect/>
          </a:stretch>
        </p:blipFill>
        <p:spPr>
          <a:xfrm>
            <a:off x="568325" y="4394835"/>
            <a:ext cx="3013075" cy="2186940"/>
          </a:xfrm>
          <a:prstGeom prst="rect">
            <a:avLst/>
          </a:prstGeom>
        </p:spPr>
      </p:pic>
      <p:pic>
        <p:nvPicPr>
          <p:cNvPr id="10" name="图片 9" descr="C:/Users/李想/Desktop/工作/cepc/2025-3-20/scaleADC_0.52.pngscaleADC_0.52"/>
          <p:cNvPicPr>
            <a:picLocks noChangeAspect="1"/>
          </p:cNvPicPr>
          <p:nvPr>
            <p:custDataLst>
              <p:tags r:id="rId11"/>
            </p:custDataLst>
          </p:nvPr>
        </p:nvPicPr>
        <p:blipFill>
          <a:blip r:embed="rId12"/>
          <a:srcRect l="29" r="29"/>
          <a:stretch>
            <a:fillRect/>
          </a:stretch>
        </p:blipFill>
        <p:spPr>
          <a:xfrm>
            <a:off x="6075045" y="4572635"/>
            <a:ext cx="3013075" cy="2186940"/>
          </a:xfrm>
          <a:prstGeom prst="rect">
            <a:avLst/>
          </a:prstGeom>
        </p:spPr>
      </p:pic>
      <p:pic>
        <p:nvPicPr>
          <p:cNvPr id="18" name="图片 17" descr="C:/Users/李想/Desktop/工作/cepc/2025-3-20/table_0.5_1.pngtable_0.5_1"/>
          <p:cNvPicPr>
            <a:picLocks noChangeAspect="1"/>
          </p:cNvPicPr>
          <p:nvPr>
            <p:custDataLst>
              <p:tags r:id="rId13"/>
            </p:custDataLst>
          </p:nvPr>
        </p:nvPicPr>
        <p:blipFill>
          <a:blip r:embed="rId14"/>
          <a:srcRect t="17" b="17"/>
          <a:stretch>
            <a:fillRect/>
          </a:stretch>
        </p:blipFill>
        <p:spPr>
          <a:xfrm>
            <a:off x="3893820" y="2857500"/>
            <a:ext cx="1868805" cy="3114675"/>
          </a:xfrm>
          <a:prstGeom prst="rect">
            <a:avLst/>
          </a:prstGeom>
        </p:spPr>
      </p:pic>
      <p:pic>
        <p:nvPicPr>
          <p:cNvPr id="19" name="图片 18" descr="C:/Users/李想/Desktop/工作/cepc/2025-3-20/table_0.5_2.pngtable_0.5_2"/>
          <p:cNvPicPr>
            <a:picLocks noChangeAspect="1"/>
          </p:cNvPicPr>
          <p:nvPr>
            <p:custDataLst>
              <p:tags r:id="rId15"/>
            </p:custDataLst>
          </p:nvPr>
        </p:nvPicPr>
        <p:blipFill>
          <a:blip r:embed="rId16"/>
          <a:srcRect l="11" r="11"/>
          <a:stretch>
            <a:fillRect/>
          </a:stretch>
        </p:blipFill>
        <p:spPr>
          <a:xfrm>
            <a:off x="9542780" y="2857500"/>
            <a:ext cx="1811020" cy="301879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43152"/>
        </a:solidFill>
        <a:effectLst/>
      </p:bgPr>
    </p:bg>
    <p:spTree>
      <p:nvGrpSpPr>
        <p:cNvPr id="1" name=""/>
        <p:cNvGrpSpPr/>
        <p:nvPr/>
      </p:nvGrpSpPr>
      <p:grpSpPr>
        <a:xfrm>
          <a:off x="0" y="0"/>
          <a:ext cx="0" cy="0"/>
          <a:chOff x="0" y="0"/>
          <a:chExt cx="0" cy="0"/>
        </a:xfrm>
      </p:grpSpPr>
      <p:pic>
        <p:nvPicPr>
          <p:cNvPr id="8" name="PA-图片 16"/>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8906864" y="216748"/>
            <a:ext cx="2559535" cy="1002485"/>
          </a:xfrm>
          <a:prstGeom prst="rect">
            <a:avLst/>
          </a:prstGeom>
        </p:spPr>
      </p:pic>
      <p:sp>
        <p:nvSpPr>
          <p:cNvPr id="4" name="日期占位符 3"/>
          <p:cNvSpPr>
            <a:spLocks noGrp="1"/>
          </p:cNvSpPr>
          <p:nvPr>
            <p:ph type="dt" sz="half" idx="10"/>
          </p:nvPr>
        </p:nvSpPr>
        <p:spPr/>
        <p:txBody>
          <a:bodyPr/>
          <a:lstStyle/>
          <a:p>
            <a:fld id="{66401A7D-0318-488A-AEF4-61BDD6D15036}" type="datetime1">
              <a:rPr lang="zh-CN" altLang="en-US" smtClean="0"/>
            </a:fld>
            <a:endParaRPr lang="zh-CN" altLang="en-US"/>
          </a:p>
        </p:txBody>
      </p:sp>
      <p:sp>
        <p:nvSpPr>
          <p:cNvPr id="5" name="灯片编号占位符 4"/>
          <p:cNvSpPr>
            <a:spLocks noGrp="1"/>
          </p:cNvSpPr>
          <p:nvPr>
            <p:ph type="sldNum" sz="quarter" idx="12"/>
          </p:nvPr>
        </p:nvSpPr>
        <p:spPr/>
        <p:txBody>
          <a:bodyPr/>
          <a:lstStyle/>
          <a:p>
            <a:fld id="{DECEAADD-04E7-4E9A-9769-230A8A5E70EE}" type="slidenum">
              <a:rPr lang="zh-CN" altLang="en-US" smtClean="0"/>
            </a:fld>
            <a:endParaRPr lang="zh-CN" altLang="en-US"/>
          </a:p>
        </p:txBody>
      </p:sp>
      <p:sp>
        <p:nvSpPr>
          <p:cNvPr id="12" name="矩形 11"/>
          <p:cNvSpPr/>
          <p:nvPr/>
        </p:nvSpPr>
        <p:spPr>
          <a:xfrm>
            <a:off x="487680" y="622614"/>
            <a:ext cx="5116830" cy="829945"/>
          </a:xfrm>
          <a:prstGeom prst="rect">
            <a:avLst/>
          </a:prstGeom>
        </p:spPr>
        <p:txBody>
          <a:bodyPr wrap="none">
            <a:spAutoFit/>
          </a:bodyPr>
          <a:p>
            <a:pPr algn="l">
              <a:lnSpc>
                <a:spcPct val="120000"/>
              </a:lnSpc>
            </a:pPr>
            <a:r>
              <a:rPr lang="en-US" altLang="zh-CN" sz="4000" b="1" dirty="0" smtClean="0">
                <a:solidFill>
                  <a:schemeClr val="bg1"/>
                </a:solidFill>
              </a:rPr>
              <a:t>Cosmic Ray Calibration:</a:t>
            </a:r>
            <a:endParaRPr lang="en-US" altLang="zh-CN" sz="4000" b="1" dirty="0">
              <a:solidFill>
                <a:schemeClr val="bg1"/>
              </a:solidFill>
            </a:endParaRPr>
          </a:p>
        </p:txBody>
      </p:sp>
      <p:sp>
        <p:nvSpPr>
          <p:cNvPr id="11" name="文本框 10"/>
          <p:cNvSpPr txBox="1"/>
          <p:nvPr/>
        </p:nvSpPr>
        <p:spPr>
          <a:xfrm>
            <a:off x="487680" y="1713865"/>
            <a:ext cx="5503545" cy="1568450"/>
          </a:xfrm>
          <a:prstGeom prst="rect">
            <a:avLst/>
          </a:prstGeom>
          <a:noFill/>
        </p:spPr>
        <p:txBody>
          <a:bodyPr wrap="square" rtlCol="0">
            <a:spAutoFit/>
          </a:bodyPr>
          <a:p>
            <a:pPr marL="342900" indent="-342900">
              <a:buFont typeface="Wingdings" panose="05000000000000000000" charset="0"/>
              <a:buChar char="Ø"/>
            </a:pPr>
            <a:r>
              <a:rPr lang="en-US" altLang="zh-CN" sz="2400">
                <a:solidFill>
                  <a:schemeClr val="bg1"/>
                </a:solidFill>
              </a:rPr>
              <a:t>15mm SiPM</a:t>
            </a:r>
            <a:endParaRPr lang="en-US" altLang="zh-CN" sz="2400">
              <a:solidFill>
                <a:schemeClr val="bg1"/>
              </a:solidFill>
            </a:endParaRPr>
          </a:p>
          <a:p>
            <a:pPr marL="342900" indent="-342900">
              <a:buFont typeface="Wingdings" panose="05000000000000000000" charset="0"/>
              <a:buChar char="Ø"/>
            </a:pPr>
            <a:r>
              <a:rPr lang="en-US" altLang="zh-CN" sz="2400">
                <a:solidFill>
                  <a:srgbClr val="FF0000"/>
                </a:solidFill>
              </a:rPr>
              <a:t>Testing has begun</a:t>
            </a:r>
            <a:endParaRPr lang="en-US" altLang="zh-CN" sz="2400">
              <a:solidFill>
                <a:srgbClr val="FF0000"/>
              </a:solidFill>
            </a:endParaRPr>
          </a:p>
          <a:p>
            <a:pPr marL="342900" indent="-342900">
              <a:buFont typeface="Wingdings" panose="05000000000000000000" charset="0"/>
              <a:buChar char="Ø"/>
            </a:pPr>
            <a:r>
              <a:rPr lang="en-US" altLang="zh-CN" sz="2400">
                <a:solidFill>
                  <a:schemeClr val="bg1"/>
                </a:solidFill>
              </a:rPr>
              <a:t> a single-layer structure</a:t>
            </a:r>
            <a:endParaRPr lang="en-US" altLang="zh-CN" sz="2400">
              <a:solidFill>
                <a:schemeClr val="bg1"/>
              </a:solidFill>
            </a:endParaRPr>
          </a:p>
          <a:p>
            <a:endParaRPr lang="en-US" altLang="zh-CN" sz="2400">
              <a:solidFill>
                <a:schemeClr val="bg1"/>
              </a:solidFill>
            </a:endParaRPr>
          </a:p>
        </p:txBody>
      </p:sp>
      <p:pic>
        <p:nvPicPr>
          <p:cNvPr id="7" name="图片 6"/>
          <p:cNvPicPr>
            <a:picLocks noChangeAspect="1"/>
          </p:cNvPicPr>
          <p:nvPr/>
        </p:nvPicPr>
        <p:blipFill>
          <a:blip r:embed="rId3"/>
          <a:srcRect l="1402" t="12142" r="-822" b="12822"/>
          <a:stretch>
            <a:fillRect/>
          </a:stretch>
        </p:blipFill>
        <p:spPr>
          <a:xfrm>
            <a:off x="8138160" y="1452245"/>
            <a:ext cx="3215640" cy="3237230"/>
          </a:xfrm>
          <a:prstGeom prst="rect">
            <a:avLst/>
          </a:prstGeom>
        </p:spPr>
      </p:pic>
      <p:pic>
        <p:nvPicPr>
          <p:cNvPr id="9" name="图片 8"/>
          <p:cNvPicPr>
            <a:picLocks noChangeAspect="1"/>
          </p:cNvPicPr>
          <p:nvPr/>
        </p:nvPicPr>
        <p:blipFill>
          <a:blip r:embed="rId4"/>
          <a:srcRect t="46820" r="1157"/>
          <a:stretch>
            <a:fillRect/>
          </a:stretch>
        </p:blipFill>
        <p:spPr>
          <a:xfrm>
            <a:off x="596900" y="3075305"/>
            <a:ext cx="7107555" cy="2867025"/>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243152"/>
        </a:solidFill>
        <a:effectLst/>
      </p:bgPr>
    </p:bg>
    <p:spTree>
      <p:nvGrpSpPr>
        <p:cNvPr id="1" name=""/>
        <p:cNvGrpSpPr/>
        <p:nvPr/>
      </p:nvGrpSpPr>
      <p:grpSpPr>
        <a:xfrm>
          <a:off x="0" y="0"/>
          <a:ext cx="0" cy="0"/>
          <a:chOff x="0" y="0"/>
          <a:chExt cx="0" cy="0"/>
        </a:xfrm>
      </p:grpSpPr>
      <p:pic>
        <p:nvPicPr>
          <p:cNvPr id="8" name="PA-图片 16"/>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8906864" y="216748"/>
            <a:ext cx="2559535" cy="1002485"/>
          </a:xfrm>
          <a:prstGeom prst="rect">
            <a:avLst/>
          </a:prstGeom>
        </p:spPr>
      </p:pic>
      <p:sp>
        <p:nvSpPr>
          <p:cNvPr id="4" name="日期占位符 3"/>
          <p:cNvSpPr>
            <a:spLocks noGrp="1"/>
          </p:cNvSpPr>
          <p:nvPr>
            <p:ph type="dt" sz="half" idx="10"/>
          </p:nvPr>
        </p:nvSpPr>
        <p:spPr/>
        <p:txBody>
          <a:bodyPr/>
          <a:lstStyle/>
          <a:p>
            <a:fld id="{66401A7D-0318-488A-AEF4-61BDD6D15036}" type="datetime1">
              <a:rPr lang="zh-CN" altLang="en-US" smtClean="0"/>
            </a:fld>
            <a:endParaRPr lang="zh-CN" altLang="en-US"/>
          </a:p>
        </p:txBody>
      </p:sp>
      <p:sp>
        <p:nvSpPr>
          <p:cNvPr id="5" name="灯片编号占位符 4"/>
          <p:cNvSpPr>
            <a:spLocks noGrp="1"/>
          </p:cNvSpPr>
          <p:nvPr>
            <p:ph type="sldNum" sz="quarter" idx="12"/>
          </p:nvPr>
        </p:nvSpPr>
        <p:spPr/>
        <p:txBody>
          <a:bodyPr/>
          <a:lstStyle/>
          <a:p>
            <a:fld id="{DECEAADD-04E7-4E9A-9769-230A8A5E70EE}" type="slidenum">
              <a:rPr lang="zh-CN" altLang="en-US" smtClean="0"/>
            </a:fld>
            <a:endParaRPr lang="zh-CN" altLang="en-US"/>
          </a:p>
        </p:txBody>
      </p:sp>
      <p:sp>
        <p:nvSpPr>
          <p:cNvPr id="12" name="矩形 11"/>
          <p:cNvSpPr/>
          <p:nvPr/>
        </p:nvSpPr>
        <p:spPr>
          <a:xfrm>
            <a:off x="487680" y="622614"/>
            <a:ext cx="6219190" cy="829945"/>
          </a:xfrm>
          <a:prstGeom prst="rect">
            <a:avLst/>
          </a:prstGeom>
        </p:spPr>
        <p:txBody>
          <a:bodyPr wrap="none">
            <a:spAutoFit/>
          </a:bodyPr>
          <a:p>
            <a:pPr algn="l">
              <a:lnSpc>
                <a:spcPct val="120000"/>
              </a:lnSpc>
            </a:pPr>
            <a:r>
              <a:rPr lang="en-US" altLang="zh-CN" sz="4000" b="1" dirty="0" smtClean="0">
                <a:solidFill>
                  <a:schemeClr val="bg1"/>
                </a:solidFill>
              </a:rPr>
              <a:t>Cosmic Ray Calibration Data:</a:t>
            </a:r>
            <a:endParaRPr lang="en-US" altLang="zh-CN" sz="4000" b="1" dirty="0">
              <a:solidFill>
                <a:schemeClr val="bg1"/>
              </a:solidFill>
            </a:endParaRPr>
          </a:p>
        </p:txBody>
      </p:sp>
      <p:sp>
        <p:nvSpPr>
          <p:cNvPr id="11" name="文本框 10"/>
          <p:cNvSpPr txBox="1"/>
          <p:nvPr/>
        </p:nvSpPr>
        <p:spPr>
          <a:xfrm>
            <a:off x="729615" y="1713865"/>
            <a:ext cx="5503545" cy="1198880"/>
          </a:xfrm>
          <a:prstGeom prst="rect">
            <a:avLst/>
          </a:prstGeom>
          <a:noFill/>
        </p:spPr>
        <p:txBody>
          <a:bodyPr wrap="square" rtlCol="0">
            <a:spAutoFit/>
          </a:bodyPr>
          <a:p>
            <a:pPr marL="342900" indent="-342900">
              <a:buFont typeface="Wingdings" panose="05000000000000000000" charset="0"/>
              <a:buChar char="Ø"/>
            </a:pPr>
            <a:r>
              <a:rPr lang="en-US" altLang="zh-CN" sz="2400">
                <a:solidFill>
                  <a:schemeClr val="bg1"/>
                </a:solidFill>
              </a:rPr>
              <a:t>The </a:t>
            </a:r>
            <a:r>
              <a:rPr lang="en-US" altLang="zh-CN" sz="2400">
                <a:solidFill>
                  <a:srgbClr val="FF0000"/>
                </a:solidFill>
              </a:rPr>
              <a:t>statistics</a:t>
            </a:r>
            <a:r>
              <a:rPr lang="en-US" altLang="zh-CN" sz="2400">
                <a:solidFill>
                  <a:schemeClr val="bg1"/>
                </a:solidFill>
              </a:rPr>
              <a:t> are relatively</a:t>
            </a:r>
            <a:r>
              <a:rPr lang="en-US" altLang="zh-CN" sz="2400">
                <a:solidFill>
                  <a:srgbClr val="FF0000"/>
                </a:solidFill>
              </a:rPr>
              <a:t> low.</a:t>
            </a:r>
            <a:endParaRPr lang="en-US" altLang="zh-CN" sz="2400">
              <a:solidFill>
                <a:srgbClr val="FF0000"/>
              </a:solidFill>
            </a:endParaRPr>
          </a:p>
          <a:p>
            <a:pPr marL="342900" indent="-342900">
              <a:buFont typeface="Wingdings" panose="05000000000000000000" charset="0"/>
              <a:buChar char="Ø"/>
            </a:pPr>
            <a:r>
              <a:rPr lang="en-US" altLang="zh-CN" sz="2400">
                <a:solidFill>
                  <a:schemeClr val="bg1"/>
                </a:solidFill>
              </a:rPr>
              <a:t>Test duration 2.5</a:t>
            </a:r>
            <a:r>
              <a:rPr lang="en-US" altLang="zh-CN" sz="2400">
                <a:solidFill>
                  <a:schemeClr val="bg1"/>
                </a:solidFill>
              </a:rPr>
              <a:t>d</a:t>
            </a:r>
            <a:endParaRPr lang="en-US" altLang="zh-CN" sz="2400">
              <a:solidFill>
                <a:schemeClr val="bg1"/>
              </a:solidFill>
            </a:endParaRPr>
          </a:p>
          <a:p>
            <a:endParaRPr lang="en-US" altLang="zh-CN" sz="2400">
              <a:solidFill>
                <a:schemeClr val="bg1"/>
              </a:solidFill>
            </a:endParaRPr>
          </a:p>
        </p:txBody>
      </p:sp>
      <p:pic>
        <p:nvPicPr>
          <p:cNvPr id="3" name="图片 2" descr="mergy_1_2_7_hit0"/>
          <p:cNvPicPr>
            <a:picLocks noChangeAspect="1"/>
          </p:cNvPicPr>
          <p:nvPr/>
        </p:nvPicPr>
        <p:blipFill>
          <a:blip r:embed="rId3"/>
          <a:stretch>
            <a:fillRect/>
          </a:stretch>
        </p:blipFill>
        <p:spPr>
          <a:xfrm>
            <a:off x="581025" y="3035300"/>
            <a:ext cx="4740275" cy="3198495"/>
          </a:xfrm>
          <a:prstGeom prst="rect">
            <a:avLst/>
          </a:prstGeom>
        </p:spPr>
      </p:pic>
      <p:pic>
        <p:nvPicPr>
          <p:cNvPr id="6" name="图片 5" descr="mergy_1_2_7_sum"/>
          <p:cNvPicPr>
            <a:picLocks noChangeAspect="1"/>
          </p:cNvPicPr>
          <p:nvPr/>
        </p:nvPicPr>
        <p:blipFill>
          <a:blip r:embed="rId4"/>
          <a:stretch>
            <a:fillRect/>
          </a:stretch>
        </p:blipFill>
        <p:spPr>
          <a:xfrm>
            <a:off x="6233160" y="3015615"/>
            <a:ext cx="4768850" cy="321818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243152"/>
        </a:solidFill>
        <a:effectLst/>
      </p:bgPr>
    </p:bg>
    <p:spTree>
      <p:nvGrpSpPr>
        <p:cNvPr id="1" name=""/>
        <p:cNvGrpSpPr/>
        <p:nvPr/>
      </p:nvGrpSpPr>
      <p:grpSpPr>
        <a:xfrm>
          <a:off x="0" y="0"/>
          <a:ext cx="0" cy="0"/>
          <a:chOff x="0" y="0"/>
          <a:chExt cx="0" cy="0"/>
        </a:xfrm>
      </p:grpSpPr>
      <p:pic>
        <p:nvPicPr>
          <p:cNvPr id="8" name="PA-图片 16"/>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8906864" y="216748"/>
            <a:ext cx="2559535" cy="1002485"/>
          </a:xfrm>
          <a:prstGeom prst="rect">
            <a:avLst/>
          </a:prstGeom>
        </p:spPr>
      </p:pic>
      <p:sp>
        <p:nvSpPr>
          <p:cNvPr id="4" name="日期占位符 3"/>
          <p:cNvSpPr>
            <a:spLocks noGrp="1"/>
          </p:cNvSpPr>
          <p:nvPr>
            <p:ph type="dt" sz="half" idx="10"/>
          </p:nvPr>
        </p:nvSpPr>
        <p:spPr/>
        <p:txBody>
          <a:bodyPr/>
          <a:lstStyle/>
          <a:p>
            <a:fld id="{66401A7D-0318-488A-AEF4-61BDD6D15036}" type="datetime1">
              <a:rPr lang="zh-CN" altLang="en-US" smtClean="0"/>
            </a:fld>
            <a:endParaRPr lang="zh-CN" altLang="en-US"/>
          </a:p>
        </p:txBody>
      </p:sp>
      <p:sp>
        <p:nvSpPr>
          <p:cNvPr id="5" name="灯片编号占位符 4"/>
          <p:cNvSpPr>
            <a:spLocks noGrp="1"/>
          </p:cNvSpPr>
          <p:nvPr>
            <p:ph type="sldNum" sz="quarter" idx="12"/>
          </p:nvPr>
        </p:nvSpPr>
        <p:spPr/>
        <p:txBody>
          <a:bodyPr/>
          <a:lstStyle/>
          <a:p>
            <a:fld id="{DECEAADD-04E7-4E9A-9769-230A8A5E70EE}" type="slidenum">
              <a:rPr lang="zh-CN" altLang="en-US" smtClean="0"/>
            </a:fld>
            <a:endParaRPr lang="zh-CN" altLang="en-US"/>
          </a:p>
        </p:txBody>
      </p:sp>
      <p:sp>
        <p:nvSpPr>
          <p:cNvPr id="12" name="矩形 11"/>
          <p:cNvSpPr/>
          <p:nvPr/>
        </p:nvSpPr>
        <p:spPr>
          <a:xfrm>
            <a:off x="579120" y="3242945"/>
            <a:ext cx="2935605" cy="829945"/>
          </a:xfrm>
          <a:prstGeom prst="rect">
            <a:avLst/>
          </a:prstGeom>
        </p:spPr>
        <p:txBody>
          <a:bodyPr wrap="square">
            <a:spAutoFit/>
          </a:bodyPr>
          <a:p>
            <a:pPr algn="l">
              <a:lnSpc>
                <a:spcPct val="120000"/>
              </a:lnSpc>
            </a:pPr>
            <a:r>
              <a:rPr lang="en-US" altLang="zh-CN" sz="4000" b="1" dirty="0">
                <a:solidFill>
                  <a:schemeClr val="bg1"/>
                </a:solidFill>
              </a:rPr>
              <a:t> First 4 layers</a:t>
            </a:r>
            <a:endParaRPr lang="en-US" altLang="zh-CN" sz="4000" b="1" dirty="0">
              <a:solidFill>
                <a:schemeClr val="bg1"/>
              </a:solidFill>
            </a:endParaRPr>
          </a:p>
        </p:txBody>
      </p:sp>
      <p:sp>
        <p:nvSpPr>
          <p:cNvPr id="11" name="文本框 10"/>
          <p:cNvSpPr txBox="1"/>
          <p:nvPr/>
        </p:nvSpPr>
        <p:spPr>
          <a:xfrm>
            <a:off x="398780" y="4236085"/>
            <a:ext cx="5757545" cy="1568450"/>
          </a:xfrm>
          <a:prstGeom prst="rect">
            <a:avLst/>
          </a:prstGeom>
          <a:noFill/>
        </p:spPr>
        <p:txBody>
          <a:bodyPr wrap="square" rtlCol="0">
            <a:spAutoFit/>
          </a:bodyPr>
          <a:p>
            <a:pPr marL="342900" indent="-342900">
              <a:buFont typeface="Wingdings" panose="05000000000000000000" charset="0"/>
              <a:buChar char="Ø"/>
            </a:pPr>
            <a:r>
              <a:rPr lang="en-US" altLang="zh-CN" sz="2400">
                <a:solidFill>
                  <a:schemeClr val="bg1"/>
                </a:solidFill>
              </a:rPr>
              <a:t>15mm SiPM</a:t>
            </a:r>
            <a:endParaRPr lang="en-US" altLang="zh-CN" sz="2400">
              <a:solidFill>
                <a:schemeClr val="bg1"/>
              </a:solidFill>
            </a:endParaRPr>
          </a:p>
          <a:p>
            <a:pPr marL="342900" indent="-342900">
              <a:buFont typeface="Wingdings" panose="05000000000000000000" charset="0"/>
              <a:buChar char="Ø"/>
            </a:pPr>
            <a:r>
              <a:rPr lang="en-US" altLang="zh-CN" sz="2400">
                <a:solidFill>
                  <a:schemeClr val="bg1"/>
                </a:solidFill>
              </a:rPr>
              <a:t>40Gev electron beam</a:t>
            </a:r>
            <a:endParaRPr lang="en-US" altLang="zh-CN" sz="2400">
              <a:solidFill>
                <a:schemeClr val="bg1"/>
              </a:solidFill>
            </a:endParaRPr>
          </a:p>
          <a:p>
            <a:pPr marL="342900" indent="-342900">
              <a:buFont typeface="Wingdings" panose="05000000000000000000" charset="0"/>
              <a:buChar char="Ø"/>
            </a:pPr>
            <a:r>
              <a:rPr lang="en-US" altLang="zh-CN" sz="2400">
                <a:solidFill>
                  <a:schemeClr val="bg1"/>
                </a:solidFill>
              </a:rPr>
              <a:t>Layer 00 01 02  energy deposition is small</a:t>
            </a:r>
            <a:endParaRPr lang="en-US" altLang="zh-CN" sz="2400">
              <a:solidFill>
                <a:schemeClr val="bg1"/>
              </a:solidFill>
            </a:endParaRPr>
          </a:p>
          <a:p>
            <a:pPr indent="0">
              <a:buFont typeface="Wingdings" panose="05000000000000000000" charset="0"/>
              <a:buNone/>
            </a:pPr>
            <a:endParaRPr lang="en-US" altLang="zh-CN" sz="2400">
              <a:solidFill>
                <a:schemeClr val="bg1"/>
              </a:solidFill>
            </a:endParaRPr>
          </a:p>
        </p:txBody>
      </p:sp>
      <p:pic>
        <p:nvPicPr>
          <p:cNvPr id="6" name="图片 5" descr="C:/Users/李想/Desktop/工作/cepc/2025-3-20/rawADC_0.51.pngrawADC_0.51"/>
          <p:cNvPicPr>
            <a:picLocks noChangeAspect="1"/>
          </p:cNvPicPr>
          <p:nvPr>
            <p:custDataLst>
              <p:tags r:id="rId3"/>
            </p:custDataLst>
          </p:nvPr>
        </p:nvPicPr>
        <p:blipFill>
          <a:blip r:embed="rId4"/>
          <a:srcRect l="29" r="29"/>
          <a:stretch>
            <a:fillRect/>
          </a:stretch>
        </p:blipFill>
        <p:spPr>
          <a:xfrm>
            <a:off x="6746875" y="1862455"/>
            <a:ext cx="4719320" cy="3425825"/>
          </a:xfrm>
          <a:prstGeom prst="rect">
            <a:avLst/>
          </a:prstGeom>
        </p:spPr>
      </p:pic>
      <p:sp>
        <p:nvSpPr>
          <p:cNvPr id="7" name="矩形 6"/>
          <p:cNvSpPr/>
          <p:nvPr/>
        </p:nvSpPr>
        <p:spPr>
          <a:xfrm>
            <a:off x="579120" y="457835"/>
            <a:ext cx="2935605" cy="1568450"/>
          </a:xfrm>
          <a:prstGeom prst="rect">
            <a:avLst/>
          </a:prstGeom>
        </p:spPr>
        <p:txBody>
          <a:bodyPr wrap="square">
            <a:spAutoFit/>
          </a:bodyPr>
          <a:p>
            <a:pPr algn="l">
              <a:lnSpc>
                <a:spcPct val="120000"/>
              </a:lnSpc>
            </a:pPr>
            <a:r>
              <a:rPr lang="en-US" altLang="zh-CN" sz="4000" b="1" dirty="0">
                <a:solidFill>
                  <a:schemeClr val="bg1"/>
                </a:solidFill>
              </a:rPr>
              <a:t> Motifition</a:t>
            </a:r>
            <a:endParaRPr lang="en-US" altLang="zh-CN" sz="4000" b="1" dirty="0">
              <a:solidFill>
                <a:schemeClr val="bg1"/>
              </a:solidFill>
            </a:endParaRPr>
          </a:p>
          <a:p>
            <a:pPr algn="l">
              <a:lnSpc>
                <a:spcPct val="120000"/>
              </a:lnSpc>
            </a:pPr>
            <a:endParaRPr lang="en-US" altLang="zh-CN" sz="4000" b="1" dirty="0">
              <a:solidFill>
                <a:schemeClr val="bg1"/>
              </a:solidFill>
            </a:endParaRPr>
          </a:p>
        </p:txBody>
      </p:sp>
      <p:sp>
        <p:nvSpPr>
          <p:cNvPr id="9" name="文本框 8"/>
          <p:cNvSpPr txBox="1"/>
          <p:nvPr/>
        </p:nvSpPr>
        <p:spPr>
          <a:xfrm>
            <a:off x="579120" y="1362075"/>
            <a:ext cx="6948805" cy="1198880"/>
          </a:xfrm>
          <a:prstGeom prst="rect">
            <a:avLst/>
          </a:prstGeom>
          <a:noFill/>
        </p:spPr>
        <p:txBody>
          <a:bodyPr wrap="square" rtlCol="0">
            <a:spAutoFit/>
          </a:bodyPr>
          <a:p>
            <a:pPr marL="342900" indent="-342900">
              <a:buFont typeface="Wingdings" panose="05000000000000000000" charset="0"/>
              <a:buChar char="Ø"/>
            </a:pPr>
            <a:r>
              <a:rPr lang="en-US" altLang="zh-CN" sz="2400">
                <a:solidFill>
                  <a:schemeClr val="bg1"/>
                </a:solidFill>
              </a:rPr>
              <a:t>A larger size Sipm, the larger ADC</a:t>
            </a:r>
            <a:endParaRPr lang="en-US" altLang="zh-CN" sz="2400">
              <a:solidFill>
                <a:schemeClr val="bg1"/>
              </a:solidFill>
            </a:endParaRPr>
          </a:p>
          <a:p>
            <a:pPr marL="342900" indent="-342900">
              <a:buFont typeface="Wingdings" panose="05000000000000000000" charset="0"/>
              <a:buChar char="Ø"/>
            </a:pPr>
            <a:r>
              <a:rPr lang="en-US" altLang="zh-CN" sz="2400">
                <a:solidFill>
                  <a:schemeClr val="bg1"/>
                </a:solidFill>
              </a:rPr>
              <a:t>initial stage of the shower</a:t>
            </a:r>
            <a:endParaRPr lang="en-US" altLang="zh-CN" sz="2400">
              <a:solidFill>
                <a:schemeClr val="bg1"/>
              </a:solidFill>
            </a:endParaRPr>
          </a:p>
          <a:p>
            <a:pPr marL="342900" indent="-342900">
              <a:buFont typeface="Wingdings" panose="05000000000000000000" charset="0"/>
              <a:buChar char="Ø"/>
            </a:pPr>
            <a:r>
              <a:rPr lang="en-US" altLang="zh-CN" sz="2400">
                <a:solidFill>
                  <a:schemeClr val="bg1"/>
                </a:solidFill>
              </a:rPr>
              <a:t>the ionization energy loss like MIP</a:t>
            </a:r>
            <a:endParaRPr lang="en-US" altLang="zh-CN" sz="2400">
              <a:solidFill>
                <a:schemeClr val="bg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243152"/>
        </a:solidFill>
        <a:effectLst/>
      </p:bgPr>
    </p:bg>
    <p:spTree>
      <p:nvGrpSpPr>
        <p:cNvPr id="1" name=""/>
        <p:cNvGrpSpPr/>
        <p:nvPr/>
      </p:nvGrpSpPr>
      <p:grpSpPr>
        <a:xfrm>
          <a:off x="0" y="0"/>
          <a:ext cx="0" cy="0"/>
          <a:chOff x="0" y="0"/>
          <a:chExt cx="0" cy="0"/>
        </a:xfrm>
      </p:grpSpPr>
      <p:pic>
        <p:nvPicPr>
          <p:cNvPr id="8" name="PA-图片 16"/>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8906864" y="216748"/>
            <a:ext cx="2559535" cy="1002485"/>
          </a:xfrm>
          <a:prstGeom prst="rect">
            <a:avLst/>
          </a:prstGeom>
        </p:spPr>
      </p:pic>
      <p:sp>
        <p:nvSpPr>
          <p:cNvPr id="4" name="日期占位符 3"/>
          <p:cNvSpPr>
            <a:spLocks noGrp="1"/>
          </p:cNvSpPr>
          <p:nvPr>
            <p:ph type="dt" sz="half" idx="10"/>
          </p:nvPr>
        </p:nvSpPr>
        <p:spPr/>
        <p:txBody>
          <a:bodyPr/>
          <a:lstStyle/>
          <a:p>
            <a:fld id="{66401A7D-0318-488A-AEF4-61BDD6D15036}" type="datetime1">
              <a:rPr lang="zh-CN" altLang="en-US" smtClean="0"/>
            </a:fld>
            <a:endParaRPr lang="zh-CN" altLang="en-US"/>
          </a:p>
        </p:txBody>
      </p:sp>
      <p:sp>
        <p:nvSpPr>
          <p:cNvPr id="5" name="灯片编号占位符 4"/>
          <p:cNvSpPr>
            <a:spLocks noGrp="1"/>
          </p:cNvSpPr>
          <p:nvPr>
            <p:ph type="sldNum" sz="quarter" idx="12"/>
          </p:nvPr>
        </p:nvSpPr>
        <p:spPr/>
        <p:txBody>
          <a:bodyPr/>
          <a:lstStyle/>
          <a:p>
            <a:fld id="{DECEAADD-04E7-4E9A-9769-230A8A5E70EE}" type="slidenum">
              <a:rPr lang="zh-CN" altLang="en-US" smtClean="0"/>
            </a:fld>
            <a:endParaRPr lang="zh-CN" altLang="en-US"/>
          </a:p>
        </p:txBody>
      </p:sp>
      <p:sp>
        <p:nvSpPr>
          <p:cNvPr id="12" name="矩形 11"/>
          <p:cNvSpPr/>
          <p:nvPr/>
        </p:nvSpPr>
        <p:spPr>
          <a:xfrm>
            <a:off x="381635" y="216849"/>
            <a:ext cx="3485515" cy="829945"/>
          </a:xfrm>
          <a:prstGeom prst="rect">
            <a:avLst/>
          </a:prstGeom>
        </p:spPr>
        <p:txBody>
          <a:bodyPr wrap="none">
            <a:spAutoFit/>
          </a:bodyPr>
          <a:p>
            <a:pPr>
              <a:lnSpc>
                <a:spcPct val="120000"/>
              </a:lnSpc>
            </a:pPr>
            <a:r>
              <a:rPr lang="en-US" altLang="zh-CN" sz="4000" b="1" dirty="0">
                <a:solidFill>
                  <a:schemeClr val="bg1"/>
                </a:solidFill>
              </a:rPr>
              <a:t>scale </a:t>
            </a:r>
            <a:r>
              <a:rPr lang="en-US" altLang="zh-CN" sz="4000" b="1" dirty="0">
                <a:solidFill>
                  <a:schemeClr val="bg1"/>
                </a:solidFill>
              </a:rPr>
              <a:t>vs unscale</a:t>
            </a:r>
            <a:endParaRPr lang="en-US" altLang="zh-CN" sz="4000" b="1" dirty="0">
              <a:solidFill>
                <a:schemeClr val="bg1"/>
              </a:solidFill>
            </a:endParaRPr>
          </a:p>
        </p:txBody>
      </p:sp>
      <p:sp>
        <p:nvSpPr>
          <p:cNvPr id="11" name="文本框 10"/>
          <p:cNvSpPr txBox="1"/>
          <p:nvPr>
            <p:custDataLst>
              <p:tags r:id="rId3"/>
            </p:custDataLst>
          </p:nvPr>
        </p:nvSpPr>
        <p:spPr>
          <a:xfrm>
            <a:off x="381635" y="1452245"/>
            <a:ext cx="3448050" cy="460375"/>
          </a:xfrm>
          <a:prstGeom prst="rect">
            <a:avLst/>
          </a:prstGeom>
          <a:noFill/>
        </p:spPr>
        <p:txBody>
          <a:bodyPr wrap="square" rtlCol="0">
            <a:spAutoFit/>
          </a:bodyPr>
          <a:p>
            <a:r>
              <a:rPr lang="en-US" altLang="zh-CN" sz="2400">
                <a:solidFill>
                  <a:schemeClr val="bg1"/>
                </a:solidFill>
              </a:rPr>
              <a:t>layer3 threshold 0.5  </a:t>
            </a:r>
            <a:endParaRPr lang="en-US" altLang="zh-CN" sz="2400">
              <a:solidFill>
                <a:schemeClr val="bg1"/>
              </a:solidFill>
            </a:endParaRPr>
          </a:p>
        </p:txBody>
      </p:sp>
      <p:pic>
        <p:nvPicPr>
          <p:cNvPr id="6" name="图片 5" descr="rawADC_0.53"/>
          <p:cNvPicPr>
            <a:picLocks noChangeAspect="1"/>
          </p:cNvPicPr>
          <p:nvPr>
            <p:custDataLst>
              <p:tags r:id="rId4"/>
            </p:custDataLst>
          </p:nvPr>
        </p:nvPicPr>
        <p:blipFill>
          <a:blip r:embed="rId5"/>
          <a:stretch>
            <a:fillRect/>
          </a:stretch>
        </p:blipFill>
        <p:spPr>
          <a:xfrm>
            <a:off x="312420" y="2632075"/>
            <a:ext cx="4302125" cy="3122930"/>
          </a:xfrm>
          <a:prstGeom prst="rect">
            <a:avLst/>
          </a:prstGeom>
        </p:spPr>
      </p:pic>
      <p:pic>
        <p:nvPicPr>
          <p:cNvPr id="9" name="图片 8" descr="scaleADC_0.53"/>
          <p:cNvPicPr>
            <a:picLocks noChangeAspect="1"/>
          </p:cNvPicPr>
          <p:nvPr>
            <p:custDataLst>
              <p:tags r:id="rId6"/>
            </p:custDataLst>
          </p:nvPr>
        </p:nvPicPr>
        <p:blipFill>
          <a:blip r:embed="rId7"/>
          <a:stretch>
            <a:fillRect/>
          </a:stretch>
        </p:blipFill>
        <p:spPr>
          <a:xfrm>
            <a:off x="4827905" y="2632075"/>
            <a:ext cx="4302125" cy="3122930"/>
          </a:xfrm>
          <a:prstGeom prst="rect">
            <a:avLst/>
          </a:prstGeom>
        </p:spPr>
      </p:pic>
      <p:pic>
        <p:nvPicPr>
          <p:cNvPr id="18" name="图片 17" descr="table_0.5_3"/>
          <p:cNvPicPr>
            <a:picLocks noChangeAspect="1"/>
          </p:cNvPicPr>
          <p:nvPr>
            <p:custDataLst>
              <p:tags r:id="rId8"/>
            </p:custDataLst>
          </p:nvPr>
        </p:nvPicPr>
        <p:blipFill>
          <a:blip r:embed="rId9"/>
          <a:stretch>
            <a:fillRect/>
          </a:stretch>
        </p:blipFill>
        <p:spPr>
          <a:xfrm>
            <a:off x="9343390" y="2497455"/>
            <a:ext cx="2010410" cy="3350895"/>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243152"/>
        </a:solidFill>
        <a:effectLst/>
      </p:bgPr>
    </p:bg>
    <p:spTree>
      <p:nvGrpSpPr>
        <p:cNvPr id="1" name=""/>
        <p:cNvGrpSpPr/>
        <p:nvPr/>
      </p:nvGrpSpPr>
      <p:grpSpPr>
        <a:xfrm>
          <a:off x="0" y="0"/>
          <a:ext cx="0" cy="0"/>
          <a:chOff x="0" y="0"/>
          <a:chExt cx="0" cy="0"/>
        </a:xfrm>
      </p:grpSpPr>
      <p:pic>
        <p:nvPicPr>
          <p:cNvPr id="8" name="PA-图片 16"/>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8906864" y="216748"/>
            <a:ext cx="2559535" cy="1002485"/>
          </a:xfrm>
          <a:prstGeom prst="rect">
            <a:avLst/>
          </a:prstGeom>
        </p:spPr>
      </p:pic>
      <p:sp>
        <p:nvSpPr>
          <p:cNvPr id="4" name="日期占位符 3"/>
          <p:cNvSpPr>
            <a:spLocks noGrp="1"/>
          </p:cNvSpPr>
          <p:nvPr>
            <p:ph type="dt" sz="half" idx="10"/>
          </p:nvPr>
        </p:nvSpPr>
        <p:spPr/>
        <p:txBody>
          <a:bodyPr/>
          <a:lstStyle/>
          <a:p>
            <a:fld id="{66401A7D-0318-488A-AEF4-61BDD6D15036}" type="datetime1">
              <a:rPr lang="zh-CN" altLang="en-US" smtClean="0"/>
            </a:fld>
            <a:endParaRPr lang="zh-CN" altLang="en-US"/>
          </a:p>
        </p:txBody>
      </p:sp>
      <p:sp>
        <p:nvSpPr>
          <p:cNvPr id="5" name="灯片编号占位符 4"/>
          <p:cNvSpPr>
            <a:spLocks noGrp="1"/>
          </p:cNvSpPr>
          <p:nvPr>
            <p:ph type="sldNum" sz="quarter" idx="12"/>
          </p:nvPr>
        </p:nvSpPr>
        <p:spPr/>
        <p:txBody>
          <a:bodyPr/>
          <a:lstStyle/>
          <a:p>
            <a:fld id="{DECEAADD-04E7-4E9A-9769-230A8A5E70EE}" type="slidenum">
              <a:rPr lang="zh-CN" altLang="en-US" smtClean="0"/>
            </a:fld>
            <a:endParaRPr lang="zh-CN" altLang="en-US"/>
          </a:p>
        </p:txBody>
      </p:sp>
      <p:sp>
        <p:nvSpPr>
          <p:cNvPr id="12" name="矩形 11"/>
          <p:cNvSpPr/>
          <p:nvPr/>
        </p:nvSpPr>
        <p:spPr>
          <a:xfrm>
            <a:off x="381635" y="216849"/>
            <a:ext cx="3485515" cy="829945"/>
          </a:xfrm>
          <a:prstGeom prst="rect">
            <a:avLst/>
          </a:prstGeom>
        </p:spPr>
        <p:txBody>
          <a:bodyPr wrap="none">
            <a:spAutoFit/>
          </a:bodyPr>
          <a:p>
            <a:pPr>
              <a:lnSpc>
                <a:spcPct val="120000"/>
              </a:lnSpc>
            </a:pPr>
            <a:r>
              <a:rPr lang="en-US" altLang="zh-CN" sz="4000" b="1" dirty="0">
                <a:solidFill>
                  <a:schemeClr val="bg1"/>
                </a:solidFill>
              </a:rPr>
              <a:t>scale </a:t>
            </a:r>
            <a:r>
              <a:rPr lang="en-US" altLang="zh-CN" sz="4000" b="1" dirty="0">
                <a:solidFill>
                  <a:schemeClr val="bg1"/>
                </a:solidFill>
              </a:rPr>
              <a:t>vs unscale</a:t>
            </a:r>
            <a:endParaRPr lang="en-US" altLang="zh-CN" sz="4000" b="1" dirty="0">
              <a:solidFill>
                <a:schemeClr val="bg1"/>
              </a:solidFill>
            </a:endParaRPr>
          </a:p>
        </p:txBody>
      </p:sp>
      <p:sp>
        <p:nvSpPr>
          <p:cNvPr id="11" name="文本框 10"/>
          <p:cNvSpPr txBox="1"/>
          <p:nvPr>
            <p:custDataLst>
              <p:tags r:id="rId3"/>
            </p:custDataLst>
          </p:nvPr>
        </p:nvSpPr>
        <p:spPr>
          <a:xfrm>
            <a:off x="381635" y="1452245"/>
            <a:ext cx="3448050" cy="460375"/>
          </a:xfrm>
          <a:prstGeom prst="rect">
            <a:avLst/>
          </a:prstGeom>
          <a:noFill/>
        </p:spPr>
        <p:txBody>
          <a:bodyPr wrap="square" rtlCol="0">
            <a:spAutoFit/>
          </a:bodyPr>
          <a:p>
            <a:r>
              <a:rPr lang="en-US" altLang="zh-CN" sz="2400">
                <a:solidFill>
                  <a:schemeClr val="bg1"/>
                </a:solidFill>
              </a:rPr>
              <a:t>layer3 threshold 2.5  </a:t>
            </a:r>
            <a:endParaRPr lang="en-US" altLang="zh-CN" sz="2400">
              <a:solidFill>
                <a:schemeClr val="bg1"/>
              </a:solidFill>
            </a:endParaRPr>
          </a:p>
        </p:txBody>
      </p:sp>
      <p:pic>
        <p:nvPicPr>
          <p:cNvPr id="6" name="图片 5" descr="C:/Users/李想/Desktop/工作/cepc/2025-3-20/rawADC_2.53.pngrawADC_2.53"/>
          <p:cNvPicPr>
            <a:picLocks noChangeAspect="1"/>
          </p:cNvPicPr>
          <p:nvPr>
            <p:custDataLst>
              <p:tags r:id="rId4"/>
            </p:custDataLst>
          </p:nvPr>
        </p:nvPicPr>
        <p:blipFill>
          <a:blip r:embed="rId5"/>
          <a:srcRect l="29" r="29"/>
          <a:stretch>
            <a:fillRect/>
          </a:stretch>
        </p:blipFill>
        <p:spPr>
          <a:xfrm>
            <a:off x="557530" y="2390775"/>
            <a:ext cx="4248785" cy="3084195"/>
          </a:xfrm>
          <a:prstGeom prst="rect">
            <a:avLst/>
          </a:prstGeom>
        </p:spPr>
      </p:pic>
      <p:pic>
        <p:nvPicPr>
          <p:cNvPr id="9" name="图片 8" descr="C:/Users/李想/Desktop/工作/cepc/2025-3-20/scaleADC_2.53.pngscaleADC_2.53"/>
          <p:cNvPicPr>
            <a:picLocks noChangeAspect="1"/>
          </p:cNvPicPr>
          <p:nvPr>
            <p:custDataLst>
              <p:tags r:id="rId6"/>
            </p:custDataLst>
          </p:nvPr>
        </p:nvPicPr>
        <p:blipFill>
          <a:blip r:embed="rId7"/>
          <a:srcRect l="29" r="29"/>
          <a:stretch>
            <a:fillRect/>
          </a:stretch>
        </p:blipFill>
        <p:spPr>
          <a:xfrm>
            <a:off x="5001260" y="2390775"/>
            <a:ext cx="4349750" cy="3157220"/>
          </a:xfrm>
          <a:prstGeom prst="rect">
            <a:avLst/>
          </a:prstGeom>
        </p:spPr>
      </p:pic>
      <p:pic>
        <p:nvPicPr>
          <p:cNvPr id="18" name="图片 17" descr="C:/Users/李想/Desktop/工作/cepc/2025-3-20/table_2.5_3.pngtable_2.5_3"/>
          <p:cNvPicPr>
            <a:picLocks noChangeAspect="1"/>
          </p:cNvPicPr>
          <p:nvPr>
            <p:custDataLst>
              <p:tags r:id="rId8"/>
            </p:custDataLst>
          </p:nvPr>
        </p:nvPicPr>
        <p:blipFill>
          <a:blip r:embed="rId9"/>
          <a:srcRect t="17" b="17"/>
          <a:stretch>
            <a:fillRect/>
          </a:stretch>
        </p:blipFill>
        <p:spPr>
          <a:xfrm>
            <a:off x="9642475" y="2108200"/>
            <a:ext cx="2015490" cy="335915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243152"/>
        </a:solidFill>
        <a:effectLst/>
      </p:bgPr>
    </p:bg>
    <p:spTree>
      <p:nvGrpSpPr>
        <p:cNvPr id="1" name=""/>
        <p:cNvGrpSpPr/>
        <p:nvPr/>
      </p:nvGrpSpPr>
      <p:grpSpPr>
        <a:xfrm>
          <a:off x="0" y="0"/>
          <a:ext cx="0" cy="0"/>
          <a:chOff x="0" y="0"/>
          <a:chExt cx="0" cy="0"/>
        </a:xfrm>
      </p:grpSpPr>
      <p:pic>
        <p:nvPicPr>
          <p:cNvPr id="8" name="PA-图片 16"/>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8906864" y="216748"/>
            <a:ext cx="2559535" cy="1002485"/>
          </a:xfrm>
          <a:prstGeom prst="rect">
            <a:avLst/>
          </a:prstGeom>
        </p:spPr>
      </p:pic>
      <p:sp>
        <p:nvSpPr>
          <p:cNvPr id="4" name="日期占位符 3"/>
          <p:cNvSpPr>
            <a:spLocks noGrp="1"/>
          </p:cNvSpPr>
          <p:nvPr>
            <p:ph type="dt" sz="half" idx="10"/>
          </p:nvPr>
        </p:nvSpPr>
        <p:spPr/>
        <p:txBody>
          <a:bodyPr/>
          <a:lstStyle/>
          <a:p>
            <a:fld id="{66401A7D-0318-488A-AEF4-61BDD6D15036}" type="datetime1">
              <a:rPr lang="zh-CN" altLang="en-US" smtClean="0"/>
            </a:fld>
            <a:endParaRPr lang="zh-CN" altLang="en-US"/>
          </a:p>
        </p:txBody>
      </p:sp>
      <p:sp>
        <p:nvSpPr>
          <p:cNvPr id="5" name="灯片编号占位符 4"/>
          <p:cNvSpPr>
            <a:spLocks noGrp="1"/>
          </p:cNvSpPr>
          <p:nvPr>
            <p:ph type="sldNum" sz="quarter" idx="12"/>
          </p:nvPr>
        </p:nvSpPr>
        <p:spPr/>
        <p:txBody>
          <a:bodyPr/>
          <a:lstStyle/>
          <a:p>
            <a:fld id="{DECEAADD-04E7-4E9A-9769-230A8A5E70EE}" type="slidenum">
              <a:rPr lang="zh-CN" altLang="en-US" smtClean="0"/>
            </a:fld>
            <a:endParaRPr lang="zh-CN" altLang="en-US"/>
          </a:p>
        </p:txBody>
      </p:sp>
      <p:sp>
        <p:nvSpPr>
          <p:cNvPr id="12" name="矩形 11"/>
          <p:cNvSpPr/>
          <p:nvPr/>
        </p:nvSpPr>
        <p:spPr>
          <a:xfrm>
            <a:off x="381635" y="216849"/>
            <a:ext cx="3485515" cy="829945"/>
          </a:xfrm>
          <a:prstGeom prst="rect">
            <a:avLst/>
          </a:prstGeom>
        </p:spPr>
        <p:txBody>
          <a:bodyPr wrap="none">
            <a:spAutoFit/>
          </a:bodyPr>
          <a:p>
            <a:pPr>
              <a:lnSpc>
                <a:spcPct val="120000"/>
              </a:lnSpc>
            </a:pPr>
            <a:r>
              <a:rPr lang="en-US" altLang="zh-CN" sz="4000" b="1" dirty="0">
                <a:solidFill>
                  <a:schemeClr val="bg1"/>
                </a:solidFill>
              </a:rPr>
              <a:t>scale </a:t>
            </a:r>
            <a:r>
              <a:rPr lang="en-US" altLang="zh-CN" sz="4000" b="1" dirty="0">
                <a:solidFill>
                  <a:schemeClr val="bg1"/>
                </a:solidFill>
              </a:rPr>
              <a:t>vs unscale</a:t>
            </a:r>
            <a:endParaRPr lang="en-US" altLang="zh-CN" sz="4000" b="1" dirty="0">
              <a:solidFill>
                <a:schemeClr val="bg1"/>
              </a:solidFill>
            </a:endParaRPr>
          </a:p>
        </p:txBody>
      </p:sp>
      <p:sp>
        <p:nvSpPr>
          <p:cNvPr id="2" name="文本框 1"/>
          <p:cNvSpPr txBox="1"/>
          <p:nvPr>
            <p:custDataLst>
              <p:tags r:id="rId3"/>
            </p:custDataLst>
          </p:nvPr>
        </p:nvSpPr>
        <p:spPr>
          <a:xfrm>
            <a:off x="584835" y="1119505"/>
            <a:ext cx="3448050" cy="460375"/>
          </a:xfrm>
          <a:prstGeom prst="rect">
            <a:avLst/>
          </a:prstGeom>
          <a:noFill/>
        </p:spPr>
        <p:txBody>
          <a:bodyPr wrap="square" rtlCol="0">
            <a:spAutoFit/>
          </a:bodyPr>
          <a:p>
            <a:r>
              <a:rPr lang="en-US" altLang="zh-CN" sz="2400">
                <a:solidFill>
                  <a:schemeClr val="bg1"/>
                </a:solidFill>
              </a:rPr>
              <a:t>layer8 </a:t>
            </a:r>
            <a:r>
              <a:rPr lang="en-US" altLang="zh-CN" sz="2400">
                <a:solidFill>
                  <a:schemeClr val="bg1"/>
                </a:solidFill>
                <a:sym typeface="+mn-ea"/>
              </a:rPr>
              <a:t>threshold 0.5</a:t>
            </a:r>
            <a:r>
              <a:rPr lang="en-US" altLang="zh-CN" sz="2400">
                <a:solidFill>
                  <a:schemeClr val="bg1"/>
                </a:solidFill>
              </a:rPr>
              <a:t>  </a:t>
            </a:r>
            <a:endParaRPr lang="en-US" altLang="zh-CN" sz="2400">
              <a:solidFill>
                <a:schemeClr val="bg1"/>
              </a:solidFill>
            </a:endParaRPr>
          </a:p>
        </p:txBody>
      </p:sp>
      <p:pic>
        <p:nvPicPr>
          <p:cNvPr id="7" name="图片 6" descr="rawADC_0.54"/>
          <p:cNvPicPr>
            <a:picLocks noChangeAspect="1"/>
          </p:cNvPicPr>
          <p:nvPr>
            <p:custDataLst>
              <p:tags r:id="rId4"/>
            </p:custDataLst>
          </p:nvPr>
        </p:nvPicPr>
        <p:blipFill>
          <a:blip r:embed="rId5"/>
          <a:stretch>
            <a:fillRect/>
          </a:stretch>
        </p:blipFill>
        <p:spPr>
          <a:xfrm>
            <a:off x="497840" y="2444750"/>
            <a:ext cx="4077970" cy="2959735"/>
          </a:xfrm>
          <a:prstGeom prst="rect">
            <a:avLst/>
          </a:prstGeom>
        </p:spPr>
      </p:pic>
      <p:pic>
        <p:nvPicPr>
          <p:cNvPr id="10" name="图片 9" descr="scaleADC_0.54"/>
          <p:cNvPicPr>
            <a:picLocks noChangeAspect="1"/>
          </p:cNvPicPr>
          <p:nvPr>
            <p:custDataLst>
              <p:tags r:id="rId6"/>
            </p:custDataLst>
          </p:nvPr>
        </p:nvPicPr>
        <p:blipFill>
          <a:blip r:embed="rId7"/>
          <a:stretch>
            <a:fillRect/>
          </a:stretch>
        </p:blipFill>
        <p:spPr>
          <a:xfrm>
            <a:off x="4688840" y="2444750"/>
            <a:ext cx="4112260" cy="2984500"/>
          </a:xfrm>
          <a:prstGeom prst="rect">
            <a:avLst/>
          </a:prstGeom>
        </p:spPr>
      </p:pic>
      <p:pic>
        <p:nvPicPr>
          <p:cNvPr id="19" name="图片 18" descr="table_0.5_4"/>
          <p:cNvPicPr>
            <a:picLocks noChangeAspect="1"/>
          </p:cNvPicPr>
          <p:nvPr>
            <p:custDataLst>
              <p:tags r:id="rId8"/>
            </p:custDataLst>
          </p:nvPr>
        </p:nvPicPr>
        <p:blipFill>
          <a:blip r:embed="rId9"/>
          <a:stretch>
            <a:fillRect/>
          </a:stretch>
        </p:blipFill>
        <p:spPr>
          <a:xfrm>
            <a:off x="9368790" y="2282190"/>
            <a:ext cx="1985010" cy="330962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243152"/>
        </a:solidFill>
        <a:effectLst/>
      </p:bgPr>
    </p:bg>
    <p:spTree>
      <p:nvGrpSpPr>
        <p:cNvPr id="1" name=""/>
        <p:cNvGrpSpPr/>
        <p:nvPr/>
      </p:nvGrpSpPr>
      <p:grpSpPr>
        <a:xfrm>
          <a:off x="0" y="0"/>
          <a:ext cx="0" cy="0"/>
          <a:chOff x="0" y="0"/>
          <a:chExt cx="0" cy="0"/>
        </a:xfrm>
      </p:grpSpPr>
      <p:pic>
        <p:nvPicPr>
          <p:cNvPr id="8" name="PA-图片 16"/>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8906864" y="216748"/>
            <a:ext cx="2559535" cy="1002485"/>
          </a:xfrm>
          <a:prstGeom prst="rect">
            <a:avLst/>
          </a:prstGeom>
        </p:spPr>
      </p:pic>
      <p:sp>
        <p:nvSpPr>
          <p:cNvPr id="4" name="日期占位符 3"/>
          <p:cNvSpPr>
            <a:spLocks noGrp="1"/>
          </p:cNvSpPr>
          <p:nvPr>
            <p:ph type="dt" sz="half" idx="10"/>
          </p:nvPr>
        </p:nvSpPr>
        <p:spPr/>
        <p:txBody>
          <a:bodyPr/>
          <a:lstStyle/>
          <a:p>
            <a:fld id="{66401A7D-0318-488A-AEF4-61BDD6D15036}" type="datetime1">
              <a:rPr lang="zh-CN" altLang="en-US" smtClean="0"/>
            </a:fld>
            <a:endParaRPr lang="zh-CN" altLang="en-US"/>
          </a:p>
        </p:txBody>
      </p:sp>
      <p:sp>
        <p:nvSpPr>
          <p:cNvPr id="5" name="灯片编号占位符 4"/>
          <p:cNvSpPr>
            <a:spLocks noGrp="1"/>
          </p:cNvSpPr>
          <p:nvPr>
            <p:ph type="sldNum" sz="quarter" idx="12"/>
          </p:nvPr>
        </p:nvSpPr>
        <p:spPr/>
        <p:txBody>
          <a:bodyPr/>
          <a:lstStyle/>
          <a:p>
            <a:fld id="{DECEAADD-04E7-4E9A-9769-230A8A5E70EE}" type="slidenum">
              <a:rPr lang="zh-CN" altLang="en-US" smtClean="0"/>
            </a:fld>
            <a:endParaRPr lang="zh-CN" altLang="en-US"/>
          </a:p>
        </p:txBody>
      </p:sp>
      <p:sp>
        <p:nvSpPr>
          <p:cNvPr id="12" name="矩形 11"/>
          <p:cNvSpPr/>
          <p:nvPr/>
        </p:nvSpPr>
        <p:spPr>
          <a:xfrm>
            <a:off x="381635" y="216849"/>
            <a:ext cx="1172845" cy="829945"/>
          </a:xfrm>
          <a:prstGeom prst="rect">
            <a:avLst/>
          </a:prstGeom>
        </p:spPr>
        <p:txBody>
          <a:bodyPr wrap="none">
            <a:spAutoFit/>
          </a:bodyPr>
          <a:p>
            <a:pPr>
              <a:lnSpc>
                <a:spcPct val="120000"/>
              </a:lnSpc>
            </a:pPr>
            <a:r>
              <a:rPr lang="en-US" altLang="zh-CN" sz="4000" b="1" dirty="0" smtClean="0">
                <a:solidFill>
                  <a:schemeClr val="bg1"/>
                </a:solidFill>
              </a:rPr>
              <a:t>MIP:</a:t>
            </a:r>
            <a:endParaRPr lang="en-US" altLang="zh-CN" sz="4000" b="1" dirty="0">
              <a:solidFill>
                <a:schemeClr val="bg1"/>
              </a:solidFill>
            </a:endParaRPr>
          </a:p>
        </p:txBody>
      </p:sp>
      <p:sp>
        <p:nvSpPr>
          <p:cNvPr id="11" name="文本框 10"/>
          <p:cNvSpPr txBox="1"/>
          <p:nvPr/>
        </p:nvSpPr>
        <p:spPr>
          <a:xfrm>
            <a:off x="381635" y="1452245"/>
            <a:ext cx="5372100" cy="829945"/>
          </a:xfrm>
          <a:prstGeom prst="rect">
            <a:avLst/>
          </a:prstGeom>
          <a:noFill/>
        </p:spPr>
        <p:txBody>
          <a:bodyPr wrap="square" rtlCol="0">
            <a:spAutoFit/>
          </a:bodyPr>
          <a:p>
            <a:r>
              <a:rPr lang="en-US" altLang="zh-CN" sz="2400">
                <a:solidFill>
                  <a:srgbClr val="FF0000"/>
                </a:solidFill>
              </a:rPr>
              <a:t>layer3</a:t>
            </a:r>
            <a:r>
              <a:rPr lang="en-US" altLang="zh-CN" sz="2400">
                <a:solidFill>
                  <a:schemeClr val="bg1"/>
                </a:solidFill>
              </a:rPr>
              <a:t>  chip2  channel6-23 </a:t>
            </a:r>
            <a:r>
              <a:rPr lang="en-US" altLang="zh-CN" sz="2400">
                <a:solidFill>
                  <a:srgbClr val="FF0000"/>
                </a:solidFill>
                <a:sym typeface="+mn-ea"/>
              </a:rPr>
              <a:t>15mm Sipm</a:t>
            </a:r>
            <a:endParaRPr lang="en-US" altLang="zh-CN" sz="2400">
              <a:solidFill>
                <a:srgbClr val="FF0000"/>
              </a:solidFill>
            </a:endParaRPr>
          </a:p>
          <a:p>
            <a:endParaRPr lang="en-US" altLang="zh-CN" sz="2400">
              <a:solidFill>
                <a:srgbClr val="FF0000"/>
              </a:solidFill>
            </a:endParaRPr>
          </a:p>
        </p:txBody>
      </p:sp>
      <p:pic>
        <p:nvPicPr>
          <p:cNvPr id="2" name="图片 1"/>
          <p:cNvPicPr>
            <a:picLocks noChangeAspect="1"/>
          </p:cNvPicPr>
          <p:nvPr/>
        </p:nvPicPr>
        <p:blipFill>
          <a:blip r:embed="rId3"/>
          <a:stretch>
            <a:fillRect/>
          </a:stretch>
        </p:blipFill>
        <p:spPr>
          <a:xfrm>
            <a:off x="87630" y="2574290"/>
            <a:ext cx="12016740" cy="3143885"/>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243152"/>
        </a:solidFill>
        <a:effectLst/>
      </p:bgPr>
    </p:bg>
    <p:spTree>
      <p:nvGrpSpPr>
        <p:cNvPr id="1" name=""/>
        <p:cNvGrpSpPr/>
        <p:nvPr/>
      </p:nvGrpSpPr>
      <p:grpSpPr>
        <a:xfrm>
          <a:off x="0" y="0"/>
          <a:ext cx="0" cy="0"/>
          <a:chOff x="0" y="0"/>
          <a:chExt cx="0" cy="0"/>
        </a:xfrm>
      </p:grpSpPr>
      <p:pic>
        <p:nvPicPr>
          <p:cNvPr id="8" name="PA-图片 16"/>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8906864" y="216748"/>
            <a:ext cx="2559535" cy="1002485"/>
          </a:xfrm>
          <a:prstGeom prst="rect">
            <a:avLst/>
          </a:prstGeom>
        </p:spPr>
      </p:pic>
      <p:sp>
        <p:nvSpPr>
          <p:cNvPr id="4" name="日期占位符 3"/>
          <p:cNvSpPr>
            <a:spLocks noGrp="1"/>
          </p:cNvSpPr>
          <p:nvPr>
            <p:ph type="dt" sz="half" idx="10"/>
          </p:nvPr>
        </p:nvSpPr>
        <p:spPr/>
        <p:txBody>
          <a:bodyPr/>
          <a:lstStyle/>
          <a:p>
            <a:fld id="{66401A7D-0318-488A-AEF4-61BDD6D15036}" type="datetime1">
              <a:rPr lang="zh-CN" altLang="en-US" smtClean="0"/>
            </a:fld>
            <a:endParaRPr lang="zh-CN" altLang="en-US"/>
          </a:p>
        </p:txBody>
      </p:sp>
      <p:sp>
        <p:nvSpPr>
          <p:cNvPr id="5" name="灯片编号占位符 4"/>
          <p:cNvSpPr>
            <a:spLocks noGrp="1"/>
          </p:cNvSpPr>
          <p:nvPr>
            <p:ph type="sldNum" sz="quarter" idx="12"/>
          </p:nvPr>
        </p:nvSpPr>
        <p:spPr/>
        <p:txBody>
          <a:bodyPr/>
          <a:lstStyle/>
          <a:p>
            <a:fld id="{DECEAADD-04E7-4E9A-9769-230A8A5E70EE}" type="slidenum">
              <a:rPr lang="zh-CN" altLang="en-US" smtClean="0"/>
            </a:fld>
            <a:endParaRPr lang="zh-CN" altLang="en-US"/>
          </a:p>
        </p:txBody>
      </p:sp>
      <p:sp>
        <p:nvSpPr>
          <p:cNvPr id="12" name="矩形 11"/>
          <p:cNvSpPr/>
          <p:nvPr/>
        </p:nvSpPr>
        <p:spPr>
          <a:xfrm>
            <a:off x="381635" y="216849"/>
            <a:ext cx="1172845" cy="829945"/>
          </a:xfrm>
          <a:prstGeom prst="rect">
            <a:avLst/>
          </a:prstGeom>
        </p:spPr>
        <p:txBody>
          <a:bodyPr wrap="none">
            <a:spAutoFit/>
          </a:bodyPr>
          <a:p>
            <a:pPr>
              <a:lnSpc>
                <a:spcPct val="120000"/>
              </a:lnSpc>
            </a:pPr>
            <a:r>
              <a:rPr lang="en-US" altLang="zh-CN" sz="4000" b="1" dirty="0" smtClean="0">
                <a:solidFill>
                  <a:schemeClr val="bg1"/>
                </a:solidFill>
              </a:rPr>
              <a:t>MIP:</a:t>
            </a:r>
            <a:endParaRPr lang="en-US" altLang="zh-CN" sz="4000" b="1" dirty="0">
              <a:solidFill>
                <a:schemeClr val="bg1"/>
              </a:solidFill>
            </a:endParaRPr>
          </a:p>
        </p:txBody>
      </p:sp>
      <p:sp>
        <p:nvSpPr>
          <p:cNvPr id="11" name="文本框 10"/>
          <p:cNvSpPr txBox="1"/>
          <p:nvPr/>
        </p:nvSpPr>
        <p:spPr>
          <a:xfrm>
            <a:off x="381635" y="1452245"/>
            <a:ext cx="5503545" cy="829945"/>
          </a:xfrm>
          <a:prstGeom prst="rect">
            <a:avLst/>
          </a:prstGeom>
          <a:noFill/>
        </p:spPr>
        <p:txBody>
          <a:bodyPr wrap="square" rtlCol="0">
            <a:spAutoFit/>
          </a:bodyPr>
          <a:p>
            <a:r>
              <a:rPr lang="en-US" altLang="zh-CN" sz="2400">
                <a:solidFill>
                  <a:srgbClr val="FF0000"/>
                </a:solidFill>
              </a:rPr>
              <a:t>layer4</a:t>
            </a:r>
            <a:r>
              <a:rPr lang="en-US" altLang="zh-CN" sz="2400">
                <a:solidFill>
                  <a:schemeClr val="bg1"/>
                </a:solidFill>
              </a:rPr>
              <a:t>  chip2  channel6-23 </a:t>
            </a:r>
            <a:r>
              <a:rPr lang="en-US" altLang="zh-CN" sz="2400">
                <a:solidFill>
                  <a:srgbClr val="FF0000"/>
                </a:solidFill>
                <a:sym typeface="+mn-ea"/>
              </a:rPr>
              <a:t>10mm Sipm</a:t>
            </a:r>
            <a:endParaRPr lang="en-US" altLang="zh-CN" sz="2400">
              <a:solidFill>
                <a:srgbClr val="FF0000"/>
              </a:solidFill>
            </a:endParaRPr>
          </a:p>
          <a:p>
            <a:endParaRPr lang="en-US" altLang="zh-CN" sz="2400">
              <a:solidFill>
                <a:srgbClr val="FF0000"/>
              </a:solidFill>
            </a:endParaRPr>
          </a:p>
        </p:txBody>
      </p:sp>
      <p:pic>
        <p:nvPicPr>
          <p:cNvPr id="3" name="图片 2"/>
          <p:cNvPicPr>
            <a:picLocks noChangeAspect="1"/>
          </p:cNvPicPr>
          <p:nvPr/>
        </p:nvPicPr>
        <p:blipFill>
          <a:blip r:embed="rId3"/>
          <a:stretch>
            <a:fillRect/>
          </a:stretch>
        </p:blipFill>
        <p:spPr>
          <a:xfrm>
            <a:off x="129540" y="2405380"/>
            <a:ext cx="11932920" cy="3095625"/>
          </a:xfrm>
          <a:prstGeom prst="rect">
            <a:avLst/>
          </a:prstGeom>
        </p:spPr>
      </p:pic>
    </p:spTree>
  </p:cSld>
  <p:clrMapOvr>
    <a:masterClrMapping/>
  </p:clrMapOvr>
  <p:timing>
    <p:tnLst>
      <p:par>
        <p:cTn id="1" dur="indefinite" restart="never" nodeType="tmRoot"/>
      </p:par>
    </p:tnLst>
  </p:timing>
</p:sld>
</file>

<file path=ppt/tags/tag1.xml><?xml version="1.0" encoding="utf-8"?>
<p:tagLst xmlns:p="http://schemas.openxmlformats.org/presentationml/2006/main">
  <p:tag name="PA" val="v5.2.10"/>
</p:tagLst>
</file>

<file path=ppt/tags/tag10.xml><?xml version="1.0" encoding="utf-8"?>
<p:tagLst xmlns:p="http://schemas.openxmlformats.org/presentationml/2006/main">
  <p:tag name="KSO_WM_DIAGRAM_VIRTUALLY_FRAME" val="{&quot;height&quot;:417.9,&quot;left&quot;:30.05,&quot;top&quot;:114.35,&quot;width&quot;:863.95}"/>
</p:tagLst>
</file>

<file path=ppt/tags/tag11.xml><?xml version="1.0" encoding="utf-8"?>
<p:tagLst xmlns:p="http://schemas.openxmlformats.org/presentationml/2006/main">
  <p:tag name="PA" val="v5.2.10"/>
</p:tagLst>
</file>

<file path=ppt/tags/tag12.xml><?xml version="1.0" encoding="utf-8"?>
<p:tagLst xmlns:p="http://schemas.openxmlformats.org/presentationml/2006/main">
  <p:tag name="KSO_WM_DIAGRAM_VIRTUALLY_FRAME" val="{&quot;height&quot;:417.9,&quot;left&quot;:30.05,&quot;top&quot;:114.35,&quot;width&quot;:863.95}"/>
</p:tagLst>
</file>

<file path=ppt/tags/tag13.xml><?xml version="1.0" encoding="utf-8"?>
<p:tagLst xmlns:p="http://schemas.openxmlformats.org/presentationml/2006/main">
  <p:tag name="KSO_WM_DIAGRAM_VIRTUALLY_FRAME" val="{&quot;height&quot;:417.9,&quot;left&quot;:30.05,&quot;top&quot;:114.35,&quot;width&quot;:863.95}"/>
</p:tagLst>
</file>

<file path=ppt/tags/tag14.xml><?xml version="1.0" encoding="utf-8"?>
<p:tagLst xmlns:p="http://schemas.openxmlformats.org/presentationml/2006/main">
  <p:tag name="KSO_WM_DIAGRAM_VIRTUALLY_FRAME" val="{&quot;height&quot;:417.9,&quot;left&quot;:30.05,&quot;top&quot;:114.35,&quot;width&quot;:863.95}"/>
</p:tagLst>
</file>

<file path=ppt/tags/tag15.xml><?xml version="1.0" encoding="utf-8"?>
<p:tagLst xmlns:p="http://schemas.openxmlformats.org/presentationml/2006/main">
  <p:tag name="KSO_WM_DIAGRAM_VIRTUALLY_FRAME" val="{&quot;height&quot;:417.9,&quot;left&quot;:30.05,&quot;top&quot;:114.35,&quot;width&quot;:863.95}"/>
</p:tagLst>
</file>

<file path=ppt/tags/tag16.xml><?xml version="1.0" encoding="utf-8"?>
<p:tagLst xmlns:p="http://schemas.openxmlformats.org/presentationml/2006/main">
  <p:tag name="PA" val="v5.2.10"/>
</p:tagLst>
</file>

<file path=ppt/tags/tag17.xml><?xml version="1.0" encoding="utf-8"?>
<p:tagLst xmlns:p="http://schemas.openxmlformats.org/presentationml/2006/main">
  <p:tag name="KSO_WM_DIAGRAM_VIRTUALLY_FRAME" val="{&quot;height&quot;:428.8,&quot;left&quot;:32.15,&quot;top&quot;:88.15,&quot;width&quot;:884.4}"/>
</p:tagLst>
</file>

<file path=ppt/tags/tag18.xml><?xml version="1.0" encoding="utf-8"?>
<p:tagLst xmlns:p="http://schemas.openxmlformats.org/presentationml/2006/main">
  <p:tag name="KSO_WM_DIAGRAM_VIRTUALLY_FRAME" val="{&quot;height&quot;:428.8,&quot;left&quot;:32.15,&quot;top&quot;:88.15,&quot;width&quot;:884.4}"/>
</p:tagLst>
</file>

<file path=ppt/tags/tag19.xml><?xml version="1.0" encoding="utf-8"?>
<p:tagLst xmlns:p="http://schemas.openxmlformats.org/presentationml/2006/main">
  <p:tag name="KSO_WM_DIAGRAM_VIRTUALLY_FRAME" val="{&quot;height&quot;:428.8,&quot;left&quot;:32.15,&quot;top&quot;:88.15,&quot;width&quot;:884.4}"/>
</p:tagLst>
</file>

<file path=ppt/tags/tag2.xml><?xml version="1.0" encoding="utf-8"?>
<p:tagLst xmlns:p="http://schemas.openxmlformats.org/presentationml/2006/main">
  <p:tag name="PA" val="v5.2.10"/>
</p:tagLst>
</file>

<file path=ppt/tags/tag20.xml><?xml version="1.0" encoding="utf-8"?>
<p:tagLst xmlns:p="http://schemas.openxmlformats.org/presentationml/2006/main">
  <p:tag name="KSO_WM_DIAGRAM_VIRTUALLY_FRAME" val="{&quot;height&quot;:428.8,&quot;left&quot;:32.15,&quot;top&quot;:88.15,&quot;width&quot;:884.4}"/>
</p:tagLst>
</file>

<file path=ppt/tags/tag21.xml><?xml version="1.0" encoding="utf-8"?>
<p:tagLst xmlns:p="http://schemas.openxmlformats.org/presentationml/2006/main">
  <p:tag name="PA" val="v5.2.10"/>
</p:tagLst>
</file>

<file path=ppt/tags/tag22.xml><?xml version="1.0" encoding="utf-8"?>
<p:tagLst xmlns:p="http://schemas.openxmlformats.org/presentationml/2006/main">
  <p:tag name="PA" val="v5.2.10"/>
</p:tagLst>
</file>

<file path=ppt/tags/tag23.xml><?xml version="1.0" encoding="utf-8"?>
<p:tagLst xmlns:p="http://schemas.openxmlformats.org/presentationml/2006/main">
  <p:tag name="PA" val="v5.2.10"/>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PA" val="v5.2.10"/>
</p:tagLst>
</file>

<file path=ppt/tags/tag26.xml><?xml version="1.0" encoding="utf-8"?>
<p:tagLst xmlns:p="http://schemas.openxmlformats.org/presentationml/2006/main">
  <p:tag name="PA" val="v5.2.10"/>
</p:tagLst>
</file>

<file path=ppt/tags/tag27.xml><?xml version="1.0" encoding="utf-8"?>
<p:tagLst xmlns:p="http://schemas.openxmlformats.org/presentationml/2006/main">
  <p:tag name="PA" val="v5.2.10"/>
</p:tagLst>
</file>

<file path=ppt/tags/tag28.xml><?xml version="1.0" encoding="utf-8"?>
<p:tagLst xmlns:p="http://schemas.openxmlformats.org/presentationml/2006/main">
  <p:tag name="KSO_WM_DIAGRAM_VIRTUALLY_FRAME" val="{&quot;height&quot;:417.9,&quot;left&quot;:30.05,&quot;top&quot;:114.35,&quot;width&quot;:863.95}"/>
</p:tagLst>
</file>

<file path=ppt/tags/tag29.xml><?xml version="1.0" encoding="utf-8"?>
<p:tagLst xmlns:p="http://schemas.openxmlformats.org/presentationml/2006/main">
  <p:tag name="KSO_WM_DIAGRAM_VIRTUALLY_FRAME" val="{&quot;height&quot;:417.9,&quot;left&quot;:30.05,&quot;top&quot;:114.35,&quot;width&quot;:863.95}"/>
</p:tagLst>
</file>

<file path=ppt/tags/tag3.xml><?xml version="1.0" encoding="utf-8"?>
<p:tagLst xmlns:p="http://schemas.openxmlformats.org/presentationml/2006/main">
  <p:tag name="PA" val="v5.2.10"/>
</p:tagLst>
</file>

<file path=ppt/tags/tag30.xml><?xml version="1.0" encoding="utf-8"?>
<p:tagLst xmlns:p="http://schemas.openxmlformats.org/presentationml/2006/main">
  <p:tag name="KSO_WM_DIAGRAM_VIRTUALLY_FRAME" val="{&quot;height&quot;:417.9,&quot;left&quot;:30.05,&quot;top&quot;:114.35,&quot;width&quot;:863.95}"/>
</p:tagLst>
</file>

<file path=ppt/tags/tag31.xml><?xml version="1.0" encoding="utf-8"?>
<p:tagLst xmlns:p="http://schemas.openxmlformats.org/presentationml/2006/main">
  <p:tag name="KSO_WM_DIAGRAM_VIRTUALLY_FRAME" val="{&quot;height&quot;:417.9,&quot;left&quot;:30.05,&quot;top&quot;:114.35,&quot;width&quot;:863.95}"/>
</p:tagLst>
</file>

<file path=ppt/tags/tag32.xml><?xml version="1.0" encoding="utf-8"?>
<p:tagLst xmlns:p="http://schemas.openxmlformats.org/presentationml/2006/main">
  <p:tag name="KSO_WM_DIAGRAM_VIRTUALLY_FRAME" val="{&quot;height&quot;:417.9,&quot;left&quot;:30.05,&quot;top&quot;:114.35,&quot;width&quot;:863.95}"/>
</p:tagLst>
</file>

<file path=ppt/tags/tag33.xml><?xml version="1.0" encoding="utf-8"?>
<p:tagLst xmlns:p="http://schemas.openxmlformats.org/presentationml/2006/main">
  <p:tag name="KSO_WM_DIAGRAM_VIRTUALLY_FRAME" val="{&quot;height&quot;:417.9,&quot;left&quot;:30.05,&quot;top&quot;:114.35,&quot;width&quot;:863.95}"/>
</p:tagLst>
</file>

<file path=ppt/tags/tag34.xml><?xml version="1.0" encoding="utf-8"?>
<p:tagLst xmlns:p="http://schemas.openxmlformats.org/presentationml/2006/main">
  <p:tag name="KSO_WM_DIAGRAM_VIRTUALLY_FRAME" val="{&quot;height&quot;:417.9,&quot;left&quot;:30.05,&quot;top&quot;:114.35,&quot;width&quot;:863.95}"/>
</p:tagLst>
</file>

<file path=ppt/tags/tag35.xml><?xml version="1.0" encoding="utf-8"?>
<p:tagLst xmlns:p="http://schemas.openxmlformats.org/presentationml/2006/main">
  <p:tag name="KSO_WM_DIAGRAM_VIRTUALLY_FRAME" val="{&quot;height&quot;:417.9,&quot;left&quot;:30.05,&quot;top&quot;:114.35,&quot;width&quot;:863.95}"/>
</p:tagLst>
</file>

<file path=ppt/tags/tag36.xml><?xml version="1.0" encoding="utf-8"?>
<p:tagLst xmlns:p="http://schemas.openxmlformats.org/presentationml/2006/main">
  <p:tag name="COMMONDATA" val="eyJoZGlkIjoiNDdiNTYwMTY1NWM5NjljZjUyN2I0YjkyZWMzZmJiM2IifQ=="/>
  <p:tag name="commondata" val="eyJoZGlkIjoiNjZmMjEwN2Q0YmViMjM1NGFiMzg3MGMzZDA1MTBkYWEifQ=="/>
</p:tagLst>
</file>

<file path=ppt/tags/tag4.xml><?xml version="1.0" encoding="utf-8"?>
<p:tagLst xmlns:p="http://schemas.openxmlformats.org/presentationml/2006/main">
  <p:tag name="PA" val="v5.2.10"/>
</p:tagLst>
</file>

<file path=ppt/tags/tag5.xml><?xml version="1.0" encoding="utf-8"?>
<p:tagLst xmlns:p="http://schemas.openxmlformats.org/presentationml/2006/main">
  <p:tag name="KSO_WM_DIAGRAM_VIRTUALLY_FRAME" val="{&quot;height&quot;:417.9,&quot;left&quot;:30.05,&quot;top&quot;:114.35,&quot;width&quot;:863.95}"/>
</p:tagLst>
</file>

<file path=ppt/tags/tag6.xml><?xml version="1.0" encoding="utf-8"?>
<p:tagLst xmlns:p="http://schemas.openxmlformats.org/presentationml/2006/main">
  <p:tag name="PA" val="v5.2.10"/>
</p:tagLst>
</file>

<file path=ppt/tags/tag7.xml><?xml version="1.0" encoding="utf-8"?>
<p:tagLst xmlns:p="http://schemas.openxmlformats.org/presentationml/2006/main">
  <p:tag name="KSO_WM_DIAGRAM_VIRTUALLY_FRAME" val="{&quot;height&quot;:417.9,&quot;left&quot;:30.05,&quot;top&quot;:114.35,&quot;width&quot;:863.95}"/>
</p:tagLst>
</file>

<file path=ppt/tags/tag8.xml><?xml version="1.0" encoding="utf-8"?>
<p:tagLst xmlns:p="http://schemas.openxmlformats.org/presentationml/2006/main">
  <p:tag name="KSO_WM_DIAGRAM_VIRTUALLY_FRAME" val="{&quot;height&quot;:417.9,&quot;left&quot;:30.05,&quot;top&quot;:114.35,&quot;width&quot;:863.95}"/>
</p:tagLst>
</file>

<file path=ppt/tags/tag9.xml><?xml version="1.0" encoding="utf-8"?>
<p:tagLst xmlns:p="http://schemas.openxmlformats.org/presentationml/2006/main">
  <p:tag name="KSO_WM_DIAGRAM_VIRTUALLY_FRAME" val="{&quot;height&quot;:417.9,&quot;left&quot;:30.05,&quot;top&quot;:114.35,&quot;width&quot;:863.95}"/>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784</Words>
  <Application>WPS 演示</Application>
  <PresentationFormat>宽屏</PresentationFormat>
  <Paragraphs>123</Paragraphs>
  <Slides>13</Slides>
  <Notes>29</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13</vt:i4>
      </vt:variant>
    </vt:vector>
  </HeadingPairs>
  <TitlesOfParts>
    <vt:vector size="23" baseType="lpstr">
      <vt:lpstr>Arial</vt:lpstr>
      <vt:lpstr>宋体</vt:lpstr>
      <vt:lpstr>Wingdings</vt:lpstr>
      <vt:lpstr>微软雅黑</vt:lpstr>
      <vt:lpstr>Arial</vt:lpstr>
      <vt:lpstr>Wingdings</vt:lpstr>
      <vt:lpstr>Calibri</vt:lpstr>
      <vt:lpstr>Arial Unicode MS</vt:lpstr>
      <vt:lpstr>Calibri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Eris</cp:lastModifiedBy>
  <cp:revision>158</cp:revision>
  <dcterms:created xsi:type="dcterms:W3CDTF">2017-05-16T12:52:00Z</dcterms:created>
  <dcterms:modified xsi:type="dcterms:W3CDTF">2025-04-01T05:58:45Z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2052-12.1.0.20784</vt:lpwstr>
  </property>
  <property fmtid="{D5CDD505-2E9C-101B-9397-08002B2CF9AE}" pid="3" name="ICV">
    <vt:lpwstr>DFECC1AB77F8409B9A4C1292BCCA9E1E_13</vt:lpwstr>
  </property>
</Properties>
</file>