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"/>
  </p:notesMasterIdLst>
  <p:handoutMasterIdLst>
    <p:handoutMasterId r:id="rId9"/>
  </p:handoutMasterIdLst>
  <p:sldIdLst>
    <p:sldId id="283" r:id="rId3"/>
    <p:sldId id="285" r:id="rId4"/>
    <p:sldId id="284" r:id="rId6"/>
    <p:sldId id="287" r:id="rId7"/>
    <p:sldId id="288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9" userDrawn="1">
          <p15:clr>
            <a:srgbClr val="A4A3A4"/>
          </p15:clr>
        </p15:guide>
        <p15:guide id="2" pos="37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4B26C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79"/>
        <p:guide pos="37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diaohb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330" y="1026795"/>
            <a:ext cx="10972800" cy="52298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8400" y="18676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altLang="zh-CN" smtClean="0"/>
              <a:t>test</a:t>
            </a:r>
            <a:endParaRPr lang="en-US" altLang="zh-CN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330" y="1172210"/>
            <a:ext cx="10968990" cy="50774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57.xml"/><Relationship Id="rId17" Type="http://schemas.openxmlformats.org/officeDocument/2006/relationships/image" Target="../media/image2.svg"/><Relationship Id="rId16" Type="http://schemas.openxmlformats.org/officeDocument/2006/relationships/image" Target="../media/image1.png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7450" y="161360"/>
            <a:ext cx="10969200" cy="705600"/>
          </a:xfrm>
          <a:prstGeom prst="rect">
            <a:avLst/>
          </a:prstGeom>
          <a:effectLst>
            <a:outerShdw dir="5400000" sx="1000" sy="1000" algn="ctr" rotWithShape="0">
              <a:srgbClr val="000000">
                <a:alpha val="100000"/>
              </a:srgbClr>
            </a:outerShdw>
          </a:effectLst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330" y="1139825"/>
            <a:ext cx="10968990" cy="510984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altLang="zh-CN" dirty="0"/>
              <a:t>test</a:t>
            </a:r>
            <a:endParaRPr lang="zh-CN" altLang="en-US" dirty="0"/>
          </a:p>
          <a:p>
            <a:pPr lvl="1"/>
            <a:r>
              <a:rPr lang="en-US" altLang="zh-CN" dirty="0"/>
              <a:t>test</a:t>
            </a:r>
            <a:endParaRPr lang="zh-CN" altLang="en-US" dirty="0"/>
          </a:p>
          <a:p>
            <a:pPr lvl="2"/>
            <a:r>
              <a:rPr lang="en-US" altLang="zh-CN" dirty="0"/>
              <a:t>test</a:t>
            </a:r>
            <a:endParaRPr lang="zh-CN" altLang="en-US" dirty="0"/>
          </a:p>
          <a:p>
            <a:pPr lvl="3"/>
            <a:r>
              <a:rPr lang="en-US" altLang="zh-CN" dirty="0"/>
              <a:t>test</a:t>
            </a:r>
            <a:endParaRPr lang="zh-CN" altLang="en-US" dirty="0"/>
          </a:p>
          <a:p>
            <a:pPr lvl="4"/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251320" y="642362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097495" y="6423620"/>
            <a:ext cx="395986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9203530" y="6423620"/>
            <a:ext cx="2699385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80095" y="105410"/>
            <a:ext cx="3201035" cy="61277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40080" y="874395"/>
            <a:ext cx="10934065" cy="9525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dir="5400000" sx="1000" sy="1000" algn="ctr" rotWithShape="0">
              <a:schemeClr val="accent1">
                <a:lumMod val="40000"/>
                <a:lumOff val="60000"/>
                <a:alpha val="10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Wingdings" panose="05000000000000000000" charset="0"/>
        <a:buChar char="Ø"/>
        <a:defRPr sz="24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defRPr sz="18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6935" y="914400"/>
            <a:ext cx="10332720" cy="2570480"/>
          </a:xfrm>
        </p:spPr>
        <p:txBody>
          <a:bodyPr/>
          <a:p>
            <a:r>
              <a:rPr lang="en-US" altLang="zh-CN" sz="4400"/>
              <a:t>digitization </a:t>
            </a:r>
            <a:r>
              <a:rPr lang="en-US" altLang="zh-CN" sz="4400"/>
              <a:t>tuning</a:t>
            </a:r>
            <a:endParaRPr lang="en-US" altLang="zh-CN" sz="4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p>
            <a:r>
              <a:rPr lang="en-US" altLang="zh-CN"/>
              <a:t>Hongbin Diao</a:t>
            </a:r>
            <a:endParaRPr lang="en-US" altLang="zh-CN"/>
          </a:p>
          <a:p>
            <a:pPr algn="ctr"/>
            <a:r>
              <a:rPr lang="en-US" altLang="zh-CN">
                <a:sym typeface="+mn-ea"/>
              </a:rPr>
              <a:t>State key laboratory of particle detection and electronics</a:t>
            </a:r>
            <a:endParaRPr lang="en-US" altLang="zh-CN">
              <a:sym typeface="+mn-ea"/>
            </a:endParaRPr>
          </a:p>
          <a:p>
            <a:pPr algn="ctr"/>
            <a:r>
              <a:rPr lang="en-US" altLang="zh-CN">
                <a:sym typeface="+mn-ea"/>
              </a:rPr>
              <a:t>University of Science and Technology of China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temperature</a:t>
            </a:r>
            <a:endParaRPr lang="en-US" altLang="zh-CN"/>
          </a:p>
        </p:txBody>
      </p:sp>
      <p:pic>
        <p:nvPicPr>
          <p:cNvPr id="12" name="内容占位符 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61810" y="2183130"/>
            <a:ext cx="3973195" cy="321818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" y="1984375"/>
            <a:ext cx="5363210" cy="3806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95120" y="5215890"/>
            <a:ext cx="688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May</a:t>
            </a:r>
            <a:endParaRPr lang="en-US" altLang="zh-CN"/>
          </a:p>
        </p:txBody>
      </p:sp>
      <p:cxnSp>
        <p:nvCxnSpPr>
          <p:cNvPr id="8" name="直接箭头连接符 7"/>
          <p:cNvCxnSpPr/>
          <p:nvPr/>
        </p:nvCxnSpPr>
        <p:spPr>
          <a:xfrm>
            <a:off x="3025140" y="3070860"/>
            <a:ext cx="0" cy="229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645410" y="2764790"/>
            <a:ext cx="150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muon</a:t>
            </a:r>
            <a:endParaRPr lang="en-US" altLang="zh-CN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5102225" y="2967990"/>
            <a:ext cx="0" cy="229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895215" y="2599690"/>
            <a:ext cx="150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e-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8065135" y="5313045"/>
            <a:ext cx="2840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MPV differnece [%]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6970395" y="1537970"/>
            <a:ext cx="4439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MPV difference between muon and muon events in electron beam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electron </a:t>
            </a:r>
            <a:r>
              <a:rPr lang="en-US" altLang="zh-CN"/>
              <a:t>calibration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2655" y="2043430"/>
            <a:ext cx="2603500" cy="351726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45" y="2136775"/>
            <a:ext cx="2511425" cy="3492500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/>
        </p:nvSpPr>
        <p:spPr>
          <a:xfrm>
            <a:off x="608330" y="1172210"/>
            <a:ext cx="10968990" cy="507746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Ø"/>
              <a:defRPr sz="24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Ø"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Ø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Ø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did in 2022 </a:t>
            </a:r>
            <a:r>
              <a:rPr lang="en-US" altLang="zh-CN"/>
              <a:t>March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195" y="2136775"/>
            <a:ext cx="4307205" cy="3148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backup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MIP calibration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a Toy MC has been done</a:t>
            </a:r>
            <a:endParaRPr lang="en-US" altLang="zh-CN"/>
          </a:p>
          <a:p>
            <a:r>
              <a:rPr lang="en-US" altLang="zh-CN"/>
              <a:t>fit left limit (threshold) problem is small</a:t>
            </a:r>
            <a:endParaRPr lang="en-US" altLang="zh-CN"/>
          </a:p>
          <a:p>
            <a:r>
              <a:rPr lang="en-US" altLang="zh-CN"/>
              <a:t>poisson distribution problem also exists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7310" y="1031875"/>
            <a:ext cx="3416300" cy="29521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" y="4024630"/>
            <a:ext cx="2600960" cy="22688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615" y="4024630"/>
            <a:ext cx="2574925" cy="22688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495" y="4024630"/>
            <a:ext cx="2637155" cy="23094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commondata" val="eyJoZGlkIjoiODg0NzE5MjA4ZDZmZThhMWE4MmViMjc5ZjJkMzJlOGYifQ=="/>
  <p:tag name="resource_record_key" val="{&quot;13&quot;:[4364974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WPS 演示</Application>
  <PresentationFormat>宽屏</PresentationFormat>
  <Paragraphs>46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a</vt:lpstr>
      <vt:lpstr>PowerPoint 演示文稿</vt:lpstr>
      <vt:lpstr>MIP calibration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</cp:lastModifiedBy>
  <cp:revision>840</cp:revision>
  <dcterms:created xsi:type="dcterms:W3CDTF">2019-06-19T02:08:00Z</dcterms:created>
  <dcterms:modified xsi:type="dcterms:W3CDTF">2025-04-01T05:54:41Z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BBCFD37F71EB4174A370520B483E8676_11</vt:lpwstr>
  </property>
</Properties>
</file>