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4" r:id="rId4"/>
    <p:sldId id="272" r:id="rId5"/>
    <p:sldId id="275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71"/>
            <p14:sldId id="274"/>
            <p14:sldId id="272"/>
            <p14:sldId id="275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2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A165-91F1-4E4C-A542-077BC7D2A635}" type="datetime1">
              <a:rPr lang="zh-CN" altLang="en-US" smtClean="0"/>
              <a:t>2025/3/18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21A0-F2F4-4AE7-A796-AFA6C62E9A53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0BA4-8FD8-45FC-8CB4-82A7DA6BF8C6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62" y="120011"/>
            <a:ext cx="10165330" cy="681178"/>
          </a:xfrm>
        </p:spPr>
        <p:txBody>
          <a:bodyPr>
            <a:normAutofit/>
          </a:bodyPr>
          <a:lstStyle>
            <a:lvl1pPr>
              <a:defRPr sz="2600" b="1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462" y="786832"/>
            <a:ext cx="10515600" cy="5389990"/>
          </a:xfrm>
        </p:spPr>
        <p:txBody>
          <a:bodyPr/>
          <a:lstStyle>
            <a:lvl1pPr marL="342900" indent="-288000" algn="l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b="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685800" indent="-270000">
              <a:lnSpc>
                <a:spcPct val="100000"/>
              </a:lnSpc>
              <a:buFont typeface="Wingdings" panose="05000000000000000000" pitchFamily="2" charset="2"/>
              <a:buChar char="Ø"/>
              <a:defRPr sz="17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p"/>
              <a:defRPr sz="15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309" y="6372864"/>
            <a:ext cx="2743200" cy="365125"/>
          </a:xfrm>
        </p:spPr>
        <p:txBody>
          <a:bodyPr/>
          <a:lstStyle/>
          <a:p>
            <a:fld id="{A85DB70A-8BE9-4D75-87E7-74044BC96ABA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4828" y="6372863"/>
            <a:ext cx="4114800" cy="365125"/>
          </a:xfrm>
        </p:spPr>
        <p:txBody>
          <a:bodyPr/>
          <a:lstStyle/>
          <a:p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258" y="6372864"/>
            <a:ext cx="2743200" cy="365125"/>
          </a:xfrm>
        </p:spPr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7258" y="120011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320462" y="681178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C4-A4CB-4A4C-BAC9-94C436B9A56D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C71-C290-41F2-8E71-DFD449B5988A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8C5-2E5B-4E6A-973A-CC7760DFCBED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8241-0160-4A8C-9DE1-D9FBCBE51F3A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C4D5-994E-4534-8490-C56854982081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A2BD-2E6D-4132-A6F8-9DC521BE4B4A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099E-E3E7-45F7-B06E-5040C0C0DD99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en-US" altLang="zh-CN" dirty="0"/>
              <a:t>Title 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99B7-FB1C-4D1E-9650-4B52635D4453}" type="datetime1">
              <a:rPr lang="zh-CN" altLang="en-US" smtClean="0"/>
              <a:t>2025/3/18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华光小标宋_CNKI" panose="02000500000000000000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VLAST-P ECAL on-orbit MIP calibration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2025/03/18</a:t>
            </a:r>
          </a:p>
          <a:p>
            <a:r>
              <a:rPr lang="en-US" altLang="zh-CN" dirty="0"/>
              <a:t>Speaker : Jiaxuan Wang</a:t>
            </a:r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94E029-D285-93CE-19C4-18F1AF13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E7D896-13B5-3079-B717-D918A22E2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Geomagnetic cutoff -&gt; On-orbit calibration with different proton spectrum</a:t>
            </a:r>
          </a:p>
          <a:p>
            <a:r>
              <a:rPr lang="en-US" altLang="zh-CN" dirty="0"/>
              <a:t>IGRF13 geomagnetic field update -&gt; Backtracing Json library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21C4E4-E828-EC24-C66E-2B840D66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8F19-0558-466C-8727-0D609266A82F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9CE13-E5E9-30A6-2BBF-E74A696C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79F532A-168B-A619-8177-35B311D0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42" y="1746445"/>
            <a:ext cx="3484607" cy="27888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7689E9-6DC0-B1B5-BDFA-C03B840B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24" y="4665353"/>
            <a:ext cx="2528397" cy="20726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91AE4A7-9C26-BF04-2EF5-B4F3D9F28F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924"/>
          <a:stretch/>
        </p:blipFill>
        <p:spPr>
          <a:xfrm>
            <a:off x="3906346" y="2459386"/>
            <a:ext cx="7711548" cy="427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3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980CA-BFD5-C001-A392-DECAF1FF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Geomagnetic cutoff MC analysis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6CD058-EC55-3F69-9F1E-93DE8F5709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Proton properties</a:t>
                </a:r>
              </a:p>
              <a:p>
                <a:pPr lvl="1"/>
                <a:r>
                  <a:rPr lang="en-US" altLang="zh-CN" sz="1800" dirty="0"/>
                  <a:t>Rigidity: sampled from AMS-02 proton flux</a:t>
                </a:r>
              </a:p>
              <a:p>
                <a:pPr lvl="1"/>
                <a:r>
                  <a:rPr lang="en-US" altLang="zh-CN" sz="1800" dirty="0"/>
                  <a:t>Direction: sampled from 4</a:t>
                </a:r>
                <a14:m>
                  <m:oMath xmlns:m="http://schemas.openxmlformats.org/officeDocument/2006/math">
                    <m:r>
                      <a:rPr lang="el-GR" altLang="zh-CN" sz="18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1800" dirty="0"/>
                  <a:t> </a:t>
                </a:r>
              </a:p>
              <a:p>
                <a:r>
                  <a:rPr lang="en-US" altLang="zh-CN" sz="2400" dirty="0"/>
                  <a:t>Time-reversal approach</a:t>
                </a:r>
              </a:p>
              <a:p>
                <a:pPr lvl="1"/>
                <a:r>
                  <a:rPr lang="en-US" altLang="zh-CN" sz="1800" dirty="0"/>
                  <a:t>Difficult to evolve forward</a:t>
                </a:r>
              </a:p>
              <a:p>
                <a:pPr lvl="1"/>
                <a:r>
                  <a:rPr lang="en-US" altLang="zh-CN" sz="1800" dirty="0"/>
                  <a:t>Backtracing Json library</a:t>
                </a:r>
              </a:p>
              <a:p>
                <a:pPr lvl="2"/>
                <a:r>
                  <a:rPr lang="en-US" altLang="zh-CN" sz="1600" dirty="0"/>
                  <a:t>Spiral grid method: theta, arc</a:t>
                </a:r>
              </a:p>
              <a:p>
                <a:pPr lvl="2"/>
                <a:r>
                  <a:rPr lang="en-US" altLang="zh-CN" sz="1600" dirty="0"/>
                  <a:t>Json library indicate whether allowed directly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6CD058-EC55-3F69-9F1E-93DE8F570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0" t="-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11E990-4CB8-EFEF-FDC5-6609B11A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973C-9853-4E18-8199-08E3A41AAE70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4AA8D7-FEF7-261A-552C-546FF293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E052DA6-BB21-44B8-BBAD-D0C5FC830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4588"/>
            <a:ext cx="5035910" cy="34483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6806B63-25B6-9F38-D84F-34EFB4A99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20" y="4084343"/>
            <a:ext cx="5188338" cy="2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E000C-4B8B-4916-516C-8673CF08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Proton spectrum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F57EB3-A60D-3948-FCE4-E9E106F5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1"/>
            <a:ext cx="10515600" cy="5889031"/>
          </a:xfrm>
        </p:spPr>
        <p:txBody>
          <a:bodyPr/>
          <a:lstStyle/>
          <a:p>
            <a:r>
              <a:rPr lang="en-US" altLang="zh-CN" sz="2400" dirty="0"/>
              <a:t>Proton spectrum from east and west</a:t>
            </a:r>
          </a:p>
          <a:p>
            <a:pPr lvl="1"/>
            <a:r>
              <a:rPr lang="en-US" altLang="zh-CN" sz="1800" dirty="0"/>
              <a:t>Particle selection: along Y axis with 60 degrees cone angle</a:t>
            </a:r>
          </a:p>
          <a:p>
            <a:pPr lvl="1"/>
            <a:r>
              <a:rPr lang="en-US" altLang="zh-CN" sz="1800" dirty="0"/>
              <a:t>Block selection: Particle Earth block and geomagnetic cutoff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54900" indent="0">
              <a:buNone/>
            </a:pPr>
            <a:endParaRPr lang="en-US" altLang="zh-CN" dirty="0"/>
          </a:p>
          <a:p>
            <a:r>
              <a:rPr lang="en-US" altLang="zh-CN" dirty="0"/>
              <a:t>Next step  </a:t>
            </a:r>
          </a:p>
          <a:p>
            <a:pPr lvl="1"/>
            <a:r>
              <a:rPr lang="en-US" altLang="zh-CN" dirty="0"/>
              <a:t>1. Spectrum update with all longitude</a:t>
            </a:r>
          </a:p>
          <a:p>
            <a:pPr lvl="1"/>
            <a:r>
              <a:rPr lang="en-US" altLang="zh-CN" dirty="0"/>
              <a:t>2. Apply proton spectrum to VLAST-P ECAL standalone geometry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EDAC66-4BDD-3A6F-D7EF-EFF5A8E1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7015-0B8A-47AC-ABCA-4C205E15BD8D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4CD2D-69E0-05E5-F18E-857425E7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208244-FCDE-ED9A-9A7B-8D463AE0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10" y="2174241"/>
            <a:ext cx="4899365" cy="347318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0746153-9D7A-9F6A-C3E3-91FA7192F45F}"/>
              </a:ext>
            </a:extLst>
          </p:cNvPr>
          <p:cNvSpPr txBox="1"/>
          <p:nvPr/>
        </p:nvSpPr>
        <p:spPr>
          <a:xfrm>
            <a:off x="7636971" y="2431677"/>
            <a:ext cx="219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from east</a:t>
            </a:r>
          </a:p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from west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B7DD1-C399-827F-8269-606BC10F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C9A76D-08CB-F7E6-81C9-F4CD9DBE1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769259-368D-37AA-6993-33F00FFF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253-374C-485E-B1A6-5FD02FB05AA0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BFA3F-AC60-621C-E85B-F61EF030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71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1CCFA-476E-2F51-8DEE-3EB2B612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 and </a:t>
            </a:r>
            <a:r>
              <a:rPr lang="en-US" altLang="zh-CN" dirty="0" err="1"/>
              <a:t>lon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EB848-434A-485A-8BB3-72FC7F3C3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391B6-05ED-4D22-80D9-B382D829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550E-C1DA-4695-9C86-2C81CCC7920D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39F548-B758-A594-E4F2-620B6EE9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1FF3083-6060-CD0F-58AF-4AE51DC7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1" y="1870426"/>
            <a:ext cx="5454656" cy="38315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9BC150E-9FBB-CBA0-006C-FCC0ABBE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19" y="1870426"/>
            <a:ext cx="5408880" cy="383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8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D3AED-9899-5C47-EF3E-2EC74040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 and 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D3932F-F234-6EBD-19AA-2D67ADA6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A170-F6B3-45D3-8B26-3C114509B569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9295D7-744B-4B69-F52F-CE055CD6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517B660-AEB7-6DB3-182E-7178260A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82" y="829903"/>
            <a:ext cx="3866373" cy="27788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F4D614-6671-94C5-517E-B3034F49F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828" y="829903"/>
            <a:ext cx="3866373" cy="27746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1C04B43-00D6-75F3-B55F-1B0868AEB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" y="829903"/>
            <a:ext cx="3879705" cy="27746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7C22E2C-B0A4-BC94-1209-AEBC63F34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6" y="3800579"/>
            <a:ext cx="3879705" cy="283218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48B7255-5A50-4FC8-F1D4-BE2191434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911" y="3800580"/>
            <a:ext cx="3955290" cy="28645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752BFA0-B85F-C7DA-6CE3-85BD10D1A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68" y="3727686"/>
            <a:ext cx="3955291" cy="29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46600-B2F7-ED9B-AD5A-8CA2064E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 and vel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826D2A-6D7D-F1B2-A453-170B3F9B8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F46E9-E299-E34B-C60D-D7542428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E83-AEDA-4FDD-B723-A003F7E93A0F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DB3BC8-B596-411F-C911-D58674FE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431B37C-6DBE-65F0-3AF4-6ACE86D78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3" y="1903681"/>
            <a:ext cx="5451519" cy="38683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8E9E88-721F-B1CE-0476-12797AB3E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922" y="1838614"/>
            <a:ext cx="5451519" cy="39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D11152-D91C-62AC-4B84-23C71460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CE793-38A9-A87D-5797-809784D5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7A69A-5EC3-2F37-3587-82BC06B3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437-C1AC-4513-9EED-688A10F8F1C4}" type="datetime1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7264D-1150-F3EE-4B35-E1AF287E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767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_update.potx" id="{06A62707-4089-4FE0-91EA-654A9CFBB859}" vid="{627E3F17-D035-480B-B43A-D00C4BA9609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meeting_update</Template>
  <TotalTime>372</TotalTime>
  <Words>149</Words>
  <Application>Microsoft Office PowerPoint</Application>
  <PresentationFormat>宽屏</PresentationFormat>
  <Paragraphs>48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Söhne</vt:lpstr>
      <vt:lpstr>等线</vt:lpstr>
      <vt:lpstr>华光小标宋_CNKI</vt:lpstr>
      <vt:lpstr>Arial</vt:lpstr>
      <vt:lpstr>Cambria Math</vt:lpstr>
      <vt:lpstr>Wingdings</vt:lpstr>
      <vt:lpstr>Office 主题​​</vt:lpstr>
      <vt:lpstr>VLAST-P ECAL on-orbit MIP calibration</vt:lpstr>
      <vt:lpstr>Motivation</vt:lpstr>
      <vt:lpstr>Geomagnetic cutoff MC analysis</vt:lpstr>
      <vt:lpstr>Proton spectrum </vt:lpstr>
      <vt:lpstr>PowerPoint 演示文稿</vt:lpstr>
      <vt:lpstr>Lat and lon</vt:lpstr>
      <vt:lpstr>Pos and vel</vt:lpstr>
      <vt:lpstr>Pos and vel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jiaxuan wang</dc:creator>
  <cp:lastModifiedBy>jiaxuan wang</cp:lastModifiedBy>
  <cp:revision>9</cp:revision>
  <dcterms:created xsi:type="dcterms:W3CDTF">2025-03-10T14:54:32Z</dcterms:created>
  <dcterms:modified xsi:type="dcterms:W3CDTF">2025-03-18T05:42:39Z</dcterms:modified>
</cp:coreProperties>
</file>