
<file path=[Content_Types].xml><?xml version="1.0" encoding="utf-8"?>
<Types xmlns="http://schemas.openxmlformats.org/package/2006/content-types">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Lst>
  <p:notesMasterIdLst>
    <p:notesMasterId r:id="rId60"/>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71" r:id="rId16"/>
    <p:sldId id="270" r:id="rId17"/>
    <p:sldId id="269"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8" r:id="rId34"/>
    <p:sldId id="287" r:id="rId35"/>
    <p:sldId id="290" r:id="rId36"/>
    <p:sldId id="291" r:id="rId37"/>
    <p:sldId id="292" r:id="rId38"/>
    <p:sldId id="293" r:id="rId39"/>
    <p:sldId id="294" r:id="rId40"/>
    <p:sldId id="295" r:id="rId41"/>
    <p:sldId id="296" r:id="rId42"/>
    <p:sldId id="297" r:id="rId43"/>
    <p:sldId id="298" r:id="rId44"/>
    <p:sldId id="299" r:id="rId45"/>
    <p:sldId id="28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Lst>
  <p:sldSz cx="12192000" cy="6858000"/>
  <p:notesSz cx="6858000" cy="9144000"/>
  <p:defaultTextStyle>
    <a:lvl1pPr marL="0" lvl="0" algn="l" defTabSz="914400">
      <a:lnSpc>
        <a:spcPct val="130000"/>
      </a:lnSpc>
      <a:defRPr sz="1800" kern="1200">
        <a:solidFill>
          <a:schemeClr val="tx1"/>
        </a:solidFill>
        <a:latin typeface="Arial"/>
        <a:ea typeface="Microsoft YaHei"/>
      </a:defRPr>
    </a:lvl1pPr>
    <a:lvl2pPr marL="457200" lvl="1" algn="l" defTabSz="914400">
      <a:lnSpc>
        <a:spcPct val="130000"/>
      </a:lnSpc>
      <a:defRPr sz="1800" kern="1200">
        <a:solidFill>
          <a:schemeClr val="tx1"/>
        </a:solidFill>
        <a:latin typeface="Arial"/>
        <a:ea typeface="Microsoft YaHei"/>
      </a:defRPr>
    </a:lvl2pPr>
    <a:lvl3pPr marL="914400" lvl="2" algn="l" defTabSz="914400">
      <a:lnSpc>
        <a:spcPct val="130000"/>
      </a:lnSpc>
      <a:defRPr sz="1800" kern="1200">
        <a:solidFill>
          <a:schemeClr val="tx1"/>
        </a:solidFill>
        <a:latin typeface="Arial"/>
        <a:ea typeface="Microsoft YaHei"/>
      </a:defRPr>
    </a:lvl3pPr>
    <a:lvl4pPr marL="1371600" lvl="3" algn="l" defTabSz="914400">
      <a:lnSpc>
        <a:spcPct val="130000"/>
      </a:lnSpc>
      <a:defRPr sz="1800" kern="1200">
        <a:solidFill>
          <a:schemeClr val="tx1"/>
        </a:solidFill>
        <a:latin typeface="Arial"/>
        <a:ea typeface="Microsoft YaHei"/>
      </a:defRPr>
    </a:lvl4pPr>
    <a:lvl5pPr marL="1828800" lvl="4" algn="l" defTabSz="914400">
      <a:lnSpc>
        <a:spcPct val="130000"/>
      </a:lnSpc>
      <a:defRPr sz="1800" kern="1200">
        <a:solidFill>
          <a:schemeClr val="tx1"/>
        </a:solidFill>
        <a:latin typeface="Arial"/>
        <a:ea typeface="Microsoft YaHei"/>
      </a:defRPr>
    </a:lvl5pPr>
    <a:lvl6pPr marL="2286000" lvl="5" algn="l" defTabSz="914400">
      <a:lnSpc>
        <a:spcPct val="130000"/>
      </a:lnSpc>
      <a:defRPr sz="1800" kern="1200">
        <a:solidFill>
          <a:schemeClr val="tx1"/>
        </a:solidFill>
        <a:latin typeface="Arial"/>
        <a:ea typeface="Microsoft YaHei"/>
      </a:defRPr>
    </a:lvl6pPr>
    <a:lvl7pPr marL="2743200" lvl="6" algn="l" defTabSz="914400">
      <a:lnSpc>
        <a:spcPct val="130000"/>
      </a:lnSpc>
      <a:defRPr sz="1800" kern="1200">
        <a:solidFill>
          <a:schemeClr val="tx1"/>
        </a:solidFill>
        <a:latin typeface="Arial"/>
        <a:ea typeface="Microsoft YaHei"/>
      </a:defRPr>
    </a:lvl7pPr>
    <a:lvl8pPr marL="3200400" lvl="7" algn="l" defTabSz="914400">
      <a:lnSpc>
        <a:spcPct val="130000"/>
      </a:lnSpc>
      <a:defRPr sz="1800" kern="1200">
        <a:solidFill>
          <a:schemeClr val="tx1"/>
        </a:solidFill>
        <a:latin typeface="Arial"/>
        <a:ea typeface="Microsoft YaHei"/>
      </a:defRPr>
    </a:lvl8pPr>
    <a:lvl9pPr marL="3657600" lvl="8" algn="l" defTabSz="914400">
      <a:lnSpc>
        <a:spcPct val="130000"/>
      </a:lnSpc>
      <a:defRPr sz="1800" kern="1200">
        <a:solidFill>
          <a:schemeClr val="tx1"/>
        </a:solidFill>
        <a:latin typeface="Arial"/>
        <a:ea typeface="Microsoft YaHei"/>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8542034-FE4F-4ADA-92B8-4CA66D0F0DF3}" styleName="腾讯文档-基本">
    <a:wholeTbl>
      <a:tcTxStyle>
        <a:fontRef idx="minor"/>
        <a:srgbClr val="000000"/>
      </a:tcTxStyle>
      <a:tcStyle>
        <a:tcBdr>
          <a:left>
            <a:ln w="12700" cmpd="sng">
              <a:solidFill>
                <a:srgbClr val="999999"/>
              </a:solidFill>
            </a:ln>
          </a:left>
          <a:right>
            <a:ln w="12700" cmpd="sng">
              <a:solidFill>
                <a:srgbClr val="999999"/>
              </a:solidFill>
            </a:ln>
          </a:right>
          <a:top>
            <a:ln w="12700" cmpd="sng">
              <a:solidFill>
                <a:srgbClr val="999999"/>
              </a:solidFill>
            </a:ln>
          </a:top>
          <a:bottom>
            <a:ln w="12700" cmpd="sng">
              <a:solidFill>
                <a:srgbClr val="999999"/>
              </a:solidFill>
            </a:ln>
          </a:bottom>
          <a:insideH>
            <a:ln w="12700" cmpd="sng">
              <a:solidFill>
                <a:srgbClr val="999999"/>
              </a:solidFill>
            </a:ln>
          </a:insideH>
          <a:insideV>
            <a:ln w="12700" cmpd="sng">
              <a:solidFill>
                <a:srgbClr val="999999"/>
              </a:solidFill>
            </a:ln>
          </a:insideV>
        </a:tcBdr>
        <a:fill>
          <a:solidFill>
            <a:srgbClr val="FFFFFF"/>
          </a:solid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94"/>
  </p:normalViewPr>
  <p:slideViewPr>
    <p:cSldViewPr snapToGrid="0">
      <p:cViewPr varScale="1">
        <p:scale>
          <a:sx n="121" d="100"/>
          <a:sy n="121" d="100"/>
        </p:scale>
        <p:origin x="744" y="176"/>
      </p:cViewPr>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5" Type="http://schemas.openxmlformats.org/officeDocument/2006/relationships/slide" Target="slides/slide3.xml"/><Relationship Id="rId61" Type="http://schemas.openxmlformats.org/officeDocument/2006/relationships/presProps" Target="presProp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备注占位符 1"/>
          <p:cNvSpPr>
            <a:spLocks noGrp="1"/>
          </p:cNvSpPr>
          <p:nvPr>
            <p:ph type="body"/>
          </p:nvPr>
        </p:nvSpPr>
        <p:spPr>
          <a:xfrm>
            <a:off x="0" y="0"/>
            <a:ext cx="177800" cy="444500"/>
          </a:xfrm>
          <a:prstGeom prst="rect">
            <a:avLst/>
          </a:prstGeom>
        </p:spPr>
        <p:txBody>
          <a:bodyPr/>
          <a:lstStyle/>
          <a:p>
            <a:r>
              <a:rPr lang="en-US" sz="1600">
                <a:solidFill>
                  <a:schemeClr val="accent3">
                    <a:alpha val="100000"/>
                  </a:schemeClr>
                </a:solidFill>
              </a:rPr>
              <a:t>BTOF has better performance at small theta but poorer performance at larger theta than RICH?</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备注占位符 3"/>
          <p:cNvSpPr>
            <a:spLocks noGrp="1"/>
          </p:cNvSpPr>
          <p:nvPr>
            <p:ph type="body"/>
          </p:nvPr>
        </p:nvSpPr>
        <p:spPr>
          <a:xfrm>
            <a:off x="0" y="0"/>
            <a:ext cx="177800" cy="444500"/>
          </a:xfrm>
          <a:prstGeom prst="rect">
            <a:avLst/>
          </a:prstGeom>
        </p:spPr>
        <p:txBody>
          <a:bodyPr/>
          <a:lstStyle/>
          <a:p>
            <a:r>
              <a:rPr lang="en-US" sz="1600">
                <a:solidFill>
                  <a:schemeClr val="accent3">
                    <a:alpha val="100000"/>
                  </a:schemeClr>
                </a:solidFill>
              </a:rPr>
              <a:t>Better performance at low momentum and high Theta?</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lvl="0" algn="ctr">
              <a:defRPr sz="6000"/>
            </a:lvl1pPr>
          </a:lstStyle>
          <a:p>
            <a:r>
              <a:rPr lang="zh-CN"/>
              <a:t>单击此处编辑母版标题样式</a:t>
            </a:r>
            <a:endParaRPr/>
          </a:p>
        </p:txBody>
      </p:sp>
      <p:sp>
        <p:nvSpPr>
          <p:cNvPr id="3" name="副标题 2"/>
          <p:cNvSpPr>
            <a:spLocks noGrp="1"/>
          </p:cNvSpPr>
          <p:nvPr>
            <p:ph type="subTitle" idx="1"/>
          </p:nvPr>
        </p:nvSpPr>
        <p:spPr>
          <a:xfrm>
            <a:off x="1524000" y="3602038"/>
            <a:ext cx="9144000" cy="1655762"/>
          </a:xfrm>
        </p:spPr>
        <p:txBody>
          <a:bodyPr/>
          <a:lstStyle>
            <a:lvl1pPr marL="0" lvl="0" indent="0" algn="ctr">
              <a:buNone/>
              <a:defRPr sz="2400"/>
            </a:lvl1pPr>
            <a:lvl2pPr marL="457200" lvl="1" indent="0" algn="ctr">
              <a:buNone/>
              <a:defRPr sz="2000"/>
            </a:lvl2pPr>
            <a:lvl3pPr marL="914400" lvl="2" indent="0" algn="ctr">
              <a:buNone/>
              <a:defRPr sz="1800"/>
            </a:lvl3pPr>
            <a:lvl4pPr marL="1371600" lvl="3" indent="0" algn="ctr">
              <a:buNone/>
              <a:defRPr sz="1600"/>
            </a:lvl4pPr>
            <a:lvl5pPr marL="1828800" lvl="4" indent="0" algn="ctr">
              <a:buNone/>
              <a:defRPr sz="1600"/>
            </a:lvl5pPr>
            <a:lvl6pPr marL="2286000" lvl="5" indent="0" algn="ctr">
              <a:buNone/>
              <a:defRPr sz="1600"/>
            </a:lvl6pPr>
            <a:lvl7pPr marL="2743200" lvl="6" indent="0" algn="ctr">
              <a:buNone/>
              <a:defRPr sz="1600"/>
            </a:lvl7pPr>
            <a:lvl8pPr marL="3200400" lvl="7" indent="0" algn="ctr">
              <a:buNone/>
              <a:defRPr sz="1600"/>
            </a:lvl8pPr>
            <a:lvl9pPr marL="3657600" lvl="8" indent="0" algn="ctr">
              <a:buNone/>
              <a:defRPr sz="1600"/>
            </a:lvl9pPr>
          </a:lstStyle>
          <a:p>
            <a:r>
              <a:rPr lang="zh-CN"/>
              <a:t>单击此处编辑母版副标题样式</a:t>
            </a:r>
            <a:endParaRPr/>
          </a:p>
        </p:txBody>
      </p:sp>
      <p:sp>
        <p:nvSpPr>
          <p:cNvPr id="4" name="日期占位符 3"/>
          <p:cNvSpPr>
            <a:spLocks noGrp="1"/>
          </p:cNvSpPr>
          <p:nvPr>
            <p:ph type="dt" idx="10"/>
          </p:nvPr>
        </p:nvSpPr>
        <p:spPr/>
        <p:txBody>
          <a:bodyPr/>
          <a:lstStyle/>
          <a:p>
            <a:endParaRPr/>
          </a:p>
        </p:txBody>
      </p:sp>
      <p:sp>
        <p:nvSpPr>
          <p:cNvPr id="5" name="页脚占位符 4"/>
          <p:cNvSpPr>
            <a:spLocks noGrp="1"/>
          </p:cNvSpPr>
          <p:nvPr>
            <p:ph type="ftr" idx="11"/>
          </p:nvPr>
        </p:nvSpPr>
        <p:spPr/>
        <p:txBody>
          <a:bodyPr/>
          <a:lstStyle/>
          <a:p>
            <a:endParaRPr/>
          </a:p>
        </p:txBody>
      </p:sp>
      <p:sp>
        <p:nvSpPr>
          <p:cNvPr id="6" name="灯片编号占位符 5"/>
          <p:cNvSpPr>
            <a:spLocks noGrp="1"/>
          </p:cNvSpPr>
          <p:nvPr>
            <p:ph type="sldNum" idx="12"/>
          </p:nvPr>
        </p:nvSpPr>
        <p:spPr/>
        <p:txBody>
          <a:bodyPr/>
          <a:lstStyle/>
          <a:p>
            <a:fld id="{8FC705DF-EB6A-4429-A9CF-8086C29D54D9}" type="slidenum">
              <a:rPr lang="zh-CN"/>
              <a:t>‹#›</a:t>
            </a:fld>
            <a:endParaRPr lang="zh-CN"/>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标题和竖排文字">
    <p:spTree>
      <p:nvGrpSpPr>
        <p:cNvPr id="1" name=""/>
        <p:cNvGrpSpPr/>
        <p:nvPr/>
      </p:nvGrpSpPr>
      <p:grpSpPr>
        <a:xfrm>
          <a:off x="0" y="0"/>
          <a:ext cx="0" cy="0"/>
          <a:chOff x="0" y="0"/>
          <a:chExt cx="0" cy="0"/>
        </a:xfrm>
      </p:grpSpPr>
      <p:sp>
        <p:nvSpPr>
          <p:cNvPr id="65" name="标题 1"/>
          <p:cNvSpPr>
            <a:spLocks noGrp="1"/>
          </p:cNvSpPr>
          <p:nvPr>
            <p:ph type="title"/>
          </p:nvPr>
        </p:nvSpPr>
        <p:spPr/>
        <p:txBody>
          <a:bodyPr/>
          <a:lstStyle/>
          <a:p>
            <a:r>
              <a:rPr lang="zh-CN"/>
              <a:t>单击此处编辑母版标题样式</a:t>
            </a:r>
            <a:endParaRPr/>
          </a:p>
        </p:txBody>
      </p:sp>
      <p:sp>
        <p:nvSpPr>
          <p:cNvPr id="66" name="竖排文字占位符 2"/>
          <p:cNvSpPr>
            <a:spLocks noGrp="1"/>
          </p:cNvSpPr>
          <p:nvPr>
            <p:ph type="body" idx="1"/>
          </p:nvPr>
        </p:nvSpPr>
        <p:spPr/>
        <p:txBody>
          <a:bodyPr vert="eaVert"/>
          <a:lstStyle/>
          <a:p>
            <a:pPr lvl="0"/>
            <a:r>
              <a:rPr lang="zh-CN"/>
              <a:t>单击此处编辑母版文本样式</a:t>
            </a:r>
            <a:endParaRPr/>
          </a:p>
          <a:p>
            <a:pPr lvl="1"/>
            <a:r>
              <a:rPr lang="zh-CN"/>
              <a:t>二级</a:t>
            </a:r>
            <a:endParaRPr/>
          </a:p>
          <a:p>
            <a:pPr lvl="2"/>
            <a:r>
              <a:rPr lang="zh-CN"/>
              <a:t>三级</a:t>
            </a:r>
            <a:endParaRPr/>
          </a:p>
          <a:p>
            <a:pPr lvl="3"/>
            <a:r>
              <a:rPr lang="zh-CN"/>
              <a:t>四级</a:t>
            </a:r>
            <a:endParaRPr/>
          </a:p>
          <a:p>
            <a:pPr lvl="4"/>
            <a:r>
              <a:rPr lang="zh-CN"/>
              <a:t>五级</a:t>
            </a:r>
            <a:endParaRPr/>
          </a:p>
        </p:txBody>
      </p:sp>
      <p:sp>
        <p:nvSpPr>
          <p:cNvPr id="67" name="日期占位符 3"/>
          <p:cNvSpPr>
            <a:spLocks noGrp="1"/>
          </p:cNvSpPr>
          <p:nvPr>
            <p:ph type="dt" idx="10"/>
          </p:nvPr>
        </p:nvSpPr>
        <p:spPr/>
        <p:txBody>
          <a:bodyPr/>
          <a:lstStyle/>
          <a:p>
            <a:endParaRPr/>
          </a:p>
        </p:txBody>
      </p:sp>
      <p:sp>
        <p:nvSpPr>
          <p:cNvPr id="68" name="页脚占位符 4"/>
          <p:cNvSpPr>
            <a:spLocks noGrp="1"/>
          </p:cNvSpPr>
          <p:nvPr>
            <p:ph type="ftr" idx="11"/>
          </p:nvPr>
        </p:nvSpPr>
        <p:spPr/>
        <p:txBody>
          <a:bodyPr/>
          <a:lstStyle/>
          <a:p>
            <a:endParaRPr/>
          </a:p>
        </p:txBody>
      </p:sp>
      <p:sp>
        <p:nvSpPr>
          <p:cNvPr id="69" name="灯片编号占位符 5"/>
          <p:cNvSpPr>
            <a:spLocks noGrp="1"/>
          </p:cNvSpPr>
          <p:nvPr>
            <p:ph type="sldNum" idx="12"/>
          </p:nvPr>
        </p:nvSpPr>
        <p:spPr/>
        <p:txBody>
          <a:bodyPr/>
          <a:lstStyle/>
          <a:p>
            <a:fld id="{10D47AF7-089F-4725-8B45-DEA8A59F6C62}" type="slidenum">
              <a:rPr lang="zh-CN"/>
              <a:t>‹#›</a:t>
            </a:fld>
            <a:endParaRPr lang="zh-CN"/>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竖排标题与文本">
    <p:spTree>
      <p:nvGrpSpPr>
        <p:cNvPr id="1" name=""/>
        <p:cNvGrpSpPr/>
        <p:nvPr/>
      </p:nvGrpSpPr>
      <p:grpSpPr>
        <a:xfrm>
          <a:off x="0" y="0"/>
          <a:ext cx="0" cy="0"/>
          <a:chOff x="0" y="0"/>
          <a:chExt cx="0" cy="0"/>
        </a:xfrm>
      </p:grpSpPr>
      <p:sp>
        <p:nvSpPr>
          <p:cNvPr id="14" name="竖排标题 1"/>
          <p:cNvSpPr>
            <a:spLocks noGrp="1"/>
          </p:cNvSpPr>
          <p:nvPr>
            <p:ph type="title"/>
          </p:nvPr>
        </p:nvSpPr>
        <p:spPr>
          <a:xfrm>
            <a:off x="8724900" y="365125"/>
            <a:ext cx="2628900" cy="5811838"/>
          </a:xfrm>
        </p:spPr>
        <p:txBody>
          <a:bodyPr vert="eaVert"/>
          <a:lstStyle/>
          <a:p>
            <a:r>
              <a:rPr lang="zh-CN"/>
              <a:t>单击此处编辑母版标题样式</a:t>
            </a:r>
            <a:endParaRPr/>
          </a:p>
        </p:txBody>
      </p:sp>
      <p:sp>
        <p:nvSpPr>
          <p:cNvPr id="15" name="竖排文字占位符 2"/>
          <p:cNvSpPr>
            <a:spLocks noGrp="1"/>
          </p:cNvSpPr>
          <p:nvPr>
            <p:ph type="body" idx="1"/>
          </p:nvPr>
        </p:nvSpPr>
        <p:spPr>
          <a:xfrm>
            <a:off x="838200" y="365125"/>
            <a:ext cx="7734300" cy="5811838"/>
          </a:xfrm>
        </p:spPr>
        <p:txBody>
          <a:bodyPr vert="eaVert"/>
          <a:lstStyle/>
          <a:p>
            <a:pPr lvl="0"/>
            <a:r>
              <a:rPr lang="zh-CN"/>
              <a:t>单击此处编辑母版文本样式</a:t>
            </a:r>
            <a:endParaRPr/>
          </a:p>
          <a:p>
            <a:pPr lvl="1"/>
            <a:r>
              <a:rPr lang="zh-CN"/>
              <a:t>二级</a:t>
            </a:r>
            <a:endParaRPr/>
          </a:p>
          <a:p>
            <a:pPr lvl="2"/>
            <a:r>
              <a:rPr lang="zh-CN"/>
              <a:t>三级</a:t>
            </a:r>
            <a:endParaRPr/>
          </a:p>
          <a:p>
            <a:pPr lvl="3"/>
            <a:r>
              <a:rPr lang="zh-CN"/>
              <a:t>四级</a:t>
            </a:r>
            <a:endParaRPr/>
          </a:p>
          <a:p>
            <a:pPr lvl="4"/>
            <a:r>
              <a:rPr lang="zh-CN"/>
              <a:t>五级</a:t>
            </a:r>
            <a:endParaRPr/>
          </a:p>
        </p:txBody>
      </p:sp>
      <p:sp>
        <p:nvSpPr>
          <p:cNvPr id="16" name="日期占位符 3"/>
          <p:cNvSpPr>
            <a:spLocks noGrp="1"/>
          </p:cNvSpPr>
          <p:nvPr>
            <p:ph type="dt" idx="10"/>
          </p:nvPr>
        </p:nvSpPr>
        <p:spPr/>
        <p:txBody>
          <a:bodyPr/>
          <a:lstStyle/>
          <a:p>
            <a:endParaRPr/>
          </a:p>
        </p:txBody>
      </p:sp>
      <p:sp>
        <p:nvSpPr>
          <p:cNvPr id="17" name="页脚占位符 4"/>
          <p:cNvSpPr>
            <a:spLocks noGrp="1"/>
          </p:cNvSpPr>
          <p:nvPr>
            <p:ph type="ftr" idx="11"/>
          </p:nvPr>
        </p:nvSpPr>
        <p:spPr/>
        <p:txBody>
          <a:bodyPr/>
          <a:lstStyle/>
          <a:p>
            <a:endParaRPr/>
          </a:p>
        </p:txBody>
      </p:sp>
      <p:sp>
        <p:nvSpPr>
          <p:cNvPr id="18" name="灯片编号占位符 5"/>
          <p:cNvSpPr>
            <a:spLocks noGrp="1"/>
          </p:cNvSpPr>
          <p:nvPr>
            <p:ph type="sldNum" idx="12"/>
          </p:nvPr>
        </p:nvSpPr>
        <p:spPr/>
        <p:txBody>
          <a:bodyPr/>
          <a:lstStyle/>
          <a:p>
            <a:fld id="{A7AACFD0-6D64-47CD-A483-D6FD45307366}" type="slidenum">
              <a:rPr lang="zh-CN"/>
              <a:t>‹#›</a:t>
            </a:fld>
            <a:endParaRPr lang="zh-CN"/>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标题和内容">
    <p:spTree>
      <p:nvGrpSpPr>
        <p:cNvPr id="1" name=""/>
        <p:cNvGrpSpPr/>
        <p:nvPr/>
      </p:nvGrpSpPr>
      <p:grpSpPr>
        <a:xfrm>
          <a:off x="0" y="0"/>
          <a:ext cx="0" cy="0"/>
          <a:chOff x="0" y="0"/>
          <a:chExt cx="0" cy="0"/>
        </a:xfrm>
      </p:grpSpPr>
      <p:sp>
        <p:nvSpPr>
          <p:cNvPr id="71" name="Content Placeholder 2"/>
          <p:cNvSpPr>
            <a:spLocks noGrp="1"/>
          </p:cNvSpPr>
          <p:nvPr>
            <p:ph idx="1"/>
          </p:nvPr>
        </p:nvSpPr>
        <p:spPr/>
        <p:txBody>
          <a:bodyPr/>
          <a:lstStyle>
            <a:lvl1pPr>
              <a:defRPr>
                <a:latin typeface="等线" panose="02010600030101010101" pitchFamily="2" charset="-122"/>
                <a:ea typeface="等线" panose="02010600030101010101" pitchFamily="2" charset="-122"/>
              </a:defRPr>
            </a:lvl1pPr>
            <a:lvl2pPr>
              <a:defRPr>
                <a:latin typeface="等线" panose="02010600030101010101" pitchFamily="2" charset="-122"/>
                <a:ea typeface="等线" panose="02010600030101010101" pitchFamily="2" charset="-122"/>
              </a:defRPr>
            </a:lvl2pPr>
            <a:lvl3pPr>
              <a:defRPr>
                <a:latin typeface="等线" panose="02010600030101010101" pitchFamily="2" charset="-122"/>
                <a:ea typeface="等线" panose="02010600030101010101" pitchFamily="2" charset="-122"/>
              </a:defRPr>
            </a:lvl3pPr>
            <a:lvl4pPr>
              <a:defRPr>
                <a:latin typeface="等线" panose="02010600030101010101" pitchFamily="2" charset="-122"/>
                <a:ea typeface="等线" panose="02010600030101010101" pitchFamily="2" charset="-122"/>
              </a:defRPr>
            </a:lvl4pPr>
            <a:lvl5pPr>
              <a:defRPr>
                <a:latin typeface="等线" panose="02010600030101010101" pitchFamily="2" charset="-122"/>
                <a:ea typeface="等线" panose="02010600030101010101" pitchFamily="2" charset="-122"/>
              </a:defRPr>
            </a:lvl5pPr>
          </a:lstStyle>
          <a:p>
            <a:pPr lvl="0"/>
            <a:r>
              <a:rPr lang="zh-CN" altLang="en-US"/>
              <a:t>编辑母版文本样式</a:t>
            </a:r>
            <a:endParaRPr/>
          </a:p>
          <a:p>
            <a:pPr lvl="1"/>
            <a:r>
              <a:rPr lang="zh-CN" altLang="en-US"/>
              <a:t>第二级</a:t>
            </a:r>
            <a:endParaRPr/>
          </a:p>
          <a:p>
            <a:pPr lvl="2"/>
            <a:r>
              <a:rPr lang="zh-CN" altLang="en-US"/>
              <a:t>第三级</a:t>
            </a:r>
            <a:endParaRPr/>
          </a:p>
          <a:p>
            <a:pPr lvl="3"/>
            <a:r>
              <a:rPr lang="zh-CN" altLang="en-US"/>
              <a:t>第四级</a:t>
            </a:r>
            <a:endParaRPr/>
          </a:p>
          <a:p>
            <a:pPr lvl="4"/>
            <a:r>
              <a:rPr lang="zh-CN" altLang="en-US"/>
              <a:t>第五级</a:t>
            </a:r>
            <a:endParaRPr lang="de-DE" dirty="0"/>
          </a:p>
        </p:txBody>
      </p:sp>
      <p:sp>
        <p:nvSpPr>
          <p:cNvPr id="72" name="Rectangle 6"/>
          <p:cNvSpPr/>
          <p:nvPr userDrawn="1"/>
        </p:nvSpPr>
        <p:spPr>
          <a:xfrm>
            <a:off x="0" y="-10511"/>
            <a:ext cx="12192000" cy="840828"/>
          </a:xfrm>
          <a:prstGeom prst="rect">
            <a:avLst/>
          </a:prstGeom>
          <a:solidFill>
            <a:srgbClr val="0E4D9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N" dirty="0"/>
          </a:p>
        </p:txBody>
      </p:sp>
      <p:sp>
        <p:nvSpPr>
          <p:cNvPr id="73" name="Title 3"/>
          <p:cNvSpPr>
            <a:spLocks noGrp="1"/>
          </p:cNvSpPr>
          <p:nvPr>
            <p:ph type="title"/>
          </p:nvPr>
        </p:nvSpPr>
        <p:spPr/>
        <p:txBody>
          <a:bodyPr/>
          <a:lstStyle/>
          <a:p>
            <a:r>
              <a:rPr lang="en-US"/>
              <a:t>Click to edit Master title style</a:t>
            </a:r>
            <a:endParaRPr lang="en-CN"/>
          </a:p>
        </p:txBody>
      </p:sp>
    </p:spTree>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cSld name="标题和内容">
    <p:spTree>
      <p:nvGrpSpPr>
        <p:cNvPr id="1" name=""/>
        <p:cNvGrpSpPr/>
        <p:nvPr/>
      </p:nvGrpSpPr>
      <p:grpSpPr>
        <a:xfrm>
          <a:off x="0" y="0"/>
          <a:ext cx="0" cy="0"/>
          <a:chOff x="0" y="0"/>
          <a:chExt cx="0" cy="0"/>
        </a:xfrm>
      </p:grpSpPr>
      <p:sp>
        <p:nvSpPr>
          <p:cNvPr id="8" name="内容占位符 2"/>
          <p:cNvSpPr>
            <a:spLocks noGrp="1"/>
          </p:cNvSpPr>
          <p:nvPr>
            <p:ph idx="1"/>
          </p:nvPr>
        </p:nvSpPr>
        <p:spPr/>
        <p:txBody>
          <a:bodyPr/>
          <a:lstStyle/>
          <a:p>
            <a:pPr lvl="0"/>
            <a:r>
              <a:rPr lang="zh-CN"/>
              <a:t>单击此处编辑母版文本样式</a:t>
            </a:r>
            <a:endParaRPr/>
          </a:p>
          <a:p>
            <a:pPr lvl="1"/>
            <a:r>
              <a:rPr lang="zh-CN"/>
              <a:t>二级</a:t>
            </a:r>
            <a:endParaRPr/>
          </a:p>
          <a:p>
            <a:pPr lvl="2"/>
            <a:r>
              <a:rPr lang="zh-CN"/>
              <a:t>三级</a:t>
            </a:r>
            <a:endParaRPr/>
          </a:p>
          <a:p>
            <a:pPr lvl="3"/>
            <a:r>
              <a:rPr lang="zh-CN"/>
              <a:t>四级</a:t>
            </a:r>
            <a:endParaRPr/>
          </a:p>
          <a:p>
            <a:pPr lvl="4"/>
            <a:r>
              <a:rPr lang="zh-CN"/>
              <a:t>五级</a:t>
            </a:r>
            <a:endParaRPr/>
          </a:p>
        </p:txBody>
      </p:sp>
      <p:sp>
        <p:nvSpPr>
          <p:cNvPr id="9" name="日期占位符 3"/>
          <p:cNvSpPr>
            <a:spLocks noGrp="1"/>
          </p:cNvSpPr>
          <p:nvPr>
            <p:ph type="dt" idx="10"/>
          </p:nvPr>
        </p:nvSpPr>
        <p:spPr/>
        <p:txBody>
          <a:bodyPr/>
          <a:lstStyle/>
          <a:p>
            <a:endParaRPr/>
          </a:p>
        </p:txBody>
      </p:sp>
      <p:sp>
        <p:nvSpPr>
          <p:cNvPr id="10" name="页脚占位符 4"/>
          <p:cNvSpPr>
            <a:spLocks noGrp="1"/>
          </p:cNvSpPr>
          <p:nvPr>
            <p:ph type="ftr" idx="11"/>
          </p:nvPr>
        </p:nvSpPr>
        <p:spPr/>
        <p:txBody>
          <a:bodyPr/>
          <a:lstStyle/>
          <a:p>
            <a:endParaRPr/>
          </a:p>
        </p:txBody>
      </p:sp>
      <p:sp>
        <p:nvSpPr>
          <p:cNvPr id="11" name="灯片编号占位符 5"/>
          <p:cNvSpPr>
            <a:spLocks noGrp="1"/>
          </p:cNvSpPr>
          <p:nvPr>
            <p:ph type="sldNum" idx="12"/>
          </p:nvPr>
        </p:nvSpPr>
        <p:spPr/>
        <p:txBody>
          <a:bodyPr/>
          <a:lstStyle/>
          <a:p>
            <a:fld id="{2A18DFAB-279D-45FB-8988-01B47F34F95A}" type="slidenum">
              <a:rPr lang="zh-CN"/>
              <a:t>‹#›</a:t>
            </a:fld>
            <a:endParaRPr lang="zh-CN"/>
          </a:p>
        </p:txBody>
      </p:sp>
      <p:sp>
        <p:nvSpPr>
          <p:cNvPr id="12" name="Title Placeholder 3"/>
          <p:cNvSpPr txBox="1">
            <a:spLocks noGrp="1"/>
          </p:cNvSpPr>
          <p:nvPr>
            <p:ph type="title" hasCustomPrompt="1"/>
          </p:nvPr>
        </p:nvSpPr>
        <p:spPr>
          <a:xfrm>
            <a:off x="819912" y="0"/>
            <a:ext cx="10515600" cy="804672"/>
          </a:xfrm>
          <a:prstGeom prst="rect">
            <a:avLst/>
          </a:prstGeom>
          <a:ln/>
        </p:spPr>
        <p:txBody>
          <a:bodyPr vert="horz" lIns="91440" tIns="45720" rIns="91440" bIns="45720" rtlCol="0" anchor="ctr">
            <a:noAutofit/>
          </a:bodyPr>
          <a:lstStyle>
            <a:lvl1pPr lvl="0" algn="ctr" defTabSz="914400">
              <a:lnSpc>
                <a:spcPct val="130000"/>
              </a:lnSpc>
              <a:spcBef>
                <a:spcPct val="1"/>
              </a:spcBef>
              <a:buNone/>
              <a:defRPr lang="en-US" sz="4000" b="1">
                <a:solidFill>
                  <a:schemeClr val="bg1">
                    <a:alpha val="100000"/>
                  </a:schemeClr>
                </a:solidFill>
                <a:latin typeface="Arial"/>
                <a:ea typeface="Arial"/>
              </a:defRPr>
            </a:lvl1pPr>
            <a:lvl2pPr lvl="1">
              <a:defRPr/>
            </a:lvl2pPr>
            <a:lvl3pPr lvl="2">
              <a:defRPr/>
            </a:lvl3pPr>
            <a:lvl4pPr lvl="3">
              <a:defRPr/>
            </a:lvl4pPr>
            <a:lvl5pPr lvl="4">
              <a:defRPr/>
            </a:lvl5pPr>
            <a:lvl6pPr lvl="5">
              <a:defRPr/>
            </a:lvl6pPr>
            <a:lvl7pPr lvl="6">
              <a:defRPr/>
            </a:lvl7pPr>
            <a:lvl8pPr lvl="7">
              <a:defRPr/>
            </a:lvl8pPr>
            <a:lvl9pPr lvl="8">
              <a:defRPr/>
            </a:lvl9pPr>
          </a:lstStyle>
          <a:p>
            <a:r>
              <a:rPr lang="en-US"/>
              <a:t>Click to edit Master title style</a:t>
            </a:r>
            <a:endParaRPr lang="en-US" sz="3200" b="1">
              <a:solidFill>
                <a:srgbClr val="000000">
                  <a:alpha val="100000"/>
                </a:srgbClr>
              </a:solidFill>
              <a:latin typeface="Arial"/>
              <a:ea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cSld name="节标题">
    <p:spTree>
      <p:nvGrpSpPr>
        <p:cNvPr id="1" name=""/>
        <p:cNvGrpSpPr/>
        <p:nvPr/>
      </p:nvGrpSpPr>
      <p:grpSpPr>
        <a:xfrm>
          <a:off x="0" y="0"/>
          <a:ext cx="0" cy="0"/>
          <a:chOff x="0" y="0"/>
          <a:chExt cx="0" cy="0"/>
        </a:xfrm>
      </p:grpSpPr>
      <p:sp>
        <p:nvSpPr>
          <p:cNvPr id="20" name="标题 1"/>
          <p:cNvSpPr>
            <a:spLocks noGrp="1"/>
          </p:cNvSpPr>
          <p:nvPr>
            <p:ph type="title" hasCustomPrompt="1"/>
          </p:nvPr>
        </p:nvSpPr>
        <p:spPr>
          <a:xfrm>
            <a:off x="831850" y="1709738"/>
            <a:ext cx="10515600" cy="2852737"/>
          </a:xfrm>
        </p:spPr>
        <p:txBody>
          <a:bodyPr anchor="b"/>
          <a:lstStyle>
            <a:lvl1pPr lvl="0" algn="l" defTabSz="914400">
              <a:lnSpc>
                <a:spcPct val="130000"/>
              </a:lnSpc>
              <a:spcBef>
                <a:spcPct val="1"/>
              </a:spcBef>
              <a:buNone/>
              <a:defRPr lang="zh-CN" sz="4400" b="1">
                <a:solidFill>
                  <a:schemeClr val="tx1">
                    <a:alpha val="100000"/>
                  </a:schemeClr>
                </a:solidFill>
                <a:latin typeface="Arial"/>
                <a:ea typeface="Arial"/>
              </a:defRPr>
            </a:lvl1pPr>
          </a:lstStyle>
          <a:p>
            <a:r>
              <a:rPr lang="zh-CN"/>
              <a:t>单击此处编辑母版标题样式</a:t>
            </a:r>
            <a:endParaRPr lang="zh-CN" sz="6000" b="1">
              <a:solidFill>
                <a:schemeClr val="tx1">
                  <a:alpha val="100000"/>
                </a:schemeClr>
              </a:solidFill>
              <a:latin typeface="Arial"/>
              <a:ea typeface="Arial"/>
            </a:endParaRPr>
          </a:p>
        </p:txBody>
      </p:sp>
      <p:sp>
        <p:nvSpPr>
          <p:cNvPr id="21" name="文本占位符 2"/>
          <p:cNvSpPr>
            <a:spLocks noGrp="1"/>
          </p:cNvSpPr>
          <p:nvPr>
            <p:ph type="body" idx="1"/>
          </p:nvPr>
        </p:nvSpPr>
        <p:spPr>
          <a:xfrm>
            <a:off x="831850" y="4589463"/>
            <a:ext cx="10515600" cy="1500187"/>
          </a:xfrm>
        </p:spPr>
        <p:txBody>
          <a:bodyPr/>
          <a:lstStyle>
            <a:lvl1pPr marL="0" lvl="0" indent="0">
              <a:buNone/>
              <a:defRPr sz="2400">
                <a:solidFill>
                  <a:schemeClr val="tx1">
                    <a:tint val="75000"/>
                  </a:schemeClr>
                </a:solidFill>
              </a:defRPr>
            </a:lvl1pPr>
            <a:lvl2pPr marL="457200" lvl="1" indent="0">
              <a:buNone/>
              <a:defRPr sz="2000">
                <a:solidFill>
                  <a:schemeClr val="tx1">
                    <a:tint val="75000"/>
                  </a:schemeClr>
                </a:solidFill>
              </a:defRPr>
            </a:lvl2pPr>
            <a:lvl3pPr marL="914400" lvl="2" indent="0">
              <a:buNone/>
              <a:defRPr sz="1800">
                <a:solidFill>
                  <a:schemeClr val="tx1">
                    <a:tint val="75000"/>
                  </a:schemeClr>
                </a:solidFill>
              </a:defRPr>
            </a:lvl3pPr>
            <a:lvl4pPr marL="1371600" lvl="3" indent="0">
              <a:buNone/>
              <a:defRPr sz="1600">
                <a:solidFill>
                  <a:schemeClr val="tx1">
                    <a:tint val="75000"/>
                  </a:schemeClr>
                </a:solidFill>
              </a:defRPr>
            </a:lvl4pPr>
            <a:lvl5pPr marL="1828800" lvl="4" indent="0">
              <a:buNone/>
              <a:defRPr sz="1600">
                <a:solidFill>
                  <a:schemeClr val="tx1">
                    <a:tint val="75000"/>
                  </a:schemeClr>
                </a:solidFill>
              </a:defRPr>
            </a:lvl5pPr>
            <a:lvl6pPr marL="2286000" lvl="5" indent="0">
              <a:buNone/>
              <a:defRPr sz="1600">
                <a:solidFill>
                  <a:schemeClr val="tx1">
                    <a:tint val="75000"/>
                  </a:schemeClr>
                </a:solidFill>
              </a:defRPr>
            </a:lvl6pPr>
            <a:lvl7pPr marL="2743200" lvl="6" indent="0">
              <a:buNone/>
              <a:defRPr sz="1600">
                <a:solidFill>
                  <a:schemeClr val="tx1">
                    <a:tint val="75000"/>
                  </a:schemeClr>
                </a:solidFill>
              </a:defRPr>
            </a:lvl7pPr>
            <a:lvl8pPr marL="3200400" lvl="7" indent="0">
              <a:buNone/>
              <a:defRPr sz="1600">
                <a:solidFill>
                  <a:schemeClr val="tx1">
                    <a:tint val="75000"/>
                  </a:schemeClr>
                </a:solidFill>
              </a:defRPr>
            </a:lvl8pPr>
            <a:lvl9pPr marL="3657600" lvl="8" indent="0">
              <a:buNone/>
              <a:defRPr sz="1600">
                <a:solidFill>
                  <a:schemeClr val="tx1">
                    <a:tint val="75000"/>
                  </a:schemeClr>
                </a:solidFill>
              </a:defRPr>
            </a:lvl9pPr>
          </a:lstStyle>
          <a:p>
            <a:pPr lvl="0"/>
            <a:r>
              <a:rPr lang="zh-CN"/>
              <a:t>单击此处编辑母版文本样式</a:t>
            </a:r>
            <a:endParaRPr/>
          </a:p>
        </p:txBody>
      </p:sp>
      <p:sp>
        <p:nvSpPr>
          <p:cNvPr id="22" name="日期占位符 3"/>
          <p:cNvSpPr>
            <a:spLocks noGrp="1"/>
          </p:cNvSpPr>
          <p:nvPr>
            <p:ph type="dt" idx="10"/>
          </p:nvPr>
        </p:nvSpPr>
        <p:spPr/>
        <p:txBody>
          <a:bodyPr/>
          <a:lstStyle/>
          <a:p>
            <a:endParaRPr/>
          </a:p>
        </p:txBody>
      </p:sp>
      <p:sp>
        <p:nvSpPr>
          <p:cNvPr id="23" name="页脚占位符 4"/>
          <p:cNvSpPr>
            <a:spLocks noGrp="1"/>
          </p:cNvSpPr>
          <p:nvPr>
            <p:ph type="ftr" idx="11"/>
          </p:nvPr>
        </p:nvSpPr>
        <p:spPr/>
        <p:txBody>
          <a:bodyPr/>
          <a:lstStyle/>
          <a:p>
            <a:endParaRPr/>
          </a:p>
        </p:txBody>
      </p:sp>
      <p:sp>
        <p:nvSpPr>
          <p:cNvPr id="24" name="灯片编号占位符 5"/>
          <p:cNvSpPr>
            <a:spLocks noGrp="1"/>
          </p:cNvSpPr>
          <p:nvPr>
            <p:ph type="sldNum" idx="12"/>
          </p:nvPr>
        </p:nvSpPr>
        <p:spPr/>
        <p:txBody>
          <a:bodyPr/>
          <a:lstStyle/>
          <a:p>
            <a:fld id="{C8B94FA0-F740-4CDC-A935-5AEA919A98DA}" type="slidenum">
              <a:rPr lang="zh-CN"/>
              <a:t>‹#›</a:t>
            </a:fld>
            <a:endParaRPr lang="zh-CN"/>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cSld name="两栏内容">
    <p:spTree>
      <p:nvGrpSpPr>
        <p:cNvPr id="1" name=""/>
        <p:cNvGrpSpPr/>
        <p:nvPr/>
      </p:nvGrpSpPr>
      <p:grpSpPr>
        <a:xfrm>
          <a:off x="0" y="0"/>
          <a:ext cx="0" cy="0"/>
          <a:chOff x="0" y="0"/>
          <a:chExt cx="0" cy="0"/>
        </a:xfrm>
      </p:grpSpPr>
      <p:sp>
        <p:nvSpPr>
          <p:cNvPr id="26" name="标题 1"/>
          <p:cNvSpPr>
            <a:spLocks noGrp="1"/>
          </p:cNvSpPr>
          <p:nvPr>
            <p:ph type="title"/>
          </p:nvPr>
        </p:nvSpPr>
        <p:spPr/>
        <p:txBody>
          <a:bodyPr/>
          <a:lstStyle/>
          <a:p>
            <a:r>
              <a:rPr lang="zh-CN"/>
              <a:t>单击此处编辑母版标题样式</a:t>
            </a:r>
            <a:endParaRPr/>
          </a:p>
        </p:txBody>
      </p:sp>
      <p:sp>
        <p:nvSpPr>
          <p:cNvPr id="27" name="内容占位符 2"/>
          <p:cNvSpPr>
            <a:spLocks noGrp="1"/>
          </p:cNvSpPr>
          <p:nvPr>
            <p:ph idx="1"/>
          </p:nvPr>
        </p:nvSpPr>
        <p:spPr>
          <a:xfrm>
            <a:off x="838200" y="1825625"/>
            <a:ext cx="5181600" cy="4351338"/>
          </a:xfrm>
        </p:spPr>
        <p:txBody>
          <a:bodyPr/>
          <a:lstStyle/>
          <a:p>
            <a:pPr lvl="0"/>
            <a:r>
              <a:rPr lang="zh-CN"/>
              <a:t>单击此处编辑母版文本样式</a:t>
            </a:r>
            <a:endParaRPr/>
          </a:p>
          <a:p>
            <a:pPr lvl="1"/>
            <a:r>
              <a:rPr lang="zh-CN"/>
              <a:t>二级</a:t>
            </a:r>
            <a:endParaRPr/>
          </a:p>
          <a:p>
            <a:pPr lvl="2"/>
            <a:r>
              <a:rPr lang="zh-CN"/>
              <a:t>三级</a:t>
            </a:r>
            <a:endParaRPr/>
          </a:p>
          <a:p>
            <a:pPr lvl="3"/>
            <a:r>
              <a:rPr lang="zh-CN"/>
              <a:t>四级</a:t>
            </a:r>
            <a:endParaRPr/>
          </a:p>
          <a:p>
            <a:pPr lvl="4"/>
            <a:r>
              <a:rPr lang="zh-CN"/>
              <a:t>五级</a:t>
            </a:r>
            <a:endParaRPr/>
          </a:p>
        </p:txBody>
      </p:sp>
      <p:sp>
        <p:nvSpPr>
          <p:cNvPr id="28" name="内容占位符 3"/>
          <p:cNvSpPr>
            <a:spLocks noGrp="1"/>
          </p:cNvSpPr>
          <p:nvPr>
            <p:ph idx="2"/>
          </p:nvPr>
        </p:nvSpPr>
        <p:spPr>
          <a:xfrm>
            <a:off x="6172200" y="1825625"/>
            <a:ext cx="5181600" cy="4351338"/>
          </a:xfrm>
        </p:spPr>
        <p:txBody>
          <a:bodyPr/>
          <a:lstStyle/>
          <a:p>
            <a:pPr lvl="0"/>
            <a:r>
              <a:rPr lang="zh-CN"/>
              <a:t>单击此处编辑母版文本样式</a:t>
            </a:r>
            <a:endParaRPr/>
          </a:p>
          <a:p>
            <a:pPr lvl="1"/>
            <a:r>
              <a:rPr lang="zh-CN"/>
              <a:t>二级</a:t>
            </a:r>
            <a:endParaRPr/>
          </a:p>
          <a:p>
            <a:pPr lvl="2"/>
            <a:r>
              <a:rPr lang="zh-CN"/>
              <a:t>三级</a:t>
            </a:r>
            <a:endParaRPr/>
          </a:p>
          <a:p>
            <a:pPr lvl="3"/>
            <a:r>
              <a:rPr lang="zh-CN"/>
              <a:t>四级</a:t>
            </a:r>
            <a:endParaRPr/>
          </a:p>
          <a:p>
            <a:pPr lvl="4"/>
            <a:r>
              <a:rPr lang="zh-CN"/>
              <a:t>五级</a:t>
            </a:r>
            <a:endParaRPr/>
          </a:p>
        </p:txBody>
      </p:sp>
      <p:sp>
        <p:nvSpPr>
          <p:cNvPr id="29" name="日期占位符 4"/>
          <p:cNvSpPr>
            <a:spLocks noGrp="1"/>
          </p:cNvSpPr>
          <p:nvPr>
            <p:ph type="dt" idx="10"/>
          </p:nvPr>
        </p:nvSpPr>
        <p:spPr/>
        <p:txBody>
          <a:bodyPr/>
          <a:lstStyle/>
          <a:p>
            <a:endParaRPr/>
          </a:p>
        </p:txBody>
      </p:sp>
      <p:sp>
        <p:nvSpPr>
          <p:cNvPr id="30" name="页脚占位符 5"/>
          <p:cNvSpPr>
            <a:spLocks noGrp="1"/>
          </p:cNvSpPr>
          <p:nvPr>
            <p:ph type="ftr" idx="11"/>
          </p:nvPr>
        </p:nvSpPr>
        <p:spPr/>
        <p:txBody>
          <a:bodyPr/>
          <a:lstStyle/>
          <a:p>
            <a:endParaRPr/>
          </a:p>
        </p:txBody>
      </p:sp>
      <p:sp>
        <p:nvSpPr>
          <p:cNvPr id="31" name="灯片编号占位符 6"/>
          <p:cNvSpPr>
            <a:spLocks noGrp="1"/>
          </p:cNvSpPr>
          <p:nvPr>
            <p:ph type="sldNum" idx="12"/>
          </p:nvPr>
        </p:nvSpPr>
        <p:spPr/>
        <p:txBody>
          <a:bodyPr/>
          <a:lstStyle/>
          <a:p>
            <a:fld id="{408259AF-2A25-452C-AA5F-7B080E8C5A7E}" type="slidenum">
              <a:rPr lang="zh-CN"/>
              <a:t>‹#›</a:t>
            </a:fld>
            <a:endParaRPr lang="zh-C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比较">
    <p:spTree>
      <p:nvGrpSpPr>
        <p:cNvPr id="1" name=""/>
        <p:cNvGrpSpPr/>
        <p:nvPr/>
      </p:nvGrpSpPr>
      <p:grpSpPr>
        <a:xfrm>
          <a:off x="0" y="0"/>
          <a:ext cx="0" cy="0"/>
          <a:chOff x="0" y="0"/>
          <a:chExt cx="0" cy="0"/>
        </a:xfrm>
      </p:grpSpPr>
      <p:sp>
        <p:nvSpPr>
          <p:cNvPr id="33" name="标题 1"/>
          <p:cNvSpPr>
            <a:spLocks noGrp="1"/>
          </p:cNvSpPr>
          <p:nvPr>
            <p:ph type="title"/>
          </p:nvPr>
        </p:nvSpPr>
        <p:spPr>
          <a:xfrm>
            <a:off x="839788" y="365125"/>
            <a:ext cx="10515600" cy="1325563"/>
          </a:xfrm>
        </p:spPr>
        <p:txBody>
          <a:bodyPr/>
          <a:lstStyle/>
          <a:p>
            <a:r>
              <a:rPr lang="zh-CN"/>
              <a:t>单击此处编辑母版标题样式</a:t>
            </a:r>
            <a:endParaRPr/>
          </a:p>
        </p:txBody>
      </p:sp>
      <p:sp>
        <p:nvSpPr>
          <p:cNvPr id="34" name="文本占位符 2"/>
          <p:cNvSpPr>
            <a:spLocks noGrp="1"/>
          </p:cNvSpPr>
          <p:nvPr>
            <p:ph type="body" idx="1"/>
          </p:nvPr>
        </p:nvSpPr>
        <p:spPr>
          <a:xfrm>
            <a:off x="839788" y="1681163"/>
            <a:ext cx="5157787" cy="823912"/>
          </a:xfrm>
        </p:spPr>
        <p:txBody>
          <a:bodyPr anchor="b"/>
          <a:lstStyle>
            <a:lvl1pPr marL="0" lvl="0" indent="0">
              <a:buNone/>
              <a:defRPr sz="2400" b="1"/>
            </a:lvl1pPr>
            <a:lvl2pPr marL="457200" lvl="1" indent="0">
              <a:buNone/>
              <a:defRPr sz="2000" b="1"/>
            </a:lvl2pPr>
            <a:lvl3pPr marL="914400" lvl="2" indent="0">
              <a:buNone/>
              <a:defRPr sz="1800" b="1"/>
            </a:lvl3pPr>
            <a:lvl4pPr marL="1371600" lvl="3" indent="0">
              <a:buNone/>
              <a:defRPr sz="1600" b="1"/>
            </a:lvl4pPr>
            <a:lvl5pPr marL="1828800" lvl="4" indent="0">
              <a:buNone/>
              <a:defRPr sz="1600" b="1"/>
            </a:lvl5pPr>
            <a:lvl6pPr marL="2286000" lvl="5" indent="0">
              <a:buNone/>
              <a:defRPr sz="1600" b="1"/>
            </a:lvl6pPr>
            <a:lvl7pPr marL="2743200" lvl="6" indent="0">
              <a:buNone/>
              <a:defRPr sz="1600" b="1"/>
            </a:lvl7pPr>
            <a:lvl8pPr marL="3200400" lvl="7" indent="0">
              <a:buNone/>
              <a:defRPr sz="1600" b="1"/>
            </a:lvl8pPr>
            <a:lvl9pPr marL="3657600" lvl="8" indent="0">
              <a:buNone/>
              <a:defRPr sz="1600" b="1"/>
            </a:lvl9pPr>
          </a:lstStyle>
          <a:p>
            <a:pPr lvl="0"/>
            <a:r>
              <a:rPr lang="zh-CN"/>
              <a:t>单击此处编辑母版文本样式</a:t>
            </a:r>
            <a:endParaRPr/>
          </a:p>
        </p:txBody>
      </p:sp>
      <p:sp>
        <p:nvSpPr>
          <p:cNvPr id="35" name="内容占位符 3"/>
          <p:cNvSpPr>
            <a:spLocks noGrp="1"/>
          </p:cNvSpPr>
          <p:nvPr>
            <p:ph idx="2"/>
          </p:nvPr>
        </p:nvSpPr>
        <p:spPr>
          <a:xfrm>
            <a:off x="839788" y="2505075"/>
            <a:ext cx="5157787" cy="3684588"/>
          </a:xfrm>
        </p:spPr>
        <p:txBody>
          <a:bodyPr/>
          <a:lstStyle/>
          <a:p>
            <a:pPr lvl="0"/>
            <a:r>
              <a:rPr lang="zh-CN"/>
              <a:t>单击此处编辑母版文本样式</a:t>
            </a:r>
            <a:endParaRPr/>
          </a:p>
          <a:p>
            <a:pPr lvl="1"/>
            <a:r>
              <a:rPr lang="zh-CN"/>
              <a:t>二级</a:t>
            </a:r>
            <a:endParaRPr/>
          </a:p>
          <a:p>
            <a:pPr lvl="2"/>
            <a:r>
              <a:rPr lang="zh-CN"/>
              <a:t>三级</a:t>
            </a:r>
            <a:endParaRPr/>
          </a:p>
          <a:p>
            <a:pPr lvl="3"/>
            <a:r>
              <a:rPr lang="zh-CN"/>
              <a:t>四级</a:t>
            </a:r>
            <a:endParaRPr/>
          </a:p>
          <a:p>
            <a:pPr lvl="4"/>
            <a:r>
              <a:rPr lang="zh-CN"/>
              <a:t>五级</a:t>
            </a:r>
            <a:endParaRPr/>
          </a:p>
        </p:txBody>
      </p:sp>
      <p:sp>
        <p:nvSpPr>
          <p:cNvPr id="36" name="文本占位符 4"/>
          <p:cNvSpPr>
            <a:spLocks noGrp="1"/>
          </p:cNvSpPr>
          <p:nvPr>
            <p:ph type="body" idx="3"/>
          </p:nvPr>
        </p:nvSpPr>
        <p:spPr>
          <a:xfrm>
            <a:off x="6172200" y="1681163"/>
            <a:ext cx="5183188" cy="823912"/>
          </a:xfrm>
        </p:spPr>
        <p:txBody>
          <a:bodyPr anchor="b"/>
          <a:lstStyle>
            <a:lvl1pPr marL="0" lvl="0" indent="0">
              <a:buNone/>
              <a:defRPr sz="2400" b="1"/>
            </a:lvl1pPr>
            <a:lvl2pPr marL="457200" lvl="1" indent="0">
              <a:buNone/>
              <a:defRPr sz="2000" b="1"/>
            </a:lvl2pPr>
            <a:lvl3pPr marL="914400" lvl="2" indent="0">
              <a:buNone/>
              <a:defRPr sz="1800" b="1"/>
            </a:lvl3pPr>
            <a:lvl4pPr marL="1371600" lvl="3" indent="0">
              <a:buNone/>
              <a:defRPr sz="1600" b="1"/>
            </a:lvl4pPr>
            <a:lvl5pPr marL="1828800" lvl="4" indent="0">
              <a:buNone/>
              <a:defRPr sz="1600" b="1"/>
            </a:lvl5pPr>
            <a:lvl6pPr marL="2286000" lvl="5" indent="0">
              <a:buNone/>
              <a:defRPr sz="1600" b="1"/>
            </a:lvl6pPr>
            <a:lvl7pPr marL="2743200" lvl="6" indent="0">
              <a:buNone/>
              <a:defRPr sz="1600" b="1"/>
            </a:lvl7pPr>
            <a:lvl8pPr marL="3200400" lvl="7" indent="0">
              <a:buNone/>
              <a:defRPr sz="1600" b="1"/>
            </a:lvl8pPr>
            <a:lvl9pPr marL="3657600" lvl="8" indent="0">
              <a:buNone/>
              <a:defRPr sz="1600" b="1"/>
            </a:lvl9pPr>
          </a:lstStyle>
          <a:p>
            <a:pPr lvl="0"/>
            <a:r>
              <a:rPr lang="zh-CN"/>
              <a:t>单击此处编辑母版文本样式</a:t>
            </a:r>
            <a:endParaRPr/>
          </a:p>
        </p:txBody>
      </p:sp>
      <p:sp>
        <p:nvSpPr>
          <p:cNvPr id="37" name="内容占位符 5"/>
          <p:cNvSpPr>
            <a:spLocks noGrp="1"/>
          </p:cNvSpPr>
          <p:nvPr>
            <p:ph idx="4"/>
          </p:nvPr>
        </p:nvSpPr>
        <p:spPr>
          <a:xfrm>
            <a:off x="6172200" y="2505075"/>
            <a:ext cx="5183188" cy="3684588"/>
          </a:xfrm>
        </p:spPr>
        <p:txBody>
          <a:bodyPr/>
          <a:lstStyle/>
          <a:p>
            <a:pPr lvl="0"/>
            <a:r>
              <a:rPr lang="zh-CN"/>
              <a:t>单击此处编辑母版文本样式</a:t>
            </a:r>
            <a:endParaRPr/>
          </a:p>
          <a:p>
            <a:pPr lvl="1"/>
            <a:r>
              <a:rPr lang="zh-CN"/>
              <a:t>二级</a:t>
            </a:r>
            <a:endParaRPr/>
          </a:p>
          <a:p>
            <a:pPr lvl="2"/>
            <a:r>
              <a:rPr lang="zh-CN"/>
              <a:t>三级</a:t>
            </a:r>
            <a:endParaRPr/>
          </a:p>
          <a:p>
            <a:pPr lvl="3"/>
            <a:r>
              <a:rPr lang="zh-CN"/>
              <a:t>四级</a:t>
            </a:r>
            <a:endParaRPr/>
          </a:p>
          <a:p>
            <a:pPr lvl="4"/>
            <a:r>
              <a:rPr lang="zh-CN"/>
              <a:t>五级</a:t>
            </a:r>
            <a:endParaRPr/>
          </a:p>
        </p:txBody>
      </p:sp>
      <p:sp>
        <p:nvSpPr>
          <p:cNvPr id="38" name="日期占位符 6"/>
          <p:cNvSpPr>
            <a:spLocks noGrp="1"/>
          </p:cNvSpPr>
          <p:nvPr>
            <p:ph type="dt" idx="10"/>
          </p:nvPr>
        </p:nvSpPr>
        <p:spPr/>
        <p:txBody>
          <a:bodyPr/>
          <a:lstStyle/>
          <a:p>
            <a:endParaRPr/>
          </a:p>
        </p:txBody>
      </p:sp>
      <p:sp>
        <p:nvSpPr>
          <p:cNvPr id="39" name="页脚占位符 7"/>
          <p:cNvSpPr>
            <a:spLocks noGrp="1"/>
          </p:cNvSpPr>
          <p:nvPr>
            <p:ph type="ftr" idx="11"/>
          </p:nvPr>
        </p:nvSpPr>
        <p:spPr/>
        <p:txBody>
          <a:bodyPr/>
          <a:lstStyle/>
          <a:p>
            <a:endParaRPr/>
          </a:p>
        </p:txBody>
      </p:sp>
      <p:sp>
        <p:nvSpPr>
          <p:cNvPr id="40" name="灯片编号占位符 8"/>
          <p:cNvSpPr>
            <a:spLocks noGrp="1"/>
          </p:cNvSpPr>
          <p:nvPr>
            <p:ph type="sldNum" idx="12"/>
          </p:nvPr>
        </p:nvSpPr>
        <p:spPr/>
        <p:txBody>
          <a:bodyPr/>
          <a:lstStyle/>
          <a:p>
            <a:fld id="{63A90A56-B7DA-460C-8F46-95BFAF0AF95F}" type="slidenum">
              <a:rPr lang="zh-CN"/>
              <a:t>‹#›</a:t>
            </a:fld>
            <a:endParaRPr lang="zh-C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仅标题">
    <p:spTree>
      <p:nvGrpSpPr>
        <p:cNvPr id="1" name=""/>
        <p:cNvGrpSpPr/>
        <p:nvPr/>
      </p:nvGrpSpPr>
      <p:grpSpPr>
        <a:xfrm>
          <a:off x="0" y="0"/>
          <a:ext cx="0" cy="0"/>
          <a:chOff x="0" y="0"/>
          <a:chExt cx="0" cy="0"/>
        </a:xfrm>
      </p:grpSpPr>
      <p:sp>
        <p:nvSpPr>
          <p:cNvPr id="42" name="标题 1"/>
          <p:cNvSpPr>
            <a:spLocks noGrp="1"/>
          </p:cNvSpPr>
          <p:nvPr>
            <p:ph type="title"/>
          </p:nvPr>
        </p:nvSpPr>
        <p:spPr/>
        <p:txBody>
          <a:bodyPr/>
          <a:lstStyle/>
          <a:p>
            <a:r>
              <a:rPr lang="zh-CN"/>
              <a:t>单击此处编辑母版标题样式</a:t>
            </a:r>
            <a:endParaRPr/>
          </a:p>
        </p:txBody>
      </p:sp>
      <p:sp>
        <p:nvSpPr>
          <p:cNvPr id="43" name="日期占位符 2"/>
          <p:cNvSpPr>
            <a:spLocks noGrp="1"/>
          </p:cNvSpPr>
          <p:nvPr>
            <p:ph type="dt" idx="10"/>
          </p:nvPr>
        </p:nvSpPr>
        <p:spPr/>
        <p:txBody>
          <a:bodyPr/>
          <a:lstStyle/>
          <a:p>
            <a:endParaRPr/>
          </a:p>
        </p:txBody>
      </p:sp>
      <p:sp>
        <p:nvSpPr>
          <p:cNvPr id="44" name="页脚占位符 3"/>
          <p:cNvSpPr>
            <a:spLocks noGrp="1"/>
          </p:cNvSpPr>
          <p:nvPr>
            <p:ph type="ftr" idx="11"/>
          </p:nvPr>
        </p:nvSpPr>
        <p:spPr/>
        <p:txBody>
          <a:bodyPr/>
          <a:lstStyle/>
          <a:p>
            <a:endParaRPr/>
          </a:p>
        </p:txBody>
      </p:sp>
      <p:sp>
        <p:nvSpPr>
          <p:cNvPr id="45" name="灯片编号占位符 4"/>
          <p:cNvSpPr>
            <a:spLocks noGrp="1"/>
          </p:cNvSpPr>
          <p:nvPr>
            <p:ph type="sldNum" idx="12"/>
          </p:nvPr>
        </p:nvSpPr>
        <p:spPr/>
        <p:txBody>
          <a:bodyPr/>
          <a:lstStyle/>
          <a:p>
            <a:fld id="{C2178EC5-58A4-4F44-B83C-34BE3E218ABE}" type="slidenum">
              <a:rPr lang="zh-CN"/>
              <a:t>‹#›</a:t>
            </a:fld>
            <a:endParaRPr lang="zh-CN"/>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空白">
    <p:spTree>
      <p:nvGrpSpPr>
        <p:cNvPr id="1" name=""/>
        <p:cNvGrpSpPr/>
        <p:nvPr/>
      </p:nvGrpSpPr>
      <p:grpSpPr>
        <a:xfrm>
          <a:off x="0" y="0"/>
          <a:ext cx="0" cy="0"/>
          <a:chOff x="0" y="0"/>
          <a:chExt cx="0" cy="0"/>
        </a:xfrm>
      </p:grpSpPr>
      <p:sp>
        <p:nvSpPr>
          <p:cNvPr id="47" name="日期占位符 1"/>
          <p:cNvSpPr>
            <a:spLocks noGrp="1"/>
          </p:cNvSpPr>
          <p:nvPr>
            <p:ph type="dt" idx="10"/>
          </p:nvPr>
        </p:nvSpPr>
        <p:spPr/>
        <p:txBody>
          <a:bodyPr/>
          <a:lstStyle/>
          <a:p>
            <a:endParaRPr/>
          </a:p>
        </p:txBody>
      </p:sp>
      <p:sp>
        <p:nvSpPr>
          <p:cNvPr id="48" name="页脚占位符 2"/>
          <p:cNvSpPr>
            <a:spLocks noGrp="1"/>
          </p:cNvSpPr>
          <p:nvPr>
            <p:ph type="ftr" idx="11"/>
          </p:nvPr>
        </p:nvSpPr>
        <p:spPr/>
        <p:txBody>
          <a:bodyPr/>
          <a:lstStyle/>
          <a:p>
            <a:endParaRPr/>
          </a:p>
        </p:txBody>
      </p:sp>
      <p:sp>
        <p:nvSpPr>
          <p:cNvPr id="49" name="灯片编号占位符 3"/>
          <p:cNvSpPr>
            <a:spLocks noGrp="1"/>
          </p:cNvSpPr>
          <p:nvPr>
            <p:ph type="sldNum" idx="12"/>
          </p:nvPr>
        </p:nvSpPr>
        <p:spPr/>
        <p:txBody>
          <a:bodyPr/>
          <a:lstStyle/>
          <a:p>
            <a:fld id="{E3199BA4-F8C4-48F6-BF3D-6D4BD834E815}" type="slidenum">
              <a:rPr lang="zh-CN"/>
              <a:t>‹#›</a:t>
            </a:fld>
            <a:endParaRPr lang="zh-CN"/>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内容与标题">
    <p:spTree>
      <p:nvGrpSpPr>
        <p:cNvPr id="1" name=""/>
        <p:cNvGrpSpPr/>
        <p:nvPr/>
      </p:nvGrpSpPr>
      <p:grpSpPr>
        <a:xfrm>
          <a:off x="0" y="0"/>
          <a:ext cx="0" cy="0"/>
          <a:chOff x="0" y="0"/>
          <a:chExt cx="0" cy="0"/>
        </a:xfrm>
      </p:grpSpPr>
      <p:sp>
        <p:nvSpPr>
          <p:cNvPr id="51" name="标题 1"/>
          <p:cNvSpPr>
            <a:spLocks noGrp="1"/>
          </p:cNvSpPr>
          <p:nvPr>
            <p:ph type="title"/>
          </p:nvPr>
        </p:nvSpPr>
        <p:spPr>
          <a:xfrm>
            <a:off x="839788" y="457200"/>
            <a:ext cx="3932237" cy="1600200"/>
          </a:xfrm>
        </p:spPr>
        <p:txBody>
          <a:bodyPr anchor="b"/>
          <a:lstStyle>
            <a:lvl1pPr lvl="0">
              <a:defRPr sz="3200"/>
            </a:lvl1pPr>
          </a:lstStyle>
          <a:p>
            <a:r>
              <a:rPr lang="zh-CN"/>
              <a:t>单击此处编辑母版标题样式</a:t>
            </a:r>
            <a:endParaRPr/>
          </a:p>
        </p:txBody>
      </p:sp>
      <p:sp>
        <p:nvSpPr>
          <p:cNvPr id="52" name="内容占位符 2"/>
          <p:cNvSpPr>
            <a:spLocks noGrp="1"/>
          </p:cNvSpPr>
          <p:nvPr>
            <p:ph idx="1"/>
          </p:nvPr>
        </p:nvSpPr>
        <p:spPr>
          <a:xfrm>
            <a:off x="5183188" y="987425"/>
            <a:ext cx="6172200" cy="4873625"/>
          </a:xfrm>
        </p:spPr>
        <p:txBody>
          <a:bodyPr/>
          <a:lstStyle>
            <a:lvl1pPr lvl="0">
              <a:defRPr sz="3200"/>
            </a:lvl1pPr>
            <a:lvl2pPr lvl="1">
              <a:defRPr sz="2800"/>
            </a:lvl2pPr>
            <a:lvl3pPr lvl="2">
              <a:defRPr sz="2400"/>
            </a:lvl3pPr>
            <a:lvl4pPr lvl="3">
              <a:defRPr sz="2000"/>
            </a:lvl4pPr>
            <a:lvl5pPr lvl="4">
              <a:defRPr sz="2000"/>
            </a:lvl5pPr>
            <a:lvl6pPr lvl="5">
              <a:defRPr sz="2000"/>
            </a:lvl6pPr>
            <a:lvl7pPr lvl="6">
              <a:defRPr sz="2000"/>
            </a:lvl7pPr>
            <a:lvl8pPr lvl="7">
              <a:defRPr sz="2000"/>
            </a:lvl8pPr>
            <a:lvl9pPr lvl="8">
              <a:defRPr sz="2000"/>
            </a:lvl9pPr>
          </a:lstStyle>
          <a:p>
            <a:pPr lvl="0"/>
            <a:r>
              <a:rPr lang="zh-CN"/>
              <a:t>单击此处编辑母版文本样式</a:t>
            </a:r>
            <a:endParaRPr/>
          </a:p>
          <a:p>
            <a:pPr lvl="1"/>
            <a:r>
              <a:rPr lang="zh-CN"/>
              <a:t>二级</a:t>
            </a:r>
            <a:endParaRPr/>
          </a:p>
          <a:p>
            <a:pPr lvl="2"/>
            <a:r>
              <a:rPr lang="zh-CN"/>
              <a:t>三级</a:t>
            </a:r>
            <a:endParaRPr/>
          </a:p>
          <a:p>
            <a:pPr lvl="3"/>
            <a:r>
              <a:rPr lang="zh-CN"/>
              <a:t>四级</a:t>
            </a:r>
            <a:endParaRPr/>
          </a:p>
          <a:p>
            <a:pPr lvl="4"/>
            <a:r>
              <a:rPr lang="zh-CN"/>
              <a:t>五级</a:t>
            </a:r>
            <a:endParaRPr/>
          </a:p>
        </p:txBody>
      </p:sp>
      <p:sp>
        <p:nvSpPr>
          <p:cNvPr id="53" name="文本占位符 3"/>
          <p:cNvSpPr>
            <a:spLocks noGrp="1"/>
          </p:cNvSpPr>
          <p:nvPr>
            <p:ph type="body" idx="2"/>
          </p:nvPr>
        </p:nvSpPr>
        <p:spPr>
          <a:xfrm>
            <a:off x="839788" y="2057400"/>
            <a:ext cx="3932237" cy="3811588"/>
          </a:xfrm>
        </p:spPr>
        <p:txBody>
          <a:bodyPr/>
          <a:lstStyle>
            <a:lvl1pPr marL="0" lvl="0" indent="0">
              <a:buNone/>
              <a:defRPr sz="1600"/>
            </a:lvl1pPr>
            <a:lvl2pPr marL="457200" lvl="1" indent="0">
              <a:buNone/>
              <a:defRPr sz="1400"/>
            </a:lvl2pPr>
            <a:lvl3pPr marL="914400" lvl="2" indent="0">
              <a:buNone/>
              <a:defRPr sz="1200"/>
            </a:lvl3pPr>
            <a:lvl4pPr marL="1371600" lvl="3" indent="0">
              <a:buNone/>
              <a:defRPr sz="1000"/>
            </a:lvl4pPr>
            <a:lvl5pPr marL="1828800" lvl="4" indent="0">
              <a:buNone/>
              <a:defRPr sz="1000"/>
            </a:lvl5pPr>
            <a:lvl6pPr marL="2286000" lvl="5" indent="0">
              <a:buNone/>
              <a:defRPr sz="1000"/>
            </a:lvl6pPr>
            <a:lvl7pPr marL="2743200" lvl="6" indent="0">
              <a:buNone/>
              <a:defRPr sz="1000"/>
            </a:lvl7pPr>
            <a:lvl8pPr marL="3200400" lvl="7" indent="0">
              <a:buNone/>
              <a:defRPr sz="1000"/>
            </a:lvl8pPr>
            <a:lvl9pPr marL="3657600" lvl="8" indent="0">
              <a:buNone/>
              <a:defRPr sz="1000"/>
            </a:lvl9pPr>
          </a:lstStyle>
          <a:p>
            <a:pPr lvl="0"/>
            <a:r>
              <a:rPr lang="zh-CN"/>
              <a:t>单击此处编辑母版文本样式</a:t>
            </a:r>
            <a:endParaRPr/>
          </a:p>
        </p:txBody>
      </p:sp>
      <p:sp>
        <p:nvSpPr>
          <p:cNvPr id="54" name="日期占位符 4"/>
          <p:cNvSpPr>
            <a:spLocks noGrp="1"/>
          </p:cNvSpPr>
          <p:nvPr>
            <p:ph type="dt" idx="10"/>
          </p:nvPr>
        </p:nvSpPr>
        <p:spPr/>
        <p:txBody>
          <a:bodyPr/>
          <a:lstStyle/>
          <a:p>
            <a:endParaRPr/>
          </a:p>
        </p:txBody>
      </p:sp>
      <p:sp>
        <p:nvSpPr>
          <p:cNvPr id="55" name="页脚占位符 5"/>
          <p:cNvSpPr>
            <a:spLocks noGrp="1"/>
          </p:cNvSpPr>
          <p:nvPr>
            <p:ph type="ftr" idx="11"/>
          </p:nvPr>
        </p:nvSpPr>
        <p:spPr/>
        <p:txBody>
          <a:bodyPr/>
          <a:lstStyle/>
          <a:p>
            <a:endParaRPr/>
          </a:p>
        </p:txBody>
      </p:sp>
      <p:sp>
        <p:nvSpPr>
          <p:cNvPr id="56" name="灯片编号占位符 6"/>
          <p:cNvSpPr>
            <a:spLocks noGrp="1"/>
          </p:cNvSpPr>
          <p:nvPr>
            <p:ph type="sldNum" idx="12"/>
          </p:nvPr>
        </p:nvSpPr>
        <p:spPr/>
        <p:txBody>
          <a:bodyPr/>
          <a:lstStyle/>
          <a:p>
            <a:fld id="{D3120986-D9F8-450A-8E8A-7B53A97B66E9}" type="slidenum">
              <a:rPr lang="zh-CN"/>
              <a:t>‹#›</a:t>
            </a:fld>
            <a:endParaRPr lang="zh-CN"/>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图片与标题">
    <p:spTree>
      <p:nvGrpSpPr>
        <p:cNvPr id="1" name=""/>
        <p:cNvGrpSpPr/>
        <p:nvPr/>
      </p:nvGrpSpPr>
      <p:grpSpPr>
        <a:xfrm>
          <a:off x="0" y="0"/>
          <a:ext cx="0" cy="0"/>
          <a:chOff x="0" y="0"/>
          <a:chExt cx="0" cy="0"/>
        </a:xfrm>
      </p:grpSpPr>
      <p:sp>
        <p:nvSpPr>
          <p:cNvPr id="58" name="标题 1"/>
          <p:cNvSpPr>
            <a:spLocks noGrp="1"/>
          </p:cNvSpPr>
          <p:nvPr>
            <p:ph type="title"/>
          </p:nvPr>
        </p:nvSpPr>
        <p:spPr>
          <a:xfrm>
            <a:off x="839788" y="457200"/>
            <a:ext cx="3932237" cy="1600200"/>
          </a:xfrm>
        </p:spPr>
        <p:txBody>
          <a:bodyPr anchor="b"/>
          <a:lstStyle>
            <a:lvl1pPr lvl="0">
              <a:defRPr sz="3200"/>
            </a:lvl1pPr>
          </a:lstStyle>
          <a:p>
            <a:r>
              <a:rPr lang="zh-CN"/>
              <a:t>单击此处编辑母版标题样式</a:t>
            </a:r>
            <a:endParaRPr/>
          </a:p>
        </p:txBody>
      </p:sp>
      <p:sp>
        <p:nvSpPr>
          <p:cNvPr id="59" name="图片占位符 2"/>
          <p:cNvSpPr>
            <a:spLocks noGrp="1"/>
          </p:cNvSpPr>
          <p:nvPr>
            <p:ph type="pic" idx="1"/>
          </p:nvPr>
        </p:nvSpPr>
        <p:spPr>
          <a:xfrm>
            <a:off x="5183188" y="987425"/>
            <a:ext cx="6172200" cy="4873625"/>
          </a:xfrm>
        </p:spPr>
        <p:txBody>
          <a:bodyPr/>
          <a:lstStyle>
            <a:lvl1pPr marL="0" lvl="0" indent="0">
              <a:buNone/>
              <a:defRPr sz="3200"/>
            </a:lvl1pPr>
            <a:lvl2pPr marL="457200" lvl="1" indent="0">
              <a:buNone/>
              <a:defRPr sz="2800"/>
            </a:lvl2pPr>
            <a:lvl3pPr marL="914400" lvl="2" indent="0">
              <a:buNone/>
              <a:defRPr sz="2400"/>
            </a:lvl3pPr>
            <a:lvl4pPr marL="1371600" lvl="3" indent="0">
              <a:buNone/>
              <a:defRPr sz="2000"/>
            </a:lvl4pPr>
            <a:lvl5pPr marL="1828800" lvl="4" indent="0">
              <a:buNone/>
              <a:defRPr sz="2000"/>
            </a:lvl5pPr>
            <a:lvl6pPr marL="2286000" lvl="5" indent="0">
              <a:buNone/>
              <a:defRPr sz="2000"/>
            </a:lvl6pPr>
            <a:lvl7pPr marL="2743200" lvl="6" indent="0">
              <a:buNone/>
              <a:defRPr sz="2000"/>
            </a:lvl7pPr>
            <a:lvl8pPr marL="3200400" lvl="7" indent="0">
              <a:buNone/>
              <a:defRPr sz="2000"/>
            </a:lvl8pPr>
            <a:lvl9pPr marL="3657600" lvl="8" indent="0">
              <a:buNone/>
              <a:defRPr sz="2000"/>
            </a:lvl9pPr>
          </a:lstStyle>
          <a:p>
            <a:endParaRPr lang="zh-CN"/>
          </a:p>
        </p:txBody>
      </p:sp>
      <p:sp>
        <p:nvSpPr>
          <p:cNvPr id="60" name="文本占位符 3"/>
          <p:cNvSpPr>
            <a:spLocks noGrp="1"/>
          </p:cNvSpPr>
          <p:nvPr>
            <p:ph type="body" idx="2"/>
          </p:nvPr>
        </p:nvSpPr>
        <p:spPr>
          <a:xfrm>
            <a:off x="839788" y="2057400"/>
            <a:ext cx="3932237" cy="3811588"/>
          </a:xfrm>
        </p:spPr>
        <p:txBody>
          <a:bodyPr/>
          <a:lstStyle>
            <a:lvl1pPr marL="0" lvl="0" indent="0">
              <a:buNone/>
              <a:defRPr sz="1600"/>
            </a:lvl1pPr>
            <a:lvl2pPr marL="457200" lvl="1" indent="0">
              <a:buNone/>
              <a:defRPr sz="1400"/>
            </a:lvl2pPr>
            <a:lvl3pPr marL="914400" lvl="2" indent="0">
              <a:buNone/>
              <a:defRPr sz="1200"/>
            </a:lvl3pPr>
            <a:lvl4pPr marL="1371600" lvl="3" indent="0">
              <a:buNone/>
              <a:defRPr sz="1000"/>
            </a:lvl4pPr>
            <a:lvl5pPr marL="1828800" lvl="4" indent="0">
              <a:buNone/>
              <a:defRPr sz="1000"/>
            </a:lvl5pPr>
            <a:lvl6pPr marL="2286000" lvl="5" indent="0">
              <a:buNone/>
              <a:defRPr sz="1000"/>
            </a:lvl6pPr>
            <a:lvl7pPr marL="2743200" lvl="6" indent="0">
              <a:buNone/>
              <a:defRPr sz="1000"/>
            </a:lvl7pPr>
            <a:lvl8pPr marL="3200400" lvl="7" indent="0">
              <a:buNone/>
              <a:defRPr sz="1000"/>
            </a:lvl8pPr>
            <a:lvl9pPr marL="3657600" lvl="8" indent="0">
              <a:buNone/>
              <a:defRPr sz="1000"/>
            </a:lvl9pPr>
          </a:lstStyle>
          <a:p>
            <a:pPr lvl="0"/>
            <a:r>
              <a:rPr lang="zh-CN"/>
              <a:t>单击此处编辑母版文本样式</a:t>
            </a:r>
            <a:endParaRPr/>
          </a:p>
        </p:txBody>
      </p:sp>
      <p:sp>
        <p:nvSpPr>
          <p:cNvPr id="61" name="日期占位符 4"/>
          <p:cNvSpPr>
            <a:spLocks noGrp="1"/>
          </p:cNvSpPr>
          <p:nvPr>
            <p:ph type="dt" idx="10"/>
          </p:nvPr>
        </p:nvSpPr>
        <p:spPr/>
        <p:txBody>
          <a:bodyPr/>
          <a:lstStyle/>
          <a:p>
            <a:endParaRPr/>
          </a:p>
        </p:txBody>
      </p:sp>
      <p:sp>
        <p:nvSpPr>
          <p:cNvPr id="62" name="页脚占位符 5"/>
          <p:cNvSpPr>
            <a:spLocks noGrp="1"/>
          </p:cNvSpPr>
          <p:nvPr>
            <p:ph type="ftr" idx="11"/>
          </p:nvPr>
        </p:nvSpPr>
        <p:spPr/>
        <p:txBody>
          <a:bodyPr/>
          <a:lstStyle/>
          <a:p>
            <a:endParaRPr/>
          </a:p>
        </p:txBody>
      </p:sp>
      <p:sp>
        <p:nvSpPr>
          <p:cNvPr id="63" name="灯片编号占位符 6"/>
          <p:cNvSpPr>
            <a:spLocks noGrp="1"/>
          </p:cNvSpPr>
          <p:nvPr>
            <p:ph type="sldNum" idx="12"/>
          </p:nvPr>
        </p:nvSpPr>
        <p:spPr/>
        <p:txBody>
          <a:bodyPr/>
          <a:lstStyle/>
          <a:p>
            <a:fld id="{747CCC7F-E1A2-469B-A337-764C3DF07313}" type="slidenum">
              <a:rPr lang="zh-CN"/>
              <a:t>‹#›</a:t>
            </a:fld>
            <a:endParaRPr lang="zh-CN"/>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500130" y="365125"/>
            <a:ext cx="11191740" cy="601126"/>
          </a:xfrm>
          <a:prstGeom prst="rect">
            <a:avLst/>
          </a:prstGeom>
        </p:spPr>
        <p:txBody>
          <a:bodyPr vert="horz" lIns="91440" tIns="45720" rIns="91440" bIns="45720" anchor="ctr">
            <a:normAutofit fontScale="90000"/>
          </a:bodyPr>
          <a:lstStyle/>
          <a:p>
            <a:r>
              <a:rPr lang="zh-CN"/>
              <a:t>单击此处编辑母版标题样式</a:t>
            </a:r>
            <a:endParaRPr lang="zh-CN" sz="4400" b="1">
              <a:solidFill>
                <a:schemeClr val="tx1">
                  <a:alpha val="100000"/>
                </a:schemeClr>
              </a:solidFill>
              <a:latin typeface="Arial"/>
              <a:ea typeface="Microsoft YaHei"/>
            </a:endParaRPr>
          </a:p>
        </p:txBody>
      </p:sp>
      <p:sp>
        <p:nvSpPr>
          <p:cNvPr id="3" name="文本占位符 2"/>
          <p:cNvSpPr>
            <a:spLocks noGrp="1"/>
          </p:cNvSpPr>
          <p:nvPr>
            <p:ph type="body" idx="1"/>
          </p:nvPr>
        </p:nvSpPr>
        <p:spPr>
          <a:xfrm>
            <a:off x="500130" y="1246076"/>
            <a:ext cx="11191740" cy="4930887"/>
          </a:xfrm>
          <a:prstGeom prst="rect">
            <a:avLst/>
          </a:prstGeom>
        </p:spPr>
        <p:txBody>
          <a:bodyPr vert="horz" lIns="91440" tIns="45720" rIns="91440" bIns="45720">
            <a:normAutofit/>
          </a:bodyPr>
          <a:lstStyle/>
          <a:p>
            <a:r>
              <a:rPr lang="zh-CN"/>
              <a:t>单击此处编辑母版文本样式</a:t>
            </a:r>
            <a:endParaRPr lang="zh-CN" sz="2800">
              <a:solidFill>
                <a:schemeClr val="tx1">
                  <a:alpha val="100000"/>
                </a:schemeClr>
              </a:solidFill>
              <a:latin typeface="Arial"/>
              <a:ea typeface="Microsoft YaHei"/>
            </a:endParaRPr>
          </a:p>
          <a:p>
            <a:pPr marL="685800" lvl="1" indent="-228600" algn="l" defTabSz="914400">
              <a:lnSpc>
                <a:spcPct val="130000"/>
              </a:lnSpc>
              <a:spcBef>
                <a:spcPts val="500"/>
              </a:spcBef>
              <a:buFont typeface="Arial" charset="0"/>
              <a:buChar char="•"/>
              <a:defRPr lang="zh-CN" sz="2400">
                <a:solidFill>
                  <a:schemeClr val="tx1">
                    <a:alpha val="100000"/>
                  </a:schemeClr>
                </a:solidFill>
                <a:latin typeface="Arial"/>
                <a:ea typeface="Microsoft YaHei"/>
              </a:defRPr>
            </a:pPr>
            <a:r>
              <a:rPr lang="zh-CN"/>
              <a:t>二级</a:t>
            </a:r>
            <a:endParaRPr lang="zh-CN" sz="2400">
              <a:solidFill>
                <a:schemeClr val="tx1">
                  <a:alpha val="100000"/>
                </a:schemeClr>
              </a:solidFill>
              <a:latin typeface="Arial"/>
              <a:ea typeface="Microsoft YaHei"/>
            </a:endParaRPr>
          </a:p>
          <a:p>
            <a:pPr marL="1143000" lvl="2" indent="-228600" algn="l" defTabSz="914400">
              <a:lnSpc>
                <a:spcPct val="130000"/>
              </a:lnSpc>
              <a:spcBef>
                <a:spcPts val="500"/>
              </a:spcBef>
              <a:buFont typeface="Arial" charset="0"/>
              <a:buChar char="•"/>
              <a:defRPr lang="zh-CN" sz="2000">
                <a:solidFill>
                  <a:schemeClr val="tx1">
                    <a:alpha val="100000"/>
                  </a:schemeClr>
                </a:solidFill>
                <a:latin typeface="Arial"/>
                <a:ea typeface="Microsoft YaHei"/>
              </a:defRPr>
            </a:pPr>
            <a:r>
              <a:rPr lang="zh-CN"/>
              <a:t>三级</a:t>
            </a:r>
            <a:endParaRPr lang="zh-CN" sz="2000">
              <a:solidFill>
                <a:schemeClr val="tx1">
                  <a:alpha val="100000"/>
                </a:schemeClr>
              </a:solidFill>
              <a:latin typeface="Arial"/>
              <a:ea typeface="Microsoft YaHei"/>
            </a:endParaRPr>
          </a:p>
          <a:p>
            <a:pPr marL="1600200" lvl="3" indent="-228600" algn="l" defTabSz="914400">
              <a:lnSpc>
                <a:spcPct val="130000"/>
              </a:lnSpc>
              <a:spcBef>
                <a:spcPts val="500"/>
              </a:spcBef>
              <a:buFont typeface="Arial" charset="0"/>
              <a:buChar char="•"/>
              <a:defRPr lang="zh-CN" sz="1800">
                <a:solidFill>
                  <a:schemeClr val="tx1">
                    <a:alpha val="100000"/>
                  </a:schemeClr>
                </a:solidFill>
                <a:latin typeface="Arial"/>
                <a:ea typeface="Microsoft YaHei"/>
              </a:defRPr>
            </a:pPr>
            <a:r>
              <a:rPr lang="zh-CN"/>
              <a:t>四级</a:t>
            </a:r>
            <a:endParaRPr lang="zh-CN" sz="1800">
              <a:solidFill>
                <a:schemeClr val="tx1">
                  <a:alpha val="100000"/>
                </a:schemeClr>
              </a:solidFill>
              <a:latin typeface="Arial"/>
              <a:ea typeface="Microsoft YaHei"/>
            </a:endParaRPr>
          </a:p>
          <a:p>
            <a:pPr marL="2057400" lvl="4" indent="-228600" algn="l" defTabSz="914400">
              <a:lnSpc>
                <a:spcPct val="130000"/>
              </a:lnSpc>
              <a:spcBef>
                <a:spcPts val="500"/>
              </a:spcBef>
              <a:buFont typeface="Arial" charset="0"/>
              <a:buChar char="•"/>
              <a:defRPr lang="zh-CN" sz="1800">
                <a:solidFill>
                  <a:schemeClr val="tx1">
                    <a:alpha val="100000"/>
                  </a:schemeClr>
                </a:solidFill>
                <a:latin typeface="Arial"/>
                <a:ea typeface="Microsoft YaHei"/>
              </a:defRPr>
            </a:pPr>
            <a:r>
              <a:rPr lang="zh-CN"/>
              <a:t>五级</a:t>
            </a:r>
            <a:endParaRPr lang="zh-CN" sz="1800">
              <a:solidFill>
                <a:schemeClr val="tx1">
                  <a:alpha val="100000"/>
                </a:schemeClr>
              </a:solidFill>
              <a:latin typeface="Arial"/>
              <a:ea typeface="Microsoft YaHei"/>
            </a:endParaRPr>
          </a:p>
        </p:txBody>
      </p:sp>
      <p:sp>
        <p:nvSpPr>
          <p:cNvPr id="4" name="日期占位符 3"/>
          <p:cNvSpPr>
            <a:spLocks noGrp="1"/>
          </p:cNvSpPr>
          <p:nvPr>
            <p:ph type="dt" idx="2"/>
          </p:nvPr>
        </p:nvSpPr>
        <p:spPr>
          <a:xfrm>
            <a:off x="838200" y="6356350"/>
            <a:ext cx="2743200" cy="365125"/>
          </a:xfrm>
          <a:prstGeom prst="rect">
            <a:avLst/>
          </a:prstGeom>
        </p:spPr>
        <p:txBody>
          <a:bodyPr vert="horz" lIns="91440" tIns="45720" rIns="91440" bIns="45720" anchor="ctr"/>
          <a:lstStyle>
            <a:lvl1pPr lvl="0" algn="l">
              <a:defRPr sz="1200">
                <a:solidFill>
                  <a:schemeClr val="tx1">
                    <a:tint val="75000"/>
                  </a:schemeClr>
                </a:solidFill>
              </a:defRPr>
            </a:lvl1pPr>
          </a:lstStyle>
          <a:p>
            <a:endParaRPr/>
          </a:p>
        </p:txBody>
      </p:sp>
      <p:sp>
        <p:nvSpPr>
          <p:cNvPr id="5" name="页脚占位符 4"/>
          <p:cNvSpPr>
            <a:spLocks noGrp="1"/>
          </p:cNvSpPr>
          <p:nvPr>
            <p:ph type="ftr" idx="3"/>
          </p:nvPr>
        </p:nvSpPr>
        <p:spPr>
          <a:xfrm>
            <a:off x="4038600" y="6356350"/>
            <a:ext cx="4114800" cy="365125"/>
          </a:xfrm>
          <a:prstGeom prst="rect">
            <a:avLst/>
          </a:prstGeom>
        </p:spPr>
        <p:txBody>
          <a:bodyPr vert="horz" lIns="91440" tIns="45720" rIns="91440" bIns="45720" anchor="ctr"/>
          <a:lstStyle>
            <a:lvl1pPr lvl="0" algn="ctr">
              <a:defRPr sz="1200">
                <a:solidFill>
                  <a:schemeClr val="tx1">
                    <a:tint val="75000"/>
                  </a:schemeClr>
                </a:solidFill>
              </a:defRPr>
            </a:lvl1pPr>
          </a:lstStyle>
          <a:p>
            <a:endParaRPr/>
          </a:p>
        </p:txBody>
      </p:sp>
      <p:sp>
        <p:nvSpPr>
          <p:cNvPr id="6" name="灯片编号占位符 5"/>
          <p:cNvSpPr>
            <a:spLocks noGrp="1"/>
          </p:cNvSpPr>
          <p:nvPr>
            <p:ph type="sldNum" idx="4"/>
          </p:nvPr>
        </p:nvSpPr>
        <p:spPr>
          <a:xfrm>
            <a:off x="8850181" y="6356350"/>
            <a:ext cx="3081270" cy="365125"/>
          </a:xfrm>
          <a:prstGeom prst="rect">
            <a:avLst/>
          </a:prstGeom>
        </p:spPr>
        <p:txBody>
          <a:bodyPr vert="horz" lIns="91440" tIns="45720" rIns="91440" bIns="45720" anchor="ctr"/>
          <a:lstStyle>
            <a:lvl1pPr lvl="0" algn="r">
              <a:defRPr sz="1200">
                <a:solidFill>
                  <a:schemeClr val="tx1">
                    <a:tint val="75000"/>
                  </a:schemeClr>
                </a:solidFill>
              </a:defRPr>
            </a:lvl1pPr>
          </a:lstStyle>
          <a:p>
            <a:fld id="{DD09DED9-3562-4003-9ED4-F9F7C2DA97F0}" type="slidenum">
              <a:rPr lang="zh-CN"/>
              <a:t>‹#›</a:t>
            </a:fld>
            <a:endParaRPr lang="zh-CN"/>
          </a:p>
        </p:txBody>
      </p:sp>
      <p:sp>
        <p:nvSpPr>
          <p:cNvPr id="7" name="Rectangle 1"/>
          <p:cNvSpPr/>
          <p:nvPr userDrawn="1"/>
        </p:nvSpPr>
        <p:spPr>
          <a:xfrm>
            <a:off x="0" y="-10511"/>
            <a:ext cx="12192000" cy="840828"/>
          </a:xfrm>
          <a:prstGeom prst="rect">
            <a:avLst/>
          </a:prstGeom>
          <a:solidFill>
            <a:srgbClr val="0E4D9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N"/>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ftr="0" dt="0"/>
  <p:txStyles>
    <p:titleStyle>
      <a:lvl1pPr lvl="0" algn="l" defTabSz="914400">
        <a:lnSpc>
          <a:spcPct val="130000"/>
        </a:lnSpc>
        <a:spcBef>
          <a:spcPct val="1"/>
        </a:spcBef>
        <a:buNone/>
        <a:defRPr lang="zh-CN" sz="3200" b="1">
          <a:solidFill>
            <a:schemeClr val="tx1">
              <a:alpha val="100000"/>
            </a:schemeClr>
          </a:solidFill>
          <a:latin typeface="Arial"/>
          <a:ea typeface="Arial"/>
        </a:defRPr>
      </a:lvl1pPr>
    </p:titleStyle>
    <p:bodyStyle>
      <a:lvl1pPr marL="228600" lvl="0" indent="-228600" algn="l" defTabSz="914400">
        <a:lnSpc>
          <a:spcPct val="130000"/>
        </a:lnSpc>
        <a:spcBef>
          <a:spcPts val="1000"/>
        </a:spcBef>
        <a:buFont typeface="Arial" charset="0"/>
        <a:buChar char="•"/>
        <a:defRPr lang="zh-CN" sz="2000">
          <a:solidFill>
            <a:schemeClr val="tx1">
              <a:alpha val="100000"/>
            </a:schemeClr>
          </a:solidFill>
          <a:latin typeface="Arial"/>
          <a:ea typeface="Arial"/>
        </a:defRPr>
      </a:lvl1pPr>
      <a:lvl2pPr marL="685800" lvl="1" indent="-228600" algn="l" defTabSz="914400">
        <a:lnSpc>
          <a:spcPct val="130000"/>
        </a:lnSpc>
        <a:spcBef>
          <a:spcPts val="500"/>
        </a:spcBef>
        <a:buFont typeface="Arial" charset="0"/>
        <a:buChar char="•"/>
        <a:defRPr lang="zh-CN" sz="2000">
          <a:solidFill>
            <a:schemeClr val="tx1">
              <a:alpha val="100000"/>
            </a:schemeClr>
          </a:solidFill>
          <a:latin typeface="Arial"/>
          <a:ea typeface="Arial"/>
        </a:defRPr>
      </a:lvl2pPr>
      <a:lvl3pPr marL="1143000" lvl="2" indent="-228600" algn="l" defTabSz="914400">
        <a:lnSpc>
          <a:spcPct val="130000"/>
        </a:lnSpc>
        <a:spcBef>
          <a:spcPts val="500"/>
        </a:spcBef>
        <a:buFont typeface="Arial" charset="0"/>
        <a:buChar char="•"/>
        <a:defRPr lang="zh-CN" sz="2000">
          <a:solidFill>
            <a:schemeClr val="tx1">
              <a:alpha val="100000"/>
            </a:schemeClr>
          </a:solidFill>
          <a:latin typeface="Arial"/>
          <a:ea typeface="Arial"/>
        </a:defRPr>
      </a:lvl3pPr>
      <a:lvl4pPr marL="1600200" lvl="3" indent="-228600" algn="l" defTabSz="914400">
        <a:lnSpc>
          <a:spcPct val="130000"/>
        </a:lnSpc>
        <a:spcBef>
          <a:spcPts val="500"/>
        </a:spcBef>
        <a:buFont typeface="Arial" charset="0"/>
        <a:buChar char="•"/>
        <a:defRPr lang="zh-CN" sz="2000">
          <a:solidFill>
            <a:schemeClr val="tx1">
              <a:alpha val="100000"/>
            </a:schemeClr>
          </a:solidFill>
          <a:latin typeface="Arial"/>
          <a:ea typeface="Arial"/>
        </a:defRPr>
      </a:lvl4pPr>
      <a:lvl5pPr marL="2057400" lvl="4" indent="-228600" algn="l" defTabSz="914400">
        <a:lnSpc>
          <a:spcPct val="130000"/>
        </a:lnSpc>
        <a:spcBef>
          <a:spcPts val="500"/>
        </a:spcBef>
        <a:buFont typeface="Arial" charset="0"/>
        <a:buChar char="•"/>
        <a:defRPr lang="zh-CN" sz="2000">
          <a:solidFill>
            <a:schemeClr val="tx1">
              <a:alpha val="100000"/>
            </a:schemeClr>
          </a:solidFill>
          <a:latin typeface="Arial"/>
          <a:ea typeface="Arial"/>
        </a:defRPr>
      </a:lvl5pPr>
      <a:lvl6pPr marL="2514600" lvl="5" indent="-228600" algn="l" defTabSz="914400">
        <a:lnSpc>
          <a:spcPct val="130000"/>
        </a:lnSpc>
        <a:spcBef>
          <a:spcPts val="500"/>
        </a:spcBef>
        <a:buFont typeface="Arial" charset="0"/>
        <a:buChar char="•"/>
        <a:defRPr sz="1800" kern="1200">
          <a:solidFill>
            <a:schemeClr val="tx1"/>
          </a:solidFill>
          <a:latin typeface="Arial"/>
          <a:ea typeface="Microsoft YaHei"/>
        </a:defRPr>
      </a:lvl6pPr>
      <a:lvl7pPr marL="2971800" lvl="6" indent="-228600" algn="l" defTabSz="914400">
        <a:lnSpc>
          <a:spcPct val="130000"/>
        </a:lnSpc>
        <a:spcBef>
          <a:spcPts val="500"/>
        </a:spcBef>
        <a:buFont typeface="Arial" charset="0"/>
        <a:buChar char="•"/>
        <a:defRPr sz="1800" kern="1200">
          <a:solidFill>
            <a:schemeClr val="tx1"/>
          </a:solidFill>
          <a:latin typeface="Arial"/>
          <a:ea typeface="Microsoft YaHei"/>
        </a:defRPr>
      </a:lvl7pPr>
      <a:lvl8pPr marL="3429000" lvl="7" indent="-228600" algn="l" defTabSz="914400">
        <a:lnSpc>
          <a:spcPct val="130000"/>
        </a:lnSpc>
        <a:spcBef>
          <a:spcPts val="500"/>
        </a:spcBef>
        <a:buFont typeface="Arial" charset="0"/>
        <a:buChar char="•"/>
        <a:defRPr sz="1800" kern="1200">
          <a:solidFill>
            <a:schemeClr val="tx1"/>
          </a:solidFill>
          <a:latin typeface="Arial"/>
          <a:ea typeface="Microsoft YaHei"/>
        </a:defRPr>
      </a:lvl8pPr>
      <a:lvl9pPr marL="3886200" lvl="8" indent="-228600" algn="l" defTabSz="914400">
        <a:lnSpc>
          <a:spcPct val="130000"/>
        </a:lnSpc>
        <a:spcBef>
          <a:spcPts val="500"/>
        </a:spcBef>
        <a:buFont typeface="Arial" charset="0"/>
        <a:buChar char="•"/>
        <a:defRPr sz="1800" kern="1200">
          <a:solidFill>
            <a:schemeClr val="tx1"/>
          </a:solidFill>
          <a:latin typeface="Arial"/>
          <a:ea typeface="Microsoft YaHei"/>
        </a:defRPr>
      </a:lvl9pPr>
    </p:bodyStyle>
    <p:otherStyle>
      <a:lvl1pPr marL="0" lvl="0" algn="l" defTabSz="914400">
        <a:lnSpc>
          <a:spcPct val="130000"/>
        </a:lnSpc>
        <a:defRPr sz="1800" kern="1200">
          <a:solidFill>
            <a:schemeClr val="tx1"/>
          </a:solidFill>
          <a:latin typeface="Arial"/>
          <a:ea typeface="Microsoft YaHei"/>
        </a:defRPr>
      </a:lvl1pPr>
      <a:lvl2pPr marL="457200" lvl="1" algn="l" defTabSz="914400">
        <a:lnSpc>
          <a:spcPct val="130000"/>
        </a:lnSpc>
        <a:defRPr sz="1800" kern="1200">
          <a:solidFill>
            <a:schemeClr val="tx1"/>
          </a:solidFill>
          <a:latin typeface="Arial"/>
          <a:ea typeface="Microsoft YaHei"/>
        </a:defRPr>
      </a:lvl2pPr>
      <a:lvl3pPr marL="914400" lvl="2" algn="l" defTabSz="914400">
        <a:lnSpc>
          <a:spcPct val="130000"/>
        </a:lnSpc>
        <a:defRPr sz="1800" kern="1200">
          <a:solidFill>
            <a:schemeClr val="tx1"/>
          </a:solidFill>
          <a:latin typeface="Arial"/>
          <a:ea typeface="Microsoft YaHei"/>
        </a:defRPr>
      </a:lvl3pPr>
      <a:lvl4pPr marL="1371600" lvl="3" algn="l" defTabSz="914400">
        <a:lnSpc>
          <a:spcPct val="130000"/>
        </a:lnSpc>
        <a:defRPr sz="1800" kern="1200">
          <a:solidFill>
            <a:schemeClr val="tx1"/>
          </a:solidFill>
          <a:latin typeface="Arial"/>
          <a:ea typeface="Microsoft YaHei"/>
        </a:defRPr>
      </a:lvl4pPr>
      <a:lvl5pPr marL="1828800" lvl="4" algn="l" defTabSz="914400">
        <a:lnSpc>
          <a:spcPct val="130000"/>
        </a:lnSpc>
        <a:defRPr sz="1800" kern="1200">
          <a:solidFill>
            <a:schemeClr val="tx1"/>
          </a:solidFill>
          <a:latin typeface="Arial"/>
          <a:ea typeface="Microsoft YaHei"/>
        </a:defRPr>
      </a:lvl5pPr>
      <a:lvl6pPr marL="2286000" lvl="5" algn="l" defTabSz="914400">
        <a:lnSpc>
          <a:spcPct val="130000"/>
        </a:lnSpc>
        <a:defRPr sz="1800" kern="1200">
          <a:solidFill>
            <a:schemeClr val="tx1"/>
          </a:solidFill>
          <a:latin typeface="Arial"/>
          <a:ea typeface="Microsoft YaHei"/>
        </a:defRPr>
      </a:lvl6pPr>
      <a:lvl7pPr marL="2743200" lvl="6" algn="l" defTabSz="914400">
        <a:lnSpc>
          <a:spcPct val="130000"/>
        </a:lnSpc>
        <a:defRPr sz="1800" kern="1200">
          <a:solidFill>
            <a:schemeClr val="tx1"/>
          </a:solidFill>
          <a:latin typeface="Arial"/>
          <a:ea typeface="Microsoft YaHei"/>
        </a:defRPr>
      </a:lvl7pPr>
      <a:lvl8pPr marL="3200400" lvl="7" algn="l" defTabSz="914400">
        <a:lnSpc>
          <a:spcPct val="130000"/>
        </a:lnSpc>
        <a:defRPr sz="1800" kern="1200">
          <a:solidFill>
            <a:schemeClr val="tx1"/>
          </a:solidFill>
          <a:latin typeface="Arial"/>
          <a:ea typeface="Microsoft YaHei"/>
        </a:defRPr>
      </a:lvl8pPr>
      <a:lvl9pPr marL="3657600" lvl="8" algn="l" defTabSz="914400">
        <a:lnSpc>
          <a:spcPct val="130000"/>
        </a:lnSpc>
        <a:defRPr sz="1800" kern="1200">
          <a:solidFill>
            <a:schemeClr val="tx1"/>
          </a:solidFill>
          <a:latin typeface="Arial"/>
          <a:ea typeface="Microsoft YaHei"/>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0" y="1"/>
            <a:ext cx="12192000" cy="765175"/>
          </a:xfrm>
          <a:prstGeom prst="rect">
            <a:avLst/>
          </a:prstGeom>
          <a:gradFill rotWithShape="1">
            <a:gsLst>
              <a:gs pos="0">
                <a:srgbClr val="0031B3"/>
              </a:gs>
              <a:gs pos="5000">
                <a:srgbClr val="0031B3"/>
              </a:gs>
              <a:gs pos="100000">
                <a:srgbClr val="9BC1FF"/>
              </a:gs>
            </a:gsLst>
            <a:lin ang="5400000" scaled="1"/>
          </a:gradFill>
          <a:ln>
            <a:noFill/>
          </a:ln>
          <a:effectLst>
            <a:outerShdw blurRad="63500" dist="23000" dir="5400000" rotWithShape="0">
              <a:srgbClr val="000000">
                <a:alpha val="34998"/>
              </a:srgbClr>
            </a:outerShdw>
          </a:effectLst>
          <a:extLst>
            <a:ext uri="{91240B29-F687-4f45-9708-019B960494DF}"/>
          </a:extLst>
        </p:spPr>
        <p:txBody>
          <a:bodyPr anchor="ctr"/>
          <a:lstStyle/>
          <a:p>
            <a:pPr algn="ctr" eaLnBrk="1" hangingPunct="1">
              <a:defRPr/>
            </a:pPr>
            <a:endParaRPr lang="en-US" altLang="zh-CN">
              <a:solidFill>
                <a:srgbClr val="FFFFFF"/>
              </a:solidFill>
              <a:latin typeface="Calibri" charset="0"/>
              <a:ea typeface="ＭＳ Ｐゴシック" charset="0"/>
              <a:cs typeface="MS PGothic" charset="0"/>
            </a:endParaRPr>
          </a:p>
        </p:txBody>
      </p:sp>
      <p:sp>
        <p:nvSpPr>
          <p:cNvPr id="10" name="Text Placeholder 2"/>
          <p:cNvSpPr>
            <a:spLocks noGrp="1"/>
          </p:cNvSpPr>
          <p:nvPr>
            <p:ph type="body" idx="1"/>
          </p:nvPr>
        </p:nvSpPr>
        <p:spPr bwMode="auto">
          <a:xfrm>
            <a:off x="609600" y="1219201"/>
            <a:ext cx="10972800" cy="4906963"/>
          </a:xfrm>
          <a:prstGeom prst="rect">
            <a:avLst/>
          </a:prstGeom>
          <a:noFill/>
          <a:ln>
            <a:noFill/>
          </a:ln>
        </p:spPr>
        <p:txBody>
          <a:bodyPr vert="horz" wrap="square" lIns="91440" tIns="45720" rIns="91440" bIns="45720" numCol="1" anchor="t" anchorCtr="0" compatLnSpc="1">
            <a:prstTxWarp prst="textNoShape">
              <a:avLst/>
            </a:prstTxWarp>
          </a:bodyPr>
          <a:lstStyle/>
          <a:p>
            <a:pPr lvl="0"/>
            <a:r>
              <a:rPr lang="zh-CN" altLang="en-US" dirty="0"/>
              <a:t>编辑母版文本样式</a:t>
            </a:r>
            <a:endParaRPr/>
          </a:p>
          <a:p>
            <a:pPr lvl="1"/>
            <a:r>
              <a:rPr lang="zh-CN" altLang="en-US" dirty="0"/>
              <a:t>第二级</a:t>
            </a:r>
            <a:endParaRPr/>
          </a:p>
          <a:p>
            <a:pPr lvl="2"/>
            <a:r>
              <a:rPr lang="zh-CN" altLang="en-US" dirty="0"/>
              <a:t>第三级</a:t>
            </a:r>
            <a:endParaRPr/>
          </a:p>
          <a:p>
            <a:pPr lvl="3"/>
            <a:r>
              <a:rPr lang="zh-CN" altLang="en-US" dirty="0"/>
              <a:t>第四级</a:t>
            </a:r>
            <a:endParaRPr/>
          </a:p>
          <a:p>
            <a:pPr lvl="4"/>
            <a:r>
              <a:rPr lang="zh-CN" altLang="en-US" dirty="0"/>
              <a:t>第五级</a:t>
            </a:r>
            <a:endParaRPr lang="de-DE" altLang="zh-CN" dirty="0"/>
          </a:p>
        </p:txBody>
      </p:sp>
      <p:sp>
        <p:nvSpPr>
          <p:cNvPr id="11" name="Rectangle 8"/>
          <p:cNvSpPr/>
          <p:nvPr/>
        </p:nvSpPr>
        <p:spPr>
          <a:xfrm>
            <a:off x="0" y="6669088"/>
            <a:ext cx="12192000" cy="215900"/>
          </a:xfrm>
          <a:prstGeom prst="rect">
            <a:avLst/>
          </a:prstGeom>
          <a:solidFill>
            <a:srgbClr val="0E4D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zh-CN" altLang="en-US">
              <a:solidFill>
                <a:srgbClr val="FFFFFF"/>
              </a:solidFill>
              <a:ea typeface="ＭＳ Ｐゴシック" charset="0"/>
              <a:cs typeface="MS PGothic" charset="0"/>
            </a:endParaRPr>
          </a:p>
        </p:txBody>
      </p:sp>
      <p:sp>
        <p:nvSpPr>
          <p:cNvPr id="12" name="TextBox 11"/>
          <p:cNvSpPr txBox="1"/>
          <p:nvPr/>
        </p:nvSpPr>
        <p:spPr>
          <a:xfrm>
            <a:off x="9840384" y="6669088"/>
            <a:ext cx="2133600" cy="203200"/>
          </a:xfrm>
          <a:prstGeom prst="rect">
            <a:avLst/>
          </a:prstGeom>
          <a:noFill/>
        </p:spPr>
        <p:txBody>
          <a:bodyPr lIns="108000" tIns="1080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1"/>
              </a:spcBef>
              <a:spcAft>
                <a:spcPct val="1"/>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1"/>
              </a:spcBef>
              <a:spcAft>
                <a:spcPct val="1"/>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1"/>
              </a:spcBef>
              <a:spcAft>
                <a:spcPct val="1"/>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1"/>
              </a:spcBef>
              <a:spcAft>
                <a:spcPct val="1"/>
              </a:spcAft>
              <a:defRPr sz="2400">
                <a:solidFill>
                  <a:schemeClr val="tx1"/>
                </a:solidFill>
                <a:latin typeface="Arial" panose="020B0604020202020204" pitchFamily="34" charset="0"/>
                <a:ea typeface="ＭＳ Ｐゴシック" panose="020B0600070205080204" pitchFamily="34" charset="-128"/>
              </a:defRPr>
            </a:lvl9pPr>
          </a:lstStyle>
          <a:p>
            <a:pPr algn="r" eaLnBrk="1" hangingPunct="1">
              <a:defRPr/>
            </a:pPr>
            <a:r>
              <a:rPr lang="de-DE" altLang="zh-CN" sz="1200">
                <a:solidFill>
                  <a:srgbClr val="FFFFFF"/>
                </a:solidFill>
                <a:latin typeface="Calibri" panose="020F0502020204030204" pitchFamily="34" charset="0"/>
              </a:rPr>
              <a:t> </a:t>
            </a:r>
            <a:fld id="{222D797F-6281-4E3F-ACFD-EAA4784CE755}" type="slidenum">
              <a:rPr lang="de-DE" altLang="zh-CN" sz="1200" smtClean="0">
                <a:solidFill>
                  <a:srgbClr val="FFFFFF"/>
                </a:solidFill>
                <a:latin typeface="Calibri" panose="020F0502020204030204" pitchFamily="34" charset="0"/>
              </a:rPr>
              <a:t>‹#›</a:t>
            </a:fld>
            <a:endParaRPr lang="de-DE" altLang="zh-CN" sz="1200">
              <a:solidFill>
                <a:srgbClr val="FFFFFF"/>
              </a:solidFill>
              <a:latin typeface="Calibri" panose="020F0502020204030204" pitchFamily="34" charset="0"/>
            </a:endParaRPr>
          </a:p>
        </p:txBody>
      </p:sp>
      <p:sp>
        <p:nvSpPr>
          <p:cNvPr id="13" name="Rectangle 1"/>
          <p:cNvSpPr/>
          <p:nvPr userDrawn="1"/>
        </p:nvSpPr>
        <p:spPr>
          <a:xfrm>
            <a:off x="0" y="-10511"/>
            <a:ext cx="12192000" cy="840828"/>
          </a:xfrm>
          <a:prstGeom prst="rect">
            <a:avLst/>
          </a:prstGeom>
          <a:solidFill>
            <a:srgbClr val="0E4D9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N"/>
          </a:p>
        </p:txBody>
      </p:sp>
      <p:sp>
        <p:nvSpPr>
          <p:cNvPr id="14" name="Title Placeholder 3"/>
          <p:cNvSpPr>
            <a:spLocks noGrp="1"/>
          </p:cNvSpPr>
          <p:nvPr>
            <p:ph type="title"/>
          </p:nvPr>
        </p:nvSpPr>
        <p:spPr>
          <a:xfrm>
            <a:off x="819912" y="0"/>
            <a:ext cx="10515600" cy="804672"/>
          </a:xfrm>
          <a:prstGeom prst="rect">
            <a:avLst/>
          </a:prstGeom>
        </p:spPr>
        <p:txBody>
          <a:bodyPr vert="horz" lIns="91440" tIns="45720" rIns="91440" bIns="45720" rtlCol="0" anchor="ctr">
            <a:normAutofit/>
          </a:bodyPr>
          <a:lstStyle/>
          <a:p>
            <a:r>
              <a:rPr lang="en-US" dirty="0"/>
              <a:t>Click to edit Master title style</a:t>
            </a:r>
            <a:endParaRPr lang="en-CN" dirty="0"/>
          </a:p>
        </p:txBody>
      </p:sp>
    </p:spTree>
  </p:cSld>
  <p:clrMap bg1="lt1" tx1="dk1" bg2="lt2" tx2="dk2" accent1="accent1" accent2="accent2" accent3="accent3" accent4="accent4" accent5="accent5" accent6="accent6" hlink="hlink" folHlink="folHlink"/>
  <p:sldLayoutIdLst>
    <p:sldLayoutId id="2147483661" r:id="rId1"/>
  </p:sldLayoutIdLst>
  <p:hf sldNum="0" hdr="0" ftr="0"/>
  <p:txStyles>
    <p:titleStyle>
      <a:lvl1pPr algn="ctr" defTabSz="457200" rtl="0" eaLnBrk="1" fontAlgn="base" hangingPunct="1">
        <a:spcBef>
          <a:spcPct val="1"/>
        </a:spcBef>
        <a:spcAft>
          <a:spcPct val="1"/>
        </a:spcAft>
        <a:defRPr kumimoji="1" lang="en-US" altLang="zh-CN" sz="4000" b="1" kern="1200" dirty="0" smtClean="0">
          <a:solidFill>
            <a:schemeClr val="bg1"/>
          </a:solidFill>
          <a:effectLst/>
          <a:latin typeface="+mj-ea"/>
          <a:ea typeface="+mj-ea"/>
          <a:cs typeface="等线" panose="02010600030101010101" pitchFamily="2" charset="-122"/>
        </a:defRPr>
      </a:lvl1pPr>
      <a:lvl2pPr algn="r" defTabSz="457200" rtl="0" eaLnBrk="1" fontAlgn="base" hangingPunct="1">
        <a:spcBef>
          <a:spcPct val="1"/>
        </a:spcBef>
        <a:spcAft>
          <a:spcPct val="1"/>
        </a:spcAft>
        <a:defRPr sz="4400" b="1">
          <a:solidFill>
            <a:schemeClr val="bg1"/>
          </a:solidFill>
          <a:latin typeface="楷体" panose="02010609060101010101" pitchFamily="49" charset="-122"/>
          <a:ea typeface="楷体" panose="02010609060101010101" pitchFamily="49" charset="-122"/>
          <a:cs typeface="楷体" charset="0"/>
        </a:defRPr>
      </a:lvl2pPr>
      <a:lvl3pPr algn="r" defTabSz="457200" rtl="0" eaLnBrk="1" fontAlgn="base" hangingPunct="1">
        <a:spcBef>
          <a:spcPct val="1"/>
        </a:spcBef>
        <a:spcAft>
          <a:spcPct val="1"/>
        </a:spcAft>
        <a:defRPr sz="4400" b="1">
          <a:solidFill>
            <a:schemeClr val="bg1"/>
          </a:solidFill>
          <a:latin typeface="楷体" panose="02010609060101010101" pitchFamily="49" charset="-122"/>
          <a:ea typeface="楷体" panose="02010609060101010101" pitchFamily="49" charset="-122"/>
          <a:cs typeface="楷体" charset="0"/>
        </a:defRPr>
      </a:lvl3pPr>
      <a:lvl4pPr algn="r" defTabSz="457200" rtl="0" eaLnBrk="1" fontAlgn="base" hangingPunct="1">
        <a:spcBef>
          <a:spcPct val="1"/>
        </a:spcBef>
        <a:spcAft>
          <a:spcPct val="1"/>
        </a:spcAft>
        <a:defRPr sz="4400" b="1">
          <a:solidFill>
            <a:schemeClr val="bg1"/>
          </a:solidFill>
          <a:latin typeface="楷体" panose="02010609060101010101" pitchFamily="49" charset="-122"/>
          <a:ea typeface="楷体" panose="02010609060101010101" pitchFamily="49" charset="-122"/>
          <a:cs typeface="楷体" charset="0"/>
        </a:defRPr>
      </a:lvl4pPr>
      <a:lvl5pPr algn="r" defTabSz="457200" rtl="0" eaLnBrk="1" fontAlgn="base" hangingPunct="1">
        <a:spcBef>
          <a:spcPct val="1"/>
        </a:spcBef>
        <a:spcAft>
          <a:spcPct val="1"/>
        </a:spcAft>
        <a:defRPr sz="4400" b="1">
          <a:solidFill>
            <a:schemeClr val="bg1"/>
          </a:solidFill>
          <a:latin typeface="楷体" panose="02010609060101010101" pitchFamily="49" charset="-122"/>
          <a:ea typeface="楷体" panose="02010609060101010101" pitchFamily="49" charset="-122"/>
          <a:cs typeface="楷体" charset="0"/>
        </a:defRPr>
      </a:lvl5pPr>
      <a:lvl6pPr marL="457200" algn="r" defTabSz="457200" rtl="0" eaLnBrk="1" fontAlgn="base" hangingPunct="1">
        <a:spcBef>
          <a:spcPct val="1"/>
        </a:spcBef>
        <a:spcAft>
          <a:spcPct val="1"/>
        </a:spcAft>
        <a:defRPr sz="4400">
          <a:solidFill>
            <a:schemeClr val="bg1"/>
          </a:solidFill>
          <a:latin typeface="Calibri" charset="0"/>
          <a:ea typeface="ＭＳ Ｐゴシック" charset="-128"/>
          <a:cs typeface="ＭＳ Ｐゴシック" charset="-128"/>
        </a:defRPr>
      </a:lvl6pPr>
      <a:lvl7pPr marL="914400" algn="r" defTabSz="457200" rtl="0" eaLnBrk="1" fontAlgn="base" hangingPunct="1">
        <a:spcBef>
          <a:spcPct val="1"/>
        </a:spcBef>
        <a:spcAft>
          <a:spcPct val="1"/>
        </a:spcAft>
        <a:defRPr sz="4400">
          <a:solidFill>
            <a:schemeClr val="bg1"/>
          </a:solidFill>
          <a:latin typeface="Calibri" charset="0"/>
          <a:ea typeface="ＭＳ Ｐゴシック" charset="-128"/>
          <a:cs typeface="ＭＳ Ｐゴシック" charset="-128"/>
        </a:defRPr>
      </a:lvl7pPr>
      <a:lvl8pPr marL="1371600" algn="r" defTabSz="457200" rtl="0" eaLnBrk="1" fontAlgn="base" hangingPunct="1">
        <a:spcBef>
          <a:spcPct val="1"/>
        </a:spcBef>
        <a:spcAft>
          <a:spcPct val="1"/>
        </a:spcAft>
        <a:defRPr sz="4400">
          <a:solidFill>
            <a:schemeClr val="bg1"/>
          </a:solidFill>
          <a:latin typeface="Calibri" charset="0"/>
          <a:ea typeface="ＭＳ Ｐゴシック" charset="-128"/>
          <a:cs typeface="ＭＳ Ｐゴシック" charset="-128"/>
        </a:defRPr>
      </a:lvl8pPr>
      <a:lvl9pPr marL="1828800" algn="r" defTabSz="457200" rtl="0" eaLnBrk="1" fontAlgn="base" hangingPunct="1">
        <a:spcBef>
          <a:spcPct val="1"/>
        </a:spcBef>
        <a:spcAft>
          <a:spcPct val="1"/>
        </a:spcAft>
        <a:defRPr sz="4400">
          <a:solidFill>
            <a:schemeClr val="bg1"/>
          </a:solidFill>
          <a:latin typeface="Calibri" charset="0"/>
          <a:ea typeface="ＭＳ Ｐゴシック" charset="-128"/>
          <a:cs typeface="ＭＳ Ｐゴシック" charset="-128"/>
        </a:defRPr>
      </a:lvl9pPr>
    </p:titleStyle>
    <p:bodyStyle>
      <a:lvl1pPr marL="342900" indent="-342900" algn="l" defTabSz="457200" rtl="0" eaLnBrk="1" fontAlgn="base" hangingPunct="1">
        <a:spcBef>
          <a:spcPct val="20000"/>
        </a:spcBef>
        <a:spcAft>
          <a:spcPct val="1"/>
        </a:spcAft>
        <a:buFont typeface="Arial" panose="020B0604020202020204" pitchFamily="34" charset="0"/>
        <a:buChar char="•"/>
        <a:defRPr sz="3200" kern="1200">
          <a:solidFill>
            <a:schemeClr val="tx1"/>
          </a:solidFill>
          <a:latin typeface="等线" panose="02010600030101010101" pitchFamily="2" charset="-122"/>
          <a:ea typeface="等线" panose="02010600030101010101" pitchFamily="2" charset="-122"/>
          <a:cs typeface="等线" panose="02010600030101010101" pitchFamily="2" charset="-122"/>
        </a:defRPr>
      </a:lvl1pPr>
      <a:lvl2pPr marL="742950" indent="-285750" algn="l" defTabSz="457200" rtl="0" eaLnBrk="1" fontAlgn="base" hangingPunct="1">
        <a:spcBef>
          <a:spcPct val="20000"/>
        </a:spcBef>
        <a:spcAft>
          <a:spcPct val="1"/>
        </a:spcAft>
        <a:buFont typeface="Arial" panose="020B0604020202020204" pitchFamily="34" charset="0"/>
        <a:buChar char="–"/>
        <a:defRPr sz="2800" kern="1200">
          <a:solidFill>
            <a:schemeClr val="tx1"/>
          </a:solidFill>
          <a:latin typeface="等线" panose="02010600030101010101" pitchFamily="2" charset="-122"/>
          <a:ea typeface="等线" panose="02010600030101010101" pitchFamily="2" charset="-122"/>
          <a:cs typeface="等线" panose="02010600030101010101" pitchFamily="2" charset="-122"/>
        </a:defRPr>
      </a:lvl2pPr>
      <a:lvl3pPr marL="1143000" indent="-228600" algn="l" defTabSz="457200" rtl="0" eaLnBrk="1" fontAlgn="base" hangingPunct="1">
        <a:spcBef>
          <a:spcPct val="20000"/>
        </a:spcBef>
        <a:spcAft>
          <a:spcPct val="1"/>
        </a:spcAft>
        <a:buFont typeface="Arial" panose="020B0604020202020204" pitchFamily="34" charset="0"/>
        <a:buChar char="•"/>
        <a:defRPr sz="2400" kern="1200">
          <a:solidFill>
            <a:schemeClr val="tx1"/>
          </a:solidFill>
          <a:latin typeface="等线" panose="02010600030101010101" pitchFamily="2" charset="-122"/>
          <a:ea typeface="等线" panose="02010600030101010101" pitchFamily="2" charset="-122"/>
          <a:cs typeface="等线" panose="02010600030101010101" pitchFamily="2" charset="-122"/>
        </a:defRPr>
      </a:lvl3pPr>
      <a:lvl4pPr marL="1600200" indent="-228600" algn="l" defTabSz="457200" rtl="0" eaLnBrk="1" fontAlgn="base" hangingPunct="1">
        <a:spcBef>
          <a:spcPct val="20000"/>
        </a:spcBef>
        <a:spcAft>
          <a:spcPct val="1"/>
        </a:spcAft>
        <a:buFont typeface="Arial" panose="020B0604020202020204" pitchFamily="34" charset="0"/>
        <a:buChar char="–"/>
        <a:defRPr sz="2000" kern="1200">
          <a:solidFill>
            <a:schemeClr val="tx1"/>
          </a:solidFill>
          <a:latin typeface="等线" panose="02010600030101010101" pitchFamily="2" charset="-122"/>
          <a:ea typeface="等线" panose="02010600030101010101" pitchFamily="2" charset="-122"/>
          <a:cs typeface="等线" panose="02010600030101010101" pitchFamily="2" charset="-122"/>
        </a:defRPr>
      </a:lvl4pPr>
      <a:lvl5pPr marL="2057400" indent="-228600" algn="l" defTabSz="457200" rtl="0" eaLnBrk="1" fontAlgn="base" hangingPunct="1">
        <a:spcBef>
          <a:spcPct val="20000"/>
        </a:spcBef>
        <a:spcAft>
          <a:spcPct val="1"/>
        </a:spcAft>
        <a:buFont typeface="Arial" panose="020B0604020202020204" pitchFamily="34" charset="0"/>
        <a:buChar char="»"/>
        <a:defRPr sz="2000" kern="1200">
          <a:solidFill>
            <a:schemeClr val="tx1"/>
          </a:solidFill>
          <a:latin typeface="等线" panose="02010600030101010101" pitchFamily="2" charset="-122"/>
          <a:ea typeface="等线" panose="02010600030101010101" pitchFamily="2" charset="-122"/>
          <a:cs typeface="等线" panose="02010600030101010101" pitchFamily="2" charset="-122"/>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9.sv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1.svg"/><Relationship Id="rId7"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svg"/><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hyperlink" Target="https://www.sciencedirect.com/science/article/abs/pii/S0168900225001585" TargetMode="External"/><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hyperlink" Target="https://doi.org/10.1007/s41365-025-01760-x"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6.png"/><Relationship Id="rId2"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35.svg"/></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41.svg"/><Relationship Id="rId5" Type="http://schemas.openxmlformats.org/officeDocument/2006/relationships/image" Target="../media/image40.png"/><Relationship Id="rId4" Type="http://schemas.openxmlformats.org/officeDocument/2006/relationships/image" Target="../media/image3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4.png"/></Relationships>
</file>

<file path=ppt/slides/_rels/slide2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48.sv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2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2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 Id="rId5" Type="http://schemas.openxmlformats.org/officeDocument/2006/relationships/image" Target="../media/image59.png"/><Relationship Id="rId4" Type="http://schemas.openxmlformats.org/officeDocument/2006/relationships/image" Target="../media/image58.png"/></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32.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8" Type="http://schemas.openxmlformats.org/officeDocument/2006/relationships/image" Target="../media/image73.svg"/><Relationship Id="rId3" Type="http://schemas.openxmlformats.org/officeDocument/2006/relationships/image" Target="../media/image73.png"/><Relationship Id="rId7" Type="http://schemas.openxmlformats.org/officeDocument/2006/relationships/image" Target="../media/image72.png"/><Relationship Id="rId2" Type="http://schemas.openxmlformats.org/officeDocument/2006/relationships/image" Target="../media/image68.png"/><Relationship Id="rId1" Type="http://schemas.openxmlformats.org/officeDocument/2006/relationships/slideLayout" Target="../slideLayouts/slideLayout2.xml"/><Relationship Id="rId6" Type="http://schemas.openxmlformats.org/officeDocument/2006/relationships/image" Target="../media/image71.svg"/><Relationship Id="rId5" Type="http://schemas.openxmlformats.org/officeDocument/2006/relationships/image" Target="../media/image70.png"/><Relationship Id="rId10" Type="http://schemas.openxmlformats.org/officeDocument/2006/relationships/image" Target="../media/image75.png"/><Relationship Id="rId4" Type="http://schemas.openxmlformats.org/officeDocument/2006/relationships/image" Target="../media/image69.png"/><Relationship Id="rId9" Type="http://schemas.openxmlformats.org/officeDocument/2006/relationships/image" Target="../media/image74.png"/></Relationships>
</file>

<file path=ppt/slides/_rels/slide37.xml.rels><?xml version="1.0" encoding="UTF-8" standalone="yes"?>
<Relationships xmlns="http://schemas.openxmlformats.org/package/2006/relationships"><Relationship Id="rId8" Type="http://schemas.openxmlformats.org/officeDocument/2006/relationships/image" Target="../media/image82.svg"/><Relationship Id="rId3" Type="http://schemas.openxmlformats.org/officeDocument/2006/relationships/image" Target="../media/image77.png"/><Relationship Id="rId7" Type="http://schemas.openxmlformats.org/officeDocument/2006/relationships/image" Target="../media/image81.png"/><Relationship Id="rId2" Type="http://schemas.openxmlformats.org/officeDocument/2006/relationships/image" Target="../media/image76.png"/><Relationship Id="rId1" Type="http://schemas.openxmlformats.org/officeDocument/2006/relationships/slideLayout" Target="../slideLayouts/slideLayout2.xml"/><Relationship Id="rId6" Type="http://schemas.openxmlformats.org/officeDocument/2006/relationships/image" Target="../media/image80.svg"/><Relationship Id="rId5" Type="http://schemas.openxmlformats.org/officeDocument/2006/relationships/image" Target="../media/image79.png"/><Relationship Id="rId10" Type="http://schemas.openxmlformats.org/officeDocument/2006/relationships/image" Target="../media/image84.png"/><Relationship Id="rId4" Type="http://schemas.openxmlformats.org/officeDocument/2006/relationships/image" Target="../media/image78.svg"/><Relationship Id="rId9" Type="http://schemas.openxmlformats.org/officeDocument/2006/relationships/image" Target="../media/image83.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2.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png"/></Relationships>
</file>

<file path=ppt/slides/_rels/slide45.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94.png"/><Relationship Id="rId7" Type="http://schemas.openxmlformats.org/officeDocument/2006/relationships/image" Target="../media/image23.svg"/><Relationship Id="rId2" Type="http://schemas.openxmlformats.org/officeDocument/2006/relationships/image" Target="../media/image93.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svg"/><Relationship Id="rId4" Type="http://schemas.openxmlformats.org/officeDocument/2006/relationships/image" Target="../media/image20.png"/></Relationships>
</file>

<file path=ppt/slides/_rels/slide4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70.png"/><Relationship Id="rId7" Type="http://schemas.openxmlformats.org/officeDocument/2006/relationships/image" Target="../media/image100.png"/><Relationship Id="rId2" Type="http://schemas.openxmlformats.org/officeDocument/2006/relationships/image" Target="../media/image68.png"/><Relationship Id="rId1" Type="http://schemas.openxmlformats.org/officeDocument/2006/relationships/slideLayout" Target="../slideLayouts/slideLayout2.xml"/><Relationship Id="rId6" Type="http://schemas.openxmlformats.org/officeDocument/2006/relationships/image" Target="../media/image99.svg"/><Relationship Id="rId5" Type="http://schemas.openxmlformats.org/officeDocument/2006/relationships/image" Target="../media/image98.png"/><Relationship Id="rId4" Type="http://schemas.openxmlformats.org/officeDocument/2006/relationships/image" Target="../media/image71.svg"/></Relationships>
</file>

<file path=ppt/slides/_rels/slide56.xml.rels><?xml version="1.0" encoding="UTF-8" standalone="yes"?>
<Relationships xmlns="http://schemas.openxmlformats.org/package/2006/relationships"><Relationship Id="rId8" Type="http://schemas.openxmlformats.org/officeDocument/2006/relationships/image" Target="../media/image104.png"/><Relationship Id="rId3" Type="http://schemas.openxmlformats.org/officeDocument/2006/relationships/image" Target="../media/image101.png"/><Relationship Id="rId7" Type="http://schemas.openxmlformats.org/officeDocument/2006/relationships/image" Target="../media/image103.svg"/><Relationship Id="rId2" Type="http://schemas.openxmlformats.org/officeDocument/2006/relationships/image" Target="../media/image69.png"/><Relationship Id="rId1" Type="http://schemas.openxmlformats.org/officeDocument/2006/relationships/slideLayout" Target="../slideLayouts/slideLayout2.xml"/><Relationship Id="rId6" Type="http://schemas.openxmlformats.org/officeDocument/2006/relationships/image" Target="../media/image102.png"/><Relationship Id="rId5" Type="http://schemas.openxmlformats.org/officeDocument/2006/relationships/image" Target="../media/image73.svg"/><Relationship Id="rId4" Type="http://schemas.openxmlformats.org/officeDocument/2006/relationships/image" Target="../media/image72.png"/><Relationship Id="rId9" Type="http://schemas.openxmlformats.org/officeDocument/2006/relationships/image" Target="../media/image75.png"/></Relationships>
</file>

<file path=ppt/slides/_rels/slide57.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2.xml"/><Relationship Id="rId5" Type="http://schemas.openxmlformats.org/officeDocument/2006/relationships/image" Target="../media/image107.png"/><Relationship Id="rId4" Type="http://schemas.openxmlformats.org/officeDocument/2006/relationships/image" Target="../media/image3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标题 1"/>
          <p:cNvSpPr>
            <a:spLocks noGrp="1"/>
          </p:cNvSpPr>
          <p:nvPr>
            <p:ph type="ctrTitle"/>
          </p:nvPr>
        </p:nvSpPr>
        <p:spPr/>
        <p:txBody>
          <a:bodyPr>
            <a:normAutofit/>
          </a:bodyPr>
          <a:lstStyle/>
          <a:p>
            <a:pPr>
              <a:buNone/>
            </a:pPr>
            <a:r>
              <a:rPr lang="en-US"/>
              <a:t>STCF Software Status</a:t>
            </a:r>
            <a:endParaRPr lang="zh-CN"/>
          </a:p>
        </p:txBody>
      </p:sp>
      <p:sp>
        <p:nvSpPr>
          <p:cNvPr id="62" name="副标题 2"/>
          <p:cNvSpPr>
            <a:spLocks noGrp="1"/>
          </p:cNvSpPr>
          <p:nvPr>
            <p:ph type="subTitle" idx="1"/>
          </p:nvPr>
        </p:nvSpPr>
        <p:spPr>
          <a:xfrm>
            <a:off x="1297289" y="3509963"/>
            <a:ext cx="9971370" cy="3023084"/>
          </a:xfrm>
        </p:spPr>
        <p:txBody>
          <a:bodyPr>
            <a:normAutofit/>
          </a:bodyPr>
          <a:lstStyle/>
          <a:p>
            <a:pPr>
              <a:buFont typeface="Arial" charset="0"/>
              <a:buNone/>
            </a:pPr>
            <a:endParaRPr lang="zh-CN"/>
          </a:p>
          <a:p>
            <a:pPr>
              <a:buFont typeface="Arial" charset="0"/>
              <a:buNone/>
            </a:pPr>
            <a:r>
              <a:rPr lang="en-US"/>
              <a:t>Xingtao Huang, Xiaocong Ai </a:t>
            </a:r>
            <a:endParaRPr/>
          </a:p>
          <a:p>
            <a:pPr>
              <a:buFont typeface="Arial" charset="0"/>
              <a:buNone/>
            </a:pPr>
            <a:r>
              <a:rPr lang="en-US"/>
              <a:t>on behalf of STCF Software Working Group</a:t>
            </a:r>
            <a:endParaRPr/>
          </a:p>
          <a:p>
            <a:pPr>
              <a:buFont typeface="Arial" charset="0"/>
              <a:buNone/>
            </a:pPr>
            <a:endParaRPr lang="en-US"/>
          </a:p>
          <a:p>
            <a:pPr>
              <a:buFont typeface="Arial" charset="0"/>
              <a:buNone/>
            </a:pPr>
            <a:r>
              <a:rPr lang="en-US"/>
              <a:t>2025 </a:t>
            </a:r>
            <a:r>
              <a:rPr lang="zh-CN"/>
              <a:t>超级陶粲装置研讨会</a:t>
            </a:r>
            <a:r>
              <a:rPr lang="en-US"/>
              <a:t>, 2025</a:t>
            </a:r>
            <a:r>
              <a:rPr lang="zh-CN"/>
              <a:t>年</a:t>
            </a:r>
            <a:r>
              <a:rPr lang="en-US"/>
              <a:t>7</a:t>
            </a:r>
            <a:r>
              <a:rPr lang="zh-CN"/>
              <a:t>月</a:t>
            </a:r>
            <a:r>
              <a:rPr lang="en-US"/>
              <a:t>3</a:t>
            </a:r>
            <a:r>
              <a:rPr lang="zh-CN"/>
              <a:t>日，湘潭</a:t>
            </a:r>
            <a:endParaRPr/>
          </a:p>
        </p:txBody>
      </p:sp>
      <p:pic>
        <p:nvPicPr>
          <p:cNvPr id="63" name="图片 62"/>
          <p:cNvPicPr>
            <a:picLocks noChangeAspect="1"/>
          </p:cNvPicPr>
          <p:nvPr/>
        </p:nvPicPr>
        <p:blipFill>
          <a:blip r:embed="rId2"/>
          <a:stretch>
            <a:fillRect/>
          </a:stretch>
        </p:blipFill>
        <p:spPr>
          <a:xfrm>
            <a:off x="0" y="-35774"/>
            <a:ext cx="5117225" cy="1066062"/>
          </a:xfrm>
          <a:prstGeom prst="rect">
            <a:avLst/>
          </a:prstGeom>
        </p:spPr>
      </p:pic>
      <p:sp>
        <p:nvSpPr>
          <p:cNvPr id="64" name="灯片编号占位符 5"/>
          <p:cNvSpPr>
            <a:spLocks noGrp="1"/>
          </p:cNvSpPr>
          <p:nvPr>
            <p:ph type="sldNum" idx="12"/>
          </p:nvPr>
        </p:nvSpPr>
        <p:spPr/>
        <p:txBody>
          <a:bodyPr/>
          <a:lstStyle/>
          <a:p>
            <a:fld id="{8FC705DF-EB6A-4429-A9CF-8086C29D54D9}" type="slidenum">
              <a:rPr lang="en-US" altLang="zh-CN"/>
              <a:t>1</a:t>
            </a:fld>
            <a:endParaRPr lang="zh-CN"/>
          </a:p>
        </p:txBody>
      </p:sp>
      <p:sp>
        <p:nvSpPr>
          <p:cNvPr id="65" name="页脚占位符 4"/>
          <p:cNvSpPr>
            <a:spLocks noGrp="1"/>
          </p:cNvSpPr>
          <p:nvPr>
            <p:ph type="ftr" idx="11"/>
          </p:nvPr>
        </p:nvSpPr>
        <p:spPr/>
        <p:txBody>
          <a:bodyPr/>
          <a:lstStyle/>
          <a:p>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内容占位符 2"/>
          <p:cNvSpPr>
            <a:spLocks noGrp="1"/>
          </p:cNvSpPr>
          <p:nvPr>
            <p:ph idx="1"/>
          </p:nvPr>
        </p:nvSpPr>
        <p:spPr/>
        <p:txBody>
          <a:bodyPr/>
          <a:lstStyle/>
          <a:p>
            <a:pPr>
              <a:buFont typeface="Arial" charset="0"/>
              <a:buChar char="•"/>
            </a:pPr>
            <a:r>
              <a:rPr lang="en-US"/>
              <a:t>Much improved CPU </a:t>
            </a:r>
            <a:r>
              <a:rPr lang="zh-CN"/>
              <a:t>consumption </a:t>
            </a:r>
            <a:r>
              <a:rPr lang="en-US"/>
              <a:t>and disk space (comparable to BESIII now)</a:t>
            </a:r>
            <a:endParaRPr/>
          </a:p>
        </p:txBody>
      </p:sp>
      <p:pic>
        <p:nvPicPr>
          <p:cNvPr id="7" name="图片 6"/>
          <p:cNvPicPr>
            <a:picLocks noChangeAspect="1"/>
          </p:cNvPicPr>
          <p:nvPr/>
        </p:nvPicPr>
        <p:blipFill>
          <a:blip r:embed="rId2"/>
          <a:srcRect t="4332"/>
          <a:stretch>
            <a:fillRect/>
          </a:stretch>
        </p:blipFill>
        <p:spPr>
          <a:xfrm>
            <a:off x="7886795" y="2876448"/>
            <a:ext cx="4305205" cy="2465462"/>
          </a:xfrm>
          <a:prstGeom prst="rect">
            <a:avLst/>
          </a:prstGeom>
        </p:spPr>
      </p:pic>
      <p:pic>
        <p:nvPicPr>
          <p:cNvPr id="8" name="图片 7"/>
          <p:cNvPicPr>
            <a:picLocks noChangeAspect="1"/>
          </p:cNvPicPr>
          <p:nvPr/>
        </p:nvPicPr>
        <p:blipFill>
          <a:blip r:embed="rId3"/>
          <a:stretch>
            <a:fillRect/>
          </a:stretch>
        </p:blipFill>
        <p:spPr>
          <a:xfrm>
            <a:off x="247635" y="2648012"/>
            <a:ext cx="3770156" cy="3528951"/>
          </a:xfrm>
          <a:prstGeom prst="rect">
            <a:avLst/>
          </a:prstGeom>
        </p:spPr>
      </p:pic>
      <p:pic>
        <p:nvPicPr>
          <p:cNvPr id="9" name="图片 8"/>
          <p:cNvPicPr>
            <a:picLocks noChangeAspect="1"/>
          </p:cNvPicPr>
          <p:nvPr/>
        </p:nvPicPr>
        <p:blipFill>
          <a:blip r:embed="rId4"/>
          <a:stretch>
            <a:fillRect/>
          </a:stretch>
        </p:blipFill>
        <p:spPr>
          <a:xfrm>
            <a:off x="4158636" y="2764806"/>
            <a:ext cx="3874727" cy="3412157"/>
          </a:xfrm>
          <a:prstGeom prst="rect">
            <a:avLst/>
          </a:prstGeom>
        </p:spPr>
      </p:pic>
      <p:sp>
        <p:nvSpPr>
          <p:cNvPr id="10" name="标题 1"/>
          <p:cNvSpPr txBox="1">
            <a:spLocks noGrp="1"/>
          </p:cNvSpPr>
          <p:nvPr/>
        </p:nvSpPr>
        <p:spPr>
          <a:xfrm>
            <a:off x="500130" y="152584"/>
            <a:ext cx="11191740" cy="601126"/>
          </a:xfrm>
          <a:prstGeom prst="rect">
            <a:avLst/>
          </a:prstGeom>
          <a:ln/>
        </p:spPr>
        <p:txBody>
          <a:bodyPr vert="horz" lIns="91440" tIns="45720" rIns="91440" bIns="45720" anchor="ctr">
            <a:noAutofit/>
          </a:bodyPr>
          <a:lstStyle>
            <a:lvl1pPr lvl="0" algn="l" defTabSz="914400">
              <a:lnSpc>
                <a:spcPct val="130000"/>
              </a:lnSpc>
              <a:spcBef>
                <a:spcPct val="1"/>
              </a:spcBef>
              <a:buNone/>
              <a:defRPr lang="zh-CN" sz="3200" b="1">
                <a:solidFill>
                  <a:srgbClr val="000000"/>
                </a:solidFill>
                <a:latin typeface="Arial"/>
                <a:ea typeface="Arial"/>
              </a:defRPr>
            </a:lvl1pPr>
            <a:lvl2pPr lvl="1">
              <a:defRPr/>
            </a:lvl2pPr>
            <a:lvl3pPr lvl="2">
              <a:defRPr/>
            </a:lvl3pPr>
            <a:lvl4pPr lvl="3">
              <a:defRPr/>
            </a:lvl4pPr>
            <a:lvl5pPr lvl="4">
              <a:defRPr/>
            </a:lvl5pPr>
            <a:lvl6pPr lvl="5">
              <a:defRPr/>
            </a:lvl6pPr>
            <a:lvl7pPr lvl="6">
              <a:defRPr/>
            </a:lvl7pPr>
            <a:lvl8pPr lvl="7">
              <a:defRPr/>
            </a:lvl8pPr>
            <a:lvl9pPr lvl="8">
              <a:defRPr/>
            </a:lvl9pPr>
          </a:lstStyle>
          <a:p>
            <a:pPr marL="0" lvl="0" algn="ctr" defTabSz="914400">
              <a:lnSpc>
                <a:spcPct val="130000"/>
              </a:lnSpc>
              <a:spcBef>
                <a:spcPct val="1"/>
              </a:spcBef>
              <a:buNone/>
              <a:defRPr lang="zh-CN" sz="3200" b="1">
                <a:solidFill>
                  <a:srgbClr val="000000">
                    <a:alpha val="100000"/>
                  </a:srgbClr>
                </a:solidFill>
                <a:latin typeface="Arial"/>
                <a:ea typeface="Arial"/>
              </a:defRPr>
            </a:pPr>
            <a:r>
              <a:rPr lang="en-US" sz="4000" b="1">
                <a:solidFill>
                  <a:srgbClr val="FFFFFF">
                    <a:alpha val="100000"/>
                  </a:srgbClr>
                </a:solidFill>
                <a:latin typeface="Arial"/>
                <a:ea typeface="Arial"/>
              </a:rPr>
              <a:t>CPU performance status</a:t>
            </a:r>
            <a:endParaRPr/>
          </a:p>
        </p:txBody>
      </p:sp>
      <p:sp>
        <p:nvSpPr>
          <p:cNvPr id="11" name="灯片编号占位符 5"/>
          <p:cNvSpPr>
            <a:spLocks noGrp="1"/>
          </p:cNvSpPr>
          <p:nvPr>
            <p:ph type="sldNum" idx="12"/>
          </p:nvPr>
        </p:nvSpPr>
        <p:spPr/>
        <p:txBody>
          <a:bodyPr/>
          <a:lstStyle/>
          <a:p>
            <a:fld id="{2A18DFAB-279D-45FB-8988-01B47F34F95A}" type="slidenum">
              <a:rPr lang="en-US" altLang="zh-CN"/>
              <a:t>10</a:t>
            </a:fld>
            <a:endParaRPr lang="zh-CN"/>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内容占位符 2"/>
          <p:cNvSpPr>
            <a:spLocks noGrp="1"/>
          </p:cNvSpPr>
          <p:nvPr>
            <p:ph idx="1"/>
          </p:nvPr>
        </p:nvSpPr>
        <p:spPr>
          <a:xfrm>
            <a:off x="423789" y="963556"/>
            <a:ext cx="11191740" cy="2157150"/>
          </a:xfrm>
          <a:ln/>
        </p:spPr>
        <p:txBody>
          <a:bodyPr vert="horz" wrap="square" lIns="91440" tIns="45720" rIns="91440" bIns="45720" anchor="t">
            <a:normAutofit/>
          </a:bodyPr>
          <a:lstStyle/>
          <a:p>
            <a:pPr marL="228600" lvl="0" indent="-228600" algn="l" defTabSz="914400">
              <a:lnSpc>
                <a:spcPct val="130000"/>
              </a:lnSpc>
              <a:spcBef>
                <a:spcPts val="1000"/>
              </a:spcBef>
              <a:buFont typeface="Arial" charset="0"/>
              <a:buChar char="•"/>
              <a:defRPr lang="zh-CN" sz="2000">
                <a:solidFill>
                  <a:schemeClr val="tx1">
                    <a:alpha val="100000"/>
                  </a:schemeClr>
                </a:solidFill>
                <a:latin typeface="Arial"/>
                <a:ea typeface="Arial"/>
              </a:defRPr>
            </a:pPr>
            <a:r>
              <a:rPr lang="en-US" sz="2000" b="0" i="0" u="none" strike="noStrike">
                <a:solidFill>
                  <a:schemeClr val="tx1">
                    <a:alpha val="100000"/>
                  </a:schemeClr>
                </a:solidFill>
                <a:latin typeface="Arial"/>
                <a:ea typeface="Arial"/>
              </a:rPr>
              <a:t>A common geometry and event display system is being developed</a:t>
            </a:r>
            <a:endParaRPr lang="zh-CN" sz="2000">
              <a:solidFill>
                <a:schemeClr val="tx1">
                  <a:alpha val="100000"/>
                </a:schemeClr>
              </a:solidFill>
              <a:latin typeface="Arial"/>
              <a:ea typeface="Arial"/>
            </a:endParaRPr>
          </a:p>
          <a:p>
            <a:pPr marL="685800" lvl="2" indent="-228600" algn="l" defTabSz="914400">
              <a:lnSpc>
                <a:spcPct val="100000"/>
              </a:lnSpc>
              <a:spcBef>
                <a:spcPts val="1000"/>
              </a:spcBef>
              <a:buFont typeface="Arial" charset="0"/>
              <a:buChar char="•"/>
              <a:defRPr lang="zh-CN" sz="2000">
                <a:solidFill>
                  <a:schemeClr val="tx1">
                    <a:alpha val="100000"/>
                  </a:schemeClr>
                </a:solidFill>
                <a:latin typeface="Arial"/>
                <a:ea typeface="Arial"/>
              </a:defRPr>
            </a:pPr>
            <a:r>
              <a:rPr lang="en-US" sz="2000" b="0" i="0" u="none" strike="noStrike">
                <a:solidFill>
                  <a:schemeClr val="tx1">
                    <a:alpha val="100000"/>
                  </a:schemeClr>
                </a:solidFill>
                <a:latin typeface="Arial"/>
                <a:ea typeface="Arial"/>
              </a:rPr>
              <a:t>Based on </a:t>
            </a:r>
            <a:r>
              <a:rPr lang="zh-CN" sz="2000" b="1" i="0" u="none" strike="noStrike">
                <a:solidFill>
                  <a:srgbClr val="0942A1">
                    <a:alpha val="100000"/>
                  </a:srgbClr>
                </a:solidFill>
                <a:latin typeface="Arial"/>
                <a:ea typeface="Arial"/>
              </a:rPr>
              <a:t>Web3D</a:t>
            </a:r>
            <a:r>
              <a:rPr lang="en-US" sz="2000" b="0" i="0" u="none" strike="noStrike">
                <a:solidFill>
                  <a:schemeClr val="tx1">
                    <a:alpha val="100000"/>
                  </a:schemeClr>
                </a:solidFill>
                <a:latin typeface="Arial"/>
                <a:ea typeface="Arial"/>
              </a:rPr>
              <a:t> technology and the open-source </a:t>
            </a:r>
            <a:r>
              <a:rPr lang="zh-CN" sz="2000" b="1" i="0" u="none" strike="noStrike">
                <a:solidFill>
                  <a:srgbClr val="0942A1">
                    <a:alpha val="100000"/>
                  </a:srgbClr>
                </a:solidFill>
                <a:latin typeface="Arial"/>
                <a:ea typeface="Arial"/>
              </a:rPr>
              <a:t>JSROOT</a:t>
            </a:r>
            <a:endParaRPr lang="zh-CN" sz="2000">
              <a:solidFill>
                <a:schemeClr val="tx1">
                  <a:alpha val="100000"/>
                </a:schemeClr>
              </a:solidFill>
              <a:latin typeface="Arial"/>
              <a:ea typeface="Arial"/>
            </a:endParaRPr>
          </a:p>
          <a:p>
            <a:pPr marL="685800" lvl="2" indent="-228600" algn="l" defTabSz="914400">
              <a:lnSpc>
                <a:spcPct val="100000"/>
              </a:lnSpc>
              <a:spcBef>
                <a:spcPts val="1000"/>
              </a:spcBef>
              <a:buFont typeface="Arial" charset="0"/>
              <a:buChar char="•"/>
              <a:defRPr lang="zh-CN" sz="2000">
                <a:solidFill>
                  <a:schemeClr val="tx1">
                    <a:alpha val="100000"/>
                  </a:schemeClr>
                </a:solidFill>
                <a:latin typeface="Arial"/>
                <a:ea typeface="Arial"/>
              </a:defRPr>
            </a:pPr>
            <a:r>
              <a:rPr lang="en-US" sz="2000" b="0" i="0" u="none" strike="noStrike">
                <a:solidFill>
                  <a:schemeClr val="tx1">
                    <a:alpha val="100000"/>
                  </a:schemeClr>
                </a:solidFill>
                <a:latin typeface="Arial"/>
                <a:ea typeface="Arial"/>
              </a:rPr>
              <a:t>3D engine and graphic library based on </a:t>
            </a:r>
            <a:r>
              <a:rPr lang="zh-CN" sz="2000" b="1" i="0" u="none" strike="noStrike">
                <a:solidFill>
                  <a:srgbClr val="0942A1">
                    <a:alpha val="100000"/>
                  </a:srgbClr>
                </a:solidFill>
                <a:latin typeface="Arial"/>
                <a:ea typeface="Arial"/>
              </a:rPr>
              <a:t>Three.JS</a:t>
            </a:r>
            <a:endParaRPr lang="zh-CN" sz="2000">
              <a:solidFill>
                <a:schemeClr val="tx1">
                  <a:alpha val="100000"/>
                </a:schemeClr>
              </a:solidFill>
              <a:latin typeface="Arial"/>
              <a:ea typeface="Arial"/>
            </a:endParaRPr>
          </a:p>
          <a:p>
            <a:pPr marL="685800" lvl="2" indent="-228600" algn="l" defTabSz="914400">
              <a:lnSpc>
                <a:spcPct val="100000"/>
              </a:lnSpc>
              <a:spcBef>
                <a:spcPts val="1000"/>
              </a:spcBef>
              <a:buFont typeface="Arial" charset="0"/>
              <a:buChar char="•"/>
              <a:defRPr lang="zh-CN" sz="2000">
                <a:solidFill>
                  <a:schemeClr val="tx1">
                    <a:alpha val="100000"/>
                  </a:schemeClr>
                </a:solidFill>
                <a:latin typeface="Arial"/>
                <a:ea typeface="Arial"/>
              </a:defRPr>
            </a:pPr>
            <a:r>
              <a:rPr lang="en-US" sz="2000" b="0" i="0" u="none" strike="noStrike">
                <a:solidFill>
                  <a:schemeClr val="tx1">
                    <a:alpha val="100000"/>
                  </a:schemeClr>
                </a:solidFill>
                <a:latin typeface="Arial"/>
                <a:ea typeface="Arial"/>
              </a:rPr>
              <a:t>Using the Vue.js HTML5 development framework toimplement the </a:t>
            </a:r>
            <a:r>
              <a:rPr lang="zh-CN" sz="2000" b="1" i="0" u="none" strike="noStrike">
                <a:solidFill>
                  <a:srgbClr val="0942A1">
                    <a:alpha val="100000"/>
                  </a:srgbClr>
                </a:solidFill>
                <a:latin typeface="Arial"/>
                <a:ea typeface="Arial"/>
              </a:rPr>
              <a:t>Web interface</a:t>
            </a:r>
            <a:endParaRPr lang="zh-CN" sz="2000">
              <a:solidFill>
                <a:schemeClr val="tx1">
                  <a:alpha val="100000"/>
                </a:schemeClr>
              </a:solidFill>
              <a:latin typeface="Arial"/>
              <a:ea typeface="Arial"/>
            </a:endParaRPr>
          </a:p>
        </p:txBody>
      </p:sp>
      <p:pic>
        <p:nvPicPr>
          <p:cNvPr id="14" name="图片 13"/>
          <p:cNvPicPr>
            <a:picLocks noChangeAspect="1"/>
          </p:cNvPicPr>
          <p:nvPr/>
        </p:nvPicPr>
        <p:blipFill>
          <a:blip r:embed="rId2"/>
          <a:stretch>
            <a:fillRect/>
          </a:stretch>
        </p:blipFill>
        <p:spPr>
          <a:xfrm>
            <a:off x="1041628" y="2952120"/>
            <a:ext cx="4184559" cy="3677890"/>
          </a:xfrm>
          <a:prstGeom prst="rect">
            <a:avLst/>
          </a:prstGeom>
        </p:spPr>
      </p:pic>
      <p:pic>
        <p:nvPicPr>
          <p:cNvPr id="15" name="图片 14"/>
          <p:cNvPicPr>
            <a:picLocks noChangeAspect="1"/>
          </p:cNvPicPr>
          <p:nvPr/>
        </p:nvPicPr>
        <p:blipFill>
          <a:blip r:embed="rId3"/>
          <a:stretch>
            <a:fillRect/>
          </a:stretch>
        </p:blipFill>
        <p:spPr>
          <a:xfrm>
            <a:off x="6965813" y="2783534"/>
            <a:ext cx="3468979" cy="3846476"/>
          </a:xfrm>
          <a:prstGeom prst="rect">
            <a:avLst/>
          </a:prstGeom>
        </p:spPr>
      </p:pic>
      <p:sp>
        <p:nvSpPr>
          <p:cNvPr id="16" name="标题 1"/>
          <p:cNvSpPr txBox="1">
            <a:spLocks noGrp="1"/>
          </p:cNvSpPr>
          <p:nvPr/>
        </p:nvSpPr>
        <p:spPr>
          <a:xfrm>
            <a:off x="500130" y="152584"/>
            <a:ext cx="11191740" cy="601126"/>
          </a:xfrm>
          <a:prstGeom prst="rect">
            <a:avLst/>
          </a:prstGeom>
          <a:ln/>
        </p:spPr>
        <p:txBody>
          <a:bodyPr vert="horz" lIns="91440" tIns="45720" rIns="91440" bIns="45720" anchor="ctr">
            <a:noAutofit/>
          </a:bodyPr>
          <a:lstStyle>
            <a:lvl1pPr lvl="0" algn="l" defTabSz="914400">
              <a:lnSpc>
                <a:spcPct val="130000"/>
              </a:lnSpc>
              <a:spcBef>
                <a:spcPct val="1"/>
              </a:spcBef>
              <a:buNone/>
              <a:defRPr lang="zh-CN" sz="3200" b="1">
                <a:solidFill>
                  <a:srgbClr val="000000"/>
                </a:solidFill>
                <a:latin typeface="Arial"/>
                <a:ea typeface="Arial"/>
              </a:defRPr>
            </a:lvl1pPr>
            <a:lvl2pPr lvl="1">
              <a:defRPr/>
            </a:lvl2pPr>
            <a:lvl3pPr lvl="2">
              <a:defRPr/>
            </a:lvl3pPr>
            <a:lvl4pPr lvl="3">
              <a:defRPr/>
            </a:lvl4pPr>
            <a:lvl5pPr lvl="4">
              <a:defRPr/>
            </a:lvl5pPr>
            <a:lvl6pPr lvl="5">
              <a:defRPr/>
            </a:lvl6pPr>
            <a:lvl7pPr lvl="6">
              <a:defRPr/>
            </a:lvl7pPr>
            <a:lvl8pPr lvl="7">
              <a:defRPr/>
            </a:lvl8pPr>
            <a:lvl9pPr lvl="8">
              <a:defRPr/>
            </a:lvl9pPr>
          </a:lstStyle>
          <a:p>
            <a:pPr marL="0" lvl="0" algn="ctr" defTabSz="914400">
              <a:lnSpc>
                <a:spcPct val="130000"/>
              </a:lnSpc>
              <a:spcBef>
                <a:spcPct val="1"/>
              </a:spcBef>
              <a:buNone/>
              <a:defRPr lang="zh-CN" sz="3200" b="1">
                <a:solidFill>
                  <a:srgbClr val="000000">
                    <a:alpha val="100000"/>
                  </a:srgbClr>
                </a:solidFill>
                <a:latin typeface="Arial"/>
                <a:ea typeface="Arial"/>
              </a:defRPr>
            </a:pPr>
            <a:r>
              <a:rPr lang="en-US" sz="4000" b="1">
                <a:solidFill>
                  <a:srgbClr val="FFFFFF">
                    <a:alpha val="100000"/>
                  </a:srgbClr>
                </a:solidFill>
                <a:latin typeface="Arial"/>
                <a:ea typeface="Arial"/>
              </a:rPr>
              <a:t>Event display</a:t>
            </a:r>
            <a:endParaRPr/>
          </a:p>
        </p:txBody>
      </p:sp>
      <p:sp>
        <p:nvSpPr>
          <p:cNvPr id="17" name="灯片编号占位符 5"/>
          <p:cNvSpPr>
            <a:spLocks noGrp="1"/>
          </p:cNvSpPr>
          <p:nvPr>
            <p:ph type="sldNum" idx="12"/>
          </p:nvPr>
        </p:nvSpPr>
        <p:spPr/>
        <p:txBody>
          <a:bodyPr/>
          <a:lstStyle/>
          <a:p>
            <a:fld id="{2A18DFAB-279D-45FB-8988-01B47F34F95A}" type="slidenum">
              <a:rPr lang="en-US" altLang="zh-CN"/>
              <a:t>11</a:t>
            </a:fld>
            <a:endParaRPr lang="zh-CN"/>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标题 1"/>
          <p:cNvSpPr>
            <a:spLocks noGrp="1"/>
          </p:cNvSpPr>
          <p:nvPr>
            <p:ph type="title"/>
          </p:nvPr>
        </p:nvSpPr>
        <p:spPr/>
        <p:txBody>
          <a:bodyPr>
            <a:normAutofit/>
          </a:bodyPr>
          <a:lstStyle/>
          <a:p>
            <a:pPr>
              <a:buNone/>
            </a:pPr>
            <a:r>
              <a:rPr lang="en-US"/>
              <a:t>simulation, digitization, background  mixing</a:t>
            </a:r>
            <a:endParaRPr/>
          </a:p>
        </p:txBody>
      </p:sp>
      <p:sp>
        <p:nvSpPr>
          <p:cNvPr id="20" name="文本占位符 2"/>
          <p:cNvSpPr>
            <a:spLocks noGrp="1"/>
          </p:cNvSpPr>
          <p:nvPr>
            <p:ph type="body" idx="1"/>
          </p:nvPr>
        </p:nvSpPr>
        <p:spPr/>
        <p:txBody>
          <a:bodyPr/>
          <a:lstStyle/>
          <a:p>
            <a:endParaRPr/>
          </a:p>
        </p:txBody>
      </p:sp>
      <p:sp>
        <p:nvSpPr>
          <p:cNvPr id="21" name="灯片编号占位符 5"/>
          <p:cNvSpPr>
            <a:spLocks noGrp="1"/>
          </p:cNvSpPr>
          <p:nvPr>
            <p:ph type="sldNum" idx="12"/>
          </p:nvPr>
        </p:nvSpPr>
        <p:spPr/>
        <p:txBody>
          <a:bodyPr/>
          <a:lstStyle/>
          <a:p>
            <a:fld id="{C8B94FA0-F740-4CDC-A935-5AEA919A98DA}" type="slidenum">
              <a:rPr lang="en-US" altLang="zh-CN"/>
              <a:t>12</a:t>
            </a:fld>
            <a:endParaRPr lang="zh-CN"/>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标题 1"/>
          <p:cNvSpPr>
            <a:spLocks noGrp="1"/>
          </p:cNvSpPr>
          <p:nvPr>
            <p:ph type="title" idx="4294967295"/>
          </p:nvPr>
        </p:nvSpPr>
        <p:spPr>
          <a:xfrm>
            <a:off x="500130" y="124245"/>
            <a:ext cx="11191740" cy="601126"/>
          </a:xfrm>
          <a:prstGeom prst="rect">
            <a:avLst/>
          </a:prstGeom>
        </p:spPr>
        <p:txBody>
          <a:bodyPr>
            <a:noAutofit/>
          </a:bodyPr>
          <a:lstStyle/>
          <a:p>
            <a:pPr algn="ctr">
              <a:buNone/>
            </a:pPr>
            <a:r>
              <a:rPr lang="en-US" sz="4000">
                <a:solidFill>
                  <a:schemeClr val="bg1">
                    <a:alpha val="100000"/>
                  </a:schemeClr>
                </a:solidFill>
              </a:rPr>
              <a:t>Full Simulation</a:t>
            </a:r>
            <a:endParaRPr/>
          </a:p>
        </p:txBody>
      </p:sp>
      <p:sp>
        <p:nvSpPr>
          <p:cNvPr id="24" name="内容占位符 23"/>
          <p:cNvSpPr>
            <a:spLocks noGrp="1"/>
          </p:cNvSpPr>
          <p:nvPr>
            <p:ph idx="1"/>
          </p:nvPr>
        </p:nvSpPr>
        <p:spPr>
          <a:xfrm>
            <a:off x="500130" y="1136801"/>
            <a:ext cx="11191740" cy="2292199"/>
          </a:xfrm>
          <a:prstGeom prst="rect">
            <a:avLst/>
          </a:prstGeom>
        </p:spPr>
        <p:txBody>
          <a:bodyPr>
            <a:normAutofit fontScale="97500" lnSpcReduction="10000"/>
          </a:bodyPr>
          <a:lstStyle/>
          <a:p>
            <a:pPr marL="228600" lvl="0" indent="-228600" algn="l" defTabSz="914400">
              <a:lnSpc>
                <a:spcPct val="130000"/>
              </a:lnSpc>
              <a:spcBef>
                <a:spcPts val="1000"/>
              </a:spcBef>
              <a:buFont typeface="Arial" charset="0"/>
              <a:buChar char="•"/>
              <a:defRPr lang="zh-CN" sz="2000">
                <a:solidFill>
                  <a:schemeClr val="tx1">
                    <a:alpha val="100000"/>
                  </a:schemeClr>
                </a:solidFill>
                <a:latin typeface="Arial"/>
                <a:ea typeface="Arial"/>
              </a:defRPr>
            </a:pPr>
            <a:r>
              <a:rPr lang="zh-CN" sz="2000" b="1" i="0" u="none" strike="noStrike">
                <a:solidFill>
                  <a:srgbClr val="0942A1">
                    <a:alpha val="100000"/>
                  </a:srgbClr>
                </a:solidFill>
                <a:latin typeface="Arial"/>
                <a:ea typeface="Arial"/>
              </a:rPr>
              <a:t>Full chain</a:t>
            </a:r>
            <a:r>
              <a:rPr lang="zh-CN" sz="2000">
                <a:solidFill>
                  <a:srgbClr val="FF0000">
                    <a:alpha val="100000"/>
                  </a:srgbClr>
                </a:solidFill>
                <a:latin typeface="Arial"/>
                <a:ea typeface="Arial"/>
              </a:rPr>
              <a:t> </a:t>
            </a:r>
            <a:r>
              <a:rPr lang="zh-CN" sz="2000">
                <a:solidFill>
                  <a:srgbClr val="000000">
                    <a:alpha val="100000"/>
                  </a:srgbClr>
                </a:solidFill>
                <a:latin typeface="Arial"/>
                <a:ea typeface="Arial"/>
              </a:rPr>
              <a:t>of detector simulation from generator to simulated information is built</a:t>
            </a:r>
            <a:endParaRPr lang="zh-CN" sz="2000">
              <a:solidFill>
                <a:schemeClr val="tx1">
                  <a:alpha val="100000"/>
                </a:schemeClr>
              </a:solidFill>
              <a:latin typeface="Arial"/>
              <a:ea typeface="Arial"/>
            </a:endParaRPr>
          </a:p>
          <a:p>
            <a:pPr marL="228600" lvl="0" indent="-228600" algn="l" defTabSz="914400">
              <a:lnSpc>
                <a:spcPct val="130000"/>
              </a:lnSpc>
              <a:spcBef>
                <a:spcPts val="1000"/>
              </a:spcBef>
              <a:buFont typeface="Arial" charset="0"/>
              <a:buChar char="•"/>
              <a:defRPr lang="zh-CN" sz="2000">
                <a:solidFill>
                  <a:schemeClr val="tx1">
                    <a:alpha val="100000"/>
                  </a:schemeClr>
                </a:solidFill>
                <a:latin typeface="Arial"/>
                <a:ea typeface="Arial"/>
              </a:defRPr>
            </a:pPr>
            <a:r>
              <a:rPr lang="zh-CN" sz="2000">
                <a:solidFill>
                  <a:srgbClr val="000000">
                    <a:alpha val="100000"/>
                  </a:srgbClr>
                </a:solidFill>
                <a:latin typeface="Arial"/>
                <a:ea typeface="Arial"/>
              </a:rPr>
              <a:t>Providing </a:t>
            </a:r>
            <a:r>
              <a:rPr lang="zh-CN" sz="2000" b="1" i="0" u="none" strike="noStrike">
                <a:solidFill>
                  <a:srgbClr val="0942A1">
                    <a:alpha val="100000"/>
                  </a:srgbClr>
                </a:solidFill>
                <a:latin typeface="Arial"/>
                <a:ea typeface="Arial"/>
              </a:rPr>
              <a:t>flexible configuration</a:t>
            </a:r>
            <a:r>
              <a:rPr lang="zh-CN" sz="2000">
                <a:solidFill>
                  <a:srgbClr val="FF0000">
                    <a:alpha val="100000"/>
                  </a:srgbClr>
                </a:solidFill>
                <a:latin typeface="Arial"/>
                <a:ea typeface="Arial"/>
              </a:rPr>
              <a:t> </a:t>
            </a:r>
            <a:r>
              <a:rPr lang="zh-CN" sz="2000">
                <a:solidFill>
                  <a:srgbClr val="000000">
                    <a:alpha val="100000"/>
                  </a:srgbClr>
                </a:solidFill>
                <a:latin typeface="Arial"/>
                <a:ea typeface="Arial"/>
              </a:rPr>
              <a:t>for different purposes of detector simulation</a:t>
            </a:r>
            <a:endParaRPr lang="zh-CN" sz="2000">
              <a:solidFill>
                <a:schemeClr val="tx1">
                  <a:alpha val="100000"/>
                </a:schemeClr>
              </a:solidFill>
              <a:latin typeface="Arial"/>
              <a:ea typeface="Arial"/>
            </a:endParaRPr>
          </a:p>
          <a:p>
            <a:pPr marL="685800" lvl="1" indent="-228600" algn="l" defTabSz="914400">
              <a:lnSpc>
                <a:spcPct val="130000"/>
              </a:lnSpc>
              <a:spcBef>
                <a:spcPts val="500"/>
              </a:spcBef>
              <a:buFont typeface="Arial" charset="0"/>
              <a:buChar char="•"/>
              <a:defRPr lang="zh-CN" sz="2000">
                <a:solidFill>
                  <a:schemeClr val="tx1">
                    <a:alpha val="100000"/>
                  </a:schemeClr>
                </a:solidFill>
                <a:latin typeface="Arial"/>
                <a:ea typeface="Arial"/>
              </a:defRPr>
            </a:pPr>
            <a:r>
              <a:rPr lang="zh-CN" sz="2000" b="1" i="0" u="none" strike="noStrike">
                <a:solidFill>
                  <a:srgbClr val="0942A1">
                    <a:alpha val="100000"/>
                  </a:srgbClr>
                </a:solidFill>
                <a:latin typeface="Arial"/>
                <a:ea typeface="Arial"/>
              </a:rPr>
              <a:t>Generator </a:t>
            </a:r>
            <a:r>
              <a:rPr lang="zh-CN" sz="1800">
                <a:solidFill>
                  <a:srgbClr val="000000">
                    <a:alpha val="100000"/>
                  </a:srgbClr>
                </a:solidFill>
                <a:latin typeface="Arial"/>
                <a:ea typeface="Arial"/>
              </a:rPr>
              <a:t>for different physics topics i.e. Babayaga, KKMC, Phokhara, DIAG36, BBBrem …</a:t>
            </a:r>
            <a:endParaRPr lang="zh-CN" sz="2000">
              <a:solidFill>
                <a:schemeClr val="tx1">
                  <a:alpha val="100000"/>
                </a:schemeClr>
              </a:solidFill>
              <a:latin typeface="Arial"/>
              <a:ea typeface="Arial"/>
            </a:endParaRPr>
          </a:p>
          <a:p>
            <a:pPr marL="685800" lvl="1" indent="-228600" algn="l" defTabSz="914400">
              <a:lnSpc>
                <a:spcPct val="130000"/>
              </a:lnSpc>
              <a:spcBef>
                <a:spcPts val="500"/>
              </a:spcBef>
              <a:buFont typeface="Arial" charset="0"/>
              <a:buChar char="•"/>
              <a:defRPr lang="zh-CN" sz="2000">
                <a:solidFill>
                  <a:schemeClr val="tx1">
                    <a:alpha val="100000"/>
                  </a:schemeClr>
                </a:solidFill>
                <a:latin typeface="Arial"/>
                <a:ea typeface="Arial"/>
              </a:defRPr>
            </a:pPr>
            <a:r>
              <a:rPr lang="zh-CN" sz="2222" b="1" i="0" u="none" strike="noStrike">
                <a:solidFill>
                  <a:srgbClr val="0942A1">
                    <a:alpha val="100000"/>
                  </a:srgbClr>
                </a:solidFill>
                <a:latin typeface="Arial"/>
                <a:ea typeface="Arial"/>
              </a:rPr>
              <a:t>Geometry</a:t>
            </a:r>
            <a:r>
              <a:rPr lang="zh-CN" sz="1800">
                <a:solidFill>
                  <a:srgbClr val="FF0000">
                    <a:alpha val="100000"/>
                  </a:srgbClr>
                </a:solidFill>
                <a:latin typeface="Arial"/>
                <a:ea typeface="Arial"/>
              </a:rPr>
              <a:t> </a:t>
            </a:r>
            <a:r>
              <a:rPr lang="zh-CN" sz="1800">
                <a:solidFill>
                  <a:srgbClr val="000000">
                    <a:alpha val="100000"/>
                  </a:srgbClr>
                </a:solidFill>
                <a:latin typeface="Arial"/>
                <a:ea typeface="Arial"/>
              </a:rPr>
              <a:t>for different detector design options</a:t>
            </a:r>
            <a:endParaRPr lang="zh-CN" sz="2000">
              <a:solidFill>
                <a:schemeClr val="tx1">
                  <a:alpha val="100000"/>
                </a:schemeClr>
              </a:solidFill>
              <a:latin typeface="Arial"/>
              <a:ea typeface="Arial"/>
            </a:endParaRPr>
          </a:p>
          <a:p>
            <a:pPr marL="685800" lvl="1" indent="-228600" algn="l" defTabSz="914400">
              <a:lnSpc>
                <a:spcPct val="130000"/>
              </a:lnSpc>
              <a:spcBef>
                <a:spcPts val="500"/>
              </a:spcBef>
              <a:buFont typeface="Arial" charset="0"/>
              <a:buChar char="•"/>
              <a:defRPr lang="zh-CN" sz="2000">
                <a:solidFill>
                  <a:schemeClr val="tx1">
                    <a:alpha val="100000"/>
                  </a:schemeClr>
                </a:solidFill>
                <a:latin typeface="Arial"/>
                <a:ea typeface="Arial"/>
              </a:defRPr>
            </a:pPr>
            <a:r>
              <a:rPr lang="zh-CN" sz="2222" b="1" i="0" u="none" strike="noStrike">
                <a:solidFill>
                  <a:srgbClr val="0942A1">
                    <a:alpha val="100000"/>
                  </a:srgbClr>
                </a:solidFill>
                <a:latin typeface="Arial"/>
                <a:ea typeface="Arial"/>
              </a:rPr>
              <a:t>User actions</a:t>
            </a:r>
            <a:r>
              <a:rPr lang="zh-CN" sz="1800">
                <a:solidFill>
                  <a:srgbClr val="FF0000">
                    <a:alpha val="100000"/>
                  </a:srgbClr>
                </a:solidFill>
                <a:latin typeface="Arial"/>
                <a:ea typeface="Arial"/>
              </a:rPr>
              <a:t> </a:t>
            </a:r>
            <a:r>
              <a:rPr lang="zh-CN" sz="1800">
                <a:solidFill>
                  <a:srgbClr val="000000">
                    <a:alpha val="100000"/>
                  </a:srgbClr>
                </a:solidFill>
                <a:latin typeface="Arial"/>
                <a:ea typeface="Arial"/>
              </a:rPr>
              <a:t>for recording MC truth information, G4Step level</a:t>
            </a:r>
            <a:endParaRPr lang="zh-CN" sz="2000">
              <a:solidFill>
                <a:schemeClr val="tx1">
                  <a:alpha val="100000"/>
                </a:schemeClr>
              </a:solidFill>
              <a:latin typeface="Arial"/>
              <a:ea typeface="Arial"/>
            </a:endParaRPr>
          </a:p>
        </p:txBody>
      </p:sp>
      <p:sp>
        <p:nvSpPr>
          <p:cNvPr id="25" name="灯片编号占位符 5"/>
          <p:cNvSpPr>
            <a:spLocks noGrp="1"/>
          </p:cNvSpPr>
          <p:nvPr>
            <p:ph type="sldNum" idx="12"/>
          </p:nvPr>
        </p:nvSpPr>
        <p:spPr/>
        <p:txBody>
          <a:bodyPr/>
          <a:lstStyle/>
          <a:p>
            <a:fld id="{2A18DFAB-279D-45FB-8988-01B47F34F95A}" type="slidenum">
              <a:rPr lang="en-US" altLang="zh-CN"/>
              <a:t>13</a:t>
            </a:fld>
            <a:endParaRPr lang="zh-CN"/>
          </a:p>
        </p:txBody>
      </p:sp>
      <p:pic>
        <p:nvPicPr>
          <p:cNvPr id="26" name="图片 25"/>
          <p:cNvPicPr>
            <a:picLocks noChangeAspect="1"/>
          </p:cNvPicPr>
          <p:nvPr/>
        </p:nvPicPr>
        <p:blipFill>
          <a:blip r:embed="rId2"/>
          <a:stretch>
            <a:fillRect/>
          </a:stretch>
        </p:blipFill>
        <p:spPr>
          <a:xfrm>
            <a:off x="1184128" y="3429000"/>
            <a:ext cx="9823743" cy="3049136"/>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标题 1"/>
          <p:cNvSpPr>
            <a:spLocks noGrp="1"/>
          </p:cNvSpPr>
          <p:nvPr>
            <p:ph type="title" idx="4294967295"/>
          </p:nvPr>
        </p:nvSpPr>
        <p:spPr>
          <a:xfrm>
            <a:off x="500130" y="124245"/>
            <a:ext cx="11191740" cy="601126"/>
          </a:xfrm>
          <a:prstGeom prst="rect">
            <a:avLst/>
          </a:prstGeom>
        </p:spPr>
        <p:txBody>
          <a:bodyPr>
            <a:noAutofit/>
          </a:bodyPr>
          <a:lstStyle/>
          <a:p>
            <a:pPr algn="ctr">
              <a:buNone/>
            </a:pPr>
            <a:r>
              <a:rPr lang="en-US" sz="4000">
                <a:solidFill>
                  <a:schemeClr val="bg1">
                    <a:alpha val="100000"/>
                  </a:schemeClr>
                </a:solidFill>
              </a:rPr>
              <a:t>Digitization</a:t>
            </a:r>
            <a:endParaRPr/>
          </a:p>
        </p:txBody>
      </p:sp>
      <p:sp>
        <p:nvSpPr>
          <p:cNvPr id="42" name="内容占位符 41"/>
          <p:cNvSpPr>
            <a:spLocks noGrp="1"/>
          </p:cNvSpPr>
          <p:nvPr>
            <p:ph idx="1"/>
          </p:nvPr>
        </p:nvSpPr>
        <p:spPr>
          <a:xfrm>
            <a:off x="500130" y="970671"/>
            <a:ext cx="11191740" cy="2283841"/>
          </a:xfrm>
          <a:prstGeom prst="rect">
            <a:avLst/>
          </a:prstGeom>
        </p:spPr>
        <p:txBody>
          <a:bodyPr>
            <a:normAutofit fontScale="92500" lnSpcReduction="20000"/>
          </a:bodyPr>
          <a:lstStyle/>
          <a:p>
            <a:pPr marL="228600" lvl="0" indent="-228600" algn="l" defTabSz="914400">
              <a:lnSpc>
                <a:spcPct val="130000"/>
              </a:lnSpc>
              <a:spcBef>
                <a:spcPts val="1000"/>
              </a:spcBef>
              <a:buFont typeface="Arial" charset="0"/>
              <a:buChar char="•"/>
              <a:defRPr lang="zh-CN" sz="2000">
                <a:solidFill>
                  <a:schemeClr val="tx1">
                    <a:alpha val="100000"/>
                  </a:schemeClr>
                </a:solidFill>
                <a:latin typeface="Arial"/>
                <a:ea typeface="Arial"/>
              </a:defRPr>
            </a:pPr>
            <a:r>
              <a:rPr lang="zh-CN" sz="2000">
                <a:solidFill>
                  <a:srgbClr val="000000">
                    <a:alpha val="100000"/>
                  </a:srgbClr>
                </a:solidFill>
                <a:latin typeface="Arial"/>
                <a:ea typeface="Arial"/>
              </a:rPr>
              <a:t>Developed a </a:t>
            </a:r>
            <a:r>
              <a:rPr lang="zh-CN" sz="2117" b="1" i="0" u="none" strike="noStrike">
                <a:solidFill>
                  <a:srgbClr val="0942A1">
                    <a:alpha val="100000"/>
                  </a:srgbClr>
                </a:solidFill>
                <a:latin typeface="Arial"/>
                <a:ea typeface="Arial"/>
              </a:rPr>
              <a:t>unified digitization framework</a:t>
            </a:r>
            <a:r>
              <a:rPr lang="zh-CN" sz="2000">
                <a:solidFill>
                  <a:srgbClr val="FF0000">
                    <a:alpha val="100000"/>
                  </a:srgbClr>
                </a:solidFill>
                <a:latin typeface="Arial"/>
                <a:ea typeface="Arial"/>
              </a:rPr>
              <a:t> </a:t>
            </a:r>
            <a:r>
              <a:rPr lang="zh-CN" sz="2000">
                <a:solidFill>
                  <a:srgbClr val="000000">
                    <a:alpha val="100000"/>
                  </a:srgbClr>
                </a:solidFill>
                <a:latin typeface="Arial"/>
                <a:ea typeface="Arial"/>
              </a:rPr>
              <a:t>for all sub-detectors within OSCAR</a:t>
            </a:r>
            <a:endParaRPr lang="zh-CN" sz="2000">
              <a:solidFill>
                <a:schemeClr val="tx1">
                  <a:alpha val="100000"/>
                </a:schemeClr>
              </a:solidFill>
              <a:latin typeface="Arial"/>
              <a:ea typeface="Arial"/>
            </a:endParaRPr>
          </a:p>
          <a:p>
            <a:pPr marL="228600" lvl="0" indent="-228600" algn="l" defTabSz="914400">
              <a:lnSpc>
                <a:spcPct val="130000"/>
              </a:lnSpc>
              <a:spcBef>
                <a:spcPts val="1000"/>
              </a:spcBef>
              <a:buFont typeface="Arial" charset="0"/>
              <a:buChar char="•"/>
              <a:defRPr lang="zh-CN" sz="2000">
                <a:solidFill>
                  <a:schemeClr val="tx1">
                    <a:alpha val="100000"/>
                  </a:schemeClr>
                </a:solidFill>
                <a:latin typeface="Arial"/>
                <a:ea typeface="Arial"/>
              </a:defRPr>
            </a:pPr>
            <a:r>
              <a:rPr lang="en-US" sz="2000">
                <a:solidFill>
                  <a:srgbClr val="000000">
                    <a:alpha val="100000"/>
                  </a:srgbClr>
                </a:solidFill>
                <a:latin typeface="Arial"/>
                <a:ea typeface="Arial"/>
              </a:rPr>
              <a:t>All sub-detector moved to </a:t>
            </a:r>
            <a:r>
              <a:rPr lang="en-US" sz="2000" b="1">
                <a:solidFill>
                  <a:schemeClr val="bg2">
                    <a:lumMod val="50000"/>
                    <a:alpha val="100000"/>
                  </a:schemeClr>
                </a:solidFill>
                <a:latin typeface="Arial"/>
                <a:ea typeface="Arial"/>
              </a:rPr>
              <a:t>sampling method</a:t>
            </a:r>
            <a:r>
              <a:rPr lang="en-US" sz="2000" b="1">
                <a:solidFill>
                  <a:srgbClr val="002060">
                    <a:alpha val="100000"/>
                  </a:srgbClr>
                </a:solidFill>
                <a:latin typeface="Arial"/>
                <a:ea typeface="Arial"/>
              </a:rPr>
              <a:t>,</a:t>
            </a:r>
            <a:r>
              <a:rPr lang="en-US" sz="2000">
                <a:solidFill>
                  <a:srgbClr val="000000">
                    <a:alpha val="100000"/>
                  </a:srgbClr>
                </a:solidFill>
                <a:latin typeface="Arial"/>
                <a:ea typeface="Arial"/>
              </a:rPr>
              <a:t> including </a:t>
            </a:r>
            <a:r>
              <a:rPr lang="en-US" sz="2000" b="1">
                <a:solidFill>
                  <a:schemeClr val="bg2">
                    <a:lumMod val="50000"/>
                    <a:alpha val="100000"/>
                  </a:schemeClr>
                </a:solidFill>
                <a:latin typeface="Arial"/>
                <a:ea typeface="Arial"/>
              </a:rPr>
              <a:t>MDC dE/dx </a:t>
            </a:r>
            <a:r>
              <a:rPr lang="en-US" sz="2000">
                <a:solidFill>
                  <a:srgbClr val="000000">
                    <a:alpha val="100000"/>
                  </a:srgbClr>
                </a:solidFill>
                <a:latin typeface="Arial"/>
                <a:ea typeface="Arial"/>
              </a:rPr>
              <a:t>and </a:t>
            </a:r>
            <a:r>
              <a:rPr lang="en-US" sz="2000" b="1">
                <a:solidFill>
                  <a:schemeClr val="bg2">
                    <a:lumMod val="50000"/>
                    <a:alpha val="100000"/>
                  </a:schemeClr>
                </a:solidFill>
                <a:latin typeface="Arial"/>
                <a:ea typeface="Arial"/>
              </a:rPr>
              <a:t>hit position</a:t>
            </a:r>
            <a:endParaRPr/>
          </a:p>
          <a:p>
            <a:pPr marL="228600" lvl="0" indent="-228600" algn="l" defTabSz="914400">
              <a:lnSpc>
                <a:spcPct val="130000"/>
              </a:lnSpc>
              <a:spcBef>
                <a:spcPts val="1000"/>
              </a:spcBef>
              <a:buFont typeface="Arial" charset="0"/>
              <a:buChar char="•"/>
              <a:defRPr lang="zh-CN" sz="2000">
                <a:solidFill>
                  <a:schemeClr val="tx1">
                    <a:alpha val="100000"/>
                  </a:schemeClr>
                </a:solidFill>
                <a:latin typeface="Arial"/>
                <a:ea typeface="Arial"/>
              </a:defRPr>
            </a:pPr>
            <a:r>
              <a:rPr lang="en-US" sz="2000">
                <a:solidFill>
                  <a:srgbClr val="000000">
                    <a:alpha val="100000"/>
                  </a:srgbClr>
                </a:solidFill>
                <a:latin typeface="Arial"/>
                <a:ea typeface="Arial"/>
              </a:rPr>
              <a:t>Got </a:t>
            </a:r>
            <a:r>
              <a:rPr lang="en-US" sz="2000" b="1">
                <a:solidFill>
                  <a:schemeClr val="bg2">
                    <a:lumMod val="50000"/>
                    <a:alpha val="100000"/>
                  </a:schemeClr>
                </a:solidFill>
                <a:latin typeface="Arial"/>
                <a:ea typeface="Arial"/>
              </a:rPr>
              <a:t>breakthrough</a:t>
            </a:r>
            <a:r>
              <a:rPr lang="en-US" sz="2000">
                <a:solidFill>
                  <a:srgbClr val="000000">
                    <a:alpha val="100000"/>
                  </a:srgbClr>
                </a:solidFill>
                <a:latin typeface="Arial"/>
                <a:ea typeface="Arial"/>
              </a:rPr>
              <a:t> in the </a:t>
            </a:r>
            <a:r>
              <a:rPr lang="en-US" sz="2000" b="1">
                <a:solidFill>
                  <a:schemeClr val="bg2">
                    <a:lumMod val="50000"/>
                    <a:alpha val="100000"/>
                  </a:schemeClr>
                </a:solidFill>
                <a:latin typeface="Arial"/>
                <a:ea typeface="Arial"/>
              </a:rPr>
              <a:t>correction of offset</a:t>
            </a:r>
            <a:r>
              <a:rPr lang="en-US" sz="2000">
                <a:solidFill>
                  <a:srgbClr val="FF0200">
                    <a:alpha val="100000"/>
                  </a:srgbClr>
                </a:solidFill>
                <a:latin typeface="Arial"/>
                <a:ea typeface="Arial"/>
              </a:rPr>
              <a:t> </a:t>
            </a:r>
            <a:r>
              <a:rPr lang="en-US" sz="2000">
                <a:solidFill>
                  <a:schemeClr val="tx1">
                    <a:alpha val="100000"/>
                  </a:schemeClr>
                </a:solidFill>
                <a:latin typeface="Arial"/>
                <a:ea typeface="Arial"/>
              </a:rPr>
              <a:t>for</a:t>
            </a:r>
            <a:r>
              <a:rPr lang="en-US" sz="2000">
                <a:solidFill>
                  <a:srgbClr val="FF0200">
                    <a:alpha val="100000"/>
                  </a:srgbClr>
                </a:solidFill>
                <a:latin typeface="Arial"/>
                <a:ea typeface="Arial"/>
              </a:rPr>
              <a:t> </a:t>
            </a:r>
            <a:r>
              <a:rPr lang="en-US" sz="2000" b="1">
                <a:solidFill>
                  <a:schemeClr val="bg2">
                    <a:lumMod val="50000"/>
                    <a:alpha val="100000"/>
                  </a:schemeClr>
                </a:solidFill>
                <a:latin typeface="Arial"/>
                <a:ea typeface="Arial"/>
              </a:rPr>
              <a:t>ITKW</a:t>
            </a:r>
            <a:r>
              <a:rPr lang="en-US" sz="2000">
                <a:solidFill>
                  <a:srgbClr val="000000">
                    <a:alpha val="100000"/>
                  </a:srgbClr>
                </a:solidFill>
                <a:latin typeface="Arial"/>
                <a:ea typeface="Arial"/>
              </a:rPr>
              <a:t>'s reconstruction position</a:t>
            </a:r>
            <a:endParaRPr/>
          </a:p>
          <a:p>
            <a:pPr marL="228600" lvl="0" indent="-228600" algn="l" defTabSz="914400">
              <a:lnSpc>
                <a:spcPct val="130000"/>
              </a:lnSpc>
              <a:spcBef>
                <a:spcPts val="1000"/>
              </a:spcBef>
              <a:buFont typeface="Arial" charset="0"/>
              <a:buChar char="•"/>
              <a:defRPr lang="zh-CN" sz="2000">
                <a:solidFill>
                  <a:schemeClr val="tx1">
                    <a:alpha val="100000"/>
                  </a:schemeClr>
                </a:solidFill>
                <a:latin typeface="Arial"/>
                <a:ea typeface="Arial"/>
              </a:defRPr>
            </a:pPr>
            <a:r>
              <a:rPr lang="en-US" sz="2000">
                <a:solidFill>
                  <a:srgbClr val="000000">
                    <a:alpha val="100000"/>
                  </a:srgbClr>
                </a:solidFill>
                <a:latin typeface="Arial"/>
                <a:ea typeface="Arial"/>
              </a:rPr>
              <a:t>New </a:t>
            </a:r>
            <a:r>
              <a:rPr lang="en-US" sz="2000" b="1">
                <a:solidFill>
                  <a:schemeClr val="bg2">
                    <a:lumMod val="50000"/>
                    <a:alpha val="100000"/>
                  </a:schemeClr>
                </a:solidFill>
                <a:latin typeface="Arial"/>
                <a:ea typeface="Arial"/>
              </a:rPr>
              <a:t>waveform fitting stratege</a:t>
            </a:r>
            <a:r>
              <a:rPr lang="en-US" sz="2000">
                <a:solidFill>
                  <a:srgbClr val="000000">
                    <a:alpha val="100000"/>
                  </a:srgbClr>
                </a:solidFill>
                <a:latin typeface="Arial"/>
                <a:ea typeface="Arial"/>
              </a:rPr>
              <a:t> for</a:t>
            </a:r>
            <a:r>
              <a:rPr lang="en-US" sz="2000" b="1">
                <a:solidFill>
                  <a:schemeClr val="bg2">
                    <a:lumMod val="50000"/>
                    <a:alpha val="100000"/>
                  </a:schemeClr>
                </a:solidFill>
                <a:latin typeface="Arial"/>
                <a:ea typeface="Arial"/>
              </a:rPr>
              <a:t> ECAL</a:t>
            </a:r>
            <a:r>
              <a:rPr lang="en-US" sz="2000">
                <a:solidFill>
                  <a:srgbClr val="000000">
                    <a:alpha val="100000"/>
                  </a:srgbClr>
                </a:solidFill>
                <a:latin typeface="Arial"/>
                <a:ea typeface="Arial"/>
              </a:rPr>
              <a:t>, time with BKG mixing improved from </a:t>
            </a:r>
            <a:r>
              <a:rPr lang="en-US" sz="2000" b="1">
                <a:solidFill>
                  <a:schemeClr val="bg2">
                    <a:lumMod val="50000"/>
                    <a:alpha val="100000"/>
                  </a:schemeClr>
                </a:solidFill>
                <a:latin typeface="Arial"/>
                <a:ea typeface="Arial"/>
              </a:rPr>
              <a:t>~20s to 10s</a:t>
            </a:r>
            <a:endParaRPr lang="zh-CN" sz="2000">
              <a:solidFill>
                <a:schemeClr val="tx1">
                  <a:alpha val="100000"/>
                </a:schemeClr>
              </a:solidFill>
              <a:latin typeface="Arial"/>
              <a:ea typeface="Arial"/>
            </a:endParaRPr>
          </a:p>
          <a:p>
            <a:pPr marL="228600" lvl="0" indent="-228600" algn="l" defTabSz="914400">
              <a:lnSpc>
                <a:spcPct val="130000"/>
              </a:lnSpc>
              <a:spcBef>
                <a:spcPts val="1000"/>
              </a:spcBef>
              <a:buFont typeface="Arial" charset="0"/>
              <a:buChar char="•"/>
              <a:defRPr lang="zh-CN" sz="2000">
                <a:solidFill>
                  <a:schemeClr val="tx1">
                    <a:alpha val="100000"/>
                  </a:schemeClr>
                </a:solidFill>
                <a:latin typeface="Arial"/>
                <a:ea typeface="Arial"/>
              </a:defRPr>
            </a:pPr>
            <a:r>
              <a:rPr lang="en-US" sz="2000">
                <a:solidFill>
                  <a:schemeClr val="tx1">
                    <a:alpha val="100000"/>
                  </a:schemeClr>
                </a:solidFill>
                <a:latin typeface="Arial"/>
                <a:ea typeface="Arial"/>
              </a:rPr>
              <a:t>A more </a:t>
            </a:r>
            <a:r>
              <a:rPr lang="en-US" sz="2000" b="1">
                <a:solidFill>
                  <a:schemeClr val="bg2">
                    <a:lumMod val="50000"/>
                    <a:alpha val="100000"/>
                  </a:schemeClr>
                </a:solidFill>
                <a:latin typeface="Arial"/>
                <a:ea typeface="Arial"/>
              </a:rPr>
              <a:t>precise</a:t>
            </a:r>
            <a:r>
              <a:rPr lang="en-US" sz="2000">
                <a:solidFill>
                  <a:schemeClr val="tx1">
                    <a:alpha val="100000"/>
                  </a:schemeClr>
                </a:solidFill>
                <a:latin typeface="Arial"/>
                <a:ea typeface="Arial"/>
              </a:rPr>
              <a:t> digital model of </a:t>
            </a:r>
            <a:r>
              <a:rPr lang="en-US" sz="2000" b="1">
                <a:solidFill>
                  <a:schemeClr val="bg2">
                    <a:lumMod val="50000"/>
                    <a:alpha val="100000"/>
                  </a:schemeClr>
                </a:solidFill>
                <a:latin typeface="Arial"/>
                <a:ea typeface="Arial"/>
              </a:rPr>
              <a:t>MUD</a:t>
            </a:r>
            <a:r>
              <a:rPr lang="en-US" sz="2000">
                <a:solidFill>
                  <a:schemeClr val="tx1">
                    <a:alpha val="100000"/>
                  </a:schemeClr>
                </a:solidFill>
                <a:latin typeface="Arial"/>
                <a:ea typeface="Arial"/>
              </a:rPr>
              <a:t>, including aspects such as </a:t>
            </a:r>
            <a:r>
              <a:rPr lang="en-US" sz="2000" b="1">
                <a:solidFill>
                  <a:schemeClr val="bg2">
                    <a:lumMod val="50000"/>
                    <a:alpha val="100000"/>
                  </a:schemeClr>
                </a:solidFill>
                <a:latin typeface="Arial"/>
                <a:ea typeface="Arial"/>
              </a:rPr>
              <a:t>efficiency and time accuracy</a:t>
            </a:r>
            <a:endParaRPr lang="zh-CN" sz="2000">
              <a:solidFill>
                <a:schemeClr val="tx1">
                  <a:alpha val="100000"/>
                </a:schemeClr>
              </a:solidFill>
              <a:latin typeface="Arial"/>
              <a:ea typeface="Arial"/>
            </a:endParaRPr>
          </a:p>
        </p:txBody>
      </p:sp>
      <p:sp>
        <p:nvSpPr>
          <p:cNvPr id="43" name="灯片编号占位符 5"/>
          <p:cNvSpPr>
            <a:spLocks noGrp="1"/>
          </p:cNvSpPr>
          <p:nvPr>
            <p:ph type="sldNum" idx="12"/>
          </p:nvPr>
        </p:nvSpPr>
        <p:spPr/>
        <p:txBody>
          <a:bodyPr/>
          <a:lstStyle/>
          <a:p>
            <a:fld id="{2A18DFAB-279D-45FB-8988-01B47F34F95A}" type="slidenum">
              <a:rPr lang="en-US" altLang="zh-CN"/>
              <a:t>14</a:t>
            </a:fld>
            <a:endParaRPr lang="zh-CN"/>
          </a:p>
        </p:txBody>
      </p:sp>
      <p:pic>
        <p:nvPicPr>
          <p:cNvPr id="44" name="图片 43"/>
          <p:cNvPicPr/>
          <p:nvPr/>
        </p:nvPicPr>
        <p:blipFill>
          <a:blip r:embed="rId2"/>
          <a:srcRect l="25119" t="26551" r="39119" b="50938"/>
          <a:stretch>
            <a:fillRect/>
          </a:stretch>
        </p:blipFill>
        <p:spPr>
          <a:xfrm>
            <a:off x="5727923" y="4049623"/>
            <a:ext cx="5290006" cy="2405688"/>
          </a:xfrm>
          <a:prstGeom prst="rect">
            <a:avLst/>
          </a:prstGeom>
        </p:spPr>
      </p:pic>
      <p:pic>
        <p:nvPicPr>
          <p:cNvPr id="45" name="图片 44"/>
          <p:cNvPicPr>
            <a:picLocks noChangeAspect="1"/>
          </p:cNvPicPr>
          <p:nvPr/>
        </p:nvPicPr>
        <p:blipFill>
          <a:blip r:embed="rId3"/>
          <a:stretch>
            <a:fillRect/>
          </a:stretch>
        </p:blipFill>
        <p:spPr>
          <a:xfrm>
            <a:off x="563307" y="4049623"/>
            <a:ext cx="3940639" cy="2405688"/>
          </a:xfrm>
          <a:prstGeom prst="rect">
            <a:avLst/>
          </a:prstGeom>
        </p:spPr>
      </p:pic>
      <p:sp>
        <p:nvSpPr>
          <p:cNvPr id="46" name="文本框 45"/>
          <p:cNvSpPr txBox="1"/>
          <p:nvPr/>
        </p:nvSpPr>
        <p:spPr>
          <a:xfrm>
            <a:off x="1412852" y="3707630"/>
            <a:ext cx="2241550" cy="450850"/>
          </a:xfrm>
          <a:prstGeom prst="rect">
            <a:avLst/>
          </a:prstGeom>
          <a:ln w="12700">
            <a:prstDash val="solid"/>
            <a:miter lim="800000"/>
          </a:ln>
        </p:spPr>
        <p:txBody>
          <a:bodyPr wrap="none">
            <a:spAutoFit/>
          </a:bodyPr>
          <a:lstStyle/>
          <a:p>
            <a:r>
              <a:rPr lang="en-US"/>
              <a:t>ECAL pipeline fitting</a:t>
            </a:r>
            <a:endParaRPr/>
          </a:p>
        </p:txBody>
      </p:sp>
      <p:sp>
        <p:nvSpPr>
          <p:cNvPr id="47" name="文本框 46"/>
          <p:cNvSpPr txBox="1"/>
          <p:nvPr/>
        </p:nvSpPr>
        <p:spPr>
          <a:xfrm>
            <a:off x="6096000" y="3598773"/>
            <a:ext cx="4578350" cy="450850"/>
          </a:xfrm>
          <a:prstGeom prst="rect">
            <a:avLst/>
          </a:prstGeom>
          <a:ln w="12700">
            <a:prstDash val="solid"/>
            <a:miter lim="800000"/>
          </a:ln>
        </p:spPr>
        <p:txBody>
          <a:bodyPr wrap="none">
            <a:spAutoFit/>
          </a:bodyPr>
          <a:lstStyle/>
          <a:p>
            <a:r>
              <a:rPr lang="en-US"/>
              <a:t>offset and resolution of ITKW in rφ direction</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标题 1"/>
          <p:cNvSpPr>
            <a:spLocks noGrp="1"/>
          </p:cNvSpPr>
          <p:nvPr>
            <p:ph type="title" idx="4294967295"/>
          </p:nvPr>
        </p:nvSpPr>
        <p:spPr>
          <a:xfrm>
            <a:off x="500130" y="124245"/>
            <a:ext cx="11191740" cy="601126"/>
          </a:xfrm>
          <a:prstGeom prst="rect">
            <a:avLst/>
          </a:prstGeom>
        </p:spPr>
        <p:txBody>
          <a:bodyPr>
            <a:noAutofit/>
          </a:bodyPr>
          <a:lstStyle/>
          <a:p>
            <a:pPr algn="ctr">
              <a:buNone/>
            </a:pPr>
            <a:r>
              <a:rPr lang="en-US" sz="4000">
                <a:solidFill>
                  <a:schemeClr val="bg1">
                    <a:alpha val="100000"/>
                  </a:schemeClr>
                </a:solidFill>
              </a:rPr>
              <a:t>Background mixing</a:t>
            </a:r>
            <a:endParaRPr/>
          </a:p>
        </p:txBody>
      </p:sp>
      <p:sp>
        <p:nvSpPr>
          <p:cNvPr id="35" name="内容占位符 34"/>
          <p:cNvSpPr>
            <a:spLocks noGrp="1"/>
          </p:cNvSpPr>
          <p:nvPr>
            <p:ph idx="1"/>
          </p:nvPr>
        </p:nvSpPr>
        <p:spPr>
          <a:xfrm>
            <a:off x="500130" y="912567"/>
            <a:ext cx="11191740" cy="1832698"/>
          </a:xfrm>
          <a:prstGeom prst="rect">
            <a:avLst/>
          </a:prstGeom>
        </p:spPr>
        <p:txBody>
          <a:bodyPr>
            <a:normAutofit fontScale="77500" lnSpcReduction="20000"/>
          </a:bodyPr>
          <a:lstStyle/>
          <a:p>
            <a:pPr marL="228600" lvl="0" indent="-228600" algn="l" defTabSz="914400">
              <a:lnSpc>
                <a:spcPct val="130000"/>
              </a:lnSpc>
              <a:spcBef>
                <a:spcPts val="1000"/>
              </a:spcBef>
              <a:buFont typeface="Arial" charset="0"/>
              <a:buChar char="•"/>
              <a:defRPr lang="zh-CN" sz="2000">
                <a:solidFill>
                  <a:schemeClr val="tx1">
                    <a:alpha val="100000"/>
                  </a:schemeClr>
                </a:solidFill>
                <a:latin typeface="Arial"/>
                <a:ea typeface="Arial"/>
              </a:defRPr>
            </a:pPr>
            <a:r>
              <a:rPr lang="zh-CN" sz="2222">
                <a:solidFill>
                  <a:srgbClr val="000000">
                    <a:alpha val="100000"/>
                  </a:srgbClr>
                </a:solidFill>
                <a:latin typeface="Arial"/>
                <a:ea typeface="Arial"/>
              </a:rPr>
              <a:t>Event mixing with background at the </a:t>
            </a:r>
            <a:r>
              <a:rPr lang="zh-CN" sz="2322" b="1" i="0" u="none" strike="noStrike">
                <a:solidFill>
                  <a:srgbClr val="0942A1">
                    <a:alpha val="100000"/>
                  </a:srgbClr>
                </a:solidFill>
                <a:latin typeface="Arial"/>
                <a:ea typeface="Arial"/>
              </a:rPr>
              <a:t>Geant4 step level</a:t>
            </a:r>
            <a:endParaRPr lang="zh-CN" sz="2000">
              <a:solidFill>
                <a:schemeClr val="tx1">
                  <a:alpha val="100000"/>
                </a:schemeClr>
              </a:solidFill>
              <a:latin typeface="Arial"/>
              <a:ea typeface="Arial"/>
            </a:endParaRPr>
          </a:p>
          <a:p>
            <a:pPr marL="685800" lvl="1" indent="-228600" algn="l" defTabSz="914400">
              <a:lnSpc>
                <a:spcPct val="130000"/>
              </a:lnSpc>
              <a:spcBef>
                <a:spcPts val="500"/>
              </a:spcBef>
              <a:buFont typeface="Arial" charset="0"/>
              <a:buChar char="•"/>
              <a:defRPr lang="zh-CN" sz="2000">
                <a:solidFill>
                  <a:schemeClr val="tx1">
                    <a:alpha val="100000"/>
                  </a:schemeClr>
                </a:solidFill>
                <a:latin typeface="Arial"/>
                <a:ea typeface="Arial"/>
              </a:defRPr>
            </a:pPr>
            <a:r>
              <a:rPr lang="zh-CN" sz="1800">
                <a:solidFill>
                  <a:srgbClr val="000000">
                    <a:alpha val="100000"/>
                  </a:srgbClr>
                </a:solidFill>
                <a:latin typeface="Arial"/>
                <a:ea typeface="Arial"/>
              </a:rPr>
              <a:t>Simulated background particles as input, a unified algorithm applied to each sub-detector.</a:t>
            </a:r>
            <a:endParaRPr lang="zh-CN" sz="2000">
              <a:solidFill>
                <a:schemeClr val="tx1">
                  <a:alpha val="100000"/>
                </a:schemeClr>
              </a:solidFill>
              <a:latin typeface="Arial"/>
              <a:ea typeface="Arial"/>
            </a:endParaRPr>
          </a:p>
          <a:p>
            <a:pPr marL="228600" lvl="0" indent="-228600" algn="l" defTabSz="914400">
              <a:lnSpc>
                <a:spcPct val="130000"/>
              </a:lnSpc>
              <a:spcBef>
                <a:spcPts val="1000"/>
              </a:spcBef>
              <a:buFont typeface="Arial" charset="0"/>
              <a:buChar char="•"/>
              <a:defRPr lang="zh-CN" sz="2000">
                <a:solidFill>
                  <a:schemeClr val="tx1">
                    <a:alpha val="100000"/>
                  </a:schemeClr>
                </a:solidFill>
                <a:latin typeface="Arial"/>
                <a:ea typeface="Arial"/>
              </a:defRPr>
            </a:pPr>
            <a:r>
              <a:rPr lang="zh-CN" sz="2222">
                <a:solidFill>
                  <a:srgbClr val="000000">
                    <a:alpha val="100000"/>
                  </a:srgbClr>
                </a:solidFill>
                <a:latin typeface="Arial"/>
                <a:ea typeface="Arial"/>
              </a:rPr>
              <a:t>Raw hit data digitized to be </a:t>
            </a:r>
            <a:r>
              <a:rPr lang="zh-CN" sz="2322" b="1" i="0" u="none" strike="noStrike">
                <a:solidFill>
                  <a:srgbClr val="0942A1">
                    <a:alpha val="100000"/>
                  </a:srgbClr>
                </a:solidFill>
                <a:latin typeface="Arial"/>
                <a:ea typeface="Arial"/>
              </a:rPr>
              <a:t>same as the detector measurement</a:t>
            </a:r>
            <a:endParaRPr lang="zh-CN" sz="2000">
              <a:solidFill>
                <a:schemeClr val="tx1">
                  <a:alpha val="100000"/>
                </a:schemeClr>
              </a:solidFill>
              <a:latin typeface="Arial"/>
              <a:ea typeface="Arial"/>
            </a:endParaRPr>
          </a:p>
          <a:p>
            <a:pPr marL="228600" lvl="0" indent="-228600" algn="l" defTabSz="914400">
              <a:lnSpc>
                <a:spcPct val="130000"/>
              </a:lnSpc>
              <a:spcBef>
                <a:spcPts val="1000"/>
              </a:spcBef>
              <a:buFont typeface="Arial" charset="0"/>
              <a:buChar char="•"/>
              <a:defRPr lang="zh-CN" sz="2000">
                <a:solidFill>
                  <a:schemeClr val="tx1">
                    <a:alpha val="100000"/>
                  </a:schemeClr>
                </a:solidFill>
                <a:latin typeface="Arial"/>
                <a:ea typeface="Arial"/>
              </a:defRPr>
            </a:pPr>
            <a:r>
              <a:rPr lang="zh-CN" sz="2222">
                <a:solidFill>
                  <a:srgbClr val="000000">
                    <a:alpha val="100000"/>
                  </a:srgbClr>
                </a:solidFill>
                <a:latin typeface="Arial"/>
                <a:ea typeface="Arial"/>
              </a:rPr>
              <a:t>Considering </a:t>
            </a:r>
            <a:r>
              <a:rPr lang="zh-CN" sz="2571" b="1" i="0" u="none" strike="noStrike">
                <a:solidFill>
                  <a:srgbClr val="0942A1">
                    <a:alpha val="100000"/>
                  </a:srgbClr>
                </a:solidFill>
                <a:latin typeface="Arial"/>
                <a:ea typeface="Arial"/>
              </a:rPr>
              <a:t>electronic response, noise and other effects,</a:t>
            </a:r>
            <a:r>
              <a:rPr lang="zh-CN" sz="2222">
                <a:solidFill>
                  <a:srgbClr val="000000">
                    <a:alpha val="100000"/>
                  </a:srgbClr>
                </a:solidFill>
                <a:latin typeface="Arial"/>
                <a:ea typeface="Arial"/>
              </a:rPr>
              <a:t> as input for reconstruction and analysis</a:t>
            </a:r>
            <a:endParaRPr lang="zh-CN" sz="2000">
              <a:solidFill>
                <a:schemeClr val="tx1">
                  <a:alpha val="100000"/>
                </a:schemeClr>
              </a:solidFill>
              <a:latin typeface="Arial"/>
              <a:ea typeface="Arial"/>
            </a:endParaRPr>
          </a:p>
        </p:txBody>
      </p:sp>
      <p:sp>
        <p:nvSpPr>
          <p:cNvPr id="36" name="灯片编号占位符 5"/>
          <p:cNvSpPr>
            <a:spLocks noGrp="1"/>
          </p:cNvSpPr>
          <p:nvPr>
            <p:ph type="sldNum" idx="12"/>
          </p:nvPr>
        </p:nvSpPr>
        <p:spPr/>
        <p:txBody>
          <a:bodyPr/>
          <a:lstStyle/>
          <a:p>
            <a:fld id="{2A18DFAB-279D-45FB-8988-01B47F34F95A}" type="slidenum">
              <a:rPr lang="en-US" altLang="zh-CN"/>
              <a:t>15</a:t>
            </a:fld>
            <a:endParaRPr lang="zh-CN"/>
          </a:p>
        </p:txBody>
      </p:sp>
      <p:pic>
        <p:nvPicPr>
          <p:cNvPr id="37" name="图片 36"/>
          <p:cNvPicPr>
            <a:picLocks noChangeAspect="1"/>
          </p:cNvPicPr>
          <p:nvPr/>
        </p:nvPicPr>
        <p:blipFill>
          <a:blip r:embed="rId2"/>
          <a:stretch>
            <a:fillRect/>
          </a:stretch>
        </p:blipFill>
        <p:spPr>
          <a:xfrm>
            <a:off x="1429764" y="2745265"/>
            <a:ext cx="6711774" cy="2700035"/>
          </a:xfrm>
          <a:prstGeom prst="rect">
            <a:avLst/>
          </a:prstGeom>
        </p:spPr>
      </p:pic>
      <p:pic>
        <p:nvPicPr>
          <p:cNvPr id="38" name="图片 37"/>
          <p:cNvPicPr>
            <a:picLocks noChangeAspect="1"/>
          </p:cNvPicPr>
          <p:nvPr/>
        </p:nvPicPr>
        <p:blipFill>
          <a:blip r:embed="rId3"/>
          <a:stretch>
            <a:fillRect/>
          </a:stretch>
        </p:blipFill>
        <p:spPr>
          <a:xfrm>
            <a:off x="7579601" y="3145969"/>
            <a:ext cx="2541161" cy="1120244"/>
          </a:xfrm>
          <a:prstGeom prst="rect">
            <a:avLst/>
          </a:prstGeom>
        </p:spPr>
      </p:pic>
      <p:sp>
        <p:nvSpPr>
          <p:cNvPr id="39" name="文本框 38"/>
          <p:cNvSpPr txBox="1"/>
          <p:nvPr/>
        </p:nvSpPr>
        <p:spPr>
          <a:xfrm>
            <a:off x="500130" y="5483225"/>
            <a:ext cx="11523704" cy="1238250"/>
          </a:xfrm>
          <a:prstGeom prst="rect">
            <a:avLst/>
          </a:prstGeom>
        </p:spPr>
        <p:txBody>
          <a:bodyPr vert="horz" wrap="square">
            <a:spAutoFit/>
          </a:bodyPr>
          <a:lstStyle/>
          <a:p>
            <a:pPr marL="342900" lvl="0" indent="-342900" algn="l" defTabSz="914400">
              <a:lnSpc>
                <a:spcPct val="130000"/>
              </a:lnSpc>
              <a:buFont typeface="Arial" charset="0"/>
              <a:buChar char="•"/>
              <a:defRPr sz="1800">
                <a:solidFill>
                  <a:schemeClr val="tx1">
                    <a:alpha val="100000"/>
                  </a:schemeClr>
                </a:solidFill>
                <a:latin typeface="Arial"/>
                <a:ea typeface="Microsoft YaHei"/>
              </a:defRPr>
            </a:pPr>
            <a:r>
              <a:rPr sz="2000" b="0" dirty="0">
                <a:solidFill>
                  <a:srgbClr val="000000">
                    <a:alpha val="100000"/>
                  </a:srgbClr>
                </a:solidFill>
                <a:latin typeface="Arial"/>
                <a:ea typeface="Arial"/>
              </a:rPr>
              <a:t>Another Mixing Framework</a:t>
            </a:r>
            <a:endParaRPr sz="1800" dirty="0">
              <a:solidFill>
                <a:schemeClr val="tx1">
                  <a:alpha val="100000"/>
                </a:schemeClr>
              </a:solidFill>
              <a:latin typeface="Arial"/>
              <a:ea typeface="Microsoft YaHei"/>
            </a:endParaRPr>
          </a:p>
          <a:p>
            <a:pPr marL="800100" lvl="1" indent="-342900" algn="l" defTabSz="914400">
              <a:lnSpc>
                <a:spcPct val="130000"/>
              </a:lnSpc>
              <a:buFont typeface="Arial" charset="0"/>
              <a:buChar char="•"/>
              <a:defRPr sz="1800">
                <a:solidFill>
                  <a:schemeClr val="tx1">
                    <a:alpha val="100000"/>
                  </a:schemeClr>
                </a:solidFill>
                <a:latin typeface="Arial"/>
                <a:ea typeface="Microsoft YaHei"/>
              </a:defRPr>
            </a:pPr>
            <a:r>
              <a:rPr sz="1800" dirty="0">
                <a:solidFill>
                  <a:srgbClr val="000000">
                    <a:alpha val="100000"/>
                  </a:srgbClr>
                </a:solidFill>
                <a:latin typeface="Arial"/>
                <a:ea typeface="Arial"/>
              </a:rPr>
              <a:t>Some or all hits </a:t>
            </a:r>
            <a:r>
              <a:rPr lang="zh-CN" sz="1800" b="1" i="0" u="none" strike="noStrike" dirty="0">
                <a:solidFill>
                  <a:srgbClr val="0942A1">
                    <a:alpha val="100000"/>
                  </a:srgbClr>
                </a:solidFill>
                <a:latin typeface="Arial"/>
                <a:ea typeface="Arial"/>
              </a:rPr>
              <a:t>mixing in digi. hit level</a:t>
            </a:r>
            <a:r>
              <a:rPr sz="1800" dirty="0">
                <a:solidFill>
                  <a:srgbClr val="000000">
                    <a:alpha val="100000"/>
                  </a:srgbClr>
                </a:solidFill>
                <a:latin typeface="Arial"/>
                <a:ea typeface="Arial"/>
              </a:rPr>
              <a:t>, pre-digitize the </a:t>
            </a:r>
            <a:r>
              <a:rPr sz="1800" dirty="0" err="1">
                <a:solidFill>
                  <a:srgbClr val="000000">
                    <a:alpha val="100000"/>
                  </a:srgbClr>
                </a:solidFill>
                <a:latin typeface="Arial"/>
                <a:ea typeface="Arial"/>
              </a:rPr>
              <a:t>Bkg</a:t>
            </a:r>
            <a:r>
              <a:rPr sz="1800" dirty="0">
                <a:solidFill>
                  <a:srgbClr val="000000">
                    <a:alpha val="100000"/>
                  </a:srgbClr>
                </a:solidFill>
                <a:latin typeface="Arial"/>
                <a:ea typeface="Arial"/>
              </a:rPr>
              <a:t> raw hit to produce </a:t>
            </a:r>
            <a:r>
              <a:rPr lang="zh-CN" sz="1800" b="1" i="0" u="none" strike="noStrike" dirty="0">
                <a:solidFill>
                  <a:srgbClr val="0942A1">
                    <a:alpha val="100000"/>
                  </a:srgbClr>
                </a:solidFill>
                <a:latin typeface="Arial"/>
                <a:ea typeface="Arial"/>
              </a:rPr>
              <a:t>a Bkg digi. Database</a:t>
            </a:r>
            <a:endParaRPr sz="1800" dirty="0">
              <a:solidFill>
                <a:schemeClr val="tx1">
                  <a:alpha val="100000"/>
                </a:schemeClr>
              </a:solidFill>
              <a:latin typeface="Arial"/>
              <a:ea typeface="Microsoft YaHei"/>
            </a:endParaRPr>
          </a:p>
          <a:p>
            <a:pPr marL="800100" lvl="1" indent="-342900" algn="l" defTabSz="914400">
              <a:lnSpc>
                <a:spcPct val="130000"/>
              </a:lnSpc>
              <a:buFont typeface="Arial" charset="0"/>
              <a:buChar char="•"/>
              <a:defRPr sz="1800">
                <a:solidFill>
                  <a:schemeClr val="tx1">
                    <a:alpha val="100000"/>
                  </a:schemeClr>
                </a:solidFill>
                <a:latin typeface="Arial"/>
                <a:ea typeface="Microsoft YaHei"/>
              </a:defRPr>
            </a:pPr>
            <a:r>
              <a:rPr lang="zh-CN" sz="1800" b="1" i="0" u="none" strike="noStrike" dirty="0">
                <a:solidFill>
                  <a:srgbClr val="0942A1">
                    <a:alpha val="100000"/>
                  </a:srgbClr>
                </a:solidFill>
                <a:latin typeface="Arial"/>
                <a:ea typeface="Arial"/>
              </a:rPr>
              <a:t>One order of magnitude time savings</a:t>
            </a:r>
            <a:r>
              <a:rPr sz="2000" dirty="0">
                <a:solidFill>
                  <a:srgbClr val="FF0000">
                    <a:alpha val="100000"/>
                  </a:srgbClr>
                </a:solidFill>
                <a:latin typeface="Arial"/>
                <a:ea typeface="Arial"/>
              </a:rPr>
              <a:t>, </a:t>
            </a:r>
            <a:r>
              <a:rPr sz="1800" dirty="0">
                <a:solidFill>
                  <a:srgbClr val="000000">
                    <a:alpha val="100000"/>
                  </a:srgbClr>
                </a:solidFill>
                <a:latin typeface="Arial"/>
                <a:ea typeface="Arial"/>
              </a:rPr>
              <a:t> but the </a:t>
            </a:r>
            <a:r>
              <a:rPr sz="1800" dirty="0" err="1">
                <a:solidFill>
                  <a:srgbClr val="000000">
                    <a:alpha val="100000"/>
                  </a:srgbClr>
                </a:solidFill>
                <a:latin typeface="Arial"/>
                <a:ea typeface="Arial"/>
              </a:rPr>
              <a:t>digi</a:t>
            </a:r>
            <a:r>
              <a:rPr sz="1800" dirty="0">
                <a:solidFill>
                  <a:srgbClr val="000000">
                    <a:alpha val="100000"/>
                  </a:srgbClr>
                </a:solidFill>
                <a:latin typeface="Arial"/>
                <a:ea typeface="Arial"/>
              </a:rPr>
              <a:t> merge methods</a:t>
            </a:r>
            <a:r>
              <a:rPr sz="1800" dirty="0">
                <a:solidFill>
                  <a:srgbClr val="FF0200">
                    <a:alpha val="100000"/>
                  </a:srgbClr>
                </a:solidFill>
                <a:latin typeface="Arial"/>
                <a:ea typeface="Arial"/>
              </a:rPr>
              <a:t> </a:t>
            </a:r>
            <a:r>
              <a:rPr lang="zh-CN" sz="1800" b="1" i="0" u="none" strike="noStrike" dirty="0">
                <a:solidFill>
                  <a:srgbClr val="0942A1">
                    <a:alpha val="100000"/>
                  </a:srgbClr>
                </a:solidFill>
                <a:latin typeface="Arial"/>
                <a:ea typeface="Arial"/>
              </a:rPr>
              <a:t>is developing </a:t>
            </a:r>
            <a:endParaRPr sz="1800" dirty="0">
              <a:solidFill>
                <a:schemeClr val="tx1">
                  <a:alpha val="100000"/>
                </a:schemeClr>
              </a:solidFill>
              <a:latin typeface="Arial"/>
              <a:ea typeface="Microsoft YaHei"/>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标题 1"/>
          <p:cNvSpPr>
            <a:spLocks noGrp="1"/>
          </p:cNvSpPr>
          <p:nvPr>
            <p:ph type="title" idx="4294967295"/>
          </p:nvPr>
        </p:nvSpPr>
        <p:spPr>
          <a:xfrm>
            <a:off x="500130" y="124245"/>
            <a:ext cx="11191740" cy="601126"/>
          </a:xfrm>
          <a:prstGeom prst="rect">
            <a:avLst/>
          </a:prstGeom>
        </p:spPr>
        <p:txBody>
          <a:bodyPr>
            <a:noAutofit/>
          </a:bodyPr>
          <a:lstStyle/>
          <a:p>
            <a:pPr algn="ctr">
              <a:buNone/>
            </a:pPr>
            <a:r>
              <a:rPr lang="en-US" sz="4000">
                <a:solidFill>
                  <a:schemeClr val="bg1">
                    <a:alpha val="100000"/>
                  </a:schemeClr>
                </a:solidFill>
              </a:rPr>
              <a:t>Fast simulation</a:t>
            </a:r>
            <a:endParaRPr/>
          </a:p>
        </p:txBody>
      </p:sp>
      <p:sp>
        <p:nvSpPr>
          <p:cNvPr id="29" name="内容占位符 28"/>
          <p:cNvSpPr>
            <a:spLocks noGrp="1"/>
          </p:cNvSpPr>
          <p:nvPr>
            <p:ph idx="1"/>
          </p:nvPr>
        </p:nvSpPr>
        <p:spPr>
          <a:xfrm>
            <a:off x="500130" y="1136801"/>
            <a:ext cx="11191740" cy="1991038"/>
          </a:xfrm>
          <a:prstGeom prst="rect">
            <a:avLst/>
          </a:prstGeom>
        </p:spPr>
        <p:txBody>
          <a:bodyPr>
            <a:noAutofit/>
          </a:bodyPr>
          <a:lstStyle/>
          <a:p>
            <a:pPr marL="228600" lvl="0" indent="-228600" algn="l" defTabSz="914400">
              <a:lnSpc>
                <a:spcPct val="130000"/>
              </a:lnSpc>
              <a:spcBef>
                <a:spcPts val="1000"/>
              </a:spcBef>
              <a:buFont typeface="Arial" charset="0"/>
              <a:buChar char="•"/>
              <a:defRPr lang="zh-CN" sz="2000">
                <a:solidFill>
                  <a:schemeClr val="tx1">
                    <a:alpha val="100000"/>
                  </a:schemeClr>
                </a:solidFill>
                <a:latin typeface="Arial"/>
                <a:ea typeface="Arial"/>
              </a:defRPr>
            </a:pPr>
            <a:r>
              <a:rPr lang="en-US" sz="2000">
                <a:solidFill>
                  <a:schemeClr val="tx1">
                    <a:alpha val="100000"/>
                  </a:schemeClr>
                </a:solidFill>
                <a:latin typeface="Arial"/>
                <a:ea typeface="Arial"/>
              </a:rPr>
              <a:t>Parameterizations updated to match detector </a:t>
            </a:r>
            <a:r>
              <a:rPr lang="zh-CN" sz="2000" b="1" i="0" u="none" strike="noStrike">
                <a:solidFill>
                  <a:srgbClr val="0942A1">
                    <a:alpha val="100000"/>
                  </a:srgbClr>
                </a:solidFill>
                <a:latin typeface="Arial"/>
                <a:ea typeface="Arial"/>
              </a:rPr>
              <a:t>responses of STCF</a:t>
            </a:r>
            <a:endParaRPr lang="zh-CN" sz="2000">
              <a:solidFill>
                <a:schemeClr val="tx1">
                  <a:alpha val="100000"/>
                </a:schemeClr>
              </a:solidFill>
              <a:latin typeface="Arial"/>
              <a:ea typeface="Arial"/>
            </a:endParaRPr>
          </a:p>
          <a:p>
            <a:pPr marL="228600" lvl="0" indent="-228600" algn="l" defTabSz="914400">
              <a:lnSpc>
                <a:spcPct val="130000"/>
              </a:lnSpc>
              <a:spcBef>
                <a:spcPts val="1000"/>
              </a:spcBef>
              <a:buFont typeface="Arial" charset="0"/>
              <a:buChar char="•"/>
              <a:defRPr lang="zh-CN" sz="2000">
                <a:solidFill>
                  <a:schemeClr val="tx1">
                    <a:alpha val="100000"/>
                  </a:schemeClr>
                </a:solidFill>
                <a:latin typeface="Arial"/>
                <a:ea typeface="Arial"/>
              </a:defRPr>
            </a:pPr>
            <a:r>
              <a:rPr lang="en-US" sz="2000">
                <a:solidFill>
                  <a:schemeClr val="tx1">
                    <a:alpha val="100000"/>
                  </a:schemeClr>
                </a:solidFill>
                <a:latin typeface="Arial"/>
                <a:ea typeface="Arial"/>
              </a:rPr>
              <a:t>Performance checked using multiple channels:      </a:t>
            </a:r>
            <a:endParaRPr lang="zh-CN" sz="2000">
              <a:solidFill>
                <a:schemeClr val="tx1">
                  <a:alpha val="100000"/>
                </a:schemeClr>
              </a:solidFill>
              <a:latin typeface="Arial"/>
              <a:ea typeface="Arial"/>
            </a:endParaRPr>
          </a:p>
          <a:p>
            <a:pPr marL="228600" lvl="0" indent="-228600" algn="l" defTabSz="914400">
              <a:lnSpc>
                <a:spcPct val="130000"/>
              </a:lnSpc>
              <a:spcBef>
                <a:spcPts val="1000"/>
              </a:spcBef>
              <a:buFont typeface="Arial" charset="0"/>
              <a:buChar char="•"/>
              <a:defRPr lang="zh-CN" sz="2000">
                <a:solidFill>
                  <a:schemeClr val="tx1">
                    <a:alpha val="100000"/>
                  </a:schemeClr>
                </a:solidFill>
                <a:latin typeface="Arial"/>
                <a:ea typeface="Arial"/>
              </a:defRPr>
            </a:pPr>
            <a:r>
              <a:rPr lang="en-US" sz="2000">
                <a:solidFill>
                  <a:schemeClr val="tx1">
                    <a:alpha val="100000"/>
                  </a:schemeClr>
                </a:solidFill>
                <a:latin typeface="Arial"/>
                <a:ea typeface="Arial"/>
              </a:rPr>
              <a:t>Speed up and storage reduction: </a:t>
            </a:r>
            <a:endParaRPr lang="zh-CN" sz="2000">
              <a:solidFill>
                <a:schemeClr val="tx1">
                  <a:alpha val="100000"/>
                </a:schemeClr>
              </a:solidFill>
              <a:latin typeface="Arial"/>
              <a:ea typeface="Arial"/>
            </a:endParaRPr>
          </a:p>
          <a:p>
            <a:pPr marL="685800" lvl="1" indent="-228600" algn="l" defTabSz="914400">
              <a:lnSpc>
                <a:spcPct val="130000"/>
              </a:lnSpc>
              <a:spcBef>
                <a:spcPts val="500"/>
              </a:spcBef>
              <a:buFont typeface="Arial" charset="0"/>
              <a:buChar char="•"/>
              <a:defRPr lang="zh-CN" sz="2000">
                <a:solidFill>
                  <a:schemeClr val="tx1">
                    <a:alpha val="100000"/>
                  </a:schemeClr>
                </a:solidFill>
                <a:latin typeface="Arial"/>
                <a:ea typeface="Arial"/>
              </a:defRPr>
            </a:pPr>
            <a:r>
              <a:rPr lang="en-US" sz="2000">
                <a:solidFill>
                  <a:schemeClr val="tx1">
                    <a:alpha val="100000"/>
                  </a:schemeClr>
                </a:solidFill>
                <a:latin typeface="Arial"/>
                <a:ea typeface="Arial"/>
              </a:rPr>
              <a:t>~</a:t>
            </a:r>
            <a:r>
              <a:rPr lang="zh-CN" sz="2000" b="1" i="0" u="none" strike="noStrike">
                <a:solidFill>
                  <a:srgbClr val="0942A1">
                    <a:alpha val="100000"/>
                  </a:srgbClr>
                </a:solidFill>
                <a:latin typeface="Arial"/>
                <a:ea typeface="Arial"/>
              </a:rPr>
              <a:t>2ms</a:t>
            </a:r>
            <a:r>
              <a:rPr lang="en-US" sz="2000">
                <a:solidFill>
                  <a:schemeClr val="tx1">
                    <a:alpha val="100000"/>
                  </a:schemeClr>
                </a:solidFill>
                <a:latin typeface="Arial"/>
                <a:ea typeface="Arial"/>
              </a:rPr>
              <a:t> per event, ~</a:t>
            </a:r>
            <a:r>
              <a:rPr lang="zh-CN" sz="2000" b="1" i="0" u="none" strike="noStrike">
                <a:solidFill>
                  <a:srgbClr val="0942A1">
                    <a:alpha val="100000"/>
                  </a:srgbClr>
                </a:solidFill>
                <a:latin typeface="Arial"/>
                <a:ea typeface="Arial"/>
              </a:rPr>
              <a:t>2kb</a:t>
            </a:r>
            <a:r>
              <a:rPr lang="en-US" sz="2000">
                <a:solidFill>
                  <a:schemeClr val="tx1">
                    <a:alpha val="100000"/>
                  </a:schemeClr>
                </a:solidFill>
                <a:latin typeface="Arial"/>
                <a:ea typeface="Arial"/>
              </a:rPr>
              <a:t> storage for a 4prong J/ψ decay event</a:t>
            </a:r>
            <a:endParaRPr lang="zh-CN" sz="2000">
              <a:solidFill>
                <a:schemeClr val="tx1">
                  <a:alpha val="100000"/>
                </a:schemeClr>
              </a:solidFill>
              <a:latin typeface="Arial"/>
              <a:ea typeface="Arial"/>
            </a:endParaRPr>
          </a:p>
        </p:txBody>
      </p:sp>
      <p:pic>
        <p:nvPicPr>
          <p:cNvPr id="30" name="图片 29"/>
          <p:cNvPicPr>
            <a:picLocks noChangeAspect="1"/>
          </p:cNvPicPr>
          <p:nvPr/>
        </p:nvPicPr>
        <p:blipFill>
          <a:blip r:embed="rId2"/>
          <a:stretch>
            <a:fillRect/>
          </a:stretch>
        </p:blipFill>
        <p:spPr>
          <a:xfrm>
            <a:off x="1054100" y="3331772"/>
            <a:ext cx="10083800" cy="3225800"/>
          </a:xfrm>
          <a:prstGeom prst="rect">
            <a:avLst/>
          </a:prstGeom>
        </p:spPr>
      </p:pic>
      <p:pic>
        <p:nvPicPr>
          <p:cNvPr id="31" name="图形 30"/>
          <p:cNvPicPr/>
          <p:nvPr/>
        </p:nvPicPr>
        <p:blipFill>
          <a:blip r:embed="rId3">
            <a:alphaModFix/>
            <a:extLst>
              <a:ext uri="{96DAC541-7B7A-43D3-8B79-37D633B846F1}">
                <asvg:svgBlip xmlns:asvg="http://schemas.microsoft.com/office/drawing/2016/SVG/main" r:embed="rId4"/>
              </a:ext>
            </a:extLst>
          </a:blip>
          <a:srcRect/>
          <a:stretch>
            <a:fillRect/>
          </a:stretch>
        </p:blipFill>
        <p:spPr>
          <a:xfrm>
            <a:off x="6189736" y="1723246"/>
            <a:ext cx="2008136" cy="296978"/>
          </a:xfrm>
          <a:prstGeom prst="rect">
            <a:avLst/>
          </a:prstGeom>
        </p:spPr>
      </p:pic>
      <p:sp>
        <p:nvSpPr>
          <p:cNvPr id="32" name="灯片编号占位符 5"/>
          <p:cNvSpPr>
            <a:spLocks noGrp="1"/>
          </p:cNvSpPr>
          <p:nvPr>
            <p:ph type="sldNum" idx="12"/>
          </p:nvPr>
        </p:nvSpPr>
        <p:spPr/>
        <p:txBody>
          <a:bodyPr/>
          <a:lstStyle/>
          <a:p>
            <a:fld id="{2A18DFAB-279D-45FB-8988-01B47F34F95A}" type="slidenum">
              <a:rPr lang="en-US" altLang="zh-CN"/>
              <a:t>16</a:t>
            </a:fld>
            <a:endParaRPr lang="zh-CN"/>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标题 1"/>
          <p:cNvSpPr>
            <a:spLocks noGrp="1"/>
          </p:cNvSpPr>
          <p:nvPr>
            <p:ph type="title"/>
          </p:nvPr>
        </p:nvSpPr>
        <p:spPr/>
        <p:txBody>
          <a:bodyPr>
            <a:normAutofit/>
          </a:bodyPr>
          <a:lstStyle/>
          <a:p>
            <a:pPr>
              <a:buNone/>
            </a:pPr>
            <a:r>
              <a:rPr lang="en-US"/>
              <a:t>Tracking performance</a:t>
            </a:r>
            <a:endParaRPr/>
          </a:p>
        </p:txBody>
      </p:sp>
      <p:sp>
        <p:nvSpPr>
          <p:cNvPr id="50" name="文本占位符 2"/>
          <p:cNvSpPr>
            <a:spLocks noGrp="1"/>
          </p:cNvSpPr>
          <p:nvPr>
            <p:ph type="body" idx="1"/>
          </p:nvPr>
        </p:nvSpPr>
        <p:spPr/>
        <p:txBody>
          <a:bodyPr/>
          <a:lstStyle/>
          <a:p>
            <a:endParaRPr/>
          </a:p>
        </p:txBody>
      </p:sp>
      <p:sp>
        <p:nvSpPr>
          <p:cNvPr id="51" name="灯片编号占位符 5"/>
          <p:cNvSpPr>
            <a:spLocks noGrp="1"/>
          </p:cNvSpPr>
          <p:nvPr>
            <p:ph type="sldNum" idx="12"/>
          </p:nvPr>
        </p:nvSpPr>
        <p:spPr/>
        <p:txBody>
          <a:bodyPr/>
          <a:lstStyle/>
          <a:p>
            <a:fld id="{C8B94FA0-F740-4CDC-A935-5AEA919A98DA}" type="slidenum">
              <a:rPr lang="en-US" altLang="zh-CN"/>
              <a:t>17</a:t>
            </a:fld>
            <a:endParaRPr lang="zh-CN"/>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标题 1"/>
          <p:cNvSpPr>
            <a:spLocks noGrp="1"/>
          </p:cNvSpPr>
          <p:nvPr>
            <p:ph type="title" idx="4294967295"/>
          </p:nvPr>
        </p:nvSpPr>
        <p:spPr>
          <a:xfrm>
            <a:off x="500130" y="124245"/>
            <a:ext cx="11191740" cy="601126"/>
          </a:xfrm>
          <a:prstGeom prst="rect">
            <a:avLst/>
          </a:prstGeom>
        </p:spPr>
        <p:txBody>
          <a:bodyPr>
            <a:noAutofit/>
          </a:bodyPr>
          <a:lstStyle/>
          <a:p>
            <a:pPr algn="ctr">
              <a:buNone/>
            </a:pPr>
            <a:r>
              <a:rPr lang="en-US" sz="4000">
                <a:solidFill>
                  <a:schemeClr val="bg1">
                    <a:alpha val="100000"/>
                  </a:schemeClr>
                </a:solidFill>
              </a:rPr>
              <a:t>STCF tracking environment</a:t>
            </a:r>
            <a:endParaRPr/>
          </a:p>
        </p:txBody>
      </p:sp>
      <p:sp>
        <p:nvSpPr>
          <p:cNvPr id="54" name="内容占位符 2"/>
          <p:cNvSpPr>
            <a:spLocks noGrp="1"/>
          </p:cNvSpPr>
          <p:nvPr>
            <p:ph idx="1"/>
          </p:nvPr>
        </p:nvSpPr>
        <p:spPr>
          <a:xfrm>
            <a:off x="500130" y="1070639"/>
            <a:ext cx="11191740" cy="973242"/>
          </a:xfrm>
        </p:spPr>
        <p:txBody>
          <a:bodyPr/>
          <a:lstStyle/>
          <a:p>
            <a:pPr>
              <a:buFont typeface="Arial" charset="0"/>
              <a:buChar char="•"/>
            </a:pPr>
            <a:r>
              <a:rPr lang="en-US" sz="2000"/>
              <a:t>Both prompt and displaced tracks with high beam backgrounds. Most tracks have p</a:t>
            </a:r>
            <a:r>
              <a:rPr lang="en-US" sz="2000" baseline="-25000"/>
              <a:t>T</a:t>
            </a:r>
            <a:r>
              <a:rPr lang="en-US" sz="2000"/>
              <a:t> below 500 MeV.</a:t>
            </a:r>
            <a:endParaRPr/>
          </a:p>
        </p:txBody>
      </p:sp>
      <p:pic>
        <p:nvPicPr>
          <p:cNvPr id="55" name="图形 54"/>
          <p:cNvPicPr/>
          <p:nvPr/>
        </p:nvPicPr>
        <p:blipFill>
          <a:blip r:embed="rId2">
            <a:extLst>
              <a:ext uri="{96DAC541-7B7A-43D3-8B79-37D633B846F1}">
                <asvg:svgBlip xmlns:asvg="http://schemas.microsoft.com/office/drawing/2016/SVG/main" r:embed="rId3"/>
              </a:ext>
            </a:extLst>
          </a:blip>
          <a:stretch>
            <a:fillRect/>
          </a:stretch>
        </p:blipFill>
        <p:spPr>
          <a:xfrm>
            <a:off x="1533896" y="1874656"/>
            <a:ext cx="3111500" cy="241300"/>
          </a:xfrm>
          <a:prstGeom prst="rect">
            <a:avLst/>
          </a:prstGeom>
        </p:spPr>
      </p:pic>
      <p:pic>
        <p:nvPicPr>
          <p:cNvPr id="56" name="图形 55"/>
          <p:cNvPicPr/>
          <p:nvPr/>
        </p:nvPicPr>
        <p:blipFill>
          <a:blip r:embed="rId4">
            <a:alphaModFix/>
            <a:extLst>
              <a:ext uri="{96DAC541-7B7A-43D3-8B79-37D633B846F1}">
                <asvg:svgBlip xmlns:asvg="http://schemas.microsoft.com/office/drawing/2016/SVG/main" r:embed="rId5"/>
              </a:ext>
            </a:extLst>
          </a:blip>
          <a:srcRect/>
          <a:stretch>
            <a:fillRect/>
          </a:stretch>
        </p:blipFill>
        <p:spPr>
          <a:xfrm>
            <a:off x="6770026" y="1874656"/>
            <a:ext cx="4241800" cy="292100"/>
          </a:xfrm>
          <a:prstGeom prst="rect">
            <a:avLst/>
          </a:prstGeom>
        </p:spPr>
      </p:pic>
      <p:pic>
        <p:nvPicPr>
          <p:cNvPr id="57" name="图片 56"/>
          <p:cNvPicPr>
            <a:picLocks noChangeAspect="1"/>
          </p:cNvPicPr>
          <p:nvPr/>
        </p:nvPicPr>
        <p:blipFill>
          <a:blip r:embed="rId6"/>
          <a:stretch>
            <a:fillRect/>
          </a:stretch>
        </p:blipFill>
        <p:spPr>
          <a:xfrm>
            <a:off x="963179" y="2389149"/>
            <a:ext cx="4252934" cy="4028777"/>
          </a:xfrm>
          <a:prstGeom prst="rect">
            <a:avLst/>
          </a:prstGeom>
        </p:spPr>
      </p:pic>
      <p:pic>
        <p:nvPicPr>
          <p:cNvPr id="58" name="图片 57"/>
          <p:cNvPicPr>
            <a:picLocks noChangeAspect="1"/>
          </p:cNvPicPr>
          <p:nvPr/>
        </p:nvPicPr>
        <p:blipFill>
          <a:blip r:embed="rId7"/>
          <a:stretch>
            <a:fillRect/>
          </a:stretch>
        </p:blipFill>
        <p:spPr>
          <a:xfrm>
            <a:off x="6504977" y="2389149"/>
            <a:ext cx="4506849" cy="4024816"/>
          </a:xfrm>
          <a:prstGeom prst="rect">
            <a:avLst/>
          </a:prstGeom>
        </p:spPr>
      </p:pic>
      <p:sp>
        <p:nvSpPr>
          <p:cNvPr id="59" name="灯片编号占位符 5"/>
          <p:cNvSpPr>
            <a:spLocks noGrp="1"/>
          </p:cNvSpPr>
          <p:nvPr>
            <p:ph type="sldNum" idx="12"/>
          </p:nvPr>
        </p:nvSpPr>
        <p:spPr/>
        <p:txBody>
          <a:bodyPr/>
          <a:lstStyle/>
          <a:p>
            <a:fld id="{2A18DFAB-279D-45FB-8988-01B47F34F95A}" type="slidenum">
              <a:rPr lang="en-US" altLang="zh-CN"/>
              <a:t>18</a:t>
            </a:fld>
            <a:endParaRPr lang="zh-CN"/>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标题 1"/>
          <p:cNvSpPr>
            <a:spLocks noGrp="1"/>
          </p:cNvSpPr>
          <p:nvPr>
            <p:ph type="title" idx="4294967295"/>
          </p:nvPr>
        </p:nvSpPr>
        <p:spPr>
          <a:xfrm>
            <a:off x="500130" y="124245"/>
            <a:ext cx="11191740" cy="601126"/>
          </a:xfrm>
          <a:prstGeom prst="rect">
            <a:avLst/>
          </a:prstGeom>
        </p:spPr>
        <p:txBody>
          <a:bodyPr>
            <a:noAutofit/>
          </a:bodyPr>
          <a:lstStyle/>
          <a:p>
            <a:pPr algn="ctr">
              <a:buNone/>
            </a:pPr>
            <a:r>
              <a:rPr lang="en-US" sz="4000">
                <a:solidFill>
                  <a:schemeClr val="bg1">
                    <a:alpha val="100000"/>
                  </a:schemeClr>
                </a:solidFill>
              </a:rPr>
              <a:t>Tracking strategies</a:t>
            </a:r>
            <a:endParaRPr/>
          </a:p>
        </p:txBody>
      </p:sp>
      <p:pic>
        <p:nvPicPr>
          <p:cNvPr id="68" name="图片 67"/>
          <p:cNvPicPr>
            <a:picLocks noChangeAspect="1"/>
          </p:cNvPicPr>
          <p:nvPr/>
        </p:nvPicPr>
        <p:blipFill>
          <a:blip r:embed="rId2"/>
          <a:stretch>
            <a:fillRect/>
          </a:stretch>
        </p:blipFill>
        <p:spPr>
          <a:xfrm>
            <a:off x="595823" y="2170193"/>
            <a:ext cx="8614745" cy="4448006"/>
          </a:xfrm>
          <a:prstGeom prst="rect">
            <a:avLst/>
          </a:prstGeom>
        </p:spPr>
      </p:pic>
      <p:sp>
        <p:nvSpPr>
          <p:cNvPr id="69" name="文本框 68"/>
          <p:cNvSpPr txBox="1"/>
          <p:nvPr/>
        </p:nvSpPr>
        <p:spPr>
          <a:xfrm>
            <a:off x="384544" y="966585"/>
            <a:ext cx="11628780" cy="1282700"/>
          </a:xfrm>
          <a:prstGeom prst="rect">
            <a:avLst/>
          </a:prstGeom>
        </p:spPr>
        <p:txBody>
          <a:bodyPr wrap="square">
            <a:spAutoFit/>
          </a:bodyPr>
          <a:lstStyle/>
          <a:p>
            <a:pPr lvl="0">
              <a:buFont typeface="Arial" charset="0"/>
              <a:buChar char="•"/>
            </a:pPr>
            <a:r>
              <a:rPr lang="en-US" sz="2000" b="1" dirty="0">
                <a:solidFill>
                  <a:schemeClr val="bg2">
                    <a:lumMod val="50000"/>
                    <a:alpha val="100000"/>
                  </a:schemeClr>
                </a:solidFill>
              </a:rPr>
              <a:t> Hough transform </a:t>
            </a:r>
            <a:r>
              <a:rPr lang="en-US" sz="2000" dirty="0"/>
              <a:t>+  </a:t>
            </a:r>
            <a:r>
              <a:rPr lang="en-US" sz="2000" dirty="0" err="1"/>
              <a:t>GenFit</a:t>
            </a:r>
            <a:r>
              <a:rPr lang="en-US" sz="2000" dirty="0"/>
              <a:t> shows decent performance for both prompt and long-lived particles </a:t>
            </a:r>
            <a:endParaRPr dirty="0"/>
          </a:p>
          <a:p>
            <a:pPr lvl="0">
              <a:buFont typeface="Arial" charset="0"/>
              <a:buChar char="•"/>
            </a:pPr>
            <a:r>
              <a:rPr lang="en-US" sz="2000" dirty="0"/>
              <a:t> </a:t>
            </a:r>
            <a:r>
              <a:rPr lang="en-US" sz="2000" b="1" dirty="0">
                <a:solidFill>
                  <a:schemeClr val="bg2">
                    <a:lumMod val="50000"/>
                    <a:alpha val="100000"/>
                  </a:schemeClr>
                </a:solidFill>
              </a:rPr>
              <a:t>ACTS</a:t>
            </a:r>
            <a:r>
              <a:rPr lang="en-US" sz="2000" dirty="0"/>
              <a:t> is robust against beam backgrounds and superior in terms of CPU consumptions</a:t>
            </a:r>
            <a:endParaRPr dirty="0"/>
          </a:p>
          <a:p>
            <a:pPr lvl="0">
              <a:buFont typeface="Arial" charset="0"/>
              <a:buChar char="•"/>
            </a:pPr>
            <a:r>
              <a:rPr lang="en-US" sz="2000" dirty="0"/>
              <a:t> </a:t>
            </a:r>
            <a:r>
              <a:rPr lang="en-US" sz="2000" b="1" dirty="0">
                <a:solidFill>
                  <a:schemeClr val="bg2">
                    <a:lumMod val="50000"/>
                    <a:alpha val="100000"/>
                  </a:schemeClr>
                </a:solidFill>
              </a:rPr>
              <a:t>GNN</a:t>
            </a:r>
            <a:r>
              <a:rPr lang="en-US" sz="2000" dirty="0"/>
              <a:t> is very useful in terms of noise removal</a:t>
            </a:r>
            <a:endParaRPr dirty="0"/>
          </a:p>
        </p:txBody>
      </p:sp>
      <p:sp>
        <p:nvSpPr>
          <p:cNvPr id="70" name="文本框 69"/>
          <p:cNvSpPr txBox="1"/>
          <p:nvPr/>
        </p:nvSpPr>
        <p:spPr>
          <a:xfrm>
            <a:off x="7518148" y="5087678"/>
            <a:ext cx="4173722" cy="1162050"/>
          </a:xfrm>
          <a:prstGeom prst="rect">
            <a:avLst/>
          </a:prstGeom>
          <a:ln w="12700">
            <a:prstDash val="solid"/>
            <a:miter lim="800000"/>
          </a:ln>
        </p:spPr>
        <p:txBody>
          <a:bodyPr>
            <a:spAutoFit/>
          </a:bodyPr>
          <a:lstStyle/>
          <a:p>
            <a:r>
              <a:rPr lang="en-US"/>
              <a:t>More details in talks of H. Zhou, Z. N. Lu , H. Li and H. K. Mo this afternoon</a:t>
            </a:r>
            <a:endParaRPr/>
          </a:p>
          <a:p>
            <a:endParaRPr lang="en-US"/>
          </a:p>
        </p:txBody>
      </p:sp>
      <p:sp>
        <p:nvSpPr>
          <p:cNvPr id="71" name="文本框 70"/>
          <p:cNvSpPr txBox="1"/>
          <p:nvPr/>
        </p:nvSpPr>
        <p:spPr>
          <a:xfrm>
            <a:off x="6509246" y="1942725"/>
            <a:ext cx="5422205" cy="1200150"/>
          </a:xfrm>
          <a:prstGeom prst="rect">
            <a:avLst/>
          </a:prstGeom>
        </p:spPr>
        <p:txBody>
          <a:bodyPr>
            <a:spAutoFit/>
          </a:bodyPr>
          <a:lstStyle/>
          <a:p>
            <a:pPr marL="0" lvl="0" algn="l" defTabSz="914400">
              <a:lnSpc>
                <a:spcPct val="130000"/>
              </a:lnSpc>
              <a:defRPr sz="1800">
                <a:solidFill>
                  <a:schemeClr val="tx1">
                    <a:alpha val="100000"/>
                  </a:schemeClr>
                </a:solidFill>
                <a:latin typeface="Arial"/>
                <a:ea typeface="Microsoft YaHei"/>
              </a:defRPr>
            </a:pPr>
            <a:r>
              <a:rPr lang="en-US" sz="1400" dirty="0">
                <a:solidFill>
                  <a:schemeClr val="tx1">
                    <a:alpha val="100000"/>
                  </a:schemeClr>
                </a:solidFill>
                <a:latin typeface="Arial"/>
                <a:ea typeface="Microsoft YaHei"/>
              </a:rPr>
              <a:t>H. Zhou et al., </a:t>
            </a:r>
            <a:r>
              <a:rPr lang="en-US" sz="1400" dirty="0">
                <a:solidFill>
                  <a:schemeClr val="tx1">
                    <a:alpha val="100000"/>
                  </a:schemeClr>
                </a:solidFill>
                <a:latin typeface="Arial"/>
                <a:ea typeface="Microsoft YaHei"/>
                <a:hlinkClick r:id="rId3"/>
              </a:rPr>
              <a:t>NIMA 1075, 170357 (2025)</a:t>
            </a:r>
            <a:endParaRPr sz="1800" dirty="0">
              <a:solidFill>
                <a:schemeClr val="tx1">
                  <a:alpha val="100000"/>
                </a:schemeClr>
              </a:solidFill>
              <a:latin typeface="Arial"/>
              <a:ea typeface="Microsoft YaHei"/>
            </a:endParaRPr>
          </a:p>
          <a:p>
            <a:pPr marL="0" lvl="0" algn="l" defTabSz="914400">
              <a:lnSpc>
                <a:spcPct val="130000"/>
              </a:lnSpc>
              <a:defRPr sz="1800">
                <a:solidFill>
                  <a:schemeClr val="tx1">
                    <a:alpha val="100000"/>
                  </a:schemeClr>
                </a:solidFill>
                <a:latin typeface="Arial"/>
                <a:ea typeface="Microsoft YaHei"/>
              </a:defRPr>
            </a:pPr>
            <a:r>
              <a:rPr lang="en-US" sz="1400" dirty="0">
                <a:solidFill>
                  <a:schemeClr val="tx1">
                    <a:alpha val="100000"/>
                  </a:schemeClr>
                </a:solidFill>
                <a:latin typeface="Arial"/>
                <a:ea typeface="Microsoft YaHei"/>
              </a:rPr>
              <a:t>H. Li et al</a:t>
            </a:r>
            <a:r>
              <a:rPr lang="en-US" sz="1400" b="0" i="0" u="none" strike="noStrike" dirty="0">
                <a:solidFill>
                  <a:schemeClr val="tx1">
                    <a:alpha val="100000"/>
                  </a:schemeClr>
                </a:solidFill>
                <a:latin typeface="Arial"/>
                <a:ea typeface="Microsoft YaHei"/>
              </a:rPr>
              <a:t>.,</a:t>
            </a:r>
            <a:r>
              <a:rPr lang="en-US" sz="1400" b="0" i="0" u="none" strike="noStrike" dirty="0">
                <a:solidFill>
                  <a:schemeClr val="tx1">
                    <a:alpha val="100000"/>
                  </a:schemeClr>
                </a:solidFill>
                <a:latin typeface="Arial"/>
                <a:ea typeface="Microsoft YaHei"/>
                <a:hlinkClick r:id="rId4"/>
              </a:rPr>
              <a:t> NUCL SCI TECH 36, 171 (2025)</a:t>
            </a:r>
            <a:endParaRPr dirty="0"/>
          </a:p>
          <a:p>
            <a:pPr marL="0" lvl="0" algn="l" defTabSz="914400">
              <a:lnSpc>
                <a:spcPct val="130000"/>
              </a:lnSpc>
              <a:defRPr sz="1800">
                <a:solidFill>
                  <a:schemeClr val="tx1">
                    <a:alpha val="100000"/>
                  </a:schemeClr>
                </a:solidFill>
                <a:latin typeface="Arial"/>
                <a:ea typeface="Microsoft YaHei"/>
              </a:defRPr>
            </a:pPr>
            <a:r>
              <a:rPr lang="en-US" sz="1400" b="0" i="0" u="none" strike="noStrike" dirty="0">
                <a:solidFill>
                  <a:schemeClr val="tx1">
                    <a:alpha val="100000"/>
                  </a:schemeClr>
                </a:solidFill>
                <a:latin typeface="Arial"/>
                <a:ea typeface="Microsoft YaHei"/>
              </a:rPr>
              <a:t>X. Jia et al., Noise Filtering Algorithm Based on Graph Neural Network for STCF Drift Chamber (submitted to JINST)</a:t>
            </a:r>
            <a:endParaRPr dirty="0"/>
          </a:p>
        </p:txBody>
      </p:sp>
      <p:sp>
        <p:nvSpPr>
          <p:cNvPr id="72" name="灯片编号占位符 5"/>
          <p:cNvSpPr>
            <a:spLocks noGrp="1"/>
          </p:cNvSpPr>
          <p:nvPr>
            <p:ph type="sldNum" idx="12"/>
          </p:nvPr>
        </p:nvSpPr>
        <p:spPr/>
        <p:txBody>
          <a:bodyPr/>
          <a:lstStyle/>
          <a:p>
            <a:fld id="{2A18DFAB-279D-45FB-8988-01B47F34F95A}" type="slidenum">
              <a:rPr lang="en-US" altLang="zh-CN"/>
              <a:t>19</a:t>
            </a:fld>
            <a:endParaRPr lang="zh-CN"/>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 name="标题 1"/>
          <p:cNvSpPr>
            <a:spLocks noGrp="1"/>
          </p:cNvSpPr>
          <p:nvPr>
            <p:ph type="title"/>
          </p:nvPr>
        </p:nvSpPr>
        <p:spPr/>
        <p:txBody>
          <a:bodyPr>
            <a:normAutofit/>
          </a:bodyPr>
          <a:lstStyle/>
          <a:p>
            <a:pPr>
              <a:buNone/>
            </a:pPr>
            <a:r>
              <a:rPr lang="en-US"/>
              <a:t>STCF physics requirements</a:t>
            </a:r>
            <a:endParaRPr/>
          </a:p>
        </p:txBody>
      </p:sp>
      <p:sp>
        <p:nvSpPr>
          <p:cNvPr id="153" name="文本占位符 2"/>
          <p:cNvSpPr>
            <a:spLocks noGrp="1"/>
          </p:cNvSpPr>
          <p:nvPr>
            <p:ph type="body" idx="1"/>
          </p:nvPr>
        </p:nvSpPr>
        <p:spPr/>
        <p:txBody>
          <a:bodyPr/>
          <a:lstStyle/>
          <a:p>
            <a:endParaRPr/>
          </a:p>
        </p:txBody>
      </p:sp>
      <p:sp>
        <p:nvSpPr>
          <p:cNvPr id="154" name="灯片编号占位符 5"/>
          <p:cNvSpPr>
            <a:spLocks noGrp="1"/>
          </p:cNvSpPr>
          <p:nvPr>
            <p:ph type="sldNum" idx="12"/>
          </p:nvPr>
        </p:nvSpPr>
        <p:spPr/>
        <p:txBody>
          <a:bodyPr/>
          <a:lstStyle/>
          <a:p>
            <a:fld id="{C8B94FA0-F740-4CDC-A935-5AEA919A98DA}" type="slidenum">
              <a:rPr lang="en-US" altLang="zh-CN"/>
              <a:t>2</a:t>
            </a:fld>
            <a:endParaRPr lang="zh-CN"/>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标题 1"/>
          <p:cNvSpPr>
            <a:spLocks noGrp="1"/>
          </p:cNvSpPr>
          <p:nvPr>
            <p:ph type="title" idx="4294967295"/>
          </p:nvPr>
        </p:nvSpPr>
        <p:spPr>
          <a:xfrm>
            <a:off x="500130" y="152584"/>
            <a:ext cx="11191740" cy="601126"/>
          </a:xfrm>
          <a:prstGeom prst="rect">
            <a:avLst/>
          </a:prstGeom>
        </p:spPr>
        <p:txBody>
          <a:bodyPr>
            <a:noAutofit/>
          </a:bodyPr>
          <a:lstStyle/>
          <a:p>
            <a:pPr algn="ctr">
              <a:buNone/>
            </a:pPr>
            <a:r>
              <a:rPr lang="en-US" sz="4000">
                <a:solidFill>
                  <a:schemeClr val="bg1">
                    <a:alpha val="100000"/>
                  </a:schemeClr>
                </a:solidFill>
              </a:rPr>
              <a:t>T</a:t>
            </a:r>
            <a:r>
              <a:rPr lang="zh-CN" sz="4000">
                <a:solidFill>
                  <a:schemeClr val="bg1">
                    <a:alpha val="100000"/>
                  </a:schemeClr>
                </a:solidFill>
              </a:rPr>
              <a:t>racking efficiency for  prompt tracks</a:t>
            </a:r>
            <a:endParaRPr/>
          </a:p>
        </p:txBody>
      </p:sp>
      <p:sp>
        <p:nvSpPr>
          <p:cNvPr id="75" name="内容占位符 2"/>
          <p:cNvSpPr>
            <a:spLocks noGrp="1"/>
          </p:cNvSpPr>
          <p:nvPr>
            <p:ph idx="1"/>
          </p:nvPr>
        </p:nvSpPr>
        <p:spPr>
          <a:xfrm>
            <a:off x="500130" y="1248178"/>
            <a:ext cx="5418260" cy="4930887"/>
          </a:xfrm>
        </p:spPr>
        <p:txBody>
          <a:bodyPr>
            <a:normAutofit/>
          </a:bodyPr>
          <a:lstStyle/>
          <a:p>
            <a:pPr>
              <a:buFont typeface="Arial" charset="0"/>
              <a:buChar char="•"/>
            </a:pPr>
            <a:r>
              <a:rPr lang="en-US" sz="2000" dirty="0"/>
              <a:t>Tracking performance for </a:t>
            </a:r>
            <a:r>
              <a:rPr lang="en-US" sz="2000" b="1" dirty="0">
                <a:solidFill>
                  <a:schemeClr val="bg2">
                    <a:lumMod val="50000"/>
                    <a:alpha val="100000"/>
                  </a:schemeClr>
                </a:solidFill>
              </a:rPr>
              <a:t>prompt</a:t>
            </a:r>
            <a:r>
              <a:rPr lang="en-US" sz="2000" dirty="0"/>
              <a:t> tracks has been well consolidated</a:t>
            </a:r>
            <a:endParaRPr dirty="0"/>
          </a:p>
          <a:p>
            <a:pPr lvl="1">
              <a:buFont typeface="Arial" charset="0"/>
              <a:buChar char="•"/>
            </a:pPr>
            <a:r>
              <a:rPr lang="en-US" dirty="0"/>
              <a:t>Except detector edge, </a:t>
            </a:r>
            <a:r>
              <a:rPr lang="en-US" b="1" dirty="0">
                <a:solidFill>
                  <a:schemeClr val="bg2">
                    <a:lumMod val="50000"/>
                    <a:alpha val="100000"/>
                  </a:schemeClr>
                </a:solidFill>
              </a:rPr>
              <a:t>&gt;90% </a:t>
            </a:r>
            <a:r>
              <a:rPr lang="en-US" dirty="0"/>
              <a:t>tracking efficiency for</a:t>
            </a:r>
            <a:r>
              <a:rPr lang="en-US" b="1" dirty="0">
                <a:solidFill>
                  <a:schemeClr val="bg2">
                    <a:lumMod val="50000"/>
                    <a:alpha val="100000"/>
                  </a:schemeClr>
                </a:solidFill>
              </a:rPr>
              <a:t> </a:t>
            </a:r>
            <a:r>
              <a:rPr lang="en-US" b="1" dirty="0" err="1">
                <a:solidFill>
                  <a:schemeClr val="bg2">
                    <a:lumMod val="50000"/>
                    <a:alpha val="100000"/>
                  </a:schemeClr>
                </a:solidFill>
              </a:rPr>
              <a:t>p</a:t>
            </a:r>
            <a:r>
              <a:rPr lang="en-US" b="1" baseline="-25000" dirty="0" err="1">
                <a:solidFill>
                  <a:schemeClr val="bg2">
                    <a:lumMod val="50000"/>
                    <a:alpha val="100000"/>
                  </a:schemeClr>
                </a:solidFill>
              </a:rPr>
              <a:t>T</a:t>
            </a:r>
            <a:r>
              <a:rPr lang="en-US" b="1" dirty="0">
                <a:solidFill>
                  <a:schemeClr val="bg2">
                    <a:lumMod val="50000"/>
                    <a:alpha val="100000"/>
                  </a:schemeClr>
                </a:solidFill>
              </a:rPr>
              <a:t> &gt; 75 MeV</a:t>
            </a:r>
            <a:endParaRPr dirty="0"/>
          </a:p>
          <a:p>
            <a:pPr>
              <a:buFont typeface="Arial" charset="0"/>
              <a:buChar char="•"/>
            </a:pPr>
            <a:endParaRPr lang="en-US" dirty="0"/>
          </a:p>
        </p:txBody>
      </p:sp>
      <p:pic>
        <p:nvPicPr>
          <p:cNvPr id="76" name="图片 75"/>
          <p:cNvPicPr>
            <a:picLocks noChangeAspect="1"/>
          </p:cNvPicPr>
          <p:nvPr/>
        </p:nvPicPr>
        <p:blipFill>
          <a:blip r:embed="rId2"/>
          <a:stretch>
            <a:fillRect/>
          </a:stretch>
        </p:blipFill>
        <p:spPr>
          <a:xfrm>
            <a:off x="6096000" y="897098"/>
            <a:ext cx="5656084" cy="2779253"/>
          </a:xfrm>
          <a:prstGeom prst="rect">
            <a:avLst/>
          </a:prstGeom>
        </p:spPr>
      </p:pic>
      <p:pic>
        <p:nvPicPr>
          <p:cNvPr id="77" name="图片 76"/>
          <p:cNvPicPr>
            <a:picLocks noChangeAspect="1"/>
          </p:cNvPicPr>
          <p:nvPr/>
        </p:nvPicPr>
        <p:blipFill>
          <a:blip r:embed="rId3"/>
          <a:stretch>
            <a:fillRect/>
          </a:stretch>
        </p:blipFill>
        <p:spPr>
          <a:xfrm>
            <a:off x="6096000" y="3713622"/>
            <a:ext cx="5774889" cy="2843049"/>
          </a:xfrm>
          <a:prstGeom prst="rect">
            <a:avLst/>
          </a:prstGeom>
        </p:spPr>
      </p:pic>
      <p:pic>
        <p:nvPicPr>
          <p:cNvPr id="78" name="图片 77"/>
          <p:cNvPicPr>
            <a:picLocks noChangeAspect="1"/>
          </p:cNvPicPr>
          <p:nvPr/>
        </p:nvPicPr>
        <p:blipFill>
          <a:blip r:embed="rId4"/>
          <a:stretch>
            <a:fillRect/>
          </a:stretch>
        </p:blipFill>
        <p:spPr>
          <a:xfrm>
            <a:off x="85946" y="3586616"/>
            <a:ext cx="6010054" cy="2920385"/>
          </a:xfrm>
          <a:prstGeom prst="rect">
            <a:avLst/>
          </a:prstGeom>
        </p:spPr>
      </p:pic>
      <p:sp>
        <p:nvSpPr>
          <p:cNvPr id="79" name="文本框 78"/>
          <p:cNvSpPr txBox="1"/>
          <p:nvPr/>
        </p:nvSpPr>
        <p:spPr>
          <a:xfrm>
            <a:off x="3090973" y="3916822"/>
            <a:ext cx="3448050" cy="723900"/>
          </a:xfrm>
          <a:prstGeom prst="rect">
            <a:avLst/>
          </a:prstGeom>
          <a:ln w="12700">
            <a:prstDash val="solid"/>
            <a:miter lim="800000"/>
          </a:ln>
        </p:spPr>
        <p:txBody>
          <a:bodyPr>
            <a:spAutoFit/>
          </a:bodyPr>
          <a:lstStyle/>
          <a:p>
            <a:r>
              <a:rPr lang="en-US" sz="1600">
                <a:solidFill>
                  <a:srgbClr val="FF0000">
                    <a:alpha val="100000"/>
                  </a:srgbClr>
                </a:solidFill>
              </a:rPr>
              <a:t>ITKM + MDC, W/ bkg</a:t>
            </a:r>
            <a:endParaRPr/>
          </a:p>
          <a:p>
            <a:endParaRPr lang="en-US" sz="1600">
              <a:solidFill>
                <a:srgbClr val="FF0000">
                  <a:alpha val="100000"/>
                </a:srgbClr>
              </a:solidFill>
            </a:endParaRPr>
          </a:p>
        </p:txBody>
      </p:sp>
      <p:sp>
        <p:nvSpPr>
          <p:cNvPr id="80" name="文本框 79"/>
          <p:cNvSpPr txBox="1"/>
          <p:nvPr/>
        </p:nvSpPr>
        <p:spPr>
          <a:xfrm>
            <a:off x="7255473" y="1044978"/>
            <a:ext cx="4615416" cy="406400"/>
          </a:xfrm>
          <a:prstGeom prst="rect">
            <a:avLst/>
          </a:prstGeom>
          <a:ln w="12700">
            <a:prstDash val="solid"/>
            <a:miter lim="800000"/>
          </a:ln>
        </p:spPr>
        <p:txBody>
          <a:bodyPr>
            <a:spAutoFit/>
          </a:bodyPr>
          <a:lstStyle/>
          <a:p>
            <a:r>
              <a:rPr lang="en-US" sz="1600">
                <a:solidFill>
                  <a:srgbClr val="FF0000">
                    <a:alpha val="100000"/>
                  </a:srgbClr>
                </a:solidFill>
              </a:rPr>
              <a:t>ITKM + MDC, W/ bkg, p in [50-350] MeV</a:t>
            </a:r>
            <a:endParaRPr/>
          </a:p>
        </p:txBody>
      </p:sp>
      <p:sp>
        <p:nvSpPr>
          <p:cNvPr id="81" name="文本框 80"/>
          <p:cNvSpPr txBox="1"/>
          <p:nvPr/>
        </p:nvSpPr>
        <p:spPr>
          <a:xfrm>
            <a:off x="7197732" y="3916822"/>
            <a:ext cx="6102350" cy="406400"/>
          </a:xfrm>
          <a:prstGeom prst="rect">
            <a:avLst/>
          </a:prstGeom>
          <a:ln w="12700">
            <a:prstDash val="solid"/>
            <a:miter lim="800000"/>
          </a:ln>
        </p:spPr>
        <p:txBody>
          <a:bodyPr>
            <a:spAutoFit/>
          </a:bodyPr>
          <a:lstStyle/>
          <a:p>
            <a:r>
              <a:rPr lang="en-US" sz="1600">
                <a:solidFill>
                  <a:srgbClr val="FF0000">
                    <a:alpha val="100000"/>
                  </a:srgbClr>
                </a:solidFill>
              </a:rPr>
              <a:t>ITKM + MDC, W/ bkg, p in [30, 350] MeV </a:t>
            </a:r>
            <a:endParaRPr/>
          </a:p>
        </p:txBody>
      </p:sp>
      <p:pic>
        <p:nvPicPr>
          <p:cNvPr id="82" name="图形 81"/>
          <p:cNvPicPr/>
          <p:nvPr/>
        </p:nvPicPr>
        <p:blipFill>
          <a:blip r:embed="rId5">
            <a:alphaModFix/>
            <a:extLst>
              <a:ext uri="{96DAC541-7B7A-43D3-8B79-37D633B846F1}">
                <asvg:svgBlip xmlns:asvg="http://schemas.microsoft.com/office/drawing/2016/SVG/main" r:embed="rId6"/>
              </a:ext>
            </a:extLst>
          </a:blip>
          <a:srcRect/>
          <a:stretch>
            <a:fillRect/>
          </a:stretch>
        </p:blipFill>
        <p:spPr>
          <a:xfrm>
            <a:off x="1367760" y="3385686"/>
            <a:ext cx="3683000" cy="241300"/>
          </a:xfrm>
          <a:prstGeom prst="rect">
            <a:avLst/>
          </a:prstGeom>
        </p:spPr>
      </p:pic>
      <p:sp>
        <p:nvSpPr>
          <p:cNvPr id="83" name="文本框 82"/>
          <p:cNvSpPr txBox="1"/>
          <p:nvPr/>
        </p:nvSpPr>
        <p:spPr>
          <a:xfrm>
            <a:off x="9874250" y="2934836"/>
            <a:ext cx="2317750" cy="450850"/>
          </a:xfrm>
          <a:prstGeom prst="rect">
            <a:avLst/>
          </a:prstGeom>
          <a:ln w="12700">
            <a:prstDash val="solid"/>
            <a:miter lim="800000"/>
          </a:ln>
        </p:spPr>
        <p:txBody>
          <a:bodyPr>
            <a:spAutoFit/>
          </a:bodyPr>
          <a:lstStyle/>
          <a:p>
            <a:r>
              <a:rPr lang="en-US" b="1"/>
              <a:t>single e-</a:t>
            </a:r>
            <a:endParaRPr/>
          </a:p>
        </p:txBody>
      </p:sp>
      <p:sp>
        <p:nvSpPr>
          <p:cNvPr id="84" name="文本框 83"/>
          <p:cNvSpPr txBox="1"/>
          <p:nvPr/>
        </p:nvSpPr>
        <p:spPr>
          <a:xfrm>
            <a:off x="10908199" y="9012161"/>
            <a:ext cx="2317750" cy="450850"/>
          </a:xfrm>
          <a:prstGeom prst="rect">
            <a:avLst/>
          </a:prstGeom>
          <a:ln w="12700">
            <a:prstDash val="solid"/>
            <a:miter lim="800000"/>
          </a:ln>
        </p:spPr>
        <p:txBody>
          <a:bodyPr>
            <a:spAutoFit/>
          </a:bodyPr>
          <a:lstStyle/>
          <a:p>
            <a:r>
              <a:rPr lang="en-US" b="1" dirty="0"/>
              <a:t>single proton</a:t>
            </a:r>
            <a:endParaRPr dirty="0"/>
          </a:p>
        </p:txBody>
      </p:sp>
      <p:sp>
        <p:nvSpPr>
          <p:cNvPr id="85" name="灯片编号占位符 5"/>
          <p:cNvSpPr>
            <a:spLocks noGrp="1"/>
          </p:cNvSpPr>
          <p:nvPr>
            <p:ph type="sldNum" idx="12"/>
          </p:nvPr>
        </p:nvSpPr>
        <p:spPr/>
        <p:txBody>
          <a:bodyPr/>
          <a:lstStyle/>
          <a:p>
            <a:fld id="{2A18DFAB-279D-45FB-8988-01B47F34F95A}" type="slidenum">
              <a:rPr lang="en-US" altLang="zh-CN"/>
              <a:t>20</a:t>
            </a:fld>
            <a:endParaRPr lang="zh-CN"/>
          </a:p>
        </p:txBody>
      </p:sp>
      <p:pic>
        <p:nvPicPr>
          <p:cNvPr id="1025" name="Picture 1">
            <a:extLst>
              <a:ext uri="{FF2B5EF4-FFF2-40B4-BE49-F238E27FC236}">
                <a16:creationId xmlns:a16="http://schemas.microsoft.com/office/drawing/2014/main" id="{F0953113-A153-FE4D-988E-953D45907D7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67760" y="3200398"/>
            <a:ext cx="3695700" cy="2413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 name="内容占位符 2"/>
          <p:cNvSpPr>
            <a:spLocks noGrp="1"/>
          </p:cNvSpPr>
          <p:nvPr>
            <p:ph idx="1"/>
          </p:nvPr>
        </p:nvSpPr>
        <p:spPr>
          <a:xfrm>
            <a:off x="500130" y="1054690"/>
            <a:ext cx="11191740" cy="2250014"/>
          </a:xfrm>
        </p:spPr>
        <p:txBody>
          <a:bodyPr>
            <a:normAutofit fontScale="92500" lnSpcReduction="20000"/>
          </a:bodyPr>
          <a:lstStyle/>
          <a:p>
            <a:pPr>
              <a:buFont typeface="Arial" charset="0"/>
              <a:buChar char="•"/>
            </a:pPr>
            <a:r>
              <a:rPr lang="en-US" sz="2553"/>
              <a:t>Much improved performance for</a:t>
            </a:r>
            <a:r>
              <a:rPr lang="en-US" sz="2553">
                <a:solidFill>
                  <a:schemeClr val="bg2">
                    <a:lumMod val="50000"/>
                    <a:alpha val="100000"/>
                  </a:schemeClr>
                </a:solidFill>
              </a:rPr>
              <a:t> </a:t>
            </a:r>
            <a:r>
              <a:rPr lang="en-US" sz="2553" b="1">
                <a:solidFill>
                  <a:schemeClr val="bg2">
                    <a:lumMod val="50000"/>
                    <a:alpha val="100000"/>
                  </a:schemeClr>
                </a:solidFill>
              </a:rPr>
              <a:t>long-lived</a:t>
            </a:r>
            <a:r>
              <a:rPr lang="en-US" sz="2553">
                <a:solidFill>
                  <a:schemeClr val="bg2">
                    <a:lumMod val="50000"/>
                    <a:alpha val="100000"/>
                  </a:schemeClr>
                </a:solidFill>
              </a:rPr>
              <a:t> </a:t>
            </a:r>
            <a:r>
              <a:rPr lang="en-US" sz="2553"/>
              <a:t>particle (Lambda, Xi) products even in a complex scenario with low p</a:t>
            </a:r>
            <a:r>
              <a:rPr lang="en-US" sz="2553" baseline="-25000"/>
              <a:t>T</a:t>
            </a:r>
            <a:r>
              <a:rPr lang="en-US" sz="2553"/>
              <a:t> and displaced tracks</a:t>
            </a:r>
            <a:endParaRPr/>
          </a:p>
          <a:p>
            <a:pPr lvl="1">
              <a:buFont typeface="Arial" charset="0"/>
              <a:buChar char="•"/>
            </a:pPr>
            <a:r>
              <a:rPr lang="en-US" sz="2351"/>
              <a:t>Addressing the issue by using additional Hough transfrom with displaced segment position as reference point</a:t>
            </a:r>
            <a:endParaRPr/>
          </a:p>
          <a:p>
            <a:pPr lvl="1">
              <a:buFont typeface="Arial" charset="0"/>
              <a:buChar char="•"/>
            </a:pPr>
            <a:r>
              <a:rPr lang="en-US" sz="2351" b="1">
                <a:solidFill>
                  <a:schemeClr val="bg2">
                    <a:lumMod val="50000"/>
                    <a:alpha val="100000"/>
                  </a:schemeClr>
                </a:solidFill>
              </a:rPr>
              <a:t>&gt;80% </a:t>
            </a:r>
            <a:r>
              <a:rPr lang="en-US" sz="2351"/>
              <a:t>track efficiency with decay length up to </a:t>
            </a:r>
            <a:r>
              <a:rPr lang="en-US" sz="2351" b="1">
                <a:solidFill>
                  <a:schemeClr val="bg2">
                    <a:lumMod val="50000"/>
                    <a:alpha val="100000"/>
                  </a:schemeClr>
                </a:solidFill>
              </a:rPr>
              <a:t>200 mm</a:t>
            </a:r>
            <a:endParaRPr/>
          </a:p>
          <a:p>
            <a:pPr marL="0" indent="0">
              <a:buFont typeface="Arial" charset="0"/>
              <a:buNone/>
            </a:pPr>
            <a:endParaRPr lang="en-US"/>
          </a:p>
        </p:txBody>
      </p:sp>
      <p:pic>
        <p:nvPicPr>
          <p:cNvPr id="89" name="图片 88"/>
          <p:cNvPicPr>
            <a:picLocks noChangeAspect="1"/>
          </p:cNvPicPr>
          <p:nvPr/>
        </p:nvPicPr>
        <p:blipFill>
          <a:blip r:embed="rId2"/>
          <a:stretch>
            <a:fillRect/>
          </a:stretch>
        </p:blipFill>
        <p:spPr>
          <a:xfrm>
            <a:off x="811545" y="3460822"/>
            <a:ext cx="5060550" cy="2895528"/>
          </a:xfrm>
          <a:prstGeom prst="rect">
            <a:avLst/>
          </a:prstGeom>
        </p:spPr>
      </p:pic>
      <p:pic>
        <p:nvPicPr>
          <p:cNvPr id="90" name="图形 89"/>
          <p:cNvPicPr/>
          <p:nvPr/>
        </p:nvPicPr>
        <p:blipFill>
          <a:blip r:embed="rId3">
            <a:alphaModFix/>
            <a:extLst>
              <a:ext uri="{96DAC541-7B7A-43D3-8B79-37D633B846F1}">
                <asvg:svgBlip xmlns:asvg="http://schemas.microsoft.com/office/drawing/2016/SVG/main" r:embed="rId4"/>
              </a:ext>
            </a:extLst>
          </a:blip>
          <a:srcRect/>
          <a:stretch>
            <a:fillRect/>
          </a:stretch>
        </p:blipFill>
        <p:spPr>
          <a:xfrm>
            <a:off x="1770595" y="3376178"/>
            <a:ext cx="2806700" cy="266700"/>
          </a:xfrm>
          <a:prstGeom prst="rect">
            <a:avLst/>
          </a:prstGeom>
        </p:spPr>
      </p:pic>
      <p:pic>
        <p:nvPicPr>
          <p:cNvPr id="91" name="图形 90"/>
          <p:cNvPicPr/>
          <p:nvPr/>
        </p:nvPicPr>
        <p:blipFill>
          <a:blip r:embed="rId5">
            <a:alphaModFix/>
            <a:extLst>
              <a:ext uri="{96DAC541-7B7A-43D3-8B79-37D633B846F1}">
                <asvg:svgBlip xmlns:asvg="http://schemas.microsoft.com/office/drawing/2016/SVG/main" r:embed="rId6"/>
              </a:ext>
            </a:extLst>
          </a:blip>
          <a:srcRect/>
          <a:stretch>
            <a:fillRect/>
          </a:stretch>
        </p:blipFill>
        <p:spPr>
          <a:xfrm>
            <a:off x="7007882" y="3282950"/>
            <a:ext cx="4241800" cy="292100"/>
          </a:xfrm>
          <a:prstGeom prst="rect">
            <a:avLst/>
          </a:prstGeom>
        </p:spPr>
      </p:pic>
      <p:sp>
        <p:nvSpPr>
          <p:cNvPr id="92" name="标题 1"/>
          <p:cNvSpPr txBox="1">
            <a:spLocks noGrp="1"/>
          </p:cNvSpPr>
          <p:nvPr/>
        </p:nvSpPr>
        <p:spPr>
          <a:xfrm>
            <a:off x="500130" y="152584"/>
            <a:ext cx="11191740" cy="601126"/>
          </a:xfrm>
          <a:prstGeom prst="rect">
            <a:avLst/>
          </a:prstGeom>
          <a:ln/>
        </p:spPr>
        <p:txBody>
          <a:bodyPr vert="horz" lIns="91440" tIns="45720" rIns="91440" bIns="45720" anchor="ctr">
            <a:noAutofit/>
          </a:bodyPr>
          <a:lstStyle>
            <a:lvl1pPr lvl="0" algn="l" defTabSz="914400">
              <a:lnSpc>
                <a:spcPct val="130000"/>
              </a:lnSpc>
              <a:spcBef>
                <a:spcPct val="1"/>
              </a:spcBef>
              <a:buNone/>
              <a:defRPr lang="zh-CN" sz="3200" b="1">
                <a:solidFill>
                  <a:srgbClr val="000000"/>
                </a:solidFill>
                <a:latin typeface="Arial"/>
                <a:ea typeface="Arial"/>
              </a:defRPr>
            </a:lvl1pPr>
            <a:lvl2pPr lvl="1">
              <a:defRPr/>
            </a:lvl2pPr>
            <a:lvl3pPr lvl="2">
              <a:defRPr/>
            </a:lvl3pPr>
            <a:lvl4pPr lvl="3">
              <a:defRPr/>
            </a:lvl4pPr>
            <a:lvl5pPr lvl="4">
              <a:defRPr/>
            </a:lvl5pPr>
            <a:lvl6pPr lvl="5">
              <a:defRPr/>
            </a:lvl6pPr>
            <a:lvl7pPr lvl="6">
              <a:defRPr/>
            </a:lvl7pPr>
            <a:lvl8pPr lvl="7">
              <a:defRPr/>
            </a:lvl8pPr>
            <a:lvl9pPr lvl="8">
              <a:defRPr/>
            </a:lvl9pPr>
          </a:lstStyle>
          <a:p>
            <a:pPr algn="ctr" defTabSz="914400">
              <a:lnSpc>
                <a:spcPct val="130000"/>
              </a:lnSpc>
              <a:spcBef>
                <a:spcPct val="1"/>
              </a:spcBef>
              <a:buNone/>
              <a:defRPr lang="zh-CN" sz="3200" b="1">
                <a:solidFill>
                  <a:srgbClr val="000000">
                    <a:alpha val="100000"/>
                  </a:srgbClr>
                </a:solidFill>
                <a:latin typeface="Arial"/>
                <a:ea typeface="Arial"/>
              </a:defRPr>
            </a:pPr>
            <a:r>
              <a:rPr lang="en-US" sz="4000" b="1">
                <a:solidFill>
                  <a:srgbClr val="FFFFFF">
                    <a:alpha val="100000"/>
                  </a:srgbClr>
                </a:solidFill>
                <a:latin typeface="Arial"/>
                <a:ea typeface="Arial"/>
              </a:rPr>
              <a:t>T</a:t>
            </a:r>
            <a:r>
              <a:rPr lang="zh-CN" sz="4000" b="1">
                <a:solidFill>
                  <a:srgbClr val="FFFFFF">
                    <a:alpha val="100000"/>
                  </a:srgbClr>
                </a:solidFill>
                <a:latin typeface="Arial"/>
                <a:ea typeface="Arial"/>
              </a:rPr>
              <a:t>racking efficiency for displaced tracks</a:t>
            </a:r>
            <a:endParaRPr/>
          </a:p>
        </p:txBody>
      </p:sp>
      <p:sp>
        <p:nvSpPr>
          <p:cNvPr id="94" name="灯片编号占位符 5"/>
          <p:cNvSpPr>
            <a:spLocks noGrp="1"/>
          </p:cNvSpPr>
          <p:nvPr>
            <p:ph type="sldNum" idx="12"/>
          </p:nvPr>
        </p:nvSpPr>
        <p:spPr/>
        <p:txBody>
          <a:bodyPr/>
          <a:lstStyle/>
          <a:p>
            <a:fld id="{2A18DFAB-279D-45FB-8988-01B47F34F95A}" type="slidenum">
              <a:rPr lang="en-US" altLang="zh-CN"/>
              <a:t>21</a:t>
            </a:fld>
            <a:endParaRPr lang="zh-CN"/>
          </a:p>
        </p:txBody>
      </p:sp>
      <p:pic>
        <p:nvPicPr>
          <p:cNvPr id="1026" name="Picture 2">
            <a:extLst>
              <a:ext uri="{FF2B5EF4-FFF2-40B4-BE49-F238E27FC236}">
                <a16:creationId xmlns:a16="http://schemas.microsoft.com/office/drawing/2014/main" id="{D92CF874-A611-C12D-DE23-6830EDC4E81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66308" y="3304608"/>
            <a:ext cx="4914147" cy="278149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 name="图片 95"/>
          <p:cNvPicPr>
            <a:picLocks noChangeAspect="1"/>
          </p:cNvPicPr>
          <p:nvPr/>
        </p:nvPicPr>
        <p:blipFill>
          <a:blip r:embed="rId2"/>
          <a:stretch>
            <a:fillRect/>
          </a:stretch>
        </p:blipFill>
        <p:spPr>
          <a:xfrm>
            <a:off x="6295763" y="3994150"/>
            <a:ext cx="4459389" cy="2872811"/>
          </a:xfrm>
          <a:prstGeom prst="rect">
            <a:avLst/>
          </a:prstGeom>
        </p:spPr>
      </p:pic>
      <p:pic>
        <p:nvPicPr>
          <p:cNvPr id="97" name="图片 96"/>
          <p:cNvPicPr>
            <a:picLocks noChangeAspect="1"/>
          </p:cNvPicPr>
          <p:nvPr/>
        </p:nvPicPr>
        <p:blipFill>
          <a:blip r:embed="rId3"/>
          <a:stretch>
            <a:fillRect/>
          </a:stretch>
        </p:blipFill>
        <p:spPr>
          <a:xfrm>
            <a:off x="398786" y="3873500"/>
            <a:ext cx="4733762" cy="2983304"/>
          </a:xfrm>
          <a:prstGeom prst="rect">
            <a:avLst/>
          </a:prstGeom>
        </p:spPr>
      </p:pic>
      <p:pic>
        <p:nvPicPr>
          <p:cNvPr id="98" name="图片 97"/>
          <p:cNvPicPr>
            <a:picLocks noChangeAspect="1"/>
          </p:cNvPicPr>
          <p:nvPr/>
        </p:nvPicPr>
        <p:blipFill>
          <a:blip r:embed="rId4"/>
          <a:stretch>
            <a:fillRect/>
          </a:stretch>
        </p:blipFill>
        <p:spPr>
          <a:xfrm>
            <a:off x="6112842" y="984067"/>
            <a:ext cx="4642309" cy="3010083"/>
          </a:xfrm>
          <a:prstGeom prst="rect">
            <a:avLst/>
          </a:prstGeom>
        </p:spPr>
      </p:pic>
      <p:sp>
        <p:nvSpPr>
          <p:cNvPr id="99" name="内容占位符 2"/>
          <p:cNvSpPr>
            <a:spLocks noGrp="1"/>
          </p:cNvSpPr>
          <p:nvPr>
            <p:ph idx="1"/>
          </p:nvPr>
        </p:nvSpPr>
        <p:spPr>
          <a:xfrm>
            <a:off x="505196" y="1104717"/>
            <a:ext cx="5573962" cy="4930887"/>
          </a:xfrm>
        </p:spPr>
        <p:txBody>
          <a:bodyPr>
            <a:normAutofit/>
          </a:bodyPr>
          <a:lstStyle/>
          <a:p>
            <a:pPr>
              <a:buFont typeface="Arial" charset="0"/>
              <a:buChar char="•"/>
            </a:pPr>
            <a:r>
              <a:rPr lang="en-US"/>
              <a:t>p relative resolution is ~</a:t>
            </a:r>
            <a:r>
              <a:rPr lang="en-US" b="1">
                <a:solidFill>
                  <a:schemeClr val="bg2">
                    <a:lumMod val="50000"/>
                    <a:alpha val="100000"/>
                  </a:schemeClr>
                </a:solidFill>
              </a:rPr>
              <a:t>0.5%</a:t>
            </a:r>
            <a:r>
              <a:rPr lang="en-US"/>
              <a:t> at p</a:t>
            </a:r>
            <a:r>
              <a:rPr lang="en-US" baseline="-25000"/>
              <a:t>T</a:t>
            </a:r>
            <a:r>
              <a:rPr lang="en-US"/>
              <a:t> = </a:t>
            </a:r>
            <a:r>
              <a:rPr lang="en-US" b="1">
                <a:solidFill>
                  <a:schemeClr val="bg2">
                    <a:lumMod val="50000"/>
                    <a:alpha val="100000"/>
                  </a:schemeClr>
                </a:solidFill>
              </a:rPr>
              <a:t>1 GeV</a:t>
            </a:r>
            <a:endParaRPr/>
          </a:p>
          <a:p>
            <a:pPr>
              <a:buFont typeface="Arial" charset="0"/>
              <a:buChar char="•"/>
            </a:pPr>
            <a:r>
              <a:rPr lang="en-US"/>
              <a:t>d0 (z0) has resolution down to </a:t>
            </a:r>
            <a:r>
              <a:rPr lang="en-US" b="1">
                <a:solidFill>
                  <a:schemeClr val="bg2">
                    <a:lumMod val="50000"/>
                    <a:alpha val="100000"/>
                  </a:schemeClr>
                </a:solidFill>
              </a:rPr>
              <a:t>40 (350) um</a:t>
            </a:r>
            <a:r>
              <a:rPr lang="en-US"/>
              <a:t> with p</a:t>
            </a:r>
            <a:r>
              <a:rPr lang="en-US" baseline="-25000"/>
              <a:t>T</a:t>
            </a:r>
            <a:r>
              <a:rPr lang="en-US"/>
              <a:t> &gt; </a:t>
            </a:r>
            <a:r>
              <a:rPr lang="en-US" b="1">
                <a:solidFill>
                  <a:schemeClr val="bg2">
                    <a:lumMod val="50000"/>
                    <a:alpha val="100000"/>
                  </a:schemeClr>
                </a:solidFill>
              </a:rPr>
              <a:t>1.5 GeV</a:t>
            </a:r>
            <a:endParaRPr/>
          </a:p>
          <a:p>
            <a:pPr>
              <a:buFont typeface="Arial" charset="0"/>
              <a:buChar char="•"/>
            </a:pPr>
            <a:endParaRPr lang="en-US"/>
          </a:p>
        </p:txBody>
      </p:sp>
      <p:sp>
        <p:nvSpPr>
          <p:cNvPr id="100" name="文本框 99"/>
          <p:cNvSpPr txBox="1"/>
          <p:nvPr/>
        </p:nvSpPr>
        <p:spPr>
          <a:xfrm>
            <a:off x="3363432" y="4114800"/>
            <a:ext cx="1566087" cy="406400"/>
          </a:xfrm>
          <a:prstGeom prst="rect">
            <a:avLst/>
          </a:prstGeom>
          <a:ln w="12700">
            <a:prstDash val="solid"/>
            <a:miter lim="800000"/>
          </a:ln>
        </p:spPr>
        <p:txBody>
          <a:bodyPr>
            <a:spAutoFit/>
          </a:bodyPr>
          <a:lstStyle/>
          <a:p>
            <a:r>
              <a:rPr lang="en-US" sz="1600">
                <a:solidFill>
                  <a:srgbClr val="FF0000">
                    <a:alpha val="100000"/>
                  </a:srgbClr>
                </a:solidFill>
              </a:rPr>
              <a:t>ITKM + MDC</a:t>
            </a:r>
            <a:endParaRPr/>
          </a:p>
        </p:txBody>
      </p:sp>
      <p:sp>
        <p:nvSpPr>
          <p:cNvPr id="101" name="文本框 100"/>
          <p:cNvSpPr txBox="1"/>
          <p:nvPr/>
        </p:nvSpPr>
        <p:spPr>
          <a:xfrm>
            <a:off x="9223719" y="4197350"/>
            <a:ext cx="1885063" cy="406400"/>
          </a:xfrm>
          <a:prstGeom prst="rect">
            <a:avLst/>
          </a:prstGeom>
          <a:ln w="12700">
            <a:prstDash val="solid"/>
            <a:miter lim="800000"/>
          </a:ln>
        </p:spPr>
        <p:txBody>
          <a:bodyPr>
            <a:spAutoFit/>
          </a:bodyPr>
          <a:lstStyle/>
          <a:p>
            <a:r>
              <a:rPr lang="en-US" sz="1600">
                <a:solidFill>
                  <a:srgbClr val="FF0000">
                    <a:alpha val="100000"/>
                  </a:srgbClr>
                </a:solidFill>
              </a:rPr>
              <a:t>ITKM + MDC</a:t>
            </a:r>
            <a:endParaRPr/>
          </a:p>
        </p:txBody>
      </p:sp>
      <p:sp>
        <p:nvSpPr>
          <p:cNvPr id="102" name="文本框 101"/>
          <p:cNvSpPr txBox="1"/>
          <p:nvPr/>
        </p:nvSpPr>
        <p:spPr>
          <a:xfrm>
            <a:off x="8907302" y="1359990"/>
            <a:ext cx="3448050" cy="406400"/>
          </a:xfrm>
          <a:prstGeom prst="rect">
            <a:avLst/>
          </a:prstGeom>
          <a:ln w="12700">
            <a:prstDash val="solid"/>
            <a:miter lim="800000"/>
          </a:ln>
        </p:spPr>
        <p:txBody>
          <a:bodyPr>
            <a:spAutoFit/>
          </a:bodyPr>
          <a:lstStyle/>
          <a:p>
            <a:r>
              <a:rPr lang="en-US" sz="1600">
                <a:solidFill>
                  <a:srgbClr val="FF0000">
                    <a:alpha val="100000"/>
                  </a:srgbClr>
                </a:solidFill>
              </a:rPr>
              <a:t>ITKM + MDC</a:t>
            </a:r>
            <a:endParaRPr/>
          </a:p>
        </p:txBody>
      </p:sp>
      <p:pic>
        <p:nvPicPr>
          <p:cNvPr id="103" name="图形 102"/>
          <p:cNvPicPr/>
          <p:nvPr/>
        </p:nvPicPr>
        <p:blipFill>
          <a:blip r:embed="rId5">
            <a:alphaModFix/>
            <a:extLst>
              <a:ext uri="{96DAC541-7B7A-43D3-8B79-37D633B846F1}">
                <asvg:svgBlip xmlns:asvg="http://schemas.microsoft.com/office/drawing/2016/SVG/main" r:embed="rId6"/>
              </a:ext>
            </a:extLst>
          </a:blip>
          <a:srcRect/>
          <a:stretch>
            <a:fillRect/>
          </a:stretch>
        </p:blipFill>
        <p:spPr>
          <a:xfrm>
            <a:off x="1233819" y="3632200"/>
            <a:ext cx="3695700" cy="241300"/>
          </a:xfrm>
          <a:prstGeom prst="rect">
            <a:avLst/>
          </a:prstGeom>
        </p:spPr>
      </p:pic>
      <p:pic>
        <p:nvPicPr>
          <p:cNvPr id="104" name="图形 103"/>
          <p:cNvPicPr/>
          <p:nvPr/>
        </p:nvPicPr>
        <p:blipFill>
          <a:blip r:embed="rId5">
            <a:alphaModFix/>
            <a:extLst>
              <a:ext uri="{96DAC541-7B7A-43D3-8B79-37D633B846F1}">
                <asvg:svgBlip xmlns:asvg="http://schemas.microsoft.com/office/drawing/2016/SVG/main" r:embed="rId6"/>
              </a:ext>
            </a:extLst>
          </a:blip>
          <a:srcRect/>
          <a:stretch>
            <a:fillRect/>
          </a:stretch>
        </p:blipFill>
        <p:spPr>
          <a:xfrm>
            <a:off x="7059452" y="3873500"/>
            <a:ext cx="3695700" cy="241300"/>
          </a:xfrm>
          <a:prstGeom prst="rect">
            <a:avLst/>
          </a:prstGeom>
        </p:spPr>
      </p:pic>
      <p:pic>
        <p:nvPicPr>
          <p:cNvPr id="105" name="图形 104"/>
          <p:cNvPicPr/>
          <p:nvPr/>
        </p:nvPicPr>
        <p:blipFill>
          <a:blip r:embed="rId5">
            <a:alphaModFix/>
            <a:extLst>
              <a:ext uri="{96DAC541-7B7A-43D3-8B79-37D633B846F1}">
                <asvg:svgBlip xmlns:asvg="http://schemas.microsoft.com/office/drawing/2016/SVG/main" r:embed="rId6"/>
              </a:ext>
            </a:extLst>
          </a:blip>
          <a:srcRect/>
          <a:stretch>
            <a:fillRect/>
          </a:stretch>
        </p:blipFill>
        <p:spPr>
          <a:xfrm>
            <a:off x="6677608" y="984067"/>
            <a:ext cx="3695700" cy="241300"/>
          </a:xfrm>
          <a:prstGeom prst="rect">
            <a:avLst/>
          </a:prstGeom>
        </p:spPr>
      </p:pic>
      <p:sp>
        <p:nvSpPr>
          <p:cNvPr id="106" name="标题 1"/>
          <p:cNvSpPr txBox="1">
            <a:spLocks noGrp="1"/>
          </p:cNvSpPr>
          <p:nvPr/>
        </p:nvSpPr>
        <p:spPr>
          <a:xfrm>
            <a:off x="337451" y="124246"/>
            <a:ext cx="11191740" cy="601126"/>
          </a:xfrm>
          <a:prstGeom prst="rect">
            <a:avLst/>
          </a:prstGeom>
          <a:ln/>
        </p:spPr>
        <p:txBody>
          <a:bodyPr vert="horz" lIns="91440" tIns="45720" rIns="91440" bIns="45720" anchor="ctr">
            <a:noAutofit/>
          </a:bodyPr>
          <a:lstStyle>
            <a:lvl1pPr lvl="0" algn="l" defTabSz="914400">
              <a:lnSpc>
                <a:spcPct val="130000"/>
              </a:lnSpc>
              <a:spcBef>
                <a:spcPct val="1"/>
              </a:spcBef>
              <a:buNone/>
              <a:defRPr lang="zh-CN" sz="3200" b="1">
                <a:solidFill>
                  <a:srgbClr val="000000"/>
                </a:solidFill>
                <a:latin typeface="Arial"/>
                <a:ea typeface="Arial"/>
              </a:defRPr>
            </a:lvl1pPr>
            <a:lvl2pPr lvl="1">
              <a:defRPr/>
            </a:lvl2pPr>
            <a:lvl3pPr lvl="2">
              <a:defRPr/>
            </a:lvl3pPr>
            <a:lvl4pPr lvl="3">
              <a:defRPr/>
            </a:lvl4pPr>
            <a:lvl5pPr lvl="4">
              <a:defRPr/>
            </a:lvl5pPr>
            <a:lvl6pPr lvl="5">
              <a:defRPr/>
            </a:lvl6pPr>
            <a:lvl7pPr lvl="6">
              <a:defRPr/>
            </a:lvl7pPr>
            <a:lvl8pPr lvl="7">
              <a:defRPr/>
            </a:lvl8pPr>
            <a:lvl9pPr lvl="8">
              <a:defRPr/>
            </a:lvl9pPr>
          </a:lstStyle>
          <a:p>
            <a:pPr algn="ctr" defTabSz="914400">
              <a:lnSpc>
                <a:spcPct val="130000"/>
              </a:lnSpc>
              <a:spcBef>
                <a:spcPct val="1"/>
              </a:spcBef>
              <a:buNone/>
              <a:defRPr lang="zh-CN" sz="3200" b="1">
                <a:solidFill>
                  <a:srgbClr val="000000">
                    <a:alpha val="100000"/>
                  </a:srgbClr>
                </a:solidFill>
                <a:latin typeface="Arial"/>
                <a:ea typeface="Arial"/>
              </a:defRPr>
            </a:pPr>
            <a:r>
              <a:rPr lang="en-US" sz="4000" b="1">
                <a:solidFill>
                  <a:srgbClr val="FFFFFF">
                    <a:alpha val="100000"/>
                  </a:srgbClr>
                </a:solidFill>
                <a:latin typeface="Arial"/>
                <a:ea typeface="Arial"/>
              </a:rPr>
              <a:t>T</a:t>
            </a:r>
            <a:r>
              <a:rPr lang="zh-CN" sz="4000" b="1">
                <a:solidFill>
                  <a:srgbClr val="FFFFFF">
                    <a:alpha val="100000"/>
                  </a:srgbClr>
                </a:solidFill>
                <a:latin typeface="Arial"/>
                <a:ea typeface="Arial"/>
              </a:rPr>
              <a:t>racking parameters resolution</a:t>
            </a:r>
            <a:endParaRPr/>
          </a:p>
        </p:txBody>
      </p:sp>
      <p:sp>
        <p:nvSpPr>
          <p:cNvPr id="107" name="灯片编号占位符 5"/>
          <p:cNvSpPr>
            <a:spLocks noGrp="1"/>
          </p:cNvSpPr>
          <p:nvPr>
            <p:ph type="sldNum" idx="12"/>
          </p:nvPr>
        </p:nvSpPr>
        <p:spPr/>
        <p:txBody>
          <a:bodyPr/>
          <a:lstStyle/>
          <a:p>
            <a:fld id="{2A18DFAB-279D-45FB-8988-01B47F34F95A}" type="slidenum">
              <a:rPr lang="en-US" altLang="zh-CN"/>
              <a:t>22</a:t>
            </a:fld>
            <a:endParaRPr lang="zh-CN"/>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 name="标题 1"/>
          <p:cNvSpPr>
            <a:spLocks noGrp="1"/>
          </p:cNvSpPr>
          <p:nvPr>
            <p:ph type="title"/>
          </p:nvPr>
        </p:nvSpPr>
        <p:spPr/>
        <p:txBody>
          <a:bodyPr>
            <a:normAutofit/>
          </a:bodyPr>
          <a:lstStyle/>
          <a:p>
            <a:pPr>
              <a:buNone/>
            </a:pPr>
            <a:r>
              <a:rPr lang="en-US"/>
              <a:t>Photon performance</a:t>
            </a:r>
            <a:endParaRPr/>
          </a:p>
        </p:txBody>
      </p:sp>
      <p:sp>
        <p:nvSpPr>
          <p:cNvPr id="110" name="文本占位符 2"/>
          <p:cNvSpPr>
            <a:spLocks noGrp="1"/>
          </p:cNvSpPr>
          <p:nvPr>
            <p:ph type="body" idx="1"/>
          </p:nvPr>
        </p:nvSpPr>
        <p:spPr/>
        <p:txBody>
          <a:bodyPr/>
          <a:lstStyle/>
          <a:p>
            <a:endParaRPr/>
          </a:p>
        </p:txBody>
      </p:sp>
      <p:sp>
        <p:nvSpPr>
          <p:cNvPr id="111" name="灯片编号占位符 5"/>
          <p:cNvSpPr>
            <a:spLocks noGrp="1"/>
          </p:cNvSpPr>
          <p:nvPr>
            <p:ph type="sldNum" idx="12"/>
          </p:nvPr>
        </p:nvSpPr>
        <p:spPr/>
        <p:txBody>
          <a:bodyPr/>
          <a:lstStyle/>
          <a:p>
            <a:fld id="{C8B94FA0-F740-4CDC-A935-5AEA919A98DA}" type="slidenum">
              <a:rPr lang="en-US" altLang="zh-CN"/>
              <a:t>23</a:t>
            </a:fld>
            <a:endParaRPr lang="zh-CN"/>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 name="内容占位符 2"/>
          <p:cNvSpPr>
            <a:spLocks noGrp="1"/>
          </p:cNvSpPr>
          <p:nvPr>
            <p:ph idx="1"/>
          </p:nvPr>
        </p:nvSpPr>
        <p:spPr>
          <a:xfrm>
            <a:off x="500130" y="966251"/>
            <a:ext cx="11404790" cy="5010631"/>
          </a:xfrm>
        </p:spPr>
        <p:txBody>
          <a:bodyPr>
            <a:normAutofit/>
          </a:bodyPr>
          <a:lstStyle/>
          <a:p>
            <a:pPr>
              <a:buFont typeface="Arial" charset="0"/>
              <a:buChar char="•"/>
            </a:pPr>
            <a:r>
              <a:rPr lang="en-US"/>
              <a:t>EMC digitization algorithm has been optimized with </a:t>
            </a:r>
            <a:r>
              <a:rPr lang="en-US" b="1">
                <a:solidFill>
                  <a:schemeClr val="bg2">
                    <a:lumMod val="50000"/>
                    <a:alpha val="100000"/>
                  </a:schemeClr>
                </a:solidFill>
              </a:rPr>
              <a:t>50% reduction </a:t>
            </a:r>
            <a:r>
              <a:rPr lang="en-US"/>
              <a:t>of CPU consumption</a:t>
            </a:r>
            <a:endParaRPr/>
          </a:p>
          <a:p>
            <a:pPr>
              <a:buFont typeface="Arial" charset="0"/>
              <a:buChar char="•"/>
            </a:pPr>
            <a:r>
              <a:rPr lang="en-US"/>
              <a:t>Using realistic digitization parameters from beam test results</a:t>
            </a:r>
            <a:endParaRPr/>
          </a:p>
          <a:p>
            <a:pPr>
              <a:buFont typeface="Arial" charset="0"/>
              <a:buChar char="•"/>
            </a:pPr>
            <a:r>
              <a:rPr lang="en-US"/>
              <a:t>Single </a:t>
            </a:r>
            <a:r>
              <a:rPr lang="en-US" b="1">
                <a:solidFill>
                  <a:schemeClr val="bg2">
                    <a:lumMod val="50000"/>
                    <a:alpha val="100000"/>
                  </a:schemeClr>
                </a:solidFill>
              </a:rPr>
              <a:t>photon energy</a:t>
            </a:r>
            <a:r>
              <a:rPr lang="en-US"/>
              <a:t>,  </a:t>
            </a:r>
            <a:r>
              <a:rPr lang="en-US" b="1">
                <a:solidFill>
                  <a:schemeClr val="bg2">
                    <a:lumMod val="50000"/>
                    <a:alpha val="100000"/>
                  </a:schemeClr>
                </a:solidFill>
              </a:rPr>
              <a:t>time and position resoluton </a:t>
            </a:r>
            <a:r>
              <a:rPr lang="en-US"/>
              <a:t>with backgrounds can </a:t>
            </a:r>
            <a:r>
              <a:rPr lang="en-US" b="1">
                <a:solidFill>
                  <a:schemeClr val="bg2">
                    <a:lumMod val="50000"/>
                    <a:alpha val="100000"/>
                  </a:schemeClr>
                </a:solidFill>
              </a:rPr>
              <a:t>meet physics requirements</a:t>
            </a:r>
            <a:endParaRPr/>
          </a:p>
          <a:p>
            <a:pPr>
              <a:buFont typeface="Arial" charset="0"/>
              <a:buChar char="•"/>
            </a:pPr>
            <a:endParaRPr lang="en-US"/>
          </a:p>
        </p:txBody>
      </p:sp>
      <p:pic>
        <p:nvPicPr>
          <p:cNvPr id="114" name="图片 113"/>
          <p:cNvPicPr>
            <a:picLocks noChangeAspect="1"/>
          </p:cNvPicPr>
          <p:nvPr/>
        </p:nvPicPr>
        <p:blipFill>
          <a:blip r:embed="rId2"/>
          <a:stretch>
            <a:fillRect/>
          </a:stretch>
        </p:blipFill>
        <p:spPr>
          <a:xfrm>
            <a:off x="172823" y="2914927"/>
            <a:ext cx="11732097" cy="3623985"/>
          </a:xfrm>
          <a:prstGeom prst="rect">
            <a:avLst/>
          </a:prstGeom>
        </p:spPr>
      </p:pic>
      <p:sp>
        <p:nvSpPr>
          <p:cNvPr id="115" name="标题 1"/>
          <p:cNvSpPr txBox="1">
            <a:spLocks noGrp="1"/>
          </p:cNvSpPr>
          <p:nvPr/>
        </p:nvSpPr>
        <p:spPr>
          <a:xfrm>
            <a:off x="500130" y="152584"/>
            <a:ext cx="11191740" cy="601126"/>
          </a:xfrm>
          <a:prstGeom prst="rect">
            <a:avLst/>
          </a:prstGeom>
          <a:ln/>
        </p:spPr>
        <p:txBody>
          <a:bodyPr vert="horz" lIns="91440" tIns="45720" rIns="91440" bIns="45720" anchor="ctr">
            <a:noAutofit/>
          </a:bodyPr>
          <a:lstStyle>
            <a:lvl1pPr lvl="0" algn="l" defTabSz="914400">
              <a:lnSpc>
                <a:spcPct val="130000"/>
              </a:lnSpc>
              <a:spcBef>
                <a:spcPct val="1"/>
              </a:spcBef>
              <a:buNone/>
              <a:defRPr lang="zh-CN" sz="3200" b="1">
                <a:solidFill>
                  <a:srgbClr val="000000"/>
                </a:solidFill>
                <a:latin typeface="Arial"/>
                <a:ea typeface="Arial"/>
              </a:defRPr>
            </a:lvl1pPr>
            <a:lvl2pPr lvl="1">
              <a:defRPr/>
            </a:lvl2pPr>
            <a:lvl3pPr lvl="2">
              <a:defRPr/>
            </a:lvl3pPr>
            <a:lvl4pPr lvl="3">
              <a:defRPr/>
            </a:lvl4pPr>
            <a:lvl5pPr lvl="4">
              <a:defRPr/>
            </a:lvl5pPr>
            <a:lvl6pPr lvl="5">
              <a:defRPr/>
            </a:lvl6pPr>
            <a:lvl7pPr lvl="6">
              <a:defRPr/>
            </a:lvl7pPr>
            <a:lvl8pPr lvl="7">
              <a:defRPr/>
            </a:lvl8pPr>
            <a:lvl9pPr lvl="8">
              <a:defRPr/>
            </a:lvl9pPr>
          </a:lstStyle>
          <a:p>
            <a:pPr algn="ctr" defTabSz="914400">
              <a:lnSpc>
                <a:spcPct val="130000"/>
              </a:lnSpc>
              <a:spcBef>
                <a:spcPct val="1"/>
              </a:spcBef>
              <a:buNone/>
              <a:defRPr lang="zh-CN" sz="3200" b="1">
                <a:solidFill>
                  <a:srgbClr val="000000">
                    <a:alpha val="100000"/>
                  </a:srgbClr>
                </a:solidFill>
                <a:latin typeface="Arial"/>
                <a:ea typeface="Arial"/>
              </a:defRPr>
            </a:pPr>
            <a:r>
              <a:rPr lang="en-US" sz="4000" b="1" dirty="0">
                <a:solidFill>
                  <a:srgbClr val="FFFFFF">
                    <a:alpha val="100000"/>
                  </a:srgbClr>
                </a:solidFill>
                <a:latin typeface="Arial"/>
                <a:ea typeface="Arial"/>
              </a:rPr>
              <a:t>Photon reconstruction performance</a:t>
            </a:r>
            <a:endParaRPr dirty="0"/>
          </a:p>
        </p:txBody>
      </p:sp>
      <p:sp>
        <p:nvSpPr>
          <p:cNvPr id="116" name="灯片编号占位符 5"/>
          <p:cNvSpPr>
            <a:spLocks noGrp="1"/>
          </p:cNvSpPr>
          <p:nvPr>
            <p:ph type="sldNum" idx="12"/>
          </p:nvPr>
        </p:nvSpPr>
        <p:spPr/>
        <p:txBody>
          <a:bodyPr/>
          <a:lstStyle/>
          <a:p>
            <a:fld id="{2A18DFAB-279D-45FB-8988-01B47F34F95A}" type="slidenum">
              <a:rPr lang="en-US" altLang="zh-CN"/>
              <a:t>24</a:t>
            </a:fld>
            <a:endParaRPr lang="zh-CN"/>
          </a:p>
        </p:txBody>
      </p:sp>
      <p:pic>
        <p:nvPicPr>
          <p:cNvPr id="117" name="图片 116"/>
          <p:cNvPicPr>
            <a:picLocks noChangeAspect="1"/>
          </p:cNvPicPr>
          <p:nvPr/>
        </p:nvPicPr>
        <p:blipFill>
          <a:blip r:embed="rId3"/>
          <a:stretch>
            <a:fillRect/>
          </a:stretch>
        </p:blipFill>
        <p:spPr>
          <a:xfrm>
            <a:off x="8040415" y="3040227"/>
            <a:ext cx="3891036" cy="2854865"/>
          </a:xfrm>
          <a:prstGeom prst="rect">
            <a:avLst/>
          </a:prstGeom>
        </p:spPr>
      </p:pic>
      <p:pic>
        <p:nvPicPr>
          <p:cNvPr id="118" name="图片 117"/>
          <p:cNvPicPr>
            <a:picLocks noChangeAspect="1"/>
          </p:cNvPicPr>
          <p:nvPr/>
        </p:nvPicPr>
        <p:blipFill>
          <a:blip r:embed="rId4"/>
          <a:stretch>
            <a:fillRect/>
          </a:stretch>
        </p:blipFill>
        <p:spPr>
          <a:xfrm>
            <a:off x="4125601" y="3040227"/>
            <a:ext cx="3790353" cy="2854864"/>
          </a:xfrm>
          <a:prstGeom prst="rect">
            <a:avLst/>
          </a:prstGeom>
        </p:spPr>
      </p:pic>
      <p:pic>
        <p:nvPicPr>
          <p:cNvPr id="119" name="图片 118"/>
          <p:cNvPicPr>
            <a:picLocks noChangeAspect="1"/>
          </p:cNvPicPr>
          <p:nvPr/>
        </p:nvPicPr>
        <p:blipFill>
          <a:blip r:embed="rId5"/>
          <a:stretch>
            <a:fillRect/>
          </a:stretch>
        </p:blipFill>
        <p:spPr>
          <a:xfrm>
            <a:off x="172823" y="3040227"/>
            <a:ext cx="3828317" cy="2854865"/>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 name="内容占位符 2"/>
          <p:cNvSpPr>
            <a:spLocks noGrp="1"/>
          </p:cNvSpPr>
          <p:nvPr>
            <p:ph idx="1"/>
          </p:nvPr>
        </p:nvSpPr>
        <p:spPr>
          <a:xfrm>
            <a:off x="500130" y="1246076"/>
            <a:ext cx="11691870" cy="4930887"/>
          </a:xfrm>
        </p:spPr>
        <p:txBody>
          <a:bodyPr/>
          <a:lstStyle/>
          <a:p>
            <a:pPr lvl="0">
              <a:buFont typeface="Arial" charset="0"/>
              <a:buChar char="•"/>
            </a:pPr>
            <a:r>
              <a:rPr lang="en-US"/>
              <a:t>Developed </a:t>
            </a:r>
            <a:r>
              <a:rPr lang="en-US" b="1">
                <a:solidFill>
                  <a:schemeClr val="bg2">
                    <a:lumMod val="50000"/>
                    <a:alpha val="100000"/>
                  </a:schemeClr>
                </a:solidFill>
              </a:rPr>
              <a:t>4D EMC clustering algorithm</a:t>
            </a:r>
            <a:r>
              <a:rPr lang="en-US"/>
              <a:t> to improve photon resolution against beam backgrounds </a:t>
            </a:r>
            <a:endParaRPr/>
          </a:p>
          <a:p>
            <a:pPr lvl="1">
              <a:buFont typeface="Arial" charset="0"/>
              <a:buChar char="•"/>
            </a:pPr>
            <a:r>
              <a:rPr lang="en-US"/>
              <a:t>No degration of </a:t>
            </a:r>
            <a:r>
              <a:rPr lang="en-US" sz="2000" b="0" i="0" u="none" strike="noStrike">
                <a:solidFill>
                  <a:srgbClr val="000000">
                    <a:alpha val="100000"/>
                  </a:srgbClr>
                </a:solidFill>
                <a:latin typeface="等线"/>
                <a:ea typeface="等线"/>
              </a:rPr>
              <a:t>π</a:t>
            </a:r>
            <a:r>
              <a:rPr lang="en-US" sz="2000" b="0" i="0" u="none" strike="noStrike" baseline="30000">
                <a:solidFill>
                  <a:srgbClr val="000000">
                    <a:alpha val="100000"/>
                  </a:srgbClr>
                </a:solidFill>
                <a:latin typeface="等线"/>
                <a:ea typeface="等线"/>
              </a:rPr>
              <a:t>0</a:t>
            </a:r>
            <a:r>
              <a:rPr lang="en-US"/>
              <a:t> resolution with beam backgrounds</a:t>
            </a:r>
            <a:endParaRPr lang="zh-CN" sz="2000">
              <a:solidFill>
                <a:schemeClr val="tx1">
                  <a:alpha val="100000"/>
                </a:schemeClr>
              </a:solidFill>
              <a:latin typeface="Arial"/>
              <a:ea typeface="Arial"/>
            </a:endParaRPr>
          </a:p>
        </p:txBody>
      </p:sp>
      <p:sp>
        <p:nvSpPr>
          <p:cNvPr id="122" name="文本框 121"/>
          <p:cNvSpPr txBox="1"/>
          <p:nvPr/>
        </p:nvSpPr>
        <p:spPr>
          <a:xfrm>
            <a:off x="1595540" y="0"/>
            <a:ext cx="9511282" cy="882650"/>
          </a:xfrm>
          <a:prstGeom prst="rect">
            <a:avLst/>
          </a:prstGeom>
        </p:spPr>
        <p:txBody>
          <a:bodyPr>
            <a:spAutoFit/>
          </a:bodyPr>
          <a:lstStyle/>
          <a:p>
            <a:pPr lvl="0" algn="ctr" defTabSz="914400">
              <a:lnSpc>
                <a:spcPct val="130000"/>
              </a:lnSpc>
              <a:buNone/>
              <a:defRPr lang="zh-CN" sz="3200" b="1">
                <a:solidFill>
                  <a:srgbClr val="000000">
                    <a:alpha val="100000"/>
                  </a:srgbClr>
                </a:solidFill>
                <a:latin typeface="Arial"/>
                <a:ea typeface="Arial"/>
              </a:defRPr>
            </a:pPr>
            <a:r>
              <a:rPr lang="en-US" sz="4000" b="1">
                <a:solidFill>
                  <a:srgbClr val="FFFFFF">
                    <a:alpha val="100000"/>
                  </a:srgbClr>
                </a:solidFill>
                <a:latin typeface="Arial"/>
                <a:ea typeface="Arial"/>
              </a:rPr>
              <a:t>Photon reconstruction performance</a:t>
            </a:r>
            <a:endParaRPr/>
          </a:p>
        </p:txBody>
      </p:sp>
      <p:pic>
        <p:nvPicPr>
          <p:cNvPr id="123" name="图片 122"/>
          <p:cNvPicPr>
            <a:picLocks noChangeAspect="1"/>
          </p:cNvPicPr>
          <p:nvPr/>
        </p:nvPicPr>
        <p:blipFill>
          <a:blip r:embed="rId2"/>
          <a:stretch>
            <a:fillRect/>
          </a:stretch>
        </p:blipFill>
        <p:spPr>
          <a:xfrm>
            <a:off x="500130" y="2925849"/>
            <a:ext cx="4936654" cy="3491872"/>
          </a:xfrm>
          <a:prstGeom prst="rect">
            <a:avLst/>
          </a:prstGeom>
        </p:spPr>
      </p:pic>
      <p:pic>
        <p:nvPicPr>
          <p:cNvPr id="124" name="图形 123"/>
          <p:cNvPicPr/>
          <p:nvPr/>
        </p:nvPicPr>
        <p:blipFill>
          <a:blip r:embed="rId3">
            <a:extLst>
              <a:ext uri="{96DAC541-7B7A-43D3-8B79-37D633B846F1}">
                <asvg:svgBlip xmlns:asvg="http://schemas.microsoft.com/office/drawing/2016/SVG/main" r:embed="rId4"/>
              </a:ext>
            </a:extLst>
          </a:blip>
          <a:stretch>
            <a:fillRect/>
          </a:stretch>
        </p:blipFill>
        <p:spPr>
          <a:xfrm>
            <a:off x="1650637" y="3177789"/>
            <a:ext cx="1187424" cy="267170"/>
          </a:xfrm>
          <a:prstGeom prst="rect">
            <a:avLst/>
          </a:prstGeom>
        </p:spPr>
      </p:pic>
      <p:sp>
        <p:nvSpPr>
          <p:cNvPr id="127" name="文本框 126"/>
          <p:cNvSpPr txBox="1"/>
          <p:nvPr/>
        </p:nvSpPr>
        <p:spPr>
          <a:xfrm>
            <a:off x="1344329" y="2467543"/>
            <a:ext cx="4311650" cy="495300"/>
          </a:xfrm>
          <a:prstGeom prst="rect">
            <a:avLst/>
          </a:prstGeom>
          <a:ln w="12700">
            <a:prstDash val="solid"/>
            <a:miter lim="800000"/>
          </a:ln>
        </p:spPr>
        <p:txBody>
          <a:bodyPr>
            <a:spAutoFit/>
          </a:bodyPr>
          <a:lstStyle/>
          <a:p>
            <a:r>
              <a:rPr lang="en-US" sz="2000" b="0" i="0" u="none" strike="noStrike">
                <a:solidFill>
                  <a:srgbClr val="000000">
                    <a:alpha val="100000"/>
                  </a:srgbClr>
                </a:solidFill>
                <a:latin typeface="等线"/>
                <a:ea typeface="等线"/>
              </a:rPr>
              <a:t>π</a:t>
            </a:r>
            <a:r>
              <a:rPr lang="en-US" sz="2000" b="0" i="0" u="none" strike="noStrike" baseline="30000">
                <a:solidFill>
                  <a:srgbClr val="000000">
                    <a:alpha val="100000"/>
                  </a:srgbClr>
                </a:solidFill>
                <a:latin typeface="等线"/>
                <a:ea typeface="等线"/>
              </a:rPr>
              <a:t>0</a:t>
            </a:r>
            <a:r>
              <a:rPr lang="en-US"/>
              <a:t> mass resolution in </a:t>
            </a:r>
            <a:endParaRPr/>
          </a:p>
        </p:txBody>
      </p:sp>
      <p:pic>
        <p:nvPicPr>
          <p:cNvPr id="128" name="图形 127"/>
          <p:cNvPicPr/>
          <p:nvPr/>
        </p:nvPicPr>
        <p:blipFill>
          <a:blip r:embed="rId3">
            <a:extLst>
              <a:ext uri="{96DAC541-7B7A-43D3-8B79-37D633B846F1}">
                <asvg:svgBlip xmlns:asvg="http://schemas.microsoft.com/office/drawing/2016/SVG/main" r:embed="rId4"/>
              </a:ext>
            </a:extLst>
          </a:blip>
          <a:stretch>
            <a:fillRect/>
          </a:stretch>
        </p:blipFill>
        <p:spPr>
          <a:xfrm>
            <a:off x="3730234" y="2559383"/>
            <a:ext cx="1187424" cy="267170"/>
          </a:xfrm>
          <a:prstGeom prst="rect">
            <a:avLst/>
          </a:prstGeom>
        </p:spPr>
      </p:pic>
      <p:sp>
        <p:nvSpPr>
          <p:cNvPr id="129" name="灯片编号占位符 5"/>
          <p:cNvSpPr>
            <a:spLocks noGrp="1"/>
          </p:cNvSpPr>
          <p:nvPr>
            <p:ph type="sldNum" idx="12"/>
          </p:nvPr>
        </p:nvSpPr>
        <p:spPr/>
        <p:txBody>
          <a:bodyPr/>
          <a:lstStyle/>
          <a:p>
            <a:fld id="{2A18DFAB-279D-45FB-8988-01B47F34F95A}" type="slidenum">
              <a:rPr lang="en-US" altLang="zh-CN"/>
              <a:t>25</a:t>
            </a:fld>
            <a:endParaRPr lang="zh-CN"/>
          </a:p>
        </p:txBody>
      </p:sp>
      <p:pic>
        <p:nvPicPr>
          <p:cNvPr id="2" name="图片 1">
            <a:extLst>
              <a:ext uri="{FF2B5EF4-FFF2-40B4-BE49-F238E27FC236}">
                <a16:creationId xmlns:a16="http://schemas.microsoft.com/office/drawing/2014/main" id="{0B28DED7-F72D-8FEE-9915-8662E715E90C}"/>
              </a:ext>
            </a:extLst>
          </p:cNvPr>
          <p:cNvPicPr>
            <a:picLocks noChangeAspect="1"/>
          </p:cNvPicPr>
          <p:nvPr/>
        </p:nvPicPr>
        <p:blipFill>
          <a:blip r:embed="rId5"/>
          <a:stretch>
            <a:fillRect/>
          </a:stretch>
        </p:blipFill>
        <p:spPr>
          <a:xfrm>
            <a:off x="6096000" y="2549176"/>
            <a:ext cx="5083935" cy="3991213"/>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 name="标题 1"/>
          <p:cNvSpPr>
            <a:spLocks noGrp="1"/>
          </p:cNvSpPr>
          <p:nvPr>
            <p:ph type="title"/>
          </p:nvPr>
        </p:nvSpPr>
        <p:spPr/>
        <p:txBody>
          <a:bodyPr>
            <a:normAutofit/>
          </a:bodyPr>
          <a:lstStyle/>
          <a:p>
            <a:pPr>
              <a:buNone/>
            </a:pPr>
            <a:r>
              <a:rPr lang="en-US"/>
              <a:t>PID performance</a:t>
            </a:r>
            <a:endParaRPr/>
          </a:p>
        </p:txBody>
      </p:sp>
      <p:sp>
        <p:nvSpPr>
          <p:cNvPr id="133" name="文本占位符 2"/>
          <p:cNvSpPr>
            <a:spLocks noGrp="1"/>
          </p:cNvSpPr>
          <p:nvPr>
            <p:ph type="body" idx="1"/>
          </p:nvPr>
        </p:nvSpPr>
        <p:spPr/>
        <p:txBody>
          <a:bodyPr/>
          <a:lstStyle/>
          <a:p>
            <a:endParaRPr/>
          </a:p>
        </p:txBody>
      </p:sp>
      <p:sp>
        <p:nvSpPr>
          <p:cNvPr id="134" name="灯片编号占位符 5"/>
          <p:cNvSpPr>
            <a:spLocks noGrp="1"/>
          </p:cNvSpPr>
          <p:nvPr>
            <p:ph type="sldNum" idx="12"/>
          </p:nvPr>
        </p:nvSpPr>
        <p:spPr/>
        <p:txBody>
          <a:bodyPr/>
          <a:lstStyle/>
          <a:p>
            <a:fld id="{C8B94FA0-F740-4CDC-A935-5AEA919A98DA}" type="slidenum">
              <a:rPr lang="en-US" altLang="zh-CN"/>
              <a:t>26</a:t>
            </a:fld>
            <a:endParaRPr lang="zh-CN"/>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 name="内容占位符 2"/>
          <p:cNvSpPr>
            <a:spLocks noGrp="1"/>
          </p:cNvSpPr>
          <p:nvPr>
            <p:ph idx="1"/>
          </p:nvPr>
        </p:nvSpPr>
        <p:spPr>
          <a:xfrm>
            <a:off x="500130" y="1210726"/>
            <a:ext cx="5056401" cy="4930887"/>
          </a:xfrm>
        </p:spPr>
        <p:txBody>
          <a:bodyPr>
            <a:normAutofit/>
          </a:bodyPr>
          <a:lstStyle/>
          <a:p>
            <a:pPr>
              <a:buFont typeface="Arial" charset="0"/>
              <a:buChar char="•"/>
            </a:pPr>
            <a:r>
              <a:rPr lang="en-US"/>
              <a:t>Developed two new </a:t>
            </a:r>
            <a:r>
              <a:rPr lang="en-US" b="1">
                <a:solidFill>
                  <a:srgbClr val="C00000">
                    <a:alpha val="100000"/>
                  </a:srgbClr>
                </a:solidFill>
              </a:rPr>
              <a:t>RICH</a:t>
            </a:r>
            <a:r>
              <a:rPr lang="en-US"/>
              <a:t> reconstruction algorithms (</a:t>
            </a:r>
            <a:r>
              <a:rPr lang="en-US" b="1">
                <a:solidFill>
                  <a:schemeClr val="bg2">
                    <a:lumMod val="50000"/>
                    <a:alpha val="100000"/>
                  </a:schemeClr>
                </a:solidFill>
              </a:rPr>
              <a:t>PDF/thetaC reconstruction algorithms</a:t>
            </a:r>
            <a:r>
              <a:rPr lang="en-US"/>
              <a:t>)  </a:t>
            </a:r>
            <a:r>
              <a:rPr lang="zh-CN"/>
              <a:t>，</a:t>
            </a:r>
            <a:r>
              <a:rPr lang="en-US"/>
              <a:t>achieving &gt;97% </a:t>
            </a:r>
            <a:r>
              <a:rPr lang="en-US" sz="2000" b="0" i="0" u="none" strike="noStrike">
                <a:solidFill>
                  <a:srgbClr val="000000">
                    <a:alpha val="100000"/>
                  </a:srgbClr>
                </a:solidFill>
                <a:latin typeface="等线"/>
                <a:ea typeface="等线"/>
              </a:rPr>
              <a:t>π</a:t>
            </a:r>
            <a:r>
              <a:rPr lang="en-US"/>
              <a:t> eff @ K mis-ID=2%</a:t>
            </a:r>
            <a:endParaRPr/>
          </a:p>
          <a:p>
            <a:pPr lvl="1">
              <a:buFont typeface="Arial" charset="0"/>
              <a:buChar char="•"/>
            </a:pPr>
            <a:r>
              <a:rPr lang="en-US">
                <a:solidFill>
                  <a:schemeClr val="tx1">
                    <a:alpha val="100000"/>
                  </a:schemeClr>
                </a:solidFill>
              </a:rPr>
              <a:t>PDF</a:t>
            </a:r>
            <a:r>
              <a:rPr lang="zh-CN">
                <a:solidFill>
                  <a:schemeClr val="tx1">
                    <a:alpha val="100000"/>
                  </a:schemeClr>
                </a:solidFill>
              </a:rPr>
              <a:t>：</a:t>
            </a:r>
            <a:r>
              <a:rPr lang="en-US">
                <a:solidFill>
                  <a:schemeClr val="tx1">
                    <a:alpha val="100000"/>
                  </a:schemeClr>
                </a:solidFill>
              </a:rPr>
              <a:t>better performance</a:t>
            </a:r>
            <a:endParaRPr/>
          </a:p>
          <a:p>
            <a:pPr lvl="1">
              <a:buFont typeface="Arial" charset="0"/>
              <a:buChar char="•"/>
            </a:pPr>
            <a:r>
              <a:rPr lang="en-US">
                <a:solidFill>
                  <a:schemeClr val="tx1">
                    <a:alpha val="100000"/>
                  </a:schemeClr>
                </a:solidFill>
              </a:rPr>
              <a:t>θc reconstruction</a:t>
            </a:r>
            <a:r>
              <a:rPr lang="zh-CN">
                <a:solidFill>
                  <a:schemeClr val="tx1">
                    <a:alpha val="100000"/>
                  </a:schemeClr>
                </a:solidFill>
              </a:rPr>
              <a:t>：</a:t>
            </a:r>
            <a:r>
              <a:rPr lang="en-US">
                <a:solidFill>
                  <a:schemeClr val="tx1">
                    <a:alpha val="100000"/>
                  </a:schemeClr>
                </a:solidFill>
              </a:rPr>
              <a:t>low CPU cost</a:t>
            </a:r>
            <a:endParaRPr/>
          </a:p>
        </p:txBody>
      </p:sp>
      <p:pic>
        <p:nvPicPr>
          <p:cNvPr id="137" name="图片 136"/>
          <p:cNvPicPr>
            <a:picLocks noChangeAspect="1"/>
          </p:cNvPicPr>
          <p:nvPr/>
        </p:nvPicPr>
        <p:blipFill>
          <a:blip r:embed="rId3"/>
          <a:stretch>
            <a:fillRect/>
          </a:stretch>
        </p:blipFill>
        <p:spPr>
          <a:xfrm>
            <a:off x="5753136" y="966251"/>
            <a:ext cx="6241603" cy="2913905"/>
          </a:xfrm>
          <a:prstGeom prst="rect">
            <a:avLst/>
          </a:prstGeom>
        </p:spPr>
      </p:pic>
      <p:pic>
        <p:nvPicPr>
          <p:cNvPr id="138" name="图片 137"/>
          <p:cNvPicPr>
            <a:picLocks noChangeAspect="1"/>
          </p:cNvPicPr>
          <p:nvPr/>
        </p:nvPicPr>
        <p:blipFill>
          <a:blip r:embed="rId4"/>
          <a:stretch>
            <a:fillRect/>
          </a:stretch>
        </p:blipFill>
        <p:spPr>
          <a:xfrm>
            <a:off x="5834242" y="4152761"/>
            <a:ext cx="6079391" cy="2705239"/>
          </a:xfrm>
          <a:prstGeom prst="rect">
            <a:avLst/>
          </a:prstGeom>
          <a:ln w="12700">
            <a:solidFill>
              <a:schemeClr val="tx1">
                <a:alpha val="100000"/>
              </a:schemeClr>
            </a:solidFill>
            <a:prstDash val="solid"/>
          </a:ln>
        </p:spPr>
      </p:pic>
      <p:sp>
        <p:nvSpPr>
          <p:cNvPr id="139" name="文本框 138"/>
          <p:cNvSpPr txBox="1"/>
          <p:nvPr/>
        </p:nvSpPr>
        <p:spPr>
          <a:xfrm>
            <a:off x="6010983" y="721776"/>
            <a:ext cx="6369050" cy="488950"/>
          </a:xfrm>
          <a:prstGeom prst="rect">
            <a:avLst/>
          </a:prstGeom>
        </p:spPr>
        <p:txBody>
          <a:bodyPr>
            <a:spAutoFit/>
          </a:bodyPr>
          <a:lstStyle/>
          <a:p>
            <a:pPr marL="0" lvl="0" algn="l" defTabSz="914400">
              <a:lnSpc>
                <a:spcPct val="130000"/>
              </a:lnSpc>
              <a:defRPr sz="1800">
                <a:solidFill>
                  <a:schemeClr val="tx1">
                    <a:alpha val="100000"/>
                  </a:schemeClr>
                </a:solidFill>
                <a:latin typeface="Arial"/>
                <a:ea typeface="Microsoft YaHei"/>
              </a:defRPr>
            </a:pPr>
            <a:r>
              <a:rPr lang="en-US" sz="2000" b="0" i="0" u="none" strike="noStrike">
                <a:solidFill>
                  <a:srgbClr val="000000">
                    <a:alpha val="100000"/>
                  </a:srgbClr>
                </a:solidFill>
                <a:latin typeface="等线"/>
                <a:ea typeface="等线"/>
              </a:rPr>
              <a:t>π/K PID</a:t>
            </a:r>
            <a:r>
              <a:rPr lang="en-US" sz="2000">
                <a:solidFill>
                  <a:srgbClr val="000000">
                    <a:alpha val="100000"/>
                  </a:srgbClr>
                </a:solidFill>
                <a:latin typeface="等线"/>
                <a:ea typeface="等线"/>
              </a:rPr>
              <a:t> efficiency (</a:t>
            </a:r>
            <a:r>
              <a:rPr sz="2000">
                <a:solidFill>
                  <a:srgbClr val="FF0000">
                    <a:alpha val="100000"/>
                  </a:srgbClr>
                </a:solidFill>
                <a:latin typeface="等线"/>
                <a:ea typeface="等线"/>
              </a:rPr>
              <a:t>PDF</a:t>
            </a:r>
            <a:r>
              <a:rPr sz="2000">
                <a:solidFill>
                  <a:srgbClr val="000000">
                    <a:alpha val="100000"/>
                  </a:srgbClr>
                </a:solidFill>
                <a:latin typeface="等线"/>
                <a:ea typeface="等线"/>
              </a:rPr>
              <a:t> reconstrution algorithm_</a:t>
            </a:r>
            <a:endParaRPr/>
          </a:p>
        </p:txBody>
      </p:sp>
      <p:sp>
        <p:nvSpPr>
          <p:cNvPr id="140" name="文本框 139"/>
          <p:cNvSpPr txBox="1"/>
          <p:nvPr/>
        </p:nvSpPr>
        <p:spPr>
          <a:xfrm>
            <a:off x="6109733" y="3711519"/>
            <a:ext cx="5803900" cy="488950"/>
          </a:xfrm>
          <a:prstGeom prst="rect">
            <a:avLst/>
          </a:prstGeom>
        </p:spPr>
        <p:txBody>
          <a:bodyPr>
            <a:spAutoFit/>
          </a:bodyPr>
          <a:lstStyle/>
          <a:p>
            <a:r>
              <a:rPr lang="en-US" sz="2000" b="0" i="0" u="none" strike="noStrike">
                <a:solidFill>
                  <a:srgbClr val="000000">
                    <a:alpha val="100000"/>
                  </a:srgbClr>
                </a:solidFill>
                <a:latin typeface="等线"/>
                <a:ea typeface="等线"/>
              </a:rPr>
              <a:t>π/K PID</a:t>
            </a:r>
            <a:r>
              <a:rPr lang="en-US" sz="2000">
                <a:solidFill>
                  <a:srgbClr val="000000">
                    <a:alpha val="100000"/>
                  </a:srgbClr>
                </a:solidFill>
                <a:latin typeface="等线"/>
                <a:ea typeface="等线"/>
              </a:rPr>
              <a:t> efficiency (</a:t>
            </a:r>
            <a:r>
              <a:rPr lang="en-US">
                <a:solidFill>
                  <a:srgbClr val="FF0000">
                    <a:alpha val="100000"/>
                  </a:srgbClr>
                </a:solidFill>
              </a:rPr>
              <a:t>θc</a:t>
            </a:r>
            <a:r>
              <a:rPr sz="2000">
                <a:solidFill>
                  <a:srgbClr val="000000">
                    <a:alpha val="100000"/>
                  </a:srgbClr>
                </a:solidFill>
                <a:latin typeface="等线"/>
                <a:ea typeface="等线"/>
              </a:rPr>
              <a:t> reconstrution algorithm)</a:t>
            </a:r>
            <a:endParaRPr/>
          </a:p>
        </p:txBody>
      </p:sp>
      <p:sp>
        <p:nvSpPr>
          <p:cNvPr id="141" name="标题 1"/>
          <p:cNvSpPr txBox="1">
            <a:spLocks noGrp="1"/>
          </p:cNvSpPr>
          <p:nvPr/>
        </p:nvSpPr>
        <p:spPr>
          <a:xfrm>
            <a:off x="500130" y="152584"/>
            <a:ext cx="11191740" cy="601126"/>
          </a:xfrm>
          <a:prstGeom prst="rect">
            <a:avLst/>
          </a:prstGeom>
          <a:ln/>
        </p:spPr>
        <p:txBody>
          <a:bodyPr vert="horz" lIns="91440" tIns="45720" rIns="91440" bIns="45720" anchor="ctr">
            <a:noAutofit/>
          </a:bodyPr>
          <a:lstStyle>
            <a:lvl1pPr lvl="0" algn="l" defTabSz="914400">
              <a:lnSpc>
                <a:spcPct val="130000"/>
              </a:lnSpc>
              <a:spcBef>
                <a:spcPct val="1"/>
              </a:spcBef>
              <a:buNone/>
              <a:defRPr lang="zh-CN" sz="3200" b="1">
                <a:solidFill>
                  <a:srgbClr val="000000"/>
                </a:solidFill>
                <a:latin typeface="Arial"/>
                <a:ea typeface="Arial"/>
              </a:defRPr>
            </a:lvl1pPr>
            <a:lvl2pPr lvl="1">
              <a:defRPr/>
            </a:lvl2pPr>
            <a:lvl3pPr lvl="2">
              <a:defRPr/>
            </a:lvl3pPr>
            <a:lvl4pPr lvl="3">
              <a:defRPr/>
            </a:lvl4pPr>
            <a:lvl5pPr lvl="4">
              <a:defRPr/>
            </a:lvl5pPr>
            <a:lvl6pPr lvl="5">
              <a:defRPr/>
            </a:lvl6pPr>
            <a:lvl7pPr lvl="6">
              <a:defRPr/>
            </a:lvl7pPr>
            <a:lvl8pPr lvl="7">
              <a:defRPr/>
            </a:lvl8pPr>
            <a:lvl9pPr lvl="8">
              <a:defRPr/>
            </a:lvl9pPr>
          </a:lstStyle>
          <a:p>
            <a:pPr marL="0" lvl="0" algn="ctr" defTabSz="914400">
              <a:lnSpc>
                <a:spcPct val="130000"/>
              </a:lnSpc>
              <a:spcBef>
                <a:spcPct val="1"/>
              </a:spcBef>
              <a:buNone/>
              <a:defRPr lang="zh-CN" sz="3200" b="1">
                <a:solidFill>
                  <a:srgbClr val="000000">
                    <a:alpha val="100000"/>
                  </a:srgbClr>
                </a:solidFill>
                <a:latin typeface="Arial"/>
                <a:ea typeface="Arial"/>
              </a:defRPr>
            </a:pPr>
            <a:r>
              <a:rPr lang="en-US" sz="4000" b="1" i="0" u="none" strike="noStrike">
                <a:solidFill>
                  <a:srgbClr val="FFFFFF">
                    <a:alpha val="100000"/>
                  </a:srgbClr>
                </a:solidFill>
                <a:latin typeface="Arial"/>
                <a:ea typeface="Arial"/>
              </a:rPr>
              <a:t>π/K </a:t>
            </a:r>
            <a:r>
              <a:rPr lang="en-US" sz="4000" b="1">
                <a:solidFill>
                  <a:srgbClr val="FFFFFF">
                    <a:alpha val="100000"/>
                  </a:srgbClr>
                </a:solidFill>
                <a:latin typeface="Arial"/>
                <a:ea typeface="Arial"/>
              </a:rPr>
              <a:t>PID performance (RICH)</a:t>
            </a:r>
            <a:endParaRPr lang="zh-CN" sz="3200" b="1">
              <a:solidFill>
                <a:srgbClr val="000000">
                  <a:alpha val="100000"/>
                </a:srgbClr>
              </a:solidFill>
              <a:latin typeface="Arial"/>
              <a:ea typeface="Arial"/>
            </a:endParaRPr>
          </a:p>
        </p:txBody>
      </p:sp>
      <p:sp>
        <p:nvSpPr>
          <p:cNvPr id="142" name="灯片编号占位符 5"/>
          <p:cNvSpPr>
            <a:spLocks noGrp="1"/>
          </p:cNvSpPr>
          <p:nvPr>
            <p:ph type="sldNum" idx="12"/>
          </p:nvPr>
        </p:nvSpPr>
        <p:spPr/>
        <p:txBody>
          <a:bodyPr/>
          <a:lstStyle/>
          <a:p>
            <a:fld id="{2A18DFAB-279D-45FB-8988-01B47F34F95A}" type="slidenum">
              <a:rPr lang="en-US" altLang="zh-CN"/>
              <a:t>27</a:t>
            </a:fld>
            <a:endParaRPr lang="zh-CN"/>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 name="内容占位符 2"/>
          <p:cNvSpPr>
            <a:spLocks noGrp="1"/>
          </p:cNvSpPr>
          <p:nvPr>
            <p:ph idx="1"/>
          </p:nvPr>
        </p:nvSpPr>
        <p:spPr>
          <a:xfrm>
            <a:off x="353668" y="966251"/>
            <a:ext cx="6128309" cy="4930887"/>
          </a:xfrm>
        </p:spPr>
        <p:txBody>
          <a:bodyPr/>
          <a:lstStyle/>
          <a:p>
            <a:pPr>
              <a:buFont typeface="Arial" charset="0"/>
              <a:buChar char="•"/>
            </a:pPr>
            <a:r>
              <a:rPr lang="en-US"/>
              <a:t>Developed the full simulation, digi and reco chain for </a:t>
            </a:r>
            <a:r>
              <a:rPr lang="en-US" b="1">
                <a:solidFill>
                  <a:srgbClr val="C00000">
                    <a:alpha val="100000"/>
                  </a:srgbClr>
                </a:solidFill>
              </a:rPr>
              <a:t>BTOF</a:t>
            </a:r>
            <a:r>
              <a:rPr lang="en-US"/>
              <a:t> (geometry parameters is under optimization), the performance fufills the STCF requirement (&gt;97% </a:t>
            </a:r>
            <a:r>
              <a:rPr lang="en-US" sz="2000" b="0" i="0" u="none" strike="noStrike">
                <a:solidFill>
                  <a:srgbClr val="000000">
                    <a:alpha val="100000"/>
                  </a:srgbClr>
                </a:solidFill>
                <a:latin typeface="等线"/>
                <a:ea typeface="等线"/>
              </a:rPr>
              <a:t>π</a:t>
            </a:r>
            <a:r>
              <a:rPr lang="en-US"/>
              <a:t> eff @ K mis-ID=2%)</a:t>
            </a:r>
            <a:endParaRPr/>
          </a:p>
          <a:p>
            <a:pPr>
              <a:buFont typeface="Arial" charset="0"/>
              <a:buChar char="•"/>
            </a:pPr>
            <a:r>
              <a:rPr lang="en-US"/>
              <a:t>TODO</a:t>
            </a:r>
            <a:r>
              <a:rPr lang="zh-CN"/>
              <a:t>：</a:t>
            </a:r>
            <a:r>
              <a:rPr lang="en-US"/>
              <a:t>optimize design to improve performance</a:t>
            </a:r>
            <a:endParaRPr/>
          </a:p>
        </p:txBody>
      </p:sp>
      <p:pic>
        <p:nvPicPr>
          <p:cNvPr id="145" name="图片 144"/>
          <p:cNvPicPr>
            <a:picLocks noChangeAspect="1"/>
          </p:cNvPicPr>
          <p:nvPr/>
        </p:nvPicPr>
        <p:blipFill>
          <a:blip r:embed="rId3"/>
          <a:stretch>
            <a:fillRect/>
          </a:stretch>
        </p:blipFill>
        <p:spPr>
          <a:xfrm>
            <a:off x="6987775" y="859981"/>
            <a:ext cx="4398412" cy="2635120"/>
          </a:xfrm>
          <a:prstGeom prst="rect">
            <a:avLst/>
          </a:prstGeom>
        </p:spPr>
      </p:pic>
      <p:pic>
        <p:nvPicPr>
          <p:cNvPr id="146" name="图片 145"/>
          <p:cNvPicPr>
            <a:picLocks noChangeAspect="1"/>
          </p:cNvPicPr>
          <p:nvPr/>
        </p:nvPicPr>
        <p:blipFill>
          <a:blip r:embed="rId4">
            <a:extLst>
              <a:ext uri="">
                <a14:imgProps xmlns:mc="http://schemas.openxmlformats.org/markup-compatibility/2006" xmlns:a14="http://schemas.microsoft.com/office/drawing/2010/main" xmlns="">
                  <a14:imgLayer>
                    <a14:imgEffect>
                      <a14:brightnessContrast bright="0" contrast="0"/>
                      <a14:colorTemperature colorTemp="6500"/>
                      <a14:saturation sat="100000"/>
                      <a14:sharpenSoften amount="0"/>
                    </a14:imgEffect>
                  </a14:imgLayer>
                </a14:imgProps>
              </a:ext>
            </a:extLst>
          </a:blip>
          <a:stretch>
            <a:fillRect/>
          </a:stretch>
        </p:blipFill>
        <p:spPr>
          <a:xfrm>
            <a:off x="353668" y="3925470"/>
            <a:ext cx="5533194" cy="2833015"/>
          </a:xfrm>
          <a:prstGeom prst="rect">
            <a:avLst/>
          </a:prstGeom>
          <a:noFill/>
          <a:ln w="0"/>
        </p:spPr>
      </p:pic>
      <p:pic>
        <p:nvPicPr>
          <p:cNvPr id="147" name="图片 146"/>
          <p:cNvPicPr>
            <a:picLocks noChangeAspect="1"/>
          </p:cNvPicPr>
          <p:nvPr/>
        </p:nvPicPr>
        <p:blipFill>
          <a:blip r:embed="rId5"/>
          <a:stretch>
            <a:fillRect/>
          </a:stretch>
        </p:blipFill>
        <p:spPr>
          <a:xfrm>
            <a:off x="6305138" y="3925470"/>
            <a:ext cx="5483333" cy="2833015"/>
          </a:xfrm>
          <a:prstGeom prst="rect">
            <a:avLst/>
          </a:prstGeom>
        </p:spPr>
      </p:pic>
      <p:pic>
        <p:nvPicPr>
          <p:cNvPr id="148" name="图片 147"/>
          <p:cNvPicPr>
            <a:picLocks noChangeAspect="1"/>
          </p:cNvPicPr>
          <p:nvPr/>
        </p:nvPicPr>
        <p:blipFill>
          <a:blip r:embed="rId6"/>
          <a:stretch>
            <a:fillRect/>
          </a:stretch>
        </p:blipFill>
        <p:spPr>
          <a:xfrm>
            <a:off x="1769769" y="3431695"/>
            <a:ext cx="9424416" cy="493775"/>
          </a:xfrm>
          <a:prstGeom prst="rect">
            <a:avLst/>
          </a:prstGeom>
        </p:spPr>
      </p:pic>
      <p:sp>
        <p:nvSpPr>
          <p:cNvPr id="149" name="标题 1"/>
          <p:cNvSpPr txBox="1">
            <a:spLocks noGrp="1"/>
          </p:cNvSpPr>
          <p:nvPr/>
        </p:nvSpPr>
        <p:spPr>
          <a:xfrm>
            <a:off x="500130" y="152584"/>
            <a:ext cx="11191740" cy="601126"/>
          </a:xfrm>
          <a:prstGeom prst="rect">
            <a:avLst/>
          </a:prstGeom>
          <a:ln/>
        </p:spPr>
        <p:txBody>
          <a:bodyPr vert="horz" lIns="91440" tIns="45720" rIns="91440" bIns="45720" anchor="ctr">
            <a:noAutofit/>
          </a:bodyPr>
          <a:lstStyle>
            <a:lvl1pPr lvl="0" algn="l" defTabSz="914400">
              <a:lnSpc>
                <a:spcPct val="130000"/>
              </a:lnSpc>
              <a:spcBef>
                <a:spcPct val="1"/>
              </a:spcBef>
              <a:buNone/>
              <a:defRPr lang="zh-CN" sz="3200" b="1">
                <a:solidFill>
                  <a:srgbClr val="000000"/>
                </a:solidFill>
                <a:latin typeface="Arial"/>
                <a:ea typeface="Arial"/>
              </a:defRPr>
            </a:lvl1pPr>
            <a:lvl2pPr lvl="1">
              <a:defRPr/>
            </a:lvl2pPr>
            <a:lvl3pPr lvl="2">
              <a:defRPr/>
            </a:lvl3pPr>
            <a:lvl4pPr lvl="3">
              <a:defRPr/>
            </a:lvl4pPr>
            <a:lvl5pPr lvl="4">
              <a:defRPr/>
            </a:lvl5pPr>
            <a:lvl6pPr lvl="5">
              <a:defRPr/>
            </a:lvl6pPr>
            <a:lvl7pPr lvl="6">
              <a:defRPr/>
            </a:lvl7pPr>
            <a:lvl8pPr lvl="7">
              <a:defRPr/>
            </a:lvl8pPr>
            <a:lvl9pPr lvl="8">
              <a:defRPr/>
            </a:lvl9pPr>
          </a:lstStyle>
          <a:p>
            <a:pPr marL="0" lvl="0" algn="ctr" defTabSz="914400">
              <a:lnSpc>
                <a:spcPct val="130000"/>
              </a:lnSpc>
              <a:spcBef>
                <a:spcPct val="1"/>
              </a:spcBef>
              <a:buNone/>
              <a:defRPr lang="zh-CN" sz="3200" b="1">
                <a:solidFill>
                  <a:srgbClr val="000000">
                    <a:alpha val="100000"/>
                  </a:srgbClr>
                </a:solidFill>
                <a:latin typeface="Arial"/>
                <a:ea typeface="Arial"/>
              </a:defRPr>
            </a:pPr>
            <a:r>
              <a:rPr lang="en-US" sz="4000" b="1" i="0" u="none" strike="noStrike">
                <a:solidFill>
                  <a:srgbClr val="FFFFFF">
                    <a:alpha val="100000"/>
                  </a:srgbClr>
                </a:solidFill>
                <a:latin typeface="Arial"/>
                <a:ea typeface="Arial"/>
              </a:rPr>
              <a:t>π/K </a:t>
            </a:r>
            <a:r>
              <a:rPr lang="en-US" sz="4000" b="1">
                <a:solidFill>
                  <a:srgbClr val="FFFFFF">
                    <a:alpha val="100000"/>
                  </a:srgbClr>
                </a:solidFill>
                <a:latin typeface="Arial"/>
                <a:ea typeface="Arial"/>
              </a:rPr>
              <a:t>PID performance (BTOF)</a:t>
            </a:r>
            <a:endParaRPr lang="zh-CN" sz="3200" b="1">
              <a:solidFill>
                <a:srgbClr val="000000">
                  <a:alpha val="100000"/>
                </a:srgbClr>
              </a:solidFill>
              <a:latin typeface="Arial"/>
              <a:ea typeface="Arial"/>
            </a:endParaRPr>
          </a:p>
        </p:txBody>
      </p:sp>
      <p:sp>
        <p:nvSpPr>
          <p:cNvPr id="150" name="灯片编号占位符 5"/>
          <p:cNvSpPr>
            <a:spLocks noGrp="1"/>
          </p:cNvSpPr>
          <p:nvPr>
            <p:ph type="sldNum" idx="12"/>
          </p:nvPr>
        </p:nvSpPr>
        <p:spPr/>
        <p:txBody>
          <a:bodyPr/>
          <a:lstStyle/>
          <a:p>
            <a:fld id="{2A18DFAB-279D-45FB-8988-01B47F34F95A}" type="slidenum">
              <a:rPr lang="en-US" altLang="zh-CN"/>
              <a:t>28</a:t>
            </a:fld>
            <a:endParaRPr lang="zh-CN"/>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 name="内容占位符 2"/>
          <p:cNvSpPr>
            <a:spLocks noGrp="1"/>
          </p:cNvSpPr>
          <p:nvPr>
            <p:ph idx="1"/>
          </p:nvPr>
        </p:nvSpPr>
        <p:spPr>
          <a:xfrm>
            <a:off x="500130" y="963556"/>
            <a:ext cx="5595870" cy="1917143"/>
          </a:xfrm>
        </p:spPr>
        <p:txBody>
          <a:bodyPr>
            <a:normAutofit/>
          </a:bodyPr>
          <a:lstStyle/>
          <a:p>
            <a:pPr>
              <a:buFont typeface="Arial" charset="0"/>
              <a:buChar char="•"/>
            </a:pPr>
            <a:r>
              <a:rPr lang="en-US"/>
              <a:t>Performance with optimized geometry is validated</a:t>
            </a:r>
            <a:endParaRPr/>
          </a:p>
          <a:p>
            <a:pPr>
              <a:buFont typeface="Arial" charset="0"/>
              <a:buChar char="•"/>
            </a:pPr>
            <a:r>
              <a:rPr lang="en-US" b="1">
                <a:solidFill>
                  <a:srgbClr val="073588">
                    <a:alpha val="100000"/>
                  </a:srgbClr>
                </a:solidFill>
              </a:rPr>
              <a:t>CNN </a:t>
            </a:r>
            <a:r>
              <a:rPr lang="en-US"/>
              <a:t>is deployed to improve the performance in region with large theta and momentum</a:t>
            </a:r>
            <a:endParaRPr/>
          </a:p>
          <a:p>
            <a:pPr marL="0" indent="0">
              <a:buFont typeface="Arial" charset="0"/>
              <a:buNone/>
            </a:pPr>
            <a:endParaRPr lang="en-US"/>
          </a:p>
          <a:p>
            <a:pPr>
              <a:buFont typeface="Arial" charset="0"/>
              <a:buChar char="•"/>
            </a:pPr>
            <a:endParaRPr lang="en-US"/>
          </a:p>
        </p:txBody>
      </p:sp>
      <p:pic>
        <p:nvPicPr>
          <p:cNvPr id="157" name="图片 156"/>
          <p:cNvPicPr>
            <a:picLocks noChangeAspect="1"/>
          </p:cNvPicPr>
          <p:nvPr/>
        </p:nvPicPr>
        <p:blipFill>
          <a:blip r:embed="rId2"/>
          <a:stretch>
            <a:fillRect/>
          </a:stretch>
        </p:blipFill>
        <p:spPr>
          <a:xfrm>
            <a:off x="6096000" y="843135"/>
            <a:ext cx="5955792" cy="2157984"/>
          </a:xfrm>
          <a:prstGeom prst="rect">
            <a:avLst/>
          </a:prstGeom>
        </p:spPr>
      </p:pic>
      <p:pic>
        <p:nvPicPr>
          <p:cNvPr id="158" name="图片 157"/>
          <p:cNvPicPr>
            <a:picLocks noChangeAspect="1"/>
          </p:cNvPicPr>
          <p:nvPr/>
        </p:nvPicPr>
        <p:blipFill>
          <a:blip r:embed="rId3"/>
          <a:srcRect r="46062"/>
          <a:stretch>
            <a:fillRect/>
          </a:stretch>
        </p:blipFill>
        <p:spPr>
          <a:xfrm>
            <a:off x="825857" y="2978150"/>
            <a:ext cx="5687396" cy="3262986"/>
          </a:xfrm>
          <a:prstGeom prst="rect">
            <a:avLst/>
          </a:prstGeom>
        </p:spPr>
      </p:pic>
      <p:pic>
        <p:nvPicPr>
          <p:cNvPr id="159" name="图片 158"/>
          <p:cNvPicPr>
            <a:picLocks noChangeAspect="1"/>
          </p:cNvPicPr>
          <p:nvPr/>
        </p:nvPicPr>
        <p:blipFill>
          <a:blip r:embed="rId4"/>
          <a:stretch>
            <a:fillRect/>
          </a:stretch>
        </p:blipFill>
        <p:spPr>
          <a:xfrm>
            <a:off x="8137520" y="2792776"/>
            <a:ext cx="1388458" cy="521546"/>
          </a:xfrm>
          <a:prstGeom prst="rect">
            <a:avLst/>
          </a:prstGeom>
        </p:spPr>
      </p:pic>
      <p:sp>
        <p:nvSpPr>
          <p:cNvPr id="160" name="文本框 159"/>
          <p:cNvSpPr txBox="1"/>
          <p:nvPr/>
        </p:nvSpPr>
        <p:spPr>
          <a:xfrm>
            <a:off x="3478202" y="3525405"/>
            <a:ext cx="1739900" cy="406400"/>
          </a:xfrm>
          <a:prstGeom prst="rect">
            <a:avLst/>
          </a:prstGeom>
          <a:ln w="12700">
            <a:prstDash val="solid"/>
            <a:miter lim="800000"/>
          </a:ln>
        </p:spPr>
        <p:txBody>
          <a:bodyPr>
            <a:spAutoFit/>
          </a:bodyPr>
          <a:lstStyle/>
          <a:p>
            <a:r>
              <a:rPr lang="en-US" sz="1600" b="1">
                <a:solidFill>
                  <a:schemeClr val="tx1">
                    <a:alpha val="100000"/>
                  </a:schemeClr>
                </a:solidFill>
              </a:rPr>
              <a:t>Imaging method</a:t>
            </a:r>
            <a:endParaRPr/>
          </a:p>
        </p:txBody>
      </p:sp>
      <p:sp>
        <p:nvSpPr>
          <p:cNvPr id="161" name="标题 1"/>
          <p:cNvSpPr txBox="1">
            <a:spLocks noGrp="1"/>
          </p:cNvSpPr>
          <p:nvPr/>
        </p:nvSpPr>
        <p:spPr>
          <a:xfrm>
            <a:off x="500130" y="152584"/>
            <a:ext cx="11191740" cy="601126"/>
          </a:xfrm>
          <a:prstGeom prst="rect">
            <a:avLst/>
          </a:prstGeom>
          <a:ln/>
        </p:spPr>
        <p:txBody>
          <a:bodyPr vert="horz" lIns="91440" tIns="45720" rIns="91440" bIns="45720" anchor="ctr">
            <a:noAutofit/>
          </a:bodyPr>
          <a:lstStyle>
            <a:lvl1pPr lvl="0" algn="l" defTabSz="914400">
              <a:lnSpc>
                <a:spcPct val="130000"/>
              </a:lnSpc>
              <a:spcBef>
                <a:spcPct val="1"/>
              </a:spcBef>
              <a:buNone/>
              <a:defRPr lang="zh-CN" sz="3200" b="1">
                <a:solidFill>
                  <a:srgbClr val="000000"/>
                </a:solidFill>
                <a:latin typeface="Arial"/>
                <a:ea typeface="Arial"/>
              </a:defRPr>
            </a:lvl1pPr>
            <a:lvl2pPr lvl="1">
              <a:defRPr/>
            </a:lvl2pPr>
            <a:lvl3pPr lvl="2">
              <a:defRPr/>
            </a:lvl3pPr>
            <a:lvl4pPr lvl="3">
              <a:defRPr/>
            </a:lvl4pPr>
            <a:lvl5pPr lvl="4">
              <a:defRPr/>
            </a:lvl5pPr>
            <a:lvl6pPr lvl="5">
              <a:defRPr/>
            </a:lvl6pPr>
            <a:lvl7pPr lvl="6">
              <a:defRPr/>
            </a:lvl7pPr>
            <a:lvl8pPr lvl="7">
              <a:defRPr/>
            </a:lvl8pPr>
            <a:lvl9pPr lvl="8">
              <a:defRPr/>
            </a:lvl9pPr>
          </a:lstStyle>
          <a:p>
            <a:pPr marL="0" lvl="0" algn="ctr" defTabSz="914400">
              <a:lnSpc>
                <a:spcPct val="130000"/>
              </a:lnSpc>
              <a:spcBef>
                <a:spcPct val="1"/>
              </a:spcBef>
              <a:buNone/>
              <a:defRPr lang="zh-CN" sz="3200" b="1">
                <a:solidFill>
                  <a:srgbClr val="000000">
                    <a:alpha val="100000"/>
                  </a:srgbClr>
                </a:solidFill>
                <a:latin typeface="Arial"/>
                <a:ea typeface="Arial"/>
              </a:defRPr>
            </a:pPr>
            <a:r>
              <a:rPr lang="en-US" sz="4000" b="1" i="0" u="none" strike="noStrike">
                <a:solidFill>
                  <a:srgbClr val="FFFFFF">
                    <a:alpha val="100000"/>
                  </a:srgbClr>
                </a:solidFill>
                <a:latin typeface="Arial"/>
                <a:ea typeface="Arial"/>
              </a:rPr>
              <a:t>π/K </a:t>
            </a:r>
            <a:r>
              <a:rPr lang="en-US" sz="4000" b="1">
                <a:solidFill>
                  <a:srgbClr val="FFFFFF">
                    <a:alpha val="100000"/>
                  </a:srgbClr>
                </a:solidFill>
                <a:latin typeface="Arial"/>
                <a:ea typeface="Arial"/>
              </a:rPr>
              <a:t>PID performance (DTOF)</a:t>
            </a:r>
            <a:endParaRPr lang="zh-CN" sz="3200" b="1">
              <a:solidFill>
                <a:srgbClr val="000000">
                  <a:alpha val="100000"/>
                </a:srgbClr>
              </a:solidFill>
              <a:latin typeface="Arial"/>
              <a:ea typeface="Arial"/>
            </a:endParaRPr>
          </a:p>
        </p:txBody>
      </p:sp>
      <p:pic>
        <p:nvPicPr>
          <p:cNvPr id="162" name="图片 161"/>
          <p:cNvPicPr>
            <a:picLocks noChangeAspect="1"/>
          </p:cNvPicPr>
          <p:nvPr/>
        </p:nvPicPr>
        <p:blipFill>
          <a:blip r:embed="rId5"/>
          <a:stretch>
            <a:fillRect/>
          </a:stretch>
        </p:blipFill>
        <p:spPr>
          <a:xfrm>
            <a:off x="7113134" y="3314322"/>
            <a:ext cx="4610764" cy="2838891"/>
          </a:xfrm>
          <a:prstGeom prst="rect">
            <a:avLst/>
          </a:prstGeom>
        </p:spPr>
      </p:pic>
      <p:sp>
        <p:nvSpPr>
          <p:cNvPr id="163" name="文本框 162"/>
          <p:cNvSpPr txBox="1"/>
          <p:nvPr/>
        </p:nvSpPr>
        <p:spPr>
          <a:xfrm>
            <a:off x="10038998" y="3603559"/>
            <a:ext cx="1168400" cy="406400"/>
          </a:xfrm>
          <a:prstGeom prst="rect">
            <a:avLst/>
          </a:prstGeom>
          <a:ln w="12700">
            <a:prstDash val="solid"/>
            <a:miter lim="800000"/>
          </a:ln>
        </p:spPr>
        <p:txBody>
          <a:bodyPr>
            <a:spAutoFit/>
          </a:bodyPr>
          <a:lstStyle/>
          <a:p>
            <a:r>
              <a:rPr lang="en-US" sz="1600" b="1">
                <a:solidFill>
                  <a:schemeClr val="tx1">
                    <a:alpha val="100000"/>
                  </a:schemeClr>
                </a:solidFill>
              </a:rPr>
              <a:t>CNN</a:t>
            </a:r>
            <a:endParaRPr/>
          </a:p>
        </p:txBody>
      </p:sp>
      <p:sp>
        <p:nvSpPr>
          <p:cNvPr id="164" name="灯片编号占位符 5"/>
          <p:cNvSpPr>
            <a:spLocks noGrp="1"/>
          </p:cNvSpPr>
          <p:nvPr>
            <p:ph type="sldNum" idx="12"/>
          </p:nvPr>
        </p:nvSpPr>
        <p:spPr/>
        <p:txBody>
          <a:bodyPr/>
          <a:lstStyle/>
          <a:p>
            <a:fld id="{2A18DFAB-279D-45FB-8988-01B47F34F95A}" type="slidenum">
              <a:rPr lang="en-US" altLang="zh-CN"/>
              <a:t>29</a:t>
            </a:fld>
            <a:endParaRPr lang="zh-CN"/>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 name="内容占位符 2"/>
          <p:cNvSpPr>
            <a:spLocks noGrp="1"/>
          </p:cNvSpPr>
          <p:nvPr>
            <p:ph idx="1"/>
          </p:nvPr>
        </p:nvSpPr>
        <p:spPr>
          <a:xfrm>
            <a:off x="500130" y="1089545"/>
            <a:ext cx="11191740" cy="4930887"/>
          </a:xfrm>
        </p:spPr>
        <p:txBody>
          <a:bodyPr>
            <a:normAutofit/>
          </a:bodyPr>
          <a:lstStyle/>
          <a:p>
            <a:pPr marL="228600" lvl="0" indent="-228600" algn="l" defTabSz="914400">
              <a:lnSpc>
                <a:spcPct val="130000"/>
              </a:lnSpc>
              <a:spcBef>
                <a:spcPts val="1000"/>
              </a:spcBef>
              <a:buFont typeface="Arial" charset="0"/>
              <a:buChar char="•"/>
              <a:defRPr lang="zh-CN" sz="2000">
                <a:solidFill>
                  <a:schemeClr val="tx1">
                    <a:alpha val="100000"/>
                  </a:schemeClr>
                </a:solidFill>
                <a:latin typeface="Arial"/>
                <a:ea typeface="Arial"/>
              </a:defRPr>
            </a:pPr>
            <a:r>
              <a:rPr lang="zh-CN" sz="2000">
                <a:solidFill>
                  <a:srgbClr val="000000">
                    <a:alpha val="100000"/>
                  </a:srgbClr>
                </a:solidFill>
                <a:latin typeface="Arial"/>
                <a:ea typeface="Arial"/>
              </a:rPr>
              <a:t>Higher </a:t>
            </a:r>
            <a:r>
              <a:rPr lang="zh-CN" sz="2000">
                <a:solidFill>
                  <a:schemeClr val="tx1">
                    <a:alpha val="100000"/>
                  </a:schemeClr>
                </a:solidFill>
                <a:latin typeface="Arial"/>
                <a:ea typeface="Arial"/>
              </a:rPr>
              <a:t>event rate, background, CPU consumption at S</a:t>
            </a:r>
            <a:r>
              <a:rPr lang="zh-CN" sz="2000">
                <a:solidFill>
                  <a:srgbClr val="000000">
                    <a:alpha val="100000"/>
                  </a:srgbClr>
                </a:solidFill>
                <a:latin typeface="Arial"/>
                <a:ea typeface="Arial"/>
              </a:rPr>
              <a:t>TCF than BESIII</a:t>
            </a:r>
            <a:endParaRPr lang="zh-CN" sz="2000">
              <a:solidFill>
                <a:schemeClr val="tx1">
                  <a:alpha val="100000"/>
                </a:schemeClr>
              </a:solidFill>
              <a:latin typeface="Arial"/>
              <a:ea typeface="Arial"/>
            </a:endParaRPr>
          </a:p>
          <a:p>
            <a:pPr marL="685800" lvl="1" indent="-228600" algn="l" defTabSz="914400">
              <a:lnSpc>
                <a:spcPct val="130000"/>
              </a:lnSpc>
              <a:spcBef>
                <a:spcPts val="500"/>
              </a:spcBef>
              <a:buFont typeface="Arial" charset="0"/>
              <a:buChar char="•"/>
              <a:defRPr lang="zh-CN" sz="2000">
                <a:solidFill>
                  <a:schemeClr val="tx1">
                    <a:alpha val="100000"/>
                  </a:schemeClr>
                </a:solidFill>
                <a:latin typeface="Arial"/>
                <a:ea typeface="Arial"/>
              </a:defRPr>
            </a:pPr>
            <a:r>
              <a:rPr lang="zh-CN" sz="2000">
                <a:solidFill>
                  <a:schemeClr val="tx1">
                    <a:alpha val="100000"/>
                  </a:schemeClr>
                </a:solidFill>
                <a:latin typeface="Arial"/>
                <a:ea typeface="Arial"/>
              </a:rPr>
              <a:t>develop </a:t>
            </a:r>
            <a:r>
              <a:rPr lang="zh-CN" sz="2000" b="1" i="0" u="none" strike="noStrike">
                <a:solidFill>
                  <a:srgbClr val="0942A1">
                    <a:alpha val="100000"/>
                  </a:srgbClr>
                </a:solidFill>
                <a:latin typeface="Arial"/>
                <a:ea typeface="Arial"/>
              </a:rPr>
              <a:t>highly accurate and efficient</a:t>
            </a:r>
            <a:r>
              <a:rPr lang="zh-CN" sz="2000">
                <a:solidFill>
                  <a:schemeClr val="tx1">
                    <a:alpha val="100000"/>
                  </a:schemeClr>
                </a:solidFill>
                <a:latin typeface="Arial"/>
                <a:ea typeface="Arial"/>
              </a:rPr>
              <a:t> detector simulation and digitization to meet the demands of high luminosity, high background for </a:t>
            </a:r>
            <a:r>
              <a:rPr lang="zh-CN" sz="2000" b="1" i="0" u="none" strike="noStrike">
                <a:solidFill>
                  <a:srgbClr val="0942A1">
                    <a:alpha val="100000"/>
                  </a:srgbClr>
                </a:solidFill>
                <a:latin typeface="Arial"/>
                <a:ea typeface="Arial"/>
              </a:rPr>
              <a:t>different detector options</a:t>
            </a:r>
            <a:endParaRPr lang="zh-CN" sz="2000">
              <a:solidFill>
                <a:schemeClr val="tx1">
                  <a:alpha val="100000"/>
                </a:schemeClr>
              </a:solidFill>
              <a:latin typeface="Arial"/>
              <a:ea typeface="Arial"/>
            </a:endParaRPr>
          </a:p>
          <a:p>
            <a:pPr marL="685800" lvl="1" indent="-228600" algn="l" defTabSz="914400">
              <a:lnSpc>
                <a:spcPct val="130000"/>
              </a:lnSpc>
              <a:spcBef>
                <a:spcPts val="500"/>
              </a:spcBef>
              <a:buFont typeface="Arial" charset="0"/>
              <a:buChar char="•"/>
              <a:defRPr lang="zh-CN" sz="2000">
                <a:solidFill>
                  <a:schemeClr val="tx1">
                    <a:alpha val="100000"/>
                  </a:schemeClr>
                </a:solidFill>
                <a:latin typeface="Arial"/>
                <a:ea typeface="Arial"/>
              </a:defRPr>
            </a:pPr>
            <a:r>
              <a:rPr lang="zh-CN" sz="2000" b="1">
                <a:solidFill>
                  <a:schemeClr val="tx1">
                    <a:alpha val="100000"/>
                  </a:schemeClr>
                </a:solidFill>
                <a:latin typeface="Arial"/>
                <a:ea typeface="Arial"/>
              </a:rPr>
              <a:t>reconstruct </a:t>
            </a:r>
            <a:r>
              <a:rPr lang="zh-CN" sz="2000">
                <a:solidFill>
                  <a:schemeClr val="tx1">
                    <a:alpha val="100000"/>
                  </a:schemeClr>
                </a:solidFill>
                <a:latin typeface="Arial"/>
                <a:ea typeface="Arial"/>
              </a:rPr>
              <a:t>the tracks and photon</a:t>
            </a:r>
            <a:r>
              <a:rPr lang="zh-CN" sz="2000" b="1">
                <a:solidFill>
                  <a:schemeClr val="tx1">
                    <a:alpha val="100000"/>
                  </a:schemeClr>
                </a:solidFill>
                <a:latin typeface="Arial"/>
                <a:ea typeface="Arial"/>
              </a:rPr>
              <a:t> </a:t>
            </a:r>
            <a:r>
              <a:rPr lang="zh-CN" sz="2000" b="1" i="0" u="none" strike="noStrike">
                <a:solidFill>
                  <a:srgbClr val="0942A1">
                    <a:alpha val="100000"/>
                  </a:srgbClr>
                </a:solidFill>
                <a:latin typeface="Arial"/>
                <a:ea typeface="Arial"/>
              </a:rPr>
              <a:t>with good efficiency and resolution,</a:t>
            </a:r>
            <a:r>
              <a:rPr lang="zh-CN" sz="2000" b="1">
                <a:solidFill>
                  <a:schemeClr val="tx1">
                    <a:alpha val="100000"/>
                  </a:schemeClr>
                </a:solidFill>
                <a:latin typeface="Arial"/>
                <a:ea typeface="Arial"/>
              </a:rPr>
              <a:t> </a:t>
            </a:r>
            <a:r>
              <a:rPr lang="zh-CN" sz="2000">
                <a:solidFill>
                  <a:schemeClr val="tx1">
                    <a:alpha val="100000"/>
                  </a:schemeClr>
                </a:solidFill>
                <a:latin typeface="Arial"/>
                <a:ea typeface="Arial"/>
              </a:rPr>
              <a:t>and</a:t>
            </a:r>
            <a:r>
              <a:rPr lang="zh-CN" sz="2000" b="1">
                <a:solidFill>
                  <a:schemeClr val="tx1">
                    <a:alpha val="100000"/>
                  </a:schemeClr>
                </a:solidFill>
                <a:latin typeface="Arial"/>
                <a:ea typeface="Arial"/>
              </a:rPr>
              <a:t> </a:t>
            </a:r>
            <a:r>
              <a:rPr lang="zh-CN" sz="2000" b="1" i="0" u="none" strike="noStrike">
                <a:solidFill>
                  <a:srgbClr val="0942A1">
                    <a:alpha val="100000"/>
                  </a:srgbClr>
                </a:solidFill>
                <a:latin typeface="Arial"/>
                <a:ea typeface="Arial"/>
              </a:rPr>
              <a:t>identify </a:t>
            </a:r>
            <a:r>
              <a:rPr lang="zh-CN" sz="2000">
                <a:solidFill>
                  <a:schemeClr val="tx1">
                    <a:alpha val="100000"/>
                  </a:schemeClr>
                </a:solidFill>
                <a:latin typeface="Arial"/>
                <a:ea typeface="Arial"/>
              </a:rPr>
              <a:t>them</a:t>
            </a:r>
            <a:r>
              <a:rPr lang="zh-CN" sz="2000" b="1">
                <a:solidFill>
                  <a:schemeClr val="tx1">
                    <a:alpha val="100000"/>
                  </a:schemeClr>
                </a:solidFill>
                <a:latin typeface="Arial"/>
                <a:ea typeface="Arial"/>
              </a:rPr>
              <a:t> </a:t>
            </a:r>
            <a:r>
              <a:rPr lang="zh-CN" sz="2000" b="1" i="0" u="none" strike="noStrike">
                <a:solidFill>
                  <a:srgbClr val="0942A1">
                    <a:alpha val="100000"/>
                  </a:srgbClr>
                </a:solidFill>
                <a:latin typeface="Arial"/>
                <a:ea typeface="Arial"/>
              </a:rPr>
              <a:t>at high accuracy</a:t>
            </a:r>
            <a:r>
              <a:rPr lang="zh-CN" sz="2000">
                <a:solidFill>
                  <a:schemeClr val="tx1">
                    <a:alpha val="100000"/>
                  </a:schemeClr>
                </a:solidFill>
                <a:latin typeface="Arial"/>
                <a:ea typeface="Arial"/>
              </a:rPr>
              <a:t>, with</a:t>
            </a:r>
            <a:r>
              <a:rPr lang="zh-CN" sz="2000" b="1">
                <a:solidFill>
                  <a:schemeClr val="tx1">
                    <a:alpha val="100000"/>
                  </a:schemeClr>
                </a:solidFill>
                <a:latin typeface="Arial"/>
                <a:ea typeface="Arial"/>
              </a:rPr>
              <a:t> </a:t>
            </a:r>
            <a:r>
              <a:rPr lang="zh-CN" sz="2000" b="1" i="0" u="none" strike="noStrike">
                <a:solidFill>
                  <a:srgbClr val="0942A1">
                    <a:alpha val="100000"/>
                  </a:srgbClr>
                </a:solidFill>
                <a:latin typeface="Arial"/>
                <a:ea typeface="Arial"/>
              </a:rPr>
              <a:t>good speed</a:t>
            </a:r>
            <a:endParaRPr lang="zh-CN" sz="2000">
              <a:solidFill>
                <a:schemeClr val="tx1">
                  <a:alpha val="100000"/>
                </a:schemeClr>
              </a:solidFill>
              <a:latin typeface="Arial"/>
              <a:ea typeface="Arial"/>
            </a:endParaRPr>
          </a:p>
          <a:p>
            <a:pPr marL="457200" lvl="1" indent="0" algn="l" defTabSz="914400">
              <a:lnSpc>
                <a:spcPct val="130000"/>
              </a:lnSpc>
              <a:spcBef>
                <a:spcPts val="500"/>
              </a:spcBef>
              <a:buFont typeface="Arial" charset="0"/>
              <a:buNone/>
              <a:defRPr lang="zh-CN" sz="2000">
                <a:solidFill>
                  <a:schemeClr val="tx1">
                    <a:alpha val="100000"/>
                  </a:schemeClr>
                </a:solidFill>
                <a:latin typeface="Arial"/>
                <a:ea typeface="Arial"/>
              </a:defRPr>
            </a:pPr>
            <a:endParaRPr lang="en-US" sz="2000" b="1">
              <a:solidFill>
                <a:srgbClr val="0942A1">
                  <a:alpha val="100000"/>
                </a:srgbClr>
              </a:solidFill>
              <a:latin typeface="Raleway"/>
              <a:ea typeface="Raleway"/>
            </a:endParaRPr>
          </a:p>
        </p:txBody>
      </p:sp>
      <p:sp>
        <p:nvSpPr>
          <p:cNvPr id="257" name="标题 1"/>
          <p:cNvSpPr txBox="1">
            <a:spLocks noGrp="1"/>
          </p:cNvSpPr>
          <p:nvPr/>
        </p:nvSpPr>
        <p:spPr>
          <a:xfrm>
            <a:off x="-639455" y="152584"/>
            <a:ext cx="13798736" cy="601126"/>
          </a:xfrm>
          <a:prstGeom prst="rect">
            <a:avLst/>
          </a:prstGeom>
          <a:ln/>
        </p:spPr>
        <p:txBody>
          <a:bodyPr vert="horz" lIns="91440" tIns="45720" rIns="91440" bIns="45720" anchor="ctr">
            <a:noAutofit/>
          </a:bodyPr>
          <a:lstStyle>
            <a:lvl1pPr lvl="0" algn="l" defTabSz="914400">
              <a:lnSpc>
                <a:spcPct val="130000"/>
              </a:lnSpc>
              <a:spcBef>
                <a:spcPct val="1"/>
              </a:spcBef>
              <a:buNone/>
              <a:defRPr lang="zh-CN" sz="3200" b="1">
                <a:solidFill>
                  <a:srgbClr val="000000"/>
                </a:solidFill>
                <a:latin typeface="Arial"/>
                <a:ea typeface="Arial"/>
              </a:defRPr>
            </a:lvl1pPr>
            <a:lvl2pPr lvl="1">
              <a:defRPr/>
            </a:lvl2pPr>
            <a:lvl3pPr lvl="2">
              <a:defRPr/>
            </a:lvl3pPr>
            <a:lvl4pPr lvl="3">
              <a:defRPr/>
            </a:lvl4pPr>
            <a:lvl5pPr lvl="4">
              <a:defRPr/>
            </a:lvl5pPr>
            <a:lvl6pPr lvl="5">
              <a:defRPr/>
            </a:lvl6pPr>
            <a:lvl7pPr lvl="6">
              <a:defRPr/>
            </a:lvl7pPr>
            <a:lvl8pPr lvl="7">
              <a:defRPr/>
            </a:lvl8pPr>
            <a:lvl9pPr lvl="8">
              <a:defRPr/>
            </a:lvl9pPr>
          </a:lstStyle>
          <a:p>
            <a:pPr marL="0" lvl="0" algn="ctr" defTabSz="914400">
              <a:lnSpc>
                <a:spcPct val="130000"/>
              </a:lnSpc>
              <a:spcBef>
                <a:spcPct val="1"/>
              </a:spcBef>
              <a:buNone/>
              <a:defRPr lang="zh-CN" sz="3200" b="1">
                <a:solidFill>
                  <a:srgbClr val="000000">
                    <a:alpha val="100000"/>
                  </a:srgbClr>
                </a:solidFill>
                <a:latin typeface="Arial"/>
                <a:ea typeface="Arial"/>
              </a:defRPr>
            </a:pPr>
            <a:r>
              <a:rPr lang="en-US" sz="4000" b="1">
                <a:solidFill>
                  <a:srgbClr val="FFFFFF">
                    <a:alpha val="100000"/>
                  </a:srgbClr>
                </a:solidFill>
                <a:latin typeface="Arial"/>
                <a:ea typeface="Arial"/>
              </a:rPr>
              <a:t>Requirements of oﬄine software at STCF</a:t>
            </a:r>
            <a:endParaRPr/>
          </a:p>
        </p:txBody>
      </p:sp>
      <p:pic>
        <p:nvPicPr>
          <p:cNvPr id="258" name="图片 257"/>
          <p:cNvPicPr>
            <a:picLocks noChangeAspect="1"/>
          </p:cNvPicPr>
          <p:nvPr/>
        </p:nvPicPr>
        <p:blipFill>
          <a:blip r:embed="rId2"/>
          <a:stretch>
            <a:fillRect/>
          </a:stretch>
        </p:blipFill>
        <p:spPr>
          <a:xfrm>
            <a:off x="1373449" y="3277336"/>
            <a:ext cx="9122011" cy="3387698"/>
          </a:xfrm>
          <a:prstGeom prst="rect">
            <a:avLst/>
          </a:prstGeom>
        </p:spPr>
      </p:pic>
      <p:sp>
        <p:nvSpPr>
          <p:cNvPr id="259" name="灯片编号占位符 5"/>
          <p:cNvSpPr>
            <a:spLocks noGrp="1"/>
          </p:cNvSpPr>
          <p:nvPr>
            <p:ph type="sldNum" idx="12"/>
          </p:nvPr>
        </p:nvSpPr>
        <p:spPr/>
        <p:txBody>
          <a:bodyPr/>
          <a:lstStyle/>
          <a:p>
            <a:fld id="{2A18DFAB-279D-45FB-8988-01B47F34F95A}" type="slidenum">
              <a:rPr lang="en-US" altLang="zh-CN"/>
              <a:t>3</a:t>
            </a:fld>
            <a:endParaRPr lang="zh-CN"/>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 name="内容占位符 2"/>
          <p:cNvSpPr>
            <a:spLocks noGrp="1"/>
          </p:cNvSpPr>
          <p:nvPr>
            <p:ph idx="1"/>
          </p:nvPr>
        </p:nvSpPr>
        <p:spPr>
          <a:xfrm>
            <a:off x="250358" y="927923"/>
            <a:ext cx="11681093" cy="4930887"/>
          </a:xfrm>
        </p:spPr>
        <p:txBody>
          <a:bodyPr>
            <a:normAutofit/>
          </a:bodyPr>
          <a:lstStyle/>
          <a:p>
            <a:pPr>
              <a:buFont typeface="Arial" charset="0"/>
              <a:buChar char="•"/>
            </a:pPr>
            <a:r>
              <a:rPr lang="en-US" dirty="0"/>
              <a:t>Obtained </a:t>
            </a:r>
            <a:r>
              <a:rPr lang="en-US" sz="2222" b="0" i="0" u="none" strike="noStrike" dirty="0" err="1">
                <a:solidFill>
                  <a:schemeClr val="tx1">
                    <a:alpha val="100000"/>
                  </a:schemeClr>
                </a:solidFill>
                <a:latin typeface="Arial"/>
                <a:ea typeface="Arial"/>
              </a:rPr>
              <a:t>μ</a:t>
            </a:r>
            <a:r>
              <a:rPr lang="en-US" sz="2222" b="0" i="0" u="none" strike="noStrike" dirty="0">
                <a:solidFill>
                  <a:schemeClr val="tx1">
                    <a:alpha val="100000"/>
                  </a:schemeClr>
                </a:solidFill>
                <a:latin typeface="Arial"/>
                <a:ea typeface="Arial"/>
              </a:rPr>
              <a:t>/π</a:t>
            </a:r>
            <a:r>
              <a:rPr lang="en-US" dirty="0"/>
              <a:t> </a:t>
            </a:r>
            <a:r>
              <a:rPr lang="en-US" dirty="0" err="1"/>
              <a:t>identfication</a:t>
            </a:r>
            <a:r>
              <a:rPr lang="en-US" dirty="0"/>
              <a:t> efficiency using </a:t>
            </a:r>
            <a:r>
              <a:rPr lang="en-US" b="1" dirty="0">
                <a:solidFill>
                  <a:srgbClr val="073588">
                    <a:alpha val="100000"/>
                  </a:srgbClr>
                </a:solidFill>
              </a:rPr>
              <a:t>BDT o</a:t>
            </a:r>
            <a:r>
              <a:rPr lang="en-US" dirty="0"/>
              <a:t>n top of realistic simulation and digitization</a:t>
            </a:r>
            <a:endParaRPr dirty="0"/>
          </a:p>
          <a:p>
            <a:pPr lvl="1">
              <a:buFont typeface="Arial" charset="0"/>
              <a:buChar char="•"/>
            </a:pPr>
            <a:r>
              <a:rPr lang="en-US" sz="1800" dirty="0"/>
              <a:t> </a:t>
            </a:r>
            <a:r>
              <a:rPr lang="en-US" sz="2022" b="0" i="0" u="none" strike="noStrike" dirty="0" err="1">
                <a:solidFill>
                  <a:schemeClr val="tx1">
                    <a:alpha val="100000"/>
                  </a:schemeClr>
                </a:solidFill>
                <a:latin typeface="Arial"/>
                <a:ea typeface="Arial"/>
              </a:rPr>
              <a:t>μ</a:t>
            </a:r>
            <a:r>
              <a:rPr lang="en-US" sz="2022" b="0" i="0" u="none" strike="noStrike" dirty="0">
                <a:solidFill>
                  <a:schemeClr val="tx1">
                    <a:alpha val="100000"/>
                  </a:schemeClr>
                </a:solidFill>
                <a:latin typeface="Arial"/>
                <a:ea typeface="Arial"/>
              </a:rPr>
              <a:t> efficiency is above </a:t>
            </a:r>
            <a:r>
              <a:rPr lang="en-US" sz="2022" b="1" i="0" u="none" strike="noStrike" dirty="0">
                <a:solidFill>
                  <a:srgbClr val="073588">
                    <a:alpha val="100000"/>
                  </a:srgbClr>
                </a:solidFill>
                <a:latin typeface="Arial"/>
                <a:ea typeface="Arial"/>
              </a:rPr>
              <a:t>95% </a:t>
            </a:r>
            <a:r>
              <a:rPr lang="en-US" sz="2022" b="0" i="0" u="none" strike="noStrike" dirty="0">
                <a:solidFill>
                  <a:schemeClr val="tx1">
                    <a:alpha val="100000"/>
                  </a:schemeClr>
                </a:solidFill>
                <a:latin typeface="Arial"/>
                <a:ea typeface="Arial"/>
              </a:rPr>
              <a:t>@suppression = 30 with momentum above </a:t>
            </a:r>
            <a:r>
              <a:rPr lang="en-US" sz="2022" b="1" i="0" u="none" strike="noStrike" dirty="0">
                <a:solidFill>
                  <a:srgbClr val="073588">
                    <a:alpha val="100000"/>
                  </a:srgbClr>
                </a:solidFill>
                <a:latin typeface="Arial"/>
                <a:ea typeface="Arial"/>
              </a:rPr>
              <a:t>1 GeV</a:t>
            </a:r>
            <a:r>
              <a:rPr lang="en-US" sz="2022" b="0" i="0" u="none" strike="noStrike" dirty="0">
                <a:solidFill>
                  <a:schemeClr val="tx1">
                    <a:alpha val="100000"/>
                  </a:schemeClr>
                </a:solidFill>
                <a:latin typeface="Arial"/>
                <a:ea typeface="Arial"/>
              </a:rPr>
              <a:t> in barrel region</a:t>
            </a:r>
            <a:endParaRPr dirty="0"/>
          </a:p>
          <a:p>
            <a:pPr lvl="1">
              <a:buFont typeface="Arial" charset="0"/>
              <a:buChar char="•"/>
            </a:pPr>
            <a:r>
              <a:rPr lang="en-US" sz="2022" b="0" i="0" u="none" strike="noStrike" dirty="0">
                <a:solidFill>
                  <a:schemeClr val="tx1">
                    <a:alpha val="100000"/>
                  </a:schemeClr>
                </a:solidFill>
                <a:latin typeface="Arial"/>
                <a:ea typeface="Arial"/>
              </a:rPr>
              <a:t>Detector geometry is under optimization to improve the performance in barrel-endcap transition region</a:t>
            </a:r>
            <a:endParaRPr dirty="0"/>
          </a:p>
          <a:p>
            <a:pPr>
              <a:buFont typeface="Arial" charset="0"/>
              <a:buChar char="•"/>
            </a:pPr>
            <a:r>
              <a:rPr lang="en-US" dirty="0"/>
              <a:t>I</a:t>
            </a:r>
            <a:r>
              <a:rPr lang="zh-CN" dirty="0"/>
              <a:t>dentfication between </a:t>
            </a:r>
            <a:r>
              <a:rPr lang="en-US" dirty="0"/>
              <a:t>neutral hadron (n, K</a:t>
            </a:r>
            <a:r>
              <a:rPr lang="en-US" baseline="-25000" dirty="0"/>
              <a:t>L</a:t>
            </a:r>
            <a:r>
              <a:rPr lang="en-US" dirty="0"/>
              <a:t>) and photon is being optimized</a:t>
            </a:r>
            <a:endParaRPr dirty="0"/>
          </a:p>
        </p:txBody>
      </p:sp>
      <p:sp>
        <p:nvSpPr>
          <p:cNvPr id="167" name="标题 1"/>
          <p:cNvSpPr txBox="1">
            <a:spLocks noGrp="1"/>
          </p:cNvSpPr>
          <p:nvPr/>
        </p:nvSpPr>
        <p:spPr>
          <a:xfrm>
            <a:off x="500130" y="152584"/>
            <a:ext cx="11191740" cy="601126"/>
          </a:xfrm>
          <a:prstGeom prst="rect">
            <a:avLst/>
          </a:prstGeom>
          <a:ln/>
        </p:spPr>
        <p:txBody>
          <a:bodyPr vert="horz" lIns="91440" tIns="45720" rIns="91440" bIns="45720" anchor="ctr">
            <a:noAutofit/>
          </a:bodyPr>
          <a:lstStyle>
            <a:lvl1pPr lvl="0" algn="l" defTabSz="914400">
              <a:lnSpc>
                <a:spcPct val="130000"/>
              </a:lnSpc>
              <a:spcBef>
                <a:spcPct val="1"/>
              </a:spcBef>
              <a:buNone/>
              <a:defRPr lang="zh-CN" sz="3200" b="1">
                <a:solidFill>
                  <a:srgbClr val="000000"/>
                </a:solidFill>
                <a:latin typeface="Arial"/>
                <a:ea typeface="Arial"/>
              </a:defRPr>
            </a:lvl1pPr>
            <a:lvl2pPr lvl="1">
              <a:defRPr/>
            </a:lvl2pPr>
            <a:lvl3pPr lvl="2">
              <a:defRPr/>
            </a:lvl3pPr>
            <a:lvl4pPr lvl="3">
              <a:defRPr/>
            </a:lvl4pPr>
            <a:lvl5pPr lvl="4">
              <a:defRPr/>
            </a:lvl5pPr>
            <a:lvl6pPr lvl="5">
              <a:defRPr/>
            </a:lvl6pPr>
            <a:lvl7pPr lvl="6">
              <a:defRPr/>
            </a:lvl7pPr>
            <a:lvl8pPr lvl="7">
              <a:defRPr/>
            </a:lvl8pPr>
            <a:lvl9pPr lvl="8">
              <a:defRPr/>
            </a:lvl9pPr>
          </a:lstStyle>
          <a:p>
            <a:pPr marL="0" lvl="0" algn="ctr" defTabSz="914400">
              <a:lnSpc>
                <a:spcPct val="130000"/>
              </a:lnSpc>
              <a:spcBef>
                <a:spcPct val="1"/>
              </a:spcBef>
              <a:buNone/>
              <a:defRPr lang="zh-CN" sz="3200" b="1">
                <a:solidFill>
                  <a:srgbClr val="000000">
                    <a:alpha val="100000"/>
                  </a:srgbClr>
                </a:solidFill>
                <a:latin typeface="Arial"/>
                <a:ea typeface="Arial"/>
              </a:defRPr>
            </a:pPr>
            <a:r>
              <a:rPr lang="en-US" sz="4000" b="1" i="0" u="none" strike="noStrike">
                <a:solidFill>
                  <a:srgbClr val="FFFFFF">
                    <a:alpha val="100000"/>
                  </a:srgbClr>
                </a:solidFill>
                <a:latin typeface="Arial"/>
                <a:ea typeface="Arial"/>
              </a:rPr>
              <a:t>μ/π </a:t>
            </a:r>
            <a:r>
              <a:rPr lang="en-US" sz="4000" b="1">
                <a:solidFill>
                  <a:srgbClr val="FFFFFF">
                    <a:alpha val="100000"/>
                  </a:srgbClr>
                </a:solidFill>
                <a:latin typeface="Arial"/>
                <a:ea typeface="Arial"/>
              </a:rPr>
              <a:t>PID performance (MUD)</a:t>
            </a:r>
            <a:endParaRPr/>
          </a:p>
        </p:txBody>
      </p:sp>
      <p:grpSp>
        <p:nvGrpSpPr>
          <p:cNvPr id="168" name="组合 167"/>
          <p:cNvGrpSpPr/>
          <p:nvPr/>
        </p:nvGrpSpPr>
        <p:grpSpPr>
          <a:xfrm>
            <a:off x="3163034" y="2974491"/>
            <a:ext cx="5437375" cy="3883509"/>
            <a:chOff x="3800160" y="2603970"/>
            <a:chExt cx="5865932" cy="4135448"/>
          </a:xfrm>
        </p:grpSpPr>
        <p:pic>
          <p:nvPicPr>
            <p:cNvPr id="169" name="图片 168"/>
            <p:cNvPicPr>
              <a:picLocks noChangeAspect="1"/>
            </p:cNvPicPr>
            <p:nvPr/>
          </p:nvPicPr>
          <p:blipFill>
            <a:blip r:embed="rId2"/>
            <a:srcRect t="6931"/>
            <a:stretch>
              <a:fillRect/>
            </a:stretch>
          </p:blipFill>
          <p:spPr>
            <a:xfrm>
              <a:off x="4061162" y="2891826"/>
              <a:ext cx="5604930" cy="3556345"/>
            </a:xfrm>
            <a:prstGeom prst="rect">
              <a:avLst/>
            </a:prstGeom>
          </p:spPr>
        </p:pic>
        <p:sp>
          <p:nvSpPr>
            <p:cNvPr id="170" name="文本框 169"/>
            <p:cNvSpPr txBox="1"/>
            <p:nvPr/>
          </p:nvSpPr>
          <p:spPr>
            <a:xfrm>
              <a:off x="7786894" y="6371119"/>
              <a:ext cx="1879198" cy="368299"/>
            </a:xfrm>
            <a:prstGeom prst="rect">
              <a:avLst/>
            </a:prstGeom>
            <a:ln w="12700">
              <a:prstDash val="solid"/>
              <a:miter lim="800000"/>
            </a:ln>
          </p:spPr>
          <p:txBody>
            <a:bodyPr wrap="square">
              <a:spAutoFit/>
            </a:bodyPr>
            <a:lstStyle/>
            <a:p>
              <a:r>
                <a:rPr lang="en-US" sz="1400"/>
                <a:t>Momentum [GeV/c]</a:t>
              </a:r>
              <a:endParaRPr/>
            </a:p>
          </p:txBody>
        </p:sp>
        <p:sp>
          <p:nvSpPr>
            <p:cNvPr id="171" name="文本框 170"/>
            <p:cNvSpPr txBox="1"/>
            <p:nvPr/>
          </p:nvSpPr>
          <p:spPr>
            <a:xfrm rot="16200000">
              <a:off x="3070021" y="3334109"/>
              <a:ext cx="1828578" cy="368300"/>
            </a:xfrm>
            <a:prstGeom prst="rect">
              <a:avLst/>
            </a:prstGeom>
            <a:ln w="12700">
              <a:prstDash val="solid"/>
              <a:miter lim="800000"/>
            </a:ln>
          </p:spPr>
          <p:txBody>
            <a:bodyPr>
              <a:spAutoFit/>
            </a:bodyPr>
            <a:lstStyle/>
            <a:p>
              <a:r>
                <a:rPr lang="en-US" sz="1400"/>
                <a:t>Polar Angle [deg]</a:t>
              </a:r>
              <a:endParaRPr/>
            </a:p>
          </p:txBody>
        </p:sp>
      </p:grpSp>
      <p:sp>
        <p:nvSpPr>
          <p:cNvPr id="172" name="灯片编号占位符 5"/>
          <p:cNvSpPr>
            <a:spLocks noGrp="1"/>
          </p:cNvSpPr>
          <p:nvPr>
            <p:ph type="sldNum" idx="12"/>
          </p:nvPr>
        </p:nvSpPr>
        <p:spPr/>
        <p:txBody>
          <a:bodyPr/>
          <a:lstStyle/>
          <a:p>
            <a:fld id="{2A18DFAB-279D-45FB-8988-01B47F34F95A}" type="slidenum">
              <a:rPr lang="en-US" altLang="zh-CN"/>
              <a:t>30</a:t>
            </a:fld>
            <a:endParaRPr lang="zh-CN"/>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 name="Title Placeholder 3"/>
          <p:cNvSpPr txBox="1">
            <a:spLocks noGrp="1"/>
          </p:cNvSpPr>
          <p:nvPr>
            <p:ph type="title"/>
          </p:nvPr>
        </p:nvSpPr>
        <p:spPr>
          <a:prstGeom prst="rect">
            <a:avLst/>
          </a:prstGeom>
          <a:ln/>
        </p:spPr>
        <p:txBody>
          <a:bodyPr/>
          <a:lstStyle/>
          <a:p>
            <a:pPr>
              <a:buNone/>
            </a:pPr>
            <a:r>
              <a:rPr lang="en-US"/>
              <a:t>Electron PID (EMC)</a:t>
            </a:r>
            <a:endParaRPr/>
          </a:p>
        </p:txBody>
      </p:sp>
      <p:sp>
        <p:nvSpPr>
          <p:cNvPr id="175" name="内容占位符 174"/>
          <p:cNvSpPr>
            <a:spLocks noGrp="1"/>
          </p:cNvSpPr>
          <p:nvPr>
            <p:ph idx="1"/>
          </p:nvPr>
        </p:nvSpPr>
        <p:spPr>
          <a:xfrm>
            <a:off x="442305" y="1063514"/>
            <a:ext cx="6937083" cy="5292836"/>
          </a:xfrm>
          <a:prstGeom prst="rect">
            <a:avLst/>
          </a:prstGeom>
        </p:spPr>
        <p:txBody>
          <a:bodyPr>
            <a:noAutofit/>
          </a:bodyPr>
          <a:lstStyle/>
          <a:p>
            <a:pPr marL="228600" lvl="0" indent="-228600" algn="l" defTabSz="914400">
              <a:lnSpc>
                <a:spcPct val="130000"/>
              </a:lnSpc>
              <a:spcBef>
                <a:spcPts val="1000"/>
              </a:spcBef>
              <a:buFont typeface="Arial" charset="0"/>
              <a:buChar char="•"/>
              <a:defRPr lang="zh-CN" sz="2000">
                <a:solidFill>
                  <a:schemeClr val="tx1">
                    <a:alpha val="100000"/>
                  </a:schemeClr>
                </a:solidFill>
                <a:latin typeface="Arial"/>
                <a:ea typeface="Arial"/>
              </a:defRPr>
            </a:pPr>
            <a:r>
              <a:rPr lang="en-US" sz="2000" b="1">
                <a:solidFill>
                  <a:srgbClr val="073588">
                    <a:alpha val="100000"/>
                  </a:srgbClr>
                </a:solidFill>
                <a:latin typeface="Arial"/>
                <a:ea typeface="Arial"/>
              </a:rPr>
              <a:t>E/P Ratio</a:t>
            </a:r>
            <a:endParaRPr lang="zh-CN" sz="2000">
              <a:solidFill>
                <a:schemeClr val="tx1">
                  <a:alpha val="100000"/>
                </a:schemeClr>
              </a:solidFill>
              <a:latin typeface="Arial"/>
              <a:ea typeface="Arial"/>
            </a:endParaRPr>
          </a:p>
          <a:p>
            <a:pPr lvl="1" indent="-228600" algn="l" defTabSz="914400">
              <a:lnSpc>
                <a:spcPct val="130000"/>
              </a:lnSpc>
              <a:spcBef>
                <a:spcPts val="1000"/>
              </a:spcBef>
              <a:buFont typeface="Arial" charset="0"/>
              <a:buChar char="•"/>
              <a:defRPr lang="zh-CN" sz="2000">
                <a:solidFill>
                  <a:schemeClr val="tx1">
                    <a:alpha val="100000"/>
                  </a:schemeClr>
                </a:solidFill>
                <a:latin typeface="Arial"/>
                <a:ea typeface="Arial"/>
              </a:defRPr>
            </a:pPr>
            <a:r>
              <a:rPr lang="en-US" sz="1600">
                <a:solidFill>
                  <a:schemeClr val="tx1">
                    <a:alpha val="100000"/>
                  </a:schemeClr>
                </a:solidFill>
                <a:latin typeface="Arial"/>
                <a:ea typeface="Arial"/>
              </a:rPr>
              <a:t>E: Energy of ECAL Shower</a:t>
            </a:r>
            <a:endParaRPr/>
          </a:p>
          <a:p>
            <a:pPr lvl="1" indent="-228600" algn="l" defTabSz="914400">
              <a:lnSpc>
                <a:spcPct val="130000"/>
              </a:lnSpc>
              <a:spcBef>
                <a:spcPts val="1000"/>
              </a:spcBef>
              <a:buFont typeface="Arial" charset="0"/>
              <a:buChar char="•"/>
              <a:defRPr lang="zh-CN" sz="2000">
                <a:solidFill>
                  <a:schemeClr val="tx1">
                    <a:alpha val="100000"/>
                  </a:schemeClr>
                </a:solidFill>
                <a:latin typeface="Arial"/>
                <a:ea typeface="Arial"/>
              </a:defRPr>
            </a:pPr>
            <a:r>
              <a:rPr lang="en-US" sz="1600">
                <a:solidFill>
                  <a:schemeClr val="tx1">
                    <a:alpha val="100000"/>
                  </a:schemeClr>
                </a:solidFill>
                <a:latin typeface="Arial"/>
                <a:ea typeface="Arial"/>
              </a:rPr>
              <a:t>P: Momentum from Track</a:t>
            </a:r>
            <a:endParaRPr/>
          </a:p>
          <a:p>
            <a:pPr lvl="1" indent="-228600" algn="l" defTabSz="914400">
              <a:lnSpc>
                <a:spcPct val="130000"/>
              </a:lnSpc>
              <a:spcBef>
                <a:spcPts val="1000"/>
              </a:spcBef>
              <a:buFont typeface="Arial" charset="0"/>
              <a:buChar char="•"/>
              <a:defRPr lang="zh-CN" sz="2000">
                <a:solidFill>
                  <a:schemeClr val="tx1">
                    <a:alpha val="100000"/>
                  </a:schemeClr>
                </a:solidFill>
                <a:latin typeface="Arial"/>
                <a:ea typeface="Arial"/>
              </a:defRPr>
            </a:pPr>
            <a:r>
              <a:rPr lang="en-US" sz="1600">
                <a:solidFill>
                  <a:schemeClr val="tx1">
                    <a:alpha val="100000"/>
                  </a:schemeClr>
                </a:solidFill>
                <a:latin typeface="Arial"/>
                <a:ea typeface="Arial"/>
              </a:rPr>
              <a:t>L(e)=ln(e)+0.001; L(other)=ln(other)+0.001</a:t>
            </a:r>
            <a:endParaRPr/>
          </a:p>
          <a:p>
            <a:pPr lvl="1" indent="-228600" algn="l" defTabSz="914400">
              <a:lnSpc>
                <a:spcPct val="130000"/>
              </a:lnSpc>
              <a:spcBef>
                <a:spcPts val="1000"/>
              </a:spcBef>
              <a:buFont typeface="Arial" charset="0"/>
              <a:buChar char="•"/>
              <a:defRPr lang="zh-CN" sz="2000">
                <a:solidFill>
                  <a:schemeClr val="tx1">
                    <a:alpha val="100000"/>
                  </a:schemeClr>
                </a:solidFill>
                <a:latin typeface="Arial"/>
                <a:ea typeface="Arial"/>
              </a:defRPr>
            </a:pPr>
            <a:r>
              <a:rPr lang="en-US" sz="1600">
                <a:solidFill>
                  <a:schemeClr val="tx1">
                    <a:alpha val="100000"/>
                  </a:schemeClr>
                </a:solidFill>
                <a:latin typeface="Arial"/>
                <a:ea typeface="Arial"/>
              </a:rPr>
              <a:t>Poor performance in low-momentum</a:t>
            </a:r>
            <a:endParaRPr/>
          </a:p>
          <a:p>
            <a:pPr marL="228600" lvl="0" indent="-228600" algn="l" defTabSz="914400">
              <a:lnSpc>
                <a:spcPct val="130000"/>
              </a:lnSpc>
              <a:spcBef>
                <a:spcPts val="1000"/>
              </a:spcBef>
              <a:buFont typeface="Arial" charset="0"/>
              <a:buChar char="•"/>
              <a:defRPr lang="zh-CN" sz="2000">
                <a:solidFill>
                  <a:schemeClr val="tx1">
                    <a:alpha val="100000"/>
                  </a:schemeClr>
                </a:solidFill>
                <a:latin typeface="Arial"/>
                <a:ea typeface="Arial"/>
              </a:defRPr>
            </a:pPr>
            <a:r>
              <a:rPr lang="en-US" sz="2000" b="1">
                <a:solidFill>
                  <a:srgbClr val="073588">
                    <a:alpha val="100000"/>
                  </a:srgbClr>
                </a:solidFill>
                <a:latin typeface="Arial"/>
                <a:ea typeface="Arial"/>
              </a:rPr>
              <a:t>BDT Methd</a:t>
            </a:r>
            <a:endParaRPr lang="zh-CN" sz="2000">
              <a:solidFill>
                <a:schemeClr val="tx1">
                  <a:alpha val="100000"/>
                </a:schemeClr>
              </a:solidFill>
              <a:latin typeface="Arial"/>
              <a:ea typeface="Arial"/>
            </a:endParaRPr>
          </a:p>
          <a:p>
            <a:pPr marL="685800" lvl="1" indent="-228600" algn="l" defTabSz="914400">
              <a:lnSpc>
                <a:spcPct val="130000"/>
              </a:lnSpc>
              <a:spcBef>
                <a:spcPts val="500"/>
              </a:spcBef>
              <a:buFont typeface="Arial" charset="0"/>
              <a:buChar char="•"/>
              <a:defRPr lang="zh-CN" sz="2000">
                <a:solidFill>
                  <a:schemeClr val="tx1">
                    <a:alpha val="100000"/>
                  </a:schemeClr>
                </a:solidFill>
                <a:latin typeface="Arial"/>
                <a:ea typeface="Arial"/>
              </a:defRPr>
            </a:pPr>
            <a:r>
              <a:rPr lang="en-US" sz="1600">
                <a:solidFill>
                  <a:schemeClr val="tx1">
                    <a:alpha val="100000"/>
                  </a:schemeClr>
                </a:solidFill>
                <a:latin typeface="Arial"/>
                <a:ea typeface="Arial"/>
              </a:rPr>
              <a:t>Input variables: charge, P, E, E/P, T, |R_ext-R_shower|, N_hits, E_seed/E_shower, (E_3x3-E_seed)/E_shower, (E_5x5-E_3x3)/E_shower, second moment, kateral moment, A20 moment, A42 moment</a:t>
            </a:r>
            <a:endParaRPr/>
          </a:p>
          <a:p>
            <a:pPr marL="685800" lvl="1" indent="-228600" algn="l" defTabSz="914400">
              <a:lnSpc>
                <a:spcPct val="130000"/>
              </a:lnSpc>
              <a:spcBef>
                <a:spcPts val="500"/>
              </a:spcBef>
              <a:buFont typeface="Arial" charset="0"/>
              <a:buChar char="•"/>
              <a:defRPr lang="zh-CN" sz="2000">
                <a:solidFill>
                  <a:schemeClr val="tx1">
                    <a:alpha val="100000"/>
                  </a:schemeClr>
                </a:solidFill>
                <a:latin typeface="Arial"/>
                <a:ea typeface="Arial"/>
              </a:defRPr>
            </a:pPr>
            <a:r>
              <a:rPr lang="en-US" sz="1600">
                <a:solidFill>
                  <a:schemeClr val="tx1">
                    <a:alpha val="100000"/>
                  </a:schemeClr>
                </a:solidFill>
                <a:latin typeface="Arial"/>
                <a:ea typeface="Arial"/>
              </a:rPr>
              <a:t>Distinguishing electrons from other charged particles</a:t>
            </a:r>
            <a:endParaRPr/>
          </a:p>
          <a:p>
            <a:pPr marL="685800" lvl="1" indent="-228600" algn="l" defTabSz="914400">
              <a:lnSpc>
                <a:spcPct val="130000"/>
              </a:lnSpc>
              <a:spcBef>
                <a:spcPts val="500"/>
              </a:spcBef>
              <a:buFont typeface="Arial" charset="0"/>
              <a:buChar char="•"/>
              <a:defRPr lang="zh-CN" sz="2000">
                <a:solidFill>
                  <a:schemeClr val="tx1">
                    <a:alpha val="100000"/>
                  </a:schemeClr>
                </a:solidFill>
                <a:latin typeface="Arial"/>
                <a:ea typeface="Arial"/>
              </a:defRPr>
            </a:pPr>
            <a:r>
              <a:rPr lang="en-US" sz="1600">
                <a:solidFill>
                  <a:schemeClr val="tx1">
                    <a:alpha val="100000"/>
                  </a:schemeClr>
                </a:solidFill>
                <a:latin typeface="Arial"/>
                <a:ea typeface="Arial"/>
              </a:rPr>
              <a:t>Finally BDT Method used</a:t>
            </a:r>
            <a:endParaRPr/>
          </a:p>
        </p:txBody>
      </p:sp>
      <p:pic>
        <p:nvPicPr>
          <p:cNvPr id="176" name="图片 175"/>
          <p:cNvPicPr>
            <a:picLocks noChangeAspect="1"/>
          </p:cNvPicPr>
          <p:nvPr/>
        </p:nvPicPr>
        <p:blipFill>
          <a:blip r:embed="rId2"/>
          <a:stretch>
            <a:fillRect/>
          </a:stretch>
        </p:blipFill>
        <p:spPr>
          <a:xfrm>
            <a:off x="7747843" y="3883511"/>
            <a:ext cx="3486912" cy="2511552"/>
          </a:xfrm>
          <a:prstGeom prst="rect">
            <a:avLst/>
          </a:prstGeom>
        </p:spPr>
      </p:pic>
      <p:pic>
        <p:nvPicPr>
          <p:cNvPr id="177" name="图片 176"/>
          <p:cNvPicPr>
            <a:picLocks noChangeAspect="1"/>
          </p:cNvPicPr>
          <p:nvPr/>
        </p:nvPicPr>
        <p:blipFill>
          <a:blip r:embed="rId3"/>
          <a:stretch>
            <a:fillRect/>
          </a:stretch>
        </p:blipFill>
        <p:spPr>
          <a:xfrm>
            <a:off x="6077712" y="1415231"/>
            <a:ext cx="2962168" cy="2056073"/>
          </a:xfrm>
          <a:prstGeom prst="rect">
            <a:avLst/>
          </a:prstGeom>
        </p:spPr>
      </p:pic>
      <p:pic>
        <p:nvPicPr>
          <p:cNvPr id="178" name="图片 177"/>
          <p:cNvPicPr>
            <a:picLocks noChangeAspect="1"/>
          </p:cNvPicPr>
          <p:nvPr/>
        </p:nvPicPr>
        <p:blipFill>
          <a:blip r:embed="rId4"/>
          <a:stretch>
            <a:fillRect/>
          </a:stretch>
        </p:blipFill>
        <p:spPr>
          <a:xfrm>
            <a:off x="9050426" y="1368619"/>
            <a:ext cx="3141573" cy="2149296"/>
          </a:xfrm>
          <a:prstGeom prst="rect">
            <a:avLst/>
          </a:prstGeom>
        </p:spPr>
      </p:pic>
      <p:sp>
        <p:nvSpPr>
          <p:cNvPr id="179" name="灯片编号占位符 5"/>
          <p:cNvSpPr>
            <a:spLocks noGrp="1"/>
          </p:cNvSpPr>
          <p:nvPr>
            <p:ph type="sldNum" idx="12"/>
          </p:nvPr>
        </p:nvSpPr>
        <p:spPr/>
        <p:txBody>
          <a:bodyPr/>
          <a:lstStyle/>
          <a:p>
            <a:fld id="{2A18DFAB-279D-45FB-8988-01B47F34F95A}" type="slidenum">
              <a:rPr lang="en-US" altLang="zh-CN"/>
              <a:t>31</a:t>
            </a:fld>
            <a:endParaRPr lang="zh-CN"/>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 name="内容占位符 2"/>
          <p:cNvSpPr>
            <a:spLocks noGrp="1"/>
          </p:cNvSpPr>
          <p:nvPr>
            <p:ph idx="1"/>
          </p:nvPr>
        </p:nvSpPr>
        <p:spPr>
          <a:xfrm>
            <a:off x="500130" y="1246076"/>
            <a:ext cx="5972618" cy="4660127"/>
          </a:xfrm>
        </p:spPr>
        <p:txBody>
          <a:bodyPr>
            <a:normAutofit/>
          </a:bodyPr>
          <a:lstStyle/>
          <a:p>
            <a:pPr lvl="0" algn="l" defTabSz="914400">
              <a:lnSpc>
                <a:spcPct val="130000"/>
              </a:lnSpc>
              <a:spcBef>
                <a:spcPts val="1000"/>
              </a:spcBef>
              <a:buFont typeface="Arial" charset="0"/>
              <a:buChar char="•"/>
              <a:defRPr lang="zh-CN" sz="2000">
                <a:solidFill>
                  <a:schemeClr val="tx1">
                    <a:alpha val="100000"/>
                  </a:schemeClr>
                </a:solidFill>
                <a:latin typeface="Arial"/>
                <a:ea typeface="Arial"/>
              </a:defRPr>
            </a:pPr>
            <a:r>
              <a:rPr lang="en-US" sz="2000" b="0" i="0" u="none" strike="noStrike" dirty="0">
                <a:solidFill>
                  <a:schemeClr val="tx1">
                    <a:alpha val="100000"/>
                  </a:schemeClr>
                </a:solidFill>
                <a:latin typeface="Arial"/>
                <a:ea typeface="Arial"/>
              </a:rPr>
              <a:t>Increased </a:t>
            </a:r>
            <a:r>
              <a:rPr lang="en-US" sz="2000" b="0" i="0" u="none" strike="noStrike" dirty="0" err="1">
                <a:solidFill>
                  <a:schemeClr val="tx1">
                    <a:alpha val="100000"/>
                  </a:schemeClr>
                </a:solidFill>
                <a:latin typeface="Arial"/>
                <a:ea typeface="Arial"/>
              </a:rPr>
              <a:t>μ</a:t>
            </a:r>
            <a:r>
              <a:rPr lang="en-US" sz="2000" b="0" i="0" u="none" strike="noStrike" dirty="0">
                <a:solidFill>
                  <a:schemeClr val="tx1">
                    <a:alpha val="100000"/>
                  </a:schemeClr>
                </a:solidFill>
                <a:latin typeface="Arial"/>
                <a:ea typeface="Arial"/>
              </a:rPr>
              <a:t>/π identification (</a:t>
            </a:r>
            <a:r>
              <a:rPr lang="en-US" sz="2000" b="0" i="0" u="none" strike="noStrike" dirty="0" err="1">
                <a:solidFill>
                  <a:schemeClr val="tx1">
                    <a:alpha val="100000"/>
                  </a:schemeClr>
                </a:solidFill>
                <a:latin typeface="Arial"/>
                <a:ea typeface="Arial"/>
              </a:rPr>
              <a:t>μ</a:t>
            </a:r>
            <a:r>
              <a:rPr lang="en-US" sz="2000" b="0" i="0" u="none" strike="noStrike" dirty="0">
                <a:solidFill>
                  <a:schemeClr val="tx1">
                    <a:alpha val="100000"/>
                  </a:schemeClr>
                </a:solidFill>
                <a:latin typeface="Arial"/>
                <a:ea typeface="Arial"/>
              </a:rPr>
              <a:t>±:+2.3%, π±:+6.17%) with </a:t>
            </a:r>
            <a:r>
              <a:rPr lang="en-US" sz="2000" b="1" i="0" u="none" strike="noStrike" dirty="0">
                <a:solidFill>
                  <a:srgbClr val="073588">
                    <a:alpha val="100000"/>
                  </a:srgbClr>
                </a:solidFill>
                <a:latin typeface="Arial"/>
                <a:ea typeface="Arial"/>
              </a:rPr>
              <a:t>updated BDT training</a:t>
            </a:r>
            <a:r>
              <a:rPr lang="en-US" sz="2000" b="0" i="0" u="none" strike="noStrike" dirty="0">
                <a:solidFill>
                  <a:schemeClr val="tx1">
                    <a:alpha val="100000"/>
                  </a:schemeClr>
                </a:solidFill>
                <a:latin typeface="Arial"/>
                <a:ea typeface="Arial"/>
              </a:rPr>
              <a:t>:</a:t>
            </a:r>
            <a:endParaRPr lang="zh-CN" sz="2000" dirty="0">
              <a:solidFill>
                <a:schemeClr val="tx1">
                  <a:alpha val="100000"/>
                </a:schemeClr>
              </a:solidFill>
              <a:latin typeface="Arial"/>
              <a:ea typeface="Arial"/>
            </a:endParaRPr>
          </a:p>
          <a:p>
            <a:pPr marL="685800" lvl="2" indent="-228600" algn="l" defTabSz="914400">
              <a:lnSpc>
                <a:spcPct val="130000"/>
              </a:lnSpc>
              <a:spcBef>
                <a:spcPts val="1000"/>
              </a:spcBef>
              <a:buFont typeface="Arial" charset="0"/>
              <a:buChar char="•"/>
              <a:defRPr lang="zh-CN" sz="2000">
                <a:solidFill>
                  <a:schemeClr val="tx1">
                    <a:alpha val="100000"/>
                  </a:schemeClr>
                </a:solidFill>
                <a:latin typeface="Arial"/>
                <a:ea typeface="Arial"/>
              </a:defRPr>
            </a:pPr>
            <a:r>
              <a:rPr lang="en-US" sz="1600" b="0" i="0" u="none" strike="noStrike" dirty="0">
                <a:solidFill>
                  <a:schemeClr val="tx1">
                    <a:alpha val="100000"/>
                  </a:schemeClr>
                </a:solidFill>
                <a:latin typeface="Arial"/>
                <a:ea typeface="Arial"/>
              </a:rPr>
              <a:t>Larger statistics</a:t>
            </a:r>
            <a:endParaRPr lang="zh-CN" sz="2000" dirty="0">
              <a:solidFill>
                <a:schemeClr val="tx1">
                  <a:alpha val="100000"/>
                </a:schemeClr>
              </a:solidFill>
              <a:latin typeface="Arial"/>
              <a:ea typeface="Arial"/>
            </a:endParaRPr>
          </a:p>
          <a:p>
            <a:pPr marL="685800" lvl="2" indent="-228600" algn="l" defTabSz="914400">
              <a:lnSpc>
                <a:spcPct val="130000"/>
              </a:lnSpc>
              <a:spcBef>
                <a:spcPts val="1000"/>
              </a:spcBef>
              <a:buFont typeface="Arial" charset="0"/>
              <a:buChar char="•"/>
              <a:defRPr lang="zh-CN" sz="2000">
                <a:solidFill>
                  <a:schemeClr val="tx1">
                    <a:alpha val="100000"/>
                  </a:schemeClr>
                </a:solidFill>
                <a:latin typeface="Arial"/>
                <a:ea typeface="Arial"/>
              </a:defRPr>
            </a:pPr>
            <a:r>
              <a:rPr lang="en-US" sz="1600" b="0" i="0" u="none" strike="noStrike" dirty="0">
                <a:solidFill>
                  <a:schemeClr val="tx1">
                    <a:alpha val="100000"/>
                  </a:schemeClr>
                </a:solidFill>
                <a:latin typeface="Arial"/>
                <a:ea typeface="Arial"/>
              </a:rPr>
              <a:t>Added MUD information</a:t>
            </a:r>
            <a:endParaRPr lang="zh-CN" sz="2000" dirty="0">
              <a:solidFill>
                <a:schemeClr val="tx1">
                  <a:alpha val="100000"/>
                </a:schemeClr>
              </a:solidFill>
              <a:latin typeface="Arial"/>
              <a:ea typeface="Arial"/>
            </a:endParaRPr>
          </a:p>
          <a:p>
            <a:pPr marL="228600" lvl="1" indent="-228600" algn="l" defTabSz="914400">
              <a:lnSpc>
                <a:spcPct val="130000"/>
              </a:lnSpc>
              <a:spcBef>
                <a:spcPts val="1000"/>
              </a:spcBef>
              <a:buFont typeface="Arial" charset="0"/>
              <a:buChar char="•"/>
              <a:defRPr lang="zh-CN" sz="2000">
                <a:solidFill>
                  <a:schemeClr val="tx1">
                    <a:alpha val="100000"/>
                  </a:schemeClr>
                </a:solidFill>
                <a:latin typeface="Arial"/>
                <a:ea typeface="Arial"/>
              </a:defRPr>
            </a:pPr>
            <a:r>
              <a:rPr lang="en-US" sz="2000" b="1" dirty="0">
                <a:solidFill>
                  <a:srgbClr val="073588">
                    <a:alpha val="100000"/>
                  </a:srgbClr>
                </a:solidFill>
              </a:rPr>
              <a:t>~ 100% </a:t>
            </a:r>
            <a:r>
              <a:rPr lang="en-US" sz="2000" dirty="0"/>
              <a:t>identification efficiency for </a:t>
            </a:r>
            <a:r>
              <a:rPr lang="en-US" b="1" dirty="0">
                <a:solidFill>
                  <a:srgbClr val="073588">
                    <a:alpha val="100000"/>
                  </a:srgbClr>
                </a:solidFill>
              </a:rPr>
              <a:t>e and proton</a:t>
            </a:r>
            <a:endParaRPr lang="zh-CN" altLang="en-US" b="1" dirty="0">
              <a:solidFill>
                <a:srgbClr val="073588">
                  <a:alpha val="100000"/>
                </a:srgbClr>
              </a:solidFill>
            </a:endParaRPr>
          </a:p>
          <a:p>
            <a:pPr marL="228600" lvl="1" indent="-228600" algn="l" defTabSz="914400">
              <a:lnSpc>
                <a:spcPct val="130000"/>
              </a:lnSpc>
              <a:spcBef>
                <a:spcPts val="1000"/>
              </a:spcBef>
              <a:buFont typeface="Arial" charset="0"/>
              <a:buChar char="•"/>
              <a:defRPr lang="zh-CN" sz="2000">
                <a:solidFill>
                  <a:schemeClr val="tx1">
                    <a:alpha val="100000"/>
                  </a:schemeClr>
                </a:solidFill>
                <a:latin typeface="Arial"/>
                <a:ea typeface="Arial"/>
              </a:defRPr>
            </a:pPr>
            <a:r>
              <a:rPr lang="en-US" sz="2000" b="1" dirty="0">
                <a:solidFill>
                  <a:srgbClr val="073588">
                    <a:alpha val="100000"/>
                  </a:srgbClr>
                </a:solidFill>
              </a:rPr>
              <a:t>&gt;95%</a:t>
            </a:r>
            <a:r>
              <a:rPr lang="en-US" sz="2000" dirty="0"/>
              <a:t> efficiency for K</a:t>
            </a:r>
            <a:endParaRPr dirty="0"/>
          </a:p>
          <a:p>
            <a:pPr marL="228600" lvl="1" indent="-228600" algn="l" defTabSz="914400">
              <a:lnSpc>
                <a:spcPct val="130000"/>
              </a:lnSpc>
              <a:spcBef>
                <a:spcPts val="1000"/>
              </a:spcBef>
              <a:buFont typeface="Arial" charset="0"/>
              <a:buChar char="•"/>
              <a:defRPr lang="zh-CN" sz="2000">
                <a:solidFill>
                  <a:schemeClr val="tx1">
                    <a:alpha val="100000"/>
                  </a:schemeClr>
                </a:solidFill>
                <a:latin typeface="Arial"/>
                <a:ea typeface="Arial"/>
              </a:defRPr>
            </a:pPr>
            <a:r>
              <a:rPr lang="en-US" sz="2000" b="1" dirty="0">
                <a:solidFill>
                  <a:srgbClr val="073588">
                    <a:alpha val="100000"/>
                  </a:srgbClr>
                </a:solidFill>
              </a:rPr>
              <a:t>&gt; 90%</a:t>
            </a:r>
            <a:r>
              <a:rPr lang="en-US" sz="2000" dirty="0"/>
              <a:t> efficiency for </a:t>
            </a:r>
            <a:r>
              <a:rPr lang="en-US" sz="2000" b="0" i="0" u="none" strike="noStrike" dirty="0" err="1">
                <a:solidFill>
                  <a:schemeClr val="tx1">
                    <a:alpha val="100000"/>
                  </a:schemeClr>
                </a:solidFill>
                <a:latin typeface="Arial"/>
                <a:ea typeface="Arial"/>
              </a:rPr>
              <a:t>μ</a:t>
            </a:r>
            <a:r>
              <a:rPr lang="en-US" sz="2000" b="0" i="0" u="none" strike="noStrike" dirty="0">
                <a:solidFill>
                  <a:schemeClr val="tx1">
                    <a:alpha val="100000"/>
                  </a:schemeClr>
                </a:solidFill>
                <a:latin typeface="Arial"/>
                <a:ea typeface="Arial"/>
              </a:rPr>
              <a:t> ( &gt;95% with momentum above 1.5 GeV)</a:t>
            </a:r>
            <a:endParaRPr dirty="0"/>
          </a:p>
          <a:p>
            <a:pPr marL="228600" lvl="1" indent="-228600" algn="l" defTabSz="914400">
              <a:lnSpc>
                <a:spcPct val="130000"/>
              </a:lnSpc>
              <a:spcBef>
                <a:spcPts val="1000"/>
              </a:spcBef>
              <a:buFont typeface="Arial" charset="0"/>
              <a:buChar char="•"/>
              <a:defRPr lang="zh-CN" sz="2000">
                <a:solidFill>
                  <a:schemeClr val="tx1">
                    <a:alpha val="100000"/>
                  </a:schemeClr>
                </a:solidFill>
                <a:latin typeface="Arial"/>
                <a:ea typeface="Arial"/>
              </a:defRPr>
            </a:pPr>
            <a:r>
              <a:rPr lang="en-US" sz="2000" b="1" i="0" u="none" strike="noStrike" dirty="0">
                <a:solidFill>
                  <a:srgbClr val="073588">
                    <a:alpha val="100000"/>
                  </a:srgbClr>
                </a:solidFill>
                <a:latin typeface="Arial"/>
                <a:ea typeface="Arial"/>
              </a:rPr>
              <a:t>&gt;90%</a:t>
            </a:r>
            <a:r>
              <a:rPr lang="en-US" sz="2000" b="0" i="0" u="none" strike="noStrike" dirty="0">
                <a:solidFill>
                  <a:schemeClr val="tx1">
                    <a:alpha val="100000"/>
                  </a:schemeClr>
                </a:solidFill>
                <a:latin typeface="Arial"/>
                <a:ea typeface="Arial"/>
              </a:rPr>
              <a:t> efficiency for π in most regions</a:t>
            </a:r>
            <a:endParaRPr dirty="0"/>
          </a:p>
        </p:txBody>
      </p:sp>
      <p:pic>
        <p:nvPicPr>
          <p:cNvPr id="188" name="图片 187"/>
          <p:cNvPicPr>
            <a:picLocks noChangeAspect="1"/>
          </p:cNvPicPr>
          <p:nvPr/>
        </p:nvPicPr>
        <p:blipFill>
          <a:blip r:embed="rId2"/>
          <a:stretch>
            <a:fillRect/>
          </a:stretch>
        </p:blipFill>
        <p:spPr>
          <a:xfrm>
            <a:off x="6472749" y="1380921"/>
            <a:ext cx="5394558" cy="4856481"/>
          </a:xfrm>
          <a:prstGeom prst="rect">
            <a:avLst/>
          </a:prstGeom>
        </p:spPr>
      </p:pic>
      <p:sp>
        <p:nvSpPr>
          <p:cNvPr id="189" name="标题 1"/>
          <p:cNvSpPr txBox="1">
            <a:spLocks noGrp="1"/>
          </p:cNvSpPr>
          <p:nvPr/>
        </p:nvSpPr>
        <p:spPr>
          <a:xfrm>
            <a:off x="404437" y="120686"/>
            <a:ext cx="11191740" cy="601126"/>
          </a:xfrm>
          <a:prstGeom prst="rect">
            <a:avLst/>
          </a:prstGeom>
          <a:ln/>
        </p:spPr>
        <p:txBody>
          <a:bodyPr vert="horz" lIns="91440" tIns="45720" rIns="91440" bIns="45720" anchor="ctr">
            <a:noAutofit/>
          </a:bodyPr>
          <a:lstStyle>
            <a:lvl1pPr lvl="0" algn="l" defTabSz="914400">
              <a:lnSpc>
                <a:spcPct val="130000"/>
              </a:lnSpc>
              <a:spcBef>
                <a:spcPct val="1"/>
              </a:spcBef>
              <a:buNone/>
              <a:defRPr lang="zh-CN" sz="3200" b="1">
                <a:solidFill>
                  <a:srgbClr val="000000"/>
                </a:solidFill>
                <a:latin typeface="Arial"/>
                <a:ea typeface="Arial"/>
              </a:defRPr>
            </a:lvl1pPr>
            <a:lvl2pPr lvl="1">
              <a:defRPr/>
            </a:lvl2pPr>
            <a:lvl3pPr lvl="2">
              <a:defRPr/>
            </a:lvl3pPr>
            <a:lvl4pPr lvl="3">
              <a:defRPr/>
            </a:lvl4pPr>
            <a:lvl5pPr lvl="4">
              <a:defRPr/>
            </a:lvl5pPr>
            <a:lvl6pPr lvl="5">
              <a:defRPr/>
            </a:lvl6pPr>
            <a:lvl7pPr lvl="6">
              <a:defRPr/>
            </a:lvl7pPr>
            <a:lvl8pPr lvl="7">
              <a:defRPr/>
            </a:lvl8pPr>
            <a:lvl9pPr lvl="8">
              <a:defRPr/>
            </a:lvl9pPr>
          </a:lstStyle>
          <a:p>
            <a:pPr marL="0" lvl="0" algn="ctr" defTabSz="914400">
              <a:lnSpc>
                <a:spcPct val="130000"/>
              </a:lnSpc>
              <a:spcBef>
                <a:spcPct val="1"/>
              </a:spcBef>
              <a:buNone/>
              <a:defRPr lang="zh-CN" sz="3200" b="1">
                <a:solidFill>
                  <a:srgbClr val="000000">
                    <a:alpha val="100000"/>
                  </a:srgbClr>
                </a:solidFill>
                <a:latin typeface="Arial"/>
                <a:ea typeface="Arial"/>
              </a:defRPr>
            </a:pPr>
            <a:r>
              <a:rPr lang="en-US" sz="4000" b="1" i="0" u="none" strike="noStrike">
                <a:solidFill>
                  <a:srgbClr val="FFFFFF">
                    <a:alpha val="100000"/>
                  </a:srgbClr>
                </a:solidFill>
                <a:latin typeface="Arial"/>
                <a:ea typeface="Arial"/>
              </a:rPr>
              <a:t>BDT-based global </a:t>
            </a:r>
            <a:r>
              <a:rPr lang="en-US" sz="4000" b="1">
                <a:solidFill>
                  <a:srgbClr val="FFFFFF">
                    <a:alpha val="100000"/>
                  </a:srgbClr>
                </a:solidFill>
                <a:latin typeface="Arial"/>
                <a:ea typeface="Arial"/>
              </a:rPr>
              <a:t>PID performance</a:t>
            </a:r>
            <a:endParaRPr/>
          </a:p>
        </p:txBody>
      </p:sp>
      <p:sp>
        <p:nvSpPr>
          <p:cNvPr id="190" name="灯片编号占位符 5"/>
          <p:cNvSpPr>
            <a:spLocks noGrp="1"/>
          </p:cNvSpPr>
          <p:nvPr>
            <p:ph type="sldNum" idx="12"/>
          </p:nvPr>
        </p:nvSpPr>
        <p:spPr/>
        <p:txBody>
          <a:bodyPr/>
          <a:lstStyle/>
          <a:p>
            <a:fld id="{2A18DFAB-279D-45FB-8988-01B47F34F95A}" type="slidenum">
              <a:rPr lang="en-US" altLang="zh-CN"/>
              <a:t>32</a:t>
            </a:fld>
            <a:endParaRPr lang="zh-CN"/>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 name="内容占位符 2"/>
          <p:cNvSpPr>
            <a:spLocks noGrp="1"/>
          </p:cNvSpPr>
          <p:nvPr>
            <p:ph idx="1"/>
          </p:nvPr>
        </p:nvSpPr>
        <p:spPr>
          <a:xfrm>
            <a:off x="161582" y="1115067"/>
            <a:ext cx="11769869" cy="4930887"/>
          </a:xfrm>
        </p:spPr>
        <p:txBody>
          <a:bodyPr/>
          <a:lstStyle/>
          <a:p>
            <a:pPr>
              <a:buFont typeface="Arial" charset="0"/>
              <a:buChar char="•"/>
            </a:pPr>
            <a:r>
              <a:rPr lang="en-US"/>
              <a:t>A </a:t>
            </a:r>
            <a:r>
              <a:rPr lang="en-US" b="1">
                <a:solidFill>
                  <a:srgbClr val="073588">
                    <a:alpha val="100000"/>
                  </a:srgbClr>
                </a:solidFill>
              </a:rPr>
              <a:t>combined likelihood with weight</a:t>
            </a:r>
            <a:r>
              <a:rPr lang="en-US">
                <a:solidFill>
                  <a:srgbClr val="FF0200">
                    <a:alpha val="100000"/>
                  </a:srgbClr>
                </a:solidFill>
              </a:rPr>
              <a:t> </a:t>
            </a:r>
            <a:r>
              <a:rPr lang="en-US"/>
              <a:t>was applied to integrate all PID information.</a:t>
            </a:r>
            <a:endParaRPr/>
          </a:p>
          <a:p>
            <a:pPr>
              <a:buFont typeface="Arial" charset="0"/>
              <a:buChar char="•"/>
            </a:pPr>
            <a:r>
              <a:rPr lang="en-US"/>
              <a:t> Different PID information is assigned </a:t>
            </a:r>
            <a:r>
              <a:rPr lang="en-US" b="1">
                <a:solidFill>
                  <a:srgbClr val="073588">
                    <a:alpha val="100000"/>
                  </a:srgbClr>
                </a:solidFill>
              </a:rPr>
              <a:t>different weights</a:t>
            </a:r>
            <a:r>
              <a:rPr lang="en-US"/>
              <a:t> in </a:t>
            </a:r>
            <a:r>
              <a:rPr lang="en-US" b="1">
                <a:solidFill>
                  <a:srgbClr val="073588">
                    <a:alpha val="100000"/>
                  </a:srgbClr>
                </a:solidFill>
              </a:rPr>
              <a:t>different pairwise particle comparisons</a:t>
            </a:r>
            <a:r>
              <a:rPr lang="en-US"/>
              <a:t>.</a:t>
            </a:r>
            <a:endParaRPr/>
          </a:p>
        </p:txBody>
      </p:sp>
      <p:sp>
        <p:nvSpPr>
          <p:cNvPr id="182" name="Title Placeholder 3"/>
          <p:cNvSpPr txBox="1">
            <a:spLocks noGrp="1"/>
          </p:cNvSpPr>
          <p:nvPr>
            <p:ph type="title"/>
          </p:nvPr>
        </p:nvSpPr>
        <p:spPr>
          <a:prstGeom prst="rect">
            <a:avLst/>
          </a:prstGeom>
          <a:ln/>
        </p:spPr>
        <p:txBody>
          <a:bodyPr/>
          <a:lstStyle/>
          <a:p>
            <a:pPr>
              <a:buNone/>
            </a:pPr>
            <a:r>
              <a:rPr lang="en-US"/>
              <a:t>Traditional global PID performance</a:t>
            </a:r>
            <a:endParaRPr/>
          </a:p>
        </p:txBody>
      </p:sp>
      <p:sp>
        <p:nvSpPr>
          <p:cNvPr id="183" name="灯片编号占位符 5"/>
          <p:cNvSpPr>
            <a:spLocks noGrp="1"/>
          </p:cNvSpPr>
          <p:nvPr>
            <p:ph type="sldNum" idx="12"/>
          </p:nvPr>
        </p:nvSpPr>
        <p:spPr/>
        <p:txBody>
          <a:bodyPr/>
          <a:lstStyle/>
          <a:p>
            <a:fld id="{2A18DFAB-279D-45FB-8988-01B47F34F95A}" type="slidenum">
              <a:rPr lang="en-US" altLang="zh-CN"/>
              <a:t>33</a:t>
            </a:fld>
            <a:endParaRPr lang="zh-CN"/>
          </a:p>
        </p:txBody>
      </p:sp>
      <p:pic>
        <p:nvPicPr>
          <p:cNvPr id="184" name="图片 183"/>
          <p:cNvPicPr>
            <a:picLocks noChangeAspect="1"/>
          </p:cNvPicPr>
          <p:nvPr/>
        </p:nvPicPr>
        <p:blipFill>
          <a:blip r:embed="rId2"/>
          <a:stretch>
            <a:fillRect/>
          </a:stretch>
        </p:blipFill>
        <p:spPr>
          <a:xfrm>
            <a:off x="1447905" y="2236320"/>
            <a:ext cx="8942911" cy="4302592"/>
          </a:xfrm>
          <a:prstGeom prst="rect">
            <a:avLst/>
          </a:prstGeom>
        </p:spPr>
      </p:pic>
      <p:pic>
        <p:nvPicPr>
          <p:cNvPr id="185" name="图片 184"/>
          <p:cNvPicPr>
            <a:picLocks noChangeAspect="1"/>
          </p:cNvPicPr>
          <p:nvPr/>
        </p:nvPicPr>
        <p:blipFill>
          <a:blip r:embed="rId3"/>
          <a:stretch>
            <a:fillRect/>
          </a:stretch>
        </p:blipFill>
        <p:spPr>
          <a:xfrm>
            <a:off x="500130" y="2402101"/>
            <a:ext cx="2633472" cy="1499616"/>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 name="文本框 213"/>
          <p:cNvSpPr txBox="1"/>
          <p:nvPr/>
        </p:nvSpPr>
        <p:spPr>
          <a:xfrm>
            <a:off x="234988" y="975657"/>
            <a:ext cx="8585200" cy="495300"/>
          </a:xfrm>
          <a:prstGeom prst="rect">
            <a:avLst/>
          </a:prstGeom>
        </p:spPr>
        <p:txBody>
          <a:bodyPr>
            <a:spAutoFit/>
          </a:bodyPr>
          <a:lstStyle/>
          <a:p>
            <a:pPr marL="0" lvl="0" algn="l" defTabSz="914400">
              <a:lnSpc>
                <a:spcPct val="130000"/>
              </a:lnSpc>
              <a:defRPr sz="1800">
                <a:solidFill>
                  <a:schemeClr val="tx1">
                    <a:alpha val="100000"/>
                  </a:schemeClr>
                </a:solidFill>
                <a:latin typeface="Arial"/>
                <a:ea typeface="Microsoft YaHei"/>
              </a:defRPr>
            </a:pPr>
            <a:r>
              <a:rPr lang="en-US" sz="2000" b="0" i="0" u="none" strike="noStrike">
                <a:solidFill>
                  <a:schemeClr val="tx1">
                    <a:alpha val="100000"/>
                  </a:schemeClr>
                </a:solidFill>
                <a:latin typeface="Arial"/>
                <a:ea typeface="Arial"/>
              </a:rPr>
              <a:t>The separation power of particle identification in different PID modes：</a:t>
            </a:r>
            <a:endParaRPr sz="1800">
              <a:solidFill>
                <a:schemeClr val="tx1">
                  <a:alpha val="100000"/>
                </a:schemeClr>
              </a:solidFill>
              <a:latin typeface="Arial"/>
              <a:ea typeface="Microsoft YaHei"/>
            </a:endParaRPr>
          </a:p>
        </p:txBody>
      </p:sp>
      <p:pic>
        <p:nvPicPr>
          <p:cNvPr id="215" name="图片 214"/>
          <p:cNvPicPr>
            <a:picLocks noChangeAspect="1"/>
          </p:cNvPicPr>
          <p:nvPr/>
        </p:nvPicPr>
        <p:blipFill>
          <a:blip r:embed="rId2"/>
          <a:stretch>
            <a:fillRect/>
          </a:stretch>
        </p:blipFill>
        <p:spPr>
          <a:xfrm>
            <a:off x="368808" y="1532816"/>
            <a:ext cx="11454384" cy="4120895"/>
          </a:xfrm>
          <a:prstGeom prst="rect">
            <a:avLst/>
          </a:prstGeom>
        </p:spPr>
      </p:pic>
      <p:sp>
        <p:nvSpPr>
          <p:cNvPr id="216" name="文本框 215"/>
          <p:cNvSpPr txBox="1"/>
          <p:nvPr/>
        </p:nvSpPr>
        <p:spPr>
          <a:xfrm>
            <a:off x="564084" y="5626100"/>
            <a:ext cx="7620000" cy="1282700"/>
          </a:xfrm>
          <a:prstGeom prst="rect">
            <a:avLst/>
          </a:prstGeom>
        </p:spPr>
        <p:txBody>
          <a:bodyPr>
            <a:spAutoFit/>
          </a:bodyPr>
          <a:lstStyle/>
          <a:p>
            <a:pPr marL="349758" indent="-310896">
              <a:lnSpc>
                <a:spcPct val="130000"/>
              </a:lnSpc>
              <a:buFont typeface="&quot;Times New Roman&quot;" charset="0"/>
              <a:buChar char="°"/>
            </a:pPr>
            <a:r>
              <a:rPr sz="2000">
                <a:solidFill>
                  <a:srgbClr val="000000">
                    <a:alpha val="100000"/>
                  </a:srgbClr>
                </a:solidFill>
                <a:latin typeface="Times New Roman"/>
                <a:ea typeface="Times New Roman"/>
              </a:rPr>
              <a:t>P &lt; </a:t>
            </a:r>
            <a:r>
              <a:rPr sz="2000">
                <a:solidFill>
                  <a:srgbClr val="000000">
                    <a:alpha val="100000"/>
                  </a:srgbClr>
                </a:solidFill>
                <a:latin typeface="Cambria Math"/>
                <a:ea typeface="Cambria Math"/>
              </a:rPr>
              <a:t>2 Gev/c </a:t>
            </a:r>
            <a:r>
              <a:rPr sz="2000">
                <a:solidFill>
                  <a:srgbClr val="000000">
                    <a:alpha val="100000"/>
                  </a:srgbClr>
                </a:solidFill>
                <a:latin typeface="Times New Roman"/>
                <a:ea typeface="Times New Roman"/>
              </a:rPr>
              <a:t>: Separate power &gt;</a:t>
            </a:r>
            <a:r>
              <a:rPr sz="2000" b="1">
                <a:solidFill>
                  <a:srgbClr val="073588">
                    <a:alpha val="100000"/>
                  </a:srgbClr>
                </a:solidFill>
                <a:latin typeface="Times New Roman"/>
                <a:ea typeface="Times New Roman"/>
              </a:rPr>
              <a:t>4σ</a:t>
            </a:r>
            <a:endParaRPr/>
          </a:p>
          <a:p>
            <a:pPr marL="349758" indent="-310896">
              <a:lnSpc>
                <a:spcPct val="130000"/>
              </a:lnSpc>
              <a:buFont typeface="&quot;Times New Roman&quot;" charset="0"/>
              <a:buChar char="°"/>
            </a:pPr>
            <a:r>
              <a:rPr lang="en-US" sz="2000">
                <a:solidFill>
                  <a:srgbClr val="000000">
                    <a:alpha val="100000"/>
                  </a:srgbClr>
                </a:solidFill>
                <a:latin typeface="Times New Roman"/>
                <a:ea typeface="Times New Roman"/>
              </a:rPr>
              <a:t>All range of momentum</a:t>
            </a:r>
            <a:r>
              <a:rPr sz="2000">
                <a:solidFill>
                  <a:srgbClr val="000000">
                    <a:alpha val="100000"/>
                  </a:srgbClr>
                </a:solidFill>
                <a:latin typeface="Times New Roman"/>
                <a:ea typeface="Times New Roman"/>
              </a:rPr>
              <a:t>:  Separation power &gt; </a:t>
            </a:r>
            <a:r>
              <a:rPr sz="2000" b="1">
                <a:solidFill>
                  <a:srgbClr val="073588">
                    <a:alpha val="100000"/>
                  </a:srgbClr>
                </a:solidFill>
                <a:latin typeface="Times New Roman"/>
                <a:ea typeface="Times New Roman"/>
              </a:rPr>
              <a:t>3σ
</a:t>
            </a:r>
            <a:endParaRPr/>
          </a:p>
        </p:txBody>
      </p:sp>
      <p:sp>
        <p:nvSpPr>
          <p:cNvPr id="217" name="文本框 216"/>
          <p:cNvSpPr txBox="1"/>
          <p:nvPr/>
        </p:nvSpPr>
        <p:spPr>
          <a:xfrm>
            <a:off x="6580816" y="5653711"/>
            <a:ext cx="7620000" cy="1282700"/>
          </a:xfrm>
          <a:prstGeom prst="rect">
            <a:avLst/>
          </a:prstGeom>
        </p:spPr>
        <p:txBody>
          <a:bodyPr>
            <a:spAutoFit/>
          </a:bodyPr>
          <a:lstStyle/>
          <a:p>
            <a:pPr marL="349758" lvl="0" indent="-310896" algn="l" defTabSz="914400">
              <a:lnSpc>
                <a:spcPct val="130000"/>
              </a:lnSpc>
              <a:buFont typeface="&quot;Times New Roman&quot;" charset="0"/>
              <a:buChar char="°"/>
              <a:defRPr sz="1800">
                <a:solidFill>
                  <a:schemeClr val="tx1">
                    <a:alpha val="100000"/>
                  </a:schemeClr>
                </a:solidFill>
                <a:latin typeface="Arial"/>
                <a:ea typeface="Microsoft YaHei"/>
              </a:defRPr>
            </a:pPr>
            <a:r>
              <a:rPr sz="2000">
                <a:solidFill>
                  <a:srgbClr val="000000">
                    <a:alpha val="100000"/>
                  </a:srgbClr>
                </a:solidFill>
                <a:latin typeface="Times New Roman"/>
                <a:ea typeface="Times New Roman"/>
              </a:rPr>
              <a:t>P &gt; </a:t>
            </a:r>
            <a:r>
              <a:rPr sz="2000">
                <a:solidFill>
                  <a:srgbClr val="000000">
                    <a:alpha val="100000"/>
                  </a:srgbClr>
                </a:solidFill>
                <a:latin typeface="Cambria Math"/>
                <a:ea typeface="Cambria Math"/>
              </a:rPr>
              <a:t>1 Gev/c</a:t>
            </a:r>
            <a:r>
              <a:rPr sz="2000">
                <a:solidFill>
                  <a:srgbClr val="000000">
                    <a:alpha val="100000"/>
                  </a:srgbClr>
                </a:solidFill>
                <a:latin typeface="Times New Roman"/>
                <a:ea typeface="Times New Roman"/>
              </a:rPr>
              <a:t>: Separate power &gt;</a:t>
            </a:r>
            <a:r>
              <a:rPr lang="zh-CN" sz="2000" b="1" i="0" u="none" strike="noStrike">
                <a:solidFill>
                  <a:srgbClr val="073588">
                    <a:alpha val="100000"/>
                  </a:srgbClr>
                </a:solidFill>
                <a:latin typeface="Times New Roman"/>
                <a:ea typeface="Times New Roman"/>
              </a:rPr>
              <a:t>3σ</a:t>
            </a:r>
            <a:endParaRPr/>
          </a:p>
          <a:p>
            <a:pPr marL="349758" lvl="0" indent="-310896" algn="l" defTabSz="914400">
              <a:lnSpc>
                <a:spcPct val="130000"/>
              </a:lnSpc>
              <a:buFont typeface="&quot;Times New Roman&quot;" charset="0"/>
              <a:buChar char="°"/>
              <a:defRPr sz="1800">
                <a:solidFill>
                  <a:schemeClr val="tx1">
                    <a:alpha val="100000"/>
                  </a:schemeClr>
                </a:solidFill>
                <a:latin typeface="Arial"/>
                <a:ea typeface="Microsoft YaHei"/>
              </a:defRPr>
            </a:pPr>
            <a:r>
              <a:rPr sz="2000">
                <a:solidFill>
                  <a:srgbClr val="000000">
                    <a:alpha val="100000"/>
                  </a:srgbClr>
                </a:solidFill>
                <a:latin typeface="Times New Roman"/>
                <a:ea typeface="Times New Roman"/>
              </a:rPr>
              <a:t>P &gt; </a:t>
            </a:r>
            <a:r>
              <a:rPr sz="2000">
                <a:solidFill>
                  <a:srgbClr val="000000">
                    <a:alpha val="100000"/>
                  </a:srgbClr>
                </a:solidFill>
                <a:latin typeface="Cambria Math"/>
                <a:ea typeface="Cambria Math"/>
              </a:rPr>
              <a:t>1.5 Gev/c</a:t>
            </a:r>
            <a:r>
              <a:rPr sz="2000">
                <a:solidFill>
                  <a:srgbClr val="000000">
                    <a:alpha val="100000"/>
                  </a:srgbClr>
                </a:solidFill>
                <a:latin typeface="Times New Roman"/>
                <a:ea typeface="Times New Roman"/>
              </a:rPr>
              <a:t>:  Separation power &gt; </a:t>
            </a:r>
            <a:r>
              <a:rPr sz="2000" b="1">
                <a:solidFill>
                  <a:srgbClr val="073588">
                    <a:alpha val="100000"/>
                  </a:srgbClr>
                </a:solidFill>
                <a:latin typeface="Times New Roman"/>
                <a:ea typeface="Times New Roman"/>
              </a:rPr>
              <a:t>3.5σ</a:t>
            </a:r>
            <a:br>
              <a:rPr/>
            </a:br>
            <a:endParaRPr/>
          </a:p>
        </p:txBody>
      </p:sp>
      <p:sp>
        <p:nvSpPr>
          <p:cNvPr id="218" name="标题 1"/>
          <p:cNvSpPr txBox="1">
            <a:spLocks noGrp="1"/>
          </p:cNvSpPr>
          <p:nvPr/>
        </p:nvSpPr>
        <p:spPr>
          <a:xfrm>
            <a:off x="404437" y="120686"/>
            <a:ext cx="11191740" cy="601126"/>
          </a:xfrm>
          <a:prstGeom prst="rect">
            <a:avLst/>
          </a:prstGeom>
          <a:ln/>
        </p:spPr>
        <p:txBody>
          <a:bodyPr vert="horz" lIns="91440" tIns="45720" rIns="91440" bIns="45720" anchor="ctr">
            <a:noAutofit/>
          </a:bodyPr>
          <a:lstStyle>
            <a:lvl1pPr lvl="0" algn="l" defTabSz="914400">
              <a:lnSpc>
                <a:spcPct val="130000"/>
              </a:lnSpc>
              <a:spcBef>
                <a:spcPct val="1"/>
              </a:spcBef>
              <a:buNone/>
              <a:defRPr lang="zh-CN" sz="3200" b="1">
                <a:solidFill>
                  <a:srgbClr val="000000"/>
                </a:solidFill>
                <a:latin typeface="Arial"/>
                <a:ea typeface="Arial"/>
              </a:defRPr>
            </a:lvl1pPr>
            <a:lvl2pPr lvl="1">
              <a:defRPr/>
            </a:lvl2pPr>
            <a:lvl3pPr lvl="2">
              <a:defRPr/>
            </a:lvl3pPr>
            <a:lvl4pPr lvl="3">
              <a:defRPr/>
            </a:lvl4pPr>
            <a:lvl5pPr lvl="4">
              <a:defRPr/>
            </a:lvl5pPr>
            <a:lvl6pPr lvl="5">
              <a:defRPr/>
            </a:lvl6pPr>
            <a:lvl7pPr lvl="6">
              <a:defRPr/>
            </a:lvl7pPr>
            <a:lvl8pPr lvl="7">
              <a:defRPr/>
            </a:lvl8pPr>
            <a:lvl9pPr lvl="8">
              <a:defRPr/>
            </a:lvl9pPr>
          </a:lstStyle>
          <a:p>
            <a:pPr marL="0" lvl="0" algn="ctr" defTabSz="914400">
              <a:lnSpc>
                <a:spcPct val="130000"/>
              </a:lnSpc>
              <a:spcBef>
                <a:spcPct val="1"/>
              </a:spcBef>
              <a:buNone/>
              <a:defRPr lang="zh-CN" sz="3200" b="1">
                <a:solidFill>
                  <a:srgbClr val="000000">
                    <a:alpha val="100000"/>
                  </a:srgbClr>
                </a:solidFill>
                <a:latin typeface="Arial"/>
                <a:ea typeface="Arial"/>
              </a:defRPr>
            </a:pPr>
            <a:r>
              <a:rPr lang="en-US" sz="4000" b="1" i="0" u="none" strike="noStrike">
                <a:solidFill>
                  <a:srgbClr val="FFFFFF">
                    <a:alpha val="100000"/>
                  </a:srgbClr>
                </a:solidFill>
                <a:latin typeface="Arial"/>
                <a:ea typeface="Arial"/>
              </a:rPr>
              <a:t>BDT-based global </a:t>
            </a:r>
            <a:r>
              <a:rPr lang="en-US" sz="4000" b="1">
                <a:solidFill>
                  <a:srgbClr val="FFFFFF">
                    <a:alpha val="100000"/>
                  </a:srgbClr>
                </a:solidFill>
                <a:latin typeface="Arial"/>
                <a:ea typeface="Arial"/>
              </a:rPr>
              <a:t>PID performance</a:t>
            </a:r>
            <a:endParaRPr/>
          </a:p>
        </p:txBody>
      </p:sp>
      <p:sp>
        <p:nvSpPr>
          <p:cNvPr id="219" name="灯片编号占位符 5"/>
          <p:cNvSpPr>
            <a:spLocks noGrp="1"/>
          </p:cNvSpPr>
          <p:nvPr>
            <p:ph type="sldNum" idx="12"/>
          </p:nvPr>
        </p:nvSpPr>
        <p:spPr/>
        <p:txBody>
          <a:bodyPr/>
          <a:lstStyle/>
          <a:p>
            <a:fld id="{2A18DFAB-279D-45FB-8988-01B47F34F95A}" type="slidenum">
              <a:rPr lang="en-US" altLang="zh-CN"/>
              <a:t>34</a:t>
            </a:fld>
            <a:endParaRPr lang="zh-CN"/>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 name="标题 1"/>
          <p:cNvSpPr>
            <a:spLocks noGrp="1"/>
          </p:cNvSpPr>
          <p:nvPr>
            <p:ph type="title"/>
          </p:nvPr>
        </p:nvSpPr>
        <p:spPr/>
        <p:txBody>
          <a:bodyPr>
            <a:normAutofit/>
          </a:bodyPr>
          <a:lstStyle/>
          <a:p>
            <a:pPr>
              <a:buNone/>
            </a:pPr>
            <a:r>
              <a:rPr lang="en-US"/>
              <a:t>Analysis</a:t>
            </a:r>
            <a:endParaRPr/>
          </a:p>
        </p:txBody>
      </p:sp>
      <p:sp>
        <p:nvSpPr>
          <p:cNvPr id="222" name="文本占位符 2"/>
          <p:cNvSpPr>
            <a:spLocks noGrp="1"/>
          </p:cNvSpPr>
          <p:nvPr>
            <p:ph type="body" idx="1"/>
          </p:nvPr>
        </p:nvSpPr>
        <p:spPr/>
        <p:txBody>
          <a:bodyPr/>
          <a:lstStyle/>
          <a:p>
            <a:endParaRPr/>
          </a:p>
        </p:txBody>
      </p:sp>
      <p:sp>
        <p:nvSpPr>
          <p:cNvPr id="223" name="灯片编号占位符 5"/>
          <p:cNvSpPr>
            <a:spLocks noGrp="1"/>
          </p:cNvSpPr>
          <p:nvPr>
            <p:ph type="sldNum" idx="12"/>
          </p:nvPr>
        </p:nvSpPr>
        <p:spPr/>
        <p:txBody>
          <a:bodyPr/>
          <a:lstStyle/>
          <a:p>
            <a:fld id="{C8B94FA0-F740-4CDC-A935-5AEA919A98DA}" type="slidenum">
              <a:rPr lang="en-US" altLang="zh-CN"/>
              <a:t>35</a:t>
            </a:fld>
            <a:endParaRPr lang="zh-CN"/>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 name="图片 224"/>
          <p:cNvPicPr>
            <a:picLocks noChangeAspect="1"/>
          </p:cNvPicPr>
          <p:nvPr/>
        </p:nvPicPr>
        <p:blipFill>
          <a:blip r:embed="rId2"/>
          <a:stretch>
            <a:fillRect/>
          </a:stretch>
        </p:blipFill>
        <p:spPr>
          <a:xfrm>
            <a:off x="1011602" y="3256919"/>
            <a:ext cx="4279449" cy="3245115"/>
          </a:xfrm>
          <a:prstGeom prst="rect">
            <a:avLst/>
          </a:prstGeom>
        </p:spPr>
      </p:pic>
      <mc:AlternateContent xmlns:mc="http://schemas.openxmlformats.org/markup-compatibility/2006" xmlns:a14="http://schemas.microsoft.com/office/drawing/2010/main">
        <mc:Choice Requires="a14">
          <p:sp>
            <p:nvSpPr>
              <p:cNvPr id="226" name="内容占位符 2"/>
              <p:cNvSpPr>
                <a:spLocks noGrp="1"/>
              </p:cNvSpPr>
              <p:nvPr>
                <p:ph idx="1"/>
              </p:nvPr>
            </p:nvSpPr>
            <p:spPr>
              <a:xfrm>
                <a:off x="250358" y="871784"/>
                <a:ext cx="11840385" cy="2706238"/>
              </a:xfrm>
            </p:spPr>
            <p:txBody>
              <a:bodyPr>
                <a:normAutofit/>
              </a:bodyPr>
              <a:lstStyle/>
              <a:p>
                <a:pPr>
                  <a:buFont typeface="Arial" charset="0"/>
                  <a:buChar char="•"/>
                </a:pPr>
                <a:r>
                  <a:rPr lang="en" sz="1977" dirty="0"/>
                  <a:t>Designed and developed the </a:t>
                </a:r>
                <a:r>
                  <a:rPr lang="en" sz="1977" b="1" dirty="0">
                    <a:solidFill>
                      <a:srgbClr val="073588">
                        <a:alpha val="100000"/>
                      </a:srgbClr>
                    </a:solidFill>
                  </a:rPr>
                  <a:t>GlobalFit </a:t>
                </a:r>
                <a:r>
                  <a:rPr lang="en" sz="1977" dirty="0"/>
                  <a:t>package for STCF based on the global vertex fitting algorithm of </a:t>
                </a:r>
                <a:r>
                  <a:rPr lang="en" sz="1977" b="1" dirty="0">
                    <a:solidFill>
                      <a:srgbClr val="073588">
                        <a:alpha val="100000"/>
                      </a:srgbClr>
                    </a:solidFill>
                  </a:rPr>
                  <a:t>Belle II</a:t>
                </a:r>
                <a:r>
                  <a:rPr lang="en" sz="1977" dirty="0"/>
                  <a:t>, showing better performance than previous </a:t>
                </a:r>
                <a:r>
                  <a:rPr lang="en" sz="1977" b="1" dirty="0">
                    <a:solidFill>
                      <a:srgbClr val="073588">
                        <a:alpha val="100000"/>
                      </a:srgbClr>
                    </a:solidFill>
                  </a:rPr>
                  <a:t>vertex fit</a:t>
                </a:r>
                <a:r>
                  <a:rPr lang="en" sz="1977" dirty="0"/>
                  <a:t> package (i.e. V</a:t>
                </a:r>
                <a:r>
                  <a:rPr lang="en" altLang="zh-CN" sz="1977" dirty="0"/>
                  <a:t>ertexFit) </a:t>
                </a:r>
                <a:r>
                  <a:rPr lang="en" sz="1977" dirty="0"/>
                  <a:t>imported from </a:t>
                </a:r>
                <a:r>
                  <a:rPr lang="en" sz="1977" b="1" dirty="0">
                    <a:solidFill>
                      <a:srgbClr val="073588">
                        <a:alpha val="100000"/>
                      </a:srgbClr>
                    </a:solidFill>
                  </a:rPr>
                  <a:t>BESIII</a:t>
                </a:r>
                <a:endParaRPr lang="en" dirty="0"/>
              </a:p>
              <a:p>
                <a:pPr lvl="1">
                  <a:buFont typeface="Arial" charset="0"/>
                  <a:buChar char="•"/>
                </a:pPr>
                <a:r>
                  <a:rPr lang="en" sz="1777" dirty="0"/>
                  <a:t>Slightly better mass resolution </a:t>
                </a:r>
                <a14:m>
                  <m:oMath xmlns:m="http://schemas.openxmlformats.org/officeDocument/2006/math">
                    <m:r>
                      <m:rPr>
                        <m:sty m:val="p"/>
                      </m:rPr>
                      <a:rPr lang="el-GR" altLang="zh-CN" sz="1777" i="1" smtClean="0">
                        <a:latin typeface="Cambria Math" panose="02040503050406030204" pitchFamily="18" charset="0"/>
                        <a:ea typeface="Cambria Math" panose="02040503050406030204" pitchFamily="18" charset="0"/>
                      </a:rPr>
                      <m:t>Λ</m:t>
                    </m:r>
                    <m:r>
                      <a:rPr lang="el-GR" altLang="zh-CN" sz="1777" b="0" i="1" smtClean="0">
                        <a:latin typeface="Cambria Math" panose="02040503050406030204" pitchFamily="18" charset="0"/>
                        <a:ea typeface="Cambria Math" panose="02040503050406030204" pitchFamily="18" charset="0"/>
                      </a:rPr>
                      <m:t>/</m:t>
                    </m:r>
                    <m:acc>
                      <m:accPr>
                        <m:chr m:val="̅"/>
                        <m:ctrlPr>
                          <a:rPr lang="el-GR" altLang="zh-CN" sz="1777" b="0" i="1" smtClean="0">
                            <a:latin typeface="Cambria Math" panose="02040503050406030204" pitchFamily="18" charset="0"/>
                            <a:ea typeface="Cambria Math" panose="02040503050406030204" pitchFamily="18" charset="0"/>
                          </a:rPr>
                        </m:ctrlPr>
                      </m:accPr>
                      <m:e>
                        <m:r>
                          <m:rPr>
                            <m:sty m:val="p"/>
                          </m:rPr>
                          <a:rPr lang="el-GR" altLang="zh-CN" sz="1777" b="0" i="1" smtClean="0">
                            <a:latin typeface="Cambria Math" panose="02040503050406030204" pitchFamily="18" charset="0"/>
                            <a:ea typeface="Cambria Math" panose="02040503050406030204" pitchFamily="18" charset="0"/>
                          </a:rPr>
                          <m:t>Λ</m:t>
                        </m:r>
                      </m:e>
                    </m:acc>
                  </m:oMath>
                </a14:m>
                <a:r>
                  <a:rPr lang="en" sz="1777" dirty="0"/>
                  <a:t>  for  and 1% higher efficiency</a:t>
                </a:r>
                <a:endParaRPr lang="en" dirty="0"/>
              </a:p>
              <a:p>
                <a:pPr lvl="1">
                  <a:buFont typeface="Arial" charset="0"/>
                  <a:buChar char="•"/>
                </a:pPr>
                <a:r>
                  <a:rPr lang="en" sz="1777" dirty="0"/>
                  <a:t>Improved </a:t>
                </a:r>
                <a14:m>
                  <m:oMath xmlns:m="http://schemas.openxmlformats.org/officeDocument/2006/math">
                    <m:r>
                      <m:rPr>
                        <m:sty m:val="p"/>
                      </m:rPr>
                      <a:rPr lang="el-GR" sz="1777" i="1" smtClean="0">
                        <a:latin typeface="Cambria Math" panose="02040503050406030204" pitchFamily="18" charset="0"/>
                        <a:ea typeface="Cambria Math" panose="02040503050406030204" pitchFamily="18" charset="0"/>
                      </a:rPr>
                      <m:t>Σ</m:t>
                    </m:r>
                    <m:r>
                      <a:rPr lang="en-US" sz="1777" b="0" i="1" smtClean="0">
                        <a:latin typeface="Cambria Math" panose="02040503050406030204" pitchFamily="18" charset="0"/>
                        <a:ea typeface="Cambria Math" panose="02040503050406030204" pitchFamily="18" charset="0"/>
                      </a:rPr>
                      <m:t>/</m:t>
                    </m:r>
                    <m:acc>
                      <m:accPr>
                        <m:chr m:val="̅"/>
                        <m:ctrlPr>
                          <a:rPr lang="en-US" altLang="zh-CN" sz="1777" b="0" i="1" smtClean="0">
                            <a:latin typeface="Cambria Math" panose="02040503050406030204" pitchFamily="18" charset="0"/>
                            <a:ea typeface="Cambria Math" panose="02040503050406030204" pitchFamily="18" charset="0"/>
                          </a:rPr>
                        </m:ctrlPr>
                      </m:accPr>
                      <m:e>
                        <m:r>
                          <m:rPr>
                            <m:sty m:val="p"/>
                          </m:rPr>
                          <a:rPr lang="el-GR" altLang="zh-CN" sz="1777" b="0" i="1" smtClean="0">
                            <a:latin typeface="Cambria Math" panose="02040503050406030204" pitchFamily="18" charset="0"/>
                            <a:ea typeface="Cambria Math" panose="02040503050406030204" pitchFamily="18" charset="0"/>
                          </a:rPr>
                          <m:t>Σ</m:t>
                        </m:r>
                      </m:e>
                    </m:acc>
                  </m:oMath>
                </a14:m>
                <a:r>
                  <a:rPr lang="en" sz="1777" dirty="0"/>
                  <a:t> resolution by including constraint for decayed photon vertex using ECAL information in the fit</a:t>
                </a:r>
                <a:endParaRPr dirty="0"/>
              </a:p>
            </p:txBody>
          </p:sp>
        </mc:Choice>
        <mc:Fallback xmlns="">
          <p:sp>
            <p:nvSpPr>
              <p:cNvPr id="226" name="内容占位符 2"/>
              <p:cNvSpPr>
                <a:spLocks noGrp="1" noRot="1" noChangeAspect="1" noMove="1" noResize="1" noEditPoints="1" noAdjustHandles="1" noChangeArrowheads="1" noChangeShapeType="1" noTextEdit="1"/>
              </p:cNvSpPr>
              <p:nvPr>
                <p:ph idx="1"/>
              </p:nvPr>
            </p:nvSpPr>
            <p:spPr>
              <a:xfrm>
                <a:off x="250358" y="871784"/>
                <a:ext cx="11840385" cy="2706238"/>
              </a:xfrm>
              <a:blipFill>
                <a:blip r:embed="rId3"/>
                <a:stretch>
                  <a:fillRect l="-429" r="-322"/>
                </a:stretch>
              </a:blipFill>
            </p:spPr>
            <p:txBody>
              <a:bodyPr/>
              <a:lstStyle/>
              <a:p>
                <a:r>
                  <a:rPr lang="zh-CN" altLang="en-US">
                    <a:noFill/>
                  </a:rPr>
                  <a:t> </a:t>
                </a:r>
              </a:p>
            </p:txBody>
          </p:sp>
        </mc:Fallback>
      </mc:AlternateContent>
      <p:pic>
        <p:nvPicPr>
          <p:cNvPr id="227" name="图片 226"/>
          <p:cNvPicPr>
            <a:picLocks noChangeAspect="1"/>
          </p:cNvPicPr>
          <p:nvPr/>
        </p:nvPicPr>
        <p:blipFill>
          <a:blip r:embed="rId4"/>
          <a:srcRect t="7926" r="-231"/>
          <a:stretch>
            <a:fillRect/>
          </a:stretch>
        </p:blipFill>
        <p:spPr>
          <a:xfrm>
            <a:off x="6096000" y="3366731"/>
            <a:ext cx="4279449" cy="3214294"/>
          </a:xfrm>
          <a:prstGeom prst="rect">
            <a:avLst/>
          </a:prstGeom>
        </p:spPr>
      </p:pic>
      <p:sp>
        <p:nvSpPr>
          <p:cNvPr id="228" name="文本框 227"/>
          <p:cNvSpPr txBox="1"/>
          <p:nvPr/>
        </p:nvSpPr>
        <p:spPr>
          <a:xfrm>
            <a:off x="8718416" y="4879477"/>
            <a:ext cx="1511300" cy="584200"/>
          </a:xfrm>
          <a:prstGeom prst="rect">
            <a:avLst/>
          </a:prstGeom>
        </p:spPr>
        <p:txBody>
          <a:bodyPr>
            <a:spAutoFit/>
          </a:bodyPr>
          <a:lstStyle/>
          <a:p>
            <a:pPr marL="0" indent="0" algn="l" defTabSz="914400">
              <a:lnSpc>
                <a:spcPct val="100000"/>
              </a:lnSpc>
              <a:spcBef>
                <a:spcPts val="0"/>
              </a:spcBef>
              <a:spcAft>
                <a:spcPts val="0"/>
              </a:spcAft>
            </a:pPr>
            <a:r>
              <a:rPr sz="1400">
                <a:solidFill>
                  <a:srgbClr val="C00000">
                    <a:alpha val="100000"/>
                  </a:srgbClr>
                </a:solidFill>
              </a:rPr>
              <a:t>Parameters from</a:t>
            </a:r>
            <a:endParaRPr/>
          </a:p>
          <a:p>
            <a:r>
              <a:rPr sz="1400">
                <a:solidFill>
                  <a:srgbClr val="C00000">
                    <a:alpha val="100000"/>
                  </a:srgbClr>
                </a:solidFill>
              </a:rPr>
              <a:t> Gaussian fitting</a:t>
            </a:r>
            <a:endParaRPr/>
          </a:p>
        </p:txBody>
      </p:sp>
      <p:cxnSp>
        <p:nvCxnSpPr>
          <p:cNvPr id="229" name="直线箭头连接符 228"/>
          <p:cNvCxnSpPr/>
          <p:nvPr/>
        </p:nvCxnSpPr>
        <p:spPr>
          <a:xfrm flipV="1">
            <a:off x="9356655" y="4484080"/>
            <a:ext cx="0" cy="395397"/>
          </a:xfrm>
          <a:prstGeom prst="straightConnector1">
            <a:avLst/>
          </a:prstGeom>
          <a:ln w="25400">
            <a:solidFill>
              <a:srgbClr val="C00000">
                <a:alpha val="100000"/>
              </a:srgbClr>
            </a:solidFill>
            <a:prstDash val="solid"/>
            <a:tailEnd type="triangle" w="med" len="med"/>
          </a:ln>
        </p:spPr>
      </p:cxnSp>
      <p:sp>
        <p:nvSpPr>
          <p:cNvPr id="230" name="文本框 229"/>
          <p:cNvSpPr txBox="1"/>
          <p:nvPr/>
        </p:nvSpPr>
        <p:spPr>
          <a:xfrm>
            <a:off x="3564658" y="4773822"/>
            <a:ext cx="1511300" cy="584200"/>
          </a:xfrm>
          <a:prstGeom prst="rect">
            <a:avLst/>
          </a:prstGeom>
        </p:spPr>
        <p:txBody>
          <a:bodyPr>
            <a:spAutoFit/>
          </a:bodyPr>
          <a:lstStyle/>
          <a:p>
            <a:pPr marL="0" indent="0" algn="l" defTabSz="914400">
              <a:lnSpc>
                <a:spcPct val="100000"/>
              </a:lnSpc>
              <a:spcBef>
                <a:spcPts val="0"/>
              </a:spcBef>
              <a:spcAft>
                <a:spcPts val="0"/>
              </a:spcAft>
            </a:pPr>
            <a:r>
              <a:rPr sz="1400">
                <a:solidFill>
                  <a:srgbClr val="C00000">
                    <a:alpha val="100000"/>
                  </a:srgbClr>
                </a:solidFill>
              </a:rPr>
              <a:t>Parameters from</a:t>
            </a:r>
            <a:endParaRPr/>
          </a:p>
          <a:p>
            <a:r>
              <a:rPr sz="1400">
                <a:solidFill>
                  <a:srgbClr val="C00000">
                    <a:alpha val="100000"/>
                  </a:srgbClr>
                </a:solidFill>
              </a:rPr>
              <a:t> Gaussian fitting</a:t>
            </a:r>
            <a:endParaRPr/>
          </a:p>
        </p:txBody>
      </p:sp>
      <p:cxnSp>
        <p:nvCxnSpPr>
          <p:cNvPr id="231" name="直线箭头连接符 230"/>
          <p:cNvCxnSpPr/>
          <p:nvPr/>
        </p:nvCxnSpPr>
        <p:spPr>
          <a:xfrm flipV="1">
            <a:off x="4202897" y="4378425"/>
            <a:ext cx="0" cy="395397"/>
          </a:xfrm>
          <a:prstGeom prst="straightConnector1">
            <a:avLst/>
          </a:prstGeom>
          <a:ln w="25400">
            <a:solidFill>
              <a:srgbClr val="C00000">
                <a:alpha val="100000"/>
              </a:srgbClr>
            </a:solidFill>
            <a:prstDash val="solid"/>
            <a:tailEnd type="triangle" w="med" len="med"/>
          </a:ln>
        </p:spPr>
      </p:cxnSp>
      <p:pic>
        <p:nvPicPr>
          <p:cNvPr id="233" name="图形 232"/>
          <p:cNvPicPr/>
          <p:nvPr/>
        </p:nvPicPr>
        <p:blipFill>
          <a:blip r:embed="rId5">
            <a:extLst>
              <a:ext uri="{96DAC541-7B7A-43D3-8B79-37D633B846F1}">
                <asvg:svgBlip xmlns:asvg="http://schemas.microsoft.com/office/drawing/2016/SVG/main" r:embed="rId6"/>
              </a:ext>
            </a:extLst>
          </a:blip>
          <a:stretch>
            <a:fillRect/>
          </a:stretch>
        </p:blipFill>
        <p:spPr>
          <a:xfrm>
            <a:off x="4101993" y="3102671"/>
            <a:ext cx="201809" cy="201809"/>
          </a:xfrm>
          <a:prstGeom prst="rect">
            <a:avLst/>
          </a:prstGeom>
        </p:spPr>
      </p:pic>
      <p:pic>
        <p:nvPicPr>
          <p:cNvPr id="235" name="图形 234"/>
          <p:cNvPicPr/>
          <p:nvPr/>
        </p:nvPicPr>
        <p:blipFill>
          <a:blip r:embed="rId7">
            <a:extLst>
              <a:ext uri="{96DAC541-7B7A-43D3-8B79-37D633B846F1}">
                <asvg:svgBlip xmlns:asvg="http://schemas.microsoft.com/office/drawing/2016/SVG/main" r:embed="rId8"/>
              </a:ext>
            </a:extLst>
          </a:blip>
          <a:stretch>
            <a:fillRect/>
          </a:stretch>
        </p:blipFill>
        <p:spPr>
          <a:xfrm>
            <a:off x="9011143" y="3077271"/>
            <a:ext cx="373272" cy="227209"/>
          </a:xfrm>
          <a:prstGeom prst="rect">
            <a:avLst/>
          </a:prstGeom>
        </p:spPr>
      </p:pic>
      <p:pic>
        <p:nvPicPr>
          <p:cNvPr id="236" name="图片 235"/>
          <p:cNvPicPr>
            <a:picLocks noChangeAspect="1"/>
          </p:cNvPicPr>
          <p:nvPr/>
        </p:nvPicPr>
        <p:blipFill>
          <a:blip r:embed="rId9"/>
          <a:stretch>
            <a:fillRect/>
          </a:stretch>
        </p:blipFill>
        <p:spPr>
          <a:xfrm>
            <a:off x="2446399" y="2991821"/>
            <a:ext cx="1567352" cy="294047"/>
          </a:xfrm>
          <a:prstGeom prst="rect">
            <a:avLst/>
          </a:prstGeom>
        </p:spPr>
      </p:pic>
      <p:pic>
        <p:nvPicPr>
          <p:cNvPr id="237" name="图片 236"/>
          <p:cNvPicPr>
            <a:picLocks noChangeAspect="1"/>
          </p:cNvPicPr>
          <p:nvPr/>
        </p:nvPicPr>
        <p:blipFill>
          <a:blip r:embed="rId10"/>
          <a:stretch>
            <a:fillRect/>
          </a:stretch>
        </p:blipFill>
        <p:spPr>
          <a:xfrm>
            <a:off x="7562438" y="3041701"/>
            <a:ext cx="1776945" cy="303354"/>
          </a:xfrm>
          <a:prstGeom prst="rect">
            <a:avLst/>
          </a:prstGeom>
        </p:spPr>
      </p:pic>
      <p:sp>
        <p:nvSpPr>
          <p:cNvPr id="238" name="标题 1"/>
          <p:cNvSpPr txBox="1">
            <a:spLocks noGrp="1"/>
          </p:cNvSpPr>
          <p:nvPr/>
        </p:nvSpPr>
        <p:spPr>
          <a:xfrm>
            <a:off x="500130" y="152584"/>
            <a:ext cx="11191740" cy="601126"/>
          </a:xfrm>
          <a:prstGeom prst="rect">
            <a:avLst/>
          </a:prstGeom>
          <a:ln/>
        </p:spPr>
        <p:txBody>
          <a:bodyPr vert="horz" lIns="91440" tIns="45720" rIns="91440" bIns="45720" anchor="ctr">
            <a:noAutofit/>
          </a:bodyPr>
          <a:lstStyle>
            <a:lvl1pPr lvl="0" algn="l" defTabSz="914400">
              <a:lnSpc>
                <a:spcPct val="130000"/>
              </a:lnSpc>
              <a:spcBef>
                <a:spcPct val="1"/>
              </a:spcBef>
              <a:buNone/>
              <a:defRPr lang="zh-CN" sz="3200" b="1">
                <a:solidFill>
                  <a:srgbClr val="000000"/>
                </a:solidFill>
                <a:latin typeface="Arial"/>
                <a:ea typeface="Arial"/>
              </a:defRPr>
            </a:lvl1pPr>
            <a:lvl2pPr lvl="1">
              <a:defRPr/>
            </a:lvl2pPr>
            <a:lvl3pPr lvl="2">
              <a:defRPr/>
            </a:lvl3pPr>
            <a:lvl4pPr lvl="3">
              <a:defRPr/>
            </a:lvl4pPr>
            <a:lvl5pPr lvl="4">
              <a:defRPr/>
            </a:lvl5pPr>
            <a:lvl6pPr lvl="5">
              <a:defRPr/>
            </a:lvl6pPr>
            <a:lvl7pPr lvl="6">
              <a:defRPr/>
            </a:lvl7pPr>
            <a:lvl8pPr lvl="7">
              <a:defRPr/>
            </a:lvl8pPr>
            <a:lvl9pPr lvl="8">
              <a:defRPr/>
            </a:lvl9pPr>
          </a:lstStyle>
          <a:p>
            <a:pPr marL="0" lvl="0" algn="ctr" defTabSz="914400">
              <a:lnSpc>
                <a:spcPct val="130000"/>
              </a:lnSpc>
              <a:spcBef>
                <a:spcPct val="1"/>
              </a:spcBef>
              <a:buNone/>
              <a:defRPr lang="zh-CN" sz="3200" b="1">
                <a:solidFill>
                  <a:srgbClr val="000000">
                    <a:alpha val="100000"/>
                  </a:srgbClr>
                </a:solidFill>
                <a:latin typeface="Arial"/>
                <a:ea typeface="Arial"/>
              </a:defRPr>
            </a:pPr>
            <a:r>
              <a:rPr lang="en-US" sz="4000" b="1" i="0" u="none" strike="noStrike">
                <a:solidFill>
                  <a:srgbClr val="FFFFFF">
                    <a:alpha val="100000"/>
                  </a:srgbClr>
                </a:solidFill>
                <a:latin typeface="Arial"/>
                <a:ea typeface="Arial"/>
              </a:rPr>
              <a:t>Vertex fit</a:t>
            </a:r>
            <a:r>
              <a:rPr lang="en-US" sz="4000" b="1">
                <a:solidFill>
                  <a:srgbClr val="FFFFFF">
                    <a:alpha val="100000"/>
                  </a:srgbClr>
                </a:solidFill>
                <a:latin typeface="Arial"/>
                <a:ea typeface="Arial"/>
              </a:rPr>
              <a:t> performance</a:t>
            </a:r>
            <a:endParaRPr/>
          </a:p>
        </p:txBody>
      </p:sp>
      <p:sp>
        <p:nvSpPr>
          <p:cNvPr id="239" name="文本框 238"/>
          <p:cNvSpPr txBox="1"/>
          <p:nvPr/>
        </p:nvSpPr>
        <p:spPr>
          <a:xfrm>
            <a:off x="1584695" y="4681779"/>
            <a:ext cx="1511300" cy="520700"/>
          </a:xfrm>
          <a:prstGeom prst="rect">
            <a:avLst/>
          </a:prstGeom>
        </p:spPr>
        <p:txBody>
          <a:bodyPr>
            <a:spAutoFit/>
          </a:bodyPr>
          <a:lstStyle/>
          <a:p>
            <a:pPr marL="0" indent="0" algn="l" defTabSz="914400">
              <a:lnSpc>
                <a:spcPct val="100000"/>
              </a:lnSpc>
              <a:spcBef>
                <a:spcPts val="0"/>
              </a:spcBef>
              <a:spcAft>
                <a:spcPts val="0"/>
              </a:spcAft>
            </a:pPr>
            <a:r>
              <a:rPr lang="en-US" sz="1400">
                <a:solidFill>
                  <a:srgbClr val="2972F4">
                    <a:alpha val="100000"/>
                  </a:srgbClr>
                </a:solidFill>
              </a:rPr>
              <a:t>Mean and RMS values</a:t>
            </a:r>
            <a:r>
              <a:rPr lang="en-US" sz="1400">
                <a:solidFill>
                  <a:srgbClr val="C00000">
                    <a:alpha val="100000"/>
                  </a:srgbClr>
                </a:solidFill>
              </a:rPr>
              <a:t> </a:t>
            </a:r>
            <a:endParaRPr/>
          </a:p>
        </p:txBody>
      </p:sp>
      <p:cxnSp>
        <p:nvCxnSpPr>
          <p:cNvPr id="240" name="直线箭头连接符 239"/>
          <p:cNvCxnSpPr/>
          <p:nvPr/>
        </p:nvCxnSpPr>
        <p:spPr>
          <a:xfrm flipV="1">
            <a:off x="2061090" y="4332404"/>
            <a:ext cx="0" cy="395397"/>
          </a:xfrm>
          <a:prstGeom prst="straightConnector1">
            <a:avLst/>
          </a:prstGeom>
          <a:ln w="25400">
            <a:solidFill>
              <a:srgbClr val="2972F4">
                <a:alpha val="100000"/>
              </a:srgbClr>
            </a:solidFill>
            <a:prstDash val="solid"/>
            <a:tailEnd type="triangle" w="med" len="med"/>
          </a:ln>
        </p:spPr>
      </p:cxnSp>
      <p:sp>
        <p:nvSpPr>
          <p:cNvPr id="241" name="文本框 240"/>
          <p:cNvSpPr txBox="1"/>
          <p:nvPr/>
        </p:nvSpPr>
        <p:spPr>
          <a:xfrm>
            <a:off x="6591602" y="4727800"/>
            <a:ext cx="1511300" cy="520700"/>
          </a:xfrm>
          <a:prstGeom prst="rect">
            <a:avLst/>
          </a:prstGeom>
        </p:spPr>
        <p:txBody>
          <a:bodyPr>
            <a:spAutoFit/>
          </a:bodyPr>
          <a:lstStyle/>
          <a:p>
            <a:pPr marL="0" indent="0" algn="l" defTabSz="914400">
              <a:lnSpc>
                <a:spcPct val="100000"/>
              </a:lnSpc>
              <a:spcBef>
                <a:spcPts val="0"/>
              </a:spcBef>
              <a:spcAft>
                <a:spcPts val="0"/>
              </a:spcAft>
            </a:pPr>
            <a:r>
              <a:rPr lang="en-US" sz="1400">
                <a:solidFill>
                  <a:srgbClr val="2972F4">
                    <a:alpha val="100000"/>
                  </a:srgbClr>
                </a:solidFill>
              </a:rPr>
              <a:t>Mean and RMS values</a:t>
            </a:r>
            <a:r>
              <a:rPr lang="en-US" sz="1400">
                <a:solidFill>
                  <a:srgbClr val="C00000">
                    <a:alpha val="100000"/>
                  </a:srgbClr>
                </a:solidFill>
              </a:rPr>
              <a:t> </a:t>
            </a:r>
            <a:endParaRPr/>
          </a:p>
        </p:txBody>
      </p:sp>
      <p:cxnSp>
        <p:nvCxnSpPr>
          <p:cNvPr id="242" name="直线箭头连接符 241"/>
          <p:cNvCxnSpPr/>
          <p:nvPr/>
        </p:nvCxnSpPr>
        <p:spPr>
          <a:xfrm flipV="1">
            <a:off x="7046977" y="4283975"/>
            <a:ext cx="0" cy="395397"/>
          </a:xfrm>
          <a:prstGeom prst="straightConnector1">
            <a:avLst/>
          </a:prstGeom>
          <a:ln w="25400">
            <a:solidFill>
              <a:srgbClr val="2972F4">
                <a:alpha val="100000"/>
              </a:srgbClr>
            </a:solidFill>
            <a:prstDash val="solid"/>
            <a:tailEnd type="triangle" w="med" len="med"/>
          </a:ln>
        </p:spPr>
      </p:cxnSp>
      <p:sp>
        <p:nvSpPr>
          <p:cNvPr id="243" name="灯片编号占位符 5"/>
          <p:cNvSpPr>
            <a:spLocks noGrp="1"/>
          </p:cNvSpPr>
          <p:nvPr>
            <p:ph type="sldNum" idx="12"/>
          </p:nvPr>
        </p:nvSpPr>
        <p:spPr/>
        <p:txBody>
          <a:bodyPr/>
          <a:lstStyle/>
          <a:p>
            <a:fld id="{2A18DFAB-279D-45FB-8988-01B47F34F95A}" type="slidenum">
              <a:rPr lang="en-US" altLang="zh-CN"/>
              <a:t>36</a:t>
            </a:fld>
            <a:endParaRPr lang="zh-CN"/>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 name="图片 244"/>
          <p:cNvPicPr>
            <a:picLocks noChangeAspect="1"/>
          </p:cNvPicPr>
          <p:nvPr/>
        </p:nvPicPr>
        <p:blipFill>
          <a:blip r:embed="rId2"/>
          <a:stretch>
            <a:fillRect/>
          </a:stretch>
        </p:blipFill>
        <p:spPr>
          <a:xfrm>
            <a:off x="0" y="3899036"/>
            <a:ext cx="4056520" cy="2958964"/>
          </a:xfrm>
          <a:prstGeom prst="rect">
            <a:avLst/>
          </a:prstGeom>
        </p:spPr>
      </p:pic>
      <p:sp>
        <p:nvSpPr>
          <p:cNvPr id="246" name="内容占位符 2"/>
          <p:cNvSpPr>
            <a:spLocks noGrp="1"/>
          </p:cNvSpPr>
          <p:nvPr>
            <p:ph idx="1"/>
          </p:nvPr>
        </p:nvSpPr>
        <p:spPr>
          <a:xfrm>
            <a:off x="500130" y="1121556"/>
            <a:ext cx="6924973" cy="2409634"/>
          </a:xfrm>
        </p:spPr>
        <p:txBody>
          <a:bodyPr>
            <a:normAutofit fontScale="90000" lnSpcReduction="10000"/>
          </a:bodyPr>
          <a:lstStyle/>
          <a:p>
            <a:pPr>
              <a:buFont typeface="Arial" charset="0"/>
              <a:buChar char="•"/>
            </a:pPr>
            <a:r>
              <a:rPr lang="en-US" dirty="0"/>
              <a:t>The physical analysis results of process                   using 10 million events are</a:t>
            </a:r>
            <a:r>
              <a:rPr lang="en-US" sz="2200" b="1" dirty="0">
                <a:solidFill>
                  <a:srgbClr val="073588">
                    <a:alpha val="100000"/>
                  </a:srgbClr>
                </a:solidFill>
              </a:rPr>
              <a:t> </a:t>
            </a:r>
            <a:r>
              <a:rPr lang="en-US" b="1" dirty="0">
                <a:solidFill>
                  <a:srgbClr val="073588">
                    <a:alpha val="100000"/>
                  </a:srgbClr>
                </a:solidFill>
              </a:rPr>
              <a:t>consistent </a:t>
            </a:r>
            <a:r>
              <a:rPr lang="en-US" dirty="0"/>
              <a:t>with the traditional methods.</a:t>
            </a:r>
            <a:endParaRPr dirty="0"/>
          </a:p>
          <a:p>
            <a:pPr>
              <a:buFont typeface="Arial" charset="0"/>
              <a:buChar char="•"/>
            </a:pPr>
            <a:r>
              <a:rPr lang="en-US" dirty="0"/>
              <a:t>Select  the dataset and submit the job to test running time. The running speed of </a:t>
            </a:r>
            <a:r>
              <a:rPr lang="en-US" b="1" dirty="0">
                <a:solidFill>
                  <a:srgbClr val="073588">
                    <a:alpha val="100000"/>
                  </a:srgbClr>
                </a:solidFill>
              </a:rPr>
              <a:t>16 parallel threads </a:t>
            </a:r>
            <a:r>
              <a:rPr lang="en-US" dirty="0"/>
              <a:t>is</a:t>
            </a:r>
            <a:r>
              <a:rPr lang="en-US" b="1" dirty="0">
                <a:solidFill>
                  <a:srgbClr val="073588">
                    <a:alpha val="100000"/>
                  </a:srgbClr>
                </a:solidFill>
              </a:rPr>
              <a:t> 14 times </a:t>
            </a:r>
            <a:r>
              <a:rPr lang="en-US" dirty="0"/>
              <a:t>that of the traditional method.</a:t>
            </a:r>
          </a:p>
          <a:p>
            <a:pPr>
              <a:buFont typeface="Arial" charset="0"/>
              <a:buChar char="•"/>
            </a:pPr>
            <a:r>
              <a:rPr lang="en-US" dirty="0"/>
              <a:t>Higher performance will be achieved with the </a:t>
            </a:r>
            <a:r>
              <a:rPr lang="en-US" b="1" dirty="0">
                <a:solidFill>
                  <a:srgbClr val="073588">
                    <a:alpha val="100000"/>
                  </a:srgbClr>
                </a:solidFill>
              </a:rPr>
              <a:t>analysis EDM</a:t>
            </a:r>
            <a:endParaRPr lang="zh-CN" altLang="en-US" b="1" dirty="0">
              <a:solidFill>
                <a:srgbClr val="073588">
                  <a:alpha val="100000"/>
                </a:srgbClr>
              </a:solidFill>
            </a:endParaRPr>
          </a:p>
          <a:p>
            <a:pPr>
              <a:buFont typeface="Arial" charset="0"/>
              <a:buChar char="•"/>
            </a:pPr>
            <a:endParaRPr lang="en-US" dirty="0"/>
          </a:p>
        </p:txBody>
      </p:sp>
      <p:sp>
        <p:nvSpPr>
          <p:cNvPr id="247" name="标题 1"/>
          <p:cNvSpPr txBox="1">
            <a:spLocks noGrp="1"/>
          </p:cNvSpPr>
          <p:nvPr/>
        </p:nvSpPr>
        <p:spPr>
          <a:xfrm>
            <a:off x="500130" y="152584"/>
            <a:ext cx="11191740" cy="601126"/>
          </a:xfrm>
          <a:prstGeom prst="rect">
            <a:avLst/>
          </a:prstGeom>
          <a:ln/>
        </p:spPr>
        <p:txBody>
          <a:bodyPr vert="horz" lIns="91440" tIns="45720" rIns="91440" bIns="45720" anchor="ctr">
            <a:noAutofit/>
          </a:bodyPr>
          <a:lstStyle>
            <a:lvl1pPr lvl="0" algn="l" defTabSz="914400">
              <a:lnSpc>
                <a:spcPct val="130000"/>
              </a:lnSpc>
              <a:spcBef>
                <a:spcPct val="1"/>
              </a:spcBef>
              <a:buNone/>
              <a:defRPr lang="zh-CN" sz="3200" b="1">
                <a:solidFill>
                  <a:srgbClr val="000000"/>
                </a:solidFill>
                <a:latin typeface="Arial"/>
                <a:ea typeface="Arial"/>
              </a:defRPr>
            </a:lvl1pPr>
            <a:lvl2pPr lvl="1">
              <a:defRPr/>
            </a:lvl2pPr>
            <a:lvl3pPr lvl="2">
              <a:defRPr/>
            </a:lvl3pPr>
            <a:lvl4pPr lvl="3">
              <a:defRPr/>
            </a:lvl4pPr>
            <a:lvl5pPr lvl="4">
              <a:defRPr/>
            </a:lvl5pPr>
            <a:lvl6pPr lvl="5">
              <a:defRPr/>
            </a:lvl6pPr>
            <a:lvl7pPr lvl="6">
              <a:defRPr/>
            </a:lvl7pPr>
            <a:lvl8pPr lvl="7">
              <a:defRPr/>
            </a:lvl8pPr>
            <a:lvl9pPr lvl="8">
              <a:defRPr/>
            </a:lvl9pPr>
          </a:lstStyle>
          <a:p>
            <a:pPr marL="0" lvl="0" algn="ctr" defTabSz="914400">
              <a:lnSpc>
                <a:spcPct val="130000"/>
              </a:lnSpc>
              <a:spcBef>
                <a:spcPct val="1"/>
              </a:spcBef>
              <a:buNone/>
              <a:defRPr lang="zh-CN" sz="3200" b="1">
                <a:solidFill>
                  <a:srgbClr val="000000">
                    <a:alpha val="100000"/>
                  </a:srgbClr>
                </a:solidFill>
                <a:latin typeface="Arial"/>
                <a:ea typeface="Arial"/>
              </a:defRPr>
            </a:pPr>
            <a:r>
              <a:rPr lang="en-US" sz="4000" b="1">
                <a:solidFill>
                  <a:srgbClr val="FFFFFF">
                    <a:alpha val="100000"/>
                  </a:srgbClr>
                </a:solidFill>
                <a:latin typeface="Arial"/>
                <a:ea typeface="Arial"/>
              </a:rPr>
              <a:t>RDataFrame analysis</a:t>
            </a:r>
            <a:endParaRPr/>
          </a:p>
        </p:txBody>
      </p:sp>
      <p:pic>
        <p:nvPicPr>
          <p:cNvPr id="248" name="图形 247"/>
          <p:cNvPicPr/>
          <p:nvPr/>
        </p:nvPicPr>
        <p:blipFill>
          <a:blip r:embed="rId3">
            <a:extLst>
              <a:ext uri="{96DAC541-7B7A-43D3-8B79-37D633B846F1}">
                <asvg:svgBlip xmlns:asvg="http://schemas.microsoft.com/office/drawing/2016/SVG/main" r:embed="rId4"/>
              </a:ext>
            </a:extLst>
          </a:blip>
          <a:stretch>
            <a:fillRect/>
          </a:stretch>
        </p:blipFill>
        <p:spPr>
          <a:xfrm>
            <a:off x="4887178" y="1225705"/>
            <a:ext cx="1079500" cy="266700"/>
          </a:xfrm>
          <a:prstGeom prst="rect">
            <a:avLst/>
          </a:prstGeom>
        </p:spPr>
      </p:pic>
      <p:graphicFrame>
        <p:nvGraphicFramePr>
          <p:cNvPr id="249" name="表格 248"/>
          <p:cNvGraphicFramePr/>
          <p:nvPr/>
        </p:nvGraphicFramePr>
        <p:xfrm>
          <a:off x="7346950" y="1121556"/>
          <a:ext cx="4840868" cy="2054545"/>
        </p:xfrm>
        <a:graphic>
          <a:graphicData uri="http://schemas.openxmlformats.org/drawingml/2006/table">
            <a:tbl>
              <a:tblPr bandRow="1">
                <a:tableStyleId>{073A0DAA-6AF3-43AB-8588-CEC1D06C72B9}</a:tableStyleId>
              </a:tblPr>
              <a:tblGrid>
                <a:gridCol w="3036618">
                  <a:extLst>
                    <a:ext uri="{9D8B030D-6E8A-4147-A177-3AD203B41FA5}">
                      <a16:colId xmlns:a16="http://schemas.microsoft.com/office/drawing/2014/main" val="1"/>
                    </a:ext>
                  </a:extLst>
                </a:gridCol>
                <a:gridCol w="1804250">
                  <a:extLst>
                    <a:ext uri="{9D8B030D-6E8A-4147-A177-3AD203B41FA5}">
                      <a16:colId xmlns:a16="http://schemas.microsoft.com/office/drawing/2014/main" val="2"/>
                    </a:ext>
                  </a:extLst>
                </a:gridCol>
              </a:tblGrid>
              <a:tr h="387350">
                <a:tc gridSpan="2">
                  <a:txBody>
                    <a:bodyPr/>
                    <a:lstStyle/>
                    <a:p>
                      <a:pPr algn="ctr"/>
                      <a:r>
                        <a:rPr lang="en-US" sz="1800"/>
                        <a:t>dataset</a:t>
                      </a:r>
                      <a:endParaRPr/>
                    </a:p>
                  </a:txBody>
                  <a:tcPr>
                    <a:lnL w="12700" cmpd="sng">
                      <a:solidFill>
                        <a:srgbClr val="5C5C5C">
                          <a:alpha val="100000"/>
                        </a:srgbClr>
                      </a:solidFill>
                    </a:lnL>
                    <a:lnR w="12700" cmpd="sng">
                      <a:solidFill>
                        <a:srgbClr val="5C5C5C">
                          <a:alpha val="100000"/>
                        </a:srgbClr>
                      </a:solidFill>
                    </a:lnR>
                    <a:lnT w="12700" cmpd="sng">
                      <a:solidFill>
                        <a:srgbClr val="5C5C5C">
                          <a:alpha val="100000"/>
                        </a:srgbClr>
                      </a:solidFill>
                    </a:lnT>
                    <a:lnB w="12700" cmpd="sng">
                      <a:solidFill>
                        <a:srgbClr val="5C5C5C">
                          <a:alpha val="100000"/>
                        </a:srgbClr>
                      </a:solidFill>
                    </a:lnB>
                    <a:solidFill>
                      <a:schemeClr val="bg1">
                        <a:alpha val="100000"/>
                      </a:schemeClr>
                    </a:solidFill>
                  </a:tcPr>
                </a:tc>
                <a:tc hMerge="1">
                  <a:txBody>
                    <a:bodyPr/>
                    <a:lstStyle/>
                    <a:p>
                      <a:endParaRPr/>
                    </a:p>
                  </a:txBody>
                  <a:tcPr>
                    <a:lnL w="12700" cmpd="sng">
                      <a:solidFill>
                        <a:srgbClr val="5C5C5C">
                          <a:alpha val="100000"/>
                        </a:srgbClr>
                      </a:solidFill>
                    </a:lnL>
                    <a:lnR w="12700" cmpd="sng">
                      <a:solidFill>
                        <a:srgbClr val="5C5C5C">
                          <a:alpha val="100000"/>
                        </a:srgbClr>
                      </a:solidFill>
                    </a:lnR>
                    <a:lnT w="12700" cmpd="sng">
                      <a:solidFill>
                        <a:srgbClr val="5C5C5C">
                          <a:alpha val="100000"/>
                        </a:srgbClr>
                      </a:solidFill>
                    </a:lnT>
                    <a:lnB w="12700" cmpd="sng">
                      <a:solidFill>
                        <a:srgbClr val="5C5C5C">
                          <a:alpha val="100000"/>
                        </a:srgbClr>
                      </a:solidFill>
                    </a:lnB>
                    <a:solidFill>
                      <a:schemeClr val="bg1">
                        <a:alpha val="100000"/>
                      </a:schemeClr>
                    </a:solidFill>
                  </a:tcPr>
                </a:tc>
                <a:extLst>
                  <a:ext uri="{0D108BD9-81ED-4DB2-BD59-A6C34878D82A}">
                    <a16:rowId xmlns:a16="http://schemas.microsoft.com/office/drawing/2014/main" val="1"/>
                  </a:ext>
                </a:extLst>
              </a:tr>
              <a:tr h="387350">
                <a:tc>
                  <a:txBody>
                    <a:bodyPr/>
                    <a:lstStyle/>
                    <a:p>
                      <a:pPr algn="ctr"/>
                      <a:r>
                        <a:rPr lang="en-US" sz="1800"/>
                        <a:t>total number of events</a:t>
                      </a:r>
                      <a:endParaRPr/>
                    </a:p>
                  </a:txBody>
                  <a:tcPr>
                    <a:lnL w="12700" cmpd="sng">
                      <a:solidFill>
                        <a:srgbClr val="5C5C5C">
                          <a:alpha val="100000"/>
                        </a:srgbClr>
                      </a:solidFill>
                    </a:lnL>
                    <a:lnR w="12700" cmpd="sng">
                      <a:solidFill>
                        <a:srgbClr val="5C5C5C">
                          <a:alpha val="100000"/>
                        </a:srgbClr>
                      </a:solidFill>
                    </a:lnR>
                    <a:lnT w="12700" cmpd="sng">
                      <a:solidFill>
                        <a:srgbClr val="5C5C5C">
                          <a:alpha val="100000"/>
                        </a:srgbClr>
                      </a:solidFill>
                    </a:lnT>
                    <a:lnB w="12700" cmpd="sng">
                      <a:solidFill>
                        <a:srgbClr val="5C5C5C">
                          <a:alpha val="100000"/>
                        </a:srgbClr>
                      </a:solidFill>
                    </a:lnB>
                    <a:solidFill>
                      <a:schemeClr val="bg1">
                        <a:alpha val="100000"/>
                      </a:schemeClr>
                    </a:solidFill>
                  </a:tcPr>
                </a:tc>
                <a:tc>
                  <a:txBody>
                    <a:bodyPr/>
                    <a:lstStyle/>
                    <a:p>
                      <a:pPr algn="ctr"/>
                      <a:endParaRPr lang="en-US"/>
                    </a:p>
                  </a:txBody>
                  <a:tcPr>
                    <a:lnL w="12700" cmpd="sng">
                      <a:solidFill>
                        <a:srgbClr val="5C5C5C">
                          <a:alpha val="100000"/>
                        </a:srgbClr>
                      </a:solidFill>
                    </a:lnL>
                    <a:lnR w="12700" cmpd="sng">
                      <a:solidFill>
                        <a:srgbClr val="5C5C5C">
                          <a:alpha val="100000"/>
                        </a:srgbClr>
                      </a:solidFill>
                    </a:lnR>
                    <a:lnT w="12700" cmpd="sng">
                      <a:solidFill>
                        <a:srgbClr val="5C5C5C">
                          <a:alpha val="100000"/>
                        </a:srgbClr>
                      </a:solidFill>
                    </a:lnT>
                    <a:lnB w="12700" cmpd="sng">
                      <a:solidFill>
                        <a:srgbClr val="5C5C5C">
                          <a:alpha val="100000"/>
                        </a:srgbClr>
                      </a:solidFill>
                    </a:lnB>
                    <a:solidFill>
                      <a:schemeClr val="bg1">
                        <a:alpha val="100000"/>
                      </a:schemeClr>
                    </a:solidFill>
                  </a:tcPr>
                </a:tc>
                <a:extLst>
                  <a:ext uri="{0D108BD9-81ED-4DB2-BD59-A6C34878D82A}">
                    <a16:rowId xmlns:a16="http://schemas.microsoft.com/office/drawing/2014/main" val="2"/>
                  </a:ext>
                </a:extLst>
              </a:tr>
              <a:tr h="387350">
                <a:tc>
                  <a:txBody>
                    <a:bodyPr/>
                    <a:lstStyle/>
                    <a:p>
                      <a:pPr algn="ctr"/>
                      <a:r>
                        <a:rPr lang="en-US"/>
                        <a:t>total size</a:t>
                      </a:r>
                      <a:endParaRPr/>
                    </a:p>
                  </a:txBody>
                  <a:tcPr>
                    <a:lnL w="12700" cmpd="sng">
                      <a:solidFill>
                        <a:srgbClr val="5C5C5C">
                          <a:alpha val="100000"/>
                        </a:srgbClr>
                      </a:solidFill>
                    </a:lnL>
                    <a:lnR w="12700" cmpd="sng">
                      <a:solidFill>
                        <a:srgbClr val="5C5C5C">
                          <a:alpha val="100000"/>
                        </a:srgbClr>
                      </a:solidFill>
                    </a:lnR>
                    <a:lnT w="12700" cmpd="sng">
                      <a:solidFill>
                        <a:srgbClr val="5C5C5C">
                          <a:alpha val="100000"/>
                        </a:srgbClr>
                      </a:solidFill>
                    </a:lnT>
                    <a:lnB w="12700" cmpd="sng">
                      <a:solidFill>
                        <a:srgbClr val="5C5C5C">
                          <a:alpha val="100000"/>
                        </a:srgbClr>
                      </a:solidFill>
                    </a:lnB>
                    <a:solidFill>
                      <a:schemeClr val="bg1">
                        <a:alpha val="100000"/>
                      </a:schemeClr>
                    </a:solidFill>
                  </a:tcPr>
                </a:tc>
                <a:tc>
                  <a:txBody>
                    <a:bodyPr/>
                    <a:lstStyle/>
                    <a:p>
                      <a:pPr algn="ctr"/>
                      <a:r>
                        <a:rPr lang="en-US"/>
                        <a:t>169GB</a:t>
                      </a:r>
                      <a:endParaRPr/>
                    </a:p>
                  </a:txBody>
                  <a:tcPr>
                    <a:lnL w="12700" cmpd="sng">
                      <a:solidFill>
                        <a:srgbClr val="5C5C5C">
                          <a:alpha val="100000"/>
                        </a:srgbClr>
                      </a:solidFill>
                    </a:lnL>
                    <a:lnR w="12700" cmpd="sng">
                      <a:solidFill>
                        <a:srgbClr val="5C5C5C">
                          <a:alpha val="100000"/>
                        </a:srgbClr>
                      </a:solidFill>
                    </a:lnR>
                    <a:lnT w="12700" cmpd="sng">
                      <a:solidFill>
                        <a:srgbClr val="5C5C5C">
                          <a:alpha val="100000"/>
                        </a:srgbClr>
                      </a:solidFill>
                    </a:lnT>
                    <a:lnB w="12700" cmpd="sng">
                      <a:solidFill>
                        <a:srgbClr val="5C5C5C">
                          <a:alpha val="100000"/>
                        </a:srgbClr>
                      </a:solidFill>
                    </a:lnB>
                    <a:solidFill>
                      <a:schemeClr val="bg1">
                        <a:alpha val="100000"/>
                      </a:schemeClr>
                    </a:solidFill>
                  </a:tcPr>
                </a:tc>
                <a:extLst>
                  <a:ext uri="{0D108BD9-81ED-4DB2-BD59-A6C34878D82A}">
                    <a16:rowId xmlns:a16="http://schemas.microsoft.com/office/drawing/2014/main" val="3"/>
                  </a:ext>
                </a:extLst>
              </a:tr>
              <a:tr h="387350">
                <a:tc>
                  <a:txBody>
                    <a:bodyPr/>
                    <a:lstStyle/>
                    <a:p>
                      <a:pPr algn="ctr"/>
                      <a:r>
                        <a:rPr lang="en-US"/>
                        <a:t>number of events per file</a:t>
                      </a:r>
                      <a:endParaRPr/>
                    </a:p>
                  </a:txBody>
                  <a:tcPr>
                    <a:lnL w="12700" cmpd="sng">
                      <a:solidFill>
                        <a:srgbClr val="5C5C5C">
                          <a:alpha val="100000"/>
                        </a:srgbClr>
                      </a:solidFill>
                    </a:lnL>
                    <a:lnR w="12700" cmpd="sng">
                      <a:solidFill>
                        <a:srgbClr val="5C5C5C">
                          <a:alpha val="100000"/>
                        </a:srgbClr>
                      </a:solidFill>
                    </a:lnR>
                    <a:lnT w="12700" cmpd="sng">
                      <a:solidFill>
                        <a:srgbClr val="5C5C5C">
                          <a:alpha val="100000"/>
                        </a:srgbClr>
                      </a:solidFill>
                    </a:lnT>
                    <a:lnB w="12700" cmpd="sng">
                      <a:solidFill>
                        <a:srgbClr val="5C5C5C">
                          <a:alpha val="100000"/>
                        </a:srgbClr>
                      </a:solidFill>
                    </a:lnB>
                    <a:solidFill>
                      <a:schemeClr val="bg1">
                        <a:alpha val="100000"/>
                      </a:schemeClr>
                    </a:solidFill>
                  </a:tcPr>
                </a:tc>
                <a:tc>
                  <a:txBody>
                    <a:bodyPr/>
                    <a:lstStyle/>
                    <a:p>
                      <a:pPr algn="ctr"/>
                      <a:endParaRPr lang="en-US"/>
                    </a:p>
                  </a:txBody>
                  <a:tcPr>
                    <a:lnL w="12700" cmpd="sng">
                      <a:solidFill>
                        <a:srgbClr val="5C5C5C">
                          <a:alpha val="100000"/>
                        </a:srgbClr>
                      </a:solidFill>
                    </a:lnL>
                    <a:lnR w="12700" cmpd="sng">
                      <a:solidFill>
                        <a:srgbClr val="5C5C5C">
                          <a:alpha val="100000"/>
                        </a:srgbClr>
                      </a:solidFill>
                    </a:lnR>
                    <a:lnT w="12700" cmpd="sng">
                      <a:solidFill>
                        <a:srgbClr val="5C5C5C">
                          <a:alpha val="100000"/>
                        </a:srgbClr>
                      </a:solidFill>
                    </a:lnT>
                    <a:lnB w="12700" cmpd="sng">
                      <a:solidFill>
                        <a:srgbClr val="5C5C5C">
                          <a:alpha val="100000"/>
                        </a:srgbClr>
                      </a:solidFill>
                    </a:lnB>
                    <a:solidFill>
                      <a:schemeClr val="bg1">
                        <a:alpha val="100000"/>
                      </a:schemeClr>
                    </a:solidFill>
                  </a:tcPr>
                </a:tc>
                <a:extLst>
                  <a:ext uri="{0D108BD9-81ED-4DB2-BD59-A6C34878D82A}">
                    <a16:rowId xmlns:a16="http://schemas.microsoft.com/office/drawing/2014/main" val="4"/>
                  </a:ext>
                </a:extLst>
              </a:tr>
              <a:tr h="387350">
                <a:tc>
                  <a:txBody>
                    <a:bodyPr/>
                    <a:lstStyle/>
                    <a:p>
                      <a:pPr algn="ctr"/>
                      <a:r>
                        <a:rPr lang="en-US"/>
                        <a:t>    size per file</a:t>
                      </a:r>
                      <a:endParaRPr/>
                    </a:p>
                  </a:txBody>
                  <a:tcPr>
                    <a:lnL w="12700" cmpd="sng">
                      <a:solidFill>
                        <a:srgbClr val="5C5C5C">
                          <a:alpha val="100000"/>
                        </a:srgbClr>
                      </a:solidFill>
                    </a:lnL>
                    <a:lnR w="12700" cmpd="sng">
                      <a:solidFill>
                        <a:srgbClr val="5C5C5C">
                          <a:alpha val="100000"/>
                        </a:srgbClr>
                      </a:solidFill>
                    </a:lnR>
                    <a:lnT w="12700" cmpd="sng">
                      <a:solidFill>
                        <a:srgbClr val="5C5C5C">
                          <a:alpha val="100000"/>
                        </a:srgbClr>
                      </a:solidFill>
                    </a:lnT>
                    <a:lnB w="12700" cmpd="sng">
                      <a:solidFill>
                        <a:srgbClr val="5C5C5C">
                          <a:alpha val="100000"/>
                        </a:srgbClr>
                      </a:solidFill>
                    </a:lnB>
                    <a:solidFill>
                      <a:schemeClr val="bg1">
                        <a:alpha val="100000"/>
                      </a:schemeClr>
                    </a:solidFill>
                  </a:tcPr>
                </a:tc>
                <a:tc>
                  <a:txBody>
                    <a:bodyPr/>
                    <a:lstStyle/>
                    <a:p>
                      <a:pPr algn="ctr"/>
                      <a:r>
                        <a:rPr lang="en-US"/>
                        <a:t>3.38GB</a:t>
                      </a:r>
                      <a:endParaRPr/>
                    </a:p>
                  </a:txBody>
                  <a:tcPr>
                    <a:lnL w="12700" cmpd="sng">
                      <a:solidFill>
                        <a:srgbClr val="5C5C5C">
                          <a:alpha val="100000"/>
                        </a:srgbClr>
                      </a:solidFill>
                    </a:lnL>
                    <a:lnR w="12700" cmpd="sng">
                      <a:solidFill>
                        <a:srgbClr val="5C5C5C">
                          <a:alpha val="100000"/>
                        </a:srgbClr>
                      </a:solidFill>
                    </a:lnR>
                    <a:lnT w="12700" cmpd="sng">
                      <a:solidFill>
                        <a:srgbClr val="5C5C5C">
                          <a:alpha val="100000"/>
                        </a:srgbClr>
                      </a:solidFill>
                    </a:lnT>
                    <a:lnB w="12700" cmpd="sng">
                      <a:solidFill>
                        <a:srgbClr val="5C5C5C">
                          <a:alpha val="100000"/>
                        </a:srgbClr>
                      </a:solidFill>
                    </a:lnB>
                    <a:solidFill>
                      <a:schemeClr val="bg1">
                        <a:alpha val="100000"/>
                      </a:schemeClr>
                    </a:solidFill>
                  </a:tcPr>
                </a:tc>
                <a:extLst>
                  <a:ext uri="{0D108BD9-81ED-4DB2-BD59-A6C34878D82A}">
                    <a16:rowId xmlns:a16="http://schemas.microsoft.com/office/drawing/2014/main" val="5"/>
                  </a:ext>
                </a:extLst>
              </a:tr>
            </a:tbl>
          </a:graphicData>
        </a:graphic>
      </p:graphicFrame>
      <p:pic>
        <p:nvPicPr>
          <p:cNvPr id="250" name="图形 249"/>
          <p:cNvPicPr/>
          <p:nvPr/>
        </p:nvPicPr>
        <p:blipFill>
          <a:blip r:embed="rId5">
            <a:extLst>
              <a:ext uri="{96DAC541-7B7A-43D3-8B79-37D633B846F1}">
                <asvg:svgBlip xmlns:asvg="http://schemas.microsoft.com/office/drawing/2016/SVG/main" r:embed="rId6"/>
              </a:ext>
            </a:extLst>
          </a:blip>
          <a:stretch>
            <a:fillRect/>
          </a:stretch>
        </p:blipFill>
        <p:spPr>
          <a:xfrm>
            <a:off x="10980670" y="1675626"/>
            <a:ext cx="711200" cy="203200"/>
          </a:xfrm>
          <a:prstGeom prst="rect">
            <a:avLst/>
          </a:prstGeom>
        </p:spPr>
      </p:pic>
      <p:pic>
        <p:nvPicPr>
          <p:cNvPr id="251" name="图形 250"/>
          <p:cNvPicPr/>
          <p:nvPr/>
        </p:nvPicPr>
        <p:blipFill>
          <a:blip r:embed="rId7">
            <a:extLst>
              <a:ext uri="{96DAC541-7B7A-43D3-8B79-37D633B846F1}">
                <asvg:svgBlip xmlns:asvg="http://schemas.microsoft.com/office/drawing/2016/SVG/main" r:embed="rId8"/>
              </a:ext>
            </a:extLst>
          </a:blip>
          <a:stretch>
            <a:fillRect/>
          </a:stretch>
        </p:blipFill>
        <p:spPr>
          <a:xfrm>
            <a:off x="10980670" y="2553784"/>
            <a:ext cx="711200" cy="203200"/>
          </a:xfrm>
          <a:prstGeom prst="rect">
            <a:avLst/>
          </a:prstGeom>
        </p:spPr>
      </p:pic>
      <p:pic>
        <p:nvPicPr>
          <p:cNvPr id="252" name="图片 251"/>
          <p:cNvPicPr>
            <a:picLocks noChangeAspect="1"/>
          </p:cNvPicPr>
          <p:nvPr/>
        </p:nvPicPr>
        <p:blipFill>
          <a:blip r:embed="rId9"/>
          <a:stretch>
            <a:fillRect/>
          </a:stretch>
        </p:blipFill>
        <p:spPr>
          <a:xfrm>
            <a:off x="3794461" y="3870433"/>
            <a:ext cx="4184910" cy="2987567"/>
          </a:xfrm>
          <a:prstGeom prst="rect">
            <a:avLst/>
          </a:prstGeom>
        </p:spPr>
      </p:pic>
      <p:pic>
        <p:nvPicPr>
          <p:cNvPr id="253" name="图片 252"/>
          <p:cNvPicPr>
            <a:picLocks noChangeAspect="1"/>
          </p:cNvPicPr>
          <p:nvPr/>
        </p:nvPicPr>
        <p:blipFill>
          <a:blip r:embed="rId10"/>
          <a:stretch>
            <a:fillRect/>
          </a:stretch>
        </p:blipFill>
        <p:spPr>
          <a:xfrm>
            <a:off x="7815108" y="3625850"/>
            <a:ext cx="4470400" cy="3232150"/>
          </a:xfrm>
          <a:prstGeom prst="rect">
            <a:avLst/>
          </a:prstGeom>
        </p:spPr>
      </p:pic>
      <p:sp>
        <p:nvSpPr>
          <p:cNvPr id="254" name="灯片编号占位符 5"/>
          <p:cNvSpPr>
            <a:spLocks noGrp="1"/>
          </p:cNvSpPr>
          <p:nvPr>
            <p:ph type="sldNum" idx="12"/>
          </p:nvPr>
        </p:nvSpPr>
        <p:spPr/>
        <p:txBody>
          <a:bodyPr/>
          <a:lstStyle/>
          <a:p>
            <a:fld id="{2A18DFAB-279D-45FB-8988-01B47F34F95A}" type="slidenum">
              <a:rPr lang="en-US" altLang="zh-CN"/>
              <a:t>37</a:t>
            </a:fld>
            <a:endParaRPr lang="zh-CN"/>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 name="标题 1"/>
          <p:cNvSpPr>
            <a:spLocks noGrp="1"/>
          </p:cNvSpPr>
          <p:nvPr>
            <p:ph type="title"/>
          </p:nvPr>
        </p:nvSpPr>
        <p:spPr/>
        <p:txBody>
          <a:bodyPr>
            <a:normAutofit/>
          </a:bodyPr>
          <a:lstStyle/>
          <a:p>
            <a:pPr>
              <a:buNone/>
            </a:pPr>
            <a:r>
              <a:rPr lang="en-US"/>
              <a:t>Summary</a:t>
            </a:r>
            <a:endParaRPr/>
          </a:p>
        </p:txBody>
      </p:sp>
      <p:sp>
        <p:nvSpPr>
          <p:cNvPr id="262" name="文本占位符 2"/>
          <p:cNvSpPr>
            <a:spLocks noGrp="1"/>
          </p:cNvSpPr>
          <p:nvPr>
            <p:ph type="body" idx="1"/>
          </p:nvPr>
        </p:nvSpPr>
        <p:spPr/>
        <p:txBody>
          <a:bodyPr/>
          <a:lstStyle/>
          <a:p>
            <a:endParaRPr/>
          </a:p>
        </p:txBody>
      </p:sp>
      <p:sp>
        <p:nvSpPr>
          <p:cNvPr id="263" name="灯片编号占位符 5"/>
          <p:cNvSpPr>
            <a:spLocks noGrp="1"/>
          </p:cNvSpPr>
          <p:nvPr>
            <p:ph type="sldNum" idx="12"/>
          </p:nvPr>
        </p:nvSpPr>
        <p:spPr/>
        <p:txBody>
          <a:bodyPr/>
          <a:lstStyle/>
          <a:p>
            <a:fld id="{C8B94FA0-F740-4CDC-A935-5AEA919A98DA}" type="slidenum">
              <a:rPr lang="en-US" altLang="zh-CN"/>
              <a:t>38</a:t>
            </a:fld>
            <a:endParaRPr lang="zh-CN"/>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 name="内容占位符 2"/>
          <p:cNvSpPr>
            <a:spLocks noGrp="1"/>
          </p:cNvSpPr>
          <p:nvPr>
            <p:ph idx="1"/>
          </p:nvPr>
        </p:nvSpPr>
        <p:spPr/>
        <p:txBody>
          <a:bodyPr/>
          <a:lstStyle/>
          <a:p>
            <a:endParaRPr/>
          </a:p>
        </p:txBody>
      </p:sp>
      <p:sp>
        <p:nvSpPr>
          <p:cNvPr id="266" name="文本框 265"/>
          <p:cNvSpPr txBox="1"/>
          <p:nvPr/>
        </p:nvSpPr>
        <p:spPr>
          <a:xfrm>
            <a:off x="1078450" y="0"/>
            <a:ext cx="9531350" cy="882650"/>
          </a:xfrm>
          <a:prstGeom prst="rect">
            <a:avLst/>
          </a:prstGeom>
        </p:spPr>
        <p:txBody>
          <a:bodyPr>
            <a:spAutoFit/>
          </a:bodyPr>
          <a:lstStyle/>
          <a:p>
            <a:pPr marL="0" lvl="0" algn="ctr" defTabSz="914400">
              <a:lnSpc>
                <a:spcPct val="130000"/>
              </a:lnSpc>
              <a:buNone/>
              <a:defRPr lang="zh-CN" sz="3200" b="1">
                <a:solidFill>
                  <a:srgbClr val="000000">
                    <a:alpha val="100000"/>
                  </a:srgbClr>
                </a:solidFill>
                <a:latin typeface="Arial"/>
                <a:ea typeface="Arial"/>
              </a:defRPr>
            </a:pPr>
            <a:r>
              <a:rPr lang="en-US" sz="4000" b="1">
                <a:solidFill>
                  <a:srgbClr val="FFFFFF">
                    <a:alpha val="100000"/>
                  </a:srgbClr>
                </a:solidFill>
                <a:latin typeface="Arial"/>
                <a:ea typeface="Arial"/>
              </a:rPr>
              <a:t>STCF offline software status</a:t>
            </a:r>
            <a:endParaRPr/>
          </a:p>
        </p:txBody>
      </p:sp>
      <p:pic>
        <p:nvPicPr>
          <p:cNvPr id="267" name="图片 266"/>
          <p:cNvPicPr>
            <a:picLocks noChangeAspect="1"/>
          </p:cNvPicPr>
          <p:nvPr/>
        </p:nvPicPr>
        <p:blipFill>
          <a:blip r:embed="rId2"/>
          <a:stretch>
            <a:fillRect/>
          </a:stretch>
        </p:blipFill>
        <p:spPr>
          <a:xfrm>
            <a:off x="1078450" y="2073144"/>
            <a:ext cx="9901248" cy="4399501"/>
          </a:xfrm>
          <a:prstGeom prst="rect">
            <a:avLst/>
          </a:prstGeom>
        </p:spPr>
      </p:pic>
      <p:pic>
        <p:nvPicPr>
          <p:cNvPr id="268" name="图片 267"/>
          <p:cNvPicPr>
            <a:picLocks noChangeAspect="1"/>
          </p:cNvPicPr>
          <p:nvPr/>
        </p:nvPicPr>
        <p:blipFill>
          <a:blip r:embed="rId3"/>
          <a:stretch>
            <a:fillRect/>
          </a:stretch>
        </p:blipFill>
        <p:spPr>
          <a:xfrm>
            <a:off x="8270954" y="939380"/>
            <a:ext cx="2848158" cy="1133764"/>
          </a:xfrm>
          <a:prstGeom prst="rect">
            <a:avLst/>
          </a:prstGeom>
        </p:spPr>
      </p:pic>
      <p:sp>
        <p:nvSpPr>
          <p:cNvPr id="269" name="灯片编号占位符 5"/>
          <p:cNvSpPr>
            <a:spLocks noGrp="1"/>
          </p:cNvSpPr>
          <p:nvPr>
            <p:ph type="sldNum" idx="12"/>
          </p:nvPr>
        </p:nvSpPr>
        <p:spPr/>
        <p:txBody>
          <a:bodyPr/>
          <a:lstStyle/>
          <a:p>
            <a:fld id="{2A18DFAB-279D-45FB-8988-01B47F34F95A}" type="slidenum">
              <a:rPr lang="en-US" altLang="zh-CN"/>
              <a:t>39</a:t>
            </a:fld>
            <a:endParaRPr lang="zh-CN"/>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 name="内容占位符 2"/>
          <p:cNvSpPr>
            <a:spLocks noGrp="1"/>
          </p:cNvSpPr>
          <p:nvPr>
            <p:ph idx="1"/>
          </p:nvPr>
        </p:nvSpPr>
        <p:spPr>
          <a:xfrm>
            <a:off x="500130" y="963557"/>
            <a:ext cx="11191740" cy="4930887"/>
          </a:xfrm>
        </p:spPr>
        <p:txBody>
          <a:bodyPr>
            <a:normAutofit/>
          </a:bodyPr>
          <a:lstStyle/>
          <a:p>
            <a:pPr marL="349758" lvl="0" indent="-228600" algn="l" defTabSz="914400">
              <a:lnSpc>
                <a:spcPct val="130000"/>
              </a:lnSpc>
              <a:spcBef>
                <a:spcPts val="1000"/>
              </a:spcBef>
              <a:buFont typeface="Arial" charset="0"/>
              <a:buChar char="•"/>
              <a:defRPr lang="zh-CN" sz="2000">
                <a:solidFill>
                  <a:schemeClr val="tx1">
                    <a:alpha val="100000"/>
                  </a:schemeClr>
                </a:solidFill>
                <a:latin typeface="Arial"/>
                <a:ea typeface="Arial"/>
              </a:defRPr>
            </a:pPr>
            <a:r>
              <a:rPr lang="zh-CN" sz="2000">
                <a:solidFill>
                  <a:srgbClr val="000000">
                    <a:alpha val="100000"/>
                  </a:srgbClr>
                </a:solidFill>
                <a:latin typeface="Arial"/>
                <a:ea typeface="Arial"/>
              </a:rPr>
              <a:t>Charged particles</a:t>
            </a:r>
            <a:endParaRPr lang="zh-CN" sz="2000">
              <a:solidFill>
                <a:schemeClr val="tx1">
                  <a:alpha val="100000"/>
                </a:schemeClr>
              </a:solidFill>
              <a:latin typeface="Arial"/>
              <a:ea typeface="Arial"/>
            </a:endParaRPr>
          </a:p>
          <a:p>
            <a:pPr marL="806958" lvl="1" indent="-228600" algn="l" defTabSz="914400">
              <a:lnSpc>
                <a:spcPct val="130000"/>
              </a:lnSpc>
              <a:spcBef>
                <a:spcPts val="500"/>
              </a:spcBef>
              <a:buFont typeface="Arial" charset="0"/>
              <a:buChar char="•"/>
              <a:defRPr lang="zh-CN" sz="2000">
                <a:solidFill>
                  <a:schemeClr val="tx1">
                    <a:alpha val="100000"/>
                  </a:schemeClr>
                </a:solidFill>
                <a:latin typeface="Arial"/>
                <a:ea typeface="Arial"/>
              </a:defRPr>
            </a:pPr>
            <a:r>
              <a:rPr lang="zh-CN" sz="2000" b="1" i="0" u="none" strike="noStrike">
                <a:solidFill>
                  <a:srgbClr val="0942A1">
                    <a:alpha val="100000"/>
                  </a:srgbClr>
                </a:solidFill>
                <a:latin typeface="Arial"/>
                <a:ea typeface="Arial"/>
              </a:rPr>
              <a:t>e, μ, K, π, proton </a:t>
            </a:r>
            <a:r>
              <a:rPr lang="zh-CN" sz="2000">
                <a:solidFill>
                  <a:srgbClr val="000000">
                    <a:alpha val="100000"/>
                  </a:srgbClr>
                </a:solidFill>
                <a:latin typeface="Arial"/>
                <a:ea typeface="Arial"/>
              </a:rPr>
              <a:t>(most have p &lt; 2 GeV, lots have p &lt; 400 MeV)</a:t>
            </a:r>
            <a:endParaRPr lang="zh-CN" sz="2000">
              <a:solidFill>
                <a:schemeClr val="tx1">
                  <a:alpha val="100000"/>
                </a:schemeClr>
              </a:solidFill>
              <a:latin typeface="Arial"/>
              <a:ea typeface="Arial"/>
            </a:endParaRPr>
          </a:p>
          <a:p>
            <a:pPr marL="349758" lvl="0" indent="-228600" algn="l" defTabSz="914400">
              <a:lnSpc>
                <a:spcPct val="130000"/>
              </a:lnSpc>
              <a:spcBef>
                <a:spcPts val="1000"/>
              </a:spcBef>
              <a:buFont typeface="Arial" charset="0"/>
              <a:buChar char="•"/>
              <a:defRPr lang="zh-CN" sz="2000">
                <a:solidFill>
                  <a:schemeClr val="tx1">
                    <a:alpha val="100000"/>
                  </a:schemeClr>
                </a:solidFill>
                <a:latin typeface="Arial"/>
                <a:ea typeface="Arial"/>
              </a:defRPr>
            </a:pPr>
            <a:r>
              <a:rPr lang="zh-CN" sz="2000">
                <a:solidFill>
                  <a:srgbClr val="000000">
                    <a:alpha val="100000"/>
                  </a:srgbClr>
                </a:solidFill>
                <a:latin typeface="Arial"/>
                <a:ea typeface="Arial"/>
              </a:rPr>
              <a:t>Neutral particles</a:t>
            </a:r>
            <a:endParaRPr lang="zh-CN" sz="2000">
              <a:solidFill>
                <a:schemeClr val="tx1">
                  <a:alpha val="100000"/>
                </a:schemeClr>
              </a:solidFill>
              <a:latin typeface="Arial"/>
              <a:ea typeface="Arial"/>
            </a:endParaRPr>
          </a:p>
          <a:p>
            <a:pPr marL="806958" lvl="1" indent="-228600" algn="l" defTabSz="914400">
              <a:lnSpc>
                <a:spcPct val="130000"/>
              </a:lnSpc>
              <a:spcBef>
                <a:spcPts val="500"/>
              </a:spcBef>
              <a:buFont typeface="Arial" charset="0"/>
              <a:buChar char="•"/>
              <a:defRPr lang="zh-CN" sz="2000">
                <a:solidFill>
                  <a:schemeClr val="tx1">
                    <a:alpha val="100000"/>
                  </a:schemeClr>
                </a:solidFill>
                <a:latin typeface="Arial"/>
                <a:ea typeface="Arial"/>
              </a:defRPr>
            </a:pPr>
            <a:r>
              <a:rPr lang="zh-CN" sz="2000" b="1" i="0" u="none" strike="noStrike">
                <a:solidFill>
                  <a:srgbClr val="0942A1">
                    <a:alpha val="100000"/>
                  </a:srgbClr>
                </a:solidFill>
                <a:latin typeface="Arial"/>
                <a:ea typeface="Arial"/>
              </a:rPr>
              <a:t>γ </a:t>
            </a:r>
            <a:r>
              <a:rPr lang="zh-CN" sz="2000">
                <a:solidFill>
                  <a:srgbClr val="000000">
                    <a:alpha val="100000"/>
                  </a:srgbClr>
                </a:solidFill>
                <a:latin typeface="Arial"/>
                <a:ea typeface="Arial"/>
              </a:rPr>
              <a:t>(energy coverage: 25 MeV - 3.5 GeV) and </a:t>
            </a:r>
            <a:r>
              <a:rPr lang="zh-CN" sz="2000" b="1" i="0" u="none" strike="noStrike">
                <a:solidFill>
                  <a:srgbClr val="0942A1">
                    <a:alpha val="100000"/>
                  </a:srgbClr>
                </a:solidFill>
                <a:latin typeface="Arial"/>
                <a:ea typeface="Arial"/>
              </a:rPr>
              <a:t>KL, neutron </a:t>
            </a:r>
            <a:r>
              <a:rPr lang="zh-CN" sz="2000">
                <a:solidFill>
                  <a:srgbClr val="000000">
                    <a:alpha val="100000"/>
                  </a:srgbClr>
                </a:solidFill>
                <a:latin typeface="Arial"/>
                <a:ea typeface="Arial"/>
              </a:rPr>
              <a:t>(up to 1.6 GeV)</a:t>
            </a:r>
            <a:endParaRPr lang="zh-CN" sz="2000">
              <a:solidFill>
                <a:schemeClr val="tx1">
                  <a:alpha val="100000"/>
                </a:schemeClr>
              </a:solidFill>
              <a:latin typeface="Arial"/>
              <a:ea typeface="Arial"/>
            </a:endParaRPr>
          </a:p>
        </p:txBody>
      </p:sp>
      <p:sp>
        <p:nvSpPr>
          <p:cNvPr id="317" name="标题 1"/>
          <p:cNvSpPr txBox="1">
            <a:spLocks noGrp="1"/>
          </p:cNvSpPr>
          <p:nvPr/>
        </p:nvSpPr>
        <p:spPr>
          <a:xfrm>
            <a:off x="-639455" y="152584"/>
            <a:ext cx="13798736" cy="601126"/>
          </a:xfrm>
          <a:prstGeom prst="rect">
            <a:avLst/>
          </a:prstGeom>
          <a:ln/>
        </p:spPr>
        <p:txBody>
          <a:bodyPr vert="horz" lIns="91440" tIns="45720" rIns="91440" bIns="45720" anchor="ctr">
            <a:noAutofit/>
          </a:bodyPr>
          <a:lstStyle>
            <a:lvl1pPr lvl="0" algn="l" defTabSz="914400">
              <a:lnSpc>
                <a:spcPct val="130000"/>
              </a:lnSpc>
              <a:spcBef>
                <a:spcPct val="1"/>
              </a:spcBef>
              <a:buNone/>
              <a:defRPr lang="zh-CN" sz="3200" b="1">
                <a:solidFill>
                  <a:srgbClr val="000000"/>
                </a:solidFill>
                <a:latin typeface="Arial"/>
                <a:ea typeface="Arial"/>
              </a:defRPr>
            </a:lvl1pPr>
            <a:lvl2pPr lvl="1">
              <a:defRPr/>
            </a:lvl2pPr>
            <a:lvl3pPr lvl="2">
              <a:defRPr/>
            </a:lvl3pPr>
            <a:lvl4pPr lvl="3">
              <a:defRPr/>
            </a:lvl4pPr>
            <a:lvl5pPr lvl="4">
              <a:defRPr/>
            </a:lvl5pPr>
            <a:lvl6pPr lvl="5">
              <a:defRPr/>
            </a:lvl6pPr>
            <a:lvl7pPr lvl="6">
              <a:defRPr/>
            </a:lvl7pPr>
            <a:lvl8pPr lvl="7">
              <a:defRPr/>
            </a:lvl8pPr>
            <a:lvl9pPr lvl="8">
              <a:defRPr/>
            </a:lvl9pPr>
          </a:lstStyle>
          <a:p>
            <a:pPr marL="0" lvl="0" algn="ctr" defTabSz="914400">
              <a:lnSpc>
                <a:spcPct val="130000"/>
              </a:lnSpc>
              <a:spcBef>
                <a:spcPct val="1"/>
              </a:spcBef>
              <a:buNone/>
              <a:defRPr lang="zh-CN" sz="3200" b="1">
                <a:solidFill>
                  <a:srgbClr val="000000">
                    <a:alpha val="100000"/>
                  </a:srgbClr>
                </a:solidFill>
                <a:latin typeface="Arial"/>
                <a:ea typeface="Arial"/>
              </a:defRPr>
            </a:pPr>
            <a:r>
              <a:rPr lang="en-US" sz="4000" b="1">
                <a:solidFill>
                  <a:srgbClr val="FFFFFF">
                    <a:alpha val="100000"/>
                  </a:srgbClr>
                </a:solidFill>
                <a:latin typeface="Arial"/>
                <a:ea typeface="Arial"/>
              </a:rPr>
              <a:t>Particles at STCF </a:t>
            </a:r>
            <a:endParaRPr/>
          </a:p>
        </p:txBody>
      </p:sp>
      <p:pic>
        <p:nvPicPr>
          <p:cNvPr id="318" name="图片 317"/>
          <p:cNvPicPr>
            <a:picLocks noChangeAspect="1"/>
          </p:cNvPicPr>
          <p:nvPr/>
        </p:nvPicPr>
        <p:blipFill>
          <a:blip r:embed="rId2"/>
          <a:stretch>
            <a:fillRect/>
          </a:stretch>
        </p:blipFill>
        <p:spPr>
          <a:xfrm>
            <a:off x="328331" y="3087359"/>
            <a:ext cx="11535339" cy="3770641"/>
          </a:xfrm>
          <a:prstGeom prst="rect">
            <a:avLst/>
          </a:prstGeom>
        </p:spPr>
      </p:pic>
      <p:sp>
        <p:nvSpPr>
          <p:cNvPr id="319" name="灯片编号占位符 5"/>
          <p:cNvSpPr>
            <a:spLocks noGrp="1"/>
          </p:cNvSpPr>
          <p:nvPr>
            <p:ph type="sldNum" idx="12"/>
          </p:nvPr>
        </p:nvSpPr>
        <p:spPr/>
        <p:txBody>
          <a:bodyPr/>
          <a:lstStyle/>
          <a:p>
            <a:fld id="{2A18DFAB-279D-45FB-8988-01B47F34F95A}" type="slidenum">
              <a:rPr lang="en-US" altLang="zh-CN"/>
              <a:t>4</a:t>
            </a:fld>
            <a:endParaRPr lang="zh-CN"/>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 name="灯片编号占位符 5"/>
          <p:cNvSpPr>
            <a:spLocks noGrp="1"/>
          </p:cNvSpPr>
          <p:nvPr>
            <p:ph type="sldNum" idx="12"/>
          </p:nvPr>
        </p:nvSpPr>
        <p:spPr/>
        <p:txBody>
          <a:bodyPr/>
          <a:lstStyle/>
          <a:p>
            <a:fld id="{2A18DFAB-279D-45FB-8988-01B47F34F95A}" type="slidenum">
              <a:rPr lang="en-US" altLang="zh-CN"/>
              <a:t>40</a:t>
            </a:fld>
            <a:endParaRPr lang="zh-CN"/>
          </a:p>
        </p:txBody>
      </p:sp>
      <p:graphicFrame>
        <p:nvGraphicFramePr>
          <p:cNvPr id="272" name="内容占位符 271"/>
          <p:cNvGraphicFramePr>
            <a:graphicFrameLocks noGrp="1"/>
          </p:cNvGraphicFramePr>
          <p:nvPr>
            <p:ph idx="1"/>
          </p:nvPr>
        </p:nvGraphicFramePr>
        <p:xfrm>
          <a:off x="150627" y="933450"/>
          <a:ext cx="9455150" cy="5562537"/>
        </p:xfrm>
        <a:graphic>
          <a:graphicData uri="http://schemas.openxmlformats.org/drawingml/2006/table">
            <a:tbl>
              <a:tblPr firstRow="1" bandRow="1">
                <a:tableStyleId>{2D5ABB26-0587-4C30-8999-92F81FD0307C}</a:tableStyleId>
              </a:tblPr>
              <a:tblGrid>
                <a:gridCol w="1276350">
                  <a:extLst>
                    <a:ext uri="{9D8B030D-6E8A-4147-A177-3AD203B41FA5}">
                      <a16:colId xmlns:a16="http://schemas.microsoft.com/office/drawing/2014/main" val="1"/>
                    </a:ext>
                  </a:extLst>
                </a:gridCol>
                <a:gridCol w="673100">
                  <a:extLst>
                    <a:ext uri="{9D8B030D-6E8A-4147-A177-3AD203B41FA5}">
                      <a16:colId xmlns:a16="http://schemas.microsoft.com/office/drawing/2014/main" val="2"/>
                    </a:ext>
                  </a:extLst>
                </a:gridCol>
                <a:gridCol w="1409700">
                  <a:extLst>
                    <a:ext uri="{9D8B030D-6E8A-4147-A177-3AD203B41FA5}">
                      <a16:colId xmlns:a16="http://schemas.microsoft.com/office/drawing/2014/main" val="3"/>
                    </a:ext>
                  </a:extLst>
                </a:gridCol>
                <a:gridCol w="990600">
                  <a:extLst>
                    <a:ext uri="{9D8B030D-6E8A-4147-A177-3AD203B41FA5}">
                      <a16:colId xmlns:a16="http://schemas.microsoft.com/office/drawing/2014/main" val="4"/>
                    </a:ext>
                  </a:extLst>
                </a:gridCol>
                <a:gridCol w="641350">
                  <a:extLst>
                    <a:ext uri="{9D8B030D-6E8A-4147-A177-3AD203B41FA5}">
                      <a16:colId xmlns:a16="http://schemas.microsoft.com/office/drawing/2014/main" val="5"/>
                    </a:ext>
                  </a:extLst>
                </a:gridCol>
                <a:gridCol w="609600">
                  <a:extLst>
                    <a:ext uri="{9D8B030D-6E8A-4147-A177-3AD203B41FA5}">
                      <a16:colId xmlns:a16="http://schemas.microsoft.com/office/drawing/2014/main" val="6"/>
                    </a:ext>
                  </a:extLst>
                </a:gridCol>
                <a:gridCol w="628650">
                  <a:extLst>
                    <a:ext uri="{9D8B030D-6E8A-4147-A177-3AD203B41FA5}">
                      <a16:colId xmlns:a16="http://schemas.microsoft.com/office/drawing/2014/main" val="7"/>
                    </a:ext>
                  </a:extLst>
                </a:gridCol>
                <a:gridCol w="615950">
                  <a:extLst>
                    <a:ext uri="{9D8B030D-6E8A-4147-A177-3AD203B41FA5}">
                      <a16:colId xmlns:a16="http://schemas.microsoft.com/office/drawing/2014/main" val="8"/>
                    </a:ext>
                  </a:extLst>
                </a:gridCol>
                <a:gridCol w="673100">
                  <a:extLst>
                    <a:ext uri="{9D8B030D-6E8A-4147-A177-3AD203B41FA5}">
                      <a16:colId xmlns:a16="http://schemas.microsoft.com/office/drawing/2014/main" val="9"/>
                    </a:ext>
                  </a:extLst>
                </a:gridCol>
                <a:gridCol w="641350">
                  <a:extLst>
                    <a:ext uri="{9D8B030D-6E8A-4147-A177-3AD203B41FA5}">
                      <a16:colId xmlns:a16="http://schemas.microsoft.com/office/drawing/2014/main" val="10"/>
                    </a:ext>
                  </a:extLst>
                </a:gridCol>
                <a:gridCol w="654050">
                  <a:extLst>
                    <a:ext uri="{9D8B030D-6E8A-4147-A177-3AD203B41FA5}">
                      <a16:colId xmlns:a16="http://schemas.microsoft.com/office/drawing/2014/main" val="11"/>
                    </a:ext>
                  </a:extLst>
                </a:gridCol>
                <a:gridCol w="641350">
                  <a:extLst>
                    <a:ext uri="{9D8B030D-6E8A-4147-A177-3AD203B41FA5}">
                      <a16:colId xmlns:a16="http://schemas.microsoft.com/office/drawing/2014/main" val="12"/>
                    </a:ext>
                  </a:extLst>
                </a:gridCol>
              </a:tblGrid>
              <a:tr h="317500">
                <a:tc gridSpan="4">
                  <a:txBody>
                    <a:bodyPr/>
                    <a:lstStyle/>
                    <a:p>
                      <a:pPr algn="ctr"/>
                      <a:r>
                        <a:rPr lang="en-US" sz="1200" b="1"/>
                        <a:t>Tasks</a:t>
                      </a:r>
                      <a:endParaRPr/>
                    </a:p>
                  </a:txBody>
                  <a:tcPr anchor="ctr">
                    <a:lnL w="12700">
                      <a:solidFill>
                        <a:schemeClr val="tx1">
                          <a:alpha val="100000"/>
                        </a:schemeClr>
                      </a:solidFill>
                    </a:lnL>
                    <a:lnR w="12700">
                      <a:solidFill>
                        <a:schemeClr val="tx1">
                          <a:alpha val="100000"/>
                        </a:schemeClr>
                      </a:solidFill>
                    </a:lnR>
                    <a:lnT w="12700">
                      <a:solidFill>
                        <a:schemeClr val="tx1">
                          <a:alpha val="100000"/>
                        </a:schemeClr>
                      </a:solidFill>
                    </a:lnT>
                    <a:lnB w="12700">
                      <a:solidFill>
                        <a:schemeClr val="tx1">
                          <a:alpha val="100000"/>
                        </a:schemeClr>
                      </a:solidFill>
                    </a:lnB>
                  </a:tcPr>
                </a:tc>
                <a:tc hMerge="1">
                  <a:txBody>
                    <a:bodyPr/>
                    <a:lstStyle/>
                    <a:p>
                      <a:pPr algn="ctr"/>
                      <a:endParaRPr sz="1400"/>
                    </a:p>
                  </a:txBody>
                  <a:tcPr>
                    <a:lnL w="12700">
                      <a:solidFill>
                        <a:schemeClr val="tx1">
                          <a:alpha val="100000"/>
                        </a:schemeClr>
                      </a:solidFill>
                    </a:lnL>
                    <a:lnR w="12700">
                      <a:solidFill>
                        <a:schemeClr val="tx1">
                          <a:alpha val="100000"/>
                        </a:schemeClr>
                      </a:solidFill>
                    </a:lnR>
                    <a:lnT w="12700">
                      <a:solidFill>
                        <a:schemeClr val="tx1">
                          <a:alpha val="100000"/>
                        </a:schemeClr>
                      </a:solidFill>
                    </a:lnT>
                    <a:lnB w="12700">
                      <a:solidFill>
                        <a:schemeClr val="tx1">
                          <a:alpha val="100000"/>
                        </a:schemeClr>
                      </a:solidFill>
                    </a:lnB>
                  </a:tcPr>
                </a:tc>
                <a:tc hMerge="1">
                  <a:txBody>
                    <a:bodyPr/>
                    <a:lstStyle/>
                    <a:p>
                      <a:pPr algn="ctr"/>
                      <a:endParaRPr lang="en-US" sz="1300" b="1"/>
                    </a:p>
                  </a:txBody>
                  <a:tcPr anchor="ctr">
                    <a:lnL w="12700">
                      <a:solidFill>
                        <a:schemeClr val="tx1">
                          <a:alpha val="100000"/>
                        </a:schemeClr>
                      </a:solidFill>
                    </a:lnL>
                    <a:lnR w="12700">
                      <a:solidFill>
                        <a:schemeClr val="tx1">
                          <a:alpha val="100000"/>
                        </a:schemeClr>
                      </a:solidFill>
                    </a:lnR>
                    <a:lnT w="12700">
                      <a:solidFill>
                        <a:schemeClr val="tx1">
                          <a:alpha val="100000"/>
                        </a:schemeClr>
                      </a:solidFill>
                    </a:lnT>
                    <a:lnB w="12700">
                      <a:solidFill>
                        <a:schemeClr val="tx1">
                          <a:alpha val="100000"/>
                        </a:schemeClr>
                      </a:solidFill>
                    </a:lnB>
                  </a:tcPr>
                </a:tc>
                <a:tc hMerge="1">
                  <a:txBody>
                    <a:bodyPr/>
                    <a:lstStyle/>
                    <a:p>
                      <a:pPr algn="ctr"/>
                      <a:endParaRPr lang="en-US" sz="800" b="1"/>
                    </a:p>
                  </a:txBody>
                  <a:tcPr anchor="ctr">
                    <a:lnL w="12700">
                      <a:solidFill>
                        <a:schemeClr val="tx1">
                          <a:alpha val="100000"/>
                        </a:schemeClr>
                      </a:solidFill>
                    </a:lnL>
                    <a:lnR w="12700">
                      <a:solidFill>
                        <a:schemeClr val="tx1">
                          <a:alpha val="100000"/>
                        </a:schemeClr>
                      </a:solidFill>
                    </a:lnR>
                    <a:lnT w="12700">
                      <a:solidFill>
                        <a:schemeClr val="tx1">
                          <a:alpha val="100000"/>
                        </a:schemeClr>
                      </a:solidFill>
                    </a:lnT>
                    <a:lnB w="12700">
                      <a:solidFill>
                        <a:schemeClr val="tx1">
                          <a:alpha val="100000"/>
                        </a:schemeClr>
                      </a:solidFill>
                    </a:lnB>
                  </a:tcPr>
                </a:tc>
                <a:tc>
                  <a:txBody>
                    <a:bodyPr/>
                    <a:lstStyle/>
                    <a:p>
                      <a:r>
                        <a:rPr lang="en-US" sz="1200" b="1"/>
                        <a:t>ITKW</a:t>
                      </a:r>
                      <a:endParaRPr/>
                    </a:p>
                  </a:txBody>
                  <a:tcPr>
                    <a:lnL w="12700">
                      <a:solidFill>
                        <a:schemeClr val="tx1">
                          <a:alpha val="100000"/>
                        </a:schemeClr>
                      </a:solidFill>
                    </a:lnL>
                    <a:lnR w="12700">
                      <a:solidFill>
                        <a:schemeClr val="tx1">
                          <a:alpha val="100000"/>
                        </a:schemeClr>
                      </a:solidFill>
                    </a:lnR>
                    <a:lnT w="12700">
                      <a:solidFill>
                        <a:schemeClr val="tx1">
                          <a:alpha val="100000"/>
                        </a:schemeClr>
                      </a:solidFill>
                    </a:lnT>
                    <a:lnB w="12700">
                      <a:solidFill>
                        <a:schemeClr val="tx1">
                          <a:alpha val="100000"/>
                        </a:schemeClr>
                      </a:solidFill>
                    </a:lnB>
                  </a:tcPr>
                </a:tc>
                <a:tc>
                  <a:txBody>
                    <a:bodyPr/>
                    <a:lstStyle/>
                    <a:p>
                      <a:r>
                        <a:rPr lang="en-US" sz="1200" b="1"/>
                        <a:t>ITKM</a:t>
                      </a:r>
                      <a:endParaRPr/>
                    </a:p>
                  </a:txBody>
                  <a:tcPr>
                    <a:lnL w="12700">
                      <a:solidFill>
                        <a:schemeClr val="tx1">
                          <a:alpha val="100000"/>
                        </a:schemeClr>
                      </a:solidFill>
                    </a:lnL>
                    <a:lnR w="12700">
                      <a:solidFill>
                        <a:schemeClr val="tx1">
                          <a:alpha val="100000"/>
                        </a:schemeClr>
                      </a:solidFill>
                    </a:lnR>
                    <a:lnT w="12700">
                      <a:solidFill>
                        <a:schemeClr val="tx1">
                          <a:alpha val="100000"/>
                        </a:schemeClr>
                      </a:solidFill>
                    </a:lnT>
                    <a:lnB w="12700">
                      <a:solidFill>
                        <a:schemeClr val="tx1">
                          <a:alpha val="100000"/>
                        </a:schemeClr>
                      </a:solidFill>
                    </a:lnB>
                  </a:tcPr>
                </a:tc>
                <a:tc>
                  <a:txBody>
                    <a:bodyPr/>
                    <a:lstStyle/>
                    <a:p>
                      <a:r>
                        <a:rPr lang="en-US" sz="1200" b="1"/>
                        <a:t>MDC</a:t>
                      </a:r>
                      <a:endParaRPr/>
                    </a:p>
                  </a:txBody>
                  <a:tcPr>
                    <a:lnL w="12700">
                      <a:solidFill>
                        <a:schemeClr val="tx1">
                          <a:alpha val="100000"/>
                        </a:schemeClr>
                      </a:solidFill>
                    </a:lnL>
                    <a:lnR w="12700">
                      <a:solidFill>
                        <a:schemeClr val="tx1">
                          <a:alpha val="100000"/>
                        </a:schemeClr>
                      </a:solidFill>
                    </a:lnR>
                    <a:lnT w="12700">
                      <a:solidFill>
                        <a:schemeClr val="tx1">
                          <a:alpha val="100000"/>
                        </a:schemeClr>
                      </a:solidFill>
                    </a:lnT>
                    <a:lnB w="12700">
                      <a:solidFill>
                        <a:schemeClr val="tx1">
                          <a:alpha val="100000"/>
                        </a:schemeClr>
                      </a:solidFill>
                    </a:lnB>
                  </a:tcPr>
                </a:tc>
                <a:tc>
                  <a:txBody>
                    <a:bodyPr/>
                    <a:lstStyle/>
                    <a:p>
                      <a:r>
                        <a:rPr lang="en-US" sz="1200" b="1"/>
                        <a:t>BTOF</a:t>
                      </a:r>
                      <a:endParaRPr/>
                    </a:p>
                  </a:txBody>
                  <a:tcPr>
                    <a:lnL w="12700">
                      <a:solidFill>
                        <a:schemeClr val="tx1">
                          <a:alpha val="100000"/>
                        </a:schemeClr>
                      </a:solidFill>
                    </a:lnL>
                    <a:lnR w="12700">
                      <a:solidFill>
                        <a:schemeClr val="tx1">
                          <a:alpha val="100000"/>
                        </a:schemeClr>
                      </a:solidFill>
                    </a:lnR>
                    <a:lnT w="12700">
                      <a:solidFill>
                        <a:schemeClr val="tx1">
                          <a:alpha val="100000"/>
                        </a:schemeClr>
                      </a:solidFill>
                    </a:lnT>
                    <a:lnB w="12700">
                      <a:solidFill>
                        <a:schemeClr val="tx1">
                          <a:alpha val="100000"/>
                        </a:schemeClr>
                      </a:solidFill>
                    </a:lnB>
                  </a:tcPr>
                </a:tc>
                <a:tc>
                  <a:txBody>
                    <a:bodyPr/>
                    <a:lstStyle/>
                    <a:p>
                      <a:r>
                        <a:rPr lang="en-US" sz="1200" b="1"/>
                        <a:t>RICH</a:t>
                      </a:r>
                      <a:endParaRPr/>
                    </a:p>
                  </a:txBody>
                  <a:tcPr>
                    <a:lnL w="12700">
                      <a:solidFill>
                        <a:schemeClr val="tx1">
                          <a:alpha val="100000"/>
                        </a:schemeClr>
                      </a:solidFill>
                    </a:lnL>
                    <a:lnR w="12700">
                      <a:solidFill>
                        <a:schemeClr val="tx1">
                          <a:alpha val="100000"/>
                        </a:schemeClr>
                      </a:solidFill>
                    </a:lnR>
                    <a:lnT w="12700">
                      <a:solidFill>
                        <a:schemeClr val="tx1">
                          <a:alpha val="100000"/>
                        </a:schemeClr>
                      </a:solidFill>
                    </a:lnT>
                    <a:lnB w="12700">
                      <a:solidFill>
                        <a:schemeClr val="tx1">
                          <a:alpha val="100000"/>
                        </a:schemeClr>
                      </a:solidFill>
                    </a:lnB>
                  </a:tcPr>
                </a:tc>
                <a:tc>
                  <a:txBody>
                    <a:bodyPr/>
                    <a:lstStyle/>
                    <a:p>
                      <a:r>
                        <a:rPr lang="en-US" sz="1200" b="1"/>
                        <a:t>DTOF</a:t>
                      </a:r>
                      <a:endParaRPr/>
                    </a:p>
                  </a:txBody>
                  <a:tcPr>
                    <a:lnL w="12700">
                      <a:solidFill>
                        <a:schemeClr val="tx1">
                          <a:alpha val="100000"/>
                        </a:schemeClr>
                      </a:solidFill>
                    </a:lnL>
                    <a:lnR w="12700">
                      <a:solidFill>
                        <a:schemeClr val="tx1">
                          <a:alpha val="100000"/>
                        </a:schemeClr>
                      </a:solidFill>
                    </a:lnR>
                    <a:lnT w="12700">
                      <a:solidFill>
                        <a:schemeClr val="tx1">
                          <a:alpha val="100000"/>
                        </a:schemeClr>
                      </a:solidFill>
                    </a:lnT>
                    <a:lnB w="12700">
                      <a:solidFill>
                        <a:schemeClr val="tx1">
                          <a:alpha val="100000"/>
                        </a:schemeClr>
                      </a:solidFill>
                    </a:lnB>
                  </a:tcPr>
                </a:tc>
                <a:tc>
                  <a:txBody>
                    <a:bodyPr/>
                    <a:lstStyle/>
                    <a:p>
                      <a:r>
                        <a:rPr lang="en-US" sz="1200" b="1"/>
                        <a:t>EMC</a:t>
                      </a:r>
                      <a:endParaRPr/>
                    </a:p>
                  </a:txBody>
                  <a:tcPr>
                    <a:lnL w="12700">
                      <a:solidFill>
                        <a:schemeClr val="tx1">
                          <a:alpha val="100000"/>
                        </a:schemeClr>
                      </a:solidFill>
                    </a:lnL>
                    <a:lnR w="12700">
                      <a:solidFill>
                        <a:schemeClr val="tx1">
                          <a:alpha val="100000"/>
                        </a:schemeClr>
                      </a:solidFill>
                    </a:lnR>
                    <a:lnT w="12700">
                      <a:solidFill>
                        <a:schemeClr val="tx1">
                          <a:alpha val="100000"/>
                        </a:schemeClr>
                      </a:solidFill>
                    </a:lnT>
                    <a:lnB w="12700">
                      <a:solidFill>
                        <a:schemeClr val="tx1">
                          <a:alpha val="100000"/>
                        </a:schemeClr>
                      </a:solidFill>
                    </a:lnB>
                  </a:tcPr>
                </a:tc>
                <a:tc>
                  <a:txBody>
                    <a:bodyPr/>
                    <a:lstStyle/>
                    <a:p>
                      <a:r>
                        <a:rPr lang="en-US" sz="1200" b="1"/>
                        <a:t>MUD</a:t>
                      </a:r>
                      <a:endParaRPr/>
                    </a:p>
                  </a:txBody>
                  <a:tcPr>
                    <a:lnL w="12700">
                      <a:solidFill>
                        <a:schemeClr val="tx1">
                          <a:alpha val="100000"/>
                        </a:schemeClr>
                      </a:solidFill>
                    </a:lnL>
                    <a:lnR w="12700">
                      <a:solidFill>
                        <a:schemeClr val="tx1">
                          <a:alpha val="100000"/>
                        </a:schemeClr>
                      </a:solidFill>
                    </a:lnR>
                    <a:lnT w="12700">
                      <a:solidFill>
                        <a:schemeClr val="tx1">
                          <a:alpha val="100000"/>
                        </a:schemeClr>
                      </a:solidFill>
                    </a:lnT>
                    <a:lnB w="12700">
                      <a:solidFill>
                        <a:schemeClr val="tx1">
                          <a:alpha val="100000"/>
                        </a:schemeClr>
                      </a:solidFill>
                    </a:lnB>
                  </a:tcPr>
                </a:tc>
                <a:extLst>
                  <a:ext uri="{0D108BD9-81ED-4DB2-BD59-A6C34878D82A}">
                    <a16:rowId xmlns:a16="http://schemas.microsoft.com/office/drawing/2014/main" val="1"/>
                  </a:ext>
                </a:extLst>
              </a:tr>
              <a:tr h="406400">
                <a:tc gridSpan="4">
                  <a:txBody>
                    <a:bodyPr/>
                    <a:lstStyle/>
                    <a:p>
                      <a:pPr algn="ctr"/>
                      <a:r>
                        <a:rPr lang="en-US" sz="1200" b="1"/>
                        <a:t>Simulation</a:t>
                      </a:r>
                      <a:endParaRPr/>
                    </a:p>
                  </a:txBody>
                  <a:tcPr anchor="ctr">
                    <a:lnL w="12700">
                      <a:solidFill>
                        <a:schemeClr val="tx1">
                          <a:alpha val="100000"/>
                        </a:schemeClr>
                      </a:solidFill>
                    </a:lnL>
                    <a:lnR w="12700">
                      <a:solidFill>
                        <a:schemeClr val="tx1">
                          <a:alpha val="100000"/>
                        </a:schemeClr>
                      </a:solidFill>
                    </a:lnR>
                    <a:lnT w="12700">
                      <a:solidFill>
                        <a:schemeClr val="tx1">
                          <a:alpha val="100000"/>
                        </a:schemeClr>
                      </a:solidFill>
                    </a:lnT>
                    <a:lnB w="12700">
                      <a:solidFill>
                        <a:schemeClr val="tx1">
                          <a:alpha val="100000"/>
                        </a:schemeClr>
                      </a:solidFill>
                    </a:lnB>
                  </a:tcPr>
                </a:tc>
                <a:tc hMerge="1">
                  <a:txBody>
                    <a:bodyPr/>
                    <a:lstStyle/>
                    <a:p>
                      <a:endParaRPr lang="en-US"/>
                    </a:p>
                  </a:txBody>
                  <a:tcPr>
                    <a:lnL w="12700">
                      <a:solidFill>
                        <a:schemeClr val="tx1">
                          <a:alpha val="100000"/>
                        </a:schemeClr>
                      </a:solidFill>
                    </a:lnL>
                    <a:lnR w="12700">
                      <a:solidFill>
                        <a:schemeClr val="tx1">
                          <a:alpha val="100000"/>
                        </a:schemeClr>
                      </a:solidFill>
                    </a:lnR>
                    <a:lnT w="12700">
                      <a:solidFill>
                        <a:schemeClr val="tx1">
                          <a:alpha val="100000"/>
                        </a:schemeClr>
                      </a:solidFill>
                    </a:lnT>
                    <a:lnB w="12700">
                      <a:solidFill>
                        <a:schemeClr val="tx1">
                          <a:alpha val="100000"/>
                        </a:schemeClr>
                      </a:solidFill>
                    </a:lnB>
                  </a:tcPr>
                </a:tc>
                <a:tc hMerge="1">
                  <a:txBody>
                    <a:bodyPr/>
                    <a:lstStyle/>
                    <a:p>
                      <a:pPr algn="ctr"/>
                      <a:endParaRPr lang="en-US" sz="1300" b="1"/>
                    </a:p>
                  </a:txBody>
                  <a:tcPr anchor="ctr">
                    <a:lnL w="12700">
                      <a:solidFill>
                        <a:schemeClr val="tx1">
                          <a:alpha val="100000"/>
                        </a:schemeClr>
                      </a:solidFill>
                    </a:lnL>
                    <a:lnR w="12700">
                      <a:solidFill>
                        <a:schemeClr val="tx1">
                          <a:alpha val="100000"/>
                        </a:schemeClr>
                      </a:solidFill>
                    </a:lnR>
                    <a:lnT w="12700">
                      <a:solidFill>
                        <a:schemeClr val="tx1">
                          <a:alpha val="100000"/>
                        </a:schemeClr>
                      </a:solidFill>
                    </a:lnT>
                    <a:lnB w="12700">
                      <a:solidFill>
                        <a:schemeClr val="tx1">
                          <a:alpha val="100000"/>
                        </a:schemeClr>
                      </a:solidFill>
                    </a:lnB>
                  </a:tcPr>
                </a:tc>
                <a:tc hMerge="1">
                  <a:txBody>
                    <a:bodyPr/>
                    <a:lstStyle/>
                    <a:p>
                      <a:pPr algn="ctr"/>
                      <a:endParaRPr lang="en-US" sz="800" b="1"/>
                    </a:p>
                  </a:txBody>
                  <a:tcPr anchor="ctr">
                    <a:lnL w="12700">
                      <a:solidFill>
                        <a:schemeClr val="tx1">
                          <a:alpha val="100000"/>
                        </a:schemeClr>
                      </a:solidFill>
                    </a:lnL>
                    <a:lnR w="12700">
                      <a:solidFill>
                        <a:schemeClr val="tx1">
                          <a:alpha val="100000"/>
                        </a:schemeClr>
                      </a:solidFill>
                    </a:lnR>
                    <a:lnT w="12700">
                      <a:solidFill>
                        <a:schemeClr val="tx1">
                          <a:alpha val="100000"/>
                        </a:schemeClr>
                      </a:solidFill>
                    </a:lnT>
                    <a:lnB w="12700">
                      <a:solidFill>
                        <a:schemeClr val="tx1">
                          <a:alpha val="100000"/>
                        </a:schemeClr>
                      </a:solidFill>
                    </a:lnB>
                  </a:tcPr>
                </a:tc>
                <a:tc>
                  <a:txBody>
                    <a:bodyPr/>
                    <a:lstStyle/>
                    <a:p>
                      <a:endParaRPr sz="800"/>
                    </a:p>
                  </a:txBody>
                  <a:tcPr>
                    <a:lnL w="12700">
                      <a:solidFill>
                        <a:schemeClr val="tx1">
                          <a:alpha val="100000"/>
                        </a:schemeClr>
                      </a:solidFill>
                    </a:lnL>
                    <a:lnR w="12700">
                      <a:solidFill>
                        <a:schemeClr val="tx1">
                          <a:alpha val="100000"/>
                        </a:schemeClr>
                      </a:solidFill>
                    </a:lnR>
                    <a:lnT w="12700">
                      <a:solidFill>
                        <a:schemeClr val="tx1">
                          <a:alpha val="100000"/>
                        </a:schemeClr>
                      </a:solidFill>
                    </a:lnT>
                    <a:lnB w="12700">
                      <a:solidFill>
                        <a:schemeClr val="tx1">
                          <a:alpha val="100000"/>
                        </a:schemeClr>
                      </a:solidFill>
                    </a:lnB>
                    <a:solidFill>
                      <a:schemeClr val="accent2">
                        <a:alpha val="100000"/>
                      </a:schemeClr>
                    </a:solidFill>
                  </a:tcPr>
                </a:tc>
                <a:tc>
                  <a:txBody>
                    <a:bodyPr/>
                    <a:lstStyle/>
                    <a:p>
                      <a:endParaRPr sz="800"/>
                    </a:p>
                  </a:txBody>
                  <a:tcPr>
                    <a:lnL w="12700">
                      <a:solidFill>
                        <a:schemeClr val="tx1">
                          <a:alpha val="100000"/>
                        </a:schemeClr>
                      </a:solidFill>
                    </a:lnL>
                    <a:lnR w="12700">
                      <a:solidFill>
                        <a:schemeClr val="tx1">
                          <a:alpha val="100000"/>
                        </a:schemeClr>
                      </a:solidFill>
                    </a:lnR>
                    <a:lnT w="12700">
                      <a:solidFill>
                        <a:schemeClr val="tx1">
                          <a:alpha val="100000"/>
                        </a:schemeClr>
                      </a:solidFill>
                    </a:lnT>
                    <a:lnB w="12700">
                      <a:solidFill>
                        <a:schemeClr val="tx1">
                          <a:alpha val="100000"/>
                        </a:schemeClr>
                      </a:solidFill>
                    </a:lnB>
                    <a:solidFill>
                      <a:schemeClr val="accent2">
                        <a:alpha val="100000"/>
                      </a:schemeClr>
                    </a:solidFill>
                  </a:tcPr>
                </a:tc>
                <a:tc>
                  <a:txBody>
                    <a:bodyPr/>
                    <a:lstStyle/>
                    <a:p>
                      <a:endParaRPr sz="800"/>
                    </a:p>
                  </a:txBody>
                  <a:tcPr>
                    <a:lnL w="12700">
                      <a:solidFill>
                        <a:schemeClr val="tx1">
                          <a:alpha val="100000"/>
                        </a:schemeClr>
                      </a:solidFill>
                    </a:lnL>
                    <a:lnR w="12700">
                      <a:solidFill>
                        <a:schemeClr val="tx1">
                          <a:alpha val="100000"/>
                        </a:schemeClr>
                      </a:solidFill>
                    </a:lnR>
                    <a:lnT w="12700">
                      <a:solidFill>
                        <a:schemeClr val="tx1">
                          <a:alpha val="100000"/>
                        </a:schemeClr>
                      </a:solidFill>
                    </a:lnT>
                    <a:lnB w="12700">
                      <a:solidFill>
                        <a:schemeClr val="tx1">
                          <a:alpha val="100000"/>
                        </a:schemeClr>
                      </a:solidFill>
                    </a:lnB>
                    <a:solidFill>
                      <a:schemeClr val="accent2">
                        <a:alpha val="100000"/>
                      </a:schemeClr>
                    </a:solidFill>
                  </a:tcPr>
                </a:tc>
                <a:tc>
                  <a:txBody>
                    <a:bodyPr/>
                    <a:lstStyle/>
                    <a:p>
                      <a:endParaRPr sz="800"/>
                    </a:p>
                  </a:txBody>
                  <a:tcPr>
                    <a:lnL w="12700">
                      <a:solidFill>
                        <a:schemeClr val="tx1">
                          <a:alpha val="100000"/>
                        </a:schemeClr>
                      </a:solidFill>
                    </a:lnL>
                    <a:lnR w="12700">
                      <a:solidFill>
                        <a:schemeClr val="tx1">
                          <a:alpha val="100000"/>
                        </a:schemeClr>
                      </a:solidFill>
                    </a:lnR>
                    <a:lnT w="12700">
                      <a:solidFill>
                        <a:schemeClr val="tx1">
                          <a:alpha val="100000"/>
                        </a:schemeClr>
                      </a:solidFill>
                    </a:lnT>
                    <a:lnB w="12700">
                      <a:solidFill>
                        <a:schemeClr val="tx1">
                          <a:alpha val="100000"/>
                        </a:schemeClr>
                      </a:solidFill>
                    </a:lnB>
                    <a:solidFill>
                      <a:schemeClr val="accent2">
                        <a:alpha val="100000"/>
                      </a:schemeClr>
                    </a:solidFill>
                  </a:tcPr>
                </a:tc>
                <a:tc>
                  <a:txBody>
                    <a:bodyPr/>
                    <a:lstStyle/>
                    <a:p>
                      <a:endParaRPr sz="800"/>
                    </a:p>
                  </a:txBody>
                  <a:tcPr>
                    <a:lnL w="12700">
                      <a:solidFill>
                        <a:schemeClr val="tx1">
                          <a:alpha val="100000"/>
                        </a:schemeClr>
                      </a:solidFill>
                    </a:lnL>
                    <a:lnR w="12700">
                      <a:solidFill>
                        <a:schemeClr val="tx1">
                          <a:alpha val="100000"/>
                        </a:schemeClr>
                      </a:solidFill>
                    </a:lnR>
                    <a:lnT w="12700">
                      <a:solidFill>
                        <a:schemeClr val="tx1">
                          <a:alpha val="100000"/>
                        </a:schemeClr>
                      </a:solidFill>
                    </a:lnT>
                    <a:lnB w="12700">
                      <a:solidFill>
                        <a:schemeClr val="tx1">
                          <a:alpha val="100000"/>
                        </a:schemeClr>
                      </a:solidFill>
                    </a:lnB>
                    <a:solidFill>
                      <a:schemeClr val="accent2">
                        <a:alpha val="100000"/>
                      </a:schemeClr>
                    </a:solidFill>
                  </a:tcPr>
                </a:tc>
                <a:tc>
                  <a:txBody>
                    <a:bodyPr/>
                    <a:lstStyle/>
                    <a:p>
                      <a:endParaRPr sz="800"/>
                    </a:p>
                  </a:txBody>
                  <a:tcPr>
                    <a:lnL w="12700">
                      <a:solidFill>
                        <a:schemeClr val="tx1">
                          <a:alpha val="100000"/>
                        </a:schemeClr>
                      </a:solidFill>
                    </a:lnL>
                    <a:lnR w="12700">
                      <a:solidFill>
                        <a:schemeClr val="tx1">
                          <a:alpha val="100000"/>
                        </a:schemeClr>
                      </a:solidFill>
                    </a:lnR>
                    <a:lnT w="12700">
                      <a:solidFill>
                        <a:schemeClr val="tx1">
                          <a:alpha val="100000"/>
                        </a:schemeClr>
                      </a:solidFill>
                    </a:lnT>
                    <a:lnB w="12700">
                      <a:solidFill>
                        <a:schemeClr val="tx1">
                          <a:alpha val="100000"/>
                        </a:schemeClr>
                      </a:solidFill>
                    </a:lnB>
                    <a:solidFill>
                      <a:schemeClr val="accent2">
                        <a:alpha val="100000"/>
                      </a:schemeClr>
                    </a:solidFill>
                  </a:tcPr>
                </a:tc>
                <a:tc>
                  <a:txBody>
                    <a:bodyPr/>
                    <a:lstStyle/>
                    <a:p>
                      <a:endParaRPr sz="800"/>
                    </a:p>
                  </a:txBody>
                  <a:tcPr>
                    <a:lnL w="12700">
                      <a:solidFill>
                        <a:schemeClr val="tx1">
                          <a:alpha val="100000"/>
                        </a:schemeClr>
                      </a:solidFill>
                    </a:lnL>
                    <a:lnR w="12700">
                      <a:solidFill>
                        <a:schemeClr val="tx1">
                          <a:alpha val="100000"/>
                        </a:schemeClr>
                      </a:solidFill>
                    </a:lnR>
                    <a:lnT w="12700">
                      <a:solidFill>
                        <a:schemeClr val="tx1">
                          <a:alpha val="100000"/>
                        </a:schemeClr>
                      </a:solidFill>
                    </a:lnT>
                    <a:lnB w="12700">
                      <a:solidFill>
                        <a:schemeClr val="tx1">
                          <a:alpha val="100000"/>
                        </a:schemeClr>
                      </a:solidFill>
                    </a:lnB>
                    <a:solidFill>
                      <a:schemeClr val="accent2">
                        <a:alpha val="100000"/>
                      </a:schemeClr>
                    </a:solidFill>
                  </a:tcPr>
                </a:tc>
                <a:tc>
                  <a:txBody>
                    <a:bodyPr/>
                    <a:lstStyle/>
                    <a:p>
                      <a:endParaRPr sz="800"/>
                    </a:p>
                  </a:txBody>
                  <a:tcPr>
                    <a:lnL w="12700">
                      <a:solidFill>
                        <a:schemeClr val="tx1">
                          <a:alpha val="100000"/>
                        </a:schemeClr>
                      </a:solidFill>
                    </a:lnL>
                    <a:lnR w="12700">
                      <a:solidFill>
                        <a:schemeClr val="tx1">
                          <a:alpha val="100000"/>
                        </a:schemeClr>
                      </a:solidFill>
                    </a:lnR>
                    <a:lnT w="12700">
                      <a:solidFill>
                        <a:schemeClr val="tx1">
                          <a:alpha val="100000"/>
                        </a:schemeClr>
                      </a:solidFill>
                    </a:lnT>
                    <a:lnB w="12700">
                      <a:solidFill>
                        <a:schemeClr val="tx1">
                          <a:alpha val="100000"/>
                        </a:schemeClr>
                      </a:solidFill>
                    </a:lnB>
                    <a:solidFill>
                      <a:schemeClr val="accent2">
                        <a:alpha val="100000"/>
                      </a:schemeClr>
                    </a:solidFill>
                  </a:tcPr>
                </a:tc>
                <a:extLst>
                  <a:ext uri="{0D108BD9-81ED-4DB2-BD59-A6C34878D82A}">
                    <a16:rowId xmlns:a16="http://schemas.microsoft.com/office/drawing/2014/main" val="2"/>
                  </a:ext>
                </a:extLst>
              </a:tr>
              <a:tr h="317500">
                <a:tc gridSpan="4">
                  <a:txBody>
                    <a:bodyPr/>
                    <a:lstStyle/>
                    <a:p>
                      <a:pPr algn="ctr"/>
                      <a:r>
                        <a:rPr lang="en-US" sz="1200" b="1"/>
                        <a:t>Bkg mixing</a:t>
                      </a:r>
                      <a:endParaRPr/>
                    </a:p>
                  </a:txBody>
                  <a:tcPr anchor="ctr">
                    <a:lnL w="12700">
                      <a:solidFill>
                        <a:schemeClr val="tx1">
                          <a:alpha val="100000"/>
                        </a:schemeClr>
                      </a:solidFill>
                    </a:lnL>
                    <a:lnR w="12700">
                      <a:solidFill>
                        <a:schemeClr val="tx1">
                          <a:alpha val="100000"/>
                        </a:schemeClr>
                      </a:solidFill>
                    </a:lnR>
                    <a:lnT w="12700">
                      <a:solidFill>
                        <a:schemeClr val="tx1">
                          <a:alpha val="100000"/>
                        </a:schemeClr>
                      </a:solidFill>
                    </a:lnT>
                    <a:lnB w="12700">
                      <a:solidFill>
                        <a:schemeClr val="tx1">
                          <a:alpha val="100000"/>
                        </a:schemeClr>
                      </a:solidFill>
                    </a:lnB>
                  </a:tcPr>
                </a:tc>
                <a:tc hMerge="1">
                  <a:txBody>
                    <a:bodyPr/>
                    <a:lstStyle/>
                    <a:p>
                      <a:pPr algn="ctr"/>
                      <a:endParaRPr lang="en-US" sz="1400" b="1"/>
                    </a:p>
                  </a:txBody>
                  <a:tcPr anchor="ctr">
                    <a:lnL w="12700">
                      <a:solidFill>
                        <a:schemeClr val="tx1">
                          <a:alpha val="100000"/>
                        </a:schemeClr>
                      </a:solidFill>
                    </a:lnL>
                    <a:lnR w="12700">
                      <a:solidFill>
                        <a:schemeClr val="tx1">
                          <a:alpha val="100000"/>
                        </a:schemeClr>
                      </a:solidFill>
                    </a:lnR>
                    <a:lnT w="12700">
                      <a:solidFill>
                        <a:schemeClr val="tx1">
                          <a:alpha val="100000"/>
                        </a:schemeClr>
                      </a:solidFill>
                    </a:lnT>
                    <a:lnB w="12700">
                      <a:solidFill>
                        <a:schemeClr val="tx1">
                          <a:alpha val="100000"/>
                        </a:schemeClr>
                      </a:solidFill>
                    </a:lnB>
                  </a:tcPr>
                </a:tc>
                <a:tc hMerge="1">
                  <a:txBody>
                    <a:bodyPr/>
                    <a:lstStyle/>
                    <a:p>
                      <a:pPr algn="ctr"/>
                      <a:endParaRPr lang="en-US" sz="1300" b="1"/>
                    </a:p>
                  </a:txBody>
                  <a:tcPr anchor="ctr">
                    <a:lnL w="12700">
                      <a:solidFill>
                        <a:schemeClr val="tx1">
                          <a:alpha val="100000"/>
                        </a:schemeClr>
                      </a:solidFill>
                    </a:lnL>
                    <a:lnR w="12700">
                      <a:solidFill>
                        <a:schemeClr val="tx1">
                          <a:alpha val="100000"/>
                        </a:schemeClr>
                      </a:solidFill>
                    </a:lnR>
                    <a:lnT w="12700">
                      <a:solidFill>
                        <a:schemeClr val="tx1">
                          <a:alpha val="100000"/>
                        </a:schemeClr>
                      </a:solidFill>
                    </a:lnT>
                    <a:lnB w="12700">
                      <a:solidFill>
                        <a:schemeClr val="tx1">
                          <a:alpha val="100000"/>
                        </a:schemeClr>
                      </a:solidFill>
                    </a:lnB>
                  </a:tcPr>
                </a:tc>
                <a:tc hMerge="1">
                  <a:txBody>
                    <a:bodyPr/>
                    <a:lstStyle/>
                    <a:p>
                      <a:pPr algn="ctr"/>
                      <a:endParaRPr lang="en-US" sz="800" b="1"/>
                    </a:p>
                  </a:txBody>
                  <a:tcPr anchor="ctr">
                    <a:lnL w="12700">
                      <a:solidFill>
                        <a:schemeClr val="tx1">
                          <a:alpha val="100000"/>
                        </a:schemeClr>
                      </a:solidFill>
                    </a:lnL>
                    <a:lnR w="12700">
                      <a:solidFill>
                        <a:schemeClr val="tx1">
                          <a:alpha val="100000"/>
                        </a:schemeClr>
                      </a:solidFill>
                    </a:lnR>
                    <a:lnT w="12700">
                      <a:solidFill>
                        <a:schemeClr val="tx1">
                          <a:alpha val="100000"/>
                        </a:schemeClr>
                      </a:solidFill>
                    </a:lnT>
                    <a:lnB w="12700">
                      <a:solidFill>
                        <a:schemeClr val="tx1">
                          <a:alpha val="100000"/>
                        </a:schemeClr>
                      </a:solidFill>
                    </a:lnB>
                  </a:tcPr>
                </a:tc>
                <a:tc>
                  <a:txBody>
                    <a:bodyPr/>
                    <a:lstStyle/>
                    <a:p>
                      <a:endParaRPr sz="800"/>
                    </a:p>
                  </a:txBody>
                  <a:tcPr>
                    <a:lnL w="12700">
                      <a:solidFill>
                        <a:schemeClr val="tx1">
                          <a:alpha val="100000"/>
                        </a:schemeClr>
                      </a:solidFill>
                    </a:lnL>
                    <a:lnR w="12700">
                      <a:solidFill>
                        <a:schemeClr val="tx1">
                          <a:alpha val="100000"/>
                        </a:schemeClr>
                      </a:solidFill>
                    </a:lnR>
                    <a:lnT w="12700">
                      <a:solidFill>
                        <a:schemeClr val="tx1">
                          <a:alpha val="100000"/>
                        </a:schemeClr>
                      </a:solidFill>
                    </a:lnT>
                    <a:lnB w="12700">
                      <a:solidFill>
                        <a:schemeClr val="tx1">
                          <a:alpha val="100000"/>
                        </a:schemeClr>
                      </a:solidFill>
                    </a:lnB>
                    <a:solidFill>
                      <a:schemeClr val="accent2">
                        <a:lumMod val="20000"/>
                        <a:lumOff val="80000"/>
                        <a:alpha val="100000"/>
                      </a:schemeClr>
                    </a:solidFill>
                  </a:tcPr>
                </a:tc>
                <a:tc>
                  <a:txBody>
                    <a:bodyPr/>
                    <a:lstStyle/>
                    <a:p>
                      <a:endParaRPr sz="900"/>
                    </a:p>
                  </a:txBody>
                  <a:tcPr>
                    <a:lnL w="12700">
                      <a:solidFill>
                        <a:schemeClr val="tx1">
                          <a:alpha val="100000"/>
                        </a:schemeClr>
                      </a:solidFill>
                    </a:lnL>
                    <a:lnR w="12700">
                      <a:solidFill>
                        <a:schemeClr val="tx1">
                          <a:alpha val="100000"/>
                        </a:schemeClr>
                      </a:solidFill>
                    </a:lnR>
                    <a:lnT w="12700">
                      <a:solidFill>
                        <a:schemeClr val="tx1">
                          <a:alpha val="100000"/>
                        </a:schemeClr>
                      </a:solidFill>
                    </a:lnT>
                    <a:lnB w="12700">
                      <a:solidFill>
                        <a:schemeClr val="tx1">
                          <a:alpha val="100000"/>
                        </a:schemeClr>
                      </a:solidFill>
                    </a:lnB>
                    <a:solidFill>
                      <a:schemeClr val="accent2">
                        <a:lumMod val="20000"/>
                        <a:lumOff val="80000"/>
                        <a:alpha val="100000"/>
                      </a:schemeClr>
                    </a:solidFill>
                  </a:tcPr>
                </a:tc>
                <a:tc>
                  <a:txBody>
                    <a:bodyPr/>
                    <a:lstStyle/>
                    <a:p>
                      <a:endParaRPr sz="900"/>
                    </a:p>
                  </a:txBody>
                  <a:tcPr>
                    <a:lnL w="12700">
                      <a:solidFill>
                        <a:schemeClr val="tx1">
                          <a:alpha val="100000"/>
                        </a:schemeClr>
                      </a:solidFill>
                    </a:lnL>
                    <a:lnR w="12700">
                      <a:solidFill>
                        <a:schemeClr val="tx1">
                          <a:alpha val="100000"/>
                        </a:schemeClr>
                      </a:solidFill>
                    </a:lnR>
                    <a:lnT w="12700">
                      <a:solidFill>
                        <a:schemeClr val="tx1">
                          <a:alpha val="100000"/>
                        </a:schemeClr>
                      </a:solidFill>
                    </a:lnT>
                    <a:lnB w="12700">
                      <a:solidFill>
                        <a:schemeClr val="tx1">
                          <a:alpha val="100000"/>
                        </a:schemeClr>
                      </a:solidFill>
                    </a:lnB>
                    <a:solidFill>
                      <a:schemeClr val="accent2">
                        <a:lumMod val="20000"/>
                        <a:lumOff val="80000"/>
                        <a:alpha val="100000"/>
                      </a:schemeClr>
                    </a:solidFill>
                  </a:tcPr>
                </a:tc>
                <a:tc>
                  <a:txBody>
                    <a:bodyPr/>
                    <a:lstStyle/>
                    <a:p>
                      <a:endParaRPr sz="900"/>
                    </a:p>
                  </a:txBody>
                  <a:tcPr>
                    <a:lnL w="12700">
                      <a:solidFill>
                        <a:schemeClr val="tx1">
                          <a:alpha val="100000"/>
                        </a:schemeClr>
                      </a:solidFill>
                    </a:lnL>
                    <a:lnR w="12700">
                      <a:solidFill>
                        <a:schemeClr val="tx1">
                          <a:alpha val="100000"/>
                        </a:schemeClr>
                      </a:solidFill>
                    </a:lnR>
                    <a:lnT w="12700">
                      <a:solidFill>
                        <a:schemeClr val="tx1">
                          <a:alpha val="100000"/>
                        </a:schemeClr>
                      </a:solidFill>
                    </a:lnT>
                    <a:lnB w="12700">
                      <a:solidFill>
                        <a:schemeClr val="tx1">
                          <a:alpha val="100000"/>
                        </a:schemeClr>
                      </a:solidFill>
                    </a:lnB>
                    <a:solidFill>
                      <a:schemeClr val="accent2">
                        <a:lumMod val="20000"/>
                        <a:lumOff val="80000"/>
                        <a:alpha val="100000"/>
                      </a:schemeClr>
                    </a:solidFill>
                  </a:tcPr>
                </a:tc>
                <a:tc>
                  <a:txBody>
                    <a:bodyPr/>
                    <a:lstStyle/>
                    <a:p>
                      <a:endParaRPr sz="900"/>
                    </a:p>
                  </a:txBody>
                  <a:tcPr>
                    <a:lnL w="12700">
                      <a:solidFill>
                        <a:schemeClr val="tx1">
                          <a:alpha val="100000"/>
                        </a:schemeClr>
                      </a:solidFill>
                    </a:lnL>
                    <a:lnR w="12700">
                      <a:solidFill>
                        <a:schemeClr val="tx1">
                          <a:alpha val="100000"/>
                        </a:schemeClr>
                      </a:solidFill>
                    </a:lnR>
                    <a:lnT w="12700">
                      <a:solidFill>
                        <a:schemeClr val="tx1">
                          <a:alpha val="100000"/>
                        </a:schemeClr>
                      </a:solidFill>
                    </a:lnT>
                    <a:lnB w="12700">
                      <a:solidFill>
                        <a:schemeClr val="tx1">
                          <a:alpha val="100000"/>
                        </a:schemeClr>
                      </a:solidFill>
                    </a:lnB>
                    <a:solidFill>
                      <a:schemeClr val="accent2">
                        <a:lumMod val="20000"/>
                        <a:lumOff val="80000"/>
                        <a:alpha val="100000"/>
                      </a:schemeClr>
                    </a:solidFill>
                  </a:tcPr>
                </a:tc>
                <a:tc>
                  <a:txBody>
                    <a:bodyPr/>
                    <a:lstStyle/>
                    <a:p>
                      <a:endParaRPr sz="900"/>
                    </a:p>
                  </a:txBody>
                  <a:tcPr>
                    <a:lnL w="12700">
                      <a:solidFill>
                        <a:schemeClr val="tx1">
                          <a:alpha val="100000"/>
                        </a:schemeClr>
                      </a:solidFill>
                    </a:lnL>
                    <a:lnR w="12700">
                      <a:solidFill>
                        <a:schemeClr val="tx1">
                          <a:alpha val="100000"/>
                        </a:schemeClr>
                      </a:solidFill>
                    </a:lnR>
                    <a:lnT w="12700">
                      <a:solidFill>
                        <a:schemeClr val="tx1">
                          <a:alpha val="100000"/>
                        </a:schemeClr>
                      </a:solidFill>
                    </a:lnT>
                    <a:lnB w="12700">
                      <a:solidFill>
                        <a:schemeClr val="tx1">
                          <a:alpha val="100000"/>
                        </a:schemeClr>
                      </a:solidFill>
                    </a:lnB>
                    <a:solidFill>
                      <a:schemeClr val="accent2">
                        <a:lumMod val="20000"/>
                        <a:lumOff val="80000"/>
                        <a:alpha val="100000"/>
                      </a:schemeClr>
                    </a:solidFill>
                  </a:tcPr>
                </a:tc>
                <a:tc>
                  <a:txBody>
                    <a:bodyPr/>
                    <a:lstStyle/>
                    <a:p>
                      <a:endParaRPr sz="900"/>
                    </a:p>
                  </a:txBody>
                  <a:tcPr>
                    <a:lnL w="12700">
                      <a:solidFill>
                        <a:schemeClr val="tx1">
                          <a:alpha val="100000"/>
                        </a:schemeClr>
                      </a:solidFill>
                    </a:lnL>
                    <a:lnR w="12700">
                      <a:solidFill>
                        <a:schemeClr val="tx1">
                          <a:alpha val="100000"/>
                        </a:schemeClr>
                      </a:solidFill>
                    </a:lnR>
                    <a:lnT w="12700">
                      <a:solidFill>
                        <a:schemeClr val="tx1">
                          <a:alpha val="100000"/>
                        </a:schemeClr>
                      </a:solidFill>
                    </a:lnT>
                    <a:lnB w="12700">
                      <a:solidFill>
                        <a:schemeClr val="tx1">
                          <a:alpha val="100000"/>
                        </a:schemeClr>
                      </a:solidFill>
                    </a:lnB>
                    <a:solidFill>
                      <a:schemeClr val="accent2">
                        <a:lumMod val="20000"/>
                        <a:lumOff val="80000"/>
                        <a:alpha val="100000"/>
                      </a:schemeClr>
                    </a:solidFill>
                  </a:tcPr>
                </a:tc>
                <a:tc>
                  <a:txBody>
                    <a:bodyPr/>
                    <a:lstStyle/>
                    <a:p>
                      <a:endParaRPr sz="1000"/>
                    </a:p>
                  </a:txBody>
                  <a:tcPr>
                    <a:lnL w="12700">
                      <a:solidFill>
                        <a:schemeClr val="tx1">
                          <a:alpha val="100000"/>
                        </a:schemeClr>
                      </a:solidFill>
                    </a:lnL>
                    <a:lnR w="12700">
                      <a:solidFill>
                        <a:schemeClr val="tx1">
                          <a:alpha val="100000"/>
                        </a:schemeClr>
                      </a:solidFill>
                    </a:lnR>
                    <a:lnT w="12700">
                      <a:solidFill>
                        <a:schemeClr val="tx1">
                          <a:alpha val="100000"/>
                        </a:schemeClr>
                      </a:solidFill>
                    </a:lnT>
                    <a:lnB w="12700">
                      <a:solidFill>
                        <a:schemeClr val="tx1">
                          <a:alpha val="100000"/>
                        </a:schemeClr>
                      </a:solidFill>
                    </a:lnB>
                    <a:solidFill>
                      <a:schemeClr val="accent2">
                        <a:lumMod val="20000"/>
                        <a:lumOff val="80000"/>
                        <a:alpha val="100000"/>
                      </a:schemeClr>
                    </a:solidFill>
                  </a:tcPr>
                </a:tc>
                <a:extLst>
                  <a:ext uri="{0D108BD9-81ED-4DB2-BD59-A6C34878D82A}">
                    <a16:rowId xmlns:a16="http://schemas.microsoft.com/office/drawing/2014/main" val="3"/>
                  </a:ext>
                </a:extLst>
              </a:tr>
              <a:tr h="311150">
                <a:tc gridSpan="4">
                  <a:txBody>
                    <a:bodyPr/>
                    <a:lstStyle/>
                    <a:p>
                      <a:pPr algn="ctr"/>
                      <a:r>
                        <a:rPr lang="en-US" sz="1200" b="1"/>
                        <a:t>Digitization</a:t>
                      </a:r>
                      <a:endParaRPr/>
                    </a:p>
                  </a:txBody>
                  <a:tcPr anchor="ctr">
                    <a:lnL w="12700">
                      <a:solidFill>
                        <a:schemeClr val="tx1">
                          <a:alpha val="100000"/>
                        </a:schemeClr>
                      </a:solidFill>
                    </a:lnL>
                    <a:lnR w="12700">
                      <a:solidFill>
                        <a:schemeClr val="tx1">
                          <a:alpha val="100000"/>
                        </a:schemeClr>
                      </a:solidFill>
                    </a:lnR>
                    <a:lnT w="12700">
                      <a:solidFill>
                        <a:schemeClr val="tx1">
                          <a:alpha val="100000"/>
                        </a:schemeClr>
                      </a:solidFill>
                    </a:lnT>
                    <a:lnB w="12700">
                      <a:solidFill>
                        <a:schemeClr val="tx1">
                          <a:alpha val="100000"/>
                        </a:schemeClr>
                      </a:solidFill>
                    </a:lnB>
                  </a:tcPr>
                </a:tc>
                <a:tc hMerge="1">
                  <a:txBody>
                    <a:bodyPr/>
                    <a:lstStyle/>
                    <a:p>
                      <a:endParaRPr lang="en-US"/>
                    </a:p>
                  </a:txBody>
                  <a:tcPr>
                    <a:lnL w="12700">
                      <a:solidFill>
                        <a:schemeClr val="tx1">
                          <a:alpha val="100000"/>
                        </a:schemeClr>
                      </a:solidFill>
                    </a:lnL>
                    <a:lnR w="12700">
                      <a:solidFill>
                        <a:schemeClr val="tx1">
                          <a:alpha val="100000"/>
                        </a:schemeClr>
                      </a:solidFill>
                    </a:lnR>
                    <a:lnT w="12700">
                      <a:solidFill>
                        <a:schemeClr val="tx1">
                          <a:alpha val="100000"/>
                        </a:schemeClr>
                      </a:solidFill>
                    </a:lnT>
                    <a:lnB w="12700">
                      <a:solidFill>
                        <a:schemeClr val="tx1">
                          <a:alpha val="100000"/>
                        </a:schemeClr>
                      </a:solidFill>
                    </a:lnB>
                  </a:tcPr>
                </a:tc>
                <a:tc hMerge="1">
                  <a:txBody>
                    <a:bodyPr/>
                    <a:lstStyle/>
                    <a:p>
                      <a:pPr algn="ctr"/>
                      <a:endParaRPr lang="en-US" sz="1300" b="1"/>
                    </a:p>
                  </a:txBody>
                  <a:tcPr anchor="ctr">
                    <a:lnL w="12700">
                      <a:solidFill>
                        <a:schemeClr val="tx1">
                          <a:alpha val="100000"/>
                        </a:schemeClr>
                      </a:solidFill>
                    </a:lnL>
                    <a:lnR w="12700">
                      <a:solidFill>
                        <a:schemeClr val="tx1">
                          <a:alpha val="100000"/>
                        </a:schemeClr>
                      </a:solidFill>
                    </a:lnR>
                    <a:lnT w="12700">
                      <a:solidFill>
                        <a:schemeClr val="tx1">
                          <a:alpha val="100000"/>
                        </a:schemeClr>
                      </a:solidFill>
                    </a:lnT>
                    <a:lnB w="12700">
                      <a:solidFill>
                        <a:schemeClr val="tx1">
                          <a:alpha val="100000"/>
                        </a:schemeClr>
                      </a:solidFill>
                    </a:lnB>
                  </a:tcPr>
                </a:tc>
                <a:tc hMerge="1">
                  <a:txBody>
                    <a:bodyPr/>
                    <a:lstStyle/>
                    <a:p>
                      <a:pPr algn="ctr"/>
                      <a:endParaRPr lang="en-US" sz="800" b="1"/>
                    </a:p>
                  </a:txBody>
                  <a:tcPr anchor="ctr">
                    <a:lnL w="12700">
                      <a:solidFill>
                        <a:schemeClr val="tx1">
                          <a:alpha val="100000"/>
                        </a:schemeClr>
                      </a:solidFill>
                    </a:lnL>
                    <a:lnR w="12700">
                      <a:solidFill>
                        <a:schemeClr val="tx1">
                          <a:alpha val="100000"/>
                        </a:schemeClr>
                      </a:solidFill>
                    </a:lnR>
                    <a:lnT w="12700">
                      <a:solidFill>
                        <a:schemeClr val="tx1">
                          <a:alpha val="100000"/>
                        </a:schemeClr>
                      </a:solidFill>
                    </a:lnT>
                    <a:lnB w="12700">
                      <a:solidFill>
                        <a:schemeClr val="tx1">
                          <a:alpha val="100000"/>
                        </a:schemeClr>
                      </a:solidFill>
                    </a:lnB>
                  </a:tcPr>
                </a:tc>
                <a:tc>
                  <a:txBody>
                    <a:bodyPr/>
                    <a:lstStyle/>
                    <a:p>
                      <a:endParaRPr sz="800"/>
                    </a:p>
                  </a:txBody>
                  <a:tcPr>
                    <a:lnL w="12700">
                      <a:solidFill>
                        <a:schemeClr val="tx1">
                          <a:alpha val="100000"/>
                        </a:schemeClr>
                      </a:solidFill>
                    </a:lnL>
                    <a:lnR w="12700">
                      <a:solidFill>
                        <a:schemeClr val="tx1">
                          <a:alpha val="100000"/>
                        </a:schemeClr>
                      </a:solidFill>
                    </a:lnR>
                    <a:lnT w="12700">
                      <a:solidFill>
                        <a:schemeClr val="tx1">
                          <a:alpha val="100000"/>
                        </a:schemeClr>
                      </a:solidFill>
                    </a:lnT>
                    <a:lnB w="12700">
                      <a:solidFill>
                        <a:schemeClr val="tx1">
                          <a:alpha val="100000"/>
                        </a:schemeClr>
                      </a:solidFill>
                    </a:lnB>
                    <a:solidFill>
                      <a:schemeClr val="accent2">
                        <a:lumMod val="20000"/>
                        <a:lumOff val="80000"/>
                        <a:alpha val="100000"/>
                      </a:schemeClr>
                    </a:solidFill>
                  </a:tcPr>
                </a:tc>
                <a:tc>
                  <a:txBody>
                    <a:bodyPr/>
                    <a:lstStyle/>
                    <a:p>
                      <a:endParaRPr sz="800"/>
                    </a:p>
                  </a:txBody>
                  <a:tcPr>
                    <a:lnL w="12700">
                      <a:solidFill>
                        <a:schemeClr val="tx1">
                          <a:alpha val="100000"/>
                        </a:schemeClr>
                      </a:solidFill>
                    </a:lnL>
                    <a:lnR w="12700">
                      <a:solidFill>
                        <a:schemeClr val="tx1">
                          <a:alpha val="100000"/>
                        </a:schemeClr>
                      </a:solidFill>
                    </a:lnR>
                    <a:lnT w="12700">
                      <a:solidFill>
                        <a:schemeClr val="tx1">
                          <a:alpha val="100000"/>
                        </a:schemeClr>
                      </a:solidFill>
                    </a:lnT>
                    <a:lnB w="12700">
                      <a:solidFill>
                        <a:schemeClr val="tx1">
                          <a:alpha val="100000"/>
                        </a:schemeClr>
                      </a:solidFill>
                    </a:lnB>
                    <a:solidFill>
                      <a:schemeClr val="accent2">
                        <a:alpha val="100000"/>
                      </a:schemeClr>
                    </a:solidFill>
                  </a:tcPr>
                </a:tc>
                <a:tc>
                  <a:txBody>
                    <a:bodyPr/>
                    <a:lstStyle/>
                    <a:p>
                      <a:endParaRPr sz="800"/>
                    </a:p>
                  </a:txBody>
                  <a:tcPr>
                    <a:lnL w="12700">
                      <a:solidFill>
                        <a:schemeClr val="tx1">
                          <a:alpha val="100000"/>
                        </a:schemeClr>
                      </a:solidFill>
                    </a:lnL>
                    <a:lnR w="12700">
                      <a:solidFill>
                        <a:schemeClr val="tx1">
                          <a:alpha val="100000"/>
                        </a:schemeClr>
                      </a:solidFill>
                    </a:lnR>
                    <a:lnT w="12700">
                      <a:solidFill>
                        <a:schemeClr val="tx1">
                          <a:alpha val="100000"/>
                        </a:schemeClr>
                      </a:solidFill>
                    </a:lnT>
                    <a:lnB w="12700">
                      <a:solidFill>
                        <a:schemeClr val="tx1">
                          <a:alpha val="100000"/>
                        </a:schemeClr>
                      </a:solidFill>
                    </a:lnB>
                    <a:solidFill>
                      <a:schemeClr val="accent2">
                        <a:lumMod val="20000"/>
                        <a:lumOff val="80000"/>
                        <a:alpha val="100000"/>
                      </a:schemeClr>
                    </a:solidFill>
                  </a:tcPr>
                </a:tc>
                <a:tc>
                  <a:txBody>
                    <a:bodyPr/>
                    <a:lstStyle/>
                    <a:p>
                      <a:endParaRPr sz="800"/>
                    </a:p>
                  </a:txBody>
                  <a:tcPr>
                    <a:lnL w="12700">
                      <a:solidFill>
                        <a:schemeClr val="tx1">
                          <a:alpha val="100000"/>
                        </a:schemeClr>
                      </a:solidFill>
                    </a:lnL>
                    <a:lnR w="12700">
                      <a:solidFill>
                        <a:schemeClr val="tx1">
                          <a:alpha val="100000"/>
                        </a:schemeClr>
                      </a:solidFill>
                    </a:lnR>
                    <a:lnT w="12700">
                      <a:solidFill>
                        <a:schemeClr val="tx1">
                          <a:alpha val="100000"/>
                        </a:schemeClr>
                      </a:solidFill>
                    </a:lnT>
                    <a:lnB w="12700">
                      <a:solidFill>
                        <a:schemeClr val="tx1">
                          <a:alpha val="100000"/>
                        </a:schemeClr>
                      </a:solidFill>
                    </a:lnB>
                    <a:solidFill>
                      <a:schemeClr val="accent2">
                        <a:alpha val="100000"/>
                      </a:schemeClr>
                    </a:solidFill>
                  </a:tcPr>
                </a:tc>
                <a:tc>
                  <a:txBody>
                    <a:bodyPr/>
                    <a:lstStyle/>
                    <a:p>
                      <a:endParaRPr sz="800"/>
                    </a:p>
                  </a:txBody>
                  <a:tcPr>
                    <a:lnL w="12700">
                      <a:solidFill>
                        <a:schemeClr val="tx1">
                          <a:alpha val="100000"/>
                        </a:schemeClr>
                      </a:solidFill>
                    </a:lnL>
                    <a:lnR w="12700">
                      <a:solidFill>
                        <a:schemeClr val="tx1">
                          <a:alpha val="100000"/>
                        </a:schemeClr>
                      </a:solidFill>
                    </a:lnR>
                    <a:lnT w="12700">
                      <a:solidFill>
                        <a:schemeClr val="tx1">
                          <a:alpha val="100000"/>
                        </a:schemeClr>
                      </a:solidFill>
                    </a:lnT>
                    <a:lnB w="12700">
                      <a:solidFill>
                        <a:schemeClr val="tx1">
                          <a:alpha val="100000"/>
                        </a:schemeClr>
                      </a:solidFill>
                    </a:lnB>
                    <a:solidFill>
                      <a:schemeClr val="accent2">
                        <a:alpha val="100000"/>
                      </a:schemeClr>
                    </a:solidFill>
                  </a:tcPr>
                </a:tc>
                <a:tc>
                  <a:txBody>
                    <a:bodyPr/>
                    <a:lstStyle/>
                    <a:p>
                      <a:endParaRPr sz="800"/>
                    </a:p>
                  </a:txBody>
                  <a:tcPr>
                    <a:lnL w="12700">
                      <a:solidFill>
                        <a:schemeClr val="tx1">
                          <a:alpha val="100000"/>
                        </a:schemeClr>
                      </a:solidFill>
                    </a:lnL>
                    <a:lnR w="12700">
                      <a:solidFill>
                        <a:schemeClr val="tx1">
                          <a:alpha val="100000"/>
                        </a:schemeClr>
                      </a:solidFill>
                    </a:lnR>
                    <a:lnT w="12700">
                      <a:solidFill>
                        <a:schemeClr val="tx1">
                          <a:alpha val="100000"/>
                        </a:schemeClr>
                      </a:solidFill>
                    </a:lnT>
                    <a:lnB w="12700">
                      <a:solidFill>
                        <a:schemeClr val="tx1">
                          <a:alpha val="100000"/>
                        </a:schemeClr>
                      </a:solidFill>
                    </a:lnB>
                    <a:solidFill>
                      <a:schemeClr val="accent2">
                        <a:alpha val="100000"/>
                      </a:schemeClr>
                    </a:solidFill>
                  </a:tcPr>
                </a:tc>
                <a:tc>
                  <a:txBody>
                    <a:bodyPr/>
                    <a:lstStyle/>
                    <a:p>
                      <a:endParaRPr sz="800"/>
                    </a:p>
                  </a:txBody>
                  <a:tcPr>
                    <a:lnL w="12700">
                      <a:solidFill>
                        <a:schemeClr val="tx1">
                          <a:alpha val="100000"/>
                        </a:schemeClr>
                      </a:solidFill>
                    </a:lnL>
                    <a:lnR w="12700">
                      <a:solidFill>
                        <a:schemeClr val="tx1">
                          <a:alpha val="100000"/>
                        </a:schemeClr>
                      </a:solidFill>
                    </a:lnR>
                    <a:lnT w="12700">
                      <a:solidFill>
                        <a:schemeClr val="tx1">
                          <a:alpha val="100000"/>
                        </a:schemeClr>
                      </a:solidFill>
                    </a:lnT>
                    <a:lnB w="12700">
                      <a:solidFill>
                        <a:schemeClr val="tx1">
                          <a:alpha val="100000"/>
                        </a:schemeClr>
                      </a:solidFill>
                    </a:lnB>
                    <a:solidFill>
                      <a:srgbClr val="D1F0E0">
                        <a:alpha val="100000"/>
                      </a:srgbClr>
                    </a:solidFill>
                  </a:tcPr>
                </a:tc>
                <a:tc>
                  <a:txBody>
                    <a:bodyPr/>
                    <a:lstStyle/>
                    <a:p>
                      <a:endParaRPr sz="800"/>
                    </a:p>
                  </a:txBody>
                  <a:tcPr>
                    <a:lnL w="12700">
                      <a:solidFill>
                        <a:schemeClr val="tx1">
                          <a:alpha val="100000"/>
                        </a:schemeClr>
                      </a:solidFill>
                    </a:lnL>
                    <a:lnR w="12700">
                      <a:solidFill>
                        <a:schemeClr val="tx1">
                          <a:alpha val="100000"/>
                        </a:schemeClr>
                      </a:solidFill>
                    </a:lnR>
                    <a:lnT w="12700">
                      <a:solidFill>
                        <a:schemeClr val="tx1">
                          <a:alpha val="100000"/>
                        </a:schemeClr>
                      </a:solidFill>
                    </a:lnT>
                    <a:lnB w="12700">
                      <a:solidFill>
                        <a:schemeClr val="tx1">
                          <a:alpha val="100000"/>
                        </a:schemeClr>
                      </a:solidFill>
                    </a:lnB>
                    <a:solidFill>
                      <a:schemeClr val="accent2">
                        <a:alpha val="100000"/>
                      </a:schemeClr>
                    </a:solidFill>
                  </a:tcPr>
                </a:tc>
                <a:extLst>
                  <a:ext uri="{0D108BD9-81ED-4DB2-BD59-A6C34878D82A}">
                    <a16:rowId xmlns:a16="http://schemas.microsoft.com/office/drawing/2014/main" val="4"/>
                  </a:ext>
                </a:extLst>
              </a:tr>
              <a:tr h="330200">
                <a:tc rowSpan="4">
                  <a:txBody>
                    <a:bodyPr/>
                    <a:lstStyle/>
                    <a:p>
                      <a:pPr algn="ctr"/>
                      <a:r>
                        <a:rPr lang="en-US" sz="1200" b="1"/>
                        <a:t>Reconstruction</a:t>
                      </a:r>
                      <a:endParaRPr/>
                    </a:p>
                  </a:txBody>
                  <a:tcPr anchor="ctr">
                    <a:lnL w="12700">
                      <a:solidFill>
                        <a:schemeClr val="tx1">
                          <a:alpha val="100000"/>
                        </a:schemeClr>
                      </a:solidFill>
                    </a:lnL>
                    <a:lnR w="12700">
                      <a:solidFill>
                        <a:schemeClr val="tx1">
                          <a:alpha val="100000"/>
                        </a:schemeClr>
                      </a:solidFill>
                    </a:lnR>
                    <a:lnT w="12700">
                      <a:solidFill>
                        <a:schemeClr val="tx1">
                          <a:alpha val="100000"/>
                        </a:schemeClr>
                      </a:solidFill>
                    </a:lnT>
                    <a:lnB w="12700">
                      <a:solidFill>
                        <a:schemeClr val="tx1">
                          <a:alpha val="100000"/>
                        </a:schemeClr>
                      </a:solidFill>
                    </a:lnB>
                  </a:tcPr>
                </a:tc>
                <a:tc gridSpan="3">
                  <a:txBody>
                    <a:bodyPr/>
                    <a:lstStyle/>
                    <a:p>
                      <a:pPr algn="ctr"/>
                      <a:r>
                        <a:rPr lang="en-US" sz="1200" b="0"/>
                        <a:t>Charged tracks</a:t>
                      </a:r>
                      <a:endParaRPr/>
                    </a:p>
                  </a:txBody>
                  <a:tcPr anchor="ctr">
                    <a:lnL w="12700">
                      <a:solidFill>
                        <a:schemeClr val="tx1">
                          <a:alpha val="100000"/>
                        </a:schemeClr>
                      </a:solidFill>
                    </a:lnL>
                    <a:lnR w="12700">
                      <a:solidFill>
                        <a:schemeClr val="tx1">
                          <a:alpha val="100000"/>
                        </a:schemeClr>
                      </a:solidFill>
                    </a:lnR>
                    <a:lnT w="12700">
                      <a:solidFill>
                        <a:schemeClr val="tx1">
                          <a:alpha val="100000"/>
                        </a:schemeClr>
                      </a:solidFill>
                    </a:lnT>
                    <a:lnB w="12700">
                      <a:solidFill>
                        <a:schemeClr val="tx1">
                          <a:alpha val="100000"/>
                        </a:schemeClr>
                      </a:solidFill>
                    </a:lnB>
                  </a:tcPr>
                </a:tc>
                <a:tc hMerge="1">
                  <a:txBody>
                    <a:bodyPr/>
                    <a:lstStyle/>
                    <a:p>
                      <a:pPr algn="ctr"/>
                      <a:endParaRPr lang="en-US" sz="1300" b="0"/>
                    </a:p>
                  </a:txBody>
                  <a:tcPr anchor="ctr">
                    <a:lnL w="12700">
                      <a:solidFill>
                        <a:schemeClr val="tx1">
                          <a:alpha val="100000"/>
                        </a:schemeClr>
                      </a:solidFill>
                    </a:lnL>
                    <a:lnR w="12700">
                      <a:solidFill>
                        <a:schemeClr val="tx1">
                          <a:alpha val="100000"/>
                        </a:schemeClr>
                      </a:solidFill>
                    </a:lnR>
                    <a:lnT w="12700">
                      <a:solidFill>
                        <a:schemeClr val="tx1">
                          <a:alpha val="100000"/>
                        </a:schemeClr>
                      </a:solidFill>
                    </a:lnT>
                    <a:lnB w="12700">
                      <a:solidFill>
                        <a:schemeClr val="tx1">
                          <a:alpha val="100000"/>
                        </a:schemeClr>
                      </a:solidFill>
                    </a:lnB>
                  </a:tcPr>
                </a:tc>
                <a:tc hMerge="1">
                  <a:txBody>
                    <a:bodyPr/>
                    <a:lstStyle/>
                    <a:p>
                      <a:pPr algn="ctr"/>
                      <a:endParaRPr lang="en-US" sz="800" b="0"/>
                    </a:p>
                  </a:txBody>
                  <a:tcPr anchor="ctr">
                    <a:lnL w="12700">
                      <a:solidFill>
                        <a:schemeClr val="tx1">
                          <a:alpha val="100000"/>
                        </a:schemeClr>
                      </a:solidFill>
                    </a:lnL>
                    <a:lnR w="12700">
                      <a:solidFill>
                        <a:schemeClr val="tx1">
                          <a:alpha val="100000"/>
                        </a:schemeClr>
                      </a:solidFill>
                    </a:lnR>
                    <a:lnT w="12700">
                      <a:solidFill>
                        <a:schemeClr val="tx1">
                          <a:alpha val="100000"/>
                        </a:schemeClr>
                      </a:solidFill>
                    </a:lnT>
                    <a:lnB w="12700">
                      <a:solidFill>
                        <a:schemeClr val="tx1">
                          <a:alpha val="100000"/>
                        </a:schemeClr>
                      </a:solidFill>
                    </a:lnB>
                  </a:tcPr>
                </a:tc>
                <a:tc>
                  <a:txBody>
                    <a:bodyPr/>
                    <a:lstStyle/>
                    <a:p>
                      <a:endParaRPr sz="800"/>
                    </a:p>
                  </a:txBody>
                  <a:tcPr>
                    <a:lnL w="12700">
                      <a:solidFill>
                        <a:schemeClr val="tx1">
                          <a:alpha val="100000"/>
                        </a:schemeClr>
                      </a:solidFill>
                    </a:lnL>
                    <a:lnR w="12700">
                      <a:solidFill>
                        <a:schemeClr val="tx1">
                          <a:alpha val="100000"/>
                        </a:schemeClr>
                      </a:solidFill>
                    </a:lnR>
                    <a:lnT w="12700">
                      <a:solidFill>
                        <a:schemeClr val="tx1">
                          <a:alpha val="100000"/>
                        </a:schemeClr>
                      </a:solidFill>
                    </a:lnT>
                    <a:lnB w="12700">
                      <a:solidFill>
                        <a:schemeClr val="tx1">
                          <a:alpha val="100000"/>
                        </a:schemeClr>
                      </a:solidFill>
                    </a:lnB>
                    <a:solidFill>
                      <a:schemeClr val="accent2">
                        <a:alpha val="100000"/>
                      </a:schemeClr>
                    </a:solidFill>
                  </a:tcPr>
                </a:tc>
                <a:tc>
                  <a:txBody>
                    <a:bodyPr/>
                    <a:lstStyle/>
                    <a:p>
                      <a:endParaRPr sz="800"/>
                    </a:p>
                  </a:txBody>
                  <a:tcPr>
                    <a:lnL w="12700">
                      <a:solidFill>
                        <a:schemeClr val="tx1">
                          <a:alpha val="100000"/>
                        </a:schemeClr>
                      </a:solidFill>
                    </a:lnL>
                    <a:lnR w="12700">
                      <a:solidFill>
                        <a:schemeClr val="tx1">
                          <a:alpha val="100000"/>
                        </a:schemeClr>
                      </a:solidFill>
                    </a:lnR>
                    <a:lnT w="12700">
                      <a:solidFill>
                        <a:schemeClr val="tx1">
                          <a:alpha val="100000"/>
                        </a:schemeClr>
                      </a:solidFill>
                    </a:lnT>
                    <a:lnB w="12700">
                      <a:solidFill>
                        <a:schemeClr val="tx1">
                          <a:alpha val="100000"/>
                        </a:schemeClr>
                      </a:solidFill>
                    </a:lnB>
                    <a:solidFill>
                      <a:schemeClr val="accent2">
                        <a:alpha val="100000"/>
                      </a:schemeClr>
                    </a:solidFill>
                  </a:tcPr>
                </a:tc>
                <a:tc>
                  <a:txBody>
                    <a:bodyPr/>
                    <a:lstStyle/>
                    <a:p>
                      <a:endParaRPr sz="800"/>
                    </a:p>
                  </a:txBody>
                  <a:tcPr>
                    <a:lnL w="12700">
                      <a:solidFill>
                        <a:schemeClr val="tx1">
                          <a:alpha val="100000"/>
                        </a:schemeClr>
                      </a:solidFill>
                    </a:lnL>
                    <a:lnR w="12700">
                      <a:solidFill>
                        <a:schemeClr val="tx1">
                          <a:alpha val="100000"/>
                        </a:schemeClr>
                      </a:solidFill>
                    </a:lnR>
                    <a:lnT w="12700">
                      <a:solidFill>
                        <a:schemeClr val="tx1">
                          <a:alpha val="100000"/>
                        </a:schemeClr>
                      </a:solidFill>
                    </a:lnT>
                    <a:lnB w="12700">
                      <a:solidFill>
                        <a:schemeClr val="tx1">
                          <a:alpha val="100000"/>
                        </a:schemeClr>
                      </a:solidFill>
                    </a:lnB>
                    <a:solidFill>
                      <a:schemeClr val="accent2">
                        <a:alpha val="100000"/>
                      </a:schemeClr>
                    </a:solidFill>
                  </a:tcPr>
                </a:tc>
                <a:tc>
                  <a:txBody>
                    <a:bodyPr/>
                    <a:lstStyle/>
                    <a:p>
                      <a:endParaRPr sz="800"/>
                    </a:p>
                  </a:txBody>
                  <a:tcPr>
                    <a:lnL w="12700">
                      <a:solidFill>
                        <a:schemeClr val="tx1">
                          <a:alpha val="100000"/>
                        </a:schemeClr>
                      </a:solidFill>
                    </a:lnL>
                    <a:lnR w="12700">
                      <a:solidFill>
                        <a:schemeClr val="tx1">
                          <a:alpha val="100000"/>
                        </a:schemeClr>
                      </a:solidFill>
                    </a:lnR>
                    <a:lnT w="12700">
                      <a:solidFill>
                        <a:schemeClr val="tx1">
                          <a:alpha val="100000"/>
                        </a:schemeClr>
                      </a:solidFill>
                    </a:lnT>
                    <a:lnB w="12700">
                      <a:solidFill>
                        <a:schemeClr val="tx1">
                          <a:alpha val="100000"/>
                        </a:schemeClr>
                      </a:solidFill>
                    </a:lnB>
                    <a:solidFill>
                      <a:schemeClr val="tx2">
                        <a:lumMod val="20000"/>
                        <a:lumOff val="80000"/>
                        <a:alpha val="100000"/>
                      </a:schemeClr>
                    </a:solidFill>
                  </a:tcPr>
                </a:tc>
                <a:tc>
                  <a:txBody>
                    <a:bodyPr/>
                    <a:lstStyle/>
                    <a:p>
                      <a:endParaRPr sz="900"/>
                    </a:p>
                  </a:txBody>
                  <a:tcPr>
                    <a:lnL w="12700">
                      <a:solidFill>
                        <a:schemeClr val="tx1">
                          <a:alpha val="100000"/>
                        </a:schemeClr>
                      </a:solidFill>
                    </a:lnL>
                    <a:lnR w="12700">
                      <a:solidFill>
                        <a:schemeClr val="tx1">
                          <a:alpha val="100000"/>
                        </a:schemeClr>
                      </a:solidFill>
                    </a:lnR>
                    <a:lnT w="12700">
                      <a:solidFill>
                        <a:schemeClr val="tx1">
                          <a:alpha val="100000"/>
                        </a:schemeClr>
                      </a:solidFill>
                    </a:lnT>
                    <a:lnB w="12700">
                      <a:solidFill>
                        <a:schemeClr val="tx1">
                          <a:alpha val="100000"/>
                        </a:schemeClr>
                      </a:solidFill>
                    </a:lnB>
                    <a:solidFill>
                      <a:schemeClr val="bg1">
                        <a:lumMod val="85000"/>
                        <a:alpha val="100000"/>
                      </a:schemeClr>
                    </a:solidFill>
                  </a:tcPr>
                </a:tc>
                <a:tc>
                  <a:txBody>
                    <a:bodyPr/>
                    <a:lstStyle/>
                    <a:p>
                      <a:endParaRPr sz="900"/>
                    </a:p>
                  </a:txBody>
                  <a:tcPr>
                    <a:lnL w="12700">
                      <a:solidFill>
                        <a:schemeClr val="tx1">
                          <a:alpha val="100000"/>
                        </a:schemeClr>
                      </a:solidFill>
                    </a:lnL>
                    <a:lnR w="12700">
                      <a:solidFill>
                        <a:schemeClr val="tx1">
                          <a:alpha val="100000"/>
                        </a:schemeClr>
                      </a:solidFill>
                    </a:lnR>
                    <a:lnT w="12700">
                      <a:solidFill>
                        <a:schemeClr val="tx1">
                          <a:alpha val="100000"/>
                        </a:schemeClr>
                      </a:solidFill>
                    </a:lnT>
                    <a:lnB w="12700">
                      <a:solidFill>
                        <a:schemeClr val="tx1">
                          <a:alpha val="100000"/>
                        </a:schemeClr>
                      </a:solidFill>
                    </a:lnB>
                    <a:solidFill>
                      <a:schemeClr val="bg1">
                        <a:lumMod val="85000"/>
                        <a:alpha val="100000"/>
                      </a:schemeClr>
                    </a:solidFill>
                  </a:tcPr>
                </a:tc>
                <a:tc>
                  <a:txBody>
                    <a:bodyPr/>
                    <a:lstStyle/>
                    <a:p>
                      <a:endParaRPr sz="900"/>
                    </a:p>
                  </a:txBody>
                  <a:tcPr>
                    <a:lnL w="12700">
                      <a:solidFill>
                        <a:schemeClr val="tx1">
                          <a:alpha val="100000"/>
                        </a:schemeClr>
                      </a:solidFill>
                    </a:lnL>
                    <a:lnR w="12700">
                      <a:solidFill>
                        <a:schemeClr val="tx1">
                          <a:alpha val="100000"/>
                        </a:schemeClr>
                      </a:solidFill>
                    </a:lnR>
                    <a:lnT w="12700">
                      <a:solidFill>
                        <a:schemeClr val="tx1">
                          <a:alpha val="100000"/>
                        </a:schemeClr>
                      </a:solidFill>
                    </a:lnT>
                    <a:lnB w="12700">
                      <a:solidFill>
                        <a:schemeClr val="tx1">
                          <a:alpha val="100000"/>
                        </a:schemeClr>
                      </a:solidFill>
                    </a:lnB>
                    <a:solidFill>
                      <a:srgbClr val="319B62">
                        <a:alpha val="100000"/>
                      </a:srgbClr>
                    </a:solidFill>
                  </a:tcPr>
                </a:tc>
                <a:tc>
                  <a:txBody>
                    <a:bodyPr/>
                    <a:lstStyle/>
                    <a:p>
                      <a:endParaRPr sz="1000"/>
                    </a:p>
                  </a:txBody>
                  <a:tcPr>
                    <a:lnL w="12700">
                      <a:solidFill>
                        <a:schemeClr val="tx1">
                          <a:alpha val="100000"/>
                        </a:schemeClr>
                      </a:solidFill>
                    </a:lnL>
                    <a:lnR w="12700">
                      <a:solidFill>
                        <a:schemeClr val="tx1">
                          <a:alpha val="100000"/>
                        </a:schemeClr>
                      </a:solidFill>
                    </a:lnR>
                    <a:lnT w="12700">
                      <a:solidFill>
                        <a:schemeClr val="tx1">
                          <a:alpha val="100000"/>
                        </a:schemeClr>
                      </a:solidFill>
                    </a:lnT>
                    <a:lnB w="12700">
                      <a:solidFill>
                        <a:schemeClr val="tx1">
                          <a:alpha val="100000"/>
                        </a:schemeClr>
                      </a:solidFill>
                    </a:lnB>
                    <a:solidFill>
                      <a:srgbClr val="319B62">
                        <a:alpha val="100000"/>
                      </a:srgbClr>
                    </a:solidFill>
                  </a:tcPr>
                </a:tc>
                <a:extLst>
                  <a:ext uri="{0D108BD9-81ED-4DB2-BD59-A6C34878D82A}">
                    <a16:rowId xmlns:a16="http://schemas.microsoft.com/office/drawing/2014/main" val="5"/>
                  </a:ext>
                </a:extLst>
              </a:tr>
              <a:tr h="330200">
                <a:tc vMerge="1">
                  <a:txBody>
                    <a:bodyPr/>
                    <a:lstStyle/>
                    <a:p>
                      <a:endParaRPr lang="en-US"/>
                    </a:p>
                  </a:txBody>
                  <a:tcPr>
                    <a:lnL w="12700">
                      <a:solidFill>
                        <a:schemeClr val="tx1">
                          <a:alpha val="100000"/>
                        </a:schemeClr>
                      </a:solidFill>
                    </a:lnL>
                    <a:lnR w="12700">
                      <a:solidFill>
                        <a:schemeClr val="tx1">
                          <a:alpha val="100000"/>
                        </a:schemeClr>
                      </a:solidFill>
                    </a:lnR>
                    <a:lnT w="12700">
                      <a:solidFill>
                        <a:schemeClr val="tx1">
                          <a:alpha val="100000"/>
                        </a:schemeClr>
                      </a:solidFill>
                    </a:lnT>
                    <a:lnB w="12700">
                      <a:solidFill>
                        <a:schemeClr val="tx1">
                          <a:alpha val="100000"/>
                        </a:schemeClr>
                      </a:solidFill>
                    </a:lnB>
                  </a:tcPr>
                </a:tc>
                <a:tc gridSpan="3">
                  <a:txBody>
                    <a:bodyPr/>
                    <a:lstStyle/>
                    <a:p>
                      <a:pPr algn="ctr"/>
                      <a:r>
                        <a:rPr lang="en-US" sz="1200" b="0"/>
                        <a:t>dE/dx</a:t>
                      </a:r>
                      <a:endParaRPr/>
                    </a:p>
                  </a:txBody>
                  <a:tcPr anchor="ctr">
                    <a:lnL w="12700">
                      <a:solidFill>
                        <a:schemeClr val="tx1">
                          <a:alpha val="100000"/>
                        </a:schemeClr>
                      </a:solidFill>
                    </a:lnL>
                    <a:lnR w="12700">
                      <a:solidFill>
                        <a:schemeClr val="tx1">
                          <a:alpha val="100000"/>
                        </a:schemeClr>
                      </a:solidFill>
                    </a:lnR>
                    <a:lnT w="12700">
                      <a:solidFill>
                        <a:schemeClr val="tx1">
                          <a:alpha val="100000"/>
                        </a:schemeClr>
                      </a:solidFill>
                    </a:lnT>
                    <a:lnB w="12700">
                      <a:solidFill>
                        <a:schemeClr val="tx1">
                          <a:alpha val="100000"/>
                        </a:schemeClr>
                      </a:solidFill>
                    </a:lnB>
                  </a:tcPr>
                </a:tc>
                <a:tc hMerge="1">
                  <a:txBody>
                    <a:bodyPr/>
                    <a:lstStyle/>
                    <a:p>
                      <a:pPr algn="ctr"/>
                      <a:endParaRPr lang="en-US" sz="1300" b="0"/>
                    </a:p>
                  </a:txBody>
                  <a:tcPr anchor="ctr">
                    <a:lnL w="12700">
                      <a:solidFill>
                        <a:schemeClr val="tx1">
                          <a:alpha val="100000"/>
                        </a:schemeClr>
                      </a:solidFill>
                    </a:lnL>
                    <a:lnR w="12700">
                      <a:solidFill>
                        <a:schemeClr val="tx1">
                          <a:alpha val="100000"/>
                        </a:schemeClr>
                      </a:solidFill>
                    </a:lnR>
                    <a:lnT w="12700">
                      <a:solidFill>
                        <a:schemeClr val="tx1">
                          <a:alpha val="100000"/>
                        </a:schemeClr>
                      </a:solidFill>
                    </a:lnT>
                    <a:lnB w="12700">
                      <a:solidFill>
                        <a:schemeClr val="tx1">
                          <a:alpha val="100000"/>
                        </a:schemeClr>
                      </a:solidFill>
                    </a:lnB>
                  </a:tcPr>
                </a:tc>
                <a:tc hMerge="1">
                  <a:txBody>
                    <a:bodyPr/>
                    <a:lstStyle/>
                    <a:p>
                      <a:pPr algn="ctr"/>
                      <a:endParaRPr lang="en-US" sz="800" b="0"/>
                    </a:p>
                  </a:txBody>
                  <a:tcPr anchor="ctr">
                    <a:lnL w="12700">
                      <a:solidFill>
                        <a:schemeClr val="tx1">
                          <a:alpha val="100000"/>
                        </a:schemeClr>
                      </a:solidFill>
                    </a:lnL>
                    <a:lnR w="12700">
                      <a:solidFill>
                        <a:schemeClr val="tx1">
                          <a:alpha val="100000"/>
                        </a:schemeClr>
                      </a:solidFill>
                    </a:lnR>
                    <a:lnT w="12700">
                      <a:solidFill>
                        <a:schemeClr val="tx1">
                          <a:alpha val="100000"/>
                        </a:schemeClr>
                      </a:solidFill>
                    </a:lnT>
                    <a:lnB w="12700">
                      <a:solidFill>
                        <a:schemeClr val="tx1">
                          <a:alpha val="100000"/>
                        </a:schemeClr>
                      </a:solidFill>
                    </a:lnB>
                  </a:tcPr>
                </a:tc>
                <a:tc gridSpan="2">
                  <a:txBody>
                    <a:bodyPr/>
                    <a:lstStyle/>
                    <a:p>
                      <a:endParaRPr sz="800"/>
                    </a:p>
                  </a:txBody>
                  <a:tcPr>
                    <a:lnL w="12700">
                      <a:solidFill>
                        <a:schemeClr val="tx1">
                          <a:alpha val="100000"/>
                        </a:schemeClr>
                      </a:solidFill>
                    </a:lnL>
                    <a:lnR w="12700">
                      <a:solidFill>
                        <a:schemeClr val="tx1">
                          <a:alpha val="100000"/>
                        </a:schemeClr>
                      </a:solidFill>
                    </a:lnR>
                    <a:lnT w="12700">
                      <a:solidFill>
                        <a:schemeClr val="tx1">
                          <a:alpha val="100000"/>
                        </a:schemeClr>
                      </a:solidFill>
                    </a:lnT>
                    <a:lnB w="12700">
                      <a:solidFill>
                        <a:schemeClr val="tx1">
                          <a:alpha val="100000"/>
                        </a:schemeClr>
                      </a:solidFill>
                    </a:lnB>
                    <a:solidFill>
                      <a:schemeClr val="tx2">
                        <a:lumMod val="20000"/>
                        <a:lumOff val="80000"/>
                        <a:alpha val="100000"/>
                      </a:schemeClr>
                    </a:solidFill>
                  </a:tcPr>
                </a:tc>
                <a:tc hMerge="1">
                  <a:txBody>
                    <a:bodyPr/>
                    <a:lstStyle/>
                    <a:p>
                      <a:endParaRPr sz="1400"/>
                    </a:p>
                  </a:txBody>
                  <a:tcPr>
                    <a:lnL w="12700">
                      <a:solidFill>
                        <a:schemeClr val="tx1">
                          <a:alpha val="100000"/>
                        </a:schemeClr>
                      </a:solidFill>
                    </a:lnL>
                    <a:lnR w="12700">
                      <a:solidFill>
                        <a:schemeClr val="tx1">
                          <a:alpha val="100000"/>
                        </a:schemeClr>
                      </a:solidFill>
                    </a:lnR>
                    <a:lnT w="12700">
                      <a:solidFill>
                        <a:schemeClr val="tx1">
                          <a:alpha val="100000"/>
                        </a:schemeClr>
                      </a:solidFill>
                    </a:lnT>
                    <a:lnB w="12700">
                      <a:solidFill>
                        <a:schemeClr val="tx1">
                          <a:alpha val="100000"/>
                        </a:schemeClr>
                      </a:solidFill>
                    </a:lnB>
                    <a:solidFill>
                      <a:schemeClr val="bg1">
                        <a:lumMod val="85000"/>
                        <a:alpha val="100000"/>
                      </a:schemeClr>
                    </a:solidFill>
                  </a:tcPr>
                </a:tc>
                <a:tc>
                  <a:txBody>
                    <a:bodyPr/>
                    <a:lstStyle/>
                    <a:p>
                      <a:endParaRPr sz="800"/>
                    </a:p>
                  </a:txBody>
                  <a:tcPr>
                    <a:lnL w="12700">
                      <a:solidFill>
                        <a:schemeClr val="tx1">
                          <a:alpha val="100000"/>
                        </a:schemeClr>
                      </a:solidFill>
                    </a:lnL>
                    <a:lnR w="12700">
                      <a:solidFill>
                        <a:schemeClr val="tx1">
                          <a:alpha val="100000"/>
                        </a:schemeClr>
                      </a:solidFill>
                    </a:lnR>
                    <a:lnT w="12700">
                      <a:solidFill>
                        <a:schemeClr val="tx1">
                          <a:alpha val="100000"/>
                        </a:schemeClr>
                      </a:solidFill>
                    </a:lnT>
                    <a:lnB w="12700">
                      <a:solidFill>
                        <a:schemeClr val="tx1">
                          <a:alpha val="100000"/>
                        </a:schemeClr>
                      </a:solidFill>
                    </a:lnB>
                    <a:solidFill>
                      <a:schemeClr val="accent2">
                        <a:lumMod val="20000"/>
                        <a:lumOff val="80000"/>
                        <a:alpha val="100000"/>
                      </a:schemeClr>
                    </a:solidFill>
                  </a:tcPr>
                </a:tc>
                <a:tc gridSpan="5">
                  <a:txBody>
                    <a:bodyPr/>
                    <a:lstStyle/>
                    <a:p>
                      <a:endParaRPr sz="800"/>
                    </a:p>
                  </a:txBody>
                  <a:tcPr>
                    <a:lnL w="12700">
                      <a:solidFill>
                        <a:schemeClr val="tx1">
                          <a:alpha val="100000"/>
                        </a:schemeClr>
                      </a:solidFill>
                    </a:lnL>
                    <a:lnR w="12700">
                      <a:solidFill>
                        <a:schemeClr val="tx1">
                          <a:alpha val="100000"/>
                        </a:schemeClr>
                      </a:solidFill>
                    </a:lnR>
                    <a:lnT w="12700">
                      <a:solidFill>
                        <a:schemeClr val="tx1">
                          <a:alpha val="100000"/>
                        </a:schemeClr>
                      </a:solidFill>
                    </a:lnT>
                    <a:lnB w="12700">
                      <a:solidFill>
                        <a:schemeClr val="tx1">
                          <a:alpha val="100000"/>
                        </a:schemeClr>
                      </a:solidFill>
                    </a:lnB>
                    <a:solidFill>
                      <a:schemeClr val="tx2">
                        <a:lumMod val="20000"/>
                        <a:lumOff val="80000"/>
                        <a:alpha val="100000"/>
                      </a:schemeClr>
                    </a:solidFill>
                  </a:tcPr>
                </a:tc>
                <a:tc hMerge="1">
                  <a:txBody>
                    <a:bodyPr/>
                    <a:lstStyle/>
                    <a:p>
                      <a:endParaRPr sz="1400"/>
                    </a:p>
                  </a:txBody>
                  <a:tcPr>
                    <a:lnL w="12700">
                      <a:solidFill>
                        <a:schemeClr val="tx1">
                          <a:alpha val="100000"/>
                        </a:schemeClr>
                      </a:solidFill>
                    </a:lnL>
                    <a:lnR w="12700">
                      <a:solidFill>
                        <a:schemeClr val="tx1">
                          <a:alpha val="100000"/>
                        </a:schemeClr>
                      </a:solidFill>
                    </a:lnR>
                    <a:lnT w="12700">
                      <a:solidFill>
                        <a:schemeClr val="tx1">
                          <a:alpha val="100000"/>
                        </a:schemeClr>
                      </a:solidFill>
                    </a:lnT>
                    <a:lnB w="12700">
                      <a:solidFill>
                        <a:schemeClr val="tx1">
                          <a:alpha val="100000"/>
                        </a:schemeClr>
                      </a:solidFill>
                    </a:lnB>
                    <a:solidFill>
                      <a:schemeClr val="tx2">
                        <a:lumMod val="20000"/>
                        <a:lumOff val="80000"/>
                        <a:alpha val="100000"/>
                      </a:schemeClr>
                    </a:solidFill>
                  </a:tcPr>
                </a:tc>
                <a:tc hMerge="1">
                  <a:txBody>
                    <a:bodyPr/>
                    <a:lstStyle/>
                    <a:p>
                      <a:endParaRPr sz="1400"/>
                    </a:p>
                  </a:txBody>
                  <a:tcPr>
                    <a:lnL w="12700">
                      <a:solidFill>
                        <a:schemeClr val="tx1">
                          <a:alpha val="100000"/>
                        </a:schemeClr>
                      </a:solidFill>
                    </a:lnL>
                    <a:lnR w="12700">
                      <a:solidFill>
                        <a:schemeClr val="tx1">
                          <a:alpha val="100000"/>
                        </a:schemeClr>
                      </a:solidFill>
                    </a:lnR>
                    <a:lnT w="12700">
                      <a:solidFill>
                        <a:schemeClr val="tx1">
                          <a:alpha val="100000"/>
                        </a:schemeClr>
                      </a:solidFill>
                    </a:lnT>
                    <a:lnB w="12700">
                      <a:solidFill>
                        <a:schemeClr val="tx1">
                          <a:alpha val="100000"/>
                        </a:schemeClr>
                      </a:solidFill>
                    </a:lnB>
                    <a:solidFill>
                      <a:schemeClr val="tx2">
                        <a:lumMod val="20000"/>
                        <a:lumOff val="80000"/>
                        <a:alpha val="100000"/>
                      </a:schemeClr>
                    </a:solidFill>
                  </a:tcPr>
                </a:tc>
                <a:tc hMerge="1">
                  <a:txBody>
                    <a:bodyPr/>
                    <a:lstStyle/>
                    <a:p>
                      <a:endParaRPr sz="1400"/>
                    </a:p>
                  </a:txBody>
                  <a:tcPr>
                    <a:lnL w="12700">
                      <a:solidFill>
                        <a:schemeClr val="tx1">
                          <a:alpha val="100000"/>
                        </a:schemeClr>
                      </a:solidFill>
                    </a:lnL>
                    <a:lnR w="12700">
                      <a:solidFill>
                        <a:schemeClr val="tx1">
                          <a:alpha val="100000"/>
                        </a:schemeClr>
                      </a:solidFill>
                    </a:lnR>
                    <a:lnT w="12700">
                      <a:solidFill>
                        <a:schemeClr val="tx1">
                          <a:alpha val="100000"/>
                        </a:schemeClr>
                      </a:solidFill>
                    </a:lnT>
                    <a:lnB w="12700">
                      <a:solidFill>
                        <a:schemeClr val="tx1">
                          <a:alpha val="100000"/>
                        </a:schemeClr>
                      </a:solidFill>
                    </a:lnB>
                    <a:solidFill>
                      <a:schemeClr val="tx2">
                        <a:lumMod val="20000"/>
                        <a:lumOff val="80000"/>
                        <a:alpha val="100000"/>
                      </a:schemeClr>
                    </a:solidFill>
                  </a:tcPr>
                </a:tc>
                <a:tc hMerge="1">
                  <a:txBody>
                    <a:bodyPr/>
                    <a:lstStyle/>
                    <a:p>
                      <a:endParaRPr sz="1400"/>
                    </a:p>
                  </a:txBody>
                  <a:tcPr>
                    <a:lnL w="12700">
                      <a:solidFill>
                        <a:schemeClr val="tx1">
                          <a:alpha val="100000"/>
                        </a:schemeClr>
                      </a:solidFill>
                    </a:lnL>
                    <a:lnR w="12700">
                      <a:solidFill>
                        <a:schemeClr val="tx1">
                          <a:alpha val="100000"/>
                        </a:schemeClr>
                      </a:solidFill>
                    </a:lnR>
                    <a:lnT w="12700">
                      <a:solidFill>
                        <a:schemeClr val="tx1">
                          <a:alpha val="100000"/>
                        </a:schemeClr>
                      </a:solidFill>
                    </a:lnT>
                    <a:lnB w="12700">
                      <a:solidFill>
                        <a:schemeClr val="tx1">
                          <a:alpha val="100000"/>
                        </a:schemeClr>
                      </a:solidFill>
                    </a:lnB>
                    <a:solidFill>
                      <a:schemeClr val="tx2">
                        <a:lumMod val="20000"/>
                        <a:lumOff val="80000"/>
                        <a:alpha val="100000"/>
                      </a:schemeClr>
                    </a:solidFill>
                  </a:tcPr>
                </a:tc>
                <a:extLst>
                  <a:ext uri="{0D108BD9-81ED-4DB2-BD59-A6C34878D82A}">
                    <a16:rowId xmlns:a16="http://schemas.microsoft.com/office/drawing/2014/main" val="6"/>
                  </a:ext>
                </a:extLst>
              </a:tr>
              <a:tr h="330200">
                <a:tc vMerge="1">
                  <a:txBody>
                    <a:bodyPr/>
                    <a:lstStyle/>
                    <a:p>
                      <a:endParaRPr/>
                    </a:p>
                  </a:txBody>
                  <a:tcPr>
                    <a:lnL w="12700">
                      <a:solidFill>
                        <a:schemeClr val="tx1">
                          <a:alpha val="100000"/>
                        </a:schemeClr>
                      </a:solidFill>
                    </a:lnL>
                    <a:lnR w="12700">
                      <a:solidFill>
                        <a:schemeClr val="tx1">
                          <a:alpha val="100000"/>
                        </a:schemeClr>
                      </a:solidFill>
                    </a:lnR>
                    <a:lnT w="12700">
                      <a:solidFill>
                        <a:schemeClr val="tx1">
                          <a:alpha val="100000"/>
                        </a:schemeClr>
                      </a:solidFill>
                    </a:lnT>
                    <a:lnB w="12700">
                      <a:solidFill>
                        <a:schemeClr val="tx1">
                          <a:alpha val="100000"/>
                        </a:schemeClr>
                      </a:solidFill>
                    </a:lnB>
                  </a:tcPr>
                </a:tc>
                <a:tc gridSpan="3">
                  <a:txBody>
                    <a:bodyPr/>
                    <a:lstStyle/>
                    <a:p>
                      <a:pPr algn="ctr"/>
                      <a:r>
                        <a:rPr lang="en-US" sz="1200" b="0"/>
                        <a:t>Photon </a:t>
                      </a:r>
                      <a:endParaRPr/>
                    </a:p>
                  </a:txBody>
                  <a:tcPr anchor="ctr">
                    <a:lnL w="12700">
                      <a:solidFill>
                        <a:schemeClr val="tx1">
                          <a:alpha val="100000"/>
                        </a:schemeClr>
                      </a:solidFill>
                    </a:lnL>
                    <a:lnR w="12700">
                      <a:solidFill>
                        <a:schemeClr val="tx1">
                          <a:alpha val="100000"/>
                        </a:schemeClr>
                      </a:solidFill>
                    </a:lnR>
                    <a:lnT w="12700">
                      <a:solidFill>
                        <a:schemeClr val="tx1">
                          <a:alpha val="100000"/>
                        </a:schemeClr>
                      </a:solidFill>
                    </a:lnT>
                    <a:lnB w="12700">
                      <a:solidFill>
                        <a:schemeClr val="tx1">
                          <a:alpha val="100000"/>
                        </a:schemeClr>
                      </a:solidFill>
                    </a:lnB>
                  </a:tcPr>
                </a:tc>
                <a:tc hMerge="1">
                  <a:txBody>
                    <a:bodyPr/>
                    <a:lstStyle/>
                    <a:p>
                      <a:pPr algn="ctr"/>
                      <a:endParaRPr lang="en-US" sz="1300" b="0"/>
                    </a:p>
                  </a:txBody>
                  <a:tcPr anchor="ctr">
                    <a:lnL w="12700">
                      <a:solidFill>
                        <a:schemeClr val="tx1">
                          <a:alpha val="100000"/>
                        </a:schemeClr>
                      </a:solidFill>
                    </a:lnL>
                    <a:lnR w="12700">
                      <a:solidFill>
                        <a:schemeClr val="tx1">
                          <a:alpha val="100000"/>
                        </a:schemeClr>
                      </a:solidFill>
                    </a:lnR>
                    <a:lnT w="12700">
                      <a:solidFill>
                        <a:schemeClr val="tx1">
                          <a:alpha val="100000"/>
                        </a:schemeClr>
                      </a:solidFill>
                    </a:lnT>
                    <a:lnB w="12700">
                      <a:solidFill>
                        <a:schemeClr val="tx1">
                          <a:alpha val="100000"/>
                        </a:schemeClr>
                      </a:solidFill>
                    </a:lnB>
                  </a:tcPr>
                </a:tc>
                <a:tc hMerge="1">
                  <a:txBody>
                    <a:bodyPr/>
                    <a:lstStyle/>
                    <a:p>
                      <a:pPr algn="ctr"/>
                      <a:endParaRPr lang="en-US" sz="800" b="0"/>
                    </a:p>
                  </a:txBody>
                  <a:tcPr anchor="ctr">
                    <a:lnL w="12700">
                      <a:solidFill>
                        <a:schemeClr val="tx1">
                          <a:alpha val="100000"/>
                        </a:schemeClr>
                      </a:solidFill>
                    </a:lnL>
                    <a:lnR w="12700">
                      <a:solidFill>
                        <a:schemeClr val="tx1">
                          <a:alpha val="100000"/>
                        </a:schemeClr>
                      </a:solidFill>
                    </a:lnR>
                    <a:lnT w="12700">
                      <a:solidFill>
                        <a:schemeClr val="tx1">
                          <a:alpha val="100000"/>
                        </a:schemeClr>
                      </a:solidFill>
                    </a:lnT>
                    <a:lnB w="12700">
                      <a:solidFill>
                        <a:schemeClr val="tx1">
                          <a:alpha val="100000"/>
                        </a:schemeClr>
                      </a:solidFill>
                    </a:lnB>
                  </a:tcPr>
                </a:tc>
                <a:tc gridSpan="6">
                  <a:txBody>
                    <a:bodyPr/>
                    <a:lstStyle/>
                    <a:p>
                      <a:endParaRPr sz="800"/>
                    </a:p>
                  </a:txBody>
                  <a:tcPr>
                    <a:lnL w="12700">
                      <a:solidFill>
                        <a:schemeClr val="tx1">
                          <a:alpha val="100000"/>
                        </a:schemeClr>
                      </a:solidFill>
                    </a:lnL>
                    <a:lnR w="12700">
                      <a:solidFill>
                        <a:schemeClr val="tx1">
                          <a:alpha val="100000"/>
                        </a:schemeClr>
                      </a:solidFill>
                    </a:lnR>
                    <a:lnT w="12700">
                      <a:solidFill>
                        <a:schemeClr val="tx1">
                          <a:alpha val="100000"/>
                        </a:schemeClr>
                      </a:solidFill>
                    </a:lnT>
                    <a:lnB w="12700">
                      <a:solidFill>
                        <a:schemeClr val="tx1">
                          <a:alpha val="100000"/>
                        </a:schemeClr>
                      </a:solidFill>
                    </a:lnB>
                    <a:solidFill>
                      <a:schemeClr val="tx2">
                        <a:lumMod val="20000"/>
                        <a:lumOff val="80000"/>
                        <a:alpha val="100000"/>
                      </a:schemeClr>
                    </a:solidFill>
                  </a:tcPr>
                </a:tc>
                <a:tc hMerge="1">
                  <a:txBody>
                    <a:bodyPr/>
                    <a:lstStyle/>
                    <a:p>
                      <a:endParaRPr sz="1400"/>
                    </a:p>
                  </a:txBody>
                  <a:tcPr>
                    <a:lnL w="12700">
                      <a:solidFill>
                        <a:schemeClr val="tx1">
                          <a:alpha val="100000"/>
                        </a:schemeClr>
                      </a:solidFill>
                    </a:lnL>
                    <a:lnR w="12700">
                      <a:solidFill>
                        <a:schemeClr val="tx1">
                          <a:alpha val="100000"/>
                        </a:schemeClr>
                      </a:solidFill>
                    </a:lnR>
                    <a:lnT w="12700">
                      <a:solidFill>
                        <a:schemeClr val="tx1">
                          <a:alpha val="100000"/>
                        </a:schemeClr>
                      </a:solidFill>
                    </a:lnT>
                    <a:lnB w="12700">
                      <a:solidFill>
                        <a:schemeClr val="tx1">
                          <a:alpha val="100000"/>
                        </a:schemeClr>
                      </a:solidFill>
                    </a:lnB>
                    <a:solidFill>
                      <a:schemeClr val="tx2">
                        <a:lumMod val="20000"/>
                        <a:lumOff val="80000"/>
                        <a:alpha val="100000"/>
                      </a:schemeClr>
                    </a:solidFill>
                  </a:tcPr>
                </a:tc>
                <a:tc hMerge="1">
                  <a:txBody>
                    <a:bodyPr/>
                    <a:lstStyle/>
                    <a:p>
                      <a:endParaRPr sz="1400"/>
                    </a:p>
                  </a:txBody>
                  <a:tcPr>
                    <a:lnL w="12700">
                      <a:solidFill>
                        <a:schemeClr val="tx1">
                          <a:alpha val="100000"/>
                        </a:schemeClr>
                      </a:solidFill>
                    </a:lnL>
                    <a:lnR w="12700">
                      <a:solidFill>
                        <a:schemeClr val="tx1">
                          <a:alpha val="100000"/>
                        </a:schemeClr>
                      </a:solidFill>
                    </a:lnR>
                    <a:lnT w="12700">
                      <a:solidFill>
                        <a:schemeClr val="tx1">
                          <a:alpha val="100000"/>
                        </a:schemeClr>
                      </a:solidFill>
                    </a:lnT>
                    <a:lnB w="12700">
                      <a:solidFill>
                        <a:schemeClr val="tx1">
                          <a:alpha val="100000"/>
                        </a:schemeClr>
                      </a:solidFill>
                    </a:lnB>
                    <a:solidFill>
                      <a:schemeClr val="tx2">
                        <a:lumMod val="20000"/>
                        <a:lumOff val="80000"/>
                        <a:alpha val="100000"/>
                      </a:schemeClr>
                    </a:solidFill>
                  </a:tcPr>
                </a:tc>
                <a:tc hMerge="1">
                  <a:txBody>
                    <a:bodyPr/>
                    <a:lstStyle/>
                    <a:p>
                      <a:endParaRPr sz="1400"/>
                    </a:p>
                  </a:txBody>
                  <a:tcPr>
                    <a:lnL w="12700">
                      <a:solidFill>
                        <a:schemeClr val="tx1">
                          <a:alpha val="100000"/>
                        </a:schemeClr>
                      </a:solidFill>
                    </a:lnL>
                    <a:lnR w="12700">
                      <a:solidFill>
                        <a:schemeClr val="tx1">
                          <a:alpha val="100000"/>
                        </a:schemeClr>
                      </a:solidFill>
                    </a:lnR>
                    <a:lnT w="12700">
                      <a:solidFill>
                        <a:schemeClr val="tx1">
                          <a:alpha val="100000"/>
                        </a:schemeClr>
                      </a:solidFill>
                    </a:lnT>
                    <a:lnB w="12700">
                      <a:solidFill>
                        <a:schemeClr val="tx1">
                          <a:alpha val="100000"/>
                        </a:schemeClr>
                      </a:solidFill>
                    </a:lnB>
                    <a:solidFill>
                      <a:schemeClr val="tx2">
                        <a:lumMod val="20000"/>
                        <a:lumOff val="80000"/>
                        <a:alpha val="100000"/>
                      </a:schemeClr>
                    </a:solidFill>
                  </a:tcPr>
                </a:tc>
                <a:tc hMerge="1">
                  <a:txBody>
                    <a:bodyPr/>
                    <a:lstStyle/>
                    <a:p>
                      <a:endParaRPr sz="1400"/>
                    </a:p>
                  </a:txBody>
                  <a:tcPr>
                    <a:lnL w="12700">
                      <a:solidFill>
                        <a:schemeClr val="tx1">
                          <a:alpha val="100000"/>
                        </a:schemeClr>
                      </a:solidFill>
                    </a:lnL>
                    <a:lnR w="12700">
                      <a:solidFill>
                        <a:schemeClr val="tx1">
                          <a:alpha val="100000"/>
                        </a:schemeClr>
                      </a:solidFill>
                    </a:lnR>
                    <a:lnT w="12700">
                      <a:solidFill>
                        <a:schemeClr val="tx1">
                          <a:alpha val="100000"/>
                        </a:schemeClr>
                      </a:solidFill>
                    </a:lnT>
                    <a:lnB w="12700">
                      <a:solidFill>
                        <a:schemeClr val="tx1">
                          <a:alpha val="100000"/>
                        </a:schemeClr>
                      </a:solidFill>
                    </a:lnB>
                    <a:solidFill>
                      <a:schemeClr val="tx2">
                        <a:lumMod val="20000"/>
                        <a:lumOff val="80000"/>
                        <a:alpha val="100000"/>
                      </a:schemeClr>
                    </a:solidFill>
                  </a:tcPr>
                </a:tc>
                <a:tc hMerge="1">
                  <a:txBody>
                    <a:bodyPr/>
                    <a:lstStyle/>
                    <a:p>
                      <a:endParaRPr sz="1400"/>
                    </a:p>
                  </a:txBody>
                  <a:tcPr>
                    <a:lnL w="12700">
                      <a:solidFill>
                        <a:schemeClr val="tx1">
                          <a:alpha val="100000"/>
                        </a:schemeClr>
                      </a:solidFill>
                    </a:lnL>
                    <a:lnR w="12700">
                      <a:solidFill>
                        <a:schemeClr val="tx1">
                          <a:alpha val="100000"/>
                        </a:schemeClr>
                      </a:solidFill>
                    </a:lnR>
                    <a:lnT w="12700">
                      <a:solidFill>
                        <a:schemeClr val="tx1">
                          <a:alpha val="100000"/>
                        </a:schemeClr>
                      </a:solidFill>
                    </a:lnT>
                    <a:lnB w="12700">
                      <a:solidFill>
                        <a:schemeClr val="tx1">
                          <a:alpha val="100000"/>
                        </a:schemeClr>
                      </a:solidFill>
                    </a:lnB>
                    <a:solidFill>
                      <a:schemeClr val="tx2">
                        <a:lumMod val="20000"/>
                        <a:lumOff val="80000"/>
                        <a:alpha val="100000"/>
                      </a:schemeClr>
                    </a:solidFill>
                  </a:tcPr>
                </a:tc>
                <a:tc>
                  <a:txBody>
                    <a:bodyPr/>
                    <a:lstStyle/>
                    <a:p>
                      <a:endParaRPr sz="800"/>
                    </a:p>
                  </a:txBody>
                  <a:tcPr>
                    <a:lnL w="12700">
                      <a:solidFill>
                        <a:schemeClr val="tx1">
                          <a:alpha val="100000"/>
                        </a:schemeClr>
                      </a:solidFill>
                    </a:lnL>
                    <a:lnR w="12700">
                      <a:solidFill>
                        <a:schemeClr val="tx1">
                          <a:alpha val="100000"/>
                        </a:schemeClr>
                      </a:solidFill>
                    </a:lnR>
                    <a:lnT w="12700">
                      <a:solidFill>
                        <a:schemeClr val="tx1">
                          <a:alpha val="100000"/>
                        </a:schemeClr>
                      </a:solidFill>
                    </a:lnT>
                    <a:lnB w="12700">
                      <a:solidFill>
                        <a:schemeClr val="tx1">
                          <a:alpha val="100000"/>
                        </a:schemeClr>
                      </a:solidFill>
                    </a:lnB>
                    <a:solidFill>
                      <a:schemeClr val="accent2">
                        <a:alpha val="100000"/>
                      </a:schemeClr>
                    </a:solidFill>
                  </a:tcPr>
                </a:tc>
                <a:tc>
                  <a:txBody>
                    <a:bodyPr/>
                    <a:lstStyle/>
                    <a:p>
                      <a:endParaRPr sz="800"/>
                    </a:p>
                  </a:txBody>
                  <a:tcPr>
                    <a:lnL w="12700">
                      <a:solidFill>
                        <a:schemeClr val="tx1">
                          <a:alpha val="100000"/>
                        </a:schemeClr>
                      </a:solidFill>
                    </a:lnL>
                    <a:lnR w="12700">
                      <a:solidFill>
                        <a:schemeClr val="tx1">
                          <a:alpha val="100000"/>
                        </a:schemeClr>
                      </a:solidFill>
                    </a:lnR>
                    <a:lnT w="12700">
                      <a:solidFill>
                        <a:schemeClr val="tx1">
                          <a:alpha val="100000"/>
                        </a:schemeClr>
                      </a:solidFill>
                    </a:lnT>
                    <a:lnB w="12700">
                      <a:solidFill>
                        <a:schemeClr val="tx1">
                          <a:alpha val="100000"/>
                        </a:schemeClr>
                      </a:solidFill>
                    </a:lnB>
                    <a:solidFill>
                      <a:schemeClr val="tx2">
                        <a:lumMod val="20000"/>
                        <a:lumOff val="80000"/>
                        <a:alpha val="100000"/>
                      </a:schemeClr>
                    </a:solidFill>
                  </a:tcPr>
                </a:tc>
                <a:extLst>
                  <a:ext uri="{0D108BD9-81ED-4DB2-BD59-A6C34878D82A}">
                    <a16:rowId xmlns:a16="http://schemas.microsoft.com/office/drawing/2014/main" val="7"/>
                  </a:ext>
                </a:extLst>
              </a:tr>
              <a:tr h="330200">
                <a:tc vMerge="1">
                  <a:txBody>
                    <a:bodyPr/>
                    <a:lstStyle/>
                    <a:p>
                      <a:endParaRPr/>
                    </a:p>
                  </a:txBody>
                  <a:tcPr>
                    <a:lnL w="12700">
                      <a:solidFill>
                        <a:schemeClr val="tx1">
                          <a:alpha val="100000"/>
                        </a:schemeClr>
                      </a:solidFill>
                    </a:lnL>
                    <a:lnR w="12700">
                      <a:solidFill>
                        <a:schemeClr val="tx1">
                          <a:alpha val="100000"/>
                        </a:schemeClr>
                      </a:solidFill>
                    </a:lnR>
                    <a:lnT w="12700">
                      <a:solidFill>
                        <a:schemeClr val="tx1">
                          <a:alpha val="100000"/>
                        </a:schemeClr>
                      </a:solidFill>
                    </a:lnT>
                    <a:lnB w="12700">
                      <a:solidFill>
                        <a:schemeClr val="tx1">
                          <a:alpha val="100000"/>
                        </a:schemeClr>
                      </a:solidFill>
                    </a:lnB>
                  </a:tcPr>
                </a:tc>
                <a:tc gridSpan="3">
                  <a:txBody>
                    <a:bodyPr/>
                    <a:lstStyle/>
                    <a:p>
                      <a:pPr algn="ctr"/>
                      <a:r>
                        <a:rPr lang="en-US" sz="1200" b="0"/>
                        <a:t>T0</a:t>
                      </a:r>
                      <a:endParaRPr/>
                    </a:p>
                  </a:txBody>
                  <a:tcPr anchor="ctr">
                    <a:lnL w="12700">
                      <a:solidFill>
                        <a:schemeClr val="tx1">
                          <a:alpha val="100000"/>
                        </a:schemeClr>
                      </a:solidFill>
                    </a:lnL>
                    <a:lnR w="12700">
                      <a:solidFill>
                        <a:schemeClr val="tx1">
                          <a:alpha val="100000"/>
                        </a:schemeClr>
                      </a:solidFill>
                    </a:lnR>
                    <a:lnT w="12700">
                      <a:solidFill>
                        <a:schemeClr val="tx1">
                          <a:alpha val="100000"/>
                        </a:schemeClr>
                      </a:solidFill>
                    </a:lnT>
                    <a:lnB w="12700">
                      <a:solidFill>
                        <a:schemeClr val="tx1">
                          <a:alpha val="100000"/>
                        </a:schemeClr>
                      </a:solidFill>
                    </a:lnB>
                  </a:tcPr>
                </a:tc>
                <a:tc hMerge="1">
                  <a:txBody>
                    <a:bodyPr/>
                    <a:lstStyle/>
                    <a:p>
                      <a:pPr algn="ctr"/>
                      <a:endParaRPr lang="en-US" sz="1300" b="0"/>
                    </a:p>
                  </a:txBody>
                  <a:tcPr anchor="ctr">
                    <a:lnL w="12700">
                      <a:solidFill>
                        <a:schemeClr val="tx1">
                          <a:alpha val="100000"/>
                        </a:schemeClr>
                      </a:solidFill>
                    </a:lnL>
                    <a:lnR w="12700">
                      <a:solidFill>
                        <a:schemeClr val="tx1">
                          <a:alpha val="100000"/>
                        </a:schemeClr>
                      </a:solidFill>
                    </a:lnR>
                    <a:lnT w="12700">
                      <a:solidFill>
                        <a:schemeClr val="tx1">
                          <a:alpha val="100000"/>
                        </a:schemeClr>
                      </a:solidFill>
                    </a:lnT>
                    <a:lnB w="12700">
                      <a:solidFill>
                        <a:schemeClr val="tx1">
                          <a:alpha val="100000"/>
                        </a:schemeClr>
                      </a:solidFill>
                    </a:lnB>
                  </a:tcPr>
                </a:tc>
                <a:tc hMerge="1">
                  <a:txBody>
                    <a:bodyPr/>
                    <a:lstStyle/>
                    <a:p>
                      <a:pPr algn="ctr"/>
                      <a:endParaRPr lang="en-US" sz="800" b="0"/>
                    </a:p>
                  </a:txBody>
                  <a:tcPr anchor="ctr">
                    <a:lnL w="12700">
                      <a:solidFill>
                        <a:schemeClr val="tx1">
                          <a:alpha val="100000"/>
                        </a:schemeClr>
                      </a:solidFill>
                    </a:lnL>
                    <a:lnR w="12700">
                      <a:solidFill>
                        <a:schemeClr val="tx1">
                          <a:alpha val="100000"/>
                        </a:schemeClr>
                      </a:solidFill>
                    </a:lnR>
                    <a:lnT w="12700">
                      <a:solidFill>
                        <a:schemeClr val="tx1">
                          <a:alpha val="100000"/>
                        </a:schemeClr>
                      </a:solidFill>
                    </a:lnT>
                    <a:lnB w="12700">
                      <a:solidFill>
                        <a:schemeClr val="tx1">
                          <a:alpha val="100000"/>
                        </a:schemeClr>
                      </a:solidFill>
                    </a:lnB>
                  </a:tcPr>
                </a:tc>
                <a:tc>
                  <a:txBody>
                    <a:bodyPr/>
                    <a:lstStyle/>
                    <a:p>
                      <a:endParaRPr sz="800"/>
                    </a:p>
                  </a:txBody>
                  <a:tcPr>
                    <a:lnL w="12700">
                      <a:solidFill>
                        <a:schemeClr val="tx1">
                          <a:alpha val="100000"/>
                        </a:schemeClr>
                      </a:solidFill>
                    </a:lnL>
                    <a:lnR w="12700">
                      <a:solidFill>
                        <a:schemeClr val="tx1">
                          <a:alpha val="100000"/>
                        </a:schemeClr>
                      </a:solidFill>
                    </a:lnR>
                    <a:lnT w="12700">
                      <a:solidFill>
                        <a:schemeClr val="tx1">
                          <a:alpha val="100000"/>
                        </a:schemeClr>
                      </a:solidFill>
                    </a:lnT>
                    <a:lnB w="12700">
                      <a:solidFill>
                        <a:schemeClr val="tx1">
                          <a:alpha val="100000"/>
                        </a:schemeClr>
                      </a:solidFill>
                    </a:lnB>
                    <a:solidFill>
                      <a:schemeClr val="tx2">
                        <a:lumMod val="20000"/>
                        <a:lumOff val="80000"/>
                        <a:alpha val="100000"/>
                      </a:schemeClr>
                    </a:solidFill>
                  </a:tcPr>
                </a:tc>
                <a:tc>
                  <a:txBody>
                    <a:bodyPr/>
                    <a:lstStyle/>
                    <a:p>
                      <a:endParaRPr sz="800"/>
                    </a:p>
                  </a:txBody>
                  <a:tcPr>
                    <a:lnL w="12700">
                      <a:solidFill>
                        <a:schemeClr val="tx1">
                          <a:alpha val="100000"/>
                        </a:schemeClr>
                      </a:solidFill>
                    </a:lnL>
                    <a:lnR w="12700">
                      <a:solidFill>
                        <a:schemeClr val="tx1">
                          <a:alpha val="100000"/>
                        </a:schemeClr>
                      </a:solidFill>
                    </a:lnR>
                    <a:lnT w="12700">
                      <a:solidFill>
                        <a:schemeClr val="tx1">
                          <a:alpha val="100000"/>
                        </a:schemeClr>
                      </a:solidFill>
                    </a:lnT>
                    <a:lnB w="12700">
                      <a:solidFill>
                        <a:schemeClr val="tx1">
                          <a:alpha val="100000"/>
                        </a:schemeClr>
                      </a:solidFill>
                    </a:lnB>
                    <a:solidFill>
                      <a:schemeClr val="tx2">
                        <a:lumMod val="20000"/>
                        <a:lumOff val="80000"/>
                        <a:alpha val="100000"/>
                      </a:schemeClr>
                    </a:solidFill>
                  </a:tcPr>
                </a:tc>
                <a:tc>
                  <a:txBody>
                    <a:bodyPr/>
                    <a:lstStyle/>
                    <a:p>
                      <a:endParaRPr sz="800"/>
                    </a:p>
                  </a:txBody>
                  <a:tcPr>
                    <a:lnL w="12700">
                      <a:solidFill>
                        <a:schemeClr val="tx1">
                          <a:alpha val="100000"/>
                        </a:schemeClr>
                      </a:solidFill>
                    </a:lnL>
                    <a:lnR w="12700">
                      <a:solidFill>
                        <a:schemeClr val="tx1">
                          <a:alpha val="100000"/>
                        </a:schemeClr>
                      </a:solidFill>
                    </a:lnR>
                    <a:lnT w="12700">
                      <a:solidFill>
                        <a:schemeClr val="tx1">
                          <a:alpha val="100000"/>
                        </a:schemeClr>
                      </a:solidFill>
                    </a:lnT>
                    <a:lnB w="12700">
                      <a:solidFill>
                        <a:schemeClr val="tx1">
                          <a:alpha val="100000"/>
                        </a:schemeClr>
                      </a:solidFill>
                    </a:lnB>
                    <a:solidFill>
                      <a:srgbClr val="FFE995">
                        <a:alpha val="100000"/>
                      </a:srgbClr>
                    </a:solidFill>
                  </a:tcPr>
                </a:tc>
                <a:tc>
                  <a:txBody>
                    <a:bodyPr/>
                    <a:lstStyle/>
                    <a:p>
                      <a:endParaRPr sz="800"/>
                    </a:p>
                  </a:txBody>
                  <a:tcPr>
                    <a:lnL w="12700">
                      <a:solidFill>
                        <a:schemeClr val="tx1">
                          <a:alpha val="100000"/>
                        </a:schemeClr>
                      </a:solidFill>
                    </a:lnL>
                    <a:lnR w="12700">
                      <a:solidFill>
                        <a:schemeClr val="tx1">
                          <a:alpha val="100000"/>
                        </a:schemeClr>
                      </a:solidFill>
                    </a:lnR>
                    <a:lnT w="12700">
                      <a:solidFill>
                        <a:schemeClr val="tx1">
                          <a:alpha val="100000"/>
                        </a:schemeClr>
                      </a:solidFill>
                    </a:lnT>
                    <a:lnB w="12700">
                      <a:solidFill>
                        <a:schemeClr val="tx1">
                          <a:alpha val="100000"/>
                        </a:schemeClr>
                      </a:solidFill>
                    </a:lnB>
                    <a:solidFill>
                      <a:srgbClr val="FFE995">
                        <a:alpha val="100000"/>
                      </a:srgbClr>
                    </a:solidFill>
                  </a:tcPr>
                </a:tc>
                <a:tc>
                  <a:txBody>
                    <a:bodyPr/>
                    <a:lstStyle/>
                    <a:p>
                      <a:endParaRPr sz="800"/>
                    </a:p>
                  </a:txBody>
                  <a:tcPr>
                    <a:lnL w="12700">
                      <a:solidFill>
                        <a:schemeClr val="tx1">
                          <a:alpha val="100000"/>
                        </a:schemeClr>
                      </a:solidFill>
                    </a:lnL>
                    <a:lnR w="12700">
                      <a:solidFill>
                        <a:schemeClr val="tx1">
                          <a:alpha val="100000"/>
                        </a:schemeClr>
                      </a:solidFill>
                    </a:lnR>
                    <a:lnT w="12700">
                      <a:solidFill>
                        <a:schemeClr val="tx1">
                          <a:alpha val="100000"/>
                        </a:schemeClr>
                      </a:solidFill>
                    </a:lnT>
                    <a:lnB w="12700">
                      <a:solidFill>
                        <a:schemeClr val="tx1">
                          <a:alpha val="100000"/>
                        </a:schemeClr>
                      </a:solidFill>
                    </a:lnB>
                    <a:solidFill>
                      <a:schemeClr val="tx2">
                        <a:lumMod val="20000"/>
                        <a:lumOff val="80000"/>
                        <a:alpha val="100000"/>
                      </a:schemeClr>
                    </a:solidFill>
                  </a:tcPr>
                </a:tc>
                <a:tc>
                  <a:txBody>
                    <a:bodyPr/>
                    <a:lstStyle/>
                    <a:p>
                      <a:endParaRPr sz="800"/>
                    </a:p>
                  </a:txBody>
                  <a:tcPr>
                    <a:lnL w="12700">
                      <a:solidFill>
                        <a:schemeClr val="tx1">
                          <a:alpha val="100000"/>
                        </a:schemeClr>
                      </a:solidFill>
                    </a:lnL>
                    <a:lnR w="12700">
                      <a:solidFill>
                        <a:schemeClr val="tx1">
                          <a:alpha val="100000"/>
                        </a:schemeClr>
                      </a:solidFill>
                    </a:lnR>
                    <a:lnT w="12700">
                      <a:solidFill>
                        <a:schemeClr val="tx1">
                          <a:alpha val="100000"/>
                        </a:schemeClr>
                      </a:solidFill>
                    </a:lnT>
                    <a:lnB w="12700">
                      <a:solidFill>
                        <a:schemeClr val="tx1">
                          <a:alpha val="100000"/>
                        </a:schemeClr>
                      </a:solidFill>
                    </a:lnB>
                    <a:solidFill>
                      <a:srgbClr val="FFE995">
                        <a:alpha val="100000"/>
                      </a:srgbClr>
                    </a:solidFill>
                  </a:tcPr>
                </a:tc>
                <a:tc>
                  <a:txBody>
                    <a:bodyPr/>
                    <a:lstStyle/>
                    <a:p>
                      <a:endParaRPr sz="800"/>
                    </a:p>
                  </a:txBody>
                  <a:tcPr>
                    <a:lnL w="12700">
                      <a:solidFill>
                        <a:schemeClr val="tx1">
                          <a:alpha val="100000"/>
                        </a:schemeClr>
                      </a:solidFill>
                    </a:lnL>
                    <a:lnR w="12700">
                      <a:solidFill>
                        <a:schemeClr val="tx1">
                          <a:alpha val="100000"/>
                        </a:schemeClr>
                      </a:solidFill>
                    </a:lnR>
                    <a:lnT w="12700">
                      <a:solidFill>
                        <a:schemeClr val="tx1">
                          <a:alpha val="100000"/>
                        </a:schemeClr>
                      </a:solidFill>
                    </a:lnT>
                    <a:lnB w="12700">
                      <a:solidFill>
                        <a:schemeClr val="tx1">
                          <a:alpha val="100000"/>
                        </a:schemeClr>
                      </a:solidFill>
                    </a:lnB>
                    <a:solidFill>
                      <a:srgbClr val="FFE995">
                        <a:alpha val="100000"/>
                      </a:srgbClr>
                    </a:solidFill>
                  </a:tcPr>
                </a:tc>
                <a:tc>
                  <a:txBody>
                    <a:bodyPr/>
                    <a:lstStyle/>
                    <a:p>
                      <a:endParaRPr sz="800"/>
                    </a:p>
                  </a:txBody>
                  <a:tcPr>
                    <a:lnL w="12700">
                      <a:solidFill>
                        <a:schemeClr val="tx1">
                          <a:alpha val="100000"/>
                        </a:schemeClr>
                      </a:solidFill>
                    </a:lnL>
                    <a:lnR w="12700">
                      <a:solidFill>
                        <a:schemeClr val="tx1">
                          <a:alpha val="100000"/>
                        </a:schemeClr>
                      </a:solidFill>
                    </a:lnR>
                    <a:lnT w="12700">
                      <a:solidFill>
                        <a:schemeClr val="tx1">
                          <a:alpha val="100000"/>
                        </a:schemeClr>
                      </a:solidFill>
                    </a:lnT>
                    <a:lnB w="12700">
                      <a:solidFill>
                        <a:schemeClr val="tx1">
                          <a:alpha val="100000"/>
                        </a:schemeClr>
                      </a:solidFill>
                    </a:lnB>
                    <a:solidFill>
                      <a:schemeClr val="tx2">
                        <a:lumMod val="20000"/>
                        <a:lumOff val="80000"/>
                        <a:alpha val="100000"/>
                      </a:schemeClr>
                    </a:solidFill>
                  </a:tcPr>
                </a:tc>
                <a:extLst>
                  <a:ext uri="{0D108BD9-81ED-4DB2-BD59-A6C34878D82A}">
                    <a16:rowId xmlns:a16="http://schemas.microsoft.com/office/drawing/2014/main" val="8"/>
                  </a:ext>
                </a:extLst>
              </a:tr>
              <a:tr h="330200">
                <a:tc rowSpan="5">
                  <a:txBody>
                    <a:bodyPr/>
                    <a:lstStyle/>
                    <a:p>
                      <a:pPr algn="ctr"/>
                      <a:r>
                        <a:rPr lang="en-US" sz="1200" b="1"/>
                        <a:t>PID</a:t>
                      </a:r>
                      <a:endParaRPr/>
                    </a:p>
                  </a:txBody>
                  <a:tcPr anchor="ctr">
                    <a:lnL w="12700">
                      <a:solidFill>
                        <a:schemeClr val="tx1">
                          <a:alpha val="100000"/>
                        </a:schemeClr>
                      </a:solidFill>
                    </a:lnL>
                    <a:lnR w="12700">
                      <a:solidFill>
                        <a:schemeClr val="tx1">
                          <a:alpha val="100000"/>
                        </a:schemeClr>
                      </a:solidFill>
                    </a:lnR>
                    <a:lnT w="12700">
                      <a:solidFill>
                        <a:schemeClr val="tx1">
                          <a:alpha val="100000"/>
                        </a:schemeClr>
                      </a:solidFill>
                    </a:lnT>
                    <a:lnB w="12700">
                      <a:solidFill>
                        <a:schemeClr val="tx1">
                          <a:alpha val="100000"/>
                        </a:schemeClr>
                      </a:solidFill>
                    </a:lnB>
                  </a:tcPr>
                </a:tc>
                <a:tc gridSpan="3">
                  <a:txBody>
                    <a:bodyPr/>
                    <a:lstStyle/>
                    <a:p>
                      <a:pPr algn="ctr"/>
                      <a:r>
                        <a:rPr lang="en-US" sz="1200" b="0"/>
                        <a:t>sub-detector PID</a:t>
                      </a:r>
                      <a:endParaRPr/>
                    </a:p>
                  </a:txBody>
                  <a:tcPr anchor="ctr">
                    <a:lnL w="12700">
                      <a:solidFill>
                        <a:schemeClr val="tx1">
                          <a:alpha val="100000"/>
                        </a:schemeClr>
                      </a:solidFill>
                    </a:lnL>
                    <a:lnR w="12700">
                      <a:solidFill>
                        <a:schemeClr val="tx1">
                          <a:alpha val="100000"/>
                        </a:schemeClr>
                      </a:solidFill>
                    </a:lnR>
                    <a:lnT w="12700">
                      <a:solidFill>
                        <a:schemeClr val="tx1">
                          <a:alpha val="100000"/>
                        </a:schemeClr>
                      </a:solidFill>
                    </a:lnT>
                    <a:lnB w="12700">
                      <a:solidFill>
                        <a:schemeClr val="tx1">
                          <a:alpha val="100000"/>
                        </a:schemeClr>
                      </a:solidFill>
                    </a:lnB>
                  </a:tcPr>
                </a:tc>
                <a:tc hMerge="1">
                  <a:txBody>
                    <a:bodyPr/>
                    <a:lstStyle/>
                    <a:p>
                      <a:pPr algn="ctr"/>
                      <a:endParaRPr lang="en-US" sz="1300" b="0"/>
                    </a:p>
                  </a:txBody>
                  <a:tcPr anchor="ctr">
                    <a:lnL w="12700">
                      <a:solidFill>
                        <a:schemeClr val="tx1">
                          <a:alpha val="100000"/>
                        </a:schemeClr>
                      </a:solidFill>
                    </a:lnL>
                    <a:lnR w="12700">
                      <a:solidFill>
                        <a:schemeClr val="tx1">
                          <a:alpha val="100000"/>
                        </a:schemeClr>
                      </a:solidFill>
                    </a:lnR>
                    <a:lnT w="12700">
                      <a:solidFill>
                        <a:schemeClr val="tx1">
                          <a:alpha val="100000"/>
                        </a:schemeClr>
                      </a:solidFill>
                    </a:lnT>
                    <a:lnB w="12700">
                      <a:solidFill>
                        <a:schemeClr val="tx1">
                          <a:alpha val="100000"/>
                        </a:schemeClr>
                      </a:solidFill>
                    </a:lnB>
                  </a:tcPr>
                </a:tc>
                <a:tc hMerge="1">
                  <a:txBody>
                    <a:bodyPr/>
                    <a:lstStyle/>
                    <a:p>
                      <a:pPr algn="ctr"/>
                      <a:endParaRPr lang="en-US" sz="800" b="0"/>
                    </a:p>
                  </a:txBody>
                  <a:tcPr anchor="ctr">
                    <a:lnL w="12700">
                      <a:solidFill>
                        <a:schemeClr val="tx1">
                          <a:alpha val="100000"/>
                        </a:schemeClr>
                      </a:solidFill>
                    </a:lnL>
                    <a:lnR w="12700">
                      <a:solidFill>
                        <a:schemeClr val="tx1">
                          <a:alpha val="100000"/>
                        </a:schemeClr>
                      </a:solidFill>
                    </a:lnR>
                    <a:lnT w="12700">
                      <a:solidFill>
                        <a:schemeClr val="tx1">
                          <a:alpha val="100000"/>
                        </a:schemeClr>
                      </a:solidFill>
                    </a:lnT>
                    <a:lnB w="12700">
                      <a:solidFill>
                        <a:schemeClr val="tx1">
                          <a:alpha val="100000"/>
                        </a:schemeClr>
                      </a:solidFill>
                    </a:lnB>
                  </a:tcPr>
                </a:tc>
                <a:tc>
                  <a:txBody>
                    <a:bodyPr/>
                    <a:lstStyle/>
                    <a:p>
                      <a:endParaRPr sz="800"/>
                    </a:p>
                  </a:txBody>
                  <a:tcPr>
                    <a:lnL w="12700">
                      <a:solidFill>
                        <a:schemeClr val="tx1">
                          <a:alpha val="100000"/>
                        </a:schemeClr>
                      </a:solidFill>
                    </a:lnL>
                    <a:lnR w="12700">
                      <a:solidFill>
                        <a:schemeClr val="tx1">
                          <a:alpha val="100000"/>
                        </a:schemeClr>
                      </a:solidFill>
                    </a:lnR>
                    <a:lnT w="12700">
                      <a:solidFill>
                        <a:schemeClr val="tx1">
                          <a:alpha val="100000"/>
                        </a:schemeClr>
                      </a:solidFill>
                    </a:lnT>
                    <a:lnB w="12700">
                      <a:solidFill>
                        <a:schemeClr val="tx1">
                          <a:alpha val="100000"/>
                        </a:schemeClr>
                      </a:solidFill>
                    </a:lnB>
                    <a:solidFill>
                      <a:schemeClr val="tx2">
                        <a:lumMod val="20000"/>
                        <a:lumOff val="80000"/>
                        <a:alpha val="100000"/>
                      </a:schemeClr>
                    </a:solidFill>
                  </a:tcPr>
                </a:tc>
                <a:tc>
                  <a:txBody>
                    <a:bodyPr/>
                    <a:lstStyle/>
                    <a:p>
                      <a:endParaRPr sz="800"/>
                    </a:p>
                  </a:txBody>
                  <a:tcPr>
                    <a:lnL w="12700">
                      <a:solidFill>
                        <a:schemeClr val="tx1">
                          <a:alpha val="100000"/>
                        </a:schemeClr>
                      </a:solidFill>
                    </a:lnL>
                    <a:lnR w="12700">
                      <a:solidFill>
                        <a:schemeClr val="tx1">
                          <a:alpha val="100000"/>
                        </a:schemeClr>
                      </a:solidFill>
                    </a:lnR>
                    <a:lnT w="12700">
                      <a:solidFill>
                        <a:schemeClr val="tx1">
                          <a:alpha val="100000"/>
                        </a:schemeClr>
                      </a:solidFill>
                    </a:lnT>
                    <a:lnB w="12700">
                      <a:solidFill>
                        <a:schemeClr val="tx1">
                          <a:alpha val="100000"/>
                        </a:schemeClr>
                      </a:solidFill>
                    </a:lnB>
                    <a:solidFill>
                      <a:schemeClr val="tx2">
                        <a:lumMod val="20000"/>
                        <a:lumOff val="80000"/>
                        <a:alpha val="100000"/>
                      </a:schemeClr>
                    </a:solidFill>
                  </a:tcPr>
                </a:tc>
                <a:tc>
                  <a:txBody>
                    <a:bodyPr/>
                    <a:lstStyle/>
                    <a:p>
                      <a:endParaRPr sz="800"/>
                    </a:p>
                  </a:txBody>
                  <a:tcPr>
                    <a:lnL w="12700">
                      <a:solidFill>
                        <a:schemeClr val="tx1">
                          <a:alpha val="100000"/>
                        </a:schemeClr>
                      </a:solidFill>
                    </a:lnL>
                    <a:lnR w="12700">
                      <a:solidFill>
                        <a:schemeClr val="tx1">
                          <a:alpha val="100000"/>
                        </a:schemeClr>
                      </a:solidFill>
                    </a:lnR>
                    <a:lnT w="12700">
                      <a:solidFill>
                        <a:schemeClr val="tx1">
                          <a:alpha val="100000"/>
                        </a:schemeClr>
                      </a:solidFill>
                    </a:lnT>
                    <a:lnB w="12700">
                      <a:solidFill>
                        <a:schemeClr val="tx1">
                          <a:alpha val="100000"/>
                        </a:schemeClr>
                      </a:solidFill>
                    </a:lnB>
                    <a:solidFill>
                      <a:srgbClr val="D1F0E0">
                        <a:alpha val="100000"/>
                      </a:srgbClr>
                    </a:solidFill>
                  </a:tcPr>
                </a:tc>
                <a:tc>
                  <a:txBody>
                    <a:bodyPr/>
                    <a:lstStyle/>
                    <a:p>
                      <a:endParaRPr sz="800"/>
                    </a:p>
                  </a:txBody>
                  <a:tcPr>
                    <a:lnL w="12700">
                      <a:solidFill>
                        <a:schemeClr val="tx1">
                          <a:alpha val="100000"/>
                        </a:schemeClr>
                      </a:solidFill>
                    </a:lnL>
                    <a:lnR w="12700">
                      <a:solidFill>
                        <a:schemeClr val="tx1">
                          <a:alpha val="100000"/>
                        </a:schemeClr>
                      </a:solidFill>
                    </a:lnR>
                    <a:lnT w="12700">
                      <a:solidFill>
                        <a:schemeClr val="tx1">
                          <a:alpha val="100000"/>
                        </a:schemeClr>
                      </a:solidFill>
                    </a:lnT>
                    <a:lnB w="12700">
                      <a:solidFill>
                        <a:schemeClr val="tx1">
                          <a:alpha val="100000"/>
                        </a:schemeClr>
                      </a:solidFill>
                    </a:lnB>
                    <a:solidFill>
                      <a:schemeClr val="accent2">
                        <a:lumMod val="20000"/>
                        <a:lumOff val="80000"/>
                        <a:alpha val="100000"/>
                      </a:schemeClr>
                    </a:solidFill>
                  </a:tcPr>
                </a:tc>
                <a:tc>
                  <a:txBody>
                    <a:bodyPr/>
                    <a:lstStyle/>
                    <a:p>
                      <a:endParaRPr sz="800"/>
                    </a:p>
                  </a:txBody>
                  <a:tcPr>
                    <a:lnL w="12700">
                      <a:solidFill>
                        <a:schemeClr val="tx1">
                          <a:alpha val="100000"/>
                        </a:schemeClr>
                      </a:solidFill>
                    </a:lnL>
                    <a:lnR w="12700">
                      <a:solidFill>
                        <a:schemeClr val="tx1">
                          <a:alpha val="100000"/>
                        </a:schemeClr>
                      </a:solidFill>
                    </a:lnR>
                    <a:lnT w="12700">
                      <a:solidFill>
                        <a:schemeClr val="tx1">
                          <a:alpha val="100000"/>
                        </a:schemeClr>
                      </a:solidFill>
                    </a:lnT>
                    <a:lnB w="12700">
                      <a:solidFill>
                        <a:schemeClr val="tx1">
                          <a:alpha val="100000"/>
                        </a:schemeClr>
                      </a:solidFill>
                    </a:lnB>
                    <a:solidFill>
                      <a:schemeClr val="accent2">
                        <a:alpha val="100000"/>
                      </a:schemeClr>
                    </a:solidFill>
                  </a:tcPr>
                </a:tc>
                <a:tc>
                  <a:txBody>
                    <a:bodyPr/>
                    <a:lstStyle/>
                    <a:p>
                      <a:endParaRPr sz="800"/>
                    </a:p>
                  </a:txBody>
                  <a:tcPr>
                    <a:lnL w="12700">
                      <a:solidFill>
                        <a:schemeClr val="tx1">
                          <a:alpha val="100000"/>
                        </a:schemeClr>
                      </a:solidFill>
                    </a:lnL>
                    <a:lnR w="12700">
                      <a:solidFill>
                        <a:schemeClr val="tx1">
                          <a:alpha val="100000"/>
                        </a:schemeClr>
                      </a:solidFill>
                    </a:lnR>
                    <a:lnT w="12700">
                      <a:solidFill>
                        <a:schemeClr val="tx1">
                          <a:alpha val="100000"/>
                        </a:schemeClr>
                      </a:solidFill>
                    </a:lnT>
                    <a:lnB w="12700">
                      <a:solidFill>
                        <a:schemeClr val="tx1">
                          <a:alpha val="100000"/>
                        </a:schemeClr>
                      </a:solidFill>
                    </a:lnB>
                    <a:solidFill>
                      <a:schemeClr val="accent2">
                        <a:alpha val="100000"/>
                      </a:schemeClr>
                    </a:solidFill>
                  </a:tcPr>
                </a:tc>
                <a:tc>
                  <a:txBody>
                    <a:bodyPr/>
                    <a:lstStyle/>
                    <a:p>
                      <a:endParaRPr sz="800"/>
                    </a:p>
                  </a:txBody>
                  <a:tcPr>
                    <a:lnL w="12700">
                      <a:solidFill>
                        <a:schemeClr val="tx1">
                          <a:alpha val="100000"/>
                        </a:schemeClr>
                      </a:solidFill>
                    </a:lnL>
                    <a:lnR w="12700">
                      <a:solidFill>
                        <a:schemeClr val="tx1">
                          <a:alpha val="100000"/>
                        </a:schemeClr>
                      </a:solidFill>
                    </a:lnR>
                    <a:lnT w="12700">
                      <a:solidFill>
                        <a:schemeClr val="tx1">
                          <a:alpha val="100000"/>
                        </a:schemeClr>
                      </a:solidFill>
                    </a:lnT>
                    <a:lnB w="12700">
                      <a:solidFill>
                        <a:schemeClr val="tx1">
                          <a:alpha val="100000"/>
                        </a:schemeClr>
                      </a:solidFill>
                    </a:lnB>
                    <a:solidFill>
                      <a:srgbClr val="D1F0E0">
                        <a:alpha val="100000"/>
                      </a:srgbClr>
                    </a:solidFill>
                  </a:tcPr>
                </a:tc>
                <a:tc>
                  <a:txBody>
                    <a:bodyPr/>
                    <a:lstStyle/>
                    <a:p>
                      <a:endParaRPr sz="800"/>
                    </a:p>
                  </a:txBody>
                  <a:tcPr>
                    <a:lnL w="12700">
                      <a:solidFill>
                        <a:schemeClr val="tx1">
                          <a:alpha val="100000"/>
                        </a:schemeClr>
                      </a:solidFill>
                    </a:lnL>
                    <a:lnR w="12700">
                      <a:solidFill>
                        <a:schemeClr val="tx1">
                          <a:alpha val="100000"/>
                        </a:schemeClr>
                      </a:solidFill>
                    </a:lnR>
                    <a:lnT w="12700">
                      <a:solidFill>
                        <a:schemeClr val="tx1">
                          <a:alpha val="100000"/>
                        </a:schemeClr>
                      </a:solidFill>
                    </a:lnT>
                    <a:lnB w="12700">
                      <a:solidFill>
                        <a:schemeClr val="tx1">
                          <a:alpha val="100000"/>
                        </a:schemeClr>
                      </a:solidFill>
                    </a:lnB>
                    <a:solidFill>
                      <a:schemeClr val="accent2">
                        <a:lumMod val="20000"/>
                        <a:lumOff val="80000"/>
                        <a:alpha val="100000"/>
                      </a:schemeClr>
                    </a:solidFill>
                  </a:tcPr>
                </a:tc>
                <a:extLst>
                  <a:ext uri="{0D108BD9-81ED-4DB2-BD59-A6C34878D82A}">
                    <a16:rowId xmlns:a16="http://schemas.microsoft.com/office/drawing/2014/main" val="9"/>
                  </a:ext>
                </a:extLst>
              </a:tr>
              <a:tr h="158750">
                <a:tc vMerge="1">
                  <a:txBody>
                    <a:bodyPr/>
                    <a:lstStyle/>
                    <a:p>
                      <a:endParaRPr/>
                    </a:p>
                  </a:txBody>
                  <a:tcPr>
                    <a:lnL w="12700">
                      <a:solidFill>
                        <a:schemeClr val="tx1">
                          <a:alpha val="100000"/>
                        </a:schemeClr>
                      </a:solidFill>
                    </a:lnL>
                    <a:lnR w="12700">
                      <a:solidFill>
                        <a:schemeClr val="tx1">
                          <a:alpha val="100000"/>
                        </a:schemeClr>
                      </a:solidFill>
                    </a:lnR>
                    <a:lnT w="12700">
                      <a:solidFill>
                        <a:schemeClr val="tx1">
                          <a:alpha val="100000"/>
                        </a:schemeClr>
                      </a:solidFill>
                    </a:lnT>
                    <a:lnB w="12700">
                      <a:solidFill>
                        <a:schemeClr val="tx1">
                          <a:alpha val="100000"/>
                        </a:schemeClr>
                      </a:solidFill>
                    </a:lnB>
                  </a:tcPr>
                </a:tc>
                <a:tc rowSpan="4">
                  <a:txBody>
                    <a:bodyPr/>
                    <a:lstStyle/>
                    <a:p>
                      <a:pPr algn="ctr"/>
                      <a:r>
                        <a:rPr lang="en-US" sz="1200" b="0"/>
                        <a:t>global PID</a:t>
                      </a:r>
                      <a:endParaRPr/>
                    </a:p>
                  </a:txBody>
                  <a:tcPr anchor="ctr">
                    <a:lnL w="12700">
                      <a:solidFill>
                        <a:schemeClr val="tx1">
                          <a:alpha val="100000"/>
                        </a:schemeClr>
                      </a:solidFill>
                    </a:lnL>
                    <a:lnR w="12700">
                      <a:solidFill>
                        <a:schemeClr val="tx1">
                          <a:alpha val="100000"/>
                        </a:schemeClr>
                      </a:solidFill>
                    </a:lnR>
                    <a:lnT w="12700">
                      <a:solidFill>
                        <a:schemeClr val="tx1">
                          <a:alpha val="100000"/>
                        </a:schemeClr>
                      </a:solidFill>
                    </a:lnT>
                    <a:lnB w="12700">
                      <a:solidFill>
                        <a:schemeClr val="tx1">
                          <a:alpha val="100000"/>
                        </a:schemeClr>
                      </a:solidFill>
                    </a:lnB>
                  </a:tcPr>
                </a:tc>
                <a:tc rowSpan="2">
                  <a:txBody>
                    <a:bodyPr/>
                    <a:lstStyle/>
                    <a:p>
                      <a:pPr algn="ctr"/>
                      <a:r>
                        <a:rPr lang="en-US" sz="1000" b="0"/>
                        <a:t>ML-based</a:t>
                      </a:r>
                      <a:endParaRPr/>
                    </a:p>
                  </a:txBody>
                  <a:tcPr anchor="ctr">
                    <a:lnL w="12700">
                      <a:solidFill>
                        <a:schemeClr val="tx1">
                          <a:alpha val="100000"/>
                        </a:schemeClr>
                      </a:solidFill>
                    </a:lnL>
                    <a:lnR w="12700">
                      <a:solidFill>
                        <a:schemeClr val="tx1">
                          <a:alpha val="100000"/>
                        </a:schemeClr>
                      </a:solidFill>
                    </a:lnR>
                    <a:lnT w="12700">
                      <a:solidFill>
                        <a:schemeClr val="tx1">
                          <a:alpha val="100000"/>
                        </a:schemeClr>
                      </a:solidFill>
                    </a:lnT>
                    <a:lnB w="12700">
                      <a:solidFill>
                        <a:schemeClr val="tx1">
                          <a:alpha val="100000"/>
                        </a:schemeClr>
                      </a:solidFill>
                    </a:lnB>
                  </a:tcPr>
                </a:tc>
                <a:tc>
                  <a:txBody>
                    <a:bodyPr/>
                    <a:lstStyle/>
                    <a:p>
                      <a:pPr algn="ctr"/>
                      <a:r>
                        <a:rPr lang="en-US" sz="800" b="0"/>
                        <a:t>Charged</a:t>
                      </a:r>
                      <a:endParaRPr/>
                    </a:p>
                  </a:txBody>
                  <a:tcPr anchor="ctr">
                    <a:lnL w="12700">
                      <a:solidFill>
                        <a:schemeClr val="tx1">
                          <a:alpha val="100000"/>
                        </a:schemeClr>
                      </a:solidFill>
                    </a:lnL>
                    <a:lnR w="12700">
                      <a:solidFill>
                        <a:schemeClr val="tx1">
                          <a:alpha val="100000"/>
                        </a:schemeClr>
                      </a:solidFill>
                    </a:lnR>
                    <a:lnT w="12700">
                      <a:solidFill>
                        <a:schemeClr val="tx1">
                          <a:alpha val="100000"/>
                        </a:schemeClr>
                      </a:solidFill>
                    </a:lnT>
                    <a:lnB w="12700">
                      <a:solidFill>
                        <a:schemeClr val="tx1">
                          <a:alpha val="100000"/>
                        </a:schemeClr>
                      </a:solidFill>
                    </a:lnB>
                  </a:tcPr>
                </a:tc>
                <a:tc gridSpan="8">
                  <a:txBody>
                    <a:bodyPr/>
                    <a:lstStyle/>
                    <a:p>
                      <a:endParaRPr sz="800"/>
                    </a:p>
                  </a:txBody>
                  <a:tcPr>
                    <a:lnL w="12700">
                      <a:solidFill>
                        <a:schemeClr val="tx1">
                          <a:alpha val="100000"/>
                        </a:schemeClr>
                      </a:solidFill>
                    </a:lnL>
                    <a:lnR w="12700">
                      <a:solidFill>
                        <a:schemeClr val="tx1">
                          <a:alpha val="100000"/>
                        </a:schemeClr>
                      </a:solidFill>
                    </a:lnR>
                    <a:lnT w="12700">
                      <a:solidFill>
                        <a:schemeClr val="tx1">
                          <a:alpha val="100000"/>
                        </a:schemeClr>
                      </a:solidFill>
                    </a:lnT>
                    <a:lnB w="12700">
                      <a:solidFill>
                        <a:schemeClr val="tx1">
                          <a:alpha val="100000"/>
                        </a:schemeClr>
                      </a:solidFill>
                    </a:lnB>
                    <a:solidFill>
                      <a:schemeClr val="accent2">
                        <a:alpha val="100000"/>
                      </a:schemeClr>
                    </a:solidFill>
                  </a:tcPr>
                </a:tc>
                <a:tc hMerge="1">
                  <a:txBody>
                    <a:bodyPr/>
                    <a:lstStyle/>
                    <a:p>
                      <a:endParaRPr sz="1400"/>
                    </a:p>
                  </a:txBody>
                  <a:tcPr>
                    <a:lnL w="12700">
                      <a:solidFill>
                        <a:schemeClr val="tx1">
                          <a:alpha val="100000"/>
                        </a:schemeClr>
                      </a:solidFill>
                    </a:lnL>
                    <a:lnR w="12700">
                      <a:solidFill>
                        <a:schemeClr val="tx1">
                          <a:alpha val="100000"/>
                        </a:schemeClr>
                      </a:solidFill>
                    </a:lnR>
                    <a:lnT w="12700">
                      <a:solidFill>
                        <a:schemeClr val="tx1">
                          <a:alpha val="100000"/>
                        </a:schemeClr>
                      </a:solidFill>
                    </a:lnT>
                    <a:lnB w="12700">
                      <a:solidFill>
                        <a:schemeClr val="tx1">
                          <a:alpha val="100000"/>
                        </a:schemeClr>
                      </a:solidFill>
                    </a:lnB>
                  </a:tcPr>
                </a:tc>
                <a:tc hMerge="1">
                  <a:txBody>
                    <a:bodyPr/>
                    <a:lstStyle/>
                    <a:p>
                      <a:endParaRPr sz="1400"/>
                    </a:p>
                  </a:txBody>
                  <a:tcPr>
                    <a:lnL w="12700">
                      <a:solidFill>
                        <a:schemeClr val="tx1">
                          <a:alpha val="100000"/>
                        </a:schemeClr>
                      </a:solidFill>
                    </a:lnL>
                    <a:lnR w="12700">
                      <a:solidFill>
                        <a:schemeClr val="tx1">
                          <a:alpha val="100000"/>
                        </a:schemeClr>
                      </a:solidFill>
                    </a:lnR>
                    <a:lnT w="12700">
                      <a:solidFill>
                        <a:schemeClr val="tx1">
                          <a:alpha val="100000"/>
                        </a:schemeClr>
                      </a:solidFill>
                    </a:lnT>
                    <a:lnB w="12700">
                      <a:solidFill>
                        <a:schemeClr val="tx1">
                          <a:alpha val="100000"/>
                        </a:schemeClr>
                      </a:solidFill>
                    </a:lnB>
                  </a:tcPr>
                </a:tc>
                <a:tc hMerge="1">
                  <a:txBody>
                    <a:bodyPr/>
                    <a:lstStyle/>
                    <a:p>
                      <a:endParaRPr sz="1400"/>
                    </a:p>
                  </a:txBody>
                  <a:tcPr>
                    <a:lnL w="12700">
                      <a:solidFill>
                        <a:schemeClr val="tx1">
                          <a:alpha val="100000"/>
                        </a:schemeClr>
                      </a:solidFill>
                    </a:lnL>
                    <a:lnR w="12700">
                      <a:solidFill>
                        <a:schemeClr val="tx1">
                          <a:alpha val="100000"/>
                        </a:schemeClr>
                      </a:solidFill>
                    </a:lnR>
                    <a:lnT w="12700">
                      <a:solidFill>
                        <a:schemeClr val="tx1">
                          <a:alpha val="100000"/>
                        </a:schemeClr>
                      </a:solidFill>
                    </a:lnT>
                    <a:lnB w="12700">
                      <a:solidFill>
                        <a:schemeClr val="tx1">
                          <a:alpha val="100000"/>
                        </a:schemeClr>
                      </a:solidFill>
                    </a:lnB>
                  </a:tcPr>
                </a:tc>
                <a:tc hMerge="1">
                  <a:txBody>
                    <a:bodyPr/>
                    <a:lstStyle/>
                    <a:p>
                      <a:endParaRPr sz="1400"/>
                    </a:p>
                  </a:txBody>
                  <a:tcPr>
                    <a:lnL w="12700">
                      <a:solidFill>
                        <a:schemeClr val="tx1">
                          <a:alpha val="100000"/>
                        </a:schemeClr>
                      </a:solidFill>
                    </a:lnL>
                    <a:lnR w="12700">
                      <a:solidFill>
                        <a:schemeClr val="tx1">
                          <a:alpha val="100000"/>
                        </a:schemeClr>
                      </a:solidFill>
                    </a:lnR>
                    <a:lnT w="12700">
                      <a:solidFill>
                        <a:schemeClr val="tx1">
                          <a:alpha val="100000"/>
                        </a:schemeClr>
                      </a:solidFill>
                    </a:lnT>
                    <a:lnB w="12700">
                      <a:solidFill>
                        <a:schemeClr val="tx1">
                          <a:alpha val="100000"/>
                        </a:schemeClr>
                      </a:solidFill>
                    </a:lnB>
                  </a:tcPr>
                </a:tc>
                <a:tc hMerge="1">
                  <a:txBody>
                    <a:bodyPr/>
                    <a:lstStyle/>
                    <a:p>
                      <a:endParaRPr sz="1400"/>
                    </a:p>
                  </a:txBody>
                  <a:tcPr>
                    <a:lnL w="12700">
                      <a:solidFill>
                        <a:schemeClr val="tx1">
                          <a:alpha val="100000"/>
                        </a:schemeClr>
                      </a:solidFill>
                    </a:lnL>
                    <a:lnR w="12700">
                      <a:solidFill>
                        <a:schemeClr val="tx1">
                          <a:alpha val="100000"/>
                        </a:schemeClr>
                      </a:solidFill>
                    </a:lnR>
                    <a:lnT w="12700">
                      <a:solidFill>
                        <a:schemeClr val="tx1">
                          <a:alpha val="100000"/>
                        </a:schemeClr>
                      </a:solidFill>
                    </a:lnT>
                    <a:lnB w="12700">
                      <a:solidFill>
                        <a:schemeClr val="tx1">
                          <a:alpha val="100000"/>
                        </a:schemeClr>
                      </a:solidFill>
                    </a:lnB>
                  </a:tcPr>
                </a:tc>
                <a:tc hMerge="1">
                  <a:txBody>
                    <a:bodyPr/>
                    <a:lstStyle/>
                    <a:p>
                      <a:endParaRPr sz="1400"/>
                    </a:p>
                  </a:txBody>
                  <a:tcPr>
                    <a:lnL w="12700">
                      <a:solidFill>
                        <a:schemeClr val="tx1">
                          <a:alpha val="100000"/>
                        </a:schemeClr>
                      </a:solidFill>
                    </a:lnL>
                    <a:lnR w="12700">
                      <a:solidFill>
                        <a:schemeClr val="tx1">
                          <a:alpha val="100000"/>
                        </a:schemeClr>
                      </a:solidFill>
                    </a:lnR>
                    <a:lnT w="12700">
                      <a:solidFill>
                        <a:schemeClr val="tx1">
                          <a:alpha val="100000"/>
                        </a:schemeClr>
                      </a:solidFill>
                    </a:lnT>
                    <a:lnB w="12700">
                      <a:solidFill>
                        <a:schemeClr val="tx1">
                          <a:alpha val="100000"/>
                        </a:schemeClr>
                      </a:solidFill>
                    </a:lnB>
                  </a:tcPr>
                </a:tc>
                <a:tc hMerge="1">
                  <a:txBody>
                    <a:bodyPr/>
                    <a:lstStyle/>
                    <a:p>
                      <a:endParaRPr sz="1400"/>
                    </a:p>
                  </a:txBody>
                  <a:tcPr>
                    <a:lnL w="12700">
                      <a:solidFill>
                        <a:schemeClr val="tx1">
                          <a:alpha val="100000"/>
                        </a:schemeClr>
                      </a:solidFill>
                    </a:lnL>
                    <a:lnR w="12700">
                      <a:solidFill>
                        <a:schemeClr val="tx1">
                          <a:alpha val="100000"/>
                        </a:schemeClr>
                      </a:solidFill>
                    </a:lnR>
                    <a:lnT w="12700">
                      <a:solidFill>
                        <a:schemeClr val="tx1">
                          <a:alpha val="100000"/>
                        </a:schemeClr>
                      </a:solidFill>
                    </a:lnT>
                    <a:lnB w="12700">
                      <a:solidFill>
                        <a:schemeClr val="tx1">
                          <a:alpha val="100000"/>
                        </a:schemeClr>
                      </a:solidFill>
                    </a:lnB>
                  </a:tcPr>
                </a:tc>
                <a:extLst>
                  <a:ext uri="{0D108BD9-81ED-4DB2-BD59-A6C34878D82A}">
                    <a16:rowId xmlns:a16="http://schemas.microsoft.com/office/drawing/2014/main" val="10"/>
                  </a:ext>
                </a:extLst>
              </a:tr>
              <a:tr h="196850">
                <a:tc vMerge="1">
                  <a:txBody>
                    <a:bodyPr/>
                    <a:lstStyle/>
                    <a:p>
                      <a:endParaRPr/>
                    </a:p>
                  </a:txBody>
                  <a:tcPr anchor="ctr">
                    <a:lnL w="12700">
                      <a:solidFill>
                        <a:schemeClr val="tx1">
                          <a:alpha val="100000"/>
                        </a:schemeClr>
                      </a:solidFill>
                    </a:lnL>
                    <a:lnR w="12700">
                      <a:solidFill>
                        <a:schemeClr val="tx1">
                          <a:alpha val="100000"/>
                        </a:schemeClr>
                      </a:solidFill>
                    </a:lnR>
                    <a:lnT w="12700">
                      <a:solidFill>
                        <a:schemeClr val="tx1">
                          <a:alpha val="100000"/>
                        </a:schemeClr>
                      </a:solidFill>
                    </a:lnT>
                    <a:lnB w="12700">
                      <a:solidFill>
                        <a:schemeClr val="tx1">
                          <a:alpha val="100000"/>
                        </a:schemeClr>
                      </a:solidFill>
                    </a:lnB>
                  </a:tcPr>
                </a:tc>
                <a:tc vMerge="1">
                  <a:txBody>
                    <a:bodyPr/>
                    <a:lstStyle/>
                    <a:p>
                      <a:endParaRPr/>
                    </a:p>
                  </a:txBody>
                  <a:tcPr anchor="ctr">
                    <a:lnL w="12700">
                      <a:solidFill>
                        <a:schemeClr val="tx1">
                          <a:alpha val="100000"/>
                        </a:schemeClr>
                      </a:solidFill>
                    </a:lnL>
                    <a:lnR w="12700">
                      <a:solidFill>
                        <a:schemeClr val="tx1">
                          <a:alpha val="100000"/>
                        </a:schemeClr>
                      </a:solidFill>
                    </a:lnR>
                    <a:lnT w="12700">
                      <a:solidFill>
                        <a:schemeClr val="tx1">
                          <a:alpha val="100000"/>
                        </a:schemeClr>
                      </a:solidFill>
                    </a:lnT>
                    <a:lnB w="12700">
                      <a:solidFill>
                        <a:schemeClr val="tx1">
                          <a:alpha val="100000"/>
                        </a:schemeClr>
                      </a:solidFill>
                    </a:lnB>
                  </a:tcPr>
                </a:tc>
                <a:tc vMerge="1">
                  <a:txBody>
                    <a:bodyPr/>
                    <a:lstStyle/>
                    <a:p>
                      <a:pPr algn="ctr"/>
                      <a:endParaRPr lang="en-US" sz="800" b="0"/>
                    </a:p>
                  </a:txBody>
                  <a:tcPr anchor="ctr">
                    <a:lnL w="12700">
                      <a:solidFill>
                        <a:schemeClr val="tx1">
                          <a:alpha val="100000"/>
                        </a:schemeClr>
                      </a:solidFill>
                    </a:lnL>
                    <a:lnR w="12700">
                      <a:solidFill>
                        <a:schemeClr val="tx1">
                          <a:alpha val="100000"/>
                        </a:schemeClr>
                      </a:solidFill>
                    </a:lnR>
                    <a:lnT w="12700">
                      <a:solidFill>
                        <a:schemeClr val="tx1">
                          <a:alpha val="100000"/>
                        </a:schemeClr>
                      </a:solidFill>
                    </a:lnT>
                    <a:lnB w="12700">
                      <a:solidFill>
                        <a:schemeClr val="tx1">
                          <a:alpha val="100000"/>
                        </a:schemeClr>
                      </a:solidFill>
                    </a:lnB>
                  </a:tcPr>
                </a:tc>
                <a:tc>
                  <a:txBody>
                    <a:bodyPr/>
                    <a:lstStyle/>
                    <a:p>
                      <a:pPr algn="ctr"/>
                      <a:r>
                        <a:rPr lang="en-US" sz="800" b="0"/>
                        <a:t>Neutral</a:t>
                      </a:r>
                      <a:endParaRPr/>
                    </a:p>
                  </a:txBody>
                  <a:tcPr anchor="ctr">
                    <a:lnL w="12700">
                      <a:solidFill>
                        <a:schemeClr val="tx1">
                          <a:alpha val="100000"/>
                        </a:schemeClr>
                      </a:solidFill>
                    </a:lnL>
                    <a:lnR w="12700">
                      <a:solidFill>
                        <a:schemeClr val="tx1">
                          <a:alpha val="100000"/>
                        </a:schemeClr>
                      </a:solidFill>
                    </a:lnR>
                    <a:lnT w="12700">
                      <a:solidFill>
                        <a:schemeClr val="tx1">
                          <a:alpha val="100000"/>
                        </a:schemeClr>
                      </a:solidFill>
                    </a:lnT>
                    <a:lnB w="12700">
                      <a:solidFill>
                        <a:schemeClr val="tx1">
                          <a:alpha val="100000"/>
                        </a:schemeClr>
                      </a:solidFill>
                    </a:lnB>
                  </a:tcPr>
                </a:tc>
                <a:tc gridSpan="6">
                  <a:txBody>
                    <a:bodyPr/>
                    <a:lstStyle/>
                    <a:p>
                      <a:endParaRPr sz="800"/>
                    </a:p>
                  </a:txBody>
                  <a:tcPr>
                    <a:lnL w="12700">
                      <a:solidFill>
                        <a:schemeClr val="tx1">
                          <a:alpha val="100000"/>
                        </a:schemeClr>
                      </a:solidFill>
                    </a:lnL>
                    <a:lnR w="12700">
                      <a:solidFill>
                        <a:schemeClr val="tx1">
                          <a:alpha val="100000"/>
                        </a:schemeClr>
                      </a:solidFill>
                    </a:lnR>
                    <a:lnT w="12700">
                      <a:solidFill>
                        <a:schemeClr val="tx1">
                          <a:alpha val="100000"/>
                        </a:schemeClr>
                      </a:solidFill>
                    </a:lnT>
                    <a:lnB w="12700">
                      <a:solidFill>
                        <a:schemeClr val="tx1">
                          <a:alpha val="100000"/>
                        </a:schemeClr>
                      </a:solidFill>
                    </a:lnB>
                    <a:solidFill>
                      <a:srgbClr val="D7DDE4">
                        <a:alpha val="100000"/>
                      </a:srgbClr>
                    </a:solidFill>
                  </a:tcPr>
                </a:tc>
                <a:tc hMerge="1">
                  <a:txBody>
                    <a:bodyPr/>
                    <a:lstStyle/>
                    <a:p>
                      <a:endParaRPr sz="800"/>
                    </a:p>
                  </a:txBody>
                  <a:tcPr>
                    <a:lnL w="12700">
                      <a:solidFill>
                        <a:schemeClr val="tx1">
                          <a:alpha val="100000"/>
                        </a:schemeClr>
                      </a:solidFill>
                    </a:lnL>
                    <a:lnR w="12700">
                      <a:solidFill>
                        <a:schemeClr val="tx1">
                          <a:alpha val="100000"/>
                        </a:schemeClr>
                      </a:solidFill>
                    </a:lnR>
                    <a:lnT w="12700">
                      <a:solidFill>
                        <a:schemeClr val="tx1">
                          <a:alpha val="100000"/>
                        </a:schemeClr>
                      </a:solidFill>
                    </a:lnT>
                    <a:lnB w="12700">
                      <a:solidFill>
                        <a:schemeClr val="tx1">
                          <a:alpha val="100000"/>
                        </a:schemeClr>
                      </a:solidFill>
                    </a:lnB>
                    <a:solidFill>
                      <a:schemeClr val="accent2">
                        <a:alpha val="100000"/>
                      </a:schemeClr>
                    </a:solidFill>
                  </a:tcPr>
                </a:tc>
                <a:tc hMerge="1">
                  <a:txBody>
                    <a:bodyPr/>
                    <a:lstStyle/>
                    <a:p>
                      <a:endParaRPr sz="800"/>
                    </a:p>
                  </a:txBody>
                  <a:tcPr>
                    <a:lnL w="12700">
                      <a:solidFill>
                        <a:schemeClr val="tx1">
                          <a:alpha val="100000"/>
                        </a:schemeClr>
                      </a:solidFill>
                    </a:lnL>
                    <a:lnR w="12700">
                      <a:solidFill>
                        <a:schemeClr val="tx1">
                          <a:alpha val="100000"/>
                        </a:schemeClr>
                      </a:solidFill>
                    </a:lnR>
                    <a:lnT w="12700">
                      <a:solidFill>
                        <a:schemeClr val="tx1">
                          <a:alpha val="100000"/>
                        </a:schemeClr>
                      </a:solidFill>
                    </a:lnT>
                    <a:lnB w="12700">
                      <a:solidFill>
                        <a:schemeClr val="tx1">
                          <a:alpha val="100000"/>
                        </a:schemeClr>
                      </a:solidFill>
                    </a:lnB>
                    <a:solidFill>
                      <a:schemeClr val="accent2">
                        <a:alpha val="100000"/>
                      </a:schemeClr>
                    </a:solidFill>
                  </a:tcPr>
                </a:tc>
                <a:tc hMerge="1">
                  <a:txBody>
                    <a:bodyPr/>
                    <a:lstStyle/>
                    <a:p>
                      <a:endParaRPr sz="800"/>
                    </a:p>
                  </a:txBody>
                  <a:tcPr>
                    <a:lnL w="12700">
                      <a:solidFill>
                        <a:schemeClr val="tx1">
                          <a:alpha val="100000"/>
                        </a:schemeClr>
                      </a:solidFill>
                    </a:lnL>
                    <a:lnR w="12700">
                      <a:solidFill>
                        <a:schemeClr val="tx1">
                          <a:alpha val="100000"/>
                        </a:schemeClr>
                      </a:solidFill>
                    </a:lnR>
                    <a:lnT w="12700">
                      <a:solidFill>
                        <a:schemeClr val="tx1">
                          <a:alpha val="100000"/>
                        </a:schemeClr>
                      </a:solidFill>
                    </a:lnT>
                    <a:lnB w="12700">
                      <a:solidFill>
                        <a:schemeClr val="tx1">
                          <a:alpha val="100000"/>
                        </a:schemeClr>
                      </a:solidFill>
                    </a:lnB>
                    <a:solidFill>
                      <a:schemeClr val="accent2">
                        <a:alpha val="100000"/>
                      </a:schemeClr>
                    </a:solidFill>
                  </a:tcPr>
                </a:tc>
                <a:tc hMerge="1">
                  <a:txBody>
                    <a:bodyPr/>
                    <a:lstStyle/>
                    <a:p>
                      <a:endParaRPr sz="800"/>
                    </a:p>
                  </a:txBody>
                  <a:tcPr>
                    <a:lnL w="12700">
                      <a:solidFill>
                        <a:schemeClr val="tx1">
                          <a:alpha val="100000"/>
                        </a:schemeClr>
                      </a:solidFill>
                    </a:lnL>
                    <a:lnR w="12700">
                      <a:solidFill>
                        <a:schemeClr val="tx1">
                          <a:alpha val="100000"/>
                        </a:schemeClr>
                      </a:solidFill>
                    </a:lnR>
                    <a:lnT w="12700">
                      <a:solidFill>
                        <a:schemeClr val="tx1">
                          <a:alpha val="100000"/>
                        </a:schemeClr>
                      </a:solidFill>
                    </a:lnT>
                    <a:lnB w="12700">
                      <a:solidFill>
                        <a:schemeClr val="tx1">
                          <a:alpha val="100000"/>
                        </a:schemeClr>
                      </a:solidFill>
                    </a:lnB>
                    <a:solidFill>
                      <a:schemeClr val="accent2">
                        <a:alpha val="100000"/>
                      </a:schemeClr>
                    </a:solidFill>
                  </a:tcPr>
                </a:tc>
                <a:tc hMerge="1">
                  <a:txBody>
                    <a:bodyPr/>
                    <a:lstStyle/>
                    <a:p>
                      <a:endParaRPr sz="800"/>
                    </a:p>
                  </a:txBody>
                  <a:tcPr>
                    <a:lnL w="12700">
                      <a:solidFill>
                        <a:schemeClr val="tx1">
                          <a:alpha val="100000"/>
                        </a:schemeClr>
                      </a:solidFill>
                    </a:lnL>
                    <a:lnR w="12700">
                      <a:solidFill>
                        <a:schemeClr val="tx1">
                          <a:alpha val="100000"/>
                        </a:schemeClr>
                      </a:solidFill>
                    </a:lnR>
                    <a:lnT w="12700">
                      <a:solidFill>
                        <a:schemeClr val="tx1">
                          <a:alpha val="100000"/>
                        </a:schemeClr>
                      </a:solidFill>
                    </a:lnT>
                    <a:lnB w="12700">
                      <a:solidFill>
                        <a:schemeClr val="tx1">
                          <a:alpha val="100000"/>
                        </a:schemeClr>
                      </a:solidFill>
                    </a:lnB>
                    <a:solidFill>
                      <a:schemeClr val="accent2">
                        <a:alpha val="100000"/>
                      </a:schemeClr>
                    </a:solidFill>
                  </a:tcPr>
                </a:tc>
                <a:tc>
                  <a:txBody>
                    <a:bodyPr/>
                    <a:lstStyle/>
                    <a:p>
                      <a:endParaRPr sz="800"/>
                    </a:p>
                  </a:txBody>
                  <a:tcPr>
                    <a:lnL w="12700">
                      <a:solidFill>
                        <a:schemeClr val="tx1">
                          <a:alpha val="100000"/>
                        </a:schemeClr>
                      </a:solidFill>
                    </a:lnL>
                    <a:lnR w="12700">
                      <a:solidFill>
                        <a:schemeClr val="tx1">
                          <a:alpha val="100000"/>
                        </a:schemeClr>
                      </a:solidFill>
                    </a:lnR>
                    <a:lnT w="12700">
                      <a:solidFill>
                        <a:schemeClr val="tx1">
                          <a:alpha val="100000"/>
                        </a:schemeClr>
                      </a:solidFill>
                    </a:lnT>
                    <a:lnB w="12700">
                      <a:solidFill>
                        <a:schemeClr val="tx1">
                          <a:alpha val="100000"/>
                        </a:schemeClr>
                      </a:solidFill>
                    </a:lnB>
                    <a:solidFill>
                      <a:srgbClr val="FFE995">
                        <a:alpha val="100000"/>
                      </a:srgbClr>
                    </a:solidFill>
                  </a:tcPr>
                </a:tc>
                <a:tc>
                  <a:txBody>
                    <a:bodyPr/>
                    <a:lstStyle/>
                    <a:p>
                      <a:endParaRPr sz="800"/>
                    </a:p>
                  </a:txBody>
                  <a:tcPr>
                    <a:lnL w="12700">
                      <a:solidFill>
                        <a:schemeClr val="tx1">
                          <a:alpha val="100000"/>
                        </a:schemeClr>
                      </a:solidFill>
                    </a:lnL>
                    <a:lnR w="12700">
                      <a:solidFill>
                        <a:schemeClr val="tx1">
                          <a:alpha val="100000"/>
                        </a:schemeClr>
                      </a:solidFill>
                    </a:lnR>
                    <a:lnT w="12700">
                      <a:solidFill>
                        <a:schemeClr val="tx1">
                          <a:alpha val="100000"/>
                        </a:schemeClr>
                      </a:solidFill>
                    </a:lnT>
                    <a:lnB w="12700">
                      <a:solidFill>
                        <a:schemeClr val="tx1">
                          <a:alpha val="100000"/>
                        </a:schemeClr>
                      </a:solidFill>
                    </a:lnB>
                    <a:solidFill>
                      <a:srgbClr val="FFE995">
                        <a:alpha val="100000"/>
                      </a:srgbClr>
                    </a:solidFill>
                  </a:tcPr>
                </a:tc>
                <a:extLst>
                  <a:ext uri="{0D108BD9-81ED-4DB2-BD59-A6C34878D82A}">
                    <a16:rowId xmlns:a16="http://schemas.microsoft.com/office/drawing/2014/main" val="11"/>
                  </a:ext>
                </a:extLst>
              </a:tr>
              <a:tr h="203200">
                <a:tc vMerge="1">
                  <a:txBody>
                    <a:bodyPr/>
                    <a:lstStyle/>
                    <a:p>
                      <a:pPr algn="ctr"/>
                      <a:endParaRPr lang="en-US" sz="1300" b="1"/>
                    </a:p>
                  </a:txBody>
                  <a:tcPr anchor="ctr">
                    <a:lnL w="12700">
                      <a:solidFill>
                        <a:schemeClr val="tx1">
                          <a:alpha val="100000"/>
                        </a:schemeClr>
                      </a:solidFill>
                    </a:lnL>
                    <a:lnR w="12700">
                      <a:solidFill>
                        <a:schemeClr val="tx1">
                          <a:alpha val="100000"/>
                        </a:schemeClr>
                      </a:solidFill>
                    </a:lnR>
                    <a:lnT w="12700">
                      <a:solidFill>
                        <a:schemeClr val="tx1">
                          <a:alpha val="100000"/>
                        </a:schemeClr>
                      </a:solidFill>
                    </a:lnT>
                    <a:lnB w="12700">
                      <a:solidFill>
                        <a:schemeClr val="tx1">
                          <a:alpha val="100000"/>
                        </a:schemeClr>
                      </a:solidFill>
                    </a:lnB>
                  </a:tcPr>
                </a:tc>
                <a:tc vMerge="1">
                  <a:txBody>
                    <a:bodyPr/>
                    <a:lstStyle/>
                    <a:p>
                      <a:pPr algn="ctr"/>
                      <a:endParaRPr lang="en-US" sz="1300" b="0"/>
                    </a:p>
                  </a:txBody>
                  <a:tcPr anchor="ctr">
                    <a:lnL w="12700">
                      <a:solidFill>
                        <a:schemeClr val="tx1">
                          <a:alpha val="100000"/>
                        </a:schemeClr>
                      </a:solidFill>
                    </a:lnL>
                    <a:lnR w="12700">
                      <a:solidFill>
                        <a:schemeClr val="tx1">
                          <a:alpha val="100000"/>
                        </a:schemeClr>
                      </a:solidFill>
                    </a:lnR>
                    <a:lnT w="12700">
                      <a:solidFill>
                        <a:schemeClr val="tx1">
                          <a:alpha val="100000"/>
                        </a:schemeClr>
                      </a:solidFill>
                    </a:lnT>
                    <a:lnB w="12700">
                      <a:solidFill>
                        <a:schemeClr val="tx1">
                          <a:alpha val="100000"/>
                        </a:schemeClr>
                      </a:solidFill>
                    </a:lnB>
                  </a:tcPr>
                </a:tc>
                <a:tc rowSpan="2">
                  <a:txBody>
                    <a:bodyPr/>
                    <a:lstStyle/>
                    <a:p>
                      <a:pPr algn="ctr"/>
                      <a:r>
                        <a:rPr lang="en-US" sz="1000" b="0"/>
                        <a:t>Likelihood-based</a:t>
                      </a:r>
                      <a:endParaRPr/>
                    </a:p>
                  </a:txBody>
                  <a:tcPr anchor="ctr">
                    <a:lnL w="12700">
                      <a:solidFill>
                        <a:schemeClr val="tx1">
                          <a:alpha val="100000"/>
                        </a:schemeClr>
                      </a:solidFill>
                    </a:lnL>
                    <a:lnR w="12700">
                      <a:solidFill>
                        <a:schemeClr val="tx1">
                          <a:alpha val="100000"/>
                        </a:schemeClr>
                      </a:solidFill>
                    </a:lnR>
                    <a:lnT w="12700">
                      <a:solidFill>
                        <a:schemeClr val="tx1">
                          <a:alpha val="100000"/>
                        </a:schemeClr>
                      </a:solidFill>
                    </a:lnT>
                    <a:lnB w="12700">
                      <a:solidFill>
                        <a:schemeClr val="tx1">
                          <a:alpha val="100000"/>
                        </a:schemeClr>
                      </a:solidFill>
                    </a:lnB>
                  </a:tcPr>
                </a:tc>
                <a:tc>
                  <a:txBody>
                    <a:bodyPr/>
                    <a:lstStyle/>
                    <a:p>
                      <a:pPr algn="ctr"/>
                      <a:r>
                        <a:rPr lang="en-US" sz="800" b="0"/>
                        <a:t>Charged</a:t>
                      </a:r>
                      <a:endParaRPr/>
                    </a:p>
                  </a:txBody>
                  <a:tcPr anchor="ctr">
                    <a:lnL w="12700">
                      <a:solidFill>
                        <a:schemeClr val="tx1">
                          <a:alpha val="100000"/>
                        </a:schemeClr>
                      </a:solidFill>
                    </a:lnL>
                    <a:lnR w="12700">
                      <a:solidFill>
                        <a:schemeClr val="tx1">
                          <a:alpha val="100000"/>
                        </a:schemeClr>
                      </a:solidFill>
                    </a:lnR>
                    <a:lnT w="12700">
                      <a:solidFill>
                        <a:schemeClr val="tx1">
                          <a:alpha val="100000"/>
                        </a:schemeClr>
                      </a:solidFill>
                    </a:lnT>
                    <a:lnB w="12700">
                      <a:solidFill>
                        <a:schemeClr val="tx1">
                          <a:alpha val="100000"/>
                        </a:schemeClr>
                      </a:solidFill>
                    </a:lnB>
                  </a:tcPr>
                </a:tc>
                <a:tc gridSpan="8">
                  <a:txBody>
                    <a:bodyPr/>
                    <a:lstStyle/>
                    <a:p>
                      <a:endParaRPr sz="800"/>
                    </a:p>
                  </a:txBody>
                  <a:tcPr>
                    <a:lnL w="12700">
                      <a:solidFill>
                        <a:schemeClr val="tx1">
                          <a:alpha val="100000"/>
                        </a:schemeClr>
                      </a:solidFill>
                    </a:lnL>
                    <a:lnR w="12700">
                      <a:solidFill>
                        <a:schemeClr val="tx1">
                          <a:alpha val="100000"/>
                        </a:schemeClr>
                      </a:solidFill>
                    </a:lnR>
                    <a:lnT w="12700">
                      <a:solidFill>
                        <a:schemeClr val="tx1">
                          <a:alpha val="100000"/>
                        </a:schemeClr>
                      </a:solidFill>
                    </a:lnT>
                    <a:lnB w="12700">
                      <a:solidFill>
                        <a:schemeClr val="tx1">
                          <a:alpha val="100000"/>
                        </a:schemeClr>
                      </a:solidFill>
                    </a:lnB>
                    <a:solidFill>
                      <a:srgbClr val="D1F0E0">
                        <a:alpha val="100000"/>
                      </a:srgbClr>
                    </a:solidFill>
                  </a:tcPr>
                </a:tc>
                <a:tc hMerge="1">
                  <a:txBody>
                    <a:bodyPr/>
                    <a:lstStyle/>
                    <a:p>
                      <a:endParaRPr sz="1100"/>
                    </a:p>
                  </a:txBody>
                  <a:tcPr>
                    <a:lnL w="12700">
                      <a:solidFill>
                        <a:schemeClr val="tx1">
                          <a:alpha val="100000"/>
                        </a:schemeClr>
                      </a:solidFill>
                    </a:lnL>
                    <a:lnR w="12700">
                      <a:solidFill>
                        <a:schemeClr val="tx1">
                          <a:alpha val="100000"/>
                        </a:schemeClr>
                      </a:solidFill>
                    </a:lnR>
                    <a:lnT w="12700">
                      <a:solidFill>
                        <a:schemeClr val="tx1">
                          <a:alpha val="100000"/>
                        </a:schemeClr>
                      </a:solidFill>
                    </a:lnT>
                    <a:lnB w="12700">
                      <a:solidFill>
                        <a:schemeClr val="tx1">
                          <a:alpha val="100000"/>
                        </a:schemeClr>
                      </a:solidFill>
                    </a:lnB>
                    <a:solidFill>
                      <a:schemeClr val="tx2">
                        <a:lumMod val="20000"/>
                        <a:lumOff val="80000"/>
                        <a:alpha val="100000"/>
                      </a:schemeClr>
                    </a:solidFill>
                  </a:tcPr>
                </a:tc>
                <a:tc hMerge="1">
                  <a:txBody>
                    <a:bodyPr/>
                    <a:lstStyle/>
                    <a:p>
                      <a:endParaRPr sz="1100"/>
                    </a:p>
                  </a:txBody>
                  <a:tcPr>
                    <a:lnL w="12700">
                      <a:solidFill>
                        <a:schemeClr val="tx1">
                          <a:alpha val="100000"/>
                        </a:schemeClr>
                      </a:solidFill>
                    </a:lnL>
                    <a:lnR w="12700">
                      <a:solidFill>
                        <a:schemeClr val="tx1">
                          <a:alpha val="100000"/>
                        </a:schemeClr>
                      </a:solidFill>
                    </a:lnR>
                    <a:lnT w="12700">
                      <a:solidFill>
                        <a:schemeClr val="tx1">
                          <a:alpha val="100000"/>
                        </a:schemeClr>
                      </a:solidFill>
                    </a:lnT>
                    <a:lnB w="12700">
                      <a:solidFill>
                        <a:schemeClr val="tx1">
                          <a:alpha val="100000"/>
                        </a:schemeClr>
                      </a:solidFill>
                    </a:lnB>
                    <a:solidFill>
                      <a:schemeClr val="tx2">
                        <a:lumMod val="20000"/>
                        <a:lumOff val="80000"/>
                        <a:alpha val="100000"/>
                      </a:schemeClr>
                    </a:solidFill>
                  </a:tcPr>
                </a:tc>
                <a:tc hMerge="1">
                  <a:txBody>
                    <a:bodyPr/>
                    <a:lstStyle/>
                    <a:p>
                      <a:endParaRPr sz="1100"/>
                    </a:p>
                  </a:txBody>
                  <a:tcPr>
                    <a:lnL w="12700">
                      <a:solidFill>
                        <a:schemeClr val="tx1">
                          <a:alpha val="100000"/>
                        </a:schemeClr>
                      </a:solidFill>
                    </a:lnL>
                    <a:lnR w="12700">
                      <a:solidFill>
                        <a:schemeClr val="tx1">
                          <a:alpha val="100000"/>
                        </a:schemeClr>
                      </a:solidFill>
                    </a:lnR>
                    <a:lnT w="12700">
                      <a:solidFill>
                        <a:schemeClr val="tx1">
                          <a:alpha val="100000"/>
                        </a:schemeClr>
                      </a:solidFill>
                    </a:lnT>
                    <a:lnB w="12700">
                      <a:solidFill>
                        <a:schemeClr val="tx1">
                          <a:alpha val="100000"/>
                        </a:schemeClr>
                      </a:solidFill>
                    </a:lnB>
                    <a:solidFill>
                      <a:schemeClr val="tx2">
                        <a:lumMod val="20000"/>
                        <a:lumOff val="80000"/>
                        <a:alpha val="100000"/>
                      </a:schemeClr>
                    </a:solidFill>
                  </a:tcPr>
                </a:tc>
                <a:tc hMerge="1">
                  <a:txBody>
                    <a:bodyPr/>
                    <a:lstStyle/>
                    <a:p>
                      <a:endParaRPr sz="1100"/>
                    </a:p>
                  </a:txBody>
                  <a:tcPr>
                    <a:lnL w="12700">
                      <a:solidFill>
                        <a:schemeClr val="tx1">
                          <a:alpha val="100000"/>
                        </a:schemeClr>
                      </a:solidFill>
                    </a:lnL>
                    <a:lnR w="12700">
                      <a:solidFill>
                        <a:schemeClr val="tx1">
                          <a:alpha val="100000"/>
                        </a:schemeClr>
                      </a:solidFill>
                    </a:lnR>
                    <a:lnT w="12700">
                      <a:solidFill>
                        <a:schemeClr val="tx1">
                          <a:alpha val="100000"/>
                        </a:schemeClr>
                      </a:solidFill>
                    </a:lnT>
                    <a:lnB w="12700">
                      <a:solidFill>
                        <a:schemeClr val="tx1">
                          <a:alpha val="100000"/>
                        </a:schemeClr>
                      </a:solidFill>
                    </a:lnB>
                    <a:solidFill>
                      <a:schemeClr val="tx2">
                        <a:lumMod val="20000"/>
                        <a:lumOff val="80000"/>
                        <a:alpha val="100000"/>
                      </a:schemeClr>
                    </a:solidFill>
                  </a:tcPr>
                </a:tc>
                <a:tc hMerge="1">
                  <a:txBody>
                    <a:bodyPr/>
                    <a:lstStyle/>
                    <a:p>
                      <a:endParaRPr sz="1100"/>
                    </a:p>
                  </a:txBody>
                  <a:tcPr>
                    <a:lnL w="12700">
                      <a:solidFill>
                        <a:schemeClr val="tx1">
                          <a:alpha val="100000"/>
                        </a:schemeClr>
                      </a:solidFill>
                    </a:lnL>
                    <a:lnR w="12700">
                      <a:solidFill>
                        <a:schemeClr val="tx1">
                          <a:alpha val="100000"/>
                        </a:schemeClr>
                      </a:solidFill>
                    </a:lnR>
                    <a:lnT w="12700">
                      <a:solidFill>
                        <a:schemeClr val="tx1">
                          <a:alpha val="100000"/>
                        </a:schemeClr>
                      </a:solidFill>
                    </a:lnT>
                    <a:lnB w="12700">
                      <a:solidFill>
                        <a:schemeClr val="tx1">
                          <a:alpha val="100000"/>
                        </a:schemeClr>
                      </a:solidFill>
                    </a:lnB>
                    <a:solidFill>
                      <a:schemeClr val="tx2">
                        <a:lumMod val="20000"/>
                        <a:lumOff val="80000"/>
                        <a:alpha val="100000"/>
                      </a:schemeClr>
                    </a:solidFill>
                  </a:tcPr>
                </a:tc>
                <a:tc hMerge="1">
                  <a:txBody>
                    <a:bodyPr/>
                    <a:lstStyle/>
                    <a:p>
                      <a:endParaRPr sz="800"/>
                    </a:p>
                  </a:txBody>
                  <a:tcPr>
                    <a:lnL w="12700">
                      <a:solidFill>
                        <a:schemeClr val="tx1">
                          <a:alpha val="100000"/>
                        </a:schemeClr>
                      </a:solidFill>
                    </a:lnL>
                    <a:lnR w="12700">
                      <a:solidFill>
                        <a:schemeClr val="tx1">
                          <a:alpha val="100000"/>
                        </a:schemeClr>
                      </a:solidFill>
                    </a:lnR>
                    <a:lnT w="12700">
                      <a:solidFill>
                        <a:schemeClr val="tx1">
                          <a:alpha val="100000"/>
                        </a:schemeClr>
                      </a:solidFill>
                    </a:lnT>
                    <a:lnB w="12700">
                      <a:solidFill>
                        <a:schemeClr val="tx1">
                          <a:alpha val="100000"/>
                        </a:schemeClr>
                      </a:solidFill>
                    </a:lnB>
                    <a:solidFill>
                      <a:schemeClr val="accent5">
                        <a:lumMod val="40000"/>
                        <a:lumOff val="60000"/>
                        <a:alpha val="100000"/>
                      </a:schemeClr>
                    </a:solidFill>
                  </a:tcPr>
                </a:tc>
                <a:tc hMerge="1">
                  <a:txBody>
                    <a:bodyPr/>
                    <a:lstStyle/>
                    <a:p>
                      <a:endParaRPr sz="800"/>
                    </a:p>
                  </a:txBody>
                  <a:tcPr>
                    <a:lnL w="12700">
                      <a:solidFill>
                        <a:schemeClr val="tx1">
                          <a:alpha val="100000"/>
                        </a:schemeClr>
                      </a:solidFill>
                    </a:lnL>
                    <a:lnR w="12700">
                      <a:solidFill>
                        <a:schemeClr val="tx1">
                          <a:alpha val="100000"/>
                        </a:schemeClr>
                      </a:solidFill>
                    </a:lnR>
                    <a:lnT w="12700">
                      <a:solidFill>
                        <a:schemeClr val="tx1">
                          <a:alpha val="100000"/>
                        </a:schemeClr>
                      </a:solidFill>
                    </a:lnT>
                    <a:lnB w="12700">
                      <a:solidFill>
                        <a:schemeClr val="tx1">
                          <a:alpha val="100000"/>
                        </a:schemeClr>
                      </a:solidFill>
                    </a:lnB>
                    <a:solidFill>
                      <a:schemeClr val="accent5">
                        <a:lumMod val="40000"/>
                        <a:lumOff val="60000"/>
                        <a:alpha val="100000"/>
                      </a:schemeClr>
                    </a:solidFill>
                  </a:tcPr>
                </a:tc>
                <a:extLst>
                  <a:ext uri="{0D108BD9-81ED-4DB2-BD59-A6C34878D82A}">
                    <a16:rowId xmlns:a16="http://schemas.microsoft.com/office/drawing/2014/main" val="12"/>
                  </a:ext>
                </a:extLst>
              </a:tr>
              <a:tr h="133350">
                <a:tc vMerge="1">
                  <a:txBody>
                    <a:bodyPr/>
                    <a:lstStyle/>
                    <a:p>
                      <a:endParaRPr/>
                    </a:p>
                  </a:txBody>
                  <a:tcPr>
                    <a:lnL w="12700">
                      <a:solidFill>
                        <a:schemeClr val="tx1">
                          <a:alpha val="100000"/>
                        </a:schemeClr>
                      </a:solidFill>
                    </a:lnL>
                    <a:lnR w="12700">
                      <a:solidFill>
                        <a:schemeClr val="tx1">
                          <a:alpha val="100000"/>
                        </a:schemeClr>
                      </a:solidFill>
                    </a:lnR>
                    <a:lnT w="12700">
                      <a:solidFill>
                        <a:schemeClr val="tx1">
                          <a:alpha val="100000"/>
                        </a:schemeClr>
                      </a:solidFill>
                    </a:lnT>
                    <a:lnB w="12700">
                      <a:solidFill>
                        <a:schemeClr val="tx1">
                          <a:alpha val="100000"/>
                        </a:schemeClr>
                      </a:solidFill>
                    </a:lnB>
                  </a:tcPr>
                </a:tc>
                <a:tc vMerge="1">
                  <a:txBody>
                    <a:bodyPr/>
                    <a:lstStyle/>
                    <a:p>
                      <a:endParaRPr/>
                    </a:p>
                  </a:txBody>
                  <a:tcPr anchor="ctr">
                    <a:lnL w="12700">
                      <a:solidFill>
                        <a:schemeClr val="tx1">
                          <a:alpha val="100000"/>
                        </a:schemeClr>
                      </a:solidFill>
                    </a:lnL>
                    <a:lnR w="12700">
                      <a:solidFill>
                        <a:schemeClr val="tx1">
                          <a:alpha val="100000"/>
                        </a:schemeClr>
                      </a:solidFill>
                    </a:lnR>
                    <a:lnT w="12700">
                      <a:solidFill>
                        <a:schemeClr val="tx1">
                          <a:alpha val="100000"/>
                        </a:schemeClr>
                      </a:solidFill>
                    </a:lnT>
                    <a:lnB w="12700">
                      <a:solidFill>
                        <a:schemeClr val="tx1">
                          <a:alpha val="100000"/>
                        </a:schemeClr>
                      </a:solidFill>
                    </a:lnB>
                  </a:tcPr>
                </a:tc>
                <a:tc vMerge="1">
                  <a:txBody>
                    <a:bodyPr/>
                    <a:lstStyle/>
                    <a:p>
                      <a:endParaRPr/>
                    </a:p>
                  </a:txBody>
                  <a:tcPr anchor="ctr">
                    <a:lnL w="12700">
                      <a:solidFill>
                        <a:schemeClr val="tx1">
                          <a:alpha val="100000"/>
                        </a:schemeClr>
                      </a:solidFill>
                    </a:lnL>
                    <a:lnR w="12700">
                      <a:solidFill>
                        <a:schemeClr val="tx1">
                          <a:alpha val="100000"/>
                        </a:schemeClr>
                      </a:solidFill>
                    </a:lnR>
                    <a:lnT w="12700">
                      <a:solidFill>
                        <a:schemeClr val="tx1">
                          <a:alpha val="100000"/>
                        </a:schemeClr>
                      </a:solidFill>
                    </a:lnT>
                    <a:lnB w="12700">
                      <a:solidFill>
                        <a:schemeClr val="tx1">
                          <a:alpha val="100000"/>
                        </a:schemeClr>
                      </a:solidFill>
                    </a:lnB>
                  </a:tcPr>
                </a:tc>
                <a:tc>
                  <a:txBody>
                    <a:bodyPr/>
                    <a:lstStyle/>
                    <a:p>
                      <a:pPr algn="ctr"/>
                      <a:r>
                        <a:rPr lang="en-US" sz="800" b="0"/>
                        <a:t>Neutral</a:t>
                      </a:r>
                      <a:endParaRPr/>
                    </a:p>
                  </a:txBody>
                  <a:tcPr anchor="ctr">
                    <a:lnL w="12700">
                      <a:solidFill>
                        <a:schemeClr val="tx1">
                          <a:alpha val="100000"/>
                        </a:schemeClr>
                      </a:solidFill>
                    </a:lnL>
                    <a:lnR w="12700">
                      <a:solidFill>
                        <a:schemeClr val="tx1">
                          <a:alpha val="100000"/>
                        </a:schemeClr>
                      </a:solidFill>
                    </a:lnR>
                    <a:lnT w="12700">
                      <a:solidFill>
                        <a:schemeClr val="tx1">
                          <a:alpha val="100000"/>
                        </a:schemeClr>
                      </a:solidFill>
                    </a:lnT>
                    <a:lnB w="12700">
                      <a:solidFill>
                        <a:schemeClr val="tx1">
                          <a:alpha val="100000"/>
                        </a:schemeClr>
                      </a:solidFill>
                    </a:lnB>
                  </a:tcPr>
                </a:tc>
                <a:tc gridSpan="6">
                  <a:txBody>
                    <a:bodyPr/>
                    <a:lstStyle/>
                    <a:p>
                      <a:endParaRPr sz="800"/>
                    </a:p>
                  </a:txBody>
                  <a:tcPr>
                    <a:lnL w="12700">
                      <a:solidFill>
                        <a:schemeClr val="tx1">
                          <a:alpha val="100000"/>
                        </a:schemeClr>
                      </a:solidFill>
                    </a:lnL>
                    <a:lnR w="12700">
                      <a:solidFill>
                        <a:schemeClr val="tx1">
                          <a:alpha val="100000"/>
                        </a:schemeClr>
                      </a:solidFill>
                    </a:lnR>
                    <a:lnT w="12700">
                      <a:solidFill>
                        <a:schemeClr val="tx1">
                          <a:alpha val="100000"/>
                        </a:schemeClr>
                      </a:solidFill>
                    </a:lnT>
                    <a:lnB w="12700">
                      <a:solidFill>
                        <a:schemeClr val="tx1">
                          <a:alpha val="100000"/>
                        </a:schemeClr>
                      </a:solidFill>
                    </a:lnB>
                    <a:solidFill>
                      <a:schemeClr val="tx2">
                        <a:lumMod val="20000"/>
                        <a:lumOff val="80000"/>
                        <a:alpha val="100000"/>
                      </a:schemeClr>
                    </a:solidFill>
                  </a:tcPr>
                </a:tc>
                <a:tc hMerge="1">
                  <a:txBody>
                    <a:bodyPr/>
                    <a:lstStyle/>
                    <a:p>
                      <a:endParaRPr sz="1400"/>
                    </a:p>
                  </a:txBody>
                  <a:tcPr>
                    <a:lnL w="12700">
                      <a:solidFill>
                        <a:schemeClr val="tx1">
                          <a:alpha val="100000"/>
                        </a:schemeClr>
                      </a:solidFill>
                    </a:lnL>
                    <a:lnR w="12700">
                      <a:solidFill>
                        <a:schemeClr val="tx1">
                          <a:alpha val="100000"/>
                        </a:schemeClr>
                      </a:solidFill>
                    </a:lnR>
                    <a:lnT w="12700">
                      <a:solidFill>
                        <a:schemeClr val="tx1">
                          <a:alpha val="100000"/>
                        </a:schemeClr>
                      </a:solidFill>
                    </a:lnT>
                    <a:lnB w="12700">
                      <a:solidFill>
                        <a:schemeClr val="tx1">
                          <a:alpha val="100000"/>
                        </a:schemeClr>
                      </a:solidFill>
                    </a:lnB>
                  </a:tcPr>
                </a:tc>
                <a:tc hMerge="1">
                  <a:txBody>
                    <a:bodyPr/>
                    <a:lstStyle/>
                    <a:p>
                      <a:endParaRPr sz="1400"/>
                    </a:p>
                  </a:txBody>
                  <a:tcPr>
                    <a:lnL w="12700">
                      <a:solidFill>
                        <a:schemeClr val="tx1">
                          <a:alpha val="100000"/>
                        </a:schemeClr>
                      </a:solidFill>
                    </a:lnL>
                    <a:lnR w="12700">
                      <a:solidFill>
                        <a:schemeClr val="tx1">
                          <a:alpha val="100000"/>
                        </a:schemeClr>
                      </a:solidFill>
                    </a:lnR>
                    <a:lnT w="12700">
                      <a:solidFill>
                        <a:schemeClr val="tx1">
                          <a:alpha val="100000"/>
                        </a:schemeClr>
                      </a:solidFill>
                    </a:lnT>
                    <a:lnB w="12700">
                      <a:solidFill>
                        <a:schemeClr val="tx1">
                          <a:alpha val="100000"/>
                        </a:schemeClr>
                      </a:solidFill>
                    </a:lnB>
                  </a:tcPr>
                </a:tc>
                <a:tc hMerge="1">
                  <a:txBody>
                    <a:bodyPr/>
                    <a:lstStyle/>
                    <a:p>
                      <a:endParaRPr sz="1400"/>
                    </a:p>
                  </a:txBody>
                  <a:tcPr>
                    <a:lnL w="12700">
                      <a:solidFill>
                        <a:schemeClr val="tx1">
                          <a:alpha val="100000"/>
                        </a:schemeClr>
                      </a:solidFill>
                    </a:lnL>
                    <a:lnR w="12700">
                      <a:solidFill>
                        <a:schemeClr val="tx1">
                          <a:alpha val="100000"/>
                        </a:schemeClr>
                      </a:solidFill>
                    </a:lnR>
                    <a:lnT w="12700">
                      <a:solidFill>
                        <a:schemeClr val="tx1">
                          <a:alpha val="100000"/>
                        </a:schemeClr>
                      </a:solidFill>
                    </a:lnT>
                    <a:lnB w="12700">
                      <a:solidFill>
                        <a:schemeClr val="tx1">
                          <a:alpha val="100000"/>
                        </a:schemeClr>
                      </a:solidFill>
                    </a:lnB>
                  </a:tcPr>
                </a:tc>
                <a:tc hMerge="1">
                  <a:txBody>
                    <a:bodyPr/>
                    <a:lstStyle/>
                    <a:p>
                      <a:endParaRPr sz="1400"/>
                    </a:p>
                  </a:txBody>
                  <a:tcPr>
                    <a:lnL w="12700">
                      <a:solidFill>
                        <a:schemeClr val="tx1">
                          <a:alpha val="100000"/>
                        </a:schemeClr>
                      </a:solidFill>
                    </a:lnL>
                    <a:lnR w="12700">
                      <a:solidFill>
                        <a:schemeClr val="tx1">
                          <a:alpha val="100000"/>
                        </a:schemeClr>
                      </a:solidFill>
                    </a:lnR>
                    <a:lnT w="12700">
                      <a:solidFill>
                        <a:schemeClr val="tx1">
                          <a:alpha val="100000"/>
                        </a:schemeClr>
                      </a:solidFill>
                    </a:lnT>
                    <a:lnB w="12700">
                      <a:solidFill>
                        <a:schemeClr val="tx1">
                          <a:alpha val="100000"/>
                        </a:schemeClr>
                      </a:solidFill>
                    </a:lnB>
                  </a:tcPr>
                </a:tc>
                <a:tc hMerge="1">
                  <a:txBody>
                    <a:bodyPr/>
                    <a:lstStyle/>
                    <a:p>
                      <a:endParaRPr sz="1400"/>
                    </a:p>
                  </a:txBody>
                  <a:tcPr>
                    <a:lnL w="12700">
                      <a:solidFill>
                        <a:schemeClr val="tx1">
                          <a:alpha val="100000"/>
                        </a:schemeClr>
                      </a:solidFill>
                    </a:lnL>
                    <a:lnR w="12700">
                      <a:solidFill>
                        <a:schemeClr val="tx1">
                          <a:alpha val="100000"/>
                        </a:schemeClr>
                      </a:solidFill>
                    </a:lnR>
                    <a:lnT w="12700">
                      <a:solidFill>
                        <a:schemeClr val="tx1">
                          <a:alpha val="100000"/>
                        </a:schemeClr>
                      </a:solidFill>
                    </a:lnT>
                    <a:lnB w="12700">
                      <a:solidFill>
                        <a:schemeClr val="tx1">
                          <a:alpha val="100000"/>
                        </a:schemeClr>
                      </a:solidFill>
                    </a:lnB>
                  </a:tcPr>
                </a:tc>
                <a:tc>
                  <a:txBody>
                    <a:bodyPr/>
                    <a:lstStyle/>
                    <a:p>
                      <a:endParaRPr sz="800"/>
                    </a:p>
                  </a:txBody>
                  <a:tcPr>
                    <a:lnL w="12700">
                      <a:solidFill>
                        <a:schemeClr val="tx1">
                          <a:alpha val="100000"/>
                        </a:schemeClr>
                      </a:solidFill>
                    </a:lnL>
                    <a:lnR w="12700">
                      <a:solidFill>
                        <a:schemeClr val="tx1">
                          <a:alpha val="100000"/>
                        </a:schemeClr>
                      </a:solidFill>
                    </a:lnR>
                    <a:lnT w="12700">
                      <a:solidFill>
                        <a:schemeClr val="tx1">
                          <a:alpha val="100000"/>
                        </a:schemeClr>
                      </a:solidFill>
                    </a:lnT>
                    <a:lnB w="12700">
                      <a:solidFill>
                        <a:schemeClr val="tx1">
                          <a:alpha val="100000"/>
                        </a:schemeClr>
                      </a:solidFill>
                    </a:lnB>
                    <a:solidFill>
                      <a:schemeClr val="accent5">
                        <a:lumMod val="40000"/>
                        <a:lumOff val="60000"/>
                        <a:alpha val="100000"/>
                      </a:schemeClr>
                    </a:solidFill>
                  </a:tcPr>
                </a:tc>
                <a:tc>
                  <a:txBody>
                    <a:bodyPr/>
                    <a:lstStyle/>
                    <a:p>
                      <a:endParaRPr sz="800"/>
                    </a:p>
                  </a:txBody>
                  <a:tcPr>
                    <a:lnL w="12700">
                      <a:solidFill>
                        <a:schemeClr val="tx1">
                          <a:alpha val="100000"/>
                        </a:schemeClr>
                      </a:solidFill>
                    </a:lnL>
                    <a:lnR w="12700">
                      <a:solidFill>
                        <a:schemeClr val="tx1">
                          <a:alpha val="100000"/>
                        </a:schemeClr>
                      </a:solidFill>
                    </a:lnR>
                    <a:lnT w="12700">
                      <a:solidFill>
                        <a:schemeClr val="tx1">
                          <a:alpha val="100000"/>
                        </a:schemeClr>
                      </a:solidFill>
                    </a:lnT>
                    <a:lnB w="12700">
                      <a:solidFill>
                        <a:schemeClr val="tx1">
                          <a:alpha val="100000"/>
                        </a:schemeClr>
                      </a:solidFill>
                    </a:lnB>
                    <a:solidFill>
                      <a:schemeClr val="accent5">
                        <a:lumMod val="40000"/>
                        <a:lumOff val="60000"/>
                        <a:alpha val="100000"/>
                      </a:schemeClr>
                    </a:solidFill>
                  </a:tcPr>
                </a:tc>
                <a:extLst>
                  <a:ext uri="{0D108BD9-81ED-4DB2-BD59-A6C34878D82A}">
                    <a16:rowId xmlns:a16="http://schemas.microsoft.com/office/drawing/2014/main" val="13"/>
                  </a:ext>
                </a:extLst>
              </a:tr>
              <a:tr h="330200">
                <a:tc>
                  <a:txBody>
                    <a:bodyPr/>
                    <a:lstStyle/>
                    <a:p>
                      <a:pPr algn="ctr"/>
                      <a:r>
                        <a:rPr lang="en-US" sz="1200" b="1"/>
                        <a:t>Analysis</a:t>
                      </a:r>
                      <a:endParaRPr/>
                    </a:p>
                  </a:txBody>
                  <a:tcPr anchor="ctr">
                    <a:lnL w="12700">
                      <a:solidFill>
                        <a:schemeClr val="tx1">
                          <a:alpha val="100000"/>
                        </a:schemeClr>
                      </a:solidFill>
                    </a:lnL>
                    <a:lnR w="12700">
                      <a:solidFill>
                        <a:schemeClr val="tx1">
                          <a:alpha val="100000"/>
                        </a:schemeClr>
                      </a:solidFill>
                    </a:lnR>
                    <a:lnT w="12700">
                      <a:solidFill>
                        <a:schemeClr val="tx1">
                          <a:alpha val="100000"/>
                        </a:schemeClr>
                      </a:solidFill>
                    </a:lnT>
                    <a:lnB w="12700">
                      <a:solidFill>
                        <a:schemeClr val="tx1">
                          <a:alpha val="100000"/>
                        </a:schemeClr>
                      </a:solidFill>
                    </a:lnB>
                  </a:tcPr>
                </a:tc>
                <a:tc gridSpan="3">
                  <a:txBody>
                    <a:bodyPr/>
                    <a:lstStyle/>
                    <a:p>
                      <a:pPr algn="ctr"/>
                      <a:r>
                        <a:rPr lang="en-US" sz="1200" b="0"/>
                        <a:t>Vertex fit, Kinematic fit</a:t>
                      </a:r>
                      <a:endParaRPr/>
                    </a:p>
                  </a:txBody>
                  <a:tcPr anchor="ctr">
                    <a:lnL w="12700">
                      <a:solidFill>
                        <a:schemeClr val="tx1">
                          <a:alpha val="100000"/>
                        </a:schemeClr>
                      </a:solidFill>
                    </a:lnL>
                    <a:lnR w="12700">
                      <a:solidFill>
                        <a:schemeClr val="tx1">
                          <a:alpha val="100000"/>
                        </a:schemeClr>
                      </a:solidFill>
                    </a:lnR>
                    <a:lnT w="12700">
                      <a:solidFill>
                        <a:schemeClr val="tx1">
                          <a:alpha val="100000"/>
                        </a:schemeClr>
                      </a:solidFill>
                    </a:lnT>
                    <a:lnB w="12700">
                      <a:solidFill>
                        <a:schemeClr val="tx1">
                          <a:alpha val="100000"/>
                        </a:schemeClr>
                      </a:solidFill>
                    </a:lnB>
                  </a:tcPr>
                </a:tc>
                <a:tc hMerge="1">
                  <a:txBody>
                    <a:bodyPr/>
                    <a:lstStyle/>
                    <a:p>
                      <a:pPr algn="ctr"/>
                      <a:endParaRPr lang="en-US" sz="800" b="0"/>
                    </a:p>
                  </a:txBody>
                  <a:tcPr anchor="ctr">
                    <a:lnL w="12700">
                      <a:solidFill>
                        <a:schemeClr val="tx1">
                          <a:alpha val="100000"/>
                        </a:schemeClr>
                      </a:solidFill>
                    </a:lnL>
                    <a:lnR w="12700">
                      <a:solidFill>
                        <a:schemeClr val="tx1">
                          <a:alpha val="100000"/>
                        </a:schemeClr>
                      </a:solidFill>
                    </a:lnR>
                    <a:lnT w="12700">
                      <a:solidFill>
                        <a:schemeClr val="tx1">
                          <a:alpha val="100000"/>
                        </a:schemeClr>
                      </a:solidFill>
                    </a:lnT>
                    <a:lnB w="12700">
                      <a:solidFill>
                        <a:schemeClr val="tx1">
                          <a:alpha val="100000"/>
                        </a:schemeClr>
                      </a:solidFill>
                    </a:lnB>
                  </a:tcPr>
                </a:tc>
                <a:tc hMerge="1">
                  <a:txBody>
                    <a:bodyPr/>
                    <a:lstStyle/>
                    <a:p>
                      <a:pPr algn="ctr"/>
                      <a:endParaRPr lang="en-US" sz="800" b="0"/>
                    </a:p>
                  </a:txBody>
                  <a:tcPr anchor="ctr">
                    <a:lnL w="12700">
                      <a:solidFill>
                        <a:schemeClr val="tx1">
                          <a:alpha val="100000"/>
                        </a:schemeClr>
                      </a:solidFill>
                    </a:lnL>
                    <a:lnR w="12700">
                      <a:solidFill>
                        <a:schemeClr val="tx1">
                          <a:alpha val="100000"/>
                        </a:schemeClr>
                      </a:solidFill>
                    </a:lnR>
                    <a:lnT w="12700">
                      <a:solidFill>
                        <a:schemeClr val="tx1">
                          <a:alpha val="100000"/>
                        </a:schemeClr>
                      </a:solidFill>
                    </a:lnT>
                    <a:lnB w="12700">
                      <a:solidFill>
                        <a:schemeClr val="tx1">
                          <a:alpha val="100000"/>
                        </a:schemeClr>
                      </a:solidFill>
                    </a:lnB>
                  </a:tcPr>
                </a:tc>
                <a:tc gridSpan="3">
                  <a:txBody>
                    <a:bodyPr/>
                    <a:lstStyle/>
                    <a:p>
                      <a:endParaRPr sz="800"/>
                    </a:p>
                  </a:txBody>
                  <a:tcPr>
                    <a:lnL w="12700">
                      <a:solidFill>
                        <a:schemeClr val="tx1">
                          <a:alpha val="100000"/>
                        </a:schemeClr>
                      </a:solidFill>
                    </a:lnL>
                    <a:lnR w="12700">
                      <a:solidFill>
                        <a:schemeClr val="tx1">
                          <a:alpha val="100000"/>
                        </a:schemeClr>
                      </a:solidFill>
                    </a:lnR>
                    <a:lnT w="12700">
                      <a:solidFill>
                        <a:schemeClr val="tx1">
                          <a:alpha val="100000"/>
                        </a:schemeClr>
                      </a:solidFill>
                    </a:lnT>
                    <a:lnB w="12700">
                      <a:solidFill>
                        <a:schemeClr val="tx1">
                          <a:alpha val="100000"/>
                        </a:schemeClr>
                      </a:solidFill>
                    </a:lnB>
                    <a:solidFill>
                      <a:schemeClr val="accent2">
                        <a:alpha val="100000"/>
                      </a:schemeClr>
                    </a:solidFill>
                  </a:tcPr>
                </a:tc>
                <a:tc hMerge="1">
                  <a:txBody>
                    <a:bodyPr/>
                    <a:lstStyle/>
                    <a:p>
                      <a:endParaRPr sz="1400"/>
                    </a:p>
                  </a:txBody>
                  <a:tcPr>
                    <a:lnL w="12700">
                      <a:solidFill>
                        <a:schemeClr val="tx1">
                          <a:alpha val="100000"/>
                        </a:schemeClr>
                      </a:solidFill>
                    </a:lnL>
                    <a:lnR w="12700">
                      <a:solidFill>
                        <a:schemeClr val="tx1">
                          <a:alpha val="100000"/>
                        </a:schemeClr>
                      </a:solidFill>
                    </a:lnR>
                    <a:lnT w="12700">
                      <a:solidFill>
                        <a:schemeClr val="tx1">
                          <a:alpha val="100000"/>
                        </a:schemeClr>
                      </a:solidFill>
                    </a:lnT>
                    <a:lnB w="12700">
                      <a:solidFill>
                        <a:schemeClr val="tx1">
                          <a:alpha val="100000"/>
                        </a:schemeClr>
                      </a:solidFill>
                    </a:lnB>
                    <a:solidFill>
                      <a:schemeClr val="accent2">
                        <a:alpha val="100000"/>
                      </a:schemeClr>
                    </a:solidFill>
                  </a:tcPr>
                </a:tc>
                <a:tc hMerge="1">
                  <a:txBody>
                    <a:bodyPr/>
                    <a:lstStyle/>
                    <a:p>
                      <a:endParaRPr sz="1400"/>
                    </a:p>
                  </a:txBody>
                  <a:tcPr>
                    <a:lnL w="12700">
                      <a:solidFill>
                        <a:schemeClr val="tx1">
                          <a:alpha val="100000"/>
                        </a:schemeClr>
                      </a:solidFill>
                    </a:lnL>
                    <a:lnR w="12700">
                      <a:solidFill>
                        <a:schemeClr val="tx1">
                          <a:alpha val="100000"/>
                        </a:schemeClr>
                      </a:solidFill>
                    </a:lnR>
                    <a:lnT w="12700">
                      <a:solidFill>
                        <a:schemeClr val="tx1">
                          <a:alpha val="100000"/>
                        </a:schemeClr>
                      </a:solidFill>
                    </a:lnT>
                    <a:lnB w="12700">
                      <a:solidFill>
                        <a:schemeClr val="tx1">
                          <a:alpha val="100000"/>
                        </a:schemeClr>
                      </a:solidFill>
                    </a:lnB>
                    <a:solidFill>
                      <a:schemeClr val="accent2">
                        <a:alpha val="100000"/>
                      </a:schemeClr>
                    </a:solidFill>
                  </a:tcPr>
                </a:tc>
                <a:tc gridSpan="3">
                  <a:txBody>
                    <a:bodyPr/>
                    <a:lstStyle/>
                    <a:p>
                      <a:endParaRPr sz="800"/>
                    </a:p>
                  </a:txBody>
                  <a:tcPr>
                    <a:lnL w="12700">
                      <a:solidFill>
                        <a:schemeClr val="tx1">
                          <a:alpha val="100000"/>
                        </a:schemeClr>
                      </a:solidFill>
                    </a:lnL>
                    <a:lnR w="12700">
                      <a:solidFill>
                        <a:schemeClr val="tx1">
                          <a:alpha val="100000"/>
                        </a:schemeClr>
                      </a:solidFill>
                    </a:lnR>
                    <a:lnT w="12700">
                      <a:solidFill>
                        <a:schemeClr val="tx1">
                          <a:alpha val="100000"/>
                        </a:schemeClr>
                      </a:solidFill>
                    </a:lnT>
                    <a:lnB w="12700">
                      <a:solidFill>
                        <a:schemeClr val="tx1">
                          <a:alpha val="100000"/>
                        </a:schemeClr>
                      </a:solidFill>
                    </a:lnB>
                    <a:solidFill>
                      <a:schemeClr val="tx2">
                        <a:lumMod val="20000"/>
                        <a:lumOff val="80000"/>
                        <a:alpha val="100000"/>
                      </a:schemeClr>
                    </a:solidFill>
                  </a:tcPr>
                </a:tc>
                <a:tc hMerge="1">
                  <a:txBody>
                    <a:bodyPr/>
                    <a:lstStyle/>
                    <a:p>
                      <a:endParaRPr sz="1400"/>
                    </a:p>
                  </a:txBody>
                  <a:tcPr>
                    <a:lnL w="12700">
                      <a:solidFill>
                        <a:schemeClr val="tx1">
                          <a:alpha val="100000"/>
                        </a:schemeClr>
                      </a:solidFill>
                    </a:lnL>
                    <a:lnR w="12700">
                      <a:solidFill>
                        <a:schemeClr val="tx1">
                          <a:alpha val="100000"/>
                        </a:schemeClr>
                      </a:solidFill>
                    </a:lnR>
                    <a:lnT w="12700">
                      <a:solidFill>
                        <a:schemeClr val="tx1">
                          <a:alpha val="100000"/>
                        </a:schemeClr>
                      </a:solidFill>
                    </a:lnT>
                    <a:lnB w="12700">
                      <a:solidFill>
                        <a:schemeClr val="tx1">
                          <a:alpha val="100000"/>
                        </a:schemeClr>
                      </a:solidFill>
                    </a:lnB>
                    <a:solidFill>
                      <a:schemeClr val="tx2">
                        <a:lumMod val="20000"/>
                        <a:lumOff val="80000"/>
                        <a:alpha val="100000"/>
                      </a:schemeClr>
                    </a:solidFill>
                  </a:tcPr>
                </a:tc>
                <a:tc hMerge="1">
                  <a:txBody>
                    <a:bodyPr/>
                    <a:lstStyle/>
                    <a:p>
                      <a:endParaRPr sz="1400"/>
                    </a:p>
                  </a:txBody>
                  <a:tcPr>
                    <a:lnL w="12700">
                      <a:solidFill>
                        <a:schemeClr val="tx1">
                          <a:alpha val="100000"/>
                        </a:schemeClr>
                      </a:solidFill>
                    </a:lnL>
                    <a:lnR w="12700">
                      <a:solidFill>
                        <a:schemeClr val="tx1">
                          <a:alpha val="100000"/>
                        </a:schemeClr>
                      </a:solidFill>
                    </a:lnR>
                    <a:lnT w="12700">
                      <a:solidFill>
                        <a:schemeClr val="tx1">
                          <a:alpha val="100000"/>
                        </a:schemeClr>
                      </a:solidFill>
                    </a:lnT>
                    <a:lnB w="12700">
                      <a:solidFill>
                        <a:schemeClr val="tx1">
                          <a:alpha val="100000"/>
                        </a:schemeClr>
                      </a:solidFill>
                    </a:lnB>
                    <a:solidFill>
                      <a:schemeClr val="tx2">
                        <a:lumMod val="20000"/>
                        <a:lumOff val="80000"/>
                        <a:alpha val="100000"/>
                      </a:schemeClr>
                    </a:solidFill>
                  </a:tcPr>
                </a:tc>
                <a:tc>
                  <a:txBody>
                    <a:bodyPr/>
                    <a:lstStyle/>
                    <a:p>
                      <a:endParaRPr sz="800"/>
                    </a:p>
                  </a:txBody>
                  <a:tcPr>
                    <a:lnL w="12700">
                      <a:solidFill>
                        <a:schemeClr val="tx1">
                          <a:alpha val="100000"/>
                        </a:schemeClr>
                      </a:solidFill>
                    </a:lnL>
                    <a:lnR w="12700">
                      <a:solidFill>
                        <a:schemeClr val="tx1">
                          <a:alpha val="100000"/>
                        </a:schemeClr>
                      </a:solidFill>
                    </a:lnR>
                    <a:lnT w="12700">
                      <a:solidFill>
                        <a:schemeClr val="tx1">
                          <a:alpha val="100000"/>
                        </a:schemeClr>
                      </a:solidFill>
                    </a:lnT>
                    <a:lnB w="12700">
                      <a:solidFill>
                        <a:schemeClr val="tx1">
                          <a:alpha val="100000"/>
                        </a:schemeClr>
                      </a:solidFill>
                    </a:lnB>
                    <a:solidFill>
                      <a:schemeClr val="accent2">
                        <a:alpha val="100000"/>
                      </a:schemeClr>
                    </a:solidFill>
                  </a:tcPr>
                </a:tc>
                <a:tc>
                  <a:txBody>
                    <a:bodyPr/>
                    <a:lstStyle/>
                    <a:p>
                      <a:endParaRPr sz="800"/>
                    </a:p>
                  </a:txBody>
                  <a:tcPr>
                    <a:lnL w="12700">
                      <a:solidFill>
                        <a:schemeClr val="tx1">
                          <a:alpha val="100000"/>
                        </a:schemeClr>
                      </a:solidFill>
                    </a:lnL>
                    <a:lnR w="12700">
                      <a:solidFill>
                        <a:schemeClr val="tx1">
                          <a:alpha val="100000"/>
                        </a:schemeClr>
                      </a:solidFill>
                    </a:lnR>
                    <a:lnT w="12700">
                      <a:solidFill>
                        <a:schemeClr val="tx1">
                          <a:alpha val="100000"/>
                        </a:schemeClr>
                      </a:solidFill>
                    </a:lnT>
                    <a:lnB w="12700">
                      <a:solidFill>
                        <a:schemeClr val="tx1">
                          <a:alpha val="100000"/>
                        </a:schemeClr>
                      </a:solidFill>
                    </a:lnB>
                    <a:solidFill>
                      <a:schemeClr val="tx2">
                        <a:lumMod val="20000"/>
                        <a:lumOff val="80000"/>
                        <a:alpha val="100000"/>
                      </a:schemeClr>
                    </a:solidFill>
                  </a:tcPr>
                </a:tc>
                <a:extLst>
                  <a:ext uri="{0D108BD9-81ED-4DB2-BD59-A6C34878D82A}">
                    <a16:rowId xmlns:a16="http://schemas.microsoft.com/office/drawing/2014/main" val="14"/>
                  </a:ext>
                </a:extLst>
              </a:tr>
              <a:tr h="330200">
                <a:tc gridSpan="4">
                  <a:txBody>
                    <a:bodyPr/>
                    <a:lstStyle/>
                    <a:p>
                      <a:pPr algn="ctr"/>
                      <a:r>
                        <a:rPr lang="en-US" sz="1200" b="1"/>
                        <a:t>Detector optimization</a:t>
                      </a:r>
                      <a:endParaRPr/>
                    </a:p>
                  </a:txBody>
                  <a:tcPr anchor="ctr">
                    <a:lnL w="12700">
                      <a:solidFill>
                        <a:schemeClr val="tx1">
                          <a:alpha val="100000"/>
                        </a:schemeClr>
                      </a:solidFill>
                    </a:lnL>
                    <a:lnR w="12700">
                      <a:solidFill>
                        <a:schemeClr val="tx1">
                          <a:alpha val="100000"/>
                        </a:schemeClr>
                      </a:solidFill>
                    </a:lnR>
                    <a:lnT w="12700">
                      <a:solidFill>
                        <a:schemeClr val="tx1">
                          <a:alpha val="100000"/>
                        </a:schemeClr>
                      </a:solidFill>
                    </a:lnT>
                    <a:lnB w="12700">
                      <a:solidFill>
                        <a:schemeClr val="tx1">
                          <a:alpha val="100000"/>
                        </a:schemeClr>
                      </a:solidFill>
                    </a:lnB>
                  </a:tcPr>
                </a:tc>
                <a:tc hMerge="1">
                  <a:txBody>
                    <a:bodyPr/>
                    <a:lstStyle/>
                    <a:p>
                      <a:pPr algn="ctr"/>
                      <a:endParaRPr lang="en-US" sz="1400"/>
                    </a:p>
                  </a:txBody>
                  <a:tcPr>
                    <a:lnL w="12700">
                      <a:solidFill>
                        <a:schemeClr val="tx1">
                          <a:alpha val="100000"/>
                        </a:schemeClr>
                      </a:solidFill>
                    </a:lnL>
                    <a:lnR w="12700">
                      <a:solidFill>
                        <a:schemeClr val="tx1">
                          <a:alpha val="100000"/>
                        </a:schemeClr>
                      </a:solidFill>
                    </a:lnR>
                    <a:lnT w="12700">
                      <a:solidFill>
                        <a:schemeClr val="tx1">
                          <a:alpha val="100000"/>
                        </a:schemeClr>
                      </a:solidFill>
                    </a:lnT>
                    <a:lnB w="12700">
                      <a:solidFill>
                        <a:schemeClr val="tx1">
                          <a:alpha val="100000"/>
                        </a:schemeClr>
                      </a:solidFill>
                    </a:lnB>
                  </a:tcPr>
                </a:tc>
                <a:tc hMerge="1">
                  <a:txBody>
                    <a:bodyPr/>
                    <a:lstStyle/>
                    <a:p>
                      <a:pPr algn="ctr"/>
                      <a:endParaRPr lang="en-US" sz="800" b="1"/>
                    </a:p>
                  </a:txBody>
                  <a:tcPr anchor="ctr">
                    <a:lnL w="12700">
                      <a:solidFill>
                        <a:schemeClr val="tx1">
                          <a:alpha val="100000"/>
                        </a:schemeClr>
                      </a:solidFill>
                    </a:lnL>
                    <a:lnR w="12700">
                      <a:solidFill>
                        <a:schemeClr val="tx1">
                          <a:alpha val="100000"/>
                        </a:schemeClr>
                      </a:solidFill>
                    </a:lnR>
                    <a:lnT w="12700">
                      <a:solidFill>
                        <a:schemeClr val="tx1">
                          <a:alpha val="100000"/>
                        </a:schemeClr>
                      </a:solidFill>
                    </a:lnT>
                    <a:lnB w="12700">
                      <a:solidFill>
                        <a:schemeClr val="tx1">
                          <a:alpha val="100000"/>
                        </a:schemeClr>
                      </a:solidFill>
                    </a:lnB>
                  </a:tcPr>
                </a:tc>
                <a:tc hMerge="1">
                  <a:txBody>
                    <a:bodyPr/>
                    <a:lstStyle/>
                    <a:p>
                      <a:pPr algn="ctr"/>
                      <a:endParaRPr lang="en-US" sz="800" b="1"/>
                    </a:p>
                  </a:txBody>
                  <a:tcPr anchor="ctr">
                    <a:lnL w="12700">
                      <a:solidFill>
                        <a:schemeClr val="tx1">
                          <a:alpha val="100000"/>
                        </a:schemeClr>
                      </a:solidFill>
                    </a:lnL>
                    <a:lnR w="12700">
                      <a:solidFill>
                        <a:schemeClr val="tx1">
                          <a:alpha val="100000"/>
                        </a:schemeClr>
                      </a:solidFill>
                    </a:lnR>
                    <a:lnT w="12700">
                      <a:solidFill>
                        <a:schemeClr val="tx1">
                          <a:alpha val="100000"/>
                        </a:schemeClr>
                      </a:solidFill>
                    </a:lnT>
                    <a:lnB w="12700">
                      <a:solidFill>
                        <a:schemeClr val="tx1">
                          <a:alpha val="100000"/>
                        </a:schemeClr>
                      </a:solidFill>
                    </a:lnB>
                  </a:tcPr>
                </a:tc>
                <a:tc>
                  <a:txBody>
                    <a:bodyPr/>
                    <a:lstStyle/>
                    <a:p>
                      <a:endParaRPr sz="800"/>
                    </a:p>
                  </a:txBody>
                  <a:tcPr>
                    <a:lnL w="12700">
                      <a:solidFill>
                        <a:schemeClr val="tx1">
                          <a:alpha val="100000"/>
                        </a:schemeClr>
                      </a:solidFill>
                    </a:lnL>
                    <a:lnR w="12700">
                      <a:solidFill>
                        <a:schemeClr val="tx1">
                          <a:alpha val="100000"/>
                        </a:schemeClr>
                      </a:solidFill>
                    </a:lnR>
                    <a:lnT w="12700">
                      <a:solidFill>
                        <a:schemeClr val="tx1">
                          <a:alpha val="100000"/>
                        </a:schemeClr>
                      </a:solidFill>
                    </a:lnT>
                    <a:lnB w="12700">
                      <a:solidFill>
                        <a:schemeClr val="tx1">
                          <a:alpha val="100000"/>
                        </a:schemeClr>
                      </a:solidFill>
                    </a:lnB>
                    <a:solidFill>
                      <a:schemeClr val="accent2">
                        <a:lumMod val="20000"/>
                        <a:lumOff val="80000"/>
                        <a:alpha val="100000"/>
                      </a:schemeClr>
                    </a:solidFill>
                  </a:tcPr>
                </a:tc>
                <a:tc>
                  <a:txBody>
                    <a:bodyPr/>
                    <a:lstStyle/>
                    <a:p>
                      <a:endParaRPr sz="800"/>
                    </a:p>
                  </a:txBody>
                  <a:tcPr>
                    <a:lnL w="12700">
                      <a:solidFill>
                        <a:schemeClr val="tx1">
                          <a:alpha val="100000"/>
                        </a:schemeClr>
                      </a:solidFill>
                    </a:lnL>
                    <a:lnR w="12700">
                      <a:solidFill>
                        <a:schemeClr val="tx1">
                          <a:alpha val="100000"/>
                        </a:schemeClr>
                      </a:solidFill>
                    </a:lnR>
                    <a:lnT w="12700">
                      <a:solidFill>
                        <a:schemeClr val="tx1">
                          <a:alpha val="100000"/>
                        </a:schemeClr>
                      </a:solidFill>
                    </a:lnT>
                    <a:lnB w="12700">
                      <a:solidFill>
                        <a:schemeClr val="tx1">
                          <a:alpha val="100000"/>
                        </a:schemeClr>
                      </a:solidFill>
                    </a:lnB>
                    <a:solidFill>
                      <a:schemeClr val="accent2">
                        <a:lumMod val="20000"/>
                        <a:lumOff val="80000"/>
                        <a:alpha val="100000"/>
                      </a:schemeClr>
                    </a:solidFill>
                  </a:tcPr>
                </a:tc>
                <a:tc>
                  <a:txBody>
                    <a:bodyPr/>
                    <a:lstStyle/>
                    <a:p>
                      <a:endParaRPr sz="800"/>
                    </a:p>
                  </a:txBody>
                  <a:tcPr>
                    <a:lnL w="12700">
                      <a:solidFill>
                        <a:schemeClr val="tx1">
                          <a:alpha val="100000"/>
                        </a:schemeClr>
                      </a:solidFill>
                    </a:lnL>
                    <a:lnR w="12700">
                      <a:solidFill>
                        <a:schemeClr val="tx1">
                          <a:alpha val="100000"/>
                        </a:schemeClr>
                      </a:solidFill>
                    </a:lnR>
                    <a:lnT w="12700">
                      <a:solidFill>
                        <a:schemeClr val="tx1">
                          <a:alpha val="100000"/>
                        </a:schemeClr>
                      </a:solidFill>
                    </a:lnT>
                    <a:lnB w="12700">
                      <a:solidFill>
                        <a:schemeClr val="tx1">
                          <a:alpha val="100000"/>
                        </a:schemeClr>
                      </a:solidFill>
                    </a:lnB>
                    <a:solidFill>
                      <a:schemeClr val="accent2">
                        <a:lumMod val="20000"/>
                        <a:lumOff val="80000"/>
                        <a:alpha val="100000"/>
                      </a:schemeClr>
                    </a:solidFill>
                  </a:tcPr>
                </a:tc>
                <a:tc>
                  <a:txBody>
                    <a:bodyPr/>
                    <a:lstStyle/>
                    <a:p>
                      <a:endParaRPr sz="800"/>
                    </a:p>
                  </a:txBody>
                  <a:tcPr>
                    <a:lnL w="12700">
                      <a:solidFill>
                        <a:schemeClr val="tx1">
                          <a:alpha val="100000"/>
                        </a:schemeClr>
                      </a:solidFill>
                    </a:lnL>
                    <a:lnR w="12700">
                      <a:solidFill>
                        <a:schemeClr val="tx1">
                          <a:alpha val="100000"/>
                        </a:schemeClr>
                      </a:solidFill>
                    </a:lnR>
                    <a:lnT w="12700">
                      <a:solidFill>
                        <a:schemeClr val="tx1">
                          <a:alpha val="100000"/>
                        </a:schemeClr>
                      </a:solidFill>
                    </a:lnT>
                    <a:lnB w="12700">
                      <a:solidFill>
                        <a:schemeClr val="tx1">
                          <a:alpha val="100000"/>
                        </a:schemeClr>
                      </a:solidFill>
                    </a:lnB>
                    <a:solidFill>
                      <a:schemeClr val="accent2">
                        <a:lumMod val="20000"/>
                        <a:lumOff val="80000"/>
                        <a:alpha val="100000"/>
                      </a:schemeClr>
                    </a:solidFill>
                  </a:tcPr>
                </a:tc>
                <a:tc>
                  <a:txBody>
                    <a:bodyPr/>
                    <a:lstStyle/>
                    <a:p>
                      <a:endParaRPr sz="800"/>
                    </a:p>
                  </a:txBody>
                  <a:tcPr>
                    <a:lnL w="12700">
                      <a:solidFill>
                        <a:schemeClr val="tx1">
                          <a:alpha val="100000"/>
                        </a:schemeClr>
                      </a:solidFill>
                    </a:lnL>
                    <a:lnR w="12700">
                      <a:solidFill>
                        <a:schemeClr val="tx1">
                          <a:alpha val="100000"/>
                        </a:schemeClr>
                      </a:solidFill>
                    </a:lnR>
                    <a:lnT w="12700">
                      <a:solidFill>
                        <a:schemeClr val="tx1">
                          <a:alpha val="100000"/>
                        </a:schemeClr>
                      </a:solidFill>
                    </a:lnT>
                    <a:lnB w="12700">
                      <a:solidFill>
                        <a:schemeClr val="tx1">
                          <a:alpha val="100000"/>
                        </a:schemeClr>
                      </a:solidFill>
                    </a:lnB>
                    <a:solidFill>
                      <a:schemeClr val="accent2">
                        <a:lumMod val="20000"/>
                        <a:lumOff val="80000"/>
                        <a:alpha val="100000"/>
                      </a:schemeClr>
                    </a:solidFill>
                  </a:tcPr>
                </a:tc>
                <a:tc>
                  <a:txBody>
                    <a:bodyPr/>
                    <a:lstStyle/>
                    <a:p>
                      <a:endParaRPr sz="800"/>
                    </a:p>
                  </a:txBody>
                  <a:tcPr>
                    <a:lnL w="12700">
                      <a:solidFill>
                        <a:schemeClr val="tx1">
                          <a:alpha val="100000"/>
                        </a:schemeClr>
                      </a:solidFill>
                    </a:lnL>
                    <a:lnR w="12700">
                      <a:solidFill>
                        <a:schemeClr val="tx1">
                          <a:alpha val="100000"/>
                        </a:schemeClr>
                      </a:solidFill>
                    </a:lnR>
                    <a:lnT w="12700">
                      <a:solidFill>
                        <a:schemeClr val="tx1">
                          <a:alpha val="100000"/>
                        </a:schemeClr>
                      </a:solidFill>
                    </a:lnT>
                    <a:lnB w="12700">
                      <a:solidFill>
                        <a:schemeClr val="tx1">
                          <a:alpha val="100000"/>
                        </a:schemeClr>
                      </a:solidFill>
                    </a:lnB>
                    <a:solidFill>
                      <a:schemeClr val="accent2">
                        <a:lumMod val="20000"/>
                        <a:lumOff val="80000"/>
                        <a:alpha val="100000"/>
                      </a:schemeClr>
                    </a:solidFill>
                  </a:tcPr>
                </a:tc>
                <a:tc>
                  <a:txBody>
                    <a:bodyPr/>
                    <a:lstStyle/>
                    <a:p>
                      <a:endParaRPr sz="800"/>
                    </a:p>
                  </a:txBody>
                  <a:tcPr>
                    <a:lnL w="12700">
                      <a:solidFill>
                        <a:schemeClr val="tx1">
                          <a:alpha val="100000"/>
                        </a:schemeClr>
                      </a:solidFill>
                    </a:lnL>
                    <a:lnR w="12700">
                      <a:solidFill>
                        <a:schemeClr val="tx1">
                          <a:alpha val="100000"/>
                        </a:schemeClr>
                      </a:solidFill>
                    </a:lnR>
                    <a:lnT w="12700">
                      <a:solidFill>
                        <a:schemeClr val="tx1">
                          <a:alpha val="100000"/>
                        </a:schemeClr>
                      </a:solidFill>
                    </a:lnT>
                    <a:lnB w="12700">
                      <a:solidFill>
                        <a:schemeClr val="tx1">
                          <a:alpha val="100000"/>
                        </a:schemeClr>
                      </a:solidFill>
                    </a:lnB>
                    <a:solidFill>
                      <a:schemeClr val="accent2">
                        <a:lumMod val="20000"/>
                        <a:lumOff val="80000"/>
                        <a:alpha val="100000"/>
                      </a:schemeClr>
                    </a:solidFill>
                  </a:tcPr>
                </a:tc>
                <a:tc>
                  <a:txBody>
                    <a:bodyPr/>
                    <a:lstStyle/>
                    <a:p>
                      <a:endParaRPr sz="800"/>
                    </a:p>
                  </a:txBody>
                  <a:tcPr>
                    <a:lnL w="12700">
                      <a:solidFill>
                        <a:schemeClr val="tx1">
                          <a:alpha val="100000"/>
                        </a:schemeClr>
                      </a:solidFill>
                    </a:lnL>
                    <a:lnR w="12700">
                      <a:solidFill>
                        <a:schemeClr val="tx1">
                          <a:alpha val="100000"/>
                        </a:schemeClr>
                      </a:solidFill>
                    </a:lnR>
                    <a:lnT w="12700">
                      <a:solidFill>
                        <a:schemeClr val="tx1">
                          <a:alpha val="100000"/>
                        </a:schemeClr>
                      </a:solidFill>
                    </a:lnT>
                    <a:lnB w="12700">
                      <a:solidFill>
                        <a:schemeClr val="tx1">
                          <a:alpha val="100000"/>
                        </a:schemeClr>
                      </a:solidFill>
                    </a:lnB>
                    <a:solidFill>
                      <a:schemeClr val="accent2">
                        <a:lumMod val="20000"/>
                        <a:lumOff val="80000"/>
                        <a:alpha val="100000"/>
                      </a:schemeClr>
                    </a:solidFill>
                  </a:tcPr>
                </a:tc>
                <a:extLst>
                  <a:ext uri="{0D108BD9-81ED-4DB2-BD59-A6C34878D82A}">
                    <a16:rowId xmlns:a16="http://schemas.microsoft.com/office/drawing/2014/main" val="15"/>
                  </a:ext>
                </a:extLst>
              </a:tr>
              <a:tr h="330200">
                <a:tc gridSpan="4">
                  <a:txBody>
                    <a:bodyPr/>
                    <a:lstStyle/>
                    <a:p>
                      <a:pPr algn="ctr"/>
                      <a:r>
                        <a:rPr lang="en-US" sz="1200" b="1"/>
                        <a:t>Event display</a:t>
                      </a:r>
                      <a:endParaRPr/>
                    </a:p>
                  </a:txBody>
                  <a:tcPr anchor="ctr">
                    <a:lnL w="12700">
                      <a:solidFill>
                        <a:schemeClr val="tx1">
                          <a:alpha val="100000"/>
                        </a:schemeClr>
                      </a:solidFill>
                    </a:lnL>
                    <a:lnR w="12700">
                      <a:solidFill>
                        <a:schemeClr val="tx1">
                          <a:alpha val="100000"/>
                        </a:schemeClr>
                      </a:solidFill>
                    </a:lnR>
                    <a:lnT w="12700">
                      <a:solidFill>
                        <a:schemeClr val="tx1">
                          <a:alpha val="100000"/>
                        </a:schemeClr>
                      </a:solidFill>
                    </a:lnT>
                    <a:lnB w="12700">
                      <a:solidFill>
                        <a:schemeClr val="tx1">
                          <a:alpha val="100000"/>
                        </a:schemeClr>
                      </a:solidFill>
                    </a:lnB>
                  </a:tcPr>
                </a:tc>
                <a:tc hMerge="1">
                  <a:txBody>
                    <a:bodyPr/>
                    <a:lstStyle/>
                    <a:p>
                      <a:pPr algn="ctr"/>
                      <a:endParaRPr lang="en-US" sz="1400"/>
                    </a:p>
                  </a:txBody>
                  <a:tcPr>
                    <a:lnL w="12700">
                      <a:solidFill>
                        <a:schemeClr val="tx1">
                          <a:alpha val="100000"/>
                        </a:schemeClr>
                      </a:solidFill>
                    </a:lnL>
                    <a:lnR w="12700">
                      <a:solidFill>
                        <a:schemeClr val="tx1">
                          <a:alpha val="100000"/>
                        </a:schemeClr>
                      </a:solidFill>
                    </a:lnR>
                    <a:lnT w="12700">
                      <a:solidFill>
                        <a:schemeClr val="tx1">
                          <a:alpha val="100000"/>
                        </a:schemeClr>
                      </a:solidFill>
                    </a:lnT>
                    <a:lnB w="12700">
                      <a:solidFill>
                        <a:schemeClr val="tx1">
                          <a:alpha val="100000"/>
                        </a:schemeClr>
                      </a:solidFill>
                    </a:lnB>
                  </a:tcPr>
                </a:tc>
                <a:tc hMerge="1">
                  <a:txBody>
                    <a:bodyPr/>
                    <a:lstStyle/>
                    <a:p>
                      <a:pPr algn="ctr"/>
                      <a:endParaRPr lang="en-US" sz="800" b="1"/>
                    </a:p>
                  </a:txBody>
                  <a:tcPr anchor="ctr">
                    <a:lnL w="12700">
                      <a:solidFill>
                        <a:schemeClr val="tx1">
                          <a:alpha val="100000"/>
                        </a:schemeClr>
                      </a:solidFill>
                    </a:lnL>
                    <a:lnR w="12700">
                      <a:solidFill>
                        <a:schemeClr val="tx1">
                          <a:alpha val="100000"/>
                        </a:schemeClr>
                      </a:solidFill>
                    </a:lnR>
                    <a:lnT w="12700">
                      <a:solidFill>
                        <a:schemeClr val="tx1">
                          <a:alpha val="100000"/>
                        </a:schemeClr>
                      </a:solidFill>
                    </a:lnT>
                    <a:lnB w="12700">
                      <a:solidFill>
                        <a:schemeClr val="tx1">
                          <a:alpha val="100000"/>
                        </a:schemeClr>
                      </a:solidFill>
                    </a:lnB>
                  </a:tcPr>
                </a:tc>
                <a:tc hMerge="1">
                  <a:txBody>
                    <a:bodyPr/>
                    <a:lstStyle/>
                    <a:p>
                      <a:pPr algn="ctr"/>
                      <a:endParaRPr lang="en-US" sz="800" b="1"/>
                    </a:p>
                  </a:txBody>
                  <a:tcPr anchor="ctr">
                    <a:lnL w="12700">
                      <a:solidFill>
                        <a:schemeClr val="tx1">
                          <a:alpha val="100000"/>
                        </a:schemeClr>
                      </a:solidFill>
                    </a:lnL>
                    <a:lnR w="12700">
                      <a:solidFill>
                        <a:schemeClr val="tx1">
                          <a:alpha val="100000"/>
                        </a:schemeClr>
                      </a:solidFill>
                    </a:lnR>
                    <a:lnT w="12700">
                      <a:solidFill>
                        <a:schemeClr val="tx1">
                          <a:alpha val="100000"/>
                        </a:schemeClr>
                      </a:solidFill>
                    </a:lnT>
                    <a:lnB w="12700">
                      <a:solidFill>
                        <a:schemeClr val="tx1">
                          <a:alpha val="100000"/>
                        </a:schemeClr>
                      </a:solidFill>
                    </a:lnB>
                  </a:tcPr>
                </a:tc>
                <a:tc gridSpan="8">
                  <a:txBody>
                    <a:bodyPr/>
                    <a:lstStyle/>
                    <a:p>
                      <a:endParaRPr sz="800"/>
                    </a:p>
                  </a:txBody>
                  <a:tcPr>
                    <a:lnL w="12700">
                      <a:solidFill>
                        <a:schemeClr val="tx1">
                          <a:alpha val="100000"/>
                        </a:schemeClr>
                      </a:solidFill>
                    </a:lnL>
                    <a:lnR w="12700">
                      <a:solidFill>
                        <a:schemeClr val="tx1">
                          <a:alpha val="100000"/>
                        </a:schemeClr>
                      </a:solidFill>
                    </a:lnR>
                    <a:lnT w="12700">
                      <a:solidFill>
                        <a:schemeClr val="tx1">
                          <a:alpha val="100000"/>
                        </a:schemeClr>
                      </a:solidFill>
                    </a:lnT>
                    <a:lnB w="12700">
                      <a:solidFill>
                        <a:schemeClr val="tx1">
                          <a:alpha val="100000"/>
                        </a:schemeClr>
                      </a:solidFill>
                    </a:lnB>
                    <a:solidFill>
                      <a:schemeClr val="accent2">
                        <a:lumMod val="20000"/>
                        <a:lumOff val="80000"/>
                        <a:alpha val="100000"/>
                      </a:schemeClr>
                    </a:solidFill>
                  </a:tcPr>
                </a:tc>
                <a:tc hMerge="1">
                  <a:txBody>
                    <a:bodyPr/>
                    <a:lstStyle/>
                    <a:p>
                      <a:endParaRPr sz="1400"/>
                    </a:p>
                  </a:txBody>
                  <a:tcPr>
                    <a:lnL w="12700">
                      <a:solidFill>
                        <a:schemeClr val="tx1">
                          <a:alpha val="100000"/>
                        </a:schemeClr>
                      </a:solidFill>
                    </a:lnL>
                    <a:lnR w="12700">
                      <a:solidFill>
                        <a:schemeClr val="tx1">
                          <a:alpha val="100000"/>
                        </a:schemeClr>
                      </a:solidFill>
                    </a:lnR>
                    <a:lnT w="12700">
                      <a:solidFill>
                        <a:schemeClr val="tx1">
                          <a:alpha val="100000"/>
                        </a:schemeClr>
                      </a:solidFill>
                    </a:lnT>
                    <a:lnB w="12700">
                      <a:solidFill>
                        <a:schemeClr val="tx1">
                          <a:alpha val="100000"/>
                        </a:schemeClr>
                      </a:solidFill>
                    </a:lnB>
                  </a:tcPr>
                </a:tc>
                <a:tc hMerge="1">
                  <a:txBody>
                    <a:bodyPr/>
                    <a:lstStyle/>
                    <a:p>
                      <a:endParaRPr sz="1400"/>
                    </a:p>
                  </a:txBody>
                  <a:tcPr>
                    <a:lnL w="12700">
                      <a:solidFill>
                        <a:schemeClr val="tx1">
                          <a:alpha val="100000"/>
                        </a:schemeClr>
                      </a:solidFill>
                    </a:lnL>
                    <a:lnR w="12700">
                      <a:solidFill>
                        <a:schemeClr val="tx1">
                          <a:alpha val="100000"/>
                        </a:schemeClr>
                      </a:solidFill>
                    </a:lnR>
                    <a:lnT w="12700">
                      <a:solidFill>
                        <a:schemeClr val="tx1">
                          <a:alpha val="100000"/>
                        </a:schemeClr>
                      </a:solidFill>
                    </a:lnT>
                    <a:lnB w="12700">
                      <a:solidFill>
                        <a:schemeClr val="tx1">
                          <a:alpha val="100000"/>
                        </a:schemeClr>
                      </a:solidFill>
                    </a:lnB>
                  </a:tcPr>
                </a:tc>
                <a:tc hMerge="1">
                  <a:txBody>
                    <a:bodyPr/>
                    <a:lstStyle/>
                    <a:p>
                      <a:endParaRPr sz="1400"/>
                    </a:p>
                  </a:txBody>
                  <a:tcPr>
                    <a:lnL w="12700">
                      <a:solidFill>
                        <a:schemeClr val="tx1">
                          <a:alpha val="100000"/>
                        </a:schemeClr>
                      </a:solidFill>
                    </a:lnL>
                    <a:lnR w="12700">
                      <a:solidFill>
                        <a:schemeClr val="tx1">
                          <a:alpha val="100000"/>
                        </a:schemeClr>
                      </a:solidFill>
                    </a:lnR>
                    <a:lnT w="12700">
                      <a:solidFill>
                        <a:schemeClr val="tx1">
                          <a:alpha val="100000"/>
                        </a:schemeClr>
                      </a:solidFill>
                    </a:lnT>
                    <a:lnB w="12700">
                      <a:solidFill>
                        <a:schemeClr val="tx1">
                          <a:alpha val="100000"/>
                        </a:schemeClr>
                      </a:solidFill>
                    </a:lnB>
                  </a:tcPr>
                </a:tc>
                <a:tc hMerge="1">
                  <a:txBody>
                    <a:bodyPr/>
                    <a:lstStyle/>
                    <a:p>
                      <a:endParaRPr sz="1400"/>
                    </a:p>
                  </a:txBody>
                  <a:tcPr>
                    <a:lnL w="12700">
                      <a:solidFill>
                        <a:schemeClr val="tx1">
                          <a:alpha val="100000"/>
                        </a:schemeClr>
                      </a:solidFill>
                    </a:lnL>
                    <a:lnR w="12700">
                      <a:solidFill>
                        <a:schemeClr val="tx1">
                          <a:alpha val="100000"/>
                        </a:schemeClr>
                      </a:solidFill>
                    </a:lnR>
                    <a:lnT w="12700">
                      <a:solidFill>
                        <a:schemeClr val="tx1">
                          <a:alpha val="100000"/>
                        </a:schemeClr>
                      </a:solidFill>
                    </a:lnT>
                    <a:lnB w="12700">
                      <a:solidFill>
                        <a:schemeClr val="tx1">
                          <a:alpha val="100000"/>
                        </a:schemeClr>
                      </a:solidFill>
                    </a:lnB>
                  </a:tcPr>
                </a:tc>
                <a:tc hMerge="1">
                  <a:txBody>
                    <a:bodyPr/>
                    <a:lstStyle/>
                    <a:p>
                      <a:endParaRPr sz="1400"/>
                    </a:p>
                  </a:txBody>
                  <a:tcPr>
                    <a:lnL w="12700">
                      <a:solidFill>
                        <a:schemeClr val="tx1">
                          <a:alpha val="100000"/>
                        </a:schemeClr>
                      </a:solidFill>
                    </a:lnL>
                    <a:lnR w="12700">
                      <a:solidFill>
                        <a:schemeClr val="tx1">
                          <a:alpha val="100000"/>
                        </a:schemeClr>
                      </a:solidFill>
                    </a:lnR>
                    <a:lnT w="12700">
                      <a:solidFill>
                        <a:schemeClr val="tx1">
                          <a:alpha val="100000"/>
                        </a:schemeClr>
                      </a:solidFill>
                    </a:lnT>
                    <a:lnB w="12700">
                      <a:solidFill>
                        <a:schemeClr val="tx1">
                          <a:alpha val="100000"/>
                        </a:schemeClr>
                      </a:solidFill>
                    </a:lnB>
                  </a:tcPr>
                </a:tc>
                <a:tc hMerge="1">
                  <a:txBody>
                    <a:bodyPr/>
                    <a:lstStyle/>
                    <a:p>
                      <a:endParaRPr sz="1400"/>
                    </a:p>
                  </a:txBody>
                  <a:tcPr>
                    <a:lnL w="12700">
                      <a:solidFill>
                        <a:schemeClr val="tx1">
                          <a:alpha val="100000"/>
                        </a:schemeClr>
                      </a:solidFill>
                    </a:lnL>
                    <a:lnR w="12700">
                      <a:solidFill>
                        <a:schemeClr val="tx1">
                          <a:alpha val="100000"/>
                        </a:schemeClr>
                      </a:solidFill>
                    </a:lnR>
                    <a:lnT w="12700">
                      <a:solidFill>
                        <a:schemeClr val="tx1">
                          <a:alpha val="100000"/>
                        </a:schemeClr>
                      </a:solidFill>
                    </a:lnT>
                    <a:lnB w="12700">
                      <a:solidFill>
                        <a:schemeClr val="tx1">
                          <a:alpha val="100000"/>
                        </a:schemeClr>
                      </a:solidFill>
                    </a:lnB>
                  </a:tcPr>
                </a:tc>
                <a:tc hMerge="1">
                  <a:txBody>
                    <a:bodyPr/>
                    <a:lstStyle/>
                    <a:p>
                      <a:endParaRPr sz="1400"/>
                    </a:p>
                  </a:txBody>
                  <a:tcPr>
                    <a:lnL w="12700">
                      <a:solidFill>
                        <a:schemeClr val="tx1">
                          <a:alpha val="100000"/>
                        </a:schemeClr>
                      </a:solidFill>
                    </a:lnL>
                    <a:lnR w="12700">
                      <a:solidFill>
                        <a:schemeClr val="tx1">
                          <a:alpha val="100000"/>
                        </a:schemeClr>
                      </a:solidFill>
                    </a:lnR>
                    <a:lnT w="12700">
                      <a:solidFill>
                        <a:schemeClr val="tx1">
                          <a:alpha val="100000"/>
                        </a:schemeClr>
                      </a:solidFill>
                    </a:lnT>
                    <a:lnB w="12700">
                      <a:solidFill>
                        <a:schemeClr val="tx1">
                          <a:alpha val="100000"/>
                        </a:schemeClr>
                      </a:solidFill>
                    </a:lnB>
                    <a:solidFill>
                      <a:srgbClr val="FFE995">
                        <a:alpha val="100000"/>
                      </a:srgbClr>
                    </a:solidFill>
                  </a:tcPr>
                </a:tc>
                <a:extLst>
                  <a:ext uri="{0D108BD9-81ED-4DB2-BD59-A6C34878D82A}">
                    <a16:rowId xmlns:a16="http://schemas.microsoft.com/office/drawing/2014/main" val="16"/>
                  </a:ext>
                </a:extLst>
              </a:tr>
              <a:tr h="330200">
                <a:tc gridSpan="4">
                  <a:txBody>
                    <a:bodyPr/>
                    <a:lstStyle/>
                    <a:p>
                      <a:pPr algn="ctr"/>
                      <a:r>
                        <a:rPr lang="en-US" sz="1200" b="1"/>
                        <a:t>Calibration&amp;Alignment</a:t>
                      </a:r>
                      <a:endParaRPr/>
                    </a:p>
                  </a:txBody>
                  <a:tcPr anchor="ctr">
                    <a:lnL w="12700">
                      <a:solidFill>
                        <a:schemeClr val="tx1">
                          <a:alpha val="100000"/>
                        </a:schemeClr>
                      </a:solidFill>
                    </a:lnL>
                    <a:lnR w="12700">
                      <a:solidFill>
                        <a:schemeClr val="tx1">
                          <a:alpha val="100000"/>
                        </a:schemeClr>
                      </a:solidFill>
                    </a:lnR>
                    <a:lnT w="12700">
                      <a:solidFill>
                        <a:schemeClr val="tx1">
                          <a:alpha val="100000"/>
                        </a:schemeClr>
                      </a:solidFill>
                    </a:lnT>
                    <a:lnB w="12700">
                      <a:solidFill>
                        <a:schemeClr val="tx1">
                          <a:alpha val="100000"/>
                        </a:schemeClr>
                      </a:solidFill>
                    </a:lnB>
                  </a:tcPr>
                </a:tc>
                <a:tc hMerge="1">
                  <a:txBody>
                    <a:bodyPr/>
                    <a:lstStyle/>
                    <a:p>
                      <a:pPr algn="ctr"/>
                      <a:endParaRPr lang="en-US" sz="1400" b="1"/>
                    </a:p>
                  </a:txBody>
                  <a:tcPr anchor="ctr">
                    <a:lnL w="12700">
                      <a:solidFill>
                        <a:schemeClr val="tx1">
                          <a:alpha val="100000"/>
                        </a:schemeClr>
                      </a:solidFill>
                    </a:lnL>
                    <a:lnR w="12700">
                      <a:solidFill>
                        <a:schemeClr val="tx1">
                          <a:alpha val="100000"/>
                        </a:schemeClr>
                      </a:solidFill>
                    </a:lnR>
                    <a:lnT w="12700">
                      <a:solidFill>
                        <a:schemeClr val="tx1">
                          <a:alpha val="100000"/>
                        </a:schemeClr>
                      </a:solidFill>
                    </a:lnT>
                    <a:lnB w="12700">
                      <a:solidFill>
                        <a:schemeClr val="tx1">
                          <a:alpha val="100000"/>
                        </a:schemeClr>
                      </a:solidFill>
                    </a:lnB>
                  </a:tcPr>
                </a:tc>
                <a:tc hMerge="1">
                  <a:txBody>
                    <a:bodyPr/>
                    <a:lstStyle/>
                    <a:p>
                      <a:pPr algn="ctr"/>
                      <a:endParaRPr lang="en-US" sz="800" b="1"/>
                    </a:p>
                  </a:txBody>
                  <a:tcPr anchor="ctr">
                    <a:lnL w="12700">
                      <a:solidFill>
                        <a:schemeClr val="tx1">
                          <a:alpha val="100000"/>
                        </a:schemeClr>
                      </a:solidFill>
                    </a:lnL>
                    <a:lnR w="12700">
                      <a:solidFill>
                        <a:schemeClr val="tx1">
                          <a:alpha val="100000"/>
                        </a:schemeClr>
                      </a:solidFill>
                    </a:lnR>
                    <a:lnT w="12700">
                      <a:solidFill>
                        <a:schemeClr val="tx1">
                          <a:alpha val="100000"/>
                        </a:schemeClr>
                      </a:solidFill>
                    </a:lnT>
                    <a:lnB w="12700">
                      <a:solidFill>
                        <a:schemeClr val="tx1">
                          <a:alpha val="100000"/>
                        </a:schemeClr>
                      </a:solidFill>
                    </a:lnB>
                  </a:tcPr>
                </a:tc>
                <a:tc hMerge="1">
                  <a:txBody>
                    <a:bodyPr/>
                    <a:lstStyle/>
                    <a:p>
                      <a:pPr algn="ctr"/>
                      <a:endParaRPr lang="en-US" sz="800" b="1"/>
                    </a:p>
                  </a:txBody>
                  <a:tcPr anchor="ctr">
                    <a:lnL w="12700">
                      <a:solidFill>
                        <a:schemeClr val="tx1">
                          <a:alpha val="100000"/>
                        </a:schemeClr>
                      </a:solidFill>
                    </a:lnL>
                    <a:lnR w="12700">
                      <a:solidFill>
                        <a:schemeClr val="tx1">
                          <a:alpha val="100000"/>
                        </a:schemeClr>
                      </a:solidFill>
                    </a:lnR>
                    <a:lnT w="12700">
                      <a:solidFill>
                        <a:schemeClr val="tx1">
                          <a:alpha val="100000"/>
                        </a:schemeClr>
                      </a:solidFill>
                    </a:lnT>
                    <a:lnB w="12700">
                      <a:solidFill>
                        <a:schemeClr val="tx1">
                          <a:alpha val="100000"/>
                        </a:schemeClr>
                      </a:solidFill>
                    </a:lnB>
                  </a:tcPr>
                </a:tc>
                <a:tc gridSpan="8">
                  <a:txBody>
                    <a:bodyPr/>
                    <a:lstStyle/>
                    <a:p>
                      <a:endParaRPr sz="800"/>
                    </a:p>
                  </a:txBody>
                  <a:tcPr>
                    <a:lnL w="12700">
                      <a:solidFill>
                        <a:schemeClr val="tx1">
                          <a:alpha val="100000"/>
                        </a:schemeClr>
                      </a:solidFill>
                    </a:lnL>
                    <a:lnR w="12700">
                      <a:solidFill>
                        <a:schemeClr val="tx1">
                          <a:alpha val="100000"/>
                        </a:schemeClr>
                      </a:solidFill>
                    </a:lnR>
                    <a:lnT w="12700">
                      <a:solidFill>
                        <a:schemeClr val="tx1">
                          <a:alpha val="100000"/>
                        </a:schemeClr>
                      </a:solidFill>
                    </a:lnT>
                    <a:lnB w="12700">
                      <a:solidFill>
                        <a:schemeClr val="tx1">
                          <a:alpha val="100000"/>
                        </a:schemeClr>
                      </a:solidFill>
                    </a:lnB>
                    <a:solidFill>
                      <a:schemeClr val="accent5">
                        <a:lumMod val="40000"/>
                        <a:lumOff val="60000"/>
                        <a:alpha val="100000"/>
                      </a:schemeClr>
                    </a:solidFill>
                  </a:tcPr>
                </a:tc>
                <a:tc hMerge="1">
                  <a:txBody>
                    <a:bodyPr/>
                    <a:lstStyle/>
                    <a:p>
                      <a:endParaRPr sz="1400"/>
                    </a:p>
                  </a:txBody>
                  <a:tcPr>
                    <a:lnL w="12700">
                      <a:solidFill>
                        <a:schemeClr val="tx1">
                          <a:alpha val="100000"/>
                        </a:schemeClr>
                      </a:solidFill>
                    </a:lnL>
                    <a:lnR w="12700">
                      <a:solidFill>
                        <a:schemeClr val="tx1">
                          <a:alpha val="100000"/>
                        </a:schemeClr>
                      </a:solidFill>
                    </a:lnR>
                    <a:lnT w="12700">
                      <a:solidFill>
                        <a:schemeClr val="tx1">
                          <a:alpha val="100000"/>
                        </a:schemeClr>
                      </a:solidFill>
                    </a:lnT>
                    <a:lnB w="12700">
                      <a:solidFill>
                        <a:schemeClr val="tx1">
                          <a:alpha val="100000"/>
                        </a:schemeClr>
                      </a:solidFill>
                    </a:lnB>
                    <a:solidFill>
                      <a:schemeClr val="accent2">
                        <a:lumMod val="20000"/>
                        <a:lumOff val="80000"/>
                        <a:alpha val="100000"/>
                      </a:schemeClr>
                    </a:solidFill>
                  </a:tcPr>
                </a:tc>
                <a:tc hMerge="1">
                  <a:txBody>
                    <a:bodyPr/>
                    <a:lstStyle/>
                    <a:p>
                      <a:endParaRPr sz="1400"/>
                    </a:p>
                  </a:txBody>
                  <a:tcPr>
                    <a:lnL w="12700">
                      <a:solidFill>
                        <a:schemeClr val="tx1">
                          <a:alpha val="100000"/>
                        </a:schemeClr>
                      </a:solidFill>
                    </a:lnL>
                    <a:lnR w="12700">
                      <a:solidFill>
                        <a:schemeClr val="tx1">
                          <a:alpha val="100000"/>
                        </a:schemeClr>
                      </a:solidFill>
                    </a:lnR>
                    <a:lnT w="12700">
                      <a:solidFill>
                        <a:schemeClr val="tx1">
                          <a:alpha val="100000"/>
                        </a:schemeClr>
                      </a:solidFill>
                    </a:lnT>
                    <a:lnB w="12700">
                      <a:solidFill>
                        <a:schemeClr val="tx1">
                          <a:alpha val="100000"/>
                        </a:schemeClr>
                      </a:solidFill>
                    </a:lnB>
                    <a:solidFill>
                      <a:schemeClr val="accent2">
                        <a:lumMod val="20000"/>
                        <a:lumOff val="80000"/>
                        <a:alpha val="100000"/>
                      </a:schemeClr>
                    </a:solidFill>
                  </a:tcPr>
                </a:tc>
                <a:tc hMerge="1">
                  <a:txBody>
                    <a:bodyPr/>
                    <a:lstStyle/>
                    <a:p>
                      <a:endParaRPr sz="1400"/>
                    </a:p>
                  </a:txBody>
                  <a:tcPr>
                    <a:lnL w="12700">
                      <a:solidFill>
                        <a:schemeClr val="tx1">
                          <a:alpha val="100000"/>
                        </a:schemeClr>
                      </a:solidFill>
                    </a:lnL>
                    <a:lnR w="12700">
                      <a:solidFill>
                        <a:schemeClr val="tx1">
                          <a:alpha val="100000"/>
                        </a:schemeClr>
                      </a:solidFill>
                    </a:lnR>
                    <a:lnT w="12700">
                      <a:solidFill>
                        <a:schemeClr val="tx1">
                          <a:alpha val="100000"/>
                        </a:schemeClr>
                      </a:solidFill>
                    </a:lnT>
                    <a:lnB w="12700">
                      <a:solidFill>
                        <a:schemeClr val="tx1">
                          <a:alpha val="100000"/>
                        </a:schemeClr>
                      </a:solidFill>
                    </a:lnB>
                    <a:solidFill>
                      <a:schemeClr val="accent2">
                        <a:lumMod val="20000"/>
                        <a:lumOff val="80000"/>
                        <a:alpha val="100000"/>
                      </a:schemeClr>
                    </a:solidFill>
                  </a:tcPr>
                </a:tc>
                <a:tc hMerge="1">
                  <a:txBody>
                    <a:bodyPr/>
                    <a:lstStyle/>
                    <a:p>
                      <a:endParaRPr sz="1400"/>
                    </a:p>
                  </a:txBody>
                  <a:tcPr>
                    <a:lnL w="12700">
                      <a:solidFill>
                        <a:schemeClr val="tx1">
                          <a:alpha val="100000"/>
                        </a:schemeClr>
                      </a:solidFill>
                    </a:lnL>
                    <a:lnR w="12700">
                      <a:solidFill>
                        <a:schemeClr val="tx1">
                          <a:alpha val="100000"/>
                        </a:schemeClr>
                      </a:solidFill>
                    </a:lnR>
                    <a:lnT w="12700">
                      <a:solidFill>
                        <a:schemeClr val="tx1">
                          <a:alpha val="100000"/>
                        </a:schemeClr>
                      </a:solidFill>
                    </a:lnT>
                    <a:lnB w="12700">
                      <a:solidFill>
                        <a:schemeClr val="tx1">
                          <a:alpha val="100000"/>
                        </a:schemeClr>
                      </a:solidFill>
                    </a:lnB>
                    <a:solidFill>
                      <a:schemeClr val="accent2">
                        <a:lumMod val="20000"/>
                        <a:lumOff val="80000"/>
                        <a:alpha val="100000"/>
                      </a:schemeClr>
                    </a:solidFill>
                  </a:tcPr>
                </a:tc>
                <a:tc hMerge="1">
                  <a:txBody>
                    <a:bodyPr/>
                    <a:lstStyle/>
                    <a:p>
                      <a:endParaRPr sz="1400"/>
                    </a:p>
                  </a:txBody>
                  <a:tcPr>
                    <a:lnL w="12700">
                      <a:solidFill>
                        <a:schemeClr val="tx1">
                          <a:alpha val="100000"/>
                        </a:schemeClr>
                      </a:solidFill>
                    </a:lnL>
                    <a:lnR w="12700">
                      <a:solidFill>
                        <a:schemeClr val="tx1">
                          <a:alpha val="100000"/>
                        </a:schemeClr>
                      </a:solidFill>
                    </a:lnR>
                    <a:lnT w="12700">
                      <a:solidFill>
                        <a:schemeClr val="tx1">
                          <a:alpha val="100000"/>
                        </a:schemeClr>
                      </a:solidFill>
                    </a:lnT>
                    <a:lnB w="12700">
                      <a:solidFill>
                        <a:schemeClr val="tx1">
                          <a:alpha val="100000"/>
                        </a:schemeClr>
                      </a:solidFill>
                    </a:lnB>
                    <a:solidFill>
                      <a:schemeClr val="accent2">
                        <a:lumMod val="20000"/>
                        <a:lumOff val="80000"/>
                        <a:alpha val="100000"/>
                      </a:schemeClr>
                    </a:solidFill>
                  </a:tcPr>
                </a:tc>
                <a:tc hMerge="1">
                  <a:txBody>
                    <a:bodyPr/>
                    <a:lstStyle/>
                    <a:p>
                      <a:endParaRPr sz="1400"/>
                    </a:p>
                  </a:txBody>
                  <a:tcPr>
                    <a:lnL w="12700">
                      <a:solidFill>
                        <a:schemeClr val="tx1">
                          <a:alpha val="100000"/>
                        </a:schemeClr>
                      </a:solidFill>
                    </a:lnL>
                    <a:lnR w="12700">
                      <a:solidFill>
                        <a:schemeClr val="tx1">
                          <a:alpha val="100000"/>
                        </a:schemeClr>
                      </a:solidFill>
                    </a:lnR>
                    <a:lnT w="12700">
                      <a:solidFill>
                        <a:schemeClr val="tx1">
                          <a:alpha val="100000"/>
                        </a:schemeClr>
                      </a:solidFill>
                    </a:lnT>
                    <a:lnB w="12700">
                      <a:solidFill>
                        <a:schemeClr val="tx1">
                          <a:alpha val="100000"/>
                        </a:schemeClr>
                      </a:solidFill>
                    </a:lnB>
                    <a:solidFill>
                      <a:schemeClr val="accent2">
                        <a:lumMod val="20000"/>
                        <a:lumOff val="80000"/>
                        <a:alpha val="100000"/>
                      </a:schemeClr>
                    </a:solidFill>
                  </a:tcPr>
                </a:tc>
                <a:tc hMerge="1">
                  <a:txBody>
                    <a:bodyPr/>
                    <a:lstStyle/>
                    <a:p>
                      <a:endParaRPr sz="1400"/>
                    </a:p>
                  </a:txBody>
                  <a:tcPr>
                    <a:lnL w="12700">
                      <a:solidFill>
                        <a:schemeClr val="tx1">
                          <a:alpha val="100000"/>
                        </a:schemeClr>
                      </a:solidFill>
                    </a:lnL>
                    <a:lnR w="12700">
                      <a:solidFill>
                        <a:schemeClr val="tx1">
                          <a:alpha val="100000"/>
                        </a:schemeClr>
                      </a:solidFill>
                    </a:lnR>
                    <a:lnT w="12700">
                      <a:solidFill>
                        <a:schemeClr val="tx1">
                          <a:alpha val="100000"/>
                        </a:schemeClr>
                      </a:solidFill>
                    </a:lnT>
                    <a:lnB w="12700">
                      <a:solidFill>
                        <a:schemeClr val="tx1">
                          <a:alpha val="100000"/>
                        </a:schemeClr>
                      </a:solidFill>
                    </a:lnB>
                    <a:solidFill>
                      <a:schemeClr val="accent2">
                        <a:lumMod val="20000"/>
                        <a:lumOff val="80000"/>
                        <a:alpha val="100000"/>
                      </a:schemeClr>
                    </a:solidFill>
                  </a:tcPr>
                </a:tc>
                <a:extLst>
                  <a:ext uri="{0D108BD9-81ED-4DB2-BD59-A6C34878D82A}">
                    <a16:rowId xmlns:a16="http://schemas.microsoft.com/office/drawing/2014/main" val="17"/>
                  </a:ext>
                </a:extLst>
              </a:tr>
              <a:tr h="273050">
                <a:tc gridSpan="4">
                  <a:txBody>
                    <a:bodyPr/>
                    <a:lstStyle/>
                    <a:p>
                      <a:pPr algn="ctr"/>
                      <a:r>
                        <a:rPr lang="en-US" sz="1200" b="1"/>
                        <a:t>CPU&amp;disk optimization</a:t>
                      </a:r>
                      <a:endParaRPr/>
                    </a:p>
                  </a:txBody>
                  <a:tcPr anchor="ctr">
                    <a:lnL w="12700">
                      <a:solidFill>
                        <a:schemeClr val="tx1">
                          <a:alpha val="100000"/>
                        </a:schemeClr>
                      </a:solidFill>
                    </a:lnL>
                    <a:lnR w="12700">
                      <a:solidFill>
                        <a:schemeClr val="tx1">
                          <a:alpha val="100000"/>
                        </a:schemeClr>
                      </a:solidFill>
                    </a:lnR>
                    <a:lnT w="12700">
                      <a:solidFill>
                        <a:schemeClr val="tx1">
                          <a:alpha val="100000"/>
                        </a:schemeClr>
                      </a:solidFill>
                    </a:lnT>
                    <a:lnB w="12700">
                      <a:solidFill>
                        <a:schemeClr val="tx1">
                          <a:alpha val="100000"/>
                        </a:schemeClr>
                      </a:solidFill>
                    </a:lnB>
                  </a:tcPr>
                </a:tc>
                <a:tc hMerge="1">
                  <a:txBody>
                    <a:bodyPr/>
                    <a:lstStyle/>
                    <a:p>
                      <a:pPr algn="ctr"/>
                      <a:endParaRPr lang="en-US" sz="1400"/>
                    </a:p>
                  </a:txBody>
                  <a:tcPr>
                    <a:lnL w="12700">
                      <a:solidFill>
                        <a:schemeClr val="tx1">
                          <a:alpha val="100000"/>
                        </a:schemeClr>
                      </a:solidFill>
                    </a:lnL>
                    <a:lnR w="12700">
                      <a:solidFill>
                        <a:schemeClr val="tx1">
                          <a:alpha val="100000"/>
                        </a:schemeClr>
                      </a:solidFill>
                    </a:lnR>
                    <a:lnT w="12700">
                      <a:solidFill>
                        <a:schemeClr val="tx1">
                          <a:alpha val="100000"/>
                        </a:schemeClr>
                      </a:solidFill>
                    </a:lnT>
                    <a:lnB w="12700">
                      <a:solidFill>
                        <a:schemeClr val="tx1">
                          <a:alpha val="100000"/>
                        </a:schemeClr>
                      </a:solidFill>
                    </a:lnB>
                  </a:tcPr>
                </a:tc>
                <a:tc hMerge="1">
                  <a:txBody>
                    <a:bodyPr/>
                    <a:lstStyle/>
                    <a:p>
                      <a:pPr algn="ctr"/>
                      <a:endParaRPr lang="en-US" sz="800" b="1"/>
                    </a:p>
                  </a:txBody>
                  <a:tcPr anchor="ctr">
                    <a:lnL w="12700">
                      <a:solidFill>
                        <a:schemeClr val="tx1">
                          <a:alpha val="100000"/>
                        </a:schemeClr>
                      </a:solidFill>
                    </a:lnL>
                    <a:lnR w="12700">
                      <a:solidFill>
                        <a:schemeClr val="tx1">
                          <a:alpha val="100000"/>
                        </a:schemeClr>
                      </a:solidFill>
                    </a:lnR>
                    <a:lnT w="12700">
                      <a:solidFill>
                        <a:schemeClr val="tx1">
                          <a:alpha val="100000"/>
                        </a:schemeClr>
                      </a:solidFill>
                    </a:lnT>
                    <a:lnB w="12700">
                      <a:solidFill>
                        <a:schemeClr val="tx1">
                          <a:alpha val="100000"/>
                        </a:schemeClr>
                      </a:solidFill>
                    </a:lnB>
                  </a:tcPr>
                </a:tc>
                <a:tc hMerge="1">
                  <a:txBody>
                    <a:bodyPr/>
                    <a:lstStyle/>
                    <a:p>
                      <a:pPr algn="ctr"/>
                      <a:endParaRPr lang="en-US" sz="800" b="1"/>
                    </a:p>
                  </a:txBody>
                  <a:tcPr anchor="ctr">
                    <a:lnL w="12700">
                      <a:solidFill>
                        <a:schemeClr val="tx1">
                          <a:alpha val="100000"/>
                        </a:schemeClr>
                      </a:solidFill>
                    </a:lnL>
                    <a:lnR w="12700">
                      <a:solidFill>
                        <a:schemeClr val="tx1">
                          <a:alpha val="100000"/>
                        </a:schemeClr>
                      </a:solidFill>
                    </a:lnR>
                    <a:lnT w="12700">
                      <a:solidFill>
                        <a:schemeClr val="tx1">
                          <a:alpha val="100000"/>
                        </a:schemeClr>
                      </a:solidFill>
                    </a:lnT>
                    <a:lnB w="12700">
                      <a:solidFill>
                        <a:schemeClr val="tx1">
                          <a:alpha val="100000"/>
                        </a:schemeClr>
                      </a:solidFill>
                    </a:lnB>
                  </a:tcPr>
                </a:tc>
                <a:tc gridSpan="8">
                  <a:txBody>
                    <a:bodyPr/>
                    <a:lstStyle/>
                    <a:p>
                      <a:endParaRPr sz="800"/>
                    </a:p>
                  </a:txBody>
                  <a:tcPr>
                    <a:lnL w="12700">
                      <a:solidFill>
                        <a:schemeClr val="tx1">
                          <a:alpha val="100000"/>
                        </a:schemeClr>
                      </a:solidFill>
                    </a:lnL>
                    <a:lnR w="12700">
                      <a:solidFill>
                        <a:schemeClr val="tx1">
                          <a:alpha val="100000"/>
                        </a:schemeClr>
                      </a:solidFill>
                    </a:lnR>
                    <a:lnT w="12700">
                      <a:solidFill>
                        <a:schemeClr val="tx1">
                          <a:alpha val="100000"/>
                        </a:schemeClr>
                      </a:solidFill>
                    </a:lnT>
                    <a:lnB w="12700">
                      <a:solidFill>
                        <a:schemeClr val="tx1">
                          <a:alpha val="100000"/>
                        </a:schemeClr>
                      </a:solidFill>
                    </a:lnB>
                    <a:solidFill>
                      <a:schemeClr val="accent2">
                        <a:lumMod val="20000"/>
                        <a:lumOff val="80000"/>
                        <a:alpha val="100000"/>
                      </a:schemeClr>
                    </a:solidFill>
                  </a:tcPr>
                </a:tc>
                <a:tc hMerge="1">
                  <a:txBody>
                    <a:bodyPr/>
                    <a:lstStyle/>
                    <a:p>
                      <a:endParaRPr sz="1400"/>
                    </a:p>
                  </a:txBody>
                  <a:tcPr>
                    <a:lnL w="12700">
                      <a:solidFill>
                        <a:schemeClr val="tx1">
                          <a:alpha val="100000"/>
                        </a:schemeClr>
                      </a:solidFill>
                    </a:lnL>
                    <a:lnR w="12700">
                      <a:solidFill>
                        <a:schemeClr val="tx1">
                          <a:alpha val="100000"/>
                        </a:schemeClr>
                      </a:solidFill>
                    </a:lnR>
                    <a:lnT w="12700">
                      <a:solidFill>
                        <a:schemeClr val="tx1">
                          <a:alpha val="100000"/>
                        </a:schemeClr>
                      </a:solidFill>
                    </a:lnT>
                    <a:lnB w="12700">
                      <a:solidFill>
                        <a:schemeClr val="tx1">
                          <a:alpha val="100000"/>
                        </a:schemeClr>
                      </a:solidFill>
                    </a:lnB>
                    <a:solidFill>
                      <a:srgbClr val="FFE995">
                        <a:alpha val="100000"/>
                      </a:srgbClr>
                    </a:solidFill>
                  </a:tcPr>
                </a:tc>
                <a:tc hMerge="1">
                  <a:txBody>
                    <a:bodyPr/>
                    <a:lstStyle/>
                    <a:p>
                      <a:endParaRPr sz="1400"/>
                    </a:p>
                  </a:txBody>
                  <a:tcPr>
                    <a:lnL w="12700">
                      <a:solidFill>
                        <a:schemeClr val="tx1">
                          <a:alpha val="100000"/>
                        </a:schemeClr>
                      </a:solidFill>
                    </a:lnL>
                    <a:lnR w="12700">
                      <a:solidFill>
                        <a:schemeClr val="tx1">
                          <a:alpha val="100000"/>
                        </a:schemeClr>
                      </a:solidFill>
                    </a:lnR>
                    <a:lnT w="12700">
                      <a:solidFill>
                        <a:schemeClr val="tx1">
                          <a:alpha val="100000"/>
                        </a:schemeClr>
                      </a:solidFill>
                    </a:lnT>
                    <a:lnB w="12700">
                      <a:solidFill>
                        <a:schemeClr val="tx1">
                          <a:alpha val="100000"/>
                        </a:schemeClr>
                      </a:solidFill>
                    </a:lnB>
                    <a:solidFill>
                      <a:srgbClr val="FFE995">
                        <a:alpha val="100000"/>
                      </a:srgbClr>
                    </a:solidFill>
                  </a:tcPr>
                </a:tc>
                <a:tc hMerge="1">
                  <a:txBody>
                    <a:bodyPr/>
                    <a:lstStyle/>
                    <a:p>
                      <a:endParaRPr sz="1400"/>
                    </a:p>
                  </a:txBody>
                  <a:tcPr>
                    <a:lnL w="12700">
                      <a:solidFill>
                        <a:schemeClr val="tx1">
                          <a:alpha val="100000"/>
                        </a:schemeClr>
                      </a:solidFill>
                    </a:lnL>
                    <a:lnR w="12700">
                      <a:solidFill>
                        <a:schemeClr val="tx1">
                          <a:alpha val="100000"/>
                        </a:schemeClr>
                      </a:solidFill>
                    </a:lnR>
                    <a:lnT w="12700">
                      <a:solidFill>
                        <a:schemeClr val="tx1">
                          <a:alpha val="100000"/>
                        </a:schemeClr>
                      </a:solidFill>
                    </a:lnT>
                    <a:lnB w="12700">
                      <a:solidFill>
                        <a:schemeClr val="tx1">
                          <a:alpha val="100000"/>
                        </a:schemeClr>
                      </a:solidFill>
                    </a:lnB>
                    <a:solidFill>
                      <a:srgbClr val="FFE995">
                        <a:alpha val="100000"/>
                      </a:srgbClr>
                    </a:solidFill>
                  </a:tcPr>
                </a:tc>
                <a:tc hMerge="1">
                  <a:txBody>
                    <a:bodyPr/>
                    <a:lstStyle/>
                    <a:p>
                      <a:endParaRPr sz="1400"/>
                    </a:p>
                  </a:txBody>
                  <a:tcPr>
                    <a:lnL w="12700">
                      <a:solidFill>
                        <a:schemeClr val="tx1">
                          <a:alpha val="100000"/>
                        </a:schemeClr>
                      </a:solidFill>
                    </a:lnL>
                    <a:lnR w="12700">
                      <a:solidFill>
                        <a:schemeClr val="tx1">
                          <a:alpha val="100000"/>
                        </a:schemeClr>
                      </a:solidFill>
                    </a:lnR>
                    <a:lnT w="12700">
                      <a:solidFill>
                        <a:schemeClr val="tx1">
                          <a:alpha val="100000"/>
                        </a:schemeClr>
                      </a:solidFill>
                    </a:lnT>
                    <a:lnB w="12700">
                      <a:solidFill>
                        <a:schemeClr val="tx1">
                          <a:alpha val="100000"/>
                        </a:schemeClr>
                      </a:solidFill>
                    </a:lnB>
                    <a:solidFill>
                      <a:srgbClr val="FFE995">
                        <a:alpha val="100000"/>
                      </a:srgbClr>
                    </a:solidFill>
                  </a:tcPr>
                </a:tc>
                <a:tc hMerge="1">
                  <a:txBody>
                    <a:bodyPr/>
                    <a:lstStyle/>
                    <a:p>
                      <a:endParaRPr sz="1400"/>
                    </a:p>
                  </a:txBody>
                  <a:tcPr>
                    <a:lnL w="12700">
                      <a:solidFill>
                        <a:schemeClr val="tx1">
                          <a:alpha val="100000"/>
                        </a:schemeClr>
                      </a:solidFill>
                    </a:lnL>
                    <a:lnR w="12700">
                      <a:solidFill>
                        <a:schemeClr val="tx1">
                          <a:alpha val="100000"/>
                        </a:schemeClr>
                      </a:solidFill>
                    </a:lnR>
                    <a:lnT w="12700">
                      <a:solidFill>
                        <a:schemeClr val="tx1">
                          <a:alpha val="100000"/>
                        </a:schemeClr>
                      </a:solidFill>
                    </a:lnT>
                    <a:lnB w="12700">
                      <a:solidFill>
                        <a:schemeClr val="tx1">
                          <a:alpha val="100000"/>
                        </a:schemeClr>
                      </a:solidFill>
                    </a:lnB>
                    <a:solidFill>
                      <a:srgbClr val="FFE995">
                        <a:alpha val="100000"/>
                      </a:srgbClr>
                    </a:solidFill>
                  </a:tcPr>
                </a:tc>
                <a:tc hMerge="1">
                  <a:txBody>
                    <a:bodyPr/>
                    <a:lstStyle/>
                    <a:p>
                      <a:endParaRPr sz="1400"/>
                    </a:p>
                  </a:txBody>
                  <a:tcPr>
                    <a:lnL w="12700">
                      <a:solidFill>
                        <a:schemeClr val="tx1">
                          <a:alpha val="100000"/>
                        </a:schemeClr>
                      </a:solidFill>
                    </a:lnL>
                    <a:lnR w="12700">
                      <a:solidFill>
                        <a:schemeClr val="tx1">
                          <a:alpha val="100000"/>
                        </a:schemeClr>
                      </a:solidFill>
                    </a:lnR>
                    <a:lnT w="12700">
                      <a:solidFill>
                        <a:schemeClr val="tx1">
                          <a:alpha val="100000"/>
                        </a:schemeClr>
                      </a:solidFill>
                    </a:lnT>
                    <a:lnB w="12700">
                      <a:solidFill>
                        <a:schemeClr val="tx1">
                          <a:alpha val="100000"/>
                        </a:schemeClr>
                      </a:solidFill>
                    </a:lnB>
                    <a:solidFill>
                      <a:srgbClr val="FFE995">
                        <a:alpha val="100000"/>
                      </a:srgbClr>
                    </a:solidFill>
                  </a:tcPr>
                </a:tc>
                <a:tc hMerge="1">
                  <a:txBody>
                    <a:bodyPr/>
                    <a:lstStyle/>
                    <a:p>
                      <a:endParaRPr sz="1400"/>
                    </a:p>
                  </a:txBody>
                  <a:tcPr>
                    <a:lnL w="12700">
                      <a:solidFill>
                        <a:schemeClr val="tx1">
                          <a:alpha val="100000"/>
                        </a:schemeClr>
                      </a:solidFill>
                    </a:lnL>
                    <a:lnR w="12700">
                      <a:solidFill>
                        <a:schemeClr val="tx1">
                          <a:alpha val="100000"/>
                        </a:schemeClr>
                      </a:solidFill>
                    </a:lnR>
                    <a:lnT w="12700">
                      <a:solidFill>
                        <a:schemeClr val="tx1">
                          <a:alpha val="100000"/>
                        </a:schemeClr>
                      </a:solidFill>
                    </a:lnT>
                    <a:lnB w="12700">
                      <a:solidFill>
                        <a:schemeClr val="tx1">
                          <a:alpha val="100000"/>
                        </a:schemeClr>
                      </a:solidFill>
                    </a:lnB>
                    <a:solidFill>
                      <a:srgbClr val="FFE995">
                        <a:alpha val="100000"/>
                      </a:srgbClr>
                    </a:solidFill>
                  </a:tcPr>
                </a:tc>
                <a:extLst>
                  <a:ext uri="{0D108BD9-81ED-4DB2-BD59-A6C34878D82A}">
                    <a16:rowId xmlns:a16="http://schemas.microsoft.com/office/drawing/2014/main" val="18"/>
                  </a:ext>
                </a:extLst>
              </a:tr>
            </a:tbl>
          </a:graphicData>
        </a:graphic>
      </p:graphicFrame>
      <p:sp>
        <p:nvSpPr>
          <p:cNvPr id="273" name="文本框 272"/>
          <p:cNvSpPr txBox="1"/>
          <p:nvPr/>
        </p:nvSpPr>
        <p:spPr>
          <a:xfrm>
            <a:off x="10543102" y="1615455"/>
            <a:ext cx="2540000" cy="2228850"/>
          </a:xfrm>
          <a:prstGeom prst="rect">
            <a:avLst/>
          </a:prstGeom>
          <a:ln w="12700">
            <a:prstDash val="solid"/>
            <a:miter lim="800000"/>
          </a:ln>
        </p:spPr>
        <p:txBody>
          <a:bodyPr>
            <a:spAutoFit/>
          </a:bodyPr>
          <a:lstStyle/>
          <a:p>
            <a:r>
              <a:rPr lang="en-US">
                <a:solidFill>
                  <a:schemeClr val="accent2">
                    <a:alpha val="100000"/>
                  </a:schemeClr>
                </a:solidFill>
              </a:rPr>
              <a:t>good state</a:t>
            </a:r>
            <a:endParaRPr/>
          </a:p>
          <a:p>
            <a:r>
              <a:rPr lang="en-US">
                <a:solidFill>
                  <a:schemeClr val="accent2">
                    <a:lumMod val="40000"/>
                    <a:lumOff val="60000"/>
                    <a:alpha val="100000"/>
                  </a:schemeClr>
                </a:solidFill>
              </a:rPr>
              <a:t>under </a:t>
            </a:r>
            <a:endParaRPr/>
          </a:p>
          <a:p>
            <a:r>
              <a:rPr lang="en-US">
                <a:solidFill>
                  <a:schemeClr val="accent2">
                    <a:lumMod val="40000"/>
                    <a:lumOff val="60000"/>
                    <a:alpha val="100000"/>
                  </a:schemeClr>
                </a:solidFill>
              </a:rPr>
              <a:t>optimization</a:t>
            </a:r>
            <a:endParaRPr/>
          </a:p>
          <a:p>
            <a:r>
              <a:rPr lang="en-US">
                <a:solidFill>
                  <a:srgbClr val="FFC000">
                    <a:alpha val="100000"/>
                  </a:srgbClr>
                </a:solidFill>
              </a:rPr>
              <a:t>Under </a:t>
            </a:r>
            <a:endParaRPr/>
          </a:p>
          <a:p>
            <a:r>
              <a:rPr lang="en-US">
                <a:solidFill>
                  <a:srgbClr val="FFC000">
                    <a:alpha val="100000"/>
                  </a:srgbClr>
                </a:solidFill>
              </a:rPr>
              <a:t>development</a:t>
            </a:r>
            <a:endParaRPr/>
          </a:p>
          <a:p>
            <a:r>
              <a:rPr lang="en-US">
                <a:solidFill>
                  <a:schemeClr val="tx2">
                    <a:lumMod val="60000"/>
                    <a:lumOff val="40000"/>
                    <a:alpha val="100000"/>
                  </a:schemeClr>
                </a:solidFill>
              </a:rPr>
              <a:t>Irrelevant</a:t>
            </a:r>
            <a:endParaRPr/>
          </a:p>
        </p:txBody>
      </p:sp>
      <p:sp>
        <p:nvSpPr>
          <p:cNvPr id="274" name="文本框 273"/>
          <p:cNvSpPr txBox="1"/>
          <p:nvPr/>
        </p:nvSpPr>
        <p:spPr>
          <a:xfrm>
            <a:off x="1011752" y="-76820"/>
            <a:ext cx="9531350" cy="882650"/>
          </a:xfrm>
          <a:prstGeom prst="rect">
            <a:avLst/>
          </a:prstGeom>
        </p:spPr>
        <p:txBody>
          <a:bodyPr>
            <a:spAutoFit/>
          </a:bodyPr>
          <a:lstStyle/>
          <a:p>
            <a:pPr marL="0" lvl="0" algn="ctr" defTabSz="914400">
              <a:lnSpc>
                <a:spcPct val="130000"/>
              </a:lnSpc>
              <a:buNone/>
              <a:defRPr lang="zh-CN" sz="3200" b="1">
                <a:solidFill>
                  <a:srgbClr val="000000">
                    <a:alpha val="100000"/>
                  </a:srgbClr>
                </a:solidFill>
                <a:latin typeface="Arial"/>
                <a:ea typeface="Arial"/>
              </a:defRPr>
            </a:pPr>
            <a:r>
              <a:rPr lang="en-US" sz="4000" b="1">
                <a:solidFill>
                  <a:srgbClr val="FFFFFF">
                    <a:alpha val="100000"/>
                  </a:srgbClr>
                </a:solidFill>
                <a:latin typeface="Arial"/>
                <a:ea typeface="Arial"/>
              </a:rPr>
              <a:t>STCF offline software status</a:t>
            </a:r>
            <a:endParaRPr/>
          </a:p>
        </p:txBody>
      </p:sp>
      <p:sp>
        <p:nvSpPr>
          <p:cNvPr id="275" name="矩形 274"/>
          <p:cNvSpPr/>
          <p:nvPr/>
        </p:nvSpPr>
        <p:spPr>
          <a:xfrm>
            <a:off x="9834263" y="1719809"/>
            <a:ext cx="556553" cy="347845"/>
          </a:xfrm>
          <a:prstGeom prst="rect">
            <a:avLst/>
          </a:prstGeom>
          <a:solidFill>
            <a:schemeClr val="accent2">
              <a:alpha val="100000"/>
            </a:schemeClr>
          </a:solidFill>
          <a:ln w="12700">
            <a:solidFill>
              <a:schemeClr val="tx1">
                <a:alpha val="100000"/>
              </a:schemeClr>
            </a:solidFill>
            <a:prstDash val="solid"/>
            <a:miter lim="800000"/>
          </a:ln>
        </p:spPr>
        <p:txBody>
          <a:bodyPr anchor="ctr"/>
          <a:lstStyle/>
          <a:p>
            <a:pPr algn="ctr"/>
            <a:endParaRPr/>
          </a:p>
        </p:txBody>
      </p:sp>
      <p:sp>
        <p:nvSpPr>
          <p:cNvPr id="276" name="矩形 275"/>
          <p:cNvSpPr/>
          <p:nvPr/>
        </p:nvSpPr>
        <p:spPr>
          <a:xfrm>
            <a:off x="9834263" y="2228528"/>
            <a:ext cx="556553" cy="347845"/>
          </a:xfrm>
          <a:prstGeom prst="rect">
            <a:avLst/>
          </a:prstGeom>
          <a:solidFill>
            <a:schemeClr val="accent2">
              <a:lumMod val="20000"/>
              <a:lumOff val="80000"/>
              <a:alpha val="100000"/>
            </a:schemeClr>
          </a:solidFill>
          <a:ln w="12700">
            <a:solidFill>
              <a:schemeClr val="tx1">
                <a:alpha val="100000"/>
              </a:schemeClr>
            </a:solidFill>
            <a:prstDash val="solid"/>
            <a:miter lim="800000"/>
          </a:ln>
        </p:spPr>
        <p:txBody>
          <a:bodyPr anchor="ctr"/>
          <a:lstStyle/>
          <a:p>
            <a:pPr algn="ctr"/>
            <a:endParaRPr/>
          </a:p>
        </p:txBody>
      </p:sp>
      <p:sp>
        <p:nvSpPr>
          <p:cNvPr id="277" name="矩形 276"/>
          <p:cNvSpPr/>
          <p:nvPr/>
        </p:nvSpPr>
        <p:spPr>
          <a:xfrm>
            <a:off x="9834263" y="2862494"/>
            <a:ext cx="556553" cy="347845"/>
          </a:xfrm>
          <a:prstGeom prst="rect">
            <a:avLst/>
          </a:prstGeom>
          <a:solidFill>
            <a:schemeClr val="accent5">
              <a:lumMod val="40000"/>
              <a:lumOff val="60000"/>
              <a:alpha val="100000"/>
            </a:schemeClr>
          </a:solidFill>
          <a:ln w="12700">
            <a:solidFill>
              <a:schemeClr val="tx1">
                <a:alpha val="100000"/>
              </a:schemeClr>
            </a:solidFill>
            <a:prstDash val="solid"/>
            <a:miter lim="800000"/>
          </a:ln>
        </p:spPr>
        <p:txBody>
          <a:bodyPr anchor="ctr"/>
          <a:lstStyle/>
          <a:p>
            <a:pPr algn="ctr"/>
            <a:endParaRPr/>
          </a:p>
        </p:txBody>
      </p:sp>
      <p:sp>
        <p:nvSpPr>
          <p:cNvPr id="278" name="矩形 277"/>
          <p:cNvSpPr/>
          <p:nvPr/>
        </p:nvSpPr>
        <p:spPr>
          <a:xfrm>
            <a:off x="9834263" y="3496460"/>
            <a:ext cx="556553" cy="347845"/>
          </a:xfrm>
          <a:prstGeom prst="rect">
            <a:avLst/>
          </a:prstGeom>
          <a:solidFill>
            <a:schemeClr val="tx2">
              <a:lumMod val="20000"/>
              <a:lumOff val="80000"/>
              <a:alpha val="100000"/>
            </a:schemeClr>
          </a:solidFill>
          <a:ln w="12700">
            <a:solidFill>
              <a:schemeClr val="tx1">
                <a:alpha val="100000"/>
              </a:schemeClr>
            </a:solidFill>
            <a:prstDash val="solid"/>
            <a:miter lim="800000"/>
          </a:ln>
        </p:spPr>
        <p:txBody>
          <a:bodyPr anchor="ctr"/>
          <a:lstStyle/>
          <a:p>
            <a:pPr algn="ctr"/>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 name="内容占位符 2"/>
          <p:cNvSpPr>
            <a:spLocks noGrp="1"/>
          </p:cNvSpPr>
          <p:nvPr>
            <p:ph idx="1"/>
          </p:nvPr>
        </p:nvSpPr>
        <p:spPr>
          <a:xfrm>
            <a:off x="500130" y="1082799"/>
            <a:ext cx="11191740" cy="5604526"/>
          </a:xfrm>
        </p:spPr>
        <p:txBody>
          <a:bodyPr>
            <a:normAutofit fontScale="97500" lnSpcReduction="10000"/>
          </a:bodyPr>
          <a:lstStyle/>
          <a:p>
            <a:pPr marL="228600" lvl="0" indent="-228600" algn="l" defTabSz="914400">
              <a:lnSpc>
                <a:spcPct val="130000"/>
              </a:lnSpc>
              <a:spcBef>
                <a:spcPts val="1000"/>
              </a:spcBef>
              <a:buFont typeface="Arial" charset="0"/>
              <a:buChar char="•"/>
              <a:defRPr lang="zh-CN" sz="2000">
                <a:solidFill>
                  <a:schemeClr val="tx1">
                    <a:alpha val="100000"/>
                  </a:schemeClr>
                </a:solidFill>
                <a:latin typeface="Arial"/>
                <a:ea typeface="Arial"/>
              </a:defRPr>
            </a:pPr>
            <a:r>
              <a:rPr lang="en-US" sz="2000" dirty="0">
                <a:solidFill>
                  <a:schemeClr val="tx1">
                    <a:alpha val="100000"/>
                  </a:schemeClr>
                </a:solidFill>
                <a:latin typeface="Arial"/>
                <a:ea typeface="Arial"/>
              </a:rPr>
              <a:t>Refined detector simulation and digitization for all subdetectors</a:t>
            </a:r>
            <a:endParaRPr lang="zh-CN" sz="2000" dirty="0">
              <a:solidFill>
                <a:schemeClr val="tx1">
                  <a:alpha val="100000"/>
                </a:schemeClr>
              </a:solidFill>
              <a:latin typeface="Arial"/>
              <a:ea typeface="Arial"/>
            </a:endParaRPr>
          </a:p>
          <a:p>
            <a:pPr marL="228600" lvl="0" indent="-228600" algn="l" defTabSz="914400">
              <a:lnSpc>
                <a:spcPct val="130000"/>
              </a:lnSpc>
              <a:spcBef>
                <a:spcPts val="1000"/>
              </a:spcBef>
              <a:buFont typeface="Arial" charset="0"/>
              <a:buChar char="•"/>
              <a:defRPr lang="zh-CN" sz="2000">
                <a:solidFill>
                  <a:schemeClr val="tx1">
                    <a:alpha val="100000"/>
                  </a:schemeClr>
                </a:solidFill>
                <a:latin typeface="Arial"/>
                <a:ea typeface="Arial"/>
              </a:defRPr>
            </a:pPr>
            <a:r>
              <a:rPr lang="en-US" sz="2000" dirty="0">
                <a:solidFill>
                  <a:schemeClr val="tx1">
                    <a:alpha val="100000"/>
                  </a:schemeClr>
                </a:solidFill>
                <a:latin typeface="Arial"/>
                <a:ea typeface="Arial"/>
              </a:rPr>
              <a:t>Tracking performance for prompt tracks has been consolidated and that for long-lived particles has been much optimized</a:t>
            </a:r>
            <a:endParaRPr dirty="0"/>
          </a:p>
          <a:p>
            <a:pPr marL="685800" lvl="1" indent="-228600" algn="l" defTabSz="914400">
              <a:lnSpc>
                <a:spcPct val="130000"/>
              </a:lnSpc>
              <a:spcBef>
                <a:spcPts val="500"/>
              </a:spcBef>
              <a:buFont typeface="Arial" charset="0"/>
              <a:buChar char="•"/>
              <a:defRPr lang="zh-CN" sz="2000">
                <a:solidFill>
                  <a:schemeClr val="tx1">
                    <a:alpha val="100000"/>
                  </a:schemeClr>
                </a:solidFill>
                <a:latin typeface="Arial"/>
                <a:ea typeface="Arial"/>
              </a:defRPr>
            </a:pPr>
            <a:r>
              <a:rPr lang="en-US" sz="2000" b="0" i="0" u="none" strike="noStrike" dirty="0">
                <a:solidFill>
                  <a:schemeClr val="tx1">
                    <a:alpha val="100000"/>
                  </a:schemeClr>
                </a:solidFill>
                <a:latin typeface="Arial"/>
                <a:ea typeface="Arial"/>
              </a:rPr>
              <a:t>&gt;80% track efficiency with decay length up to 200 mm</a:t>
            </a:r>
            <a:endParaRPr lang="zh-CN" sz="2000" dirty="0">
              <a:solidFill>
                <a:schemeClr val="tx1">
                  <a:alpha val="100000"/>
                </a:schemeClr>
              </a:solidFill>
              <a:latin typeface="Arial"/>
              <a:ea typeface="Arial"/>
            </a:endParaRPr>
          </a:p>
          <a:p>
            <a:pPr marL="228600" lvl="0" indent="-228600" algn="l" defTabSz="914400">
              <a:lnSpc>
                <a:spcPct val="130000"/>
              </a:lnSpc>
              <a:spcBef>
                <a:spcPts val="1000"/>
              </a:spcBef>
              <a:buFont typeface="Arial" charset="0"/>
              <a:buChar char="•"/>
              <a:defRPr lang="zh-CN" sz="2000">
                <a:solidFill>
                  <a:schemeClr val="tx1">
                    <a:alpha val="100000"/>
                  </a:schemeClr>
                </a:solidFill>
                <a:latin typeface="Arial"/>
                <a:ea typeface="Arial"/>
              </a:defRPr>
            </a:pPr>
            <a:r>
              <a:rPr lang="en-US" sz="2000" dirty="0">
                <a:solidFill>
                  <a:schemeClr val="tx1">
                    <a:alpha val="100000"/>
                  </a:schemeClr>
                </a:solidFill>
                <a:latin typeface="Arial"/>
                <a:ea typeface="Arial"/>
              </a:rPr>
              <a:t>Improved </a:t>
            </a:r>
            <a:r>
              <a:rPr lang="en-US" sz="2000" b="0" i="0" u="none" strike="noStrike" dirty="0">
                <a:solidFill>
                  <a:schemeClr val="tx1">
                    <a:alpha val="100000"/>
                  </a:schemeClr>
                </a:solidFill>
                <a:latin typeface="等线"/>
                <a:ea typeface="等线"/>
              </a:rPr>
              <a:t>π/K and u/</a:t>
            </a:r>
            <a:r>
              <a:rPr lang="en-US" sz="2000" b="0" i="0" u="none" strike="noStrike" dirty="0">
                <a:solidFill>
                  <a:schemeClr val="tx1">
                    <a:alpha val="100000"/>
                  </a:schemeClr>
                </a:solidFill>
                <a:latin typeface="Arial"/>
                <a:ea typeface="Arial"/>
              </a:rPr>
              <a:t>π performance</a:t>
            </a:r>
            <a:endParaRPr dirty="0"/>
          </a:p>
          <a:p>
            <a:pPr marL="685800" lvl="1" indent="-228600" algn="l" defTabSz="914400">
              <a:lnSpc>
                <a:spcPct val="130000"/>
              </a:lnSpc>
              <a:spcBef>
                <a:spcPts val="500"/>
              </a:spcBef>
              <a:buFont typeface="Arial" charset="0"/>
              <a:buChar char="•"/>
              <a:defRPr lang="zh-CN" sz="2000">
                <a:solidFill>
                  <a:schemeClr val="tx1">
                    <a:alpha val="100000"/>
                  </a:schemeClr>
                </a:solidFill>
                <a:latin typeface="Arial"/>
                <a:ea typeface="Arial"/>
              </a:defRPr>
            </a:pPr>
            <a:r>
              <a:rPr lang="en-US" dirty="0"/>
              <a:t> </a:t>
            </a:r>
            <a:r>
              <a:rPr lang="en-US" sz="2000" b="0" i="0" u="none" strike="noStrike" dirty="0">
                <a:solidFill>
                  <a:srgbClr val="000000">
                    <a:alpha val="100000"/>
                  </a:srgbClr>
                </a:solidFill>
                <a:latin typeface="等线"/>
                <a:ea typeface="等线"/>
              </a:rPr>
              <a:t>π/K </a:t>
            </a:r>
            <a:r>
              <a:rPr lang="en-US" dirty="0"/>
              <a:t>performance fulfills the STCF requirement (&gt;97% </a:t>
            </a:r>
            <a:r>
              <a:rPr lang="en-US" sz="2000" b="0" i="0" u="none" strike="noStrike" dirty="0">
                <a:solidFill>
                  <a:srgbClr val="000000">
                    <a:alpha val="100000"/>
                  </a:srgbClr>
                </a:solidFill>
                <a:latin typeface="等线"/>
                <a:ea typeface="等线"/>
              </a:rPr>
              <a:t>π</a:t>
            </a:r>
            <a:r>
              <a:rPr lang="en-US" dirty="0"/>
              <a:t> eff @ K mis-ID=2%)</a:t>
            </a:r>
            <a:endParaRPr dirty="0"/>
          </a:p>
          <a:p>
            <a:pPr marL="685800" lvl="1" indent="-228600" algn="l" defTabSz="914400">
              <a:lnSpc>
                <a:spcPct val="130000"/>
              </a:lnSpc>
              <a:spcBef>
                <a:spcPts val="500"/>
              </a:spcBef>
              <a:buFont typeface="Arial" charset="0"/>
              <a:buChar char="•"/>
              <a:defRPr lang="zh-CN" sz="2000">
                <a:solidFill>
                  <a:schemeClr val="tx1">
                    <a:alpha val="100000"/>
                  </a:schemeClr>
                </a:solidFill>
                <a:latin typeface="Arial"/>
                <a:ea typeface="Arial"/>
              </a:defRPr>
            </a:pPr>
            <a:r>
              <a:rPr lang="en-US" sz="2022" b="0" i="0" u="none" strike="noStrike" dirty="0" err="1">
                <a:solidFill>
                  <a:schemeClr val="tx1">
                    <a:alpha val="100000"/>
                  </a:schemeClr>
                </a:solidFill>
                <a:latin typeface="Arial"/>
                <a:ea typeface="Arial"/>
              </a:rPr>
              <a:t>μ</a:t>
            </a:r>
            <a:r>
              <a:rPr lang="en-US" sz="2022" b="0" i="0" u="none" strike="noStrike" dirty="0">
                <a:solidFill>
                  <a:schemeClr val="tx1">
                    <a:alpha val="100000"/>
                  </a:schemeClr>
                </a:solidFill>
                <a:latin typeface="Arial"/>
                <a:ea typeface="Arial"/>
              </a:rPr>
              <a:t> efficiency is above 95% @suppression = 30 with momentum above 1 GeV in barrel region</a:t>
            </a:r>
            <a:endParaRPr dirty="0"/>
          </a:p>
          <a:p>
            <a:pPr marL="228600" lvl="0" indent="-228600" algn="l" defTabSz="914400">
              <a:lnSpc>
                <a:spcPct val="130000"/>
              </a:lnSpc>
              <a:spcBef>
                <a:spcPts val="1000"/>
              </a:spcBef>
              <a:buFont typeface="Arial" charset="0"/>
              <a:buChar char="•"/>
              <a:defRPr lang="zh-CN" sz="2000">
                <a:solidFill>
                  <a:schemeClr val="tx1">
                    <a:alpha val="100000"/>
                  </a:schemeClr>
                </a:solidFill>
                <a:latin typeface="Arial"/>
                <a:ea typeface="Arial"/>
              </a:defRPr>
            </a:pPr>
            <a:r>
              <a:rPr lang="en-US" sz="2000" dirty="0">
                <a:solidFill>
                  <a:schemeClr val="tx1">
                    <a:alpha val="100000"/>
                  </a:schemeClr>
                </a:solidFill>
                <a:latin typeface="Arial"/>
                <a:ea typeface="Arial"/>
              </a:rPr>
              <a:t>Developed and optimized STCF-dedicated global vertex fit package with better performance</a:t>
            </a:r>
            <a:endParaRPr lang="zh-CN" sz="2000" dirty="0">
              <a:solidFill>
                <a:schemeClr val="tx1">
                  <a:alpha val="100000"/>
                </a:schemeClr>
              </a:solidFill>
              <a:latin typeface="Arial"/>
              <a:ea typeface="Arial"/>
            </a:endParaRPr>
          </a:p>
          <a:p>
            <a:pPr lvl="1" indent="-228600" algn="l" defTabSz="914400">
              <a:lnSpc>
                <a:spcPct val="130000"/>
              </a:lnSpc>
              <a:spcBef>
                <a:spcPts val="1000"/>
              </a:spcBef>
              <a:buFont typeface="Arial" charset="0"/>
              <a:buChar char="•"/>
              <a:defRPr lang="zh-CN" sz="2000">
                <a:solidFill>
                  <a:schemeClr val="tx1">
                    <a:alpha val="100000"/>
                  </a:schemeClr>
                </a:solidFill>
                <a:latin typeface="Arial"/>
                <a:ea typeface="Arial"/>
              </a:defRPr>
            </a:pPr>
            <a:r>
              <a:rPr lang="en-US" sz="2000" dirty="0">
                <a:solidFill>
                  <a:schemeClr val="tx1">
                    <a:alpha val="100000"/>
                  </a:schemeClr>
                </a:solidFill>
                <a:latin typeface="Arial"/>
                <a:ea typeface="Arial"/>
              </a:rPr>
              <a:t>Better long-lived particle resolution and efficiency</a:t>
            </a:r>
            <a:endParaRPr dirty="0"/>
          </a:p>
          <a:p>
            <a:pPr marL="228600" lvl="0" indent="-228600" algn="l" defTabSz="914400">
              <a:lnSpc>
                <a:spcPct val="130000"/>
              </a:lnSpc>
              <a:spcBef>
                <a:spcPts val="1000"/>
              </a:spcBef>
              <a:buFont typeface="Arial" charset="0"/>
              <a:buChar char="•"/>
              <a:defRPr lang="zh-CN" sz="2000">
                <a:solidFill>
                  <a:schemeClr val="tx1">
                    <a:alpha val="100000"/>
                  </a:schemeClr>
                </a:solidFill>
                <a:latin typeface="Arial"/>
                <a:ea typeface="Arial"/>
              </a:defRPr>
            </a:pPr>
            <a:r>
              <a:rPr lang="en-US" sz="2000" dirty="0">
                <a:solidFill>
                  <a:schemeClr val="tx1">
                    <a:alpha val="100000"/>
                  </a:schemeClr>
                </a:solidFill>
                <a:latin typeface="Arial"/>
                <a:ea typeface="Arial"/>
              </a:rPr>
              <a:t>Much improved CPU </a:t>
            </a:r>
            <a:r>
              <a:rPr lang="zh-CN" sz="2000" dirty="0">
                <a:solidFill>
                  <a:schemeClr val="tx1">
                    <a:alpha val="100000"/>
                  </a:schemeClr>
                </a:solidFill>
                <a:latin typeface="Arial"/>
                <a:ea typeface="Arial"/>
              </a:rPr>
              <a:t>consumption </a:t>
            </a:r>
            <a:r>
              <a:rPr lang="en-US" sz="2000" dirty="0">
                <a:solidFill>
                  <a:schemeClr val="tx1">
                    <a:alpha val="100000"/>
                  </a:schemeClr>
                </a:solidFill>
                <a:latin typeface="Arial"/>
                <a:ea typeface="Arial"/>
              </a:rPr>
              <a:t>and disk space, which are comparable to BESIII</a:t>
            </a:r>
            <a:endParaRPr lang="zh-CN" sz="2000" dirty="0">
              <a:solidFill>
                <a:schemeClr val="tx1">
                  <a:alpha val="100000"/>
                </a:schemeClr>
              </a:solidFill>
              <a:latin typeface="Arial"/>
              <a:ea typeface="Arial"/>
            </a:endParaRPr>
          </a:p>
          <a:p>
            <a:pPr marL="228600" lvl="0" indent="-228600" algn="l" defTabSz="914400">
              <a:lnSpc>
                <a:spcPct val="130000"/>
              </a:lnSpc>
              <a:spcBef>
                <a:spcPts val="1000"/>
              </a:spcBef>
              <a:buFont typeface="Arial" charset="0"/>
              <a:buChar char="•"/>
              <a:defRPr lang="zh-CN" sz="2000">
                <a:solidFill>
                  <a:schemeClr val="tx1">
                    <a:alpha val="100000"/>
                  </a:schemeClr>
                </a:solidFill>
                <a:latin typeface="Arial"/>
                <a:ea typeface="Arial"/>
              </a:defRPr>
            </a:pPr>
            <a:r>
              <a:rPr lang="en-US" sz="2000" dirty="0">
                <a:solidFill>
                  <a:schemeClr val="tx1">
                    <a:alpha val="100000"/>
                  </a:schemeClr>
                </a:solidFill>
                <a:latin typeface="Arial"/>
                <a:ea typeface="Arial"/>
              </a:rPr>
              <a:t>Held first STCF software tutorial and developer‘s hackathon in Feb</a:t>
            </a:r>
            <a:r>
              <a:rPr lang="en-US" dirty="0"/>
              <a:t>. 2025</a:t>
            </a:r>
            <a:endParaRPr dirty="0"/>
          </a:p>
          <a:p>
            <a:pPr marL="228600" lvl="0" indent="-228600" algn="l" defTabSz="914400">
              <a:lnSpc>
                <a:spcPct val="130000"/>
              </a:lnSpc>
              <a:spcBef>
                <a:spcPts val="1000"/>
              </a:spcBef>
              <a:buFont typeface="Arial" charset="0"/>
              <a:buChar char="•"/>
              <a:defRPr lang="zh-CN" sz="2000">
                <a:solidFill>
                  <a:schemeClr val="tx1">
                    <a:alpha val="100000"/>
                  </a:schemeClr>
                </a:solidFill>
                <a:latin typeface="Arial"/>
                <a:ea typeface="Arial"/>
              </a:defRPr>
            </a:pPr>
            <a:r>
              <a:rPr lang="en-US" sz="2000" dirty="0">
                <a:solidFill>
                  <a:schemeClr val="tx1">
                    <a:alpha val="100000"/>
                  </a:schemeClr>
                </a:solidFill>
                <a:latin typeface="Arial"/>
                <a:ea typeface="Arial"/>
              </a:rPr>
              <a:t>Ongoing detector optimization and physics simulation for finalizing TDR</a:t>
            </a:r>
            <a:endParaRPr dirty="0"/>
          </a:p>
          <a:p>
            <a:pPr marL="228600" lvl="0" indent="-228600" algn="l" defTabSz="914400">
              <a:lnSpc>
                <a:spcPct val="130000"/>
              </a:lnSpc>
              <a:spcBef>
                <a:spcPts val="1000"/>
              </a:spcBef>
              <a:buFont typeface="Arial" charset="0"/>
              <a:buChar char="•"/>
              <a:defRPr lang="zh-CN" sz="2000">
                <a:solidFill>
                  <a:schemeClr val="tx1">
                    <a:alpha val="100000"/>
                  </a:schemeClr>
                </a:solidFill>
                <a:latin typeface="Arial"/>
                <a:ea typeface="Arial"/>
              </a:defRPr>
            </a:pPr>
            <a:endParaRPr lang="en-US" sz="2000" dirty="0">
              <a:solidFill>
                <a:schemeClr val="tx1">
                  <a:alpha val="100000"/>
                </a:schemeClr>
              </a:solidFill>
              <a:latin typeface="Arial"/>
              <a:ea typeface="Arial"/>
            </a:endParaRPr>
          </a:p>
          <a:p>
            <a:pPr marL="228600" lvl="0" indent="-228600" algn="l" defTabSz="914400">
              <a:lnSpc>
                <a:spcPct val="130000"/>
              </a:lnSpc>
              <a:spcBef>
                <a:spcPts val="1000"/>
              </a:spcBef>
              <a:buFont typeface="Arial" charset="0"/>
              <a:buChar char="•"/>
              <a:defRPr lang="zh-CN" sz="2000">
                <a:solidFill>
                  <a:schemeClr val="tx1">
                    <a:alpha val="100000"/>
                  </a:schemeClr>
                </a:solidFill>
                <a:latin typeface="Arial"/>
                <a:ea typeface="Arial"/>
              </a:defRPr>
            </a:pPr>
            <a:endParaRPr lang="en-US" sz="2000" dirty="0">
              <a:solidFill>
                <a:schemeClr val="tx1">
                  <a:alpha val="100000"/>
                </a:schemeClr>
              </a:solidFill>
              <a:latin typeface="Arial"/>
              <a:ea typeface="Arial"/>
            </a:endParaRPr>
          </a:p>
        </p:txBody>
      </p:sp>
      <p:sp>
        <p:nvSpPr>
          <p:cNvPr id="281" name="标题 1"/>
          <p:cNvSpPr txBox="1">
            <a:spLocks noGrp="1"/>
          </p:cNvSpPr>
          <p:nvPr/>
        </p:nvSpPr>
        <p:spPr>
          <a:xfrm>
            <a:off x="500130" y="152584"/>
            <a:ext cx="11191740" cy="601126"/>
          </a:xfrm>
          <a:prstGeom prst="rect">
            <a:avLst/>
          </a:prstGeom>
          <a:ln/>
        </p:spPr>
        <p:txBody>
          <a:bodyPr vert="horz" lIns="91440" tIns="45720" rIns="91440" bIns="45720" anchor="ctr">
            <a:noAutofit/>
          </a:bodyPr>
          <a:lstStyle>
            <a:lvl1pPr lvl="0" algn="l" defTabSz="914400">
              <a:lnSpc>
                <a:spcPct val="130000"/>
              </a:lnSpc>
              <a:spcBef>
                <a:spcPct val="1"/>
              </a:spcBef>
              <a:buNone/>
              <a:defRPr lang="zh-CN" sz="3200" b="1">
                <a:solidFill>
                  <a:srgbClr val="000000"/>
                </a:solidFill>
                <a:latin typeface="Arial"/>
                <a:ea typeface="Arial"/>
              </a:defRPr>
            </a:lvl1pPr>
            <a:lvl2pPr lvl="1">
              <a:defRPr/>
            </a:lvl2pPr>
            <a:lvl3pPr lvl="2">
              <a:defRPr/>
            </a:lvl3pPr>
            <a:lvl4pPr lvl="3">
              <a:defRPr/>
            </a:lvl4pPr>
            <a:lvl5pPr lvl="4">
              <a:defRPr/>
            </a:lvl5pPr>
            <a:lvl6pPr lvl="5">
              <a:defRPr/>
            </a:lvl6pPr>
            <a:lvl7pPr lvl="6">
              <a:defRPr/>
            </a:lvl7pPr>
            <a:lvl8pPr lvl="7">
              <a:defRPr/>
            </a:lvl8pPr>
            <a:lvl9pPr lvl="8">
              <a:defRPr/>
            </a:lvl9pPr>
          </a:lstStyle>
          <a:p>
            <a:pPr marL="0" lvl="0" algn="ctr" defTabSz="914400">
              <a:lnSpc>
                <a:spcPct val="130000"/>
              </a:lnSpc>
              <a:spcBef>
                <a:spcPct val="1"/>
              </a:spcBef>
              <a:buNone/>
              <a:defRPr lang="zh-CN" sz="3200" b="1">
                <a:solidFill>
                  <a:srgbClr val="000000">
                    <a:alpha val="100000"/>
                  </a:srgbClr>
                </a:solidFill>
                <a:latin typeface="Arial"/>
                <a:ea typeface="Arial"/>
              </a:defRPr>
            </a:pPr>
            <a:r>
              <a:rPr lang="en-US" sz="4000" b="1">
                <a:solidFill>
                  <a:srgbClr val="FFFFFF">
                    <a:alpha val="100000"/>
                  </a:srgbClr>
                </a:solidFill>
                <a:latin typeface="Arial"/>
                <a:ea typeface="Arial"/>
              </a:rPr>
              <a:t>Summary</a:t>
            </a:r>
            <a:endParaRPr/>
          </a:p>
        </p:txBody>
      </p:sp>
      <p:sp>
        <p:nvSpPr>
          <p:cNvPr id="282" name="灯片编号占位符 5"/>
          <p:cNvSpPr>
            <a:spLocks noGrp="1"/>
          </p:cNvSpPr>
          <p:nvPr>
            <p:ph type="sldNum" idx="12"/>
          </p:nvPr>
        </p:nvSpPr>
        <p:spPr/>
        <p:txBody>
          <a:bodyPr/>
          <a:lstStyle/>
          <a:p>
            <a:fld id="{2A18DFAB-279D-45FB-8988-01B47F34F95A}" type="slidenum">
              <a:rPr lang="en-US" altLang="zh-CN"/>
              <a:t>41</a:t>
            </a:fld>
            <a:endParaRPr lang="zh-CN"/>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标题 1"/>
          <p:cNvSpPr>
            <a:spLocks noGrp="1"/>
          </p:cNvSpPr>
          <p:nvPr>
            <p:ph type="title" idx="4294967295"/>
          </p:nvPr>
        </p:nvSpPr>
        <p:spPr>
          <a:xfrm>
            <a:off x="217052" y="2517611"/>
            <a:ext cx="11191740" cy="2358994"/>
          </a:xfrm>
          <a:prstGeom prst="rect">
            <a:avLst/>
          </a:prstGeom>
        </p:spPr>
        <p:txBody>
          <a:bodyPr>
            <a:normAutofit/>
          </a:bodyPr>
          <a:lstStyle/>
          <a:p>
            <a:pPr algn="ctr">
              <a:buNone/>
            </a:pPr>
            <a:r>
              <a:rPr lang="en-US"/>
              <a:t>Thanks for your attentions!</a:t>
            </a:r>
            <a:endParaRPr/>
          </a:p>
          <a:p>
            <a:pPr algn="ctr">
              <a:buNone/>
            </a:pPr>
            <a:endParaRPr lang="en-US"/>
          </a:p>
          <a:p>
            <a:pPr algn="ctr">
              <a:buNone/>
            </a:pPr>
            <a:r>
              <a:rPr lang="en-US" b="1">
                <a:solidFill>
                  <a:srgbClr val="073588">
                    <a:alpha val="100000"/>
                  </a:srgbClr>
                </a:solidFill>
              </a:rPr>
              <a:t>Many thanks to all people of the software group! </a:t>
            </a:r>
            <a:endParaRPr/>
          </a:p>
          <a:p>
            <a:pPr>
              <a:buNone/>
            </a:pPr>
            <a:endParaRPr lang="en-US" b="1">
              <a:solidFill>
                <a:srgbClr val="073588">
                  <a:alpha val="100000"/>
                </a:srgbClr>
              </a:solidFill>
            </a:endParaRPr>
          </a:p>
        </p:txBody>
      </p:sp>
      <p:sp>
        <p:nvSpPr>
          <p:cNvPr id="285" name="灯片编号占位符 5"/>
          <p:cNvSpPr>
            <a:spLocks noGrp="1"/>
          </p:cNvSpPr>
          <p:nvPr>
            <p:ph type="sldNum" idx="12"/>
          </p:nvPr>
        </p:nvSpPr>
        <p:spPr/>
        <p:txBody>
          <a:bodyPr/>
          <a:lstStyle/>
          <a:p>
            <a:fld id="{2A18DFAB-279D-45FB-8988-01B47F34F95A}" type="slidenum">
              <a:rPr lang="en-US" altLang="zh-CN"/>
              <a:t>42</a:t>
            </a:fld>
            <a:endParaRPr lang="zh-CN"/>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标题 1"/>
          <p:cNvSpPr>
            <a:spLocks noGrp="1"/>
          </p:cNvSpPr>
          <p:nvPr>
            <p:ph type="title" idx="4294967295"/>
          </p:nvPr>
        </p:nvSpPr>
        <p:spPr>
          <a:xfrm>
            <a:off x="344266" y="3581584"/>
            <a:ext cx="11191740" cy="601126"/>
          </a:xfrm>
          <a:prstGeom prst="rect">
            <a:avLst/>
          </a:prstGeom>
        </p:spPr>
        <p:txBody>
          <a:bodyPr/>
          <a:lstStyle/>
          <a:p>
            <a:pPr>
              <a:buNone/>
            </a:pPr>
            <a:r>
              <a:rPr lang="en-US"/>
              <a:t>backup</a:t>
            </a:r>
            <a:endParaRPr/>
          </a:p>
        </p:txBody>
      </p:sp>
      <p:sp>
        <p:nvSpPr>
          <p:cNvPr id="288" name="灯片编号占位符 5"/>
          <p:cNvSpPr>
            <a:spLocks noGrp="1"/>
          </p:cNvSpPr>
          <p:nvPr>
            <p:ph type="sldNum" idx="12"/>
          </p:nvPr>
        </p:nvSpPr>
        <p:spPr/>
        <p:txBody>
          <a:bodyPr/>
          <a:lstStyle/>
          <a:p>
            <a:fld id="{2A18DFAB-279D-45FB-8988-01B47F34F95A}" type="slidenum">
              <a:rPr lang="en-US" altLang="zh-CN"/>
              <a:t>43</a:t>
            </a:fld>
            <a:endParaRPr lang="zh-CN"/>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2" name="图片 191"/>
          <p:cNvPicPr>
            <a:picLocks noChangeAspect="1"/>
          </p:cNvPicPr>
          <p:nvPr/>
        </p:nvPicPr>
        <p:blipFill>
          <a:blip r:embed="rId2"/>
          <a:srcRect t="1697"/>
          <a:stretch>
            <a:fillRect/>
          </a:stretch>
        </p:blipFill>
        <p:spPr>
          <a:xfrm>
            <a:off x="4104629" y="1028072"/>
            <a:ext cx="4151522" cy="2792221"/>
          </a:xfrm>
          <a:prstGeom prst="rect">
            <a:avLst/>
          </a:prstGeom>
        </p:spPr>
      </p:pic>
      <p:pic>
        <p:nvPicPr>
          <p:cNvPr id="193" name="图片 192"/>
          <p:cNvPicPr>
            <a:picLocks noChangeAspect="1"/>
          </p:cNvPicPr>
          <p:nvPr/>
        </p:nvPicPr>
        <p:blipFill>
          <a:blip r:embed="rId3"/>
          <a:srcRect r="53070"/>
          <a:stretch>
            <a:fillRect/>
          </a:stretch>
        </p:blipFill>
        <p:spPr>
          <a:xfrm>
            <a:off x="73578" y="4046445"/>
            <a:ext cx="4031051" cy="2806956"/>
          </a:xfrm>
          <a:prstGeom prst="rect">
            <a:avLst/>
          </a:prstGeom>
        </p:spPr>
      </p:pic>
      <p:sp>
        <p:nvSpPr>
          <p:cNvPr id="194" name="文本框 193"/>
          <p:cNvSpPr txBox="1"/>
          <p:nvPr/>
        </p:nvSpPr>
        <p:spPr>
          <a:xfrm>
            <a:off x="413400" y="5688013"/>
            <a:ext cx="4724400" cy="488950"/>
          </a:xfrm>
          <a:prstGeom prst="rect">
            <a:avLst/>
          </a:prstGeom>
          <a:ln w="12700">
            <a:prstDash val="solid"/>
            <a:miter lim="800000"/>
          </a:ln>
        </p:spPr>
        <p:txBody>
          <a:bodyPr>
            <a:spAutoFit/>
          </a:bodyPr>
          <a:lstStyle/>
          <a:p>
            <a:r>
              <a:rPr lang="en-US"/>
              <a:t>K identification against e/</a:t>
            </a:r>
            <a:r>
              <a:rPr lang="en-US" sz="2000" b="0" i="0" u="none" strike="noStrike">
                <a:solidFill>
                  <a:schemeClr val="tx1">
                    <a:alpha val="100000"/>
                  </a:schemeClr>
                </a:solidFill>
                <a:latin typeface="Arial"/>
                <a:ea typeface="Arial"/>
              </a:rPr>
              <a:t>μ</a:t>
            </a:r>
            <a:r>
              <a:rPr lang="en-US"/>
              <a:t>/p/</a:t>
            </a:r>
            <a:r>
              <a:rPr lang="en-US" sz="2000" b="0" i="0" u="none" strike="noStrike">
                <a:solidFill>
                  <a:schemeClr val="tx1">
                    <a:alpha val="100000"/>
                  </a:schemeClr>
                </a:solidFill>
                <a:latin typeface="Arial"/>
                <a:ea typeface="Arial"/>
              </a:rPr>
              <a:t>π</a:t>
            </a:r>
            <a:endParaRPr/>
          </a:p>
        </p:txBody>
      </p:sp>
      <p:pic>
        <p:nvPicPr>
          <p:cNvPr id="195" name="图片 194"/>
          <p:cNvPicPr>
            <a:picLocks noChangeAspect="1"/>
          </p:cNvPicPr>
          <p:nvPr/>
        </p:nvPicPr>
        <p:blipFill>
          <a:blip r:embed="rId4"/>
          <a:srcRect r="54831"/>
          <a:stretch>
            <a:fillRect/>
          </a:stretch>
        </p:blipFill>
        <p:spPr>
          <a:xfrm>
            <a:off x="4052353" y="4027423"/>
            <a:ext cx="4087295" cy="2964723"/>
          </a:xfrm>
          <a:prstGeom prst="rect">
            <a:avLst/>
          </a:prstGeom>
        </p:spPr>
      </p:pic>
      <p:sp>
        <p:nvSpPr>
          <p:cNvPr id="196" name="文本框 195"/>
          <p:cNvSpPr txBox="1"/>
          <p:nvPr/>
        </p:nvSpPr>
        <p:spPr>
          <a:xfrm>
            <a:off x="4617559" y="5688013"/>
            <a:ext cx="4724400" cy="488950"/>
          </a:xfrm>
          <a:prstGeom prst="rect">
            <a:avLst/>
          </a:prstGeom>
          <a:ln w="12700">
            <a:prstDash val="solid"/>
            <a:miter lim="800000"/>
          </a:ln>
        </p:spPr>
        <p:txBody>
          <a:bodyPr>
            <a:spAutoFit/>
          </a:bodyPr>
          <a:lstStyle/>
          <a:p>
            <a:r>
              <a:rPr lang="en-US" sz="2000" b="0" i="0" u="none" strike="noStrike">
                <a:solidFill>
                  <a:schemeClr val="tx1">
                    <a:alpha val="100000"/>
                  </a:schemeClr>
                </a:solidFill>
                <a:latin typeface="Arial"/>
                <a:ea typeface="Arial"/>
              </a:rPr>
              <a:t>π</a:t>
            </a:r>
            <a:r>
              <a:rPr lang="en-US"/>
              <a:t> identification against e/K/</a:t>
            </a:r>
            <a:r>
              <a:rPr lang="en-US" sz="2000" b="0" i="0" u="none" strike="noStrike">
                <a:solidFill>
                  <a:schemeClr val="tx1">
                    <a:alpha val="100000"/>
                  </a:schemeClr>
                </a:solidFill>
                <a:latin typeface="Arial"/>
                <a:ea typeface="Arial"/>
              </a:rPr>
              <a:t>μ</a:t>
            </a:r>
            <a:r>
              <a:rPr lang="en-US"/>
              <a:t>/p</a:t>
            </a:r>
            <a:endParaRPr/>
          </a:p>
        </p:txBody>
      </p:sp>
      <p:pic>
        <p:nvPicPr>
          <p:cNvPr id="197" name="图片 196"/>
          <p:cNvPicPr>
            <a:picLocks noChangeAspect="1"/>
          </p:cNvPicPr>
          <p:nvPr/>
        </p:nvPicPr>
        <p:blipFill>
          <a:blip r:embed="rId5"/>
          <a:srcRect r="53277"/>
          <a:stretch>
            <a:fillRect/>
          </a:stretch>
        </p:blipFill>
        <p:spPr>
          <a:xfrm>
            <a:off x="8191924" y="4008401"/>
            <a:ext cx="3904383" cy="3002767"/>
          </a:xfrm>
          <a:prstGeom prst="rect">
            <a:avLst/>
          </a:prstGeom>
        </p:spPr>
      </p:pic>
      <p:sp>
        <p:nvSpPr>
          <p:cNvPr id="198" name="文本框 197"/>
          <p:cNvSpPr txBox="1"/>
          <p:nvPr/>
        </p:nvSpPr>
        <p:spPr>
          <a:xfrm>
            <a:off x="8602180" y="5688013"/>
            <a:ext cx="4724400" cy="488950"/>
          </a:xfrm>
          <a:prstGeom prst="rect">
            <a:avLst/>
          </a:prstGeom>
          <a:ln w="12700">
            <a:prstDash val="solid"/>
            <a:miter lim="800000"/>
          </a:ln>
        </p:spPr>
        <p:txBody>
          <a:bodyPr>
            <a:spAutoFit/>
          </a:bodyPr>
          <a:lstStyle/>
          <a:p>
            <a:r>
              <a:rPr lang="en-US" sz="2000" b="0" i="0" u="none" strike="noStrike">
                <a:solidFill>
                  <a:schemeClr val="tx1">
                    <a:alpha val="100000"/>
                  </a:schemeClr>
                </a:solidFill>
                <a:latin typeface="Arial"/>
                <a:ea typeface="Arial"/>
              </a:rPr>
              <a:t>μ</a:t>
            </a:r>
            <a:r>
              <a:rPr lang="en-US"/>
              <a:t> identification against e/K/p/</a:t>
            </a:r>
            <a:r>
              <a:rPr lang="en-US" sz="2000" b="0" i="0" u="none" strike="noStrike">
                <a:solidFill>
                  <a:schemeClr val="tx1">
                    <a:alpha val="100000"/>
                  </a:schemeClr>
                </a:solidFill>
                <a:latin typeface="Arial"/>
                <a:ea typeface="Arial"/>
              </a:rPr>
              <a:t>π</a:t>
            </a:r>
            <a:endParaRPr/>
          </a:p>
        </p:txBody>
      </p:sp>
      <p:pic>
        <p:nvPicPr>
          <p:cNvPr id="199" name="图片 198"/>
          <p:cNvPicPr>
            <a:picLocks noChangeAspect="1"/>
          </p:cNvPicPr>
          <p:nvPr/>
        </p:nvPicPr>
        <p:blipFill>
          <a:blip r:embed="rId6"/>
          <a:srcRect r="54419" b="4227"/>
          <a:stretch>
            <a:fillRect/>
          </a:stretch>
        </p:blipFill>
        <p:spPr>
          <a:xfrm>
            <a:off x="73578" y="979861"/>
            <a:ext cx="3958643" cy="2840434"/>
          </a:xfrm>
          <a:prstGeom prst="rect">
            <a:avLst/>
          </a:prstGeom>
        </p:spPr>
      </p:pic>
      <p:sp>
        <p:nvSpPr>
          <p:cNvPr id="200" name="文本框 199"/>
          <p:cNvSpPr txBox="1"/>
          <p:nvPr/>
        </p:nvSpPr>
        <p:spPr>
          <a:xfrm>
            <a:off x="480160" y="2879628"/>
            <a:ext cx="4724400" cy="488950"/>
          </a:xfrm>
          <a:prstGeom prst="rect">
            <a:avLst/>
          </a:prstGeom>
          <a:ln w="12700">
            <a:prstDash val="solid"/>
            <a:miter lim="800000"/>
          </a:ln>
        </p:spPr>
        <p:txBody>
          <a:bodyPr>
            <a:spAutoFit/>
          </a:bodyPr>
          <a:lstStyle/>
          <a:p>
            <a:r>
              <a:rPr lang="en-US"/>
              <a:t>e identification against K/</a:t>
            </a:r>
            <a:r>
              <a:rPr lang="en-US" sz="2000" b="0" i="0" u="none" strike="noStrike">
                <a:solidFill>
                  <a:schemeClr val="tx1">
                    <a:alpha val="100000"/>
                  </a:schemeClr>
                </a:solidFill>
                <a:latin typeface="Arial"/>
                <a:ea typeface="Arial"/>
              </a:rPr>
              <a:t>μ</a:t>
            </a:r>
            <a:r>
              <a:rPr lang="en-US"/>
              <a:t>/p/</a:t>
            </a:r>
            <a:r>
              <a:rPr lang="en-US" sz="2000" b="0" i="0" u="none" strike="noStrike">
                <a:solidFill>
                  <a:schemeClr val="tx1">
                    <a:alpha val="100000"/>
                  </a:schemeClr>
                </a:solidFill>
                <a:latin typeface="Arial"/>
                <a:ea typeface="Arial"/>
              </a:rPr>
              <a:t>π</a:t>
            </a:r>
            <a:endParaRPr/>
          </a:p>
        </p:txBody>
      </p:sp>
      <p:sp>
        <p:nvSpPr>
          <p:cNvPr id="201" name="文本框 200"/>
          <p:cNvSpPr txBox="1"/>
          <p:nvPr/>
        </p:nvSpPr>
        <p:spPr>
          <a:xfrm>
            <a:off x="4451666" y="2976387"/>
            <a:ext cx="4724400" cy="488950"/>
          </a:xfrm>
          <a:prstGeom prst="rect">
            <a:avLst/>
          </a:prstGeom>
          <a:ln w="12700">
            <a:prstDash val="solid"/>
            <a:miter lim="800000"/>
          </a:ln>
        </p:spPr>
        <p:txBody>
          <a:bodyPr>
            <a:spAutoFit/>
          </a:bodyPr>
          <a:lstStyle/>
          <a:p>
            <a:r>
              <a:rPr lang="en-US"/>
              <a:t>proton identification against e/K/</a:t>
            </a:r>
            <a:r>
              <a:rPr lang="en-US" sz="2000" b="0" i="0" u="none" strike="noStrike">
                <a:solidFill>
                  <a:schemeClr val="tx1">
                    <a:alpha val="100000"/>
                  </a:schemeClr>
                </a:solidFill>
                <a:latin typeface="Arial"/>
                <a:ea typeface="Arial"/>
              </a:rPr>
              <a:t>μ/π</a:t>
            </a:r>
            <a:endParaRPr/>
          </a:p>
        </p:txBody>
      </p:sp>
      <p:sp>
        <p:nvSpPr>
          <p:cNvPr id="202" name="文本框 201"/>
          <p:cNvSpPr txBox="1"/>
          <p:nvPr/>
        </p:nvSpPr>
        <p:spPr>
          <a:xfrm>
            <a:off x="8328560" y="1435100"/>
            <a:ext cx="3867150" cy="2311400"/>
          </a:xfrm>
          <a:prstGeom prst="rect">
            <a:avLst/>
          </a:prstGeom>
          <a:ln w="12700">
            <a:prstDash val="solid"/>
            <a:miter lim="800000"/>
          </a:ln>
        </p:spPr>
        <p:txBody>
          <a:bodyPr>
            <a:spAutoFit/>
          </a:bodyPr>
          <a:lstStyle/>
          <a:p>
            <a:pPr marL="285750" indent="-285750">
              <a:buFont typeface="Arial" charset="0"/>
              <a:buChar char="•"/>
            </a:pPr>
            <a:r>
              <a:rPr lang="en-US" sz="1600">
                <a:solidFill>
                  <a:srgbClr val="F88825">
                    <a:alpha val="100000"/>
                  </a:srgbClr>
                </a:solidFill>
              </a:rPr>
              <a:t>Only dE/dx works at momentu below 100 MeV, and has poor performance for distinguishing between e and </a:t>
            </a:r>
            <a:r>
              <a:rPr lang="en-US" sz="1600" b="0" i="0" u="none" strike="noStrike">
                <a:solidFill>
                  <a:srgbClr val="F88825">
                    <a:alpha val="100000"/>
                  </a:srgbClr>
                </a:solidFill>
                <a:latin typeface="Arial"/>
                <a:ea typeface="Arial"/>
              </a:rPr>
              <a:t>μ</a:t>
            </a:r>
            <a:endParaRPr/>
          </a:p>
          <a:p>
            <a:pPr marL="285750" indent="-285750">
              <a:buFont typeface="Arial" charset="0"/>
              <a:buChar char="•"/>
            </a:pPr>
            <a:endParaRPr lang="en-US" sz="1600">
              <a:solidFill>
                <a:srgbClr val="2972F4">
                  <a:alpha val="100000"/>
                </a:srgbClr>
              </a:solidFill>
            </a:endParaRPr>
          </a:p>
          <a:p>
            <a:pPr marL="285750" indent="-285750">
              <a:buFont typeface="Arial" charset="0"/>
              <a:buChar char="•"/>
            </a:pPr>
            <a:r>
              <a:rPr lang="en-US" sz="1600">
                <a:solidFill>
                  <a:srgbClr val="2972F4">
                    <a:alpha val="100000"/>
                  </a:srgbClr>
                </a:solidFill>
              </a:rPr>
              <a:t>B</a:t>
            </a:r>
            <a:r>
              <a:rPr lang="zh-CN" sz="1600">
                <a:solidFill>
                  <a:srgbClr val="2972F4">
                    <a:alpha val="100000"/>
                  </a:srgbClr>
                </a:solidFill>
              </a:rPr>
              <a:t>oth </a:t>
            </a:r>
            <a:r>
              <a:rPr lang="en-US" sz="1600">
                <a:solidFill>
                  <a:srgbClr val="2972F4">
                    <a:alpha val="100000"/>
                  </a:srgbClr>
                </a:solidFill>
              </a:rPr>
              <a:t>dE/dx and MUD have relatively worse performance for distinguishing between </a:t>
            </a:r>
            <a:r>
              <a:rPr lang="en-US" sz="1600" b="0" i="0" u="none" strike="noStrike">
                <a:solidFill>
                  <a:srgbClr val="2972F4">
                    <a:alpha val="100000"/>
                  </a:srgbClr>
                </a:solidFill>
                <a:latin typeface="Arial"/>
                <a:ea typeface="Arial"/>
              </a:rPr>
              <a:t>π and μ </a:t>
            </a:r>
            <a:r>
              <a:rPr lang="en-US" sz="1600">
                <a:solidFill>
                  <a:srgbClr val="2972F4">
                    <a:alpha val="100000"/>
                  </a:srgbClr>
                </a:solidFill>
              </a:rPr>
              <a:t>in this region </a:t>
            </a:r>
            <a:endParaRPr/>
          </a:p>
        </p:txBody>
      </p:sp>
      <p:sp>
        <p:nvSpPr>
          <p:cNvPr id="203" name="椭圆 202"/>
          <p:cNvSpPr/>
          <p:nvPr/>
        </p:nvSpPr>
        <p:spPr>
          <a:xfrm>
            <a:off x="9040652" y="4206401"/>
            <a:ext cx="602615" cy="662899"/>
          </a:xfrm>
          <a:prstGeom prst="ellipse">
            <a:avLst/>
          </a:prstGeom>
          <a:noFill/>
          <a:ln w="28575">
            <a:solidFill>
              <a:srgbClr val="2972F4">
                <a:alpha val="100000"/>
              </a:srgbClr>
            </a:solidFill>
            <a:prstDash val="solid"/>
            <a:miter lim="800000"/>
          </a:ln>
        </p:spPr>
        <p:txBody>
          <a:bodyPr anchor="ctr"/>
          <a:lstStyle/>
          <a:p>
            <a:pPr algn="ctr"/>
            <a:endParaRPr/>
          </a:p>
        </p:txBody>
      </p:sp>
      <p:sp>
        <p:nvSpPr>
          <p:cNvPr id="204" name="椭圆 203"/>
          <p:cNvSpPr/>
          <p:nvPr/>
        </p:nvSpPr>
        <p:spPr>
          <a:xfrm>
            <a:off x="4836493" y="4206401"/>
            <a:ext cx="602614" cy="662899"/>
          </a:xfrm>
          <a:prstGeom prst="ellipse">
            <a:avLst/>
          </a:prstGeom>
          <a:noFill/>
          <a:ln w="28575">
            <a:solidFill>
              <a:srgbClr val="2972F4">
                <a:alpha val="100000"/>
              </a:srgbClr>
            </a:solidFill>
            <a:prstDash val="solid"/>
            <a:miter lim="800000"/>
          </a:ln>
        </p:spPr>
        <p:txBody>
          <a:bodyPr anchor="ctr"/>
          <a:lstStyle/>
          <a:p>
            <a:pPr algn="ctr"/>
            <a:endParaRPr/>
          </a:p>
        </p:txBody>
      </p:sp>
      <p:cxnSp>
        <p:nvCxnSpPr>
          <p:cNvPr id="205" name="直线箭头连接符 204"/>
          <p:cNvCxnSpPr>
            <a:endCxn id="204" idx="7"/>
          </p:cNvCxnSpPr>
          <p:nvPr/>
        </p:nvCxnSpPr>
        <p:spPr>
          <a:xfrm flipH="1">
            <a:off x="5350856" y="2838327"/>
            <a:ext cx="3203107" cy="1465153"/>
          </a:xfrm>
          <a:prstGeom prst="straightConnector1">
            <a:avLst/>
          </a:prstGeom>
          <a:ln w="22225">
            <a:solidFill>
              <a:schemeClr val="bg2">
                <a:alpha val="100000"/>
              </a:schemeClr>
            </a:solidFill>
            <a:prstDash val="solid"/>
            <a:tailEnd type="triangle" w="med" len="med"/>
          </a:ln>
        </p:spPr>
      </p:cxnSp>
      <p:cxnSp>
        <p:nvCxnSpPr>
          <p:cNvPr id="206" name="直线箭头连接符 205"/>
          <p:cNvCxnSpPr>
            <a:endCxn id="203" idx="0"/>
          </p:cNvCxnSpPr>
          <p:nvPr/>
        </p:nvCxnSpPr>
        <p:spPr>
          <a:xfrm flipH="1">
            <a:off x="9341960" y="3382248"/>
            <a:ext cx="96421" cy="824152"/>
          </a:xfrm>
          <a:prstGeom prst="straightConnector1">
            <a:avLst/>
          </a:prstGeom>
          <a:ln w="22225">
            <a:solidFill>
              <a:schemeClr val="bg2">
                <a:alpha val="100000"/>
              </a:schemeClr>
            </a:solidFill>
            <a:prstDash val="solid"/>
            <a:tailEnd type="triangle" w="med" len="med"/>
          </a:ln>
        </p:spPr>
      </p:cxnSp>
      <p:sp>
        <p:nvSpPr>
          <p:cNvPr id="207" name="椭圆 206"/>
          <p:cNvSpPr/>
          <p:nvPr/>
        </p:nvSpPr>
        <p:spPr>
          <a:xfrm>
            <a:off x="480160" y="1172693"/>
            <a:ext cx="228987" cy="488950"/>
          </a:xfrm>
          <a:prstGeom prst="ellipse">
            <a:avLst/>
          </a:prstGeom>
          <a:noFill/>
          <a:ln w="28575">
            <a:solidFill>
              <a:schemeClr val="accent4">
                <a:alpha val="100000"/>
              </a:schemeClr>
            </a:solidFill>
            <a:prstDash val="solid"/>
            <a:miter lim="800000"/>
          </a:ln>
        </p:spPr>
        <p:txBody>
          <a:bodyPr anchor="ctr"/>
          <a:lstStyle/>
          <a:p>
            <a:pPr algn="ctr"/>
            <a:endParaRPr/>
          </a:p>
        </p:txBody>
      </p:sp>
      <p:sp>
        <p:nvSpPr>
          <p:cNvPr id="208" name="椭圆 207"/>
          <p:cNvSpPr/>
          <p:nvPr/>
        </p:nvSpPr>
        <p:spPr>
          <a:xfrm>
            <a:off x="8580370" y="4293376"/>
            <a:ext cx="228986" cy="488950"/>
          </a:xfrm>
          <a:prstGeom prst="ellipse">
            <a:avLst/>
          </a:prstGeom>
          <a:noFill/>
          <a:ln w="28575">
            <a:solidFill>
              <a:schemeClr val="accent4">
                <a:alpha val="100000"/>
              </a:schemeClr>
            </a:solidFill>
            <a:prstDash val="solid"/>
            <a:miter lim="800000"/>
          </a:ln>
        </p:spPr>
        <p:txBody>
          <a:bodyPr anchor="ctr"/>
          <a:lstStyle/>
          <a:p>
            <a:pPr algn="ctr"/>
            <a:endParaRPr/>
          </a:p>
        </p:txBody>
      </p:sp>
      <p:cxnSp>
        <p:nvCxnSpPr>
          <p:cNvPr id="209" name="直线箭头连接符 208"/>
          <p:cNvCxnSpPr>
            <a:endCxn id="208" idx="0"/>
          </p:cNvCxnSpPr>
          <p:nvPr/>
        </p:nvCxnSpPr>
        <p:spPr>
          <a:xfrm>
            <a:off x="8604476" y="1961791"/>
            <a:ext cx="90387" cy="2331584"/>
          </a:xfrm>
          <a:prstGeom prst="straightConnector1">
            <a:avLst/>
          </a:prstGeom>
          <a:ln w="22225">
            <a:solidFill>
              <a:srgbClr val="F88825">
                <a:alpha val="100000"/>
              </a:srgbClr>
            </a:solidFill>
            <a:prstDash val="solid"/>
            <a:tailEnd type="triangle" w="med" len="med"/>
          </a:ln>
        </p:spPr>
      </p:cxnSp>
      <p:cxnSp>
        <p:nvCxnSpPr>
          <p:cNvPr id="210" name="直线箭头连接符 209"/>
          <p:cNvCxnSpPr>
            <a:endCxn id="207" idx="6"/>
          </p:cNvCxnSpPr>
          <p:nvPr/>
        </p:nvCxnSpPr>
        <p:spPr>
          <a:xfrm flipH="1" flipV="1">
            <a:off x="709147" y="1417168"/>
            <a:ext cx="7838379" cy="373634"/>
          </a:xfrm>
          <a:prstGeom prst="straightConnector1">
            <a:avLst/>
          </a:prstGeom>
          <a:ln w="22225">
            <a:solidFill>
              <a:srgbClr val="F88825">
                <a:alpha val="100000"/>
              </a:srgbClr>
            </a:solidFill>
            <a:prstDash val="solid"/>
            <a:tailEnd type="triangle" w="med" len="med"/>
          </a:ln>
        </p:spPr>
      </p:cxnSp>
      <p:sp>
        <p:nvSpPr>
          <p:cNvPr id="211" name="标题 1"/>
          <p:cNvSpPr txBox="1">
            <a:spLocks noGrp="1"/>
          </p:cNvSpPr>
          <p:nvPr/>
        </p:nvSpPr>
        <p:spPr>
          <a:xfrm>
            <a:off x="404437" y="120686"/>
            <a:ext cx="11191740" cy="601126"/>
          </a:xfrm>
          <a:prstGeom prst="rect">
            <a:avLst/>
          </a:prstGeom>
          <a:ln/>
        </p:spPr>
        <p:txBody>
          <a:bodyPr vert="horz" lIns="91440" tIns="45720" rIns="91440" bIns="45720" anchor="ctr">
            <a:noAutofit/>
          </a:bodyPr>
          <a:lstStyle>
            <a:lvl1pPr lvl="0" algn="l" defTabSz="914400">
              <a:lnSpc>
                <a:spcPct val="130000"/>
              </a:lnSpc>
              <a:spcBef>
                <a:spcPct val="1"/>
              </a:spcBef>
              <a:buNone/>
              <a:defRPr lang="zh-CN" sz="3200" b="1">
                <a:solidFill>
                  <a:srgbClr val="000000"/>
                </a:solidFill>
                <a:latin typeface="Arial"/>
                <a:ea typeface="Arial"/>
              </a:defRPr>
            </a:lvl1pPr>
            <a:lvl2pPr lvl="1">
              <a:defRPr/>
            </a:lvl2pPr>
            <a:lvl3pPr lvl="2">
              <a:defRPr/>
            </a:lvl3pPr>
            <a:lvl4pPr lvl="3">
              <a:defRPr/>
            </a:lvl4pPr>
            <a:lvl5pPr lvl="4">
              <a:defRPr/>
            </a:lvl5pPr>
            <a:lvl6pPr lvl="5">
              <a:defRPr/>
            </a:lvl6pPr>
            <a:lvl7pPr lvl="6">
              <a:defRPr/>
            </a:lvl7pPr>
            <a:lvl8pPr lvl="7">
              <a:defRPr/>
            </a:lvl8pPr>
            <a:lvl9pPr lvl="8">
              <a:defRPr/>
            </a:lvl9pPr>
          </a:lstStyle>
          <a:p>
            <a:pPr marL="0" lvl="0" algn="ctr" defTabSz="914400">
              <a:lnSpc>
                <a:spcPct val="130000"/>
              </a:lnSpc>
              <a:spcBef>
                <a:spcPct val="1"/>
              </a:spcBef>
              <a:buNone/>
              <a:defRPr lang="zh-CN" sz="3200" b="1">
                <a:solidFill>
                  <a:srgbClr val="000000">
                    <a:alpha val="100000"/>
                  </a:srgbClr>
                </a:solidFill>
                <a:latin typeface="Arial"/>
                <a:ea typeface="Arial"/>
              </a:defRPr>
            </a:pPr>
            <a:r>
              <a:rPr lang="en-US" sz="4000" b="1" i="0" u="none" strike="noStrike">
                <a:solidFill>
                  <a:srgbClr val="FFFFFF">
                    <a:alpha val="100000"/>
                  </a:srgbClr>
                </a:solidFill>
                <a:latin typeface="Arial"/>
                <a:ea typeface="Arial"/>
              </a:rPr>
              <a:t>BDT-based global </a:t>
            </a:r>
            <a:r>
              <a:rPr lang="en-US" sz="4000" b="1">
                <a:solidFill>
                  <a:srgbClr val="FFFFFF">
                    <a:alpha val="100000"/>
                  </a:srgbClr>
                </a:solidFill>
                <a:latin typeface="Arial"/>
                <a:ea typeface="Arial"/>
              </a:rPr>
              <a:t>PID performance</a:t>
            </a:r>
            <a:endParaRPr/>
          </a:p>
        </p:txBody>
      </p:sp>
      <p:sp>
        <p:nvSpPr>
          <p:cNvPr id="212" name="灯片编号占位符 5"/>
          <p:cNvSpPr>
            <a:spLocks noGrp="1"/>
          </p:cNvSpPr>
          <p:nvPr>
            <p:ph type="sldNum" idx="12"/>
          </p:nvPr>
        </p:nvSpPr>
        <p:spPr/>
        <p:txBody>
          <a:bodyPr/>
          <a:lstStyle/>
          <a:p>
            <a:fld id="{2A18DFAB-279D-45FB-8988-01B47F34F95A}" type="slidenum">
              <a:rPr lang="en-US" altLang="zh-CN"/>
              <a:t>44</a:t>
            </a:fld>
            <a:endParaRPr lang="zh-CN"/>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 name="内容占位符 2"/>
          <p:cNvSpPr>
            <a:spLocks noGrp="1"/>
          </p:cNvSpPr>
          <p:nvPr>
            <p:ph idx="1"/>
          </p:nvPr>
        </p:nvSpPr>
        <p:spPr/>
        <p:txBody>
          <a:bodyPr/>
          <a:lstStyle/>
          <a:p>
            <a:endParaRPr/>
          </a:p>
        </p:txBody>
      </p:sp>
      <p:sp>
        <p:nvSpPr>
          <p:cNvPr id="291" name="Title Placeholder 3"/>
          <p:cNvSpPr txBox="1">
            <a:spLocks noGrp="1"/>
          </p:cNvSpPr>
          <p:nvPr>
            <p:ph type="title"/>
          </p:nvPr>
        </p:nvSpPr>
        <p:spPr>
          <a:prstGeom prst="rect">
            <a:avLst/>
          </a:prstGeom>
          <a:ln/>
        </p:spPr>
        <p:txBody>
          <a:bodyPr/>
          <a:lstStyle/>
          <a:p>
            <a:endParaRPr/>
          </a:p>
        </p:txBody>
      </p:sp>
      <p:pic>
        <p:nvPicPr>
          <p:cNvPr id="292" name="图片 291"/>
          <p:cNvPicPr>
            <a:picLocks noChangeAspect="1"/>
          </p:cNvPicPr>
          <p:nvPr/>
        </p:nvPicPr>
        <p:blipFill>
          <a:blip r:embed="rId2"/>
          <a:srcRect t="8576"/>
          <a:stretch>
            <a:fillRect/>
          </a:stretch>
        </p:blipFill>
        <p:spPr>
          <a:xfrm>
            <a:off x="925033" y="1389615"/>
            <a:ext cx="10012317" cy="5137994"/>
          </a:xfrm>
          <a:prstGeom prst="rect">
            <a:avLst/>
          </a:prstGeom>
        </p:spPr>
      </p:pic>
      <p:sp>
        <p:nvSpPr>
          <p:cNvPr id="293" name="灯片编号占位符 5"/>
          <p:cNvSpPr>
            <a:spLocks noGrp="1"/>
          </p:cNvSpPr>
          <p:nvPr>
            <p:ph type="sldNum" idx="12"/>
          </p:nvPr>
        </p:nvSpPr>
        <p:spPr/>
        <p:txBody>
          <a:bodyPr/>
          <a:lstStyle/>
          <a:p>
            <a:fld id="{2A18DFAB-279D-45FB-8988-01B47F34F95A}" type="slidenum">
              <a:rPr lang="en-US" altLang="zh-CN"/>
              <a:t>45</a:t>
            </a:fld>
            <a:endParaRPr lang="zh-CN"/>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 name="标题 1"/>
          <p:cNvSpPr>
            <a:spLocks noGrp="1"/>
          </p:cNvSpPr>
          <p:nvPr>
            <p:ph type="title" idx="4294967295"/>
          </p:nvPr>
        </p:nvSpPr>
        <p:spPr>
          <a:xfrm>
            <a:off x="500130" y="124245"/>
            <a:ext cx="11191740" cy="601126"/>
          </a:xfrm>
          <a:prstGeom prst="rect">
            <a:avLst/>
          </a:prstGeom>
        </p:spPr>
        <p:txBody>
          <a:bodyPr>
            <a:noAutofit/>
          </a:bodyPr>
          <a:lstStyle/>
          <a:p>
            <a:pPr algn="ctr">
              <a:buNone/>
            </a:pPr>
            <a:r>
              <a:rPr lang="en-US" sz="4000">
                <a:solidFill>
                  <a:schemeClr val="bg1">
                    <a:alpha val="100000"/>
                  </a:schemeClr>
                </a:solidFill>
              </a:rPr>
              <a:t>STCF tracking environment</a:t>
            </a:r>
            <a:endParaRPr/>
          </a:p>
        </p:txBody>
      </p:sp>
      <p:sp>
        <p:nvSpPr>
          <p:cNvPr id="296" name="内容占位符 2"/>
          <p:cNvSpPr>
            <a:spLocks noGrp="1"/>
          </p:cNvSpPr>
          <p:nvPr>
            <p:ph idx="1"/>
          </p:nvPr>
        </p:nvSpPr>
        <p:spPr>
          <a:xfrm>
            <a:off x="500130" y="1070639"/>
            <a:ext cx="11191740" cy="4930887"/>
          </a:xfrm>
        </p:spPr>
        <p:txBody>
          <a:bodyPr/>
          <a:lstStyle/>
          <a:p>
            <a:pPr>
              <a:buFont typeface="Arial" charset="0"/>
              <a:buChar char="•"/>
            </a:pPr>
            <a:r>
              <a:rPr lang="en-US" sz="2000"/>
              <a:t>Both prompt and displaced tracks. Most tracks have pT below 500 MeV.</a:t>
            </a:r>
            <a:endParaRPr/>
          </a:p>
        </p:txBody>
      </p:sp>
      <p:pic>
        <p:nvPicPr>
          <p:cNvPr id="297" name="图片 296"/>
          <p:cNvPicPr>
            <a:picLocks noChangeAspect="1"/>
          </p:cNvPicPr>
          <p:nvPr/>
        </p:nvPicPr>
        <p:blipFill>
          <a:blip r:embed="rId2"/>
          <a:srcRect t="7107"/>
          <a:stretch>
            <a:fillRect/>
          </a:stretch>
        </p:blipFill>
        <p:spPr>
          <a:xfrm>
            <a:off x="643671" y="2128604"/>
            <a:ext cx="4891951" cy="4416465"/>
          </a:xfrm>
          <a:prstGeom prst="rect">
            <a:avLst/>
          </a:prstGeom>
        </p:spPr>
      </p:pic>
      <p:pic>
        <p:nvPicPr>
          <p:cNvPr id="298" name="图片 297"/>
          <p:cNvPicPr>
            <a:picLocks noChangeAspect="1"/>
          </p:cNvPicPr>
          <p:nvPr/>
        </p:nvPicPr>
        <p:blipFill>
          <a:blip r:embed="rId3"/>
          <a:stretch>
            <a:fillRect/>
          </a:stretch>
        </p:blipFill>
        <p:spPr>
          <a:xfrm>
            <a:off x="6656379" y="2262006"/>
            <a:ext cx="4516455" cy="4283063"/>
          </a:xfrm>
          <a:prstGeom prst="rect">
            <a:avLst/>
          </a:prstGeom>
        </p:spPr>
      </p:pic>
      <p:pic>
        <p:nvPicPr>
          <p:cNvPr id="299" name="图形 298"/>
          <p:cNvPicPr/>
          <p:nvPr/>
        </p:nvPicPr>
        <p:blipFill>
          <a:blip r:embed="rId4">
            <a:extLst>
              <a:ext uri="{96DAC541-7B7A-43D3-8B79-37D633B846F1}">
                <asvg:svgBlip xmlns:asvg="http://schemas.microsoft.com/office/drawing/2016/SVG/main" r:embed="rId5"/>
              </a:ext>
            </a:extLst>
          </a:blip>
          <a:stretch>
            <a:fillRect/>
          </a:stretch>
        </p:blipFill>
        <p:spPr>
          <a:xfrm>
            <a:off x="1533896" y="1874656"/>
            <a:ext cx="3111500" cy="241300"/>
          </a:xfrm>
          <a:prstGeom prst="rect">
            <a:avLst/>
          </a:prstGeom>
        </p:spPr>
      </p:pic>
      <p:pic>
        <p:nvPicPr>
          <p:cNvPr id="300" name="图形 299"/>
          <p:cNvPicPr/>
          <p:nvPr/>
        </p:nvPicPr>
        <p:blipFill>
          <a:blip r:embed="rId6">
            <a:alphaModFix/>
            <a:extLst>
              <a:ext uri="{96DAC541-7B7A-43D3-8B79-37D633B846F1}">
                <asvg:svgBlip xmlns:asvg="http://schemas.microsoft.com/office/drawing/2016/SVG/main" r:embed="rId7"/>
              </a:ext>
            </a:extLst>
          </a:blip>
          <a:srcRect/>
          <a:stretch>
            <a:fillRect/>
          </a:stretch>
        </p:blipFill>
        <p:spPr>
          <a:xfrm>
            <a:off x="6931034" y="1874656"/>
            <a:ext cx="4241800" cy="292100"/>
          </a:xfrm>
          <a:prstGeom prst="rect">
            <a:avLst/>
          </a:prstGeom>
        </p:spPr>
      </p:pic>
      <p:sp>
        <p:nvSpPr>
          <p:cNvPr id="301" name="文本框 300"/>
          <p:cNvSpPr txBox="1"/>
          <p:nvPr/>
        </p:nvSpPr>
        <p:spPr>
          <a:xfrm>
            <a:off x="9602650" y="5776101"/>
            <a:ext cx="2286000" cy="450850"/>
          </a:xfrm>
          <a:prstGeom prst="rect">
            <a:avLst/>
          </a:prstGeom>
          <a:ln w="12700">
            <a:prstDash val="solid"/>
            <a:miter lim="800000"/>
          </a:ln>
        </p:spPr>
        <p:txBody>
          <a:bodyPr>
            <a:spAutoFit/>
          </a:bodyPr>
          <a:lstStyle/>
          <a:p>
            <a:r>
              <a:rPr lang="en-US"/>
              <a:t>ITKW + MDC</a:t>
            </a:r>
            <a:endParaRPr/>
          </a:p>
        </p:txBody>
      </p:sp>
      <p:sp>
        <p:nvSpPr>
          <p:cNvPr id="302" name="文本框 301"/>
          <p:cNvSpPr txBox="1"/>
          <p:nvPr/>
        </p:nvSpPr>
        <p:spPr>
          <a:xfrm>
            <a:off x="3502396" y="5776101"/>
            <a:ext cx="2286000" cy="450850"/>
          </a:xfrm>
          <a:prstGeom prst="rect">
            <a:avLst/>
          </a:prstGeom>
          <a:ln w="12700">
            <a:prstDash val="solid"/>
            <a:miter lim="800000"/>
          </a:ln>
        </p:spPr>
        <p:txBody>
          <a:bodyPr>
            <a:spAutoFit/>
          </a:bodyPr>
          <a:lstStyle/>
          <a:p>
            <a:r>
              <a:rPr lang="en-US"/>
              <a:t>ITKW + MDC</a:t>
            </a:r>
            <a:endParaRPr/>
          </a:p>
        </p:txBody>
      </p:sp>
      <p:sp>
        <p:nvSpPr>
          <p:cNvPr id="303" name="灯片编号占位符 5"/>
          <p:cNvSpPr>
            <a:spLocks noGrp="1"/>
          </p:cNvSpPr>
          <p:nvPr>
            <p:ph type="sldNum" idx="12"/>
          </p:nvPr>
        </p:nvSpPr>
        <p:spPr/>
        <p:txBody>
          <a:bodyPr/>
          <a:lstStyle/>
          <a:p>
            <a:fld id="{2A18DFAB-279D-45FB-8988-01B47F34F95A}" type="slidenum">
              <a:rPr lang="en-US" altLang="zh-CN"/>
              <a:t>46</a:t>
            </a:fld>
            <a:endParaRPr lang="zh-CN"/>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 name="标题 1"/>
          <p:cNvSpPr>
            <a:spLocks noGrp="1"/>
          </p:cNvSpPr>
          <p:nvPr>
            <p:ph type="title" idx="4294967295"/>
          </p:nvPr>
        </p:nvSpPr>
        <p:spPr>
          <a:xfrm>
            <a:off x="500130" y="365125"/>
            <a:ext cx="11191740" cy="601126"/>
          </a:xfrm>
          <a:prstGeom prst="rect">
            <a:avLst/>
          </a:prstGeom>
        </p:spPr>
        <p:txBody>
          <a:bodyPr/>
          <a:lstStyle/>
          <a:p>
            <a:pPr>
              <a:buNone/>
            </a:pPr>
            <a:r>
              <a:rPr lang="en-US"/>
              <a:t>backup</a:t>
            </a:r>
            <a:endParaRPr/>
          </a:p>
        </p:txBody>
      </p:sp>
      <p:pic>
        <p:nvPicPr>
          <p:cNvPr id="306" name="图片 305"/>
          <p:cNvPicPr>
            <a:picLocks noChangeAspect="1"/>
          </p:cNvPicPr>
          <p:nvPr/>
        </p:nvPicPr>
        <p:blipFill>
          <a:blip r:embed="rId2"/>
          <a:stretch>
            <a:fillRect/>
          </a:stretch>
        </p:blipFill>
        <p:spPr>
          <a:xfrm>
            <a:off x="259080" y="2359152"/>
            <a:ext cx="11673840" cy="3663695"/>
          </a:xfrm>
          <a:prstGeom prst="rect">
            <a:avLst/>
          </a:prstGeom>
        </p:spPr>
      </p:pic>
      <p:sp>
        <p:nvSpPr>
          <p:cNvPr id="307" name="灯片编号占位符 5"/>
          <p:cNvSpPr>
            <a:spLocks noGrp="1"/>
          </p:cNvSpPr>
          <p:nvPr>
            <p:ph type="sldNum" idx="12"/>
          </p:nvPr>
        </p:nvSpPr>
        <p:spPr/>
        <p:txBody>
          <a:bodyPr/>
          <a:lstStyle/>
          <a:p>
            <a:fld id="{2A18DFAB-279D-45FB-8988-01B47F34F95A}" type="slidenum">
              <a:rPr lang="en-US" altLang="zh-CN"/>
              <a:t>47</a:t>
            </a:fld>
            <a:endParaRPr lang="zh-CN"/>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 name="标题 1"/>
          <p:cNvSpPr>
            <a:spLocks noGrp="1"/>
          </p:cNvSpPr>
          <p:nvPr>
            <p:ph type="title" idx="4294967295"/>
          </p:nvPr>
        </p:nvSpPr>
        <p:spPr>
          <a:xfrm>
            <a:off x="500130" y="365125"/>
            <a:ext cx="11191740" cy="601126"/>
          </a:xfrm>
          <a:prstGeom prst="rect">
            <a:avLst/>
          </a:prstGeom>
        </p:spPr>
        <p:txBody>
          <a:bodyPr/>
          <a:lstStyle/>
          <a:p>
            <a:pPr>
              <a:buNone/>
            </a:pPr>
            <a:r>
              <a:rPr lang="en-US"/>
              <a:t>Global PID </a:t>
            </a:r>
            <a:endParaRPr/>
          </a:p>
        </p:txBody>
      </p:sp>
      <p:sp>
        <p:nvSpPr>
          <p:cNvPr id="310" name="内容占位符 2"/>
          <p:cNvSpPr>
            <a:spLocks noGrp="1"/>
          </p:cNvSpPr>
          <p:nvPr>
            <p:ph idx="1"/>
          </p:nvPr>
        </p:nvSpPr>
        <p:spPr/>
        <p:txBody>
          <a:bodyPr>
            <a:normAutofit/>
          </a:bodyPr>
          <a:lstStyle/>
          <a:p>
            <a:pPr marL="228600" lvl="0" indent="-228600" algn="l" defTabSz="914400">
              <a:lnSpc>
                <a:spcPct val="130000"/>
              </a:lnSpc>
              <a:spcBef>
                <a:spcPts val="1000"/>
              </a:spcBef>
              <a:buFont typeface="Arial" charset="0"/>
              <a:buChar char="•"/>
              <a:defRPr lang="zh-CN" sz="2000">
                <a:solidFill>
                  <a:schemeClr val="tx1">
                    <a:alpha val="100000"/>
                  </a:schemeClr>
                </a:solidFill>
                <a:latin typeface="Arial"/>
                <a:ea typeface="Arial"/>
              </a:defRPr>
            </a:pPr>
            <a:r>
              <a:rPr lang="zh-CN" sz="2000" b="1">
                <a:solidFill>
                  <a:srgbClr val="000000">
                    <a:alpha val="100000"/>
                  </a:srgbClr>
                </a:solidFill>
                <a:latin typeface="华文中宋"/>
                <a:ea typeface="华文中宋"/>
              </a:rPr>
              <a:t>GlobalPID在OSCAR262下更新模型权重</a:t>
            </a:r>
            <a:endParaRPr lang="zh-CN" sz="2000">
              <a:solidFill>
                <a:schemeClr val="tx1">
                  <a:alpha val="100000"/>
                </a:schemeClr>
              </a:solidFill>
              <a:latin typeface="Arial"/>
              <a:ea typeface="Arial"/>
            </a:endParaRPr>
          </a:p>
          <a:p>
            <a:pPr marL="228600" lvl="0" indent="-228600" algn="l" defTabSz="914400">
              <a:lnSpc>
                <a:spcPct val="150000"/>
              </a:lnSpc>
              <a:spcBef>
                <a:spcPts val="1000"/>
              </a:spcBef>
              <a:buFont typeface="Arial" charset="0"/>
              <a:buChar char="•"/>
              <a:defRPr lang="zh-CN" sz="2000">
                <a:solidFill>
                  <a:schemeClr val="tx1">
                    <a:alpha val="100000"/>
                  </a:schemeClr>
                </a:solidFill>
                <a:latin typeface="Arial"/>
                <a:ea typeface="Arial"/>
              </a:defRPr>
            </a:pPr>
            <a:r>
              <a:rPr lang="zh-CN" sz="1700">
                <a:solidFill>
                  <a:srgbClr val="5E5E5E">
                    <a:alpha val="100000"/>
                  </a:srgbClr>
                </a:solidFill>
                <a:latin typeface="宋体"/>
                <a:ea typeface="宋体"/>
              </a:rPr>
              <a:t>基于</a:t>
            </a:r>
            <a:r>
              <a:rPr lang="zh-CN" sz="1700">
                <a:solidFill>
                  <a:srgbClr val="5E5E5E">
                    <a:alpha val="100000"/>
                  </a:srgbClr>
                </a:solidFill>
                <a:latin typeface="Trebuchet MS"/>
                <a:ea typeface="Trebuchet MS"/>
              </a:rPr>
              <a:t>OSCAR262</a:t>
            </a:r>
            <a:r>
              <a:rPr lang="zh-CN" sz="1700">
                <a:solidFill>
                  <a:srgbClr val="5E5E5E">
                    <a:alpha val="100000"/>
                  </a:srgbClr>
                </a:solidFill>
                <a:latin typeface="宋体"/>
                <a:ea typeface="宋体"/>
              </a:rPr>
              <a:t>的模拟和重建结果（</a:t>
            </a:r>
            <a:r>
              <a:rPr lang="zh-CN" sz="1700">
                <a:solidFill>
                  <a:srgbClr val="5E5E5E">
                    <a:alpha val="100000"/>
                  </a:srgbClr>
                </a:solidFill>
                <a:latin typeface="Trebuchet MS"/>
                <a:ea typeface="Trebuchet MS"/>
              </a:rPr>
              <a:t>ITKM+BTOF</a:t>
            </a:r>
            <a:r>
              <a:rPr lang="zh-CN" sz="1700">
                <a:solidFill>
                  <a:srgbClr val="5E5E5E">
                    <a:alpha val="100000"/>
                  </a:srgbClr>
                </a:solidFill>
                <a:latin typeface="宋体"/>
                <a:ea typeface="宋体"/>
              </a:rPr>
              <a:t>）</a:t>
            </a:r>
            <a:endParaRPr lang="zh-CN" sz="2000">
              <a:solidFill>
                <a:schemeClr val="tx1">
                  <a:alpha val="100000"/>
                </a:schemeClr>
              </a:solidFill>
              <a:latin typeface="Arial"/>
              <a:ea typeface="Arial"/>
            </a:endParaRPr>
          </a:p>
          <a:p>
            <a:pPr marL="228600" lvl="0" indent="-228600" algn="l" defTabSz="914400">
              <a:lnSpc>
                <a:spcPct val="150000"/>
              </a:lnSpc>
              <a:spcBef>
                <a:spcPts val="1000"/>
              </a:spcBef>
              <a:buFont typeface="Arial" charset="0"/>
              <a:buChar char="•"/>
              <a:defRPr lang="zh-CN" sz="2000">
                <a:solidFill>
                  <a:schemeClr val="tx1">
                    <a:alpha val="100000"/>
                  </a:schemeClr>
                </a:solidFill>
                <a:latin typeface="Arial"/>
                <a:ea typeface="Arial"/>
              </a:defRPr>
            </a:pPr>
            <a:r>
              <a:rPr lang="zh-CN" sz="1700" b="0" i="0" u="none" strike="noStrike">
                <a:solidFill>
                  <a:srgbClr val="5E5E5E">
                    <a:alpha val="100000"/>
                  </a:srgbClr>
                </a:solidFill>
                <a:latin typeface="Trebuchet MS"/>
                <a:ea typeface="Trebuchet MS"/>
              </a:rPr>
              <a:t>ParticleGun</a:t>
            </a:r>
            <a:r>
              <a:rPr lang="zh-CN" sz="1700" b="0" i="0" u="none" strike="noStrike">
                <a:solidFill>
                  <a:srgbClr val="5E5E5E">
                    <a:alpha val="100000"/>
                  </a:srgbClr>
                </a:solidFill>
                <a:latin typeface="宋体"/>
                <a:ea typeface="宋体"/>
              </a:rPr>
              <a:t>模</a:t>
            </a:r>
            <a:r>
              <a:rPr lang="zh-CN" sz="1700">
                <a:solidFill>
                  <a:srgbClr val="5E5E5E">
                    <a:alpha val="100000"/>
                  </a:srgbClr>
                </a:solidFill>
                <a:latin typeface="宋体"/>
                <a:ea typeface="宋体"/>
              </a:rPr>
              <a:t>拟产生单粒子</a:t>
            </a:r>
            <a:r>
              <a:rPr lang="zh-CN" sz="1700">
                <a:solidFill>
                  <a:srgbClr val="5E5E5E">
                    <a:alpha val="100000"/>
                  </a:srgbClr>
                </a:solidFill>
                <a:latin typeface="Trebuchet MS"/>
                <a:ea typeface="Trebuchet MS"/>
              </a:rPr>
              <a:t>MC</a:t>
            </a:r>
            <a:r>
              <a:rPr lang="zh-CN" sz="1700">
                <a:solidFill>
                  <a:srgbClr val="5E5E5E">
                    <a:alpha val="100000"/>
                  </a:srgbClr>
                </a:solidFill>
                <a:latin typeface="宋体"/>
                <a:ea typeface="宋体"/>
              </a:rPr>
              <a:t>数据</a:t>
            </a:r>
            <a:r>
              <a:rPr lang="zh-CN" sz="1700">
                <a:solidFill>
                  <a:srgbClr val="5E5E5E">
                    <a:alpha val="100000"/>
                  </a:srgbClr>
                </a:solidFill>
                <a:latin typeface="Trebuchet MS"/>
                <a:ea typeface="Trebuchet MS"/>
              </a:rPr>
              <a:t>     </a:t>
            </a:r>
            <a:endParaRPr lang="zh-CN" sz="2000">
              <a:solidFill>
                <a:schemeClr val="tx1">
                  <a:alpha val="100000"/>
                </a:schemeClr>
              </a:solidFill>
              <a:latin typeface="Arial"/>
              <a:ea typeface="Arial"/>
            </a:endParaRPr>
          </a:p>
          <a:p>
            <a:pPr marL="228600" lvl="0" indent="-228600" algn="l" defTabSz="914400">
              <a:lnSpc>
                <a:spcPct val="150000"/>
              </a:lnSpc>
              <a:spcBef>
                <a:spcPts val="1000"/>
              </a:spcBef>
              <a:buFont typeface="Arial" charset="0"/>
              <a:buChar char="•"/>
              <a:defRPr lang="zh-CN" sz="2000">
                <a:solidFill>
                  <a:schemeClr val="tx1">
                    <a:alpha val="100000"/>
                  </a:schemeClr>
                </a:solidFill>
                <a:latin typeface="Arial"/>
                <a:ea typeface="Arial"/>
              </a:defRPr>
            </a:pPr>
            <a:r>
              <a:rPr lang="zh-CN" sz="1700">
                <a:solidFill>
                  <a:srgbClr val="5E5E5E">
                    <a:alpha val="100000"/>
                  </a:srgbClr>
                </a:solidFill>
                <a:latin typeface="宋体"/>
                <a:ea typeface="宋体"/>
              </a:rPr>
              <a:t>统计量</a:t>
            </a:r>
            <a:r>
              <a:rPr lang="zh-CN" sz="1700">
                <a:solidFill>
                  <a:srgbClr val="5E5E5E">
                    <a:alpha val="100000"/>
                  </a:srgbClr>
                </a:solidFill>
                <a:latin typeface="Trebuchet MS"/>
                <a:ea typeface="Trebuchet MS"/>
              </a:rPr>
              <a:t>(e±,μ±, π±, K±, p±) </a:t>
            </a:r>
            <a:r>
              <a:rPr lang="zh-CN" sz="1700">
                <a:solidFill>
                  <a:srgbClr val="5E5E5E">
                    <a:alpha val="100000"/>
                  </a:srgbClr>
                </a:solidFill>
                <a:latin typeface="宋体"/>
                <a:ea typeface="宋体"/>
              </a:rPr>
              <a:t>：</a:t>
            </a:r>
            <a:r>
              <a:rPr lang="zh-CN" sz="1700">
                <a:solidFill>
                  <a:srgbClr val="FF0000">
                    <a:alpha val="100000"/>
                  </a:srgbClr>
                </a:solidFill>
                <a:latin typeface="Trebuchet MS"/>
                <a:ea typeface="Trebuchet MS"/>
              </a:rPr>
              <a:t>3^106</a:t>
            </a:r>
            <a:r>
              <a:rPr lang="zh-CN" sz="1700">
                <a:solidFill>
                  <a:srgbClr val="1600FF">
                    <a:alpha val="100000"/>
                  </a:srgbClr>
                </a:solidFill>
                <a:latin typeface="Trebuchet MS"/>
                <a:ea typeface="Trebuchet MS"/>
              </a:rPr>
              <a:t>      </a:t>
            </a:r>
            <a:endParaRPr lang="zh-CN" sz="2000">
              <a:solidFill>
                <a:schemeClr val="tx1">
                  <a:alpha val="100000"/>
                </a:schemeClr>
              </a:solidFill>
              <a:latin typeface="Arial"/>
              <a:ea typeface="Arial"/>
            </a:endParaRPr>
          </a:p>
          <a:p>
            <a:pPr marL="228600" lvl="0" indent="-228600" algn="l" defTabSz="914400">
              <a:lnSpc>
                <a:spcPct val="150000"/>
              </a:lnSpc>
              <a:spcBef>
                <a:spcPts val="1000"/>
              </a:spcBef>
              <a:buFont typeface="Arial" charset="0"/>
              <a:buChar char="•"/>
              <a:defRPr lang="zh-CN" sz="2000">
                <a:solidFill>
                  <a:schemeClr val="tx1">
                    <a:alpha val="100000"/>
                  </a:schemeClr>
                </a:solidFill>
                <a:latin typeface="Arial"/>
                <a:ea typeface="Arial"/>
              </a:defRPr>
            </a:pPr>
            <a:r>
              <a:rPr lang="zh-CN" sz="1700">
                <a:solidFill>
                  <a:srgbClr val="5E5E5E">
                    <a:alpha val="100000"/>
                  </a:srgbClr>
                </a:solidFill>
                <a:latin typeface="Trebuchet MS"/>
                <a:ea typeface="Trebuchet MS"/>
              </a:rPr>
              <a:t>p∈(</a:t>
            </a:r>
            <a:r>
              <a:rPr lang="zh-CN" sz="1700">
                <a:solidFill>
                  <a:srgbClr val="FF0000">
                    <a:alpha val="100000"/>
                  </a:srgbClr>
                </a:solidFill>
                <a:latin typeface="Trebuchet MS"/>
                <a:ea typeface="Trebuchet MS"/>
              </a:rPr>
              <a:t>0.03,3.5</a:t>
            </a:r>
            <a:r>
              <a:rPr lang="zh-CN" sz="1700">
                <a:solidFill>
                  <a:srgbClr val="5E5E5E">
                    <a:alpha val="100000"/>
                  </a:srgbClr>
                </a:solidFill>
                <a:latin typeface="Trebuchet MS"/>
                <a:ea typeface="Trebuchet MS"/>
              </a:rPr>
              <a:t>)Gev/c,𝜃∈(0°,180°)</a:t>
            </a:r>
            <a:r>
              <a:rPr lang="zh-CN" sz="1700">
                <a:solidFill>
                  <a:srgbClr val="5E5E5E">
                    <a:alpha val="100000"/>
                  </a:srgbClr>
                </a:solidFill>
                <a:latin typeface="宋体"/>
                <a:ea typeface="宋体"/>
              </a:rPr>
              <a:t>，𝜑∈</a:t>
            </a:r>
            <a:r>
              <a:rPr lang="zh-CN" sz="1700">
                <a:solidFill>
                  <a:srgbClr val="5E5E5E">
                    <a:alpha val="100000"/>
                  </a:srgbClr>
                </a:solidFill>
                <a:latin typeface="Trebuchet MS"/>
                <a:ea typeface="Trebuchet MS"/>
              </a:rPr>
              <a:t>(0°,360°)</a:t>
            </a:r>
            <a:endParaRPr lang="zh-CN" sz="2000">
              <a:solidFill>
                <a:schemeClr val="tx1">
                  <a:alpha val="100000"/>
                </a:schemeClr>
              </a:solidFill>
              <a:latin typeface="Arial"/>
              <a:ea typeface="Arial"/>
            </a:endParaRPr>
          </a:p>
          <a:p>
            <a:pPr marL="228600" lvl="0" indent="-228600" algn="l" defTabSz="914400">
              <a:lnSpc>
                <a:spcPct val="150000"/>
              </a:lnSpc>
              <a:spcBef>
                <a:spcPts val="1000"/>
              </a:spcBef>
              <a:buFont typeface="Arial" charset="0"/>
              <a:buChar char="•"/>
              <a:defRPr lang="zh-CN" sz="2000">
                <a:solidFill>
                  <a:schemeClr val="tx1">
                    <a:alpha val="100000"/>
                  </a:schemeClr>
                </a:solidFill>
                <a:latin typeface="Arial"/>
                <a:ea typeface="Arial"/>
              </a:defRPr>
            </a:pPr>
            <a:r>
              <a:rPr lang="zh-CN" sz="1700">
                <a:solidFill>
                  <a:srgbClr val="5E5E5E">
                    <a:alpha val="100000"/>
                  </a:srgbClr>
                </a:solidFill>
                <a:latin typeface="宋体"/>
                <a:ea typeface="宋体"/>
              </a:rPr>
              <a:t>拉平处理</a:t>
            </a:r>
            <a:endParaRPr lang="zh-CN" sz="2000">
              <a:solidFill>
                <a:schemeClr val="tx1">
                  <a:alpha val="100000"/>
                </a:schemeClr>
              </a:solidFill>
              <a:latin typeface="Arial"/>
              <a:ea typeface="Arial"/>
            </a:endParaRPr>
          </a:p>
          <a:p>
            <a:pPr marL="685800" lvl="1" indent="-228600" algn="l" defTabSz="914400">
              <a:lnSpc>
                <a:spcPct val="130000"/>
              </a:lnSpc>
              <a:spcBef>
                <a:spcPts val="500"/>
              </a:spcBef>
              <a:buFont typeface="Arial" charset="0"/>
              <a:buChar char="•"/>
              <a:defRPr lang="zh-CN" sz="2000">
                <a:solidFill>
                  <a:schemeClr val="tx1">
                    <a:alpha val="100000"/>
                  </a:schemeClr>
                </a:solidFill>
                <a:latin typeface="Arial"/>
                <a:ea typeface="Arial"/>
              </a:defRPr>
            </a:pPr>
            <a:r>
              <a:rPr lang="zh-CN" sz="1400">
                <a:solidFill>
                  <a:srgbClr val="FF0000">
                    <a:alpha val="100000"/>
                  </a:srgbClr>
                </a:solidFill>
                <a:latin typeface="Trebuchet MS"/>
                <a:ea typeface="Trebuchet MS"/>
              </a:rPr>
              <a:t>Momentum(GeV/c):0 to 3.5 GeV/c, with 14 bins</a:t>
            </a:r>
            <a:endParaRPr lang="zh-CN" sz="2000">
              <a:solidFill>
                <a:schemeClr val="tx1">
                  <a:alpha val="100000"/>
                </a:schemeClr>
              </a:solidFill>
              <a:latin typeface="Arial"/>
              <a:ea typeface="Arial"/>
            </a:endParaRPr>
          </a:p>
          <a:p>
            <a:pPr marL="685800" lvl="1" indent="-228600" algn="l" defTabSz="914400">
              <a:lnSpc>
                <a:spcPct val="130000"/>
              </a:lnSpc>
              <a:spcBef>
                <a:spcPts val="500"/>
              </a:spcBef>
              <a:buFont typeface="Arial" charset="0"/>
              <a:buChar char="•"/>
              <a:defRPr lang="zh-CN" sz="2000">
                <a:solidFill>
                  <a:schemeClr val="tx1">
                    <a:alpha val="100000"/>
                  </a:schemeClr>
                </a:solidFill>
                <a:latin typeface="Arial"/>
                <a:ea typeface="Arial"/>
              </a:defRPr>
            </a:pPr>
            <a:r>
              <a:rPr lang="zh-CN" sz="1400">
                <a:solidFill>
                  <a:srgbClr val="FF0000">
                    <a:alpha val="100000"/>
                  </a:srgbClr>
                </a:solidFill>
                <a:latin typeface="Trebuchet MS"/>
                <a:ea typeface="Trebuchet MS"/>
              </a:rPr>
              <a:t>Angle (𝜃):-1to 1, with 20 bins</a:t>
            </a:r>
            <a:endParaRPr lang="zh-CN" sz="2000">
              <a:solidFill>
                <a:schemeClr val="tx1">
                  <a:alpha val="100000"/>
                </a:schemeClr>
              </a:solidFill>
              <a:latin typeface="Arial"/>
              <a:ea typeface="Arial"/>
            </a:endParaRPr>
          </a:p>
          <a:p>
            <a:pPr marL="685800" lvl="1" indent="-228600" algn="l" defTabSz="914400">
              <a:lnSpc>
                <a:spcPct val="130000"/>
              </a:lnSpc>
              <a:spcBef>
                <a:spcPts val="500"/>
              </a:spcBef>
              <a:buFont typeface="Arial" charset="0"/>
              <a:buChar char="•"/>
              <a:defRPr lang="zh-CN" sz="2000">
                <a:solidFill>
                  <a:schemeClr val="tx1">
                    <a:alpha val="100000"/>
                  </a:schemeClr>
                </a:solidFill>
                <a:latin typeface="Arial"/>
                <a:ea typeface="Arial"/>
              </a:defRPr>
            </a:pPr>
            <a:r>
              <a:rPr lang="zh-CN" sz="1400">
                <a:solidFill>
                  <a:srgbClr val="FF0000">
                    <a:alpha val="100000"/>
                  </a:srgbClr>
                </a:solidFill>
                <a:latin typeface="Trebuchet MS"/>
                <a:ea typeface="Trebuchet MS"/>
              </a:rPr>
              <a:t>Charge Distribution:Charge- : Charge+ = 1:1</a:t>
            </a:r>
            <a:endParaRPr lang="zh-CN" sz="2000">
              <a:solidFill>
                <a:schemeClr val="tx1">
                  <a:alpha val="100000"/>
                </a:schemeClr>
              </a:solidFill>
              <a:latin typeface="Arial"/>
              <a:ea typeface="Arial"/>
            </a:endParaRPr>
          </a:p>
          <a:p>
            <a:pPr marL="685800" lvl="1" indent="-228600" algn="l" defTabSz="914400">
              <a:lnSpc>
                <a:spcPct val="130000"/>
              </a:lnSpc>
              <a:spcBef>
                <a:spcPts val="500"/>
              </a:spcBef>
              <a:buFont typeface="Arial" charset="0"/>
              <a:buChar char="•"/>
              <a:defRPr lang="zh-CN" sz="2000">
                <a:solidFill>
                  <a:schemeClr val="tx1">
                    <a:alpha val="100000"/>
                  </a:schemeClr>
                </a:solidFill>
                <a:latin typeface="Arial"/>
                <a:ea typeface="Arial"/>
              </a:defRPr>
            </a:pPr>
            <a:r>
              <a:rPr lang="zh-CN" sz="1400">
                <a:solidFill>
                  <a:srgbClr val="FF0000">
                    <a:alpha val="100000"/>
                  </a:srgbClr>
                </a:solidFill>
                <a:latin typeface="Trebuchet MS"/>
                <a:ea typeface="Trebuchet MS"/>
              </a:rPr>
              <a:t>Number of particles in each bin :2000</a:t>
            </a:r>
            <a:endParaRPr lang="zh-CN" sz="2000">
              <a:solidFill>
                <a:schemeClr val="tx1">
                  <a:alpha val="100000"/>
                </a:schemeClr>
              </a:solidFill>
              <a:latin typeface="Arial"/>
              <a:ea typeface="Arial"/>
            </a:endParaRPr>
          </a:p>
        </p:txBody>
      </p:sp>
      <p:pic>
        <p:nvPicPr>
          <p:cNvPr id="311" name="图片 310"/>
          <p:cNvPicPr>
            <a:picLocks noChangeAspect="1"/>
          </p:cNvPicPr>
          <p:nvPr/>
        </p:nvPicPr>
        <p:blipFill>
          <a:blip r:embed="rId2"/>
          <a:stretch>
            <a:fillRect/>
          </a:stretch>
        </p:blipFill>
        <p:spPr>
          <a:xfrm>
            <a:off x="6671600" y="26144"/>
            <a:ext cx="4767072" cy="4291583"/>
          </a:xfrm>
          <a:prstGeom prst="rect">
            <a:avLst/>
          </a:prstGeom>
        </p:spPr>
      </p:pic>
      <p:sp>
        <p:nvSpPr>
          <p:cNvPr id="312" name="文本框 311"/>
          <p:cNvSpPr txBox="1"/>
          <p:nvPr/>
        </p:nvSpPr>
        <p:spPr>
          <a:xfrm>
            <a:off x="500130" y="5773738"/>
            <a:ext cx="5595870" cy="806450"/>
          </a:xfrm>
          <a:prstGeom prst="rect">
            <a:avLst/>
          </a:prstGeom>
        </p:spPr>
        <p:txBody>
          <a:bodyPr>
            <a:spAutoFit/>
          </a:bodyPr>
          <a:lstStyle/>
          <a:p>
            <a:pPr marL="285750" indent="-285750">
              <a:buFont typeface="Arial" charset="0"/>
              <a:buChar char="•"/>
            </a:pPr>
            <a:r>
              <a:rPr sz="1800">
                <a:solidFill>
                  <a:srgbClr val="5E5E5E">
                    <a:alpha val="100000"/>
                  </a:srgbClr>
                </a:solidFill>
                <a:latin typeface="宋体"/>
                <a:ea typeface="宋体"/>
              </a:rPr>
              <a:t>增加</a:t>
            </a:r>
            <a:r>
              <a:rPr sz="1800">
                <a:solidFill>
                  <a:srgbClr val="5E5E5E">
                    <a:alpha val="100000"/>
                  </a:srgbClr>
                </a:solidFill>
                <a:latin typeface="Trebuchet MS"/>
                <a:ea typeface="Trebuchet MS"/>
              </a:rPr>
              <a:t>MUD</a:t>
            </a:r>
            <a:r>
              <a:rPr sz="1800">
                <a:solidFill>
                  <a:srgbClr val="5E5E5E">
                    <a:alpha val="100000"/>
                  </a:srgbClr>
                </a:solidFill>
                <a:latin typeface="宋体"/>
                <a:ea typeface="宋体"/>
              </a:rPr>
              <a:t>输入信息，</a:t>
            </a:r>
            <a:r>
              <a:rPr lang="en-US" sz="1800">
                <a:solidFill>
                  <a:srgbClr val="5E5E5E">
                    <a:alpha val="100000"/>
                  </a:srgbClr>
                </a:solidFill>
                <a:latin typeface="宋体"/>
                <a:ea typeface="宋体"/>
              </a:rPr>
              <a:t>muon/pion</a:t>
            </a:r>
            <a:r>
              <a:rPr lang="zh-CN" sz="1800">
                <a:solidFill>
                  <a:srgbClr val="5E5E5E">
                    <a:alpha val="100000"/>
                  </a:srgbClr>
                </a:solidFill>
                <a:latin typeface="宋体"/>
                <a:ea typeface="宋体"/>
              </a:rPr>
              <a:t>鉴别效率增加</a:t>
            </a:r>
            <a:r>
              <a:rPr sz="1800">
                <a:solidFill>
                  <a:srgbClr val="5E5E5E">
                    <a:alpha val="100000"/>
                  </a:srgbClr>
                </a:solidFill>
                <a:latin typeface="宋体"/>
                <a:ea typeface="宋体"/>
              </a:rPr>
              <a:t>：</a:t>
            </a:r>
            <a:r>
              <a:rPr sz="1800">
                <a:solidFill>
                  <a:srgbClr val="5E5E5E">
                    <a:alpha val="100000"/>
                  </a:srgbClr>
                </a:solidFill>
                <a:latin typeface="Trebuchet MS"/>
                <a:ea typeface="Trebuchet MS"/>
              </a:rPr>
              <a:t>μ±:+2.3%, π±:+6.17%</a:t>
            </a:r>
            <a:endParaRPr/>
          </a:p>
        </p:txBody>
      </p:sp>
      <p:pic>
        <p:nvPicPr>
          <p:cNvPr id="313" name="图片 312"/>
          <p:cNvPicPr>
            <a:picLocks noChangeAspect="1"/>
          </p:cNvPicPr>
          <p:nvPr/>
        </p:nvPicPr>
        <p:blipFill>
          <a:blip r:embed="rId3"/>
          <a:stretch>
            <a:fillRect/>
          </a:stretch>
        </p:blipFill>
        <p:spPr>
          <a:xfrm>
            <a:off x="6049808" y="4190530"/>
            <a:ext cx="6010656" cy="2121408"/>
          </a:xfrm>
          <a:prstGeom prst="rect">
            <a:avLst/>
          </a:prstGeom>
        </p:spPr>
      </p:pic>
      <p:sp>
        <p:nvSpPr>
          <p:cNvPr id="314" name="灯片编号占位符 5"/>
          <p:cNvSpPr>
            <a:spLocks noGrp="1"/>
          </p:cNvSpPr>
          <p:nvPr>
            <p:ph type="sldNum" idx="12"/>
          </p:nvPr>
        </p:nvSpPr>
        <p:spPr/>
        <p:txBody>
          <a:bodyPr/>
          <a:lstStyle/>
          <a:p>
            <a:fld id="{2A18DFAB-279D-45FB-8988-01B47F34F95A}" type="slidenum">
              <a:rPr lang="en-US" altLang="zh-CN"/>
              <a:t>48</a:t>
            </a:fld>
            <a:endParaRPr lang="zh-CN"/>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 name="标题 1"/>
          <p:cNvSpPr>
            <a:spLocks noGrp="1"/>
          </p:cNvSpPr>
          <p:nvPr>
            <p:ph type="title" idx="4294967295"/>
          </p:nvPr>
        </p:nvSpPr>
        <p:spPr>
          <a:xfrm>
            <a:off x="500130" y="365125"/>
            <a:ext cx="11191740" cy="601126"/>
          </a:xfrm>
          <a:prstGeom prst="rect">
            <a:avLst/>
          </a:prstGeom>
        </p:spPr>
        <p:txBody>
          <a:bodyPr/>
          <a:lstStyle/>
          <a:p>
            <a:pPr>
              <a:buNone/>
            </a:pPr>
            <a:r>
              <a:rPr lang="en-US"/>
              <a:t>Global PID </a:t>
            </a:r>
            <a:endParaRPr/>
          </a:p>
        </p:txBody>
      </p:sp>
      <p:sp>
        <p:nvSpPr>
          <p:cNvPr id="322" name="内容占位符 321"/>
          <p:cNvSpPr>
            <a:spLocks noGrp="1"/>
          </p:cNvSpPr>
          <p:nvPr>
            <p:ph idx="1"/>
          </p:nvPr>
        </p:nvSpPr>
        <p:spPr>
          <a:xfrm>
            <a:off x="500130" y="1186287"/>
            <a:ext cx="11191740" cy="4930887"/>
          </a:xfrm>
          <a:prstGeom prst="rect">
            <a:avLst/>
          </a:prstGeom>
        </p:spPr>
        <p:txBody>
          <a:bodyPr>
            <a:normAutofit/>
          </a:bodyPr>
          <a:lstStyle/>
          <a:p>
            <a:pPr marL="0" lvl="0" indent="0" algn="l" defTabSz="914400">
              <a:lnSpc>
                <a:spcPct val="130000"/>
              </a:lnSpc>
              <a:spcBef>
                <a:spcPts val="1000"/>
              </a:spcBef>
              <a:buFont typeface="Arial" charset="0"/>
              <a:buNone/>
              <a:defRPr lang="zh-CN" sz="2000">
                <a:solidFill>
                  <a:schemeClr val="tx1">
                    <a:alpha val="100000"/>
                  </a:schemeClr>
                </a:solidFill>
                <a:latin typeface="Arial"/>
                <a:ea typeface="Arial"/>
              </a:defRPr>
            </a:pPr>
            <a:r>
              <a:rPr lang="zh-CN" sz="2000" b="1">
                <a:solidFill>
                  <a:srgbClr val="000000">
                    <a:alpha val="100000"/>
                  </a:srgbClr>
                </a:solidFill>
                <a:latin typeface="华文中宋"/>
                <a:ea typeface="华文中宋"/>
              </a:rPr>
              <a:t>模型性能</a:t>
            </a:r>
            <a:endParaRPr lang="zh-CN" sz="2000">
              <a:solidFill>
                <a:schemeClr val="tx1">
                  <a:alpha val="100000"/>
                </a:schemeClr>
              </a:solidFill>
              <a:latin typeface="Arial"/>
              <a:ea typeface="Arial"/>
            </a:endParaRPr>
          </a:p>
          <a:p>
            <a:pPr marL="0" lvl="0" indent="0" algn="l" defTabSz="914400">
              <a:lnSpc>
                <a:spcPct val="130000"/>
              </a:lnSpc>
              <a:spcBef>
                <a:spcPts val="1000"/>
              </a:spcBef>
              <a:buFont typeface="Arial" charset="0"/>
              <a:buNone/>
              <a:defRPr lang="zh-CN" sz="2000">
                <a:solidFill>
                  <a:schemeClr val="tx1">
                    <a:alpha val="100000"/>
                  </a:schemeClr>
                </a:solidFill>
                <a:latin typeface="Arial"/>
                <a:ea typeface="Arial"/>
              </a:defRPr>
            </a:pPr>
            <a:r>
              <a:rPr lang="en-US" sz="1800">
                <a:solidFill>
                  <a:srgbClr val="000000">
                    <a:alpha val="100000"/>
                  </a:srgbClr>
                </a:solidFill>
                <a:latin typeface="Times New Roman"/>
                <a:ea typeface="Times New Roman"/>
              </a:rPr>
              <a:t>         </a:t>
            </a:r>
            <a:r>
              <a:rPr lang="zh-CN" sz="1800">
                <a:solidFill>
                  <a:srgbClr val="000000">
                    <a:alpha val="100000"/>
                  </a:srgbClr>
                </a:solidFill>
                <a:latin typeface="Times New Roman"/>
                <a:ea typeface="Times New Roman"/>
              </a:rPr>
              <a:t>Election Sample ：</a:t>
            </a:r>
            <a:r>
              <a:rPr lang="zh-CN" sz="1800">
                <a:solidFill>
                  <a:srgbClr val="000000">
                    <a:alpha val="100000"/>
                  </a:srgbClr>
                </a:solidFill>
                <a:latin typeface="SimSun"/>
                <a:ea typeface="SimSun"/>
              </a:rPr>
              <a:t>动量大于</a:t>
            </a:r>
            <a:r>
              <a:rPr lang="zh-CN" sz="1800" b="0" i="0" u="none" strike="noStrike">
                <a:solidFill>
                  <a:srgbClr val="000000">
                    <a:alpha val="100000"/>
                  </a:srgbClr>
                </a:solidFill>
                <a:latin typeface="Times New Roman"/>
                <a:ea typeface="Times New Roman"/>
              </a:rPr>
              <a:t>400Mev，</a:t>
            </a:r>
            <a:r>
              <a:rPr lang="zh-CN" sz="1800" b="0" i="0" u="none" strike="noStrike">
                <a:solidFill>
                  <a:srgbClr val="000000">
                    <a:alpha val="100000"/>
                  </a:srgbClr>
                </a:solidFill>
                <a:latin typeface="SimSun"/>
                <a:ea typeface="SimSun"/>
              </a:rPr>
              <a:t>具有</a:t>
            </a:r>
            <a:r>
              <a:rPr lang="zh-CN" sz="1800" b="0" i="0" u="none" strike="noStrike">
                <a:solidFill>
                  <a:srgbClr val="000000">
                    <a:alpha val="100000"/>
                  </a:srgbClr>
                </a:solidFill>
                <a:latin typeface="Times New Roman"/>
                <a:ea typeface="Times New Roman"/>
              </a:rPr>
              <a:t>~100%</a:t>
            </a:r>
            <a:r>
              <a:rPr lang="zh-CN" sz="1800" b="0" i="0" u="none" strike="noStrike">
                <a:solidFill>
                  <a:srgbClr val="000000">
                    <a:alpha val="100000"/>
                  </a:srgbClr>
                </a:solidFill>
                <a:latin typeface="SimSun"/>
                <a:ea typeface="SimSun"/>
              </a:rPr>
              <a:t>的鉴别效率</a:t>
            </a:r>
            <a:endParaRPr/>
          </a:p>
        </p:txBody>
      </p:sp>
      <p:pic>
        <p:nvPicPr>
          <p:cNvPr id="323" name="图片 322"/>
          <p:cNvPicPr>
            <a:picLocks noChangeAspect="1"/>
          </p:cNvPicPr>
          <p:nvPr/>
        </p:nvPicPr>
        <p:blipFill>
          <a:blip r:embed="rId2"/>
          <a:stretch>
            <a:fillRect/>
          </a:stretch>
        </p:blipFill>
        <p:spPr>
          <a:xfrm>
            <a:off x="261870" y="2343750"/>
            <a:ext cx="11430000" cy="3773424"/>
          </a:xfrm>
          <a:prstGeom prst="rect">
            <a:avLst/>
          </a:prstGeom>
        </p:spPr>
      </p:pic>
      <p:sp>
        <p:nvSpPr>
          <p:cNvPr id="324" name="灯片编号占位符 5"/>
          <p:cNvSpPr>
            <a:spLocks noGrp="1"/>
          </p:cNvSpPr>
          <p:nvPr>
            <p:ph type="sldNum" idx="12"/>
          </p:nvPr>
        </p:nvSpPr>
        <p:spPr/>
        <p:txBody>
          <a:bodyPr/>
          <a:lstStyle/>
          <a:p>
            <a:fld id="{2A18DFAB-279D-45FB-8988-01B47F34F95A}" type="slidenum">
              <a:rPr lang="en-US" altLang="zh-CN"/>
              <a:t>49</a:t>
            </a:fld>
            <a:endParaRPr lang="zh-CN"/>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 name="内容占位符 2"/>
          <p:cNvSpPr>
            <a:spLocks noGrp="1"/>
          </p:cNvSpPr>
          <p:nvPr>
            <p:ph idx="1"/>
          </p:nvPr>
        </p:nvSpPr>
        <p:spPr/>
        <p:txBody>
          <a:bodyPr/>
          <a:lstStyle/>
          <a:p>
            <a:endParaRPr/>
          </a:p>
        </p:txBody>
      </p:sp>
      <p:sp>
        <p:nvSpPr>
          <p:cNvPr id="426" name="标题 1"/>
          <p:cNvSpPr txBox="1">
            <a:spLocks noGrp="1"/>
          </p:cNvSpPr>
          <p:nvPr/>
        </p:nvSpPr>
        <p:spPr>
          <a:xfrm>
            <a:off x="-639455" y="152584"/>
            <a:ext cx="13798736" cy="601126"/>
          </a:xfrm>
          <a:prstGeom prst="rect">
            <a:avLst/>
          </a:prstGeom>
          <a:ln/>
        </p:spPr>
        <p:txBody>
          <a:bodyPr vert="horz" lIns="91440" tIns="45720" rIns="91440" bIns="45720" anchor="ctr">
            <a:noAutofit/>
          </a:bodyPr>
          <a:lstStyle>
            <a:lvl1pPr lvl="0" algn="l" defTabSz="914400">
              <a:lnSpc>
                <a:spcPct val="130000"/>
              </a:lnSpc>
              <a:spcBef>
                <a:spcPct val="1"/>
              </a:spcBef>
              <a:buNone/>
              <a:defRPr lang="zh-CN" sz="3200" b="1">
                <a:solidFill>
                  <a:srgbClr val="000000"/>
                </a:solidFill>
                <a:latin typeface="Arial"/>
                <a:ea typeface="Arial"/>
              </a:defRPr>
            </a:lvl1pPr>
            <a:lvl2pPr lvl="1">
              <a:defRPr/>
            </a:lvl2pPr>
            <a:lvl3pPr lvl="2">
              <a:defRPr/>
            </a:lvl3pPr>
            <a:lvl4pPr lvl="3">
              <a:defRPr/>
            </a:lvl4pPr>
            <a:lvl5pPr lvl="4">
              <a:defRPr/>
            </a:lvl5pPr>
            <a:lvl6pPr lvl="5">
              <a:defRPr/>
            </a:lvl6pPr>
            <a:lvl7pPr lvl="6">
              <a:defRPr/>
            </a:lvl7pPr>
            <a:lvl8pPr lvl="7">
              <a:defRPr/>
            </a:lvl8pPr>
            <a:lvl9pPr lvl="8">
              <a:defRPr/>
            </a:lvl9pPr>
          </a:lstStyle>
          <a:p>
            <a:pPr marL="0" lvl="0" algn="ctr" defTabSz="914400">
              <a:lnSpc>
                <a:spcPct val="130000"/>
              </a:lnSpc>
              <a:spcBef>
                <a:spcPct val="1"/>
              </a:spcBef>
              <a:buNone/>
              <a:defRPr lang="zh-CN" sz="3200" b="1">
                <a:solidFill>
                  <a:srgbClr val="000000">
                    <a:alpha val="100000"/>
                  </a:srgbClr>
                </a:solidFill>
                <a:latin typeface="Arial"/>
                <a:ea typeface="Arial"/>
              </a:defRPr>
            </a:pPr>
            <a:r>
              <a:rPr lang="en-US" sz="4000" b="1">
                <a:solidFill>
                  <a:srgbClr val="FFFFFF">
                    <a:alpha val="100000"/>
                  </a:srgbClr>
                </a:solidFill>
                <a:latin typeface="Arial"/>
                <a:ea typeface="Arial"/>
              </a:rPr>
              <a:t>Detector performance requirements</a:t>
            </a:r>
            <a:endParaRPr/>
          </a:p>
        </p:txBody>
      </p:sp>
      <p:sp>
        <p:nvSpPr>
          <p:cNvPr id="427" name="文本框 426"/>
          <p:cNvSpPr txBox="1"/>
          <p:nvPr/>
        </p:nvSpPr>
        <p:spPr>
          <a:xfrm>
            <a:off x="6489700" y="795381"/>
            <a:ext cx="5702300" cy="5403850"/>
          </a:xfrm>
          <a:prstGeom prst="rect">
            <a:avLst/>
          </a:prstGeom>
        </p:spPr>
        <p:txBody>
          <a:bodyPr vert="horz">
            <a:spAutoFit/>
          </a:bodyPr>
          <a:lstStyle/>
          <a:p>
            <a:r>
              <a:rPr sz="2000" b="1">
                <a:solidFill>
                  <a:srgbClr val="000000">
                    <a:alpha val="100000"/>
                  </a:srgbClr>
                </a:solidFill>
                <a:latin typeface="Arial"/>
                <a:ea typeface="Arial"/>
              </a:rPr>
              <a:t>ITK</a:t>
            </a:r>
            <a:endParaRPr/>
          </a:p>
          <a:p>
            <a:pPr marL="349758" algn="l">
              <a:buFont typeface="Arial" charset="0"/>
              <a:buChar char="•"/>
            </a:pPr>
            <a:r>
              <a:rPr lang="en-US" sz="2000">
                <a:solidFill>
                  <a:srgbClr val="000000">
                    <a:alpha val="100000"/>
                  </a:srgbClr>
                </a:solidFill>
                <a:latin typeface="Arial"/>
                <a:ea typeface="Arial"/>
              </a:rPr>
              <a:t> </a:t>
            </a:r>
            <a:r>
              <a:rPr sz="1800">
                <a:solidFill>
                  <a:srgbClr val="000000">
                    <a:alpha val="100000"/>
                  </a:srgbClr>
                </a:solidFill>
                <a:latin typeface="Arial"/>
                <a:ea typeface="Arial"/>
              </a:rPr>
              <a:t>Material &lt; 0.01 X0, σxy &lt; 100 um</a:t>
            </a:r>
            <a:endParaRPr/>
          </a:p>
          <a:p>
            <a:r>
              <a:rPr sz="2000" b="1">
                <a:solidFill>
                  <a:srgbClr val="000000">
                    <a:alpha val="100000"/>
                  </a:srgbClr>
                </a:solidFill>
                <a:latin typeface="Arial"/>
                <a:ea typeface="Arial"/>
              </a:rPr>
              <a:t>MDC</a:t>
            </a:r>
            <a:endParaRPr/>
          </a:p>
          <a:p>
            <a:pPr marL="349758" algn="l">
              <a:buFont typeface="Arial" charset="0"/>
              <a:buChar char="•"/>
            </a:pPr>
            <a:r>
              <a:rPr lang="en-US" sz="2000">
                <a:solidFill>
                  <a:srgbClr val="000000">
                    <a:alpha val="100000"/>
                  </a:srgbClr>
                </a:solidFill>
                <a:latin typeface="Arial"/>
                <a:ea typeface="Arial"/>
              </a:rPr>
              <a:t> </a:t>
            </a:r>
            <a:r>
              <a:rPr sz="1800">
                <a:solidFill>
                  <a:srgbClr val="000000">
                    <a:alpha val="100000"/>
                  </a:srgbClr>
                </a:solidFill>
                <a:latin typeface="Arial"/>
                <a:ea typeface="Arial"/>
              </a:rPr>
              <a:t>Material &lt; 0.05 X0</a:t>
            </a:r>
            <a:endParaRPr/>
          </a:p>
          <a:p>
            <a:pPr marL="349758" algn="l">
              <a:buFont typeface="Arial" charset="0"/>
              <a:buChar char="•"/>
            </a:pPr>
            <a:r>
              <a:rPr lang="en-US" sz="1800">
                <a:solidFill>
                  <a:srgbClr val="000000">
                    <a:alpha val="100000"/>
                  </a:srgbClr>
                </a:solidFill>
                <a:latin typeface="Arial"/>
                <a:ea typeface="Arial"/>
              </a:rPr>
              <a:t> </a:t>
            </a:r>
            <a:r>
              <a:rPr sz="1800">
                <a:solidFill>
                  <a:srgbClr val="000000">
                    <a:alpha val="100000"/>
                  </a:srgbClr>
                </a:solidFill>
                <a:latin typeface="Arial"/>
                <a:ea typeface="Arial"/>
              </a:rPr>
              <a:t>σxy &lt; 130 um, σp/p &lt; 0.5% at 1 GeV/c</a:t>
            </a:r>
            <a:endParaRPr/>
          </a:p>
          <a:p>
            <a:pPr marL="349758" algn="l">
              <a:buFont typeface="Arial" charset="0"/>
              <a:buChar char="•"/>
            </a:pPr>
            <a:r>
              <a:rPr lang="en-US" sz="1800">
                <a:solidFill>
                  <a:srgbClr val="000000">
                    <a:alpha val="100000"/>
                  </a:srgbClr>
                </a:solidFill>
                <a:latin typeface="Arial"/>
                <a:ea typeface="Arial"/>
              </a:rPr>
              <a:t> </a:t>
            </a:r>
            <a:r>
              <a:rPr sz="1800">
                <a:solidFill>
                  <a:srgbClr val="000000">
                    <a:alpha val="100000"/>
                  </a:srgbClr>
                </a:solidFill>
                <a:latin typeface="Arial"/>
                <a:ea typeface="Arial"/>
              </a:rPr>
              <a:t>dE/dx resolution &lt; 6%</a:t>
            </a:r>
            <a:endParaRPr/>
          </a:p>
          <a:p>
            <a:r>
              <a:rPr sz="2000" b="1">
                <a:solidFill>
                  <a:srgbClr val="000000">
                    <a:alpha val="100000"/>
                  </a:srgbClr>
                </a:solidFill>
                <a:latin typeface="Arial"/>
                <a:ea typeface="Arial"/>
              </a:rPr>
              <a:t>RICH/BTOF</a:t>
            </a:r>
            <a:r>
              <a:rPr sz="2000">
                <a:solidFill>
                  <a:srgbClr val="000000">
                    <a:alpha val="100000"/>
                  </a:srgbClr>
                </a:solidFill>
                <a:latin typeface="Arial"/>
                <a:ea typeface="Arial"/>
              </a:rPr>
              <a:t> &amp; </a:t>
            </a:r>
            <a:r>
              <a:rPr sz="2000" b="1">
                <a:solidFill>
                  <a:srgbClr val="000000">
                    <a:alpha val="100000"/>
                  </a:srgbClr>
                </a:solidFill>
                <a:latin typeface="Arial"/>
                <a:ea typeface="Arial"/>
              </a:rPr>
              <a:t>DTOF</a:t>
            </a:r>
            <a:endParaRPr/>
          </a:p>
          <a:p>
            <a:pPr marL="349758" algn="l">
              <a:buFont typeface="Arial" charset="0"/>
              <a:buChar char="•"/>
            </a:pPr>
            <a:r>
              <a:rPr lang="en-US" sz="1800">
                <a:solidFill>
                  <a:srgbClr val="000000">
                    <a:alpha val="100000"/>
                  </a:srgbClr>
                </a:solidFill>
                <a:latin typeface="Arial"/>
                <a:ea typeface="Arial"/>
              </a:rPr>
              <a:t> </a:t>
            </a:r>
            <a:r>
              <a:rPr sz="1800">
                <a:solidFill>
                  <a:srgbClr val="000000">
                    <a:alpha val="100000"/>
                  </a:srgbClr>
                </a:solidFill>
                <a:latin typeface="Arial"/>
                <a:ea typeface="Arial"/>
              </a:rPr>
              <a:t>PID π/K PID efficiency &gt; 97% up to 2 GeV/c @mis-ID rate  2%</a:t>
            </a:r>
            <a:endParaRPr/>
          </a:p>
          <a:p>
            <a:r>
              <a:rPr sz="2000" b="1">
                <a:solidFill>
                  <a:srgbClr val="000000">
                    <a:alpha val="100000"/>
                  </a:srgbClr>
                </a:solidFill>
                <a:latin typeface="Arial"/>
                <a:ea typeface="Arial"/>
              </a:rPr>
              <a:t>EMC</a:t>
            </a:r>
            <a:endParaRPr/>
          </a:p>
          <a:p>
            <a:pPr marL="349758" algn="l">
              <a:buFont typeface="Arial" charset="0"/>
              <a:buChar char="•"/>
            </a:pPr>
            <a:r>
              <a:rPr lang="en-US" sz="1800">
                <a:solidFill>
                  <a:srgbClr val="000000">
                    <a:alpha val="100000"/>
                  </a:srgbClr>
                </a:solidFill>
                <a:latin typeface="Arial"/>
                <a:ea typeface="Arial"/>
              </a:rPr>
              <a:t> </a:t>
            </a:r>
            <a:r>
              <a:rPr sz="1800">
                <a:solidFill>
                  <a:srgbClr val="000000">
                    <a:alpha val="100000"/>
                  </a:srgbClr>
                </a:solidFill>
                <a:latin typeface="Arial"/>
                <a:ea typeface="Arial"/>
              </a:rPr>
              <a:t>σ</a:t>
            </a:r>
            <a:r>
              <a:rPr sz="1800" baseline="-25000">
                <a:solidFill>
                  <a:srgbClr val="000000">
                    <a:alpha val="100000"/>
                  </a:srgbClr>
                </a:solidFill>
                <a:latin typeface="Arial"/>
                <a:ea typeface="Arial"/>
              </a:rPr>
              <a:t>E</a:t>
            </a:r>
            <a:r>
              <a:rPr sz="1800">
                <a:solidFill>
                  <a:srgbClr val="000000">
                    <a:alpha val="100000"/>
                  </a:srgbClr>
                </a:solidFill>
                <a:latin typeface="Arial"/>
                <a:ea typeface="Arial"/>
              </a:rPr>
              <a:t> &lt; 2.5%, σ</a:t>
            </a:r>
            <a:r>
              <a:rPr sz="1800" baseline="-25000">
                <a:solidFill>
                  <a:srgbClr val="000000">
                    <a:alpha val="100000"/>
                  </a:srgbClr>
                </a:solidFill>
                <a:latin typeface="Arial"/>
                <a:ea typeface="Arial"/>
              </a:rPr>
              <a:t>pos</a:t>
            </a:r>
            <a:r>
              <a:rPr sz="1800">
                <a:solidFill>
                  <a:srgbClr val="000000">
                    <a:alpha val="100000"/>
                  </a:srgbClr>
                </a:solidFill>
                <a:latin typeface="Arial"/>
                <a:ea typeface="Arial"/>
              </a:rPr>
              <a:t> &lt; 5 mm, σ</a:t>
            </a:r>
            <a:r>
              <a:rPr sz="1800" baseline="-25000">
                <a:solidFill>
                  <a:srgbClr val="000000">
                    <a:alpha val="100000"/>
                  </a:srgbClr>
                </a:solidFill>
                <a:latin typeface="Arial"/>
                <a:ea typeface="Arial"/>
              </a:rPr>
              <a:t>t</a:t>
            </a:r>
            <a:r>
              <a:rPr sz="1800">
                <a:solidFill>
                  <a:srgbClr val="000000">
                    <a:alpha val="100000"/>
                  </a:srgbClr>
                </a:solidFill>
                <a:latin typeface="Arial"/>
                <a:ea typeface="Arial"/>
              </a:rPr>
              <a:t> &lt; 300 ps @ 1 GeV</a:t>
            </a:r>
            <a:endParaRPr/>
          </a:p>
          <a:p>
            <a:r>
              <a:rPr sz="2000" b="1">
                <a:solidFill>
                  <a:srgbClr val="000000">
                    <a:alpha val="100000"/>
                  </a:srgbClr>
                </a:solidFill>
                <a:latin typeface="Arial"/>
                <a:ea typeface="Arial"/>
              </a:rPr>
              <a:t>MUD</a:t>
            </a:r>
            <a:endParaRPr/>
          </a:p>
          <a:p>
            <a:pPr marL="349758" algn="l">
              <a:buFont typeface="Arial" charset="0"/>
              <a:buChar char="•"/>
            </a:pPr>
            <a:r>
              <a:rPr lang="en-US" sz="2000">
                <a:solidFill>
                  <a:srgbClr val="000000">
                    <a:alpha val="100000"/>
                  </a:srgbClr>
                </a:solidFill>
                <a:latin typeface="Arial"/>
                <a:ea typeface="Arial"/>
              </a:rPr>
              <a:t> </a:t>
            </a:r>
            <a:r>
              <a:rPr sz="1800">
                <a:solidFill>
                  <a:srgbClr val="000000">
                    <a:alpha val="100000"/>
                  </a:srgbClr>
                </a:solidFill>
                <a:latin typeface="Arial"/>
                <a:ea typeface="Arial"/>
              </a:rPr>
              <a:t>μ PID efficiency &gt; 95% with  </a:t>
            </a:r>
            <a:endParaRPr/>
          </a:p>
          <a:p>
            <a:pPr marL="349758" indent="0" algn="l">
              <a:buNone/>
            </a:pPr>
            <a:r>
              <a:rPr lang="en-US" sz="1800">
                <a:solidFill>
                  <a:srgbClr val="000000">
                    <a:alpha val="100000"/>
                  </a:srgbClr>
                </a:solidFill>
                <a:latin typeface="Arial"/>
                <a:ea typeface="Arial"/>
              </a:rPr>
              <a:t>   </a:t>
            </a:r>
            <a:r>
              <a:rPr sz="1800">
                <a:solidFill>
                  <a:srgbClr val="000000">
                    <a:alpha val="100000"/>
                  </a:srgbClr>
                </a:solidFill>
                <a:latin typeface="Arial"/>
                <a:ea typeface="Arial"/>
              </a:rPr>
              <a:t>π→ μ mis-ID rate &lt; 3.3% @ p = 1 GeV/c</a:t>
            </a:r>
            <a:endParaRPr/>
          </a:p>
        </p:txBody>
      </p:sp>
      <p:sp>
        <p:nvSpPr>
          <p:cNvPr id="428" name="灯片编号占位符 5"/>
          <p:cNvSpPr>
            <a:spLocks noGrp="1"/>
          </p:cNvSpPr>
          <p:nvPr>
            <p:ph type="sldNum" idx="12"/>
          </p:nvPr>
        </p:nvSpPr>
        <p:spPr/>
        <p:txBody>
          <a:bodyPr/>
          <a:lstStyle/>
          <a:p>
            <a:fld id="{2A18DFAB-279D-45FB-8988-01B47F34F95A}" type="slidenum">
              <a:rPr lang="en-US" altLang="zh-CN"/>
              <a:t>5</a:t>
            </a:fld>
            <a:endParaRPr lang="zh-CN"/>
          </a:p>
        </p:txBody>
      </p:sp>
      <p:pic>
        <p:nvPicPr>
          <p:cNvPr id="429" name="图片 428"/>
          <p:cNvPicPr>
            <a:picLocks noChangeAspect="1"/>
          </p:cNvPicPr>
          <p:nvPr/>
        </p:nvPicPr>
        <p:blipFill>
          <a:blip r:embed="rId2"/>
          <a:srcRect l="2856" r="3427"/>
          <a:stretch>
            <a:fillRect/>
          </a:stretch>
        </p:blipFill>
        <p:spPr>
          <a:xfrm>
            <a:off x="87103" y="1143213"/>
            <a:ext cx="6262636" cy="4925925"/>
          </a:xfrm>
          <a:prstGeom prst="rect">
            <a:avLst/>
          </a:prstGeom>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 name="标题 1"/>
          <p:cNvSpPr>
            <a:spLocks noGrp="1"/>
          </p:cNvSpPr>
          <p:nvPr>
            <p:ph type="title" idx="4294967295"/>
          </p:nvPr>
        </p:nvSpPr>
        <p:spPr>
          <a:xfrm>
            <a:off x="500130" y="365125"/>
            <a:ext cx="11191740" cy="601126"/>
          </a:xfrm>
          <a:prstGeom prst="rect">
            <a:avLst/>
          </a:prstGeom>
        </p:spPr>
        <p:txBody>
          <a:bodyPr/>
          <a:lstStyle/>
          <a:p>
            <a:pPr>
              <a:buNone/>
            </a:pPr>
            <a:r>
              <a:rPr lang="en-US"/>
              <a:t>Global PID </a:t>
            </a:r>
            <a:endParaRPr/>
          </a:p>
        </p:txBody>
      </p:sp>
      <p:sp>
        <p:nvSpPr>
          <p:cNvPr id="327" name="内容占位符 326"/>
          <p:cNvSpPr>
            <a:spLocks noGrp="1"/>
          </p:cNvSpPr>
          <p:nvPr>
            <p:ph idx="1"/>
          </p:nvPr>
        </p:nvSpPr>
        <p:spPr>
          <a:xfrm>
            <a:off x="500130" y="1186287"/>
            <a:ext cx="11191740" cy="4930887"/>
          </a:xfrm>
          <a:prstGeom prst="rect">
            <a:avLst/>
          </a:prstGeom>
        </p:spPr>
        <p:txBody>
          <a:bodyPr>
            <a:normAutofit/>
          </a:bodyPr>
          <a:lstStyle/>
          <a:p>
            <a:pPr marL="0" lvl="0" indent="0" algn="l" defTabSz="914400">
              <a:lnSpc>
                <a:spcPct val="130000"/>
              </a:lnSpc>
              <a:spcBef>
                <a:spcPts val="1000"/>
              </a:spcBef>
              <a:buFont typeface="Arial" charset="0"/>
              <a:buNone/>
              <a:defRPr lang="zh-CN" sz="2000">
                <a:solidFill>
                  <a:schemeClr val="tx1">
                    <a:alpha val="100000"/>
                  </a:schemeClr>
                </a:solidFill>
                <a:latin typeface="Arial"/>
                <a:ea typeface="Arial"/>
              </a:defRPr>
            </a:pPr>
            <a:r>
              <a:rPr lang="zh-CN" sz="2000" b="1">
                <a:solidFill>
                  <a:srgbClr val="000000">
                    <a:alpha val="100000"/>
                  </a:srgbClr>
                </a:solidFill>
                <a:latin typeface="华文中宋"/>
                <a:ea typeface="华文中宋"/>
              </a:rPr>
              <a:t>模型性能</a:t>
            </a:r>
            <a:endParaRPr lang="zh-CN" sz="2000">
              <a:solidFill>
                <a:schemeClr val="tx1">
                  <a:alpha val="100000"/>
                </a:schemeClr>
              </a:solidFill>
              <a:latin typeface="Arial"/>
              <a:ea typeface="Arial"/>
            </a:endParaRPr>
          </a:p>
          <a:p>
            <a:pPr marL="0" lvl="0" indent="0" algn="l" defTabSz="914400">
              <a:lnSpc>
                <a:spcPct val="130000"/>
              </a:lnSpc>
              <a:spcBef>
                <a:spcPts val="1000"/>
              </a:spcBef>
              <a:buFont typeface="Arial" charset="0"/>
              <a:buNone/>
              <a:defRPr lang="zh-CN" sz="2000">
                <a:solidFill>
                  <a:schemeClr val="tx1">
                    <a:alpha val="100000"/>
                  </a:schemeClr>
                </a:solidFill>
                <a:latin typeface="Arial"/>
                <a:ea typeface="Arial"/>
              </a:defRPr>
            </a:pPr>
            <a:r>
              <a:rPr lang="en-US" sz="1800">
                <a:solidFill>
                  <a:srgbClr val="000000">
                    <a:alpha val="100000"/>
                  </a:srgbClr>
                </a:solidFill>
                <a:latin typeface="Times New Roman"/>
                <a:ea typeface="Times New Roman"/>
              </a:rPr>
              <a:t>         </a:t>
            </a:r>
            <a:r>
              <a:rPr lang="zh-CN" sz="1800">
                <a:solidFill>
                  <a:srgbClr val="000000">
                    <a:alpha val="100000"/>
                  </a:srgbClr>
                </a:solidFill>
                <a:latin typeface="Times New Roman"/>
                <a:ea typeface="Times New Roman"/>
              </a:rPr>
              <a:t>Muon Sample ：</a:t>
            </a:r>
            <a:r>
              <a:rPr lang="zh-CN" sz="1800" b="0" i="0" u="none" strike="noStrike">
                <a:solidFill>
                  <a:srgbClr val="000000">
                    <a:alpha val="100000"/>
                  </a:srgbClr>
                </a:solidFill>
                <a:latin typeface="SimSun"/>
                <a:ea typeface="SimSun"/>
              </a:rPr>
              <a:t>高动量的</a:t>
            </a:r>
            <a:r>
              <a:rPr lang="en-US" sz="1800">
                <a:solidFill>
                  <a:srgbClr val="000000">
                    <a:alpha val="100000"/>
                  </a:srgbClr>
                </a:solidFill>
                <a:latin typeface="Times New Roman"/>
                <a:ea typeface="Times New Roman"/>
              </a:rPr>
              <a:t>muon</a:t>
            </a:r>
            <a:r>
              <a:rPr lang="zh-CN" sz="1800" b="0" i="0" u="none" strike="noStrike">
                <a:solidFill>
                  <a:srgbClr val="000000">
                    <a:alpha val="100000"/>
                  </a:srgbClr>
                </a:solidFill>
                <a:latin typeface="SimSun"/>
                <a:ea typeface="SimSun"/>
              </a:rPr>
              <a:t>鉴别，具有</a:t>
            </a:r>
            <a:r>
              <a:rPr lang="zh-CN" sz="1800" b="0" i="0" u="none" strike="noStrike">
                <a:solidFill>
                  <a:srgbClr val="000000">
                    <a:alpha val="100000"/>
                  </a:srgbClr>
                </a:solidFill>
                <a:latin typeface="Times New Roman"/>
                <a:ea typeface="Times New Roman"/>
              </a:rPr>
              <a:t>~100%</a:t>
            </a:r>
            <a:r>
              <a:rPr lang="zh-CN" sz="1800" b="0" i="0" u="none" strike="noStrike">
                <a:solidFill>
                  <a:srgbClr val="000000">
                    <a:alpha val="100000"/>
                  </a:srgbClr>
                </a:solidFill>
                <a:latin typeface="SimSun"/>
                <a:ea typeface="SimSun"/>
              </a:rPr>
              <a:t>的鉴别效率</a:t>
            </a:r>
            <a:endParaRPr lang="zh-CN" sz="2000">
              <a:solidFill>
                <a:schemeClr val="tx1">
                  <a:alpha val="100000"/>
                </a:schemeClr>
              </a:solidFill>
              <a:latin typeface="Arial"/>
              <a:ea typeface="Arial"/>
            </a:endParaRPr>
          </a:p>
        </p:txBody>
      </p:sp>
      <p:pic>
        <p:nvPicPr>
          <p:cNvPr id="328" name="图片 327"/>
          <p:cNvPicPr>
            <a:picLocks noChangeAspect="1"/>
          </p:cNvPicPr>
          <p:nvPr/>
        </p:nvPicPr>
        <p:blipFill>
          <a:blip r:embed="rId2"/>
          <a:stretch>
            <a:fillRect/>
          </a:stretch>
        </p:blipFill>
        <p:spPr>
          <a:xfrm>
            <a:off x="228600" y="2295233"/>
            <a:ext cx="11734800" cy="4126991"/>
          </a:xfrm>
          <a:prstGeom prst="rect">
            <a:avLst/>
          </a:prstGeom>
        </p:spPr>
      </p:pic>
      <p:sp>
        <p:nvSpPr>
          <p:cNvPr id="329" name="灯片编号占位符 5"/>
          <p:cNvSpPr>
            <a:spLocks noGrp="1"/>
          </p:cNvSpPr>
          <p:nvPr>
            <p:ph type="sldNum" idx="12"/>
          </p:nvPr>
        </p:nvSpPr>
        <p:spPr/>
        <p:txBody>
          <a:bodyPr/>
          <a:lstStyle/>
          <a:p>
            <a:fld id="{2A18DFAB-279D-45FB-8988-01B47F34F95A}" type="slidenum">
              <a:rPr lang="en-US" altLang="zh-CN"/>
              <a:t>50</a:t>
            </a:fld>
            <a:endParaRPr lang="zh-CN"/>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 name="标题 1"/>
          <p:cNvSpPr>
            <a:spLocks noGrp="1"/>
          </p:cNvSpPr>
          <p:nvPr>
            <p:ph type="title" idx="4294967295"/>
          </p:nvPr>
        </p:nvSpPr>
        <p:spPr>
          <a:xfrm>
            <a:off x="500130" y="365125"/>
            <a:ext cx="11191740" cy="601126"/>
          </a:xfrm>
          <a:prstGeom prst="rect">
            <a:avLst/>
          </a:prstGeom>
        </p:spPr>
        <p:txBody>
          <a:bodyPr/>
          <a:lstStyle/>
          <a:p>
            <a:pPr>
              <a:buNone/>
            </a:pPr>
            <a:r>
              <a:rPr lang="en-US"/>
              <a:t>Global PID </a:t>
            </a:r>
            <a:endParaRPr/>
          </a:p>
        </p:txBody>
      </p:sp>
      <p:sp>
        <p:nvSpPr>
          <p:cNvPr id="332" name="内容占位符 331"/>
          <p:cNvSpPr>
            <a:spLocks noGrp="1"/>
          </p:cNvSpPr>
          <p:nvPr>
            <p:ph idx="1"/>
          </p:nvPr>
        </p:nvSpPr>
        <p:spPr>
          <a:xfrm>
            <a:off x="500130" y="1186287"/>
            <a:ext cx="11191740" cy="4930887"/>
          </a:xfrm>
          <a:prstGeom prst="rect">
            <a:avLst/>
          </a:prstGeom>
        </p:spPr>
        <p:txBody>
          <a:bodyPr>
            <a:normAutofit/>
          </a:bodyPr>
          <a:lstStyle/>
          <a:p>
            <a:pPr marL="0" lvl="0" indent="0" algn="l" defTabSz="914400">
              <a:lnSpc>
                <a:spcPct val="130000"/>
              </a:lnSpc>
              <a:spcBef>
                <a:spcPts val="1000"/>
              </a:spcBef>
              <a:buFont typeface="Arial" charset="0"/>
              <a:buNone/>
              <a:defRPr lang="zh-CN" sz="2000">
                <a:solidFill>
                  <a:schemeClr val="tx1">
                    <a:alpha val="100000"/>
                  </a:schemeClr>
                </a:solidFill>
                <a:latin typeface="Arial"/>
                <a:ea typeface="Arial"/>
              </a:defRPr>
            </a:pPr>
            <a:r>
              <a:rPr lang="zh-CN" sz="2000" b="1">
                <a:solidFill>
                  <a:srgbClr val="000000">
                    <a:alpha val="100000"/>
                  </a:srgbClr>
                </a:solidFill>
                <a:latin typeface="华文中宋"/>
                <a:ea typeface="华文中宋"/>
              </a:rPr>
              <a:t>模型性能</a:t>
            </a:r>
            <a:endParaRPr lang="zh-CN" sz="2000">
              <a:solidFill>
                <a:schemeClr val="tx1">
                  <a:alpha val="100000"/>
                </a:schemeClr>
              </a:solidFill>
              <a:latin typeface="Arial"/>
              <a:ea typeface="Arial"/>
            </a:endParaRPr>
          </a:p>
          <a:p>
            <a:pPr marL="0" lvl="0" indent="0" algn="l" defTabSz="914400">
              <a:lnSpc>
                <a:spcPct val="130000"/>
              </a:lnSpc>
              <a:spcBef>
                <a:spcPts val="1000"/>
              </a:spcBef>
              <a:buFont typeface="Arial" charset="0"/>
              <a:buNone/>
              <a:defRPr lang="zh-CN" sz="2000">
                <a:solidFill>
                  <a:schemeClr val="tx1">
                    <a:alpha val="100000"/>
                  </a:schemeClr>
                </a:solidFill>
                <a:latin typeface="Arial"/>
                <a:ea typeface="Arial"/>
              </a:defRPr>
            </a:pPr>
            <a:r>
              <a:rPr lang="en-US" sz="1800">
                <a:solidFill>
                  <a:srgbClr val="000000">
                    <a:alpha val="100000"/>
                  </a:srgbClr>
                </a:solidFill>
                <a:latin typeface="Times New Roman"/>
                <a:ea typeface="Times New Roman"/>
              </a:rPr>
              <a:t>         </a:t>
            </a:r>
            <a:r>
              <a:rPr sz="1800">
                <a:solidFill>
                  <a:srgbClr val="000000">
                    <a:alpha val="100000"/>
                  </a:srgbClr>
                </a:solidFill>
                <a:latin typeface="Times New Roman"/>
                <a:ea typeface="Times New Roman"/>
              </a:rPr>
              <a:t>Pion Sample</a:t>
            </a:r>
            <a:r>
              <a:rPr lang="zh-CN" sz="1800">
                <a:solidFill>
                  <a:srgbClr val="000000">
                    <a:alpha val="100000"/>
                  </a:srgbClr>
                </a:solidFill>
                <a:latin typeface="Times New Roman"/>
                <a:ea typeface="Times New Roman"/>
              </a:rPr>
              <a:t> </a:t>
            </a:r>
            <a:endParaRPr/>
          </a:p>
        </p:txBody>
      </p:sp>
      <p:pic>
        <p:nvPicPr>
          <p:cNvPr id="333" name="图片 332"/>
          <p:cNvPicPr>
            <a:picLocks noChangeAspect="1"/>
          </p:cNvPicPr>
          <p:nvPr/>
        </p:nvPicPr>
        <p:blipFill>
          <a:blip r:embed="rId2"/>
          <a:stretch>
            <a:fillRect/>
          </a:stretch>
        </p:blipFill>
        <p:spPr>
          <a:xfrm>
            <a:off x="176784" y="2423613"/>
            <a:ext cx="11838432" cy="3950207"/>
          </a:xfrm>
          <a:prstGeom prst="rect">
            <a:avLst/>
          </a:prstGeom>
        </p:spPr>
      </p:pic>
      <p:sp>
        <p:nvSpPr>
          <p:cNvPr id="334" name="灯片编号占位符 5"/>
          <p:cNvSpPr>
            <a:spLocks noGrp="1"/>
          </p:cNvSpPr>
          <p:nvPr>
            <p:ph type="sldNum" idx="12"/>
          </p:nvPr>
        </p:nvSpPr>
        <p:spPr/>
        <p:txBody>
          <a:bodyPr/>
          <a:lstStyle/>
          <a:p>
            <a:fld id="{2A18DFAB-279D-45FB-8988-01B47F34F95A}" type="slidenum">
              <a:rPr lang="en-US" altLang="zh-CN"/>
              <a:t>51</a:t>
            </a:fld>
            <a:endParaRPr lang="zh-CN"/>
          </a:p>
        </p:txBody>
      </p:sp>
      <p:sp>
        <p:nvSpPr>
          <p:cNvPr id="335" name="灯片编号占位符 5"/>
          <p:cNvSpPr>
            <a:spLocks noGrp="1"/>
          </p:cNvSpPr>
          <p:nvPr>
            <p:ph type="sldNum" idx="13"/>
          </p:nvPr>
        </p:nvSpPr>
        <p:spPr/>
        <p:txBody>
          <a:bodyPr/>
          <a:lstStyle/>
          <a:p>
            <a:fld id="{2A18DFAB-279D-45FB-8988-01B47F34F95A}" type="slidenum">
              <a:rPr lang="en-US" altLang="zh-CN"/>
              <a:t>51</a:t>
            </a:fld>
            <a:endParaRPr lang="zh-CN"/>
          </a:p>
        </p:txBody>
      </p:sp>
      <p:sp>
        <p:nvSpPr>
          <p:cNvPr id="336" name="灯片编号占位符 5"/>
          <p:cNvSpPr>
            <a:spLocks noGrp="1"/>
          </p:cNvSpPr>
          <p:nvPr>
            <p:ph type="sldNum" idx="14"/>
          </p:nvPr>
        </p:nvSpPr>
        <p:spPr/>
        <p:txBody>
          <a:bodyPr/>
          <a:lstStyle/>
          <a:p>
            <a:fld id="{2A18DFAB-279D-45FB-8988-01B47F34F95A}" type="slidenum">
              <a:rPr lang="en-US" altLang="zh-CN"/>
              <a:t>51</a:t>
            </a:fld>
            <a:endParaRPr lang="zh-CN"/>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 name="标题 1"/>
          <p:cNvSpPr>
            <a:spLocks noGrp="1"/>
          </p:cNvSpPr>
          <p:nvPr>
            <p:ph type="title" idx="4294967295"/>
          </p:nvPr>
        </p:nvSpPr>
        <p:spPr>
          <a:xfrm>
            <a:off x="500130" y="365125"/>
            <a:ext cx="11191740" cy="601126"/>
          </a:xfrm>
          <a:prstGeom prst="rect">
            <a:avLst/>
          </a:prstGeom>
        </p:spPr>
        <p:txBody>
          <a:bodyPr/>
          <a:lstStyle/>
          <a:p>
            <a:pPr>
              <a:buNone/>
            </a:pPr>
            <a:r>
              <a:rPr lang="en-US"/>
              <a:t>Global PID </a:t>
            </a:r>
            <a:endParaRPr/>
          </a:p>
        </p:txBody>
      </p:sp>
      <p:sp>
        <p:nvSpPr>
          <p:cNvPr id="339" name="内容占位符 338"/>
          <p:cNvSpPr>
            <a:spLocks noGrp="1"/>
          </p:cNvSpPr>
          <p:nvPr>
            <p:ph idx="1"/>
          </p:nvPr>
        </p:nvSpPr>
        <p:spPr>
          <a:xfrm>
            <a:off x="500130" y="1186287"/>
            <a:ext cx="11191740" cy="4930887"/>
          </a:xfrm>
          <a:prstGeom prst="rect">
            <a:avLst/>
          </a:prstGeom>
        </p:spPr>
        <p:txBody>
          <a:bodyPr>
            <a:normAutofit/>
          </a:bodyPr>
          <a:lstStyle/>
          <a:p>
            <a:pPr marL="0" lvl="0" indent="0" algn="l" defTabSz="914400">
              <a:lnSpc>
                <a:spcPct val="130000"/>
              </a:lnSpc>
              <a:spcBef>
                <a:spcPts val="1000"/>
              </a:spcBef>
              <a:buFont typeface="Arial" charset="0"/>
              <a:buNone/>
              <a:defRPr lang="zh-CN" sz="2000">
                <a:solidFill>
                  <a:schemeClr val="tx1">
                    <a:alpha val="100000"/>
                  </a:schemeClr>
                </a:solidFill>
                <a:latin typeface="Arial"/>
                <a:ea typeface="Arial"/>
              </a:defRPr>
            </a:pPr>
            <a:r>
              <a:rPr lang="zh-CN" sz="2000" b="1">
                <a:solidFill>
                  <a:srgbClr val="000000">
                    <a:alpha val="100000"/>
                  </a:srgbClr>
                </a:solidFill>
                <a:latin typeface="华文中宋"/>
                <a:ea typeface="华文中宋"/>
              </a:rPr>
              <a:t>模型性能</a:t>
            </a:r>
            <a:endParaRPr lang="zh-CN" sz="2000">
              <a:solidFill>
                <a:schemeClr val="tx1">
                  <a:alpha val="100000"/>
                </a:schemeClr>
              </a:solidFill>
              <a:latin typeface="Arial"/>
              <a:ea typeface="Arial"/>
            </a:endParaRPr>
          </a:p>
          <a:p>
            <a:pPr marL="0" lvl="0" indent="0" algn="l" defTabSz="914400">
              <a:lnSpc>
                <a:spcPct val="130000"/>
              </a:lnSpc>
              <a:spcBef>
                <a:spcPts val="1000"/>
              </a:spcBef>
              <a:buFont typeface="Arial" charset="0"/>
              <a:buNone/>
              <a:defRPr lang="zh-CN" sz="2000">
                <a:solidFill>
                  <a:schemeClr val="tx1">
                    <a:alpha val="100000"/>
                  </a:schemeClr>
                </a:solidFill>
                <a:latin typeface="Arial"/>
                <a:ea typeface="Arial"/>
              </a:defRPr>
            </a:pPr>
            <a:r>
              <a:rPr lang="en-US" sz="1800">
                <a:solidFill>
                  <a:srgbClr val="000000">
                    <a:alpha val="100000"/>
                  </a:srgbClr>
                </a:solidFill>
                <a:latin typeface="Times New Roman"/>
                <a:ea typeface="Times New Roman"/>
              </a:rPr>
              <a:t>         </a:t>
            </a:r>
            <a:r>
              <a:rPr sz="1800">
                <a:solidFill>
                  <a:srgbClr val="000000">
                    <a:alpha val="100000"/>
                  </a:srgbClr>
                </a:solidFill>
                <a:latin typeface="Times New Roman"/>
                <a:ea typeface="Times New Roman"/>
              </a:rPr>
              <a:t>Kaon Sample</a:t>
            </a:r>
            <a:endParaRPr/>
          </a:p>
        </p:txBody>
      </p:sp>
      <p:pic>
        <p:nvPicPr>
          <p:cNvPr id="340" name="图片 339"/>
          <p:cNvPicPr>
            <a:picLocks noChangeAspect="1"/>
          </p:cNvPicPr>
          <p:nvPr/>
        </p:nvPicPr>
        <p:blipFill>
          <a:blip r:embed="rId2"/>
          <a:stretch>
            <a:fillRect/>
          </a:stretch>
        </p:blipFill>
        <p:spPr>
          <a:xfrm>
            <a:off x="201168" y="2269756"/>
            <a:ext cx="11990832" cy="3938016"/>
          </a:xfrm>
          <a:prstGeom prst="rect">
            <a:avLst/>
          </a:prstGeom>
        </p:spPr>
      </p:pic>
      <p:sp>
        <p:nvSpPr>
          <p:cNvPr id="341" name="灯片编号占位符 5"/>
          <p:cNvSpPr>
            <a:spLocks noGrp="1"/>
          </p:cNvSpPr>
          <p:nvPr>
            <p:ph type="sldNum" idx="12"/>
          </p:nvPr>
        </p:nvSpPr>
        <p:spPr/>
        <p:txBody>
          <a:bodyPr/>
          <a:lstStyle/>
          <a:p>
            <a:fld id="{2A18DFAB-279D-45FB-8988-01B47F34F95A}" type="slidenum">
              <a:rPr lang="en-US" altLang="zh-CN"/>
              <a:t>52</a:t>
            </a:fld>
            <a:endParaRPr lang="zh-CN"/>
          </a:p>
        </p:txBody>
      </p:sp>
      <p:sp>
        <p:nvSpPr>
          <p:cNvPr id="342" name="灯片编号占位符 5"/>
          <p:cNvSpPr>
            <a:spLocks noGrp="1"/>
          </p:cNvSpPr>
          <p:nvPr>
            <p:ph type="sldNum" idx="13"/>
          </p:nvPr>
        </p:nvSpPr>
        <p:spPr/>
        <p:txBody>
          <a:bodyPr/>
          <a:lstStyle/>
          <a:p>
            <a:fld id="{2A18DFAB-279D-45FB-8988-01B47F34F95A}" type="slidenum">
              <a:rPr lang="en-US" altLang="zh-CN"/>
              <a:t>52</a:t>
            </a:fld>
            <a:endParaRPr lang="zh-CN"/>
          </a:p>
        </p:txBody>
      </p:sp>
      <p:sp>
        <p:nvSpPr>
          <p:cNvPr id="343" name="灯片编号占位符 5"/>
          <p:cNvSpPr>
            <a:spLocks noGrp="1"/>
          </p:cNvSpPr>
          <p:nvPr>
            <p:ph type="sldNum" idx="14"/>
          </p:nvPr>
        </p:nvSpPr>
        <p:spPr/>
        <p:txBody>
          <a:bodyPr/>
          <a:lstStyle/>
          <a:p>
            <a:fld id="{2A18DFAB-279D-45FB-8988-01B47F34F95A}" type="slidenum">
              <a:rPr lang="en-US" altLang="zh-CN"/>
              <a:t>52</a:t>
            </a:fld>
            <a:endParaRPr lang="zh-CN"/>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 name="标题 1"/>
          <p:cNvSpPr>
            <a:spLocks noGrp="1"/>
          </p:cNvSpPr>
          <p:nvPr>
            <p:ph type="title" idx="4294967295"/>
          </p:nvPr>
        </p:nvSpPr>
        <p:spPr>
          <a:xfrm>
            <a:off x="500130" y="365125"/>
            <a:ext cx="11191740" cy="601126"/>
          </a:xfrm>
          <a:prstGeom prst="rect">
            <a:avLst/>
          </a:prstGeom>
        </p:spPr>
        <p:txBody>
          <a:bodyPr/>
          <a:lstStyle/>
          <a:p>
            <a:pPr>
              <a:buNone/>
            </a:pPr>
            <a:r>
              <a:rPr lang="en-US"/>
              <a:t>Global PID </a:t>
            </a:r>
            <a:endParaRPr/>
          </a:p>
        </p:txBody>
      </p:sp>
      <p:sp>
        <p:nvSpPr>
          <p:cNvPr id="346" name="内容占位符 345"/>
          <p:cNvSpPr>
            <a:spLocks noGrp="1"/>
          </p:cNvSpPr>
          <p:nvPr>
            <p:ph idx="1"/>
          </p:nvPr>
        </p:nvSpPr>
        <p:spPr>
          <a:xfrm>
            <a:off x="500130" y="1186287"/>
            <a:ext cx="11191740" cy="4930887"/>
          </a:xfrm>
          <a:prstGeom prst="rect">
            <a:avLst/>
          </a:prstGeom>
        </p:spPr>
        <p:txBody>
          <a:bodyPr>
            <a:normAutofit/>
          </a:bodyPr>
          <a:lstStyle/>
          <a:p>
            <a:pPr marL="0" lvl="0" indent="0" algn="l" defTabSz="914400">
              <a:lnSpc>
                <a:spcPct val="130000"/>
              </a:lnSpc>
              <a:spcBef>
                <a:spcPts val="1000"/>
              </a:spcBef>
              <a:buFont typeface="Arial" charset="0"/>
              <a:buNone/>
              <a:defRPr lang="zh-CN" sz="2000">
                <a:solidFill>
                  <a:schemeClr val="tx1">
                    <a:alpha val="100000"/>
                  </a:schemeClr>
                </a:solidFill>
                <a:latin typeface="Arial"/>
                <a:ea typeface="Arial"/>
              </a:defRPr>
            </a:pPr>
            <a:r>
              <a:rPr lang="zh-CN" sz="2000" b="1">
                <a:solidFill>
                  <a:srgbClr val="000000">
                    <a:alpha val="100000"/>
                  </a:srgbClr>
                </a:solidFill>
                <a:latin typeface="华文中宋"/>
                <a:ea typeface="华文中宋"/>
              </a:rPr>
              <a:t>模型性能</a:t>
            </a:r>
            <a:endParaRPr lang="zh-CN" sz="2000">
              <a:solidFill>
                <a:schemeClr val="tx1">
                  <a:alpha val="100000"/>
                </a:schemeClr>
              </a:solidFill>
              <a:latin typeface="Arial"/>
              <a:ea typeface="Arial"/>
            </a:endParaRPr>
          </a:p>
          <a:p>
            <a:pPr marL="0" lvl="0" indent="0" algn="l" defTabSz="914400">
              <a:lnSpc>
                <a:spcPct val="130000"/>
              </a:lnSpc>
              <a:spcBef>
                <a:spcPts val="1000"/>
              </a:spcBef>
              <a:buFont typeface="Arial" charset="0"/>
              <a:buNone/>
              <a:defRPr lang="zh-CN" sz="2000">
                <a:solidFill>
                  <a:schemeClr val="tx1">
                    <a:alpha val="100000"/>
                  </a:schemeClr>
                </a:solidFill>
                <a:latin typeface="Arial"/>
                <a:ea typeface="Arial"/>
              </a:defRPr>
            </a:pPr>
            <a:r>
              <a:rPr lang="en-US" sz="1800">
                <a:solidFill>
                  <a:srgbClr val="000000">
                    <a:alpha val="100000"/>
                  </a:srgbClr>
                </a:solidFill>
                <a:latin typeface="Times New Roman"/>
                <a:ea typeface="Times New Roman"/>
              </a:rPr>
              <a:t>         </a:t>
            </a:r>
            <a:r>
              <a:rPr sz="1800">
                <a:solidFill>
                  <a:srgbClr val="000000">
                    <a:alpha val="100000"/>
                  </a:srgbClr>
                </a:solidFill>
                <a:latin typeface="Times New Roman"/>
                <a:ea typeface="Times New Roman"/>
              </a:rPr>
              <a:t>Proton Sample</a:t>
            </a:r>
            <a:endParaRPr/>
          </a:p>
        </p:txBody>
      </p:sp>
      <p:pic>
        <p:nvPicPr>
          <p:cNvPr id="347" name="图片 346"/>
          <p:cNvPicPr>
            <a:picLocks noChangeAspect="1"/>
          </p:cNvPicPr>
          <p:nvPr/>
        </p:nvPicPr>
        <p:blipFill>
          <a:blip r:embed="rId2"/>
          <a:stretch>
            <a:fillRect/>
          </a:stretch>
        </p:blipFill>
        <p:spPr>
          <a:xfrm>
            <a:off x="278950" y="2262078"/>
            <a:ext cx="11814048" cy="3773424"/>
          </a:xfrm>
          <a:prstGeom prst="rect">
            <a:avLst/>
          </a:prstGeom>
        </p:spPr>
      </p:pic>
      <p:sp>
        <p:nvSpPr>
          <p:cNvPr id="348" name="灯片编号占位符 5"/>
          <p:cNvSpPr>
            <a:spLocks noGrp="1"/>
          </p:cNvSpPr>
          <p:nvPr>
            <p:ph type="sldNum" idx="12"/>
          </p:nvPr>
        </p:nvSpPr>
        <p:spPr/>
        <p:txBody>
          <a:bodyPr/>
          <a:lstStyle/>
          <a:p>
            <a:fld id="{2A18DFAB-279D-45FB-8988-01B47F34F95A}" type="slidenum">
              <a:rPr lang="en-US" altLang="zh-CN"/>
              <a:t>53</a:t>
            </a:fld>
            <a:endParaRPr lang="zh-CN"/>
          </a:p>
        </p:txBody>
      </p:sp>
      <p:sp>
        <p:nvSpPr>
          <p:cNvPr id="349" name="灯片编号占位符 5"/>
          <p:cNvSpPr>
            <a:spLocks noGrp="1"/>
          </p:cNvSpPr>
          <p:nvPr>
            <p:ph type="sldNum" idx="13"/>
          </p:nvPr>
        </p:nvSpPr>
        <p:spPr/>
        <p:txBody>
          <a:bodyPr/>
          <a:lstStyle/>
          <a:p>
            <a:fld id="{2A18DFAB-279D-45FB-8988-01B47F34F95A}" type="slidenum">
              <a:rPr lang="en-US" altLang="zh-CN"/>
              <a:t>53</a:t>
            </a:fld>
            <a:endParaRPr lang="zh-CN"/>
          </a:p>
        </p:txBody>
      </p:sp>
      <p:sp>
        <p:nvSpPr>
          <p:cNvPr id="350" name="灯片编号占位符 5"/>
          <p:cNvSpPr>
            <a:spLocks noGrp="1"/>
          </p:cNvSpPr>
          <p:nvPr>
            <p:ph type="sldNum" idx="14"/>
          </p:nvPr>
        </p:nvSpPr>
        <p:spPr/>
        <p:txBody>
          <a:bodyPr/>
          <a:lstStyle/>
          <a:p>
            <a:fld id="{2A18DFAB-279D-45FB-8988-01B47F34F95A}" type="slidenum">
              <a:rPr lang="en-US" altLang="zh-CN"/>
              <a:t>53</a:t>
            </a:fld>
            <a:endParaRPr lang="zh-CN"/>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 name="标题 1"/>
          <p:cNvSpPr>
            <a:spLocks noGrp="1"/>
          </p:cNvSpPr>
          <p:nvPr>
            <p:ph type="title" idx="4294967295"/>
          </p:nvPr>
        </p:nvSpPr>
        <p:spPr>
          <a:xfrm>
            <a:off x="500130" y="365125"/>
            <a:ext cx="11191740" cy="601126"/>
          </a:xfrm>
          <a:prstGeom prst="rect">
            <a:avLst/>
          </a:prstGeom>
        </p:spPr>
        <p:txBody>
          <a:bodyPr/>
          <a:lstStyle/>
          <a:p>
            <a:pPr>
              <a:buNone/>
            </a:pPr>
            <a:r>
              <a:rPr lang="en-US"/>
              <a:t>Global vertex fit</a:t>
            </a:r>
            <a:endParaRPr/>
          </a:p>
        </p:txBody>
      </p:sp>
      <p:sp>
        <p:nvSpPr>
          <p:cNvPr id="353" name="内容占位符 2"/>
          <p:cNvSpPr>
            <a:spLocks noGrp="1"/>
          </p:cNvSpPr>
          <p:nvPr>
            <p:ph idx="1"/>
          </p:nvPr>
        </p:nvSpPr>
        <p:spPr>
          <a:xfrm>
            <a:off x="500130" y="966251"/>
            <a:ext cx="10440719" cy="889212"/>
          </a:xfrm>
        </p:spPr>
        <p:txBody>
          <a:bodyPr>
            <a:normAutofit/>
          </a:bodyPr>
          <a:lstStyle/>
          <a:p>
            <a:pPr>
              <a:buFont typeface="Arial" charset="0"/>
              <a:buChar char="•"/>
            </a:pPr>
            <a:r>
              <a:t>Design and develop the GlobalVertexFit package for STCF based on the global vertex fitting algorithm of Belle II,</a:t>
            </a:r>
            <a:r>
              <a:rPr lang="en-US"/>
              <a:t>t</a:t>
            </a:r>
            <a:r>
              <a:t>he basic structure of the package is as follows:</a:t>
            </a:r>
          </a:p>
          <a:p>
            <a:pPr lvl="1">
              <a:buFont typeface="Arial" charset="0"/>
              <a:buChar char="•"/>
            </a:pPr>
            <a:endParaRPr lang="en-US"/>
          </a:p>
        </p:txBody>
      </p:sp>
      <p:sp>
        <p:nvSpPr>
          <p:cNvPr id="354" name="文本框 353"/>
          <p:cNvSpPr txBox="1"/>
          <p:nvPr/>
        </p:nvSpPr>
        <p:spPr>
          <a:xfrm>
            <a:off x="646832" y="1946497"/>
            <a:ext cx="10680256" cy="2228850"/>
          </a:xfrm>
          <a:prstGeom prst="rect">
            <a:avLst/>
          </a:prstGeom>
          <a:ln w="12700">
            <a:prstDash val="solid"/>
            <a:miter lim="800000"/>
          </a:ln>
        </p:spPr>
        <p:txBody>
          <a:bodyPr>
            <a:spAutoFit/>
          </a:bodyPr>
          <a:lstStyle/>
          <a:p>
            <a:pPr marL="285750" indent="-285750">
              <a:buFont typeface="Arial" charset="0"/>
              <a:buChar char="•"/>
            </a:pPr>
            <a:r>
              <a:rPr lang="en-US"/>
              <a:t>The global vertex fitting algorithm constructs state vectors for all particles in the decay chain, including intermediate states. </a:t>
            </a:r>
            <a:endParaRPr/>
          </a:p>
          <a:p>
            <a:pPr marL="285750" indent="-285750">
              <a:buFont typeface="Arial" charset="0"/>
              <a:buChar char="•"/>
            </a:pPr>
            <a:r>
              <a:rPr lang="en-US"/>
              <a:t>Compared to traditional vertex fitting methods, it makes more comprehensive use of reconstruction information and ensures that the updated parameters after kinematic fitting can be consistently used in subsequent iterations of vertex fitting.</a:t>
            </a:r>
            <a:endParaRPr/>
          </a:p>
          <a:p>
            <a:pPr marL="285750" indent="-285750">
              <a:buFont typeface="Arial" charset="0"/>
              <a:buChar char="•"/>
            </a:pPr>
            <a:endParaRPr lang="en-US"/>
          </a:p>
        </p:txBody>
      </p:sp>
      <p:pic>
        <p:nvPicPr>
          <p:cNvPr id="355" name="图片 354"/>
          <p:cNvPicPr>
            <a:picLocks noChangeAspect="1"/>
          </p:cNvPicPr>
          <p:nvPr/>
        </p:nvPicPr>
        <p:blipFill>
          <a:blip r:embed="rId2"/>
          <a:stretch>
            <a:fillRect/>
          </a:stretch>
        </p:blipFill>
        <p:spPr>
          <a:xfrm>
            <a:off x="1608668" y="2768058"/>
            <a:ext cx="8223643" cy="2814578"/>
          </a:xfrm>
          <a:prstGeom prst="rect">
            <a:avLst/>
          </a:prstGeom>
        </p:spPr>
      </p:pic>
      <p:sp>
        <p:nvSpPr>
          <p:cNvPr id="356" name="灯片编号占位符 5"/>
          <p:cNvSpPr>
            <a:spLocks noGrp="1"/>
          </p:cNvSpPr>
          <p:nvPr>
            <p:ph type="sldNum" idx="12"/>
          </p:nvPr>
        </p:nvSpPr>
        <p:spPr/>
        <p:txBody>
          <a:bodyPr/>
          <a:lstStyle/>
          <a:p>
            <a:fld id="{2A18DFAB-279D-45FB-8988-01B47F34F95A}" type="slidenum">
              <a:rPr lang="en-US" altLang="zh-CN"/>
              <a:t>54</a:t>
            </a:fld>
            <a:endParaRPr lang="zh-CN"/>
          </a:p>
        </p:txBody>
      </p:sp>
      <p:sp>
        <p:nvSpPr>
          <p:cNvPr id="357" name="灯片编号占位符 5"/>
          <p:cNvSpPr>
            <a:spLocks noGrp="1"/>
          </p:cNvSpPr>
          <p:nvPr>
            <p:ph type="sldNum" idx="13"/>
          </p:nvPr>
        </p:nvSpPr>
        <p:spPr/>
        <p:txBody>
          <a:bodyPr/>
          <a:lstStyle/>
          <a:p>
            <a:fld id="{2A18DFAB-279D-45FB-8988-01B47F34F95A}" type="slidenum">
              <a:rPr lang="en-US" altLang="zh-CN"/>
              <a:t>54</a:t>
            </a:fld>
            <a:endParaRPr lang="zh-CN"/>
          </a:p>
        </p:txBody>
      </p:sp>
      <p:sp>
        <p:nvSpPr>
          <p:cNvPr id="358" name="灯片编号占位符 5"/>
          <p:cNvSpPr>
            <a:spLocks noGrp="1"/>
          </p:cNvSpPr>
          <p:nvPr>
            <p:ph type="sldNum" idx="14"/>
          </p:nvPr>
        </p:nvSpPr>
        <p:spPr/>
        <p:txBody>
          <a:bodyPr/>
          <a:lstStyle/>
          <a:p>
            <a:fld id="{2A18DFAB-279D-45FB-8988-01B47F34F95A}" type="slidenum">
              <a:rPr lang="en-US" altLang="zh-CN"/>
              <a:t>54</a:t>
            </a:fld>
            <a:endParaRPr lang="zh-CN"/>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0" name="图片 359"/>
          <p:cNvPicPr>
            <a:picLocks noChangeAspect="1"/>
          </p:cNvPicPr>
          <p:nvPr/>
        </p:nvPicPr>
        <p:blipFill>
          <a:blip r:embed="rId2"/>
          <a:stretch>
            <a:fillRect/>
          </a:stretch>
        </p:blipFill>
        <p:spPr>
          <a:xfrm>
            <a:off x="883737" y="2968849"/>
            <a:ext cx="4436134" cy="3369633"/>
          </a:xfrm>
          <a:prstGeom prst="rect">
            <a:avLst/>
          </a:prstGeom>
        </p:spPr>
      </p:pic>
      <p:sp>
        <p:nvSpPr>
          <p:cNvPr id="361" name="标题 1"/>
          <p:cNvSpPr>
            <a:spLocks noGrp="1"/>
          </p:cNvSpPr>
          <p:nvPr>
            <p:ph type="title" idx="4294967295"/>
          </p:nvPr>
        </p:nvSpPr>
        <p:spPr>
          <a:xfrm>
            <a:off x="500130" y="365125"/>
            <a:ext cx="11191740" cy="601126"/>
          </a:xfrm>
          <a:prstGeom prst="rect">
            <a:avLst/>
          </a:prstGeom>
        </p:spPr>
        <p:txBody>
          <a:bodyPr/>
          <a:lstStyle/>
          <a:p>
            <a:pPr>
              <a:buNone/>
            </a:pPr>
            <a:r>
              <a:rPr lang="en-US"/>
              <a:t>Global vertex fit</a:t>
            </a:r>
            <a:endParaRPr/>
          </a:p>
        </p:txBody>
      </p:sp>
      <p:sp>
        <p:nvSpPr>
          <p:cNvPr id="362" name="内容占位符 2"/>
          <p:cNvSpPr>
            <a:spLocks noGrp="1"/>
          </p:cNvSpPr>
          <p:nvPr>
            <p:ph idx="1"/>
          </p:nvPr>
        </p:nvSpPr>
        <p:spPr>
          <a:xfrm>
            <a:off x="500130" y="1048636"/>
            <a:ext cx="11270794" cy="928740"/>
          </a:xfrm>
        </p:spPr>
        <p:txBody>
          <a:bodyPr>
            <a:noAutofit/>
          </a:bodyPr>
          <a:lstStyle/>
          <a:p>
            <a:pPr>
              <a:buFont typeface="Arial" charset="0"/>
              <a:buChar char="•"/>
            </a:pPr>
            <a:r>
              <a:rPr sz="2000"/>
              <a:t>It gives a slight improvement to the invariant mass resolution of long-lived particles after fit, and achieves a 1% higher efficiency compared to the traditional method under the same event selection criteria.</a:t>
            </a:r>
            <a:endParaRPr/>
          </a:p>
        </p:txBody>
      </p:sp>
      <p:sp>
        <p:nvSpPr>
          <p:cNvPr id="363" name="文本框 362"/>
          <p:cNvSpPr txBox="1"/>
          <p:nvPr/>
        </p:nvSpPr>
        <p:spPr>
          <a:xfrm>
            <a:off x="2029686" y="2454641"/>
            <a:ext cx="1987550" cy="450850"/>
          </a:xfrm>
          <a:prstGeom prst="rect">
            <a:avLst/>
          </a:prstGeom>
          <a:ln w="6350">
            <a:prstDash val="solid"/>
          </a:ln>
        </p:spPr>
        <p:txBody>
          <a:bodyPr wrap="none">
            <a:spAutoFit/>
          </a:bodyPr>
          <a:lstStyle/>
          <a:p>
            <a:r>
              <a:t>Invariant mass of </a:t>
            </a:r>
          </a:p>
        </p:txBody>
      </p:sp>
      <p:pic>
        <p:nvPicPr>
          <p:cNvPr id="364" name="图形 363"/>
          <p:cNvPicPr/>
          <p:nvPr/>
        </p:nvPicPr>
        <p:blipFill>
          <a:blip r:embed="rId3">
            <a:extLst>
              <a:ext uri="{96DAC541-7B7A-43D3-8B79-37D633B846F1}">
                <asvg:svgBlip xmlns:asvg="http://schemas.microsoft.com/office/drawing/2016/SVG/main" r:embed="rId4"/>
              </a:ext>
            </a:extLst>
          </a:blip>
          <a:stretch>
            <a:fillRect/>
          </a:stretch>
        </p:blipFill>
        <p:spPr>
          <a:xfrm>
            <a:off x="4064860" y="2579162"/>
            <a:ext cx="201809" cy="201809"/>
          </a:xfrm>
          <a:prstGeom prst="rect">
            <a:avLst/>
          </a:prstGeom>
        </p:spPr>
      </p:pic>
      <p:sp>
        <p:nvSpPr>
          <p:cNvPr id="365" name="文本框 364"/>
          <p:cNvSpPr txBox="1"/>
          <p:nvPr/>
        </p:nvSpPr>
        <p:spPr>
          <a:xfrm>
            <a:off x="1595002" y="6401841"/>
            <a:ext cx="9245600" cy="450850"/>
          </a:xfrm>
          <a:prstGeom prst="rect">
            <a:avLst/>
          </a:prstGeom>
          <a:ln w="6350">
            <a:prstDash val="solid"/>
          </a:ln>
        </p:spPr>
        <p:txBody>
          <a:bodyPr wrap="none">
            <a:spAutoFit/>
          </a:bodyPr>
          <a:lstStyle/>
          <a:p>
            <a:r>
              <a:rPr lang="en-US"/>
              <a:t>GlobalVertexFit </a:t>
            </a:r>
            <a:r>
              <a:t>selection efficiency</a:t>
            </a:r>
            <a:r>
              <a:rPr lang="zh-CN"/>
              <a:t>：</a:t>
            </a:r>
            <a:r>
              <a:rPr lang="en-US"/>
              <a:t>44.303%      VertexFit  </a:t>
            </a:r>
            <a:r>
              <a:t>selection efficiency</a:t>
            </a:r>
            <a:r>
              <a:rPr lang="zh-CN"/>
              <a:t>：</a:t>
            </a:r>
            <a:r>
              <a:rPr lang="en-US"/>
              <a:t>43.15% </a:t>
            </a:r>
            <a:endParaRPr/>
          </a:p>
        </p:txBody>
      </p:sp>
      <p:sp>
        <p:nvSpPr>
          <p:cNvPr id="366" name="文本框 365"/>
          <p:cNvSpPr txBox="1"/>
          <p:nvPr/>
        </p:nvSpPr>
        <p:spPr>
          <a:xfrm>
            <a:off x="3601072" y="4486027"/>
            <a:ext cx="1510000" cy="584200"/>
          </a:xfrm>
          <a:prstGeom prst="rect">
            <a:avLst/>
          </a:prstGeom>
        </p:spPr>
        <p:txBody>
          <a:bodyPr>
            <a:spAutoFit/>
          </a:bodyPr>
          <a:lstStyle/>
          <a:p>
            <a:pPr marL="0" indent="0" algn="l" defTabSz="914400">
              <a:lnSpc>
                <a:spcPct val="100000"/>
              </a:lnSpc>
              <a:spcBef>
                <a:spcPts val="0"/>
              </a:spcBef>
              <a:spcAft>
                <a:spcPts val="0"/>
              </a:spcAft>
            </a:pPr>
            <a:r>
              <a:rPr sz="1400">
                <a:solidFill>
                  <a:srgbClr val="C00000">
                    <a:alpha val="100000"/>
                  </a:srgbClr>
                </a:solidFill>
              </a:rPr>
              <a:t>Parameters after</a:t>
            </a:r>
            <a:endParaRPr/>
          </a:p>
          <a:p>
            <a:r>
              <a:rPr sz="1400">
                <a:solidFill>
                  <a:srgbClr val="C00000">
                    <a:alpha val="100000"/>
                  </a:srgbClr>
                </a:solidFill>
              </a:rPr>
              <a:t> Gaussian fitting</a:t>
            </a:r>
            <a:endParaRPr/>
          </a:p>
        </p:txBody>
      </p:sp>
      <p:cxnSp>
        <p:nvCxnSpPr>
          <p:cNvPr id="367" name="直线箭头连接符 366"/>
          <p:cNvCxnSpPr/>
          <p:nvPr/>
        </p:nvCxnSpPr>
        <p:spPr>
          <a:xfrm flipV="1">
            <a:off x="4239311" y="4100672"/>
            <a:ext cx="0" cy="306337"/>
          </a:xfrm>
          <a:prstGeom prst="straightConnector1">
            <a:avLst/>
          </a:prstGeom>
          <a:ln>
            <a:solidFill>
              <a:srgbClr val="C00000">
                <a:alpha val="100000"/>
              </a:srgbClr>
            </a:solidFill>
          </a:ln>
        </p:spPr>
        <p:style>
          <a:lnRef idx="1">
            <a:schemeClr val="accent3"/>
          </a:lnRef>
          <a:fillRef idx="0">
            <a:schemeClr val="accent3"/>
          </a:fillRef>
          <a:effectRef idx="0">
            <a:schemeClr val="accent3"/>
          </a:effectRef>
          <a:fontRef idx="minor">
            <a:schemeClr val="accent3"/>
          </a:fontRef>
        </p:style>
      </p:cxnSp>
      <p:cxnSp>
        <p:nvCxnSpPr>
          <p:cNvPr id="368" name="直线箭头连接符 367"/>
          <p:cNvCxnSpPr/>
          <p:nvPr/>
        </p:nvCxnSpPr>
        <p:spPr>
          <a:xfrm flipV="1">
            <a:off x="4239311" y="4090630"/>
            <a:ext cx="0" cy="395397"/>
          </a:xfrm>
          <a:prstGeom prst="straightConnector1">
            <a:avLst/>
          </a:prstGeom>
          <a:ln w="25400">
            <a:solidFill>
              <a:srgbClr val="C00000">
                <a:alpha val="100000"/>
              </a:srgbClr>
            </a:solidFill>
            <a:prstDash val="solid"/>
            <a:tailEnd type="triangle" w="med" len="med"/>
          </a:ln>
        </p:spPr>
      </p:cxnSp>
      <p:sp>
        <p:nvSpPr>
          <p:cNvPr id="369" name="文本框 368"/>
          <p:cNvSpPr txBox="1"/>
          <p:nvPr/>
        </p:nvSpPr>
        <p:spPr>
          <a:xfrm>
            <a:off x="8029147" y="2454641"/>
            <a:ext cx="1987550" cy="450850"/>
          </a:xfrm>
          <a:prstGeom prst="rect">
            <a:avLst/>
          </a:prstGeom>
          <a:ln w="6350">
            <a:prstDash val="solid"/>
          </a:ln>
        </p:spPr>
        <p:txBody>
          <a:bodyPr wrap="none">
            <a:spAutoFit/>
          </a:bodyPr>
          <a:lstStyle/>
          <a:p>
            <a:r>
              <a:t>Invariant mass of </a:t>
            </a:r>
          </a:p>
        </p:txBody>
      </p:sp>
      <p:pic>
        <p:nvPicPr>
          <p:cNvPr id="370" name="图形 369"/>
          <p:cNvPicPr/>
          <p:nvPr/>
        </p:nvPicPr>
        <p:blipFill>
          <a:blip r:embed="rId5">
            <a:extLst>
              <a:ext uri="{96DAC541-7B7A-43D3-8B79-37D633B846F1}">
                <asvg:svgBlip xmlns:asvg="http://schemas.microsoft.com/office/drawing/2016/SVG/main" r:embed="rId6"/>
              </a:ext>
            </a:extLst>
          </a:blip>
          <a:stretch>
            <a:fillRect/>
          </a:stretch>
        </p:blipFill>
        <p:spPr>
          <a:xfrm>
            <a:off x="9927797" y="2579162"/>
            <a:ext cx="196867" cy="201807"/>
          </a:xfrm>
          <a:prstGeom prst="rect">
            <a:avLst/>
          </a:prstGeom>
        </p:spPr>
      </p:pic>
      <p:pic>
        <p:nvPicPr>
          <p:cNvPr id="371" name="图片 370"/>
          <p:cNvPicPr>
            <a:picLocks noChangeAspect="1"/>
          </p:cNvPicPr>
          <p:nvPr/>
        </p:nvPicPr>
        <p:blipFill>
          <a:blip r:embed="rId7"/>
          <a:stretch>
            <a:fillRect/>
          </a:stretch>
        </p:blipFill>
        <p:spPr>
          <a:xfrm>
            <a:off x="6696339" y="2957543"/>
            <a:ext cx="4559126" cy="3475244"/>
          </a:xfrm>
          <a:prstGeom prst="rect">
            <a:avLst/>
          </a:prstGeom>
        </p:spPr>
      </p:pic>
      <p:pic>
        <p:nvPicPr>
          <p:cNvPr id="372" name="图片 371"/>
          <p:cNvPicPr>
            <a:picLocks noChangeAspect="1"/>
          </p:cNvPicPr>
          <p:nvPr/>
        </p:nvPicPr>
        <p:blipFill>
          <a:blip r:embed="rId8"/>
          <a:stretch>
            <a:fillRect/>
          </a:stretch>
        </p:blipFill>
        <p:spPr>
          <a:xfrm>
            <a:off x="8397630" y="276124"/>
            <a:ext cx="3060334" cy="521535"/>
          </a:xfrm>
          <a:prstGeom prst="rect">
            <a:avLst/>
          </a:prstGeom>
        </p:spPr>
      </p:pic>
      <p:sp>
        <p:nvSpPr>
          <p:cNvPr id="373" name="文本框 372"/>
          <p:cNvSpPr txBox="1"/>
          <p:nvPr/>
        </p:nvSpPr>
        <p:spPr>
          <a:xfrm>
            <a:off x="9649942" y="4347906"/>
            <a:ext cx="1510000" cy="584200"/>
          </a:xfrm>
          <a:prstGeom prst="rect">
            <a:avLst/>
          </a:prstGeom>
        </p:spPr>
        <p:txBody>
          <a:bodyPr>
            <a:spAutoFit/>
          </a:bodyPr>
          <a:lstStyle/>
          <a:p>
            <a:pPr marL="0" indent="0" algn="l" defTabSz="914400">
              <a:lnSpc>
                <a:spcPct val="100000"/>
              </a:lnSpc>
              <a:spcBef>
                <a:spcPts val="0"/>
              </a:spcBef>
              <a:spcAft>
                <a:spcPts val="0"/>
              </a:spcAft>
            </a:pPr>
            <a:r>
              <a:rPr sz="1400">
                <a:solidFill>
                  <a:srgbClr val="C00000">
                    <a:alpha val="100000"/>
                  </a:srgbClr>
                </a:solidFill>
              </a:rPr>
              <a:t>Parameters after</a:t>
            </a:r>
            <a:endParaRPr/>
          </a:p>
          <a:p>
            <a:r>
              <a:rPr sz="1400">
                <a:solidFill>
                  <a:srgbClr val="C00000">
                    <a:alpha val="100000"/>
                  </a:srgbClr>
                </a:solidFill>
              </a:rPr>
              <a:t> Gaussian fitting</a:t>
            </a:r>
            <a:endParaRPr/>
          </a:p>
        </p:txBody>
      </p:sp>
      <p:cxnSp>
        <p:nvCxnSpPr>
          <p:cNvPr id="374" name="直线箭头连接符 373"/>
          <p:cNvCxnSpPr/>
          <p:nvPr/>
        </p:nvCxnSpPr>
        <p:spPr>
          <a:xfrm flipV="1">
            <a:off x="10288181" y="3962551"/>
            <a:ext cx="0" cy="306337"/>
          </a:xfrm>
          <a:prstGeom prst="straightConnector1">
            <a:avLst/>
          </a:prstGeom>
          <a:ln>
            <a:solidFill>
              <a:srgbClr val="C00000">
                <a:alpha val="100000"/>
              </a:srgbClr>
            </a:solidFill>
          </a:ln>
        </p:spPr>
        <p:style>
          <a:lnRef idx="1">
            <a:schemeClr val="accent3"/>
          </a:lnRef>
          <a:fillRef idx="0">
            <a:schemeClr val="accent3"/>
          </a:fillRef>
          <a:effectRef idx="0">
            <a:schemeClr val="accent3"/>
          </a:effectRef>
          <a:fontRef idx="minor">
            <a:schemeClr val="accent3"/>
          </a:fontRef>
        </p:style>
      </p:cxnSp>
      <p:cxnSp>
        <p:nvCxnSpPr>
          <p:cNvPr id="375" name="直线箭头连接符 374"/>
          <p:cNvCxnSpPr/>
          <p:nvPr/>
        </p:nvCxnSpPr>
        <p:spPr>
          <a:xfrm flipV="1">
            <a:off x="10288181" y="3952509"/>
            <a:ext cx="0" cy="395397"/>
          </a:xfrm>
          <a:prstGeom prst="straightConnector1">
            <a:avLst/>
          </a:prstGeom>
          <a:ln w="25400">
            <a:solidFill>
              <a:srgbClr val="C00000">
                <a:alpha val="100000"/>
              </a:srgbClr>
            </a:solidFill>
            <a:prstDash val="solid"/>
            <a:tailEnd type="triangle" w="med" len="med"/>
          </a:ln>
        </p:spPr>
      </p:cxnSp>
      <p:sp>
        <p:nvSpPr>
          <p:cNvPr id="376" name="灯片编号占位符 5"/>
          <p:cNvSpPr>
            <a:spLocks noGrp="1"/>
          </p:cNvSpPr>
          <p:nvPr>
            <p:ph type="sldNum" idx="12"/>
          </p:nvPr>
        </p:nvSpPr>
        <p:spPr/>
        <p:txBody>
          <a:bodyPr/>
          <a:lstStyle/>
          <a:p>
            <a:fld id="{2A18DFAB-279D-45FB-8988-01B47F34F95A}" type="slidenum">
              <a:rPr lang="en-US" altLang="zh-CN"/>
              <a:t>55</a:t>
            </a:fld>
            <a:endParaRPr lang="zh-CN"/>
          </a:p>
        </p:txBody>
      </p:sp>
      <p:sp>
        <p:nvSpPr>
          <p:cNvPr id="377" name="灯片编号占位符 5"/>
          <p:cNvSpPr>
            <a:spLocks noGrp="1"/>
          </p:cNvSpPr>
          <p:nvPr>
            <p:ph type="sldNum" idx="13"/>
          </p:nvPr>
        </p:nvSpPr>
        <p:spPr/>
        <p:txBody>
          <a:bodyPr/>
          <a:lstStyle/>
          <a:p>
            <a:fld id="{2A18DFAB-279D-45FB-8988-01B47F34F95A}" type="slidenum">
              <a:rPr lang="en-US" altLang="zh-CN"/>
              <a:t>55</a:t>
            </a:fld>
            <a:endParaRPr lang="zh-CN"/>
          </a:p>
        </p:txBody>
      </p:sp>
      <p:sp>
        <p:nvSpPr>
          <p:cNvPr id="378" name="灯片编号占位符 5"/>
          <p:cNvSpPr>
            <a:spLocks noGrp="1"/>
          </p:cNvSpPr>
          <p:nvPr>
            <p:ph type="sldNum" idx="14"/>
          </p:nvPr>
        </p:nvSpPr>
        <p:spPr/>
        <p:txBody>
          <a:bodyPr/>
          <a:lstStyle/>
          <a:p>
            <a:fld id="{2A18DFAB-279D-45FB-8988-01B47F34F95A}" type="slidenum">
              <a:rPr lang="en-US" altLang="zh-CN"/>
              <a:t>55</a:t>
            </a:fld>
            <a:endParaRPr lang="zh-CN"/>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 name="标题 1"/>
          <p:cNvSpPr>
            <a:spLocks noGrp="1"/>
          </p:cNvSpPr>
          <p:nvPr>
            <p:ph type="title" idx="4294967295"/>
          </p:nvPr>
        </p:nvSpPr>
        <p:spPr>
          <a:xfrm>
            <a:off x="500130" y="188421"/>
            <a:ext cx="11191740" cy="601126"/>
          </a:xfrm>
          <a:prstGeom prst="rect">
            <a:avLst/>
          </a:prstGeom>
        </p:spPr>
        <p:txBody>
          <a:bodyPr/>
          <a:lstStyle/>
          <a:p>
            <a:pPr>
              <a:buNone/>
            </a:pPr>
            <a:r>
              <a:rPr lang="en-US" dirty="0"/>
              <a:t>Global vertex fit</a:t>
            </a:r>
            <a:endParaRPr dirty="0"/>
          </a:p>
        </p:txBody>
      </p:sp>
      <p:pic>
        <p:nvPicPr>
          <p:cNvPr id="381" name="内容占位符 380"/>
          <p:cNvPicPr>
            <a:picLocks noGrp="1" noChangeAspect="1"/>
          </p:cNvPicPr>
          <p:nvPr>
            <p:ph idx="1"/>
          </p:nvPr>
        </p:nvPicPr>
        <p:blipFill>
          <a:blip r:embed="rId2"/>
          <a:srcRect t="7926" r="-231"/>
          <a:stretch>
            <a:fillRect/>
          </a:stretch>
        </p:blipFill>
        <p:spPr>
          <a:xfrm>
            <a:off x="374901" y="3590562"/>
            <a:ext cx="4279449" cy="3214294"/>
          </a:xfrm>
          <a:prstGeom prst="rect">
            <a:avLst/>
          </a:prstGeom>
        </p:spPr>
      </p:pic>
      <p:pic>
        <p:nvPicPr>
          <p:cNvPr id="382" name="图片 381"/>
          <p:cNvPicPr>
            <a:picLocks noChangeAspect="1"/>
          </p:cNvPicPr>
          <p:nvPr/>
        </p:nvPicPr>
        <p:blipFill>
          <a:blip r:embed="rId3"/>
          <a:srcRect t="7521" r="-2108"/>
          <a:stretch>
            <a:fillRect/>
          </a:stretch>
        </p:blipFill>
        <p:spPr>
          <a:xfrm>
            <a:off x="4743923" y="3624373"/>
            <a:ext cx="4307848" cy="3159372"/>
          </a:xfrm>
          <a:prstGeom prst="rect">
            <a:avLst/>
          </a:prstGeom>
        </p:spPr>
      </p:pic>
      <p:sp>
        <p:nvSpPr>
          <p:cNvPr id="383" name="内容占位符 2"/>
          <p:cNvSpPr txBox="1">
            <a:spLocks noGrp="1"/>
          </p:cNvSpPr>
          <p:nvPr/>
        </p:nvSpPr>
        <p:spPr>
          <a:xfrm>
            <a:off x="500130" y="1007444"/>
            <a:ext cx="11270793" cy="493938"/>
          </a:xfrm>
          <a:prstGeom prst="rect">
            <a:avLst/>
          </a:prstGeom>
          <a:ln/>
        </p:spPr>
        <p:txBody>
          <a:bodyPr vert="horz" lIns="91440" tIns="45720" rIns="91440" bIns="45720">
            <a:noAutofit/>
          </a:bodyPr>
          <a:lstStyle>
            <a:lvl1pPr marL="228600" lvl="0" indent="-228600" algn="l" defTabSz="914400">
              <a:lnSpc>
                <a:spcPct val="130000"/>
              </a:lnSpc>
              <a:spcBef>
                <a:spcPts val="1000"/>
              </a:spcBef>
              <a:buFont typeface="Arial" charset="0"/>
              <a:buChar char="•"/>
              <a:defRPr lang="zh-CN" sz="2000">
                <a:solidFill>
                  <a:srgbClr val="000000"/>
                </a:solidFill>
                <a:latin typeface="Arial"/>
                <a:ea typeface="Arial"/>
              </a:defRPr>
            </a:lvl1pPr>
            <a:lvl2pPr marL="685800" lvl="1" indent="-228600" algn="l" defTabSz="914400">
              <a:lnSpc>
                <a:spcPct val="130000"/>
              </a:lnSpc>
              <a:spcBef>
                <a:spcPts val="500"/>
              </a:spcBef>
              <a:buFont typeface="Arial" charset="0"/>
              <a:buChar char="•"/>
              <a:defRPr lang="zh-CN" sz="2000">
                <a:solidFill>
                  <a:srgbClr val="000000"/>
                </a:solidFill>
                <a:latin typeface="Arial"/>
                <a:ea typeface="Arial"/>
              </a:defRPr>
            </a:lvl2pPr>
            <a:lvl3pPr marL="1143000" lvl="2" indent="-228600" algn="l" defTabSz="914400">
              <a:lnSpc>
                <a:spcPct val="130000"/>
              </a:lnSpc>
              <a:spcBef>
                <a:spcPts val="500"/>
              </a:spcBef>
              <a:buFont typeface="Arial" charset="0"/>
              <a:buChar char="•"/>
              <a:defRPr lang="zh-CN" sz="2000">
                <a:solidFill>
                  <a:srgbClr val="000000"/>
                </a:solidFill>
                <a:latin typeface="Arial"/>
                <a:ea typeface="Arial"/>
              </a:defRPr>
            </a:lvl3pPr>
            <a:lvl4pPr marL="1600200" lvl="3" indent="-228600" algn="l" defTabSz="914400">
              <a:lnSpc>
                <a:spcPct val="130000"/>
              </a:lnSpc>
              <a:spcBef>
                <a:spcPts val="500"/>
              </a:spcBef>
              <a:buFont typeface="Arial" charset="0"/>
              <a:buChar char="•"/>
              <a:defRPr lang="zh-CN" sz="2000">
                <a:solidFill>
                  <a:srgbClr val="000000"/>
                </a:solidFill>
                <a:latin typeface="Arial"/>
                <a:ea typeface="Arial"/>
              </a:defRPr>
            </a:lvl4pPr>
            <a:lvl5pPr marL="2057400" lvl="4" indent="-228600" algn="l" defTabSz="914400">
              <a:lnSpc>
                <a:spcPct val="130000"/>
              </a:lnSpc>
              <a:spcBef>
                <a:spcPts val="500"/>
              </a:spcBef>
              <a:buFont typeface="Arial" charset="0"/>
              <a:buChar char="•"/>
              <a:defRPr lang="zh-CN" sz="2000">
                <a:solidFill>
                  <a:srgbClr val="000000"/>
                </a:solidFill>
                <a:latin typeface="Arial"/>
                <a:ea typeface="Arial"/>
              </a:defRPr>
            </a:lvl5pPr>
            <a:lvl6pPr marL="2514600" lvl="5" indent="-228600" algn="l" defTabSz="914400">
              <a:lnSpc>
                <a:spcPct val="130000"/>
              </a:lnSpc>
              <a:spcBef>
                <a:spcPts val="500"/>
              </a:spcBef>
              <a:buFont typeface="Arial" charset="0"/>
              <a:buChar char="•"/>
              <a:defRPr sz="1800" kern="1200">
                <a:solidFill>
                  <a:srgbClr val="000000"/>
                </a:solidFill>
                <a:latin typeface="Arial"/>
                <a:ea typeface="Microsoft YaHei"/>
              </a:defRPr>
            </a:lvl6pPr>
            <a:lvl7pPr marL="2971800" lvl="6" indent="-228600" algn="l" defTabSz="914400">
              <a:lnSpc>
                <a:spcPct val="130000"/>
              </a:lnSpc>
              <a:spcBef>
                <a:spcPts val="500"/>
              </a:spcBef>
              <a:buFont typeface="Arial" charset="0"/>
              <a:buChar char="•"/>
              <a:defRPr sz="1800" kern="1200">
                <a:solidFill>
                  <a:srgbClr val="000000"/>
                </a:solidFill>
                <a:latin typeface="Arial"/>
                <a:ea typeface="Microsoft YaHei"/>
              </a:defRPr>
            </a:lvl7pPr>
            <a:lvl8pPr marL="3429000" lvl="7" indent="-228600" algn="l" defTabSz="914400">
              <a:lnSpc>
                <a:spcPct val="130000"/>
              </a:lnSpc>
              <a:spcBef>
                <a:spcPts val="500"/>
              </a:spcBef>
              <a:buFont typeface="Arial" charset="0"/>
              <a:buChar char="•"/>
              <a:defRPr sz="1800" kern="1200">
                <a:solidFill>
                  <a:srgbClr val="000000"/>
                </a:solidFill>
                <a:latin typeface="Arial"/>
                <a:ea typeface="Microsoft YaHei"/>
              </a:defRPr>
            </a:lvl8pPr>
            <a:lvl9pPr marL="3886200" lvl="8" indent="-228600" algn="l" defTabSz="914400">
              <a:lnSpc>
                <a:spcPct val="130000"/>
              </a:lnSpc>
              <a:spcBef>
                <a:spcPts val="500"/>
              </a:spcBef>
              <a:buFont typeface="Arial" charset="0"/>
              <a:buChar char="•"/>
              <a:defRPr sz="1800" kern="1200">
                <a:solidFill>
                  <a:srgbClr val="000000"/>
                </a:solidFill>
                <a:latin typeface="Arial"/>
                <a:ea typeface="Microsoft YaHei"/>
              </a:defRPr>
            </a:lvl9pPr>
          </a:lstStyle>
          <a:p>
            <a:pPr marL="228600" indent="-228600" algn="l" defTabSz="914400">
              <a:lnSpc>
                <a:spcPct val="130000"/>
              </a:lnSpc>
              <a:spcBef>
                <a:spcPts val="1000"/>
              </a:spcBef>
              <a:buFont typeface="Arial" charset="0"/>
              <a:buChar char="•"/>
              <a:defRPr lang="zh-CN" sz="2000">
                <a:solidFill>
                  <a:srgbClr val="000000">
                    <a:alpha val="100000"/>
                  </a:srgbClr>
                </a:solidFill>
                <a:latin typeface="Arial"/>
                <a:ea typeface="Arial"/>
              </a:defRPr>
            </a:pPr>
            <a:r>
              <a:rPr sz="1800"/>
              <a:t>The traditional vertex fitting algorithm assumes that photons originate from the interaction point. </a:t>
            </a:r>
            <a:endParaRPr/>
          </a:p>
        </p:txBody>
      </p:sp>
      <p:sp>
        <p:nvSpPr>
          <p:cNvPr id="384" name="文本框 383"/>
          <p:cNvSpPr txBox="1"/>
          <p:nvPr/>
        </p:nvSpPr>
        <p:spPr>
          <a:xfrm>
            <a:off x="770784" y="1501382"/>
            <a:ext cx="8159750" cy="1517650"/>
          </a:xfrm>
          <a:prstGeom prst="rect">
            <a:avLst/>
          </a:prstGeom>
          <a:ln w="6350">
            <a:prstDash val="solid"/>
          </a:ln>
        </p:spPr>
        <p:txBody>
          <a:bodyPr wrap="square">
            <a:spAutoFit/>
          </a:bodyPr>
          <a:lstStyle/>
          <a:p>
            <a:r>
              <a:rPr sz="1800"/>
              <a:t>In contrast, the global vertex fit adds constraints using the vector triangle shown in the right figure, ensuring that photons originate from the decay vertex.This leads to a significant improvement in the resolution of long-lived particles such as the sigma.It also improves the efficiency of event selection.</a:t>
            </a:r>
            <a:endParaRPr/>
          </a:p>
        </p:txBody>
      </p:sp>
      <p:sp>
        <p:nvSpPr>
          <p:cNvPr id="385" name="文本框 384"/>
          <p:cNvSpPr txBox="1"/>
          <p:nvPr/>
        </p:nvSpPr>
        <p:spPr>
          <a:xfrm>
            <a:off x="1520851" y="3173523"/>
            <a:ext cx="1987550" cy="450850"/>
          </a:xfrm>
          <a:prstGeom prst="rect">
            <a:avLst/>
          </a:prstGeom>
          <a:ln w="6350">
            <a:prstDash val="solid"/>
          </a:ln>
        </p:spPr>
        <p:txBody>
          <a:bodyPr wrap="none">
            <a:spAutoFit/>
          </a:bodyPr>
          <a:lstStyle/>
          <a:p>
            <a:r>
              <a:t>Invariant mass of </a:t>
            </a:r>
          </a:p>
        </p:txBody>
      </p:sp>
      <p:sp>
        <p:nvSpPr>
          <p:cNvPr id="386" name="文本框 385"/>
          <p:cNvSpPr txBox="1"/>
          <p:nvPr/>
        </p:nvSpPr>
        <p:spPr>
          <a:xfrm>
            <a:off x="3037807" y="4950474"/>
            <a:ext cx="1510000" cy="584200"/>
          </a:xfrm>
          <a:prstGeom prst="rect">
            <a:avLst/>
          </a:prstGeom>
        </p:spPr>
        <p:txBody>
          <a:bodyPr>
            <a:spAutoFit/>
          </a:bodyPr>
          <a:lstStyle/>
          <a:p>
            <a:pPr marL="0" indent="0" algn="l" defTabSz="914400">
              <a:lnSpc>
                <a:spcPct val="100000"/>
              </a:lnSpc>
              <a:spcBef>
                <a:spcPts val="0"/>
              </a:spcBef>
              <a:spcAft>
                <a:spcPts val="0"/>
              </a:spcAft>
            </a:pPr>
            <a:r>
              <a:rPr sz="1400">
                <a:solidFill>
                  <a:srgbClr val="C00000">
                    <a:alpha val="100000"/>
                  </a:srgbClr>
                </a:solidFill>
              </a:rPr>
              <a:t>Parameters after</a:t>
            </a:r>
            <a:endParaRPr/>
          </a:p>
          <a:p>
            <a:r>
              <a:rPr sz="1400">
                <a:solidFill>
                  <a:srgbClr val="C00000">
                    <a:alpha val="100000"/>
                  </a:srgbClr>
                </a:solidFill>
              </a:rPr>
              <a:t> Gaussian fitting</a:t>
            </a:r>
            <a:endParaRPr/>
          </a:p>
        </p:txBody>
      </p:sp>
      <p:cxnSp>
        <p:nvCxnSpPr>
          <p:cNvPr id="387" name="直线箭头连接符 386"/>
          <p:cNvCxnSpPr/>
          <p:nvPr/>
        </p:nvCxnSpPr>
        <p:spPr>
          <a:xfrm flipV="1">
            <a:off x="3676046" y="4565119"/>
            <a:ext cx="0" cy="306337"/>
          </a:xfrm>
          <a:prstGeom prst="straightConnector1">
            <a:avLst/>
          </a:prstGeom>
          <a:ln>
            <a:solidFill>
              <a:srgbClr val="C00000">
                <a:alpha val="100000"/>
              </a:srgbClr>
            </a:solidFill>
          </a:ln>
        </p:spPr>
        <p:style>
          <a:lnRef idx="1">
            <a:schemeClr val="accent3"/>
          </a:lnRef>
          <a:fillRef idx="0">
            <a:schemeClr val="accent3"/>
          </a:fillRef>
          <a:effectRef idx="0">
            <a:schemeClr val="accent3"/>
          </a:effectRef>
          <a:fontRef idx="minor">
            <a:schemeClr val="accent3"/>
          </a:fontRef>
        </p:style>
      </p:cxnSp>
      <p:cxnSp>
        <p:nvCxnSpPr>
          <p:cNvPr id="388" name="直线箭头连接符 387"/>
          <p:cNvCxnSpPr/>
          <p:nvPr/>
        </p:nvCxnSpPr>
        <p:spPr>
          <a:xfrm flipV="1">
            <a:off x="3676046" y="4555077"/>
            <a:ext cx="0" cy="395397"/>
          </a:xfrm>
          <a:prstGeom prst="straightConnector1">
            <a:avLst/>
          </a:prstGeom>
          <a:ln w="25400">
            <a:solidFill>
              <a:srgbClr val="C00000">
                <a:alpha val="100000"/>
              </a:srgbClr>
            </a:solidFill>
            <a:prstDash val="solid"/>
            <a:tailEnd type="triangle" w="med" len="med"/>
          </a:ln>
        </p:spPr>
      </p:cxnSp>
      <p:sp>
        <p:nvSpPr>
          <p:cNvPr id="389" name="文本框 388"/>
          <p:cNvSpPr txBox="1"/>
          <p:nvPr/>
        </p:nvSpPr>
        <p:spPr>
          <a:xfrm>
            <a:off x="7420534" y="4960516"/>
            <a:ext cx="1510000" cy="584200"/>
          </a:xfrm>
          <a:prstGeom prst="rect">
            <a:avLst/>
          </a:prstGeom>
        </p:spPr>
        <p:txBody>
          <a:bodyPr>
            <a:spAutoFit/>
          </a:bodyPr>
          <a:lstStyle/>
          <a:p>
            <a:pPr marL="0" indent="0" algn="l" defTabSz="914400">
              <a:lnSpc>
                <a:spcPct val="100000"/>
              </a:lnSpc>
              <a:spcBef>
                <a:spcPts val="0"/>
              </a:spcBef>
              <a:spcAft>
                <a:spcPts val="0"/>
              </a:spcAft>
            </a:pPr>
            <a:r>
              <a:rPr sz="1400">
                <a:solidFill>
                  <a:srgbClr val="C00000">
                    <a:alpha val="100000"/>
                  </a:srgbClr>
                </a:solidFill>
              </a:rPr>
              <a:t>Parameters after</a:t>
            </a:r>
            <a:endParaRPr/>
          </a:p>
          <a:p>
            <a:r>
              <a:rPr sz="1400">
                <a:solidFill>
                  <a:srgbClr val="C00000">
                    <a:alpha val="100000"/>
                  </a:srgbClr>
                </a:solidFill>
              </a:rPr>
              <a:t> Gaussian fitting</a:t>
            </a:r>
            <a:endParaRPr/>
          </a:p>
        </p:txBody>
      </p:sp>
      <p:cxnSp>
        <p:nvCxnSpPr>
          <p:cNvPr id="390" name="直线箭头连接符 389"/>
          <p:cNvCxnSpPr/>
          <p:nvPr/>
        </p:nvCxnSpPr>
        <p:spPr>
          <a:xfrm flipV="1">
            <a:off x="8058773" y="4575161"/>
            <a:ext cx="0" cy="306337"/>
          </a:xfrm>
          <a:prstGeom prst="straightConnector1">
            <a:avLst/>
          </a:prstGeom>
          <a:ln>
            <a:solidFill>
              <a:srgbClr val="C00000">
                <a:alpha val="100000"/>
              </a:srgbClr>
            </a:solidFill>
          </a:ln>
        </p:spPr>
        <p:style>
          <a:lnRef idx="1">
            <a:schemeClr val="accent3"/>
          </a:lnRef>
          <a:fillRef idx="0">
            <a:schemeClr val="accent3"/>
          </a:fillRef>
          <a:effectRef idx="0">
            <a:schemeClr val="accent3"/>
          </a:effectRef>
          <a:fontRef idx="minor">
            <a:schemeClr val="accent3"/>
          </a:fontRef>
        </p:style>
      </p:cxnSp>
      <p:cxnSp>
        <p:nvCxnSpPr>
          <p:cNvPr id="391" name="直线箭头连接符 390"/>
          <p:cNvCxnSpPr/>
          <p:nvPr/>
        </p:nvCxnSpPr>
        <p:spPr>
          <a:xfrm flipV="1">
            <a:off x="8058773" y="4565119"/>
            <a:ext cx="0" cy="395397"/>
          </a:xfrm>
          <a:prstGeom prst="straightConnector1">
            <a:avLst/>
          </a:prstGeom>
          <a:ln w="25400">
            <a:solidFill>
              <a:srgbClr val="C00000">
                <a:alpha val="100000"/>
              </a:srgbClr>
            </a:solidFill>
            <a:prstDash val="solid"/>
            <a:tailEnd type="triangle" w="med" len="med"/>
          </a:ln>
        </p:spPr>
      </p:cxnSp>
      <p:pic>
        <p:nvPicPr>
          <p:cNvPr id="392" name="图形 391"/>
          <p:cNvPicPr/>
          <p:nvPr/>
        </p:nvPicPr>
        <p:blipFill>
          <a:blip r:embed="rId4">
            <a:extLst>
              <a:ext uri="{96DAC541-7B7A-43D3-8B79-37D633B846F1}">
                <asvg:svgBlip xmlns:asvg="http://schemas.microsoft.com/office/drawing/2016/SVG/main" r:embed="rId5"/>
              </a:ext>
            </a:extLst>
          </a:blip>
          <a:stretch>
            <a:fillRect/>
          </a:stretch>
        </p:blipFill>
        <p:spPr>
          <a:xfrm>
            <a:off x="3444960" y="3272644"/>
            <a:ext cx="373272" cy="227209"/>
          </a:xfrm>
          <a:prstGeom prst="rect">
            <a:avLst/>
          </a:prstGeom>
        </p:spPr>
      </p:pic>
      <p:sp>
        <p:nvSpPr>
          <p:cNvPr id="393" name="文本框 392"/>
          <p:cNvSpPr txBox="1"/>
          <p:nvPr/>
        </p:nvSpPr>
        <p:spPr>
          <a:xfrm>
            <a:off x="5563707" y="3173523"/>
            <a:ext cx="2051050" cy="450850"/>
          </a:xfrm>
          <a:prstGeom prst="rect">
            <a:avLst/>
          </a:prstGeom>
          <a:ln w="6350">
            <a:prstDash val="solid"/>
          </a:ln>
        </p:spPr>
        <p:txBody>
          <a:bodyPr wrap="none">
            <a:spAutoFit/>
          </a:bodyPr>
          <a:lstStyle/>
          <a:p>
            <a:r>
              <a:t>Invariant mass of  </a:t>
            </a:r>
          </a:p>
        </p:txBody>
      </p:sp>
      <p:pic>
        <p:nvPicPr>
          <p:cNvPr id="394" name="图形 393"/>
          <p:cNvPicPr/>
          <p:nvPr/>
        </p:nvPicPr>
        <p:blipFill>
          <a:blip r:embed="rId6">
            <a:extLst>
              <a:ext uri="{96DAC541-7B7A-43D3-8B79-37D633B846F1}">
                <asvg:svgBlip xmlns:asvg="http://schemas.microsoft.com/office/drawing/2016/SVG/main" r:embed="rId7"/>
              </a:ext>
            </a:extLst>
          </a:blip>
          <a:stretch>
            <a:fillRect/>
          </a:stretch>
        </p:blipFill>
        <p:spPr>
          <a:xfrm>
            <a:off x="7516652" y="3192573"/>
            <a:ext cx="371154" cy="327720"/>
          </a:xfrm>
          <a:prstGeom prst="rect">
            <a:avLst/>
          </a:prstGeom>
        </p:spPr>
      </p:pic>
      <p:pic>
        <p:nvPicPr>
          <p:cNvPr id="395" name="图片 394"/>
          <p:cNvPicPr>
            <a:picLocks noChangeAspect="1"/>
          </p:cNvPicPr>
          <p:nvPr/>
        </p:nvPicPr>
        <p:blipFill>
          <a:blip r:embed="rId8"/>
          <a:stretch>
            <a:fillRect/>
          </a:stretch>
        </p:blipFill>
        <p:spPr>
          <a:xfrm>
            <a:off x="9533018" y="1409225"/>
            <a:ext cx="2374752" cy="2239105"/>
          </a:xfrm>
          <a:prstGeom prst="rect">
            <a:avLst/>
          </a:prstGeom>
        </p:spPr>
      </p:pic>
      <p:pic>
        <p:nvPicPr>
          <p:cNvPr id="396" name="图片 395"/>
          <p:cNvPicPr>
            <a:picLocks noChangeAspect="1"/>
          </p:cNvPicPr>
          <p:nvPr/>
        </p:nvPicPr>
        <p:blipFill>
          <a:blip r:embed="rId9"/>
          <a:stretch>
            <a:fillRect/>
          </a:stretch>
        </p:blipFill>
        <p:spPr>
          <a:xfrm>
            <a:off x="8690828" y="273741"/>
            <a:ext cx="3216942" cy="480579"/>
          </a:xfrm>
          <a:prstGeom prst="rect">
            <a:avLst/>
          </a:prstGeom>
        </p:spPr>
      </p:pic>
      <p:sp>
        <p:nvSpPr>
          <p:cNvPr id="397" name="灯片编号占位符 5"/>
          <p:cNvSpPr>
            <a:spLocks noGrp="1"/>
          </p:cNvSpPr>
          <p:nvPr>
            <p:ph type="sldNum" idx="12"/>
          </p:nvPr>
        </p:nvSpPr>
        <p:spPr/>
        <p:txBody>
          <a:bodyPr/>
          <a:lstStyle/>
          <a:p>
            <a:fld id="{2A18DFAB-279D-45FB-8988-01B47F34F95A}" type="slidenum">
              <a:rPr lang="en-US" altLang="zh-CN"/>
              <a:t>56</a:t>
            </a:fld>
            <a:endParaRPr lang="zh-CN"/>
          </a:p>
        </p:txBody>
      </p:sp>
      <p:sp>
        <p:nvSpPr>
          <p:cNvPr id="398" name="灯片编号占位符 5"/>
          <p:cNvSpPr>
            <a:spLocks noGrp="1"/>
          </p:cNvSpPr>
          <p:nvPr>
            <p:ph type="sldNum" idx="13"/>
          </p:nvPr>
        </p:nvSpPr>
        <p:spPr/>
        <p:txBody>
          <a:bodyPr/>
          <a:lstStyle/>
          <a:p>
            <a:fld id="{2A18DFAB-279D-45FB-8988-01B47F34F95A}" type="slidenum">
              <a:rPr lang="en-US" altLang="zh-CN"/>
              <a:t>56</a:t>
            </a:fld>
            <a:endParaRPr lang="zh-CN"/>
          </a:p>
        </p:txBody>
      </p:sp>
      <p:sp>
        <p:nvSpPr>
          <p:cNvPr id="399" name="灯片编号占位符 5"/>
          <p:cNvSpPr>
            <a:spLocks noGrp="1"/>
          </p:cNvSpPr>
          <p:nvPr>
            <p:ph type="sldNum" idx="14"/>
          </p:nvPr>
        </p:nvSpPr>
        <p:spPr/>
        <p:txBody>
          <a:bodyPr/>
          <a:lstStyle/>
          <a:p>
            <a:endParaRPr lang="zh-CN" dirty="0"/>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 name="标题 1"/>
          <p:cNvSpPr>
            <a:spLocks noGrp="1"/>
          </p:cNvSpPr>
          <p:nvPr>
            <p:ph type="title" idx="4294967295"/>
          </p:nvPr>
        </p:nvSpPr>
        <p:spPr>
          <a:xfrm>
            <a:off x="500130" y="28707"/>
            <a:ext cx="11191740" cy="601126"/>
          </a:xfrm>
          <a:prstGeom prst="rect">
            <a:avLst/>
          </a:prstGeom>
        </p:spPr>
        <p:txBody>
          <a:bodyPr/>
          <a:lstStyle/>
          <a:p>
            <a:pPr>
              <a:buNone/>
            </a:pPr>
            <a:r>
              <a:rPr lang="en-US" dirty="0"/>
              <a:t>Track finding</a:t>
            </a:r>
            <a:endParaRPr dirty="0"/>
          </a:p>
        </p:txBody>
      </p:sp>
      <p:sp>
        <p:nvSpPr>
          <p:cNvPr id="402" name="内容占位符 2"/>
          <p:cNvSpPr>
            <a:spLocks noGrp="1"/>
          </p:cNvSpPr>
          <p:nvPr>
            <p:ph idx="1"/>
          </p:nvPr>
        </p:nvSpPr>
        <p:spPr>
          <a:xfrm>
            <a:off x="500130" y="1246076"/>
            <a:ext cx="11191740" cy="483388"/>
          </a:xfrm>
        </p:spPr>
        <p:txBody>
          <a:bodyPr>
            <a:normAutofit lnSpcReduction="10000"/>
          </a:bodyPr>
          <a:lstStyle/>
          <a:p>
            <a:pPr>
              <a:buFont typeface="Arial" charset="0"/>
              <a:buChar char="•"/>
            </a:pPr>
            <a:r>
              <a:rPr lang="en-US"/>
              <a:t>Improved performance for long-lived particles</a:t>
            </a:r>
            <a:endParaRPr/>
          </a:p>
          <a:p>
            <a:pPr>
              <a:buFont typeface="Arial" charset="0"/>
              <a:buChar char="•"/>
            </a:pPr>
            <a:endParaRPr lang="en-US"/>
          </a:p>
        </p:txBody>
      </p:sp>
      <p:sp>
        <p:nvSpPr>
          <p:cNvPr id="403" name="文本框 402"/>
          <p:cNvSpPr txBox="1"/>
          <p:nvPr/>
        </p:nvSpPr>
        <p:spPr>
          <a:xfrm>
            <a:off x="539899" y="1806090"/>
            <a:ext cx="996950" cy="406400"/>
          </a:xfrm>
          <a:prstGeom prst="rect">
            <a:avLst/>
          </a:prstGeom>
          <a:ln w="12700">
            <a:prstDash val="solid"/>
            <a:miter lim="800000"/>
          </a:ln>
        </p:spPr>
        <p:txBody>
          <a:bodyPr wrap="none">
            <a:spAutoFit/>
          </a:bodyPr>
          <a:lstStyle/>
          <a:p>
            <a:r>
              <a:rPr lang="zh-CN" sz="1600"/>
              <a:t>共形变换</a:t>
            </a:r>
            <a:endParaRPr/>
          </a:p>
        </p:txBody>
      </p:sp>
      <p:cxnSp>
        <p:nvCxnSpPr>
          <p:cNvPr id="404" name="直线箭头连接符 403"/>
          <p:cNvCxnSpPr/>
          <p:nvPr/>
        </p:nvCxnSpPr>
        <p:spPr>
          <a:xfrm>
            <a:off x="1536849" y="2009290"/>
            <a:ext cx="369881" cy="0"/>
          </a:xfrm>
          <a:prstGeom prst="straightConnector1">
            <a:avLst/>
          </a:prstGeom>
          <a:ln w="25400">
            <a:solidFill>
              <a:srgbClr val="000000">
                <a:alpha val="100000"/>
              </a:srgbClr>
            </a:solidFill>
            <a:prstDash val="solid"/>
            <a:headEnd/>
            <a:tailEnd type="triangle"/>
          </a:ln>
        </p:spPr>
      </p:cxnSp>
      <p:sp>
        <p:nvSpPr>
          <p:cNvPr id="405" name="文本框 404"/>
          <p:cNvSpPr txBox="1"/>
          <p:nvPr/>
        </p:nvSpPr>
        <p:spPr>
          <a:xfrm>
            <a:off x="1906730" y="1806090"/>
            <a:ext cx="2622550" cy="406400"/>
          </a:xfrm>
          <a:prstGeom prst="rect">
            <a:avLst/>
          </a:prstGeom>
          <a:ln w="12700">
            <a:prstDash val="solid"/>
            <a:miter lim="800000"/>
          </a:ln>
        </p:spPr>
        <p:txBody>
          <a:bodyPr wrap="none">
            <a:spAutoFit/>
          </a:bodyPr>
          <a:lstStyle/>
          <a:p>
            <a:r>
              <a:rPr lang="zh-CN" sz="1600"/>
              <a:t>寻找共形平面上的直线径迹</a:t>
            </a:r>
            <a:endParaRPr/>
          </a:p>
        </p:txBody>
      </p:sp>
      <p:cxnSp>
        <p:nvCxnSpPr>
          <p:cNvPr id="406" name="直线箭头连接符 405"/>
          <p:cNvCxnSpPr/>
          <p:nvPr/>
        </p:nvCxnSpPr>
        <p:spPr>
          <a:xfrm>
            <a:off x="4529280" y="2009290"/>
            <a:ext cx="369881" cy="0"/>
          </a:xfrm>
          <a:prstGeom prst="straightConnector1">
            <a:avLst/>
          </a:prstGeom>
          <a:ln w="25400">
            <a:solidFill>
              <a:srgbClr val="000000">
                <a:alpha val="100000"/>
              </a:srgbClr>
            </a:solidFill>
            <a:prstDash val="solid"/>
            <a:headEnd/>
            <a:tailEnd type="triangle"/>
          </a:ln>
        </p:spPr>
      </p:cxnSp>
      <p:sp>
        <p:nvSpPr>
          <p:cNvPr id="407" name="文本框 406"/>
          <p:cNvSpPr txBox="1"/>
          <p:nvPr/>
        </p:nvSpPr>
        <p:spPr>
          <a:xfrm>
            <a:off x="4899161" y="1806090"/>
            <a:ext cx="1606550" cy="406400"/>
          </a:xfrm>
          <a:prstGeom prst="rect">
            <a:avLst/>
          </a:prstGeom>
          <a:ln w="12700">
            <a:prstDash val="solid"/>
            <a:miter lim="800000"/>
          </a:ln>
        </p:spPr>
        <p:txBody>
          <a:bodyPr wrap="none">
            <a:spAutoFit/>
          </a:bodyPr>
          <a:lstStyle/>
          <a:p>
            <a:r>
              <a:rPr lang="zh-CN" sz="1600"/>
              <a:t>匹配漂移室斜丝</a:t>
            </a:r>
            <a:endParaRPr/>
          </a:p>
        </p:txBody>
      </p:sp>
      <p:sp>
        <p:nvSpPr>
          <p:cNvPr id="408" name="文本框 407"/>
          <p:cNvSpPr txBox="1"/>
          <p:nvPr/>
        </p:nvSpPr>
        <p:spPr>
          <a:xfrm>
            <a:off x="6875592" y="1806090"/>
            <a:ext cx="3841750" cy="406400"/>
          </a:xfrm>
          <a:prstGeom prst="rect">
            <a:avLst/>
          </a:prstGeom>
          <a:ln w="12700">
            <a:prstDash val="solid"/>
            <a:miter lim="800000"/>
          </a:ln>
        </p:spPr>
        <p:txBody>
          <a:bodyPr wrap="none">
            <a:spAutoFit/>
          </a:bodyPr>
          <a:lstStyle/>
          <a:p>
            <a:r>
              <a:rPr lang="zh-CN" sz="1600"/>
              <a:t>对远离对撞点处产生的末态粒子效果不佳</a:t>
            </a:r>
            <a:endParaRPr/>
          </a:p>
        </p:txBody>
      </p:sp>
      <p:sp>
        <p:nvSpPr>
          <p:cNvPr id="409" name="文本框 408"/>
          <p:cNvSpPr txBox="1"/>
          <p:nvPr/>
        </p:nvSpPr>
        <p:spPr>
          <a:xfrm>
            <a:off x="539899" y="2212490"/>
            <a:ext cx="9328150" cy="406400"/>
          </a:xfrm>
          <a:prstGeom prst="rect">
            <a:avLst/>
          </a:prstGeom>
          <a:ln w="12700">
            <a:prstDash val="solid"/>
            <a:miter lim="800000"/>
          </a:ln>
        </p:spPr>
        <p:txBody>
          <a:bodyPr wrap="none">
            <a:spAutoFit/>
          </a:bodyPr>
          <a:lstStyle/>
          <a:p>
            <a:r>
              <a:rPr lang="zh-CN" sz="1600"/>
              <a:t>新增针对远离对撞点径迹的重建补充算法，未使用或重建质量不佳径迹上的击中作为输入进行二次寻迹</a:t>
            </a:r>
            <a:endParaRPr/>
          </a:p>
        </p:txBody>
      </p:sp>
      <p:sp>
        <p:nvSpPr>
          <p:cNvPr id="410" name="文本框 409"/>
          <p:cNvSpPr txBox="1"/>
          <p:nvPr/>
        </p:nvSpPr>
        <p:spPr>
          <a:xfrm>
            <a:off x="4086361" y="2618890"/>
            <a:ext cx="996950" cy="406400"/>
          </a:xfrm>
          <a:prstGeom prst="rect">
            <a:avLst/>
          </a:prstGeom>
          <a:ln w="12700">
            <a:prstDash val="solid"/>
            <a:miter lim="800000"/>
          </a:ln>
        </p:spPr>
        <p:txBody>
          <a:bodyPr wrap="none">
            <a:spAutoFit/>
          </a:bodyPr>
          <a:lstStyle/>
          <a:p>
            <a:r>
              <a:rPr lang="zh-CN" sz="1600"/>
              <a:t>共形变换</a:t>
            </a:r>
            <a:endParaRPr/>
          </a:p>
        </p:txBody>
      </p:sp>
      <p:cxnSp>
        <p:nvCxnSpPr>
          <p:cNvPr id="411" name="直线箭头连接符 410"/>
          <p:cNvCxnSpPr/>
          <p:nvPr/>
        </p:nvCxnSpPr>
        <p:spPr>
          <a:xfrm>
            <a:off x="5083311" y="2822090"/>
            <a:ext cx="369881" cy="0"/>
          </a:xfrm>
          <a:prstGeom prst="straightConnector1">
            <a:avLst/>
          </a:prstGeom>
          <a:ln w="25400">
            <a:solidFill>
              <a:srgbClr val="000000">
                <a:alpha val="100000"/>
              </a:srgbClr>
            </a:solidFill>
            <a:prstDash val="solid"/>
            <a:headEnd/>
            <a:tailEnd type="triangle"/>
          </a:ln>
        </p:spPr>
      </p:cxnSp>
      <p:sp>
        <p:nvSpPr>
          <p:cNvPr id="412" name="文本框 411"/>
          <p:cNvSpPr txBox="1"/>
          <p:nvPr/>
        </p:nvSpPr>
        <p:spPr>
          <a:xfrm>
            <a:off x="5453193" y="2618890"/>
            <a:ext cx="2622550" cy="406400"/>
          </a:xfrm>
          <a:prstGeom prst="rect">
            <a:avLst/>
          </a:prstGeom>
          <a:ln w="12700">
            <a:prstDash val="solid"/>
            <a:miter lim="800000"/>
          </a:ln>
        </p:spPr>
        <p:txBody>
          <a:bodyPr wrap="none">
            <a:spAutoFit/>
          </a:bodyPr>
          <a:lstStyle/>
          <a:p>
            <a:r>
              <a:rPr lang="zh-CN" sz="1600"/>
              <a:t>寻找共形平面上的直线径迹</a:t>
            </a:r>
            <a:endParaRPr/>
          </a:p>
        </p:txBody>
      </p:sp>
      <p:sp>
        <p:nvSpPr>
          <p:cNvPr id="413" name="文本框 412"/>
          <p:cNvSpPr txBox="1"/>
          <p:nvPr/>
        </p:nvSpPr>
        <p:spPr>
          <a:xfrm>
            <a:off x="539899" y="2618890"/>
            <a:ext cx="1809750" cy="406400"/>
          </a:xfrm>
          <a:prstGeom prst="rect">
            <a:avLst/>
          </a:prstGeom>
          <a:ln w="12700">
            <a:prstDash val="solid"/>
            <a:miter lim="800000"/>
          </a:ln>
        </p:spPr>
        <p:txBody>
          <a:bodyPr wrap="none">
            <a:spAutoFit/>
          </a:bodyPr>
          <a:lstStyle/>
          <a:p>
            <a:r>
              <a:rPr lang="zh-CN" sz="1600"/>
              <a:t>寻找超层内径迹段</a:t>
            </a:r>
            <a:endParaRPr/>
          </a:p>
        </p:txBody>
      </p:sp>
      <p:cxnSp>
        <p:nvCxnSpPr>
          <p:cNvPr id="414" name="直线箭头连接符 413"/>
          <p:cNvCxnSpPr/>
          <p:nvPr/>
        </p:nvCxnSpPr>
        <p:spPr>
          <a:xfrm>
            <a:off x="2349649" y="2822090"/>
            <a:ext cx="369881" cy="0"/>
          </a:xfrm>
          <a:prstGeom prst="straightConnector1">
            <a:avLst/>
          </a:prstGeom>
          <a:ln w="25400">
            <a:solidFill>
              <a:srgbClr val="000000">
                <a:alpha val="100000"/>
              </a:srgbClr>
            </a:solidFill>
            <a:prstDash val="solid"/>
            <a:headEnd/>
            <a:tailEnd type="triangle"/>
          </a:ln>
        </p:spPr>
      </p:cxnSp>
      <p:sp>
        <p:nvSpPr>
          <p:cNvPr id="415" name="文本框 414"/>
          <p:cNvSpPr txBox="1"/>
          <p:nvPr/>
        </p:nvSpPr>
        <p:spPr>
          <a:xfrm>
            <a:off x="2719530" y="2618890"/>
            <a:ext cx="996950" cy="406400"/>
          </a:xfrm>
          <a:prstGeom prst="rect">
            <a:avLst/>
          </a:prstGeom>
          <a:ln w="12700">
            <a:prstDash val="solid"/>
            <a:miter lim="800000"/>
          </a:ln>
        </p:spPr>
        <p:txBody>
          <a:bodyPr wrap="none">
            <a:spAutoFit/>
          </a:bodyPr>
          <a:lstStyle/>
          <a:p>
            <a:r>
              <a:rPr lang="zh-CN" sz="1600"/>
              <a:t>坐标变换</a:t>
            </a:r>
            <a:endParaRPr/>
          </a:p>
        </p:txBody>
      </p:sp>
      <p:cxnSp>
        <p:nvCxnSpPr>
          <p:cNvPr id="416" name="直线箭头连接符 415"/>
          <p:cNvCxnSpPr/>
          <p:nvPr/>
        </p:nvCxnSpPr>
        <p:spPr>
          <a:xfrm>
            <a:off x="3716480" y="2822090"/>
            <a:ext cx="369881" cy="0"/>
          </a:xfrm>
          <a:prstGeom prst="straightConnector1">
            <a:avLst/>
          </a:prstGeom>
          <a:ln w="25400">
            <a:solidFill>
              <a:srgbClr val="000000">
                <a:alpha val="100000"/>
              </a:srgbClr>
            </a:solidFill>
            <a:prstDash val="solid"/>
            <a:headEnd/>
            <a:tailEnd type="triangle"/>
          </a:ln>
        </p:spPr>
      </p:cxnSp>
      <p:pic>
        <p:nvPicPr>
          <p:cNvPr id="417" name="图片 416"/>
          <p:cNvPicPr>
            <a:picLocks noChangeAspect="1"/>
          </p:cNvPicPr>
          <p:nvPr/>
        </p:nvPicPr>
        <p:blipFill>
          <a:blip r:embed="rId2"/>
          <a:stretch>
            <a:fillRect/>
          </a:stretch>
        </p:blipFill>
        <p:spPr>
          <a:xfrm>
            <a:off x="6190320" y="3676179"/>
            <a:ext cx="5876925" cy="2933700"/>
          </a:xfrm>
          <a:prstGeom prst="rect">
            <a:avLst/>
          </a:prstGeom>
        </p:spPr>
      </p:pic>
      <p:pic>
        <p:nvPicPr>
          <p:cNvPr id="418" name="图片 417"/>
          <p:cNvPicPr>
            <a:picLocks noChangeAspect="1"/>
          </p:cNvPicPr>
          <p:nvPr/>
        </p:nvPicPr>
        <p:blipFill>
          <a:blip r:embed="rId3"/>
          <a:stretch>
            <a:fillRect/>
          </a:stretch>
        </p:blipFill>
        <p:spPr>
          <a:xfrm>
            <a:off x="6264946" y="3250251"/>
            <a:ext cx="5802299" cy="357498"/>
          </a:xfrm>
          <a:prstGeom prst="rect">
            <a:avLst/>
          </a:prstGeom>
        </p:spPr>
      </p:pic>
      <p:pic>
        <p:nvPicPr>
          <p:cNvPr id="419" name="图片 418"/>
          <p:cNvPicPr>
            <a:picLocks noChangeAspect="1"/>
          </p:cNvPicPr>
          <p:nvPr/>
        </p:nvPicPr>
        <p:blipFill>
          <a:blip r:embed="rId4"/>
          <a:stretch>
            <a:fillRect/>
          </a:stretch>
        </p:blipFill>
        <p:spPr>
          <a:xfrm>
            <a:off x="500130" y="3634890"/>
            <a:ext cx="5060550" cy="2895528"/>
          </a:xfrm>
          <a:prstGeom prst="rect">
            <a:avLst/>
          </a:prstGeom>
        </p:spPr>
      </p:pic>
      <p:pic>
        <p:nvPicPr>
          <p:cNvPr id="420" name="图片 419"/>
          <p:cNvPicPr>
            <a:picLocks noChangeAspect="1"/>
          </p:cNvPicPr>
          <p:nvPr/>
        </p:nvPicPr>
        <p:blipFill>
          <a:blip r:embed="rId5"/>
          <a:stretch>
            <a:fillRect/>
          </a:stretch>
        </p:blipFill>
        <p:spPr>
          <a:xfrm>
            <a:off x="1393961" y="3304704"/>
            <a:ext cx="3505200" cy="371475"/>
          </a:xfrm>
          <a:prstGeom prst="rect">
            <a:avLst/>
          </a:prstGeom>
        </p:spPr>
      </p:pic>
      <p:sp>
        <p:nvSpPr>
          <p:cNvPr id="421" name="灯片编号占位符 5"/>
          <p:cNvSpPr>
            <a:spLocks noGrp="1"/>
          </p:cNvSpPr>
          <p:nvPr>
            <p:ph type="sldNum" idx="12"/>
          </p:nvPr>
        </p:nvSpPr>
        <p:spPr/>
        <p:txBody>
          <a:bodyPr/>
          <a:lstStyle/>
          <a:p>
            <a:fld id="{2A18DFAB-279D-45FB-8988-01B47F34F95A}" type="slidenum">
              <a:rPr lang="en-US" altLang="zh-CN"/>
              <a:t>57</a:t>
            </a:fld>
            <a:endParaRPr lang="zh-CN"/>
          </a:p>
        </p:txBody>
      </p:sp>
      <p:sp>
        <p:nvSpPr>
          <p:cNvPr id="422" name="灯片编号占位符 5"/>
          <p:cNvSpPr>
            <a:spLocks noGrp="1"/>
          </p:cNvSpPr>
          <p:nvPr>
            <p:ph type="sldNum" idx="13"/>
          </p:nvPr>
        </p:nvSpPr>
        <p:spPr/>
        <p:txBody>
          <a:bodyPr/>
          <a:lstStyle/>
          <a:p>
            <a:fld id="{2A18DFAB-279D-45FB-8988-01B47F34F95A}" type="slidenum">
              <a:rPr lang="en-US" altLang="zh-CN"/>
              <a:t>57</a:t>
            </a:fld>
            <a:endParaRPr lang="zh-CN" dirty="0"/>
          </a:p>
        </p:txBody>
      </p:sp>
      <p:sp>
        <p:nvSpPr>
          <p:cNvPr id="423" name="灯片编号占位符 5"/>
          <p:cNvSpPr>
            <a:spLocks noGrp="1"/>
          </p:cNvSpPr>
          <p:nvPr>
            <p:ph type="sldNum" idx="14"/>
          </p:nvPr>
        </p:nvSpPr>
        <p:spPr/>
        <p:txBody>
          <a:bodyPr/>
          <a:lstStyle/>
          <a:p>
            <a:endParaRPr lang="zh-CN"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 name="标题 1"/>
          <p:cNvSpPr>
            <a:spLocks noGrp="1"/>
          </p:cNvSpPr>
          <p:nvPr>
            <p:ph type="title"/>
          </p:nvPr>
        </p:nvSpPr>
        <p:spPr/>
        <p:txBody>
          <a:bodyPr>
            <a:normAutofit/>
          </a:bodyPr>
          <a:lstStyle/>
          <a:p>
            <a:pPr>
              <a:buNone/>
            </a:pPr>
            <a:r>
              <a:rPr lang="en-US"/>
              <a:t>STCF Offline Software</a:t>
            </a:r>
            <a:endParaRPr/>
          </a:p>
        </p:txBody>
      </p:sp>
      <p:sp>
        <p:nvSpPr>
          <p:cNvPr id="432" name="文本占位符 2"/>
          <p:cNvSpPr>
            <a:spLocks noGrp="1"/>
          </p:cNvSpPr>
          <p:nvPr>
            <p:ph type="body" idx="1"/>
          </p:nvPr>
        </p:nvSpPr>
        <p:spPr/>
        <p:txBody>
          <a:bodyPr/>
          <a:lstStyle/>
          <a:p>
            <a:pPr>
              <a:buFont typeface="Arial" charset="0"/>
              <a:buNone/>
            </a:pPr>
            <a:endParaRPr/>
          </a:p>
        </p:txBody>
      </p:sp>
      <p:sp>
        <p:nvSpPr>
          <p:cNvPr id="433" name="灯片编号占位符 5"/>
          <p:cNvSpPr>
            <a:spLocks noGrp="1"/>
          </p:cNvSpPr>
          <p:nvPr>
            <p:ph type="sldNum" idx="12"/>
          </p:nvPr>
        </p:nvSpPr>
        <p:spPr/>
        <p:txBody>
          <a:bodyPr/>
          <a:lstStyle/>
          <a:p>
            <a:fld id="{C8B94FA0-F740-4CDC-A935-5AEA919A98DA}" type="slidenum">
              <a:rPr lang="en-US" altLang="zh-CN"/>
              <a:t>6</a:t>
            </a:fld>
            <a:endParaRPr lang="zh-CN"/>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5" name="内容占位符 2"/>
          <p:cNvSpPr>
            <a:spLocks noGrp="1"/>
          </p:cNvSpPr>
          <p:nvPr>
            <p:ph idx="1"/>
          </p:nvPr>
        </p:nvSpPr>
        <p:spPr>
          <a:xfrm>
            <a:off x="481842" y="926418"/>
            <a:ext cx="11449609" cy="4809140"/>
          </a:xfrm>
        </p:spPr>
        <p:txBody>
          <a:bodyPr>
            <a:normAutofit/>
          </a:bodyPr>
          <a:lstStyle/>
          <a:p>
            <a:pPr marL="228600" lvl="0" indent="-228600" algn="l" defTabSz="914400">
              <a:lnSpc>
                <a:spcPct val="130000"/>
              </a:lnSpc>
              <a:spcBef>
                <a:spcPts val="1000"/>
              </a:spcBef>
              <a:buFont typeface="Arial" charset="0"/>
              <a:buChar char="•"/>
              <a:defRPr lang="zh-CN" sz="2000">
                <a:solidFill>
                  <a:schemeClr val="tx1">
                    <a:alpha val="100000"/>
                  </a:schemeClr>
                </a:solidFill>
                <a:latin typeface="Arial"/>
                <a:ea typeface="Arial"/>
              </a:defRPr>
            </a:pPr>
            <a:r>
              <a:rPr lang="en-US" sz="2100">
                <a:solidFill>
                  <a:srgbClr val="000000">
                    <a:alpha val="100000"/>
                  </a:srgbClr>
                </a:solidFill>
                <a:latin typeface="Arial"/>
                <a:ea typeface="Arial"/>
              </a:rPr>
              <a:t>OSCAR is develeped to p</a:t>
            </a:r>
            <a:r>
              <a:rPr lang="zh-CN" sz="2100">
                <a:solidFill>
                  <a:srgbClr val="000000">
                    <a:alpha val="100000"/>
                  </a:srgbClr>
                </a:solidFill>
                <a:latin typeface="Arial"/>
                <a:ea typeface="Arial"/>
              </a:rPr>
              <a:t>rovide common functionalities for </a:t>
            </a:r>
            <a:r>
              <a:rPr lang="zh-CN" sz="2100" b="1" i="0" u="none" strike="noStrike">
                <a:solidFill>
                  <a:srgbClr val="0942A1">
                    <a:alpha val="100000"/>
                  </a:srgbClr>
                </a:solidFill>
                <a:latin typeface="Arial"/>
                <a:ea typeface="Arial"/>
              </a:rPr>
              <a:t>detector </a:t>
            </a:r>
            <a:r>
              <a:rPr lang="zh-CN" sz="2100" b="1">
                <a:solidFill>
                  <a:srgbClr val="0942A1">
                    <a:alpha val="100000"/>
                  </a:srgbClr>
                </a:solidFill>
                <a:latin typeface="Arial"/>
                <a:ea typeface="Arial"/>
              </a:rPr>
              <a:t>simulation</a:t>
            </a:r>
            <a:r>
              <a:rPr lang="zh-CN" sz="2100">
                <a:solidFill>
                  <a:srgbClr val="000000">
                    <a:alpha val="100000"/>
                  </a:srgbClr>
                </a:solidFill>
                <a:latin typeface="Arial"/>
                <a:ea typeface="Arial"/>
              </a:rPr>
              <a:t>, </a:t>
            </a:r>
            <a:r>
              <a:rPr lang="zh-CN" sz="2100" b="1">
                <a:solidFill>
                  <a:srgbClr val="0942A1">
                    <a:alpha val="100000"/>
                  </a:srgbClr>
                </a:solidFill>
                <a:latin typeface="Arial"/>
                <a:ea typeface="Arial"/>
              </a:rPr>
              <a:t>reconstruction</a:t>
            </a:r>
            <a:r>
              <a:rPr lang="zh-CN" sz="2100">
                <a:solidFill>
                  <a:srgbClr val="000000">
                    <a:alpha val="100000"/>
                  </a:srgbClr>
                </a:solidFill>
                <a:latin typeface="Arial"/>
                <a:ea typeface="Arial"/>
              </a:rPr>
              <a:t>, </a:t>
            </a:r>
            <a:r>
              <a:rPr lang="zh-CN" sz="2100" b="1">
                <a:solidFill>
                  <a:srgbClr val="0942A1">
                    <a:alpha val="100000"/>
                  </a:srgbClr>
                </a:solidFill>
                <a:latin typeface="Arial"/>
                <a:ea typeface="Arial"/>
              </a:rPr>
              <a:t>calibration</a:t>
            </a:r>
            <a:r>
              <a:rPr lang="zh-CN" sz="2100">
                <a:solidFill>
                  <a:srgbClr val="0942A1">
                    <a:alpha val="100000"/>
                  </a:srgbClr>
                </a:solidFill>
                <a:latin typeface="Arial"/>
                <a:ea typeface="Arial"/>
              </a:rPr>
              <a:t> </a:t>
            </a:r>
            <a:r>
              <a:rPr lang="zh-CN" sz="2100">
                <a:solidFill>
                  <a:srgbClr val="000000">
                    <a:alpha val="100000"/>
                  </a:srgbClr>
                </a:solidFill>
                <a:latin typeface="Arial"/>
                <a:ea typeface="Arial"/>
              </a:rPr>
              <a:t>and </a:t>
            </a:r>
            <a:r>
              <a:rPr lang="zh-CN" sz="2100" b="1">
                <a:solidFill>
                  <a:srgbClr val="0942A1">
                    <a:alpha val="100000"/>
                  </a:srgbClr>
                </a:solidFill>
                <a:latin typeface="Arial"/>
                <a:ea typeface="Arial"/>
              </a:rPr>
              <a:t>physics analysis</a:t>
            </a:r>
            <a:r>
              <a:rPr lang="zh-CN" sz="2100">
                <a:solidFill>
                  <a:srgbClr val="0942A1">
                    <a:alpha val="100000"/>
                  </a:srgbClr>
                </a:solidFill>
                <a:latin typeface="Arial"/>
                <a:ea typeface="Arial"/>
              </a:rPr>
              <a:t> </a:t>
            </a:r>
            <a:r>
              <a:rPr lang="zh-CN" sz="2100">
                <a:solidFill>
                  <a:srgbClr val="000000">
                    <a:alpha val="100000"/>
                  </a:srgbClr>
                </a:solidFill>
                <a:latin typeface="Arial"/>
                <a:ea typeface="Arial"/>
              </a:rPr>
              <a:t>at STCF</a:t>
            </a:r>
            <a:endParaRPr lang="zh-CN" sz="2000">
              <a:solidFill>
                <a:schemeClr val="tx1">
                  <a:alpha val="100000"/>
                </a:schemeClr>
              </a:solidFill>
              <a:latin typeface="Arial"/>
              <a:ea typeface="Arial"/>
            </a:endParaRPr>
          </a:p>
          <a:p>
            <a:pPr marL="806958" lvl="1" indent="-228600" algn="l" defTabSz="914400">
              <a:lnSpc>
                <a:spcPct val="130000"/>
              </a:lnSpc>
              <a:spcBef>
                <a:spcPts val="500"/>
              </a:spcBef>
              <a:buFont typeface="Arial" charset="0"/>
              <a:buChar char="•"/>
              <a:defRPr lang="zh-CN" sz="2000">
                <a:solidFill>
                  <a:schemeClr val="tx1">
                    <a:alpha val="100000"/>
                  </a:schemeClr>
                </a:solidFill>
                <a:latin typeface="Arial"/>
                <a:ea typeface="Arial"/>
              </a:defRPr>
            </a:pPr>
            <a:r>
              <a:rPr lang="zh-CN" sz="2000">
                <a:solidFill>
                  <a:srgbClr val="000000">
                    <a:alpha val="100000"/>
                  </a:srgbClr>
                </a:solidFill>
                <a:latin typeface="Arial"/>
                <a:ea typeface="Arial"/>
              </a:rPr>
              <a:t>A full chain of  simulation + digitization + reconstruction + analysis has been established</a:t>
            </a:r>
            <a:endParaRPr lang="zh-CN" sz="2000">
              <a:solidFill>
                <a:schemeClr val="tx1">
                  <a:alpha val="100000"/>
                </a:schemeClr>
              </a:solidFill>
              <a:latin typeface="Arial"/>
              <a:ea typeface="Arial"/>
            </a:endParaRPr>
          </a:p>
          <a:p>
            <a:pPr marL="806958" lvl="1" indent="-228600" algn="l" defTabSz="914400">
              <a:lnSpc>
                <a:spcPct val="130000"/>
              </a:lnSpc>
              <a:spcBef>
                <a:spcPts val="500"/>
              </a:spcBef>
              <a:buFont typeface="Arial" charset="0"/>
              <a:buChar char="•"/>
              <a:defRPr lang="zh-CN" sz="2000">
                <a:solidFill>
                  <a:schemeClr val="tx1">
                    <a:alpha val="100000"/>
                  </a:schemeClr>
                </a:solidFill>
                <a:latin typeface="Arial"/>
                <a:ea typeface="Arial"/>
              </a:defRPr>
            </a:pPr>
            <a:r>
              <a:rPr lang="zh-CN" sz="2000">
                <a:solidFill>
                  <a:srgbClr val="000000">
                    <a:alpha val="100000"/>
                  </a:srgbClr>
                </a:solidFill>
                <a:latin typeface="Arial"/>
                <a:ea typeface="Arial"/>
              </a:rPr>
              <a:t>ML techniques exploited in simulation, reconstruction and analysis </a:t>
            </a:r>
            <a:endParaRPr lang="zh-CN" sz="2000">
              <a:solidFill>
                <a:schemeClr val="tx1">
                  <a:alpha val="100000"/>
                </a:schemeClr>
              </a:solidFill>
              <a:latin typeface="Arial"/>
              <a:ea typeface="Arial"/>
            </a:endParaRPr>
          </a:p>
        </p:txBody>
      </p:sp>
      <p:sp>
        <p:nvSpPr>
          <p:cNvPr id="436" name="Title Placeholder 3"/>
          <p:cNvSpPr txBox="1">
            <a:spLocks noGrp="1"/>
          </p:cNvSpPr>
          <p:nvPr>
            <p:ph type="title"/>
          </p:nvPr>
        </p:nvSpPr>
        <p:spPr>
          <a:prstGeom prst="rect">
            <a:avLst/>
          </a:prstGeom>
          <a:ln/>
        </p:spPr>
        <p:txBody>
          <a:bodyPr/>
          <a:lstStyle/>
          <a:p>
            <a:pPr>
              <a:buNone/>
            </a:pPr>
            <a:r>
              <a:rPr lang="en-US"/>
              <a:t>STCF offline software (OSCAR)</a:t>
            </a:r>
            <a:endParaRPr/>
          </a:p>
        </p:txBody>
      </p:sp>
      <p:pic>
        <p:nvPicPr>
          <p:cNvPr id="437" name="图片 436"/>
          <p:cNvPicPr>
            <a:picLocks noChangeAspect="1"/>
          </p:cNvPicPr>
          <p:nvPr/>
        </p:nvPicPr>
        <p:blipFill>
          <a:blip r:embed="rId2"/>
          <a:stretch>
            <a:fillRect/>
          </a:stretch>
        </p:blipFill>
        <p:spPr>
          <a:xfrm>
            <a:off x="481842" y="2948836"/>
            <a:ext cx="10598842" cy="3643352"/>
          </a:xfrm>
          <a:prstGeom prst="rect">
            <a:avLst/>
          </a:prstGeom>
        </p:spPr>
      </p:pic>
      <p:sp>
        <p:nvSpPr>
          <p:cNvPr id="438" name="灯片编号占位符 5"/>
          <p:cNvSpPr>
            <a:spLocks noGrp="1"/>
          </p:cNvSpPr>
          <p:nvPr>
            <p:ph type="sldNum" idx="12"/>
          </p:nvPr>
        </p:nvSpPr>
        <p:spPr/>
        <p:txBody>
          <a:bodyPr/>
          <a:lstStyle/>
          <a:p>
            <a:fld id="{2A18DFAB-279D-45FB-8988-01B47F34F95A}" type="slidenum">
              <a:rPr lang="en-US" altLang="zh-CN"/>
              <a:t>7</a:t>
            </a:fld>
            <a:endParaRPr lang="zh-CN"/>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 name="文本框 439"/>
          <p:cNvSpPr txBox="1"/>
          <p:nvPr/>
        </p:nvSpPr>
        <p:spPr>
          <a:xfrm>
            <a:off x="1078450" y="0"/>
            <a:ext cx="9531350" cy="882650"/>
          </a:xfrm>
          <a:prstGeom prst="rect">
            <a:avLst/>
          </a:prstGeom>
        </p:spPr>
        <p:txBody>
          <a:bodyPr>
            <a:spAutoFit/>
          </a:bodyPr>
          <a:lstStyle/>
          <a:p>
            <a:pPr marL="0" lvl="0" algn="ctr" defTabSz="914400">
              <a:lnSpc>
                <a:spcPct val="130000"/>
              </a:lnSpc>
              <a:buNone/>
              <a:defRPr lang="zh-CN" sz="3200" b="1">
                <a:solidFill>
                  <a:srgbClr val="000000">
                    <a:alpha val="100000"/>
                  </a:srgbClr>
                </a:solidFill>
                <a:latin typeface="Arial"/>
                <a:ea typeface="Arial"/>
              </a:defRPr>
            </a:pPr>
            <a:r>
              <a:rPr lang="en-US" sz="4000" b="1" dirty="0">
                <a:solidFill>
                  <a:srgbClr val="FFFFFF">
                    <a:alpha val="100000"/>
                  </a:srgbClr>
                </a:solidFill>
                <a:latin typeface="Arial"/>
                <a:ea typeface="Arial"/>
              </a:rPr>
              <a:t>OSCAR core software features</a:t>
            </a:r>
            <a:endParaRPr dirty="0"/>
          </a:p>
        </p:txBody>
      </p:sp>
      <p:pic>
        <p:nvPicPr>
          <p:cNvPr id="441" name="内容占位符 440"/>
          <p:cNvPicPr>
            <a:picLocks noGrp="1" noChangeAspect="1"/>
          </p:cNvPicPr>
          <p:nvPr>
            <p:ph idx="1"/>
          </p:nvPr>
        </p:nvPicPr>
        <p:blipFill>
          <a:blip r:embed="rId2"/>
          <a:stretch>
            <a:fillRect/>
          </a:stretch>
        </p:blipFill>
        <p:spPr>
          <a:xfrm>
            <a:off x="5162074" y="1852056"/>
            <a:ext cx="6916779" cy="3448662"/>
          </a:xfrm>
          <a:prstGeom prst="rect">
            <a:avLst/>
          </a:prstGeom>
        </p:spPr>
      </p:pic>
      <p:sp>
        <p:nvSpPr>
          <p:cNvPr id="442" name="内容占位符 2"/>
          <p:cNvSpPr txBox="1">
            <a:spLocks noGrp="1"/>
          </p:cNvSpPr>
          <p:nvPr/>
        </p:nvSpPr>
        <p:spPr>
          <a:xfrm>
            <a:off x="77517" y="931806"/>
            <a:ext cx="11732412" cy="5827264"/>
          </a:xfrm>
          <a:prstGeom prst="rect">
            <a:avLst/>
          </a:prstGeom>
          <a:ln/>
        </p:spPr>
        <p:txBody>
          <a:bodyPr vert="horz" lIns="91440" tIns="45720" rIns="91440" bIns="45720">
            <a:normAutofit/>
          </a:bodyPr>
          <a:lstStyle>
            <a:lvl1pPr marL="228600" lvl="0" indent="-228600" algn="l" defTabSz="914400">
              <a:lnSpc>
                <a:spcPct val="130000"/>
              </a:lnSpc>
              <a:spcBef>
                <a:spcPts val="1000"/>
              </a:spcBef>
              <a:buFont typeface="Arial" charset="0"/>
              <a:buChar char="•"/>
              <a:defRPr lang="zh-CN" sz="2000">
                <a:solidFill>
                  <a:srgbClr val="000000"/>
                </a:solidFill>
                <a:latin typeface="Arial"/>
                <a:ea typeface="Arial"/>
              </a:defRPr>
            </a:lvl1pPr>
            <a:lvl2pPr marL="685800" lvl="1" indent="-228600" algn="l" defTabSz="914400">
              <a:lnSpc>
                <a:spcPct val="130000"/>
              </a:lnSpc>
              <a:spcBef>
                <a:spcPts val="500"/>
              </a:spcBef>
              <a:buFont typeface="Arial" charset="0"/>
              <a:buChar char="•"/>
              <a:defRPr lang="zh-CN" sz="2000">
                <a:solidFill>
                  <a:srgbClr val="000000"/>
                </a:solidFill>
                <a:latin typeface="Arial"/>
                <a:ea typeface="Arial"/>
              </a:defRPr>
            </a:lvl2pPr>
            <a:lvl3pPr marL="1143000" lvl="2" indent="-228600" algn="l" defTabSz="914400">
              <a:lnSpc>
                <a:spcPct val="130000"/>
              </a:lnSpc>
              <a:spcBef>
                <a:spcPts val="500"/>
              </a:spcBef>
              <a:buFont typeface="Arial" charset="0"/>
              <a:buChar char="•"/>
              <a:defRPr lang="zh-CN" sz="2000">
                <a:solidFill>
                  <a:srgbClr val="000000"/>
                </a:solidFill>
                <a:latin typeface="Arial"/>
                <a:ea typeface="Arial"/>
              </a:defRPr>
            </a:lvl3pPr>
            <a:lvl4pPr marL="1600200" lvl="3" indent="-228600" algn="l" defTabSz="914400">
              <a:lnSpc>
                <a:spcPct val="130000"/>
              </a:lnSpc>
              <a:spcBef>
                <a:spcPts val="500"/>
              </a:spcBef>
              <a:buFont typeface="Arial" charset="0"/>
              <a:buChar char="•"/>
              <a:defRPr lang="zh-CN" sz="2000">
                <a:solidFill>
                  <a:srgbClr val="000000"/>
                </a:solidFill>
                <a:latin typeface="Arial"/>
                <a:ea typeface="Arial"/>
              </a:defRPr>
            </a:lvl4pPr>
            <a:lvl5pPr marL="2057400" lvl="4" indent="-228600" algn="l" defTabSz="914400">
              <a:lnSpc>
                <a:spcPct val="130000"/>
              </a:lnSpc>
              <a:spcBef>
                <a:spcPts val="500"/>
              </a:spcBef>
              <a:buFont typeface="Arial" charset="0"/>
              <a:buChar char="•"/>
              <a:defRPr lang="zh-CN" sz="2000">
                <a:solidFill>
                  <a:srgbClr val="000000"/>
                </a:solidFill>
                <a:latin typeface="Arial"/>
                <a:ea typeface="Arial"/>
              </a:defRPr>
            </a:lvl5pPr>
            <a:lvl6pPr marL="2514600" lvl="5" indent="-228600" algn="l" defTabSz="914400">
              <a:lnSpc>
                <a:spcPct val="130000"/>
              </a:lnSpc>
              <a:spcBef>
                <a:spcPts val="500"/>
              </a:spcBef>
              <a:buFont typeface="Arial" charset="0"/>
              <a:buChar char="•"/>
              <a:defRPr sz="1800" kern="1200">
                <a:solidFill>
                  <a:srgbClr val="000000"/>
                </a:solidFill>
                <a:latin typeface="Arial"/>
                <a:ea typeface="Microsoft YaHei"/>
              </a:defRPr>
            </a:lvl6pPr>
            <a:lvl7pPr marL="2971800" lvl="6" indent="-228600" algn="l" defTabSz="914400">
              <a:lnSpc>
                <a:spcPct val="130000"/>
              </a:lnSpc>
              <a:spcBef>
                <a:spcPts val="500"/>
              </a:spcBef>
              <a:buFont typeface="Arial" charset="0"/>
              <a:buChar char="•"/>
              <a:defRPr sz="1800" kern="1200">
                <a:solidFill>
                  <a:srgbClr val="000000"/>
                </a:solidFill>
                <a:latin typeface="Arial"/>
                <a:ea typeface="Microsoft YaHei"/>
              </a:defRPr>
            </a:lvl7pPr>
            <a:lvl8pPr marL="3429000" lvl="7" indent="-228600" algn="l" defTabSz="914400">
              <a:lnSpc>
                <a:spcPct val="130000"/>
              </a:lnSpc>
              <a:spcBef>
                <a:spcPts val="500"/>
              </a:spcBef>
              <a:buFont typeface="Arial" charset="0"/>
              <a:buChar char="•"/>
              <a:defRPr sz="1800" kern="1200">
                <a:solidFill>
                  <a:srgbClr val="000000"/>
                </a:solidFill>
                <a:latin typeface="Arial"/>
                <a:ea typeface="Microsoft YaHei"/>
              </a:defRPr>
            </a:lvl8pPr>
            <a:lvl9pPr marL="3886200" lvl="8" indent="-228600" algn="l" defTabSz="914400">
              <a:lnSpc>
                <a:spcPct val="130000"/>
              </a:lnSpc>
              <a:spcBef>
                <a:spcPts val="500"/>
              </a:spcBef>
              <a:buFont typeface="Arial" charset="0"/>
              <a:buChar char="•"/>
              <a:defRPr sz="1800" kern="1200">
                <a:solidFill>
                  <a:srgbClr val="000000"/>
                </a:solidFill>
                <a:latin typeface="Arial"/>
                <a:ea typeface="Microsoft YaHei"/>
              </a:defRPr>
            </a:lvl9pPr>
          </a:lstStyle>
          <a:p>
            <a:pPr marL="228600" lvl="0" indent="-228600" algn="l" defTabSz="914400">
              <a:lnSpc>
                <a:spcPct val="130000"/>
              </a:lnSpc>
              <a:spcBef>
                <a:spcPts val="1000"/>
              </a:spcBef>
              <a:buFont typeface="Arial" charset="0"/>
              <a:buChar char="•"/>
              <a:defRPr lang="zh-CN" sz="2000">
                <a:solidFill>
                  <a:srgbClr val="000000">
                    <a:alpha val="100000"/>
                  </a:srgbClr>
                </a:solidFill>
                <a:latin typeface="Arial"/>
                <a:ea typeface="Arial"/>
              </a:defRPr>
            </a:pPr>
            <a:r>
              <a:rPr lang="en-US" sz="2000">
                <a:solidFill>
                  <a:srgbClr val="000000">
                    <a:alpha val="100000"/>
                  </a:srgbClr>
                </a:solidFill>
                <a:latin typeface="Arial"/>
                <a:ea typeface="Arial"/>
              </a:rPr>
              <a:t>The OSCAR core software is develop based on the SNiPER framework and the (partially) the </a:t>
            </a:r>
            <a:r>
              <a:rPr lang="zh-CN" sz="2000" b="1" i="0" u="none" strike="noStrike">
                <a:solidFill>
                  <a:srgbClr val="0942A1">
                    <a:alpha val="100000"/>
                  </a:srgbClr>
                </a:solidFill>
                <a:latin typeface="Arial"/>
                <a:ea typeface="Arial"/>
              </a:rPr>
              <a:t>Key4hep</a:t>
            </a:r>
            <a:r>
              <a:rPr lang="en-US" sz="2000">
                <a:solidFill>
                  <a:srgbClr val="000000">
                    <a:alpha val="100000"/>
                  </a:srgbClr>
                </a:solidFill>
                <a:latin typeface="Arial"/>
                <a:ea typeface="Arial"/>
              </a:rPr>
              <a:t> Stack, with lots of state-of-the-art techniques</a:t>
            </a:r>
            <a:endParaRPr lang="zh-CN" sz="2000">
              <a:solidFill>
                <a:srgbClr val="000000">
                  <a:alpha val="100000"/>
                </a:srgbClr>
              </a:solidFill>
              <a:latin typeface="Arial"/>
              <a:ea typeface="Arial"/>
            </a:endParaRPr>
          </a:p>
          <a:p>
            <a:pPr marL="685800" lvl="1" indent="-228600" algn="l" defTabSz="914400">
              <a:lnSpc>
                <a:spcPct val="100000"/>
              </a:lnSpc>
              <a:spcBef>
                <a:spcPts val="1000"/>
              </a:spcBef>
              <a:buFont typeface="Arial" charset="0"/>
              <a:buChar char="•"/>
              <a:defRPr lang="zh-CN" sz="2000">
                <a:solidFill>
                  <a:srgbClr val="000000">
                    <a:alpha val="100000"/>
                  </a:srgbClr>
                </a:solidFill>
                <a:latin typeface="Arial"/>
                <a:ea typeface="Arial"/>
              </a:defRPr>
            </a:pPr>
            <a:r>
              <a:rPr lang="en-US" sz="2000">
                <a:solidFill>
                  <a:srgbClr val="000000">
                    <a:alpha val="100000"/>
                  </a:srgbClr>
                </a:solidFill>
                <a:latin typeface="Arial"/>
                <a:ea typeface="Arial"/>
              </a:rPr>
              <a:t>Event Data Model based on </a:t>
            </a:r>
            <a:r>
              <a:rPr lang="zh-CN" sz="2000" b="1" i="0" u="none" strike="noStrike">
                <a:solidFill>
                  <a:srgbClr val="0942A1">
                    <a:alpha val="100000"/>
                  </a:srgbClr>
                </a:solidFill>
                <a:latin typeface="Arial"/>
                <a:ea typeface="Arial"/>
              </a:rPr>
              <a:t>podio</a:t>
            </a:r>
            <a:endParaRPr lang="zh-CN" sz="2000">
              <a:solidFill>
                <a:srgbClr val="000000">
                  <a:alpha val="100000"/>
                </a:srgbClr>
              </a:solidFill>
              <a:latin typeface="Arial"/>
              <a:ea typeface="Arial"/>
            </a:endParaRPr>
          </a:p>
          <a:p>
            <a:pPr marL="685800" lvl="1" indent="-228600" algn="l" defTabSz="914400">
              <a:lnSpc>
                <a:spcPct val="100000"/>
              </a:lnSpc>
              <a:spcBef>
                <a:spcPts val="1000"/>
              </a:spcBef>
              <a:buFont typeface="Arial" charset="0"/>
              <a:buChar char="•"/>
              <a:defRPr lang="zh-CN" sz="2000">
                <a:solidFill>
                  <a:srgbClr val="000000">
                    <a:alpha val="100000"/>
                  </a:srgbClr>
                </a:solidFill>
                <a:latin typeface="Arial"/>
                <a:ea typeface="Arial"/>
              </a:defRPr>
            </a:pPr>
            <a:r>
              <a:rPr lang="en-US" sz="2000">
                <a:solidFill>
                  <a:srgbClr val="000000">
                    <a:alpha val="100000"/>
                  </a:srgbClr>
                </a:solidFill>
                <a:latin typeface="Arial"/>
                <a:ea typeface="Arial"/>
              </a:rPr>
              <a:t>Geometry based on</a:t>
            </a:r>
            <a:r>
              <a:rPr lang="en-US" sz="2000" b="1">
                <a:solidFill>
                  <a:srgbClr val="0070C0">
                    <a:alpha val="100000"/>
                  </a:srgbClr>
                </a:solidFill>
                <a:latin typeface="Arial"/>
                <a:ea typeface="Arial"/>
              </a:rPr>
              <a:t> </a:t>
            </a:r>
            <a:r>
              <a:rPr lang="zh-CN" sz="2000" b="1" i="0" u="none" strike="noStrike">
                <a:solidFill>
                  <a:srgbClr val="0942A1">
                    <a:alpha val="100000"/>
                  </a:srgbClr>
                </a:solidFill>
                <a:latin typeface="Arial"/>
                <a:ea typeface="Arial"/>
              </a:rPr>
              <a:t>DD4hep</a:t>
            </a:r>
            <a:endParaRPr lang="zh-CN" sz="2000">
              <a:solidFill>
                <a:srgbClr val="000000">
                  <a:alpha val="100000"/>
                </a:srgbClr>
              </a:solidFill>
              <a:latin typeface="Arial"/>
              <a:ea typeface="Arial"/>
            </a:endParaRPr>
          </a:p>
          <a:p>
            <a:pPr marL="685800" lvl="1" indent="-228600" algn="l" defTabSz="914400">
              <a:lnSpc>
                <a:spcPct val="100000"/>
              </a:lnSpc>
              <a:spcBef>
                <a:spcPts val="1000"/>
              </a:spcBef>
              <a:buFont typeface="Arial" charset="0"/>
              <a:buChar char="•"/>
              <a:defRPr lang="zh-CN" sz="2000">
                <a:solidFill>
                  <a:srgbClr val="000000">
                    <a:alpha val="100000"/>
                  </a:srgbClr>
                </a:solidFill>
                <a:latin typeface="Arial"/>
                <a:ea typeface="Arial"/>
              </a:defRPr>
            </a:pPr>
            <a:r>
              <a:rPr lang="en-US" sz="2000">
                <a:solidFill>
                  <a:srgbClr val="000000">
                    <a:alpha val="100000"/>
                  </a:srgbClr>
                </a:solidFill>
                <a:latin typeface="Arial"/>
                <a:ea typeface="Arial"/>
              </a:rPr>
              <a:t>Tracking with </a:t>
            </a:r>
            <a:r>
              <a:rPr lang="zh-CN" sz="2000" b="1" i="0" u="none" strike="noStrike">
                <a:solidFill>
                  <a:srgbClr val="0942A1">
                    <a:alpha val="100000"/>
                  </a:srgbClr>
                </a:solidFill>
                <a:latin typeface="Arial"/>
                <a:ea typeface="Arial"/>
              </a:rPr>
              <a:t>ACTS </a:t>
            </a:r>
            <a:r>
              <a:rPr lang="en-US" sz="2000">
                <a:solidFill>
                  <a:srgbClr val="000000">
                    <a:alpha val="100000"/>
                  </a:srgbClr>
                </a:solidFill>
                <a:latin typeface="Arial"/>
                <a:ea typeface="Arial"/>
              </a:rPr>
              <a:t>(as an option)</a:t>
            </a:r>
            <a:endParaRPr lang="zh-CN" sz="2000">
              <a:solidFill>
                <a:srgbClr val="000000">
                  <a:alpha val="100000"/>
                </a:srgbClr>
              </a:solidFill>
              <a:latin typeface="Arial"/>
              <a:ea typeface="Arial"/>
            </a:endParaRPr>
          </a:p>
          <a:p>
            <a:pPr marL="685800" lvl="1" indent="-228600" algn="l" defTabSz="914400">
              <a:lnSpc>
                <a:spcPct val="100000"/>
              </a:lnSpc>
              <a:spcBef>
                <a:spcPts val="1000"/>
              </a:spcBef>
              <a:buFont typeface="Arial" charset="0"/>
              <a:buChar char="•"/>
              <a:defRPr lang="zh-CN" sz="2000">
                <a:solidFill>
                  <a:srgbClr val="000000">
                    <a:alpha val="100000"/>
                  </a:srgbClr>
                </a:solidFill>
                <a:latin typeface="Arial"/>
                <a:ea typeface="Arial"/>
              </a:defRPr>
            </a:pPr>
            <a:r>
              <a:rPr lang="en-US" sz="2000">
                <a:solidFill>
                  <a:srgbClr val="000000">
                    <a:alpha val="100000"/>
                  </a:srgbClr>
                </a:solidFill>
                <a:latin typeface="Arial"/>
                <a:ea typeface="Arial"/>
              </a:rPr>
              <a:t>Analysis framework with </a:t>
            </a:r>
            <a:r>
              <a:rPr lang="zh-CN" sz="2000" b="1" i="0" u="none" strike="noStrike">
                <a:solidFill>
                  <a:srgbClr val="0942A1">
                    <a:alpha val="100000"/>
                  </a:srgbClr>
                </a:solidFill>
                <a:latin typeface="Arial"/>
                <a:ea typeface="Arial"/>
              </a:rPr>
              <a:t>RDataFrame</a:t>
            </a:r>
            <a:endParaRPr lang="zh-CN" sz="2000">
              <a:solidFill>
                <a:srgbClr val="000000">
                  <a:alpha val="100000"/>
                </a:srgbClr>
              </a:solidFill>
              <a:latin typeface="Arial"/>
              <a:ea typeface="Arial"/>
            </a:endParaRPr>
          </a:p>
          <a:p>
            <a:pPr marL="685800" lvl="1" indent="-228600" algn="l" defTabSz="914400">
              <a:lnSpc>
                <a:spcPct val="100000"/>
              </a:lnSpc>
              <a:spcBef>
                <a:spcPts val="1000"/>
              </a:spcBef>
              <a:buFont typeface="Arial" charset="0"/>
              <a:buChar char="•"/>
              <a:defRPr lang="zh-CN" sz="2000">
                <a:solidFill>
                  <a:srgbClr val="000000">
                    <a:alpha val="100000"/>
                  </a:srgbClr>
                </a:solidFill>
                <a:latin typeface="Arial"/>
                <a:ea typeface="Arial"/>
              </a:defRPr>
            </a:pPr>
            <a:r>
              <a:rPr lang="en-US" sz="2000">
                <a:solidFill>
                  <a:srgbClr val="000000">
                    <a:alpha val="100000"/>
                  </a:srgbClr>
                </a:solidFill>
                <a:latin typeface="Arial"/>
                <a:ea typeface="Arial"/>
              </a:rPr>
              <a:t>ML inference with </a:t>
            </a:r>
            <a:r>
              <a:rPr lang="zh-CN" sz="2000" b="1" i="0" u="none" strike="noStrike">
                <a:solidFill>
                  <a:srgbClr val="0942A1">
                    <a:alpha val="100000"/>
                  </a:srgbClr>
                </a:solidFill>
                <a:latin typeface="Arial"/>
                <a:ea typeface="Arial"/>
              </a:rPr>
              <a:t>ONNX</a:t>
            </a:r>
            <a:endParaRPr lang="zh-CN" sz="2000">
              <a:solidFill>
                <a:srgbClr val="000000">
                  <a:alpha val="100000"/>
                </a:srgbClr>
              </a:solidFill>
              <a:latin typeface="Arial"/>
              <a:ea typeface="Arial"/>
            </a:endParaRPr>
          </a:p>
          <a:p>
            <a:pPr marL="685800" lvl="1" indent="-228600" algn="l" defTabSz="914400">
              <a:lnSpc>
                <a:spcPct val="100000"/>
              </a:lnSpc>
              <a:spcBef>
                <a:spcPts val="1000"/>
              </a:spcBef>
              <a:buFont typeface="Arial" charset="0"/>
              <a:buChar char="•"/>
              <a:defRPr lang="zh-CN" sz="2000">
                <a:solidFill>
                  <a:srgbClr val="000000">
                    <a:alpha val="100000"/>
                  </a:srgbClr>
                </a:solidFill>
                <a:latin typeface="Arial"/>
                <a:ea typeface="Arial"/>
              </a:defRPr>
            </a:pPr>
            <a:r>
              <a:rPr lang="en-US" sz="2000">
                <a:solidFill>
                  <a:srgbClr val="000000">
                    <a:alpha val="100000"/>
                  </a:srgbClr>
                </a:solidFill>
                <a:latin typeface="Arial"/>
                <a:ea typeface="Arial"/>
              </a:rPr>
              <a:t>Parellal computing with </a:t>
            </a:r>
            <a:r>
              <a:rPr lang="zh-CN" sz="2000" b="1" i="0" u="none" strike="noStrike">
                <a:solidFill>
                  <a:srgbClr val="0942A1">
                    <a:alpha val="100000"/>
                  </a:srgbClr>
                </a:solidFill>
                <a:latin typeface="Arial"/>
                <a:ea typeface="Arial"/>
              </a:rPr>
              <a:t>TBB</a:t>
            </a:r>
            <a:endParaRPr lang="zh-CN" sz="2000">
              <a:solidFill>
                <a:srgbClr val="000000">
                  <a:alpha val="100000"/>
                </a:srgbClr>
              </a:solidFill>
              <a:latin typeface="Arial"/>
              <a:ea typeface="Arial"/>
            </a:endParaRPr>
          </a:p>
          <a:p>
            <a:pPr marL="228600" lvl="0" indent="-228600" algn="l" defTabSz="914400">
              <a:lnSpc>
                <a:spcPct val="130000"/>
              </a:lnSpc>
              <a:spcBef>
                <a:spcPts val="1000"/>
              </a:spcBef>
              <a:buFont typeface="Arial" charset="0"/>
              <a:buChar char="•"/>
              <a:defRPr lang="zh-CN" sz="2000">
                <a:solidFill>
                  <a:srgbClr val="000000">
                    <a:alpha val="100000"/>
                  </a:srgbClr>
                </a:solidFill>
                <a:latin typeface="Arial"/>
                <a:ea typeface="Arial"/>
              </a:defRPr>
            </a:pPr>
            <a:r>
              <a:rPr lang="en-US" sz="2000">
                <a:solidFill>
                  <a:srgbClr val="000000">
                    <a:alpha val="100000"/>
                  </a:srgbClr>
                </a:solidFill>
                <a:latin typeface="Arial"/>
                <a:ea typeface="Arial"/>
              </a:rPr>
              <a:t>Many new features are being developed</a:t>
            </a:r>
            <a:endParaRPr lang="zh-CN" sz="2000">
              <a:solidFill>
                <a:srgbClr val="000000">
                  <a:alpha val="100000"/>
                </a:srgbClr>
              </a:solidFill>
              <a:latin typeface="Arial"/>
              <a:ea typeface="Arial"/>
            </a:endParaRPr>
          </a:p>
          <a:p>
            <a:pPr marL="685800" lvl="1" indent="-228600" algn="l" defTabSz="914400">
              <a:lnSpc>
                <a:spcPct val="100000"/>
              </a:lnSpc>
              <a:spcBef>
                <a:spcPts val="1000"/>
              </a:spcBef>
              <a:buFont typeface="Arial" charset="0"/>
              <a:buChar char="•"/>
              <a:defRPr lang="zh-CN" sz="2000">
                <a:solidFill>
                  <a:srgbClr val="000000">
                    <a:alpha val="100000"/>
                  </a:srgbClr>
                </a:solidFill>
                <a:latin typeface="Arial"/>
                <a:ea typeface="Arial"/>
              </a:defRPr>
            </a:pPr>
            <a:r>
              <a:rPr lang="en-US" sz="2000">
                <a:solidFill>
                  <a:srgbClr val="000000">
                    <a:alpha val="100000"/>
                  </a:srgbClr>
                </a:solidFill>
                <a:latin typeface="Arial"/>
                <a:ea typeface="Arial"/>
              </a:rPr>
              <a:t>Fast simulation based on </a:t>
            </a:r>
            <a:r>
              <a:rPr lang="zh-CN" sz="2000" b="1" i="0" u="none" strike="noStrike">
                <a:solidFill>
                  <a:srgbClr val="0942A1">
                    <a:alpha val="100000"/>
                  </a:srgbClr>
                </a:solidFill>
                <a:latin typeface="Arial"/>
                <a:ea typeface="Arial"/>
              </a:rPr>
              <a:t>GAN</a:t>
            </a:r>
            <a:endParaRPr lang="zh-CN" sz="2000">
              <a:solidFill>
                <a:srgbClr val="000000">
                  <a:alpha val="100000"/>
                </a:srgbClr>
              </a:solidFill>
              <a:latin typeface="Arial"/>
              <a:ea typeface="Arial"/>
            </a:endParaRPr>
          </a:p>
          <a:p>
            <a:pPr marL="685800" lvl="1" indent="-228600" algn="l" defTabSz="914400">
              <a:lnSpc>
                <a:spcPct val="100000"/>
              </a:lnSpc>
              <a:spcBef>
                <a:spcPts val="1000"/>
              </a:spcBef>
              <a:buFont typeface="Arial" charset="0"/>
              <a:buChar char="•"/>
              <a:defRPr lang="zh-CN" sz="2000">
                <a:solidFill>
                  <a:srgbClr val="000000">
                    <a:alpha val="100000"/>
                  </a:srgbClr>
                </a:solidFill>
                <a:latin typeface="Arial"/>
                <a:ea typeface="Arial"/>
              </a:defRPr>
            </a:pPr>
            <a:r>
              <a:rPr lang="en-US" sz="2000">
                <a:solidFill>
                  <a:srgbClr val="000000">
                    <a:alpha val="100000"/>
                  </a:srgbClr>
                </a:solidFill>
                <a:latin typeface="Arial"/>
                <a:ea typeface="Arial"/>
              </a:rPr>
              <a:t>Software deployment with </a:t>
            </a:r>
            <a:r>
              <a:rPr lang="zh-CN" sz="2000" b="1" i="0" u="none" strike="noStrike">
                <a:solidFill>
                  <a:srgbClr val="0942A1">
                    <a:alpha val="100000"/>
                  </a:srgbClr>
                </a:solidFill>
                <a:latin typeface="Arial"/>
                <a:ea typeface="Arial"/>
              </a:rPr>
              <a:t>Spack</a:t>
            </a:r>
            <a:endParaRPr lang="zh-CN" sz="2000">
              <a:solidFill>
                <a:srgbClr val="000000">
                  <a:alpha val="100000"/>
                </a:srgbClr>
              </a:solidFill>
              <a:latin typeface="Arial"/>
              <a:ea typeface="Arial"/>
            </a:endParaRPr>
          </a:p>
          <a:p>
            <a:pPr marL="685800" lvl="1" indent="-228600" algn="l" defTabSz="914400">
              <a:lnSpc>
                <a:spcPct val="100000"/>
              </a:lnSpc>
              <a:spcBef>
                <a:spcPts val="1000"/>
              </a:spcBef>
              <a:buFont typeface="Arial" charset="0"/>
              <a:buChar char="•"/>
              <a:defRPr lang="zh-CN" sz="2000">
                <a:solidFill>
                  <a:srgbClr val="000000">
                    <a:alpha val="100000"/>
                  </a:srgbClr>
                </a:solidFill>
                <a:latin typeface="Arial"/>
                <a:ea typeface="Arial"/>
              </a:defRPr>
            </a:pPr>
            <a:r>
              <a:rPr lang="en-US" sz="2000">
                <a:solidFill>
                  <a:srgbClr val="000000">
                    <a:alpha val="100000"/>
                  </a:srgbClr>
                </a:solidFill>
                <a:latin typeface="Arial"/>
                <a:ea typeface="Arial"/>
              </a:rPr>
              <a:t>Support for </a:t>
            </a:r>
            <a:r>
              <a:rPr lang="zh-CN" sz="2000" b="1" i="0" u="none" strike="noStrike">
                <a:solidFill>
                  <a:srgbClr val="0942A1">
                    <a:alpha val="100000"/>
                  </a:srgbClr>
                </a:solidFill>
                <a:latin typeface="Arial"/>
                <a:ea typeface="Arial"/>
              </a:rPr>
              <a:t>heterogenous</a:t>
            </a:r>
            <a:r>
              <a:rPr lang="en-US" sz="2000">
                <a:solidFill>
                  <a:srgbClr val="000000">
                    <a:alpha val="100000"/>
                  </a:srgbClr>
                </a:solidFill>
                <a:latin typeface="Arial"/>
                <a:ea typeface="Arial"/>
              </a:rPr>
              <a:t> resources</a:t>
            </a:r>
            <a:endParaRPr lang="zh-CN" sz="2000">
              <a:solidFill>
                <a:srgbClr val="000000">
                  <a:alpha val="100000"/>
                </a:srgbClr>
              </a:solidFill>
              <a:latin typeface="Arial"/>
              <a:ea typeface="Arial"/>
            </a:endParaRPr>
          </a:p>
          <a:p>
            <a:pPr marL="685800" lvl="1" indent="-228600" algn="l" defTabSz="914400">
              <a:lnSpc>
                <a:spcPct val="100000"/>
              </a:lnSpc>
              <a:spcBef>
                <a:spcPts val="1000"/>
              </a:spcBef>
              <a:buFont typeface="Arial" charset="0"/>
              <a:buChar char="•"/>
              <a:defRPr lang="zh-CN" sz="2000">
                <a:solidFill>
                  <a:srgbClr val="000000">
                    <a:alpha val="100000"/>
                  </a:srgbClr>
                </a:solidFill>
                <a:latin typeface="Arial"/>
                <a:ea typeface="Arial"/>
              </a:defRPr>
            </a:pPr>
            <a:r>
              <a:rPr lang="en-US" sz="2000">
                <a:solidFill>
                  <a:srgbClr val="000000">
                    <a:alpha val="100000"/>
                  </a:srgbClr>
                </a:solidFill>
                <a:latin typeface="Arial"/>
                <a:ea typeface="Arial"/>
              </a:rPr>
              <a:t>Support for </a:t>
            </a:r>
            <a:r>
              <a:rPr lang="zh-CN" sz="2000" b="1" i="0" u="none" strike="noStrike">
                <a:solidFill>
                  <a:srgbClr val="0942A1">
                    <a:alpha val="100000"/>
                  </a:srgbClr>
                </a:solidFill>
                <a:latin typeface="Arial"/>
                <a:ea typeface="Arial"/>
              </a:rPr>
              <a:t>AlmaLinux 9</a:t>
            </a:r>
            <a:endParaRPr lang="zh-CN" sz="2000">
              <a:solidFill>
                <a:srgbClr val="000000">
                  <a:alpha val="100000"/>
                </a:srgbClr>
              </a:solidFill>
              <a:latin typeface="Arial"/>
              <a:ea typeface="Arial"/>
            </a:endParaRPr>
          </a:p>
        </p:txBody>
      </p:sp>
      <p:sp>
        <p:nvSpPr>
          <p:cNvPr id="443" name="文本框 442"/>
          <p:cNvSpPr txBox="1"/>
          <p:nvPr/>
        </p:nvSpPr>
        <p:spPr>
          <a:xfrm>
            <a:off x="8018979" y="5419932"/>
            <a:ext cx="3790950" cy="1200150"/>
          </a:xfrm>
          <a:prstGeom prst="rect">
            <a:avLst/>
          </a:prstGeom>
          <a:ln w="12700">
            <a:prstDash val="solid"/>
            <a:miter lim="800000"/>
          </a:ln>
        </p:spPr>
        <p:txBody>
          <a:bodyPr>
            <a:spAutoFit/>
          </a:bodyPr>
          <a:lstStyle/>
          <a:p>
            <a:r>
              <a:rPr lang="en-US" sz="1400" i="1"/>
              <a:t>Comput.Softw.Big Sci. 9 (2025) 1, 3
Mod.Phys.Lett.A 39 (2024) 40, 2440006
JINST 18 (2023) 03, P03004
J.Phys.Conf.Ser. 2438 (2023) 1, 012054</a:t>
            </a:r>
            <a:endParaRPr/>
          </a:p>
        </p:txBody>
      </p:sp>
      <p:sp>
        <p:nvSpPr>
          <p:cNvPr id="444" name="灯片编号占位符 5"/>
          <p:cNvSpPr>
            <a:spLocks noGrp="1"/>
          </p:cNvSpPr>
          <p:nvPr>
            <p:ph type="sldNum" idx="12"/>
          </p:nvPr>
        </p:nvSpPr>
        <p:spPr/>
        <p:txBody>
          <a:bodyPr/>
          <a:lstStyle/>
          <a:p>
            <a:fld id="{2A18DFAB-279D-45FB-8988-01B47F34F95A}" type="slidenum">
              <a:rPr lang="en-US" altLang="zh-CN"/>
              <a:t>8</a:t>
            </a:fld>
            <a:endParaRPr lang="zh-CN"/>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2"/>
          <p:cNvSpPr>
            <a:spLocks noGrp="1"/>
          </p:cNvSpPr>
          <p:nvPr>
            <p:ph idx="1"/>
          </p:nvPr>
        </p:nvSpPr>
        <p:spPr>
          <a:xfrm>
            <a:off x="500130" y="1131776"/>
            <a:ext cx="11191740" cy="5611924"/>
          </a:xfrm>
        </p:spPr>
        <p:txBody>
          <a:bodyPr>
            <a:normAutofit/>
          </a:bodyPr>
          <a:lstStyle/>
          <a:p>
            <a:pPr marL="228600" lvl="0" indent="-228600" algn="l" defTabSz="914400">
              <a:lnSpc>
                <a:spcPct val="130000"/>
              </a:lnSpc>
              <a:spcBef>
                <a:spcPts val="1000"/>
              </a:spcBef>
              <a:buFont typeface="Arial" charset="0"/>
              <a:buChar char="•"/>
              <a:defRPr lang="zh-CN" sz="2000">
                <a:solidFill>
                  <a:schemeClr val="tx1">
                    <a:alpha val="100000"/>
                  </a:schemeClr>
                </a:solidFill>
                <a:latin typeface="Arial"/>
                <a:ea typeface="Arial"/>
              </a:defRPr>
            </a:pPr>
            <a:r>
              <a:rPr lang="en-US" sz="2000">
                <a:solidFill>
                  <a:schemeClr val="tx1">
                    <a:alpha val="100000"/>
                  </a:schemeClr>
                </a:solidFill>
                <a:latin typeface="Arial"/>
                <a:ea typeface="Arial"/>
              </a:rPr>
              <a:t>Several new releases since FTCF 2025 in Guangzhou</a:t>
            </a:r>
            <a:endParaRPr lang="zh-CN" sz="2000">
              <a:solidFill>
                <a:schemeClr val="tx1">
                  <a:alpha val="100000"/>
                </a:schemeClr>
              </a:solidFill>
              <a:latin typeface="Arial"/>
              <a:ea typeface="Arial"/>
            </a:endParaRPr>
          </a:p>
          <a:p>
            <a:pPr marL="685800" lvl="1" indent="-228600" algn="l" defTabSz="914400">
              <a:lnSpc>
                <a:spcPct val="130000"/>
              </a:lnSpc>
              <a:spcBef>
                <a:spcPts val="500"/>
              </a:spcBef>
              <a:buFont typeface="Arial" charset="0"/>
              <a:buChar char="•"/>
              <a:defRPr lang="zh-CN" sz="2000">
                <a:solidFill>
                  <a:schemeClr val="tx1">
                    <a:alpha val="100000"/>
                  </a:schemeClr>
                </a:solidFill>
                <a:latin typeface="Arial"/>
                <a:ea typeface="Arial"/>
              </a:defRPr>
            </a:pPr>
            <a:r>
              <a:rPr lang="zh-CN" sz="2000" b="1" i="0" u="none" strike="noStrike">
                <a:solidFill>
                  <a:srgbClr val="0942A1">
                    <a:alpha val="100000"/>
                  </a:srgbClr>
                </a:solidFill>
                <a:latin typeface="Arial"/>
                <a:ea typeface="Arial"/>
              </a:rPr>
              <a:t>2.6.0, 2.6.1, 2.6.2 </a:t>
            </a:r>
            <a:r>
              <a:rPr lang="en-US" sz="2000">
                <a:solidFill>
                  <a:schemeClr val="tx1">
                    <a:alpha val="100000"/>
                  </a:schemeClr>
                </a:solidFill>
                <a:latin typeface="Arial"/>
                <a:ea typeface="Arial"/>
              </a:rPr>
              <a:t>and a few pre-releases</a:t>
            </a:r>
            <a:endParaRPr lang="zh-CN" sz="2000">
              <a:solidFill>
                <a:schemeClr val="tx1">
                  <a:alpha val="100000"/>
                </a:schemeClr>
              </a:solidFill>
              <a:latin typeface="Arial"/>
              <a:ea typeface="Arial"/>
            </a:endParaRPr>
          </a:p>
          <a:p>
            <a:pPr marL="228600" lvl="0" indent="-228600" algn="l" defTabSz="914400">
              <a:lnSpc>
                <a:spcPct val="130000"/>
              </a:lnSpc>
              <a:spcBef>
                <a:spcPts val="1000"/>
              </a:spcBef>
              <a:buFont typeface="Arial" charset="0"/>
              <a:buChar char="•"/>
              <a:defRPr lang="zh-CN" sz="2000">
                <a:solidFill>
                  <a:schemeClr val="tx1">
                    <a:alpha val="100000"/>
                  </a:schemeClr>
                </a:solidFill>
                <a:latin typeface="Arial"/>
                <a:ea typeface="Arial"/>
              </a:defRPr>
            </a:pPr>
            <a:r>
              <a:rPr lang="en-US" sz="2000">
                <a:solidFill>
                  <a:schemeClr val="tx1">
                    <a:alpha val="100000"/>
                  </a:schemeClr>
                </a:solidFill>
                <a:latin typeface="Arial"/>
                <a:ea typeface="Arial"/>
              </a:rPr>
              <a:t>Major updates include:</a:t>
            </a:r>
            <a:endParaRPr lang="zh-CN" sz="2000">
              <a:solidFill>
                <a:schemeClr val="tx1">
                  <a:alpha val="100000"/>
                </a:schemeClr>
              </a:solidFill>
              <a:latin typeface="Arial"/>
              <a:ea typeface="Arial"/>
            </a:endParaRPr>
          </a:p>
          <a:p>
            <a:pPr marL="685800" lvl="1" indent="-228600" algn="l" defTabSz="914400">
              <a:lnSpc>
                <a:spcPct val="130000"/>
              </a:lnSpc>
              <a:spcBef>
                <a:spcPts val="500"/>
              </a:spcBef>
              <a:buFont typeface="Arial" charset="0"/>
              <a:buChar char="•"/>
              <a:defRPr lang="zh-CN" sz="2000">
                <a:solidFill>
                  <a:schemeClr val="tx1">
                    <a:alpha val="100000"/>
                  </a:schemeClr>
                </a:solidFill>
                <a:latin typeface="Arial"/>
                <a:ea typeface="Arial"/>
              </a:defRPr>
            </a:pPr>
            <a:r>
              <a:rPr lang="zh-CN" sz="2000" b="1" i="0" u="none" strike="noStrike">
                <a:solidFill>
                  <a:srgbClr val="0942A1">
                    <a:alpha val="100000"/>
                  </a:srgbClr>
                </a:solidFill>
                <a:latin typeface="Arial"/>
                <a:ea typeface="Arial"/>
              </a:rPr>
              <a:t>Great optimization</a:t>
            </a:r>
            <a:r>
              <a:rPr lang="en-US" sz="2000" b="0" i="0" u="none" strike="noStrike">
                <a:solidFill>
                  <a:schemeClr val="tx1">
                    <a:alpha val="100000"/>
                  </a:schemeClr>
                </a:solidFill>
                <a:latin typeface="Arial"/>
                <a:ea typeface="Arial"/>
              </a:rPr>
              <a:t> of disk consumption and running sp</a:t>
            </a:r>
            <a:r>
              <a:rPr lang="en-US" sz="2000">
                <a:solidFill>
                  <a:schemeClr val="tx1">
                    <a:alpha val="100000"/>
                  </a:schemeClr>
                </a:solidFill>
                <a:latin typeface="Arial"/>
                <a:ea typeface="Arial"/>
              </a:rPr>
              <a:t>eed</a:t>
            </a:r>
            <a:endParaRPr lang="zh-CN" sz="2000">
              <a:solidFill>
                <a:schemeClr val="tx1">
                  <a:alpha val="100000"/>
                </a:schemeClr>
              </a:solidFill>
              <a:latin typeface="Arial"/>
              <a:ea typeface="Arial"/>
            </a:endParaRPr>
          </a:p>
          <a:p>
            <a:pPr marL="685800" lvl="1" indent="-228600" algn="l" defTabSz="914400">
              <a:lnSpc>
                <a:spcPct val="130000"/>
              </a:lnSpc>
              <a:spcBef>
                <a:spcPts val="500"/>
              </a:spcBef>
              <a:buFont typeface="Arial" charset="0"/>
              <a:buChar char="•"/>
              <a:defRPr lang="zh-CN" sz="2000">
                <a:solidFill>
                  <a:schemeClr val="tx1">
                    <a:alpha val="100000"/>
                  </a:schemeClr>
                </a:solidFill>
                <a:latin typeface="Arial"/>
                <a:ea typeface="Arial"/>
              </a:defRPr>
            </a:pPr>
            <a:r>
              <a:rPr lang="zh-CN" sz="2000" b="1" i="0" u="none" strike="noStrike">
                <a:solidFill>
                  <a:srgbClr val="0942A1">
                    <a:alpha val="100000"/>
                  </a:srgbClr>
                </a:solidFill>
                <a:latin typeface="Arial"/>
                <a:ea typeface="Arial"/>
              </a:rPr>
              <a:t>Optimization</a:t>
            </a:r>
            <a:r>
              <a:rPr lang="en-US" sz="2000">
                <a:solidFill>
                  <a:schemeClr val="tx1">
                    <a:alpha val="100000"/>
                  </a:schemeClr>
                </a:solidFill>
                <a:latin typeface="Arial"/>
                <a:ea typeface="Arial"/>
              </a:rPr>
              <a:t> of geometry, digitization, reconstruction algorithms for each sub-detector (see talks of software session)</a:t>
            </a:r>
            <a:endParaRPr lang="zh-CN" sz="2000">
              <a:solidFill>
                <a:schemeClr val="tx1">
                  <a:alpha val="100000"/>
                </a:schemeClr>
              </a:solidFill>
              <a:latin typeface="Arial"/>
              <a:ea typeface="Arial"/>
            </a:endParaRPr>
          </a:p>
          <a:p>
            <a:pPr marL="685800" lvl="1" indent="-228600" algn="l" defTabSz="914400">
              <a:lnSpc>
                <a:spcPct val="130000"/>
              </a:lnSpc>
              <a:spcBef>
                <a:spcPts val="500"/>
              </a:spcBef>
              <a:buFont typeface="Arial" charset="0"/>
              <a:buChar char="•"/>
              <a:defRPr lang="zh-CN" sz="2000">
                <a:solidFill>
                  <a:schemeClr val="tx1">
                    <a:alpha val="100000"/>
                  </a:schemeClr>
                </a:solidFill>
                <a:latin typeface="Arial"/>
                <a:ea typeface="Arial"/>
              </a:defRPr>
            </a:pPr>
            <a:r>
              <a:rPr lang="en-US" sz="2000">
                <a:solidFill>
                  <a:schemeClr val="tx1">
                    <a:alpha val="100000"/>
                  </a:schemeClr>
                </a:solidFill>
                <a:latin typeface="Arial"/>
                <a:ea typeface="Arial"/>
              </a:rPr>
              <a:t>Release of </a:t>
            </a:r>
            <a:r>
              <a:rPr lang="zh-CN" sz="2000" b="1" i="0" u="none" strike="noStrike">
                <a:solidFill>
                  <a:srgbClr val="0942A1">
                    <a:alpha val="100000"/>
                  </a:srgbClr>
                </a:solidFill>
                <a:latin typeface="Arial"/>
                <a:ea typeface="Arial"/>
              </a:rPr>
              <a:t>fast simulation</a:t>
            </a:r>
            <a:r>
              <a:rPr lang="en-US" sz="2000">
                <a:solidFill>
                  <a:schemeClr val="tx1">
                    <a:alpha val="100000"/>
                  </a:schemeClr>
                </a:solidFill>
                <a:latin typeface="Arial"/>
                <a:ea typeface="Arial"/>
              </a:rPr>
              <a:t> software package</a:t>
            </a:r>
            <a:endParaRPr lang="zh-CN" sz="2000">
              <a:solidFill>
                <a:schemeClr val="tx1">
                  <a:alpha val="100000"/>
                </a:schemeClr>
              </a:solidFill>
              <a:latin typeface="Arial"/>
              <a:ea typeface="Arial"/>
            </a:endParaRPr>
          </a:p>
          <a:p>
            <a:pPr marL="685800" lvl="1" indent="-228600" algn="l" defTabSz="914400">
              <a:lnSpc>
                <a:spcPct val="130000"/>
              </a:lnSpc>
              <a:spcBef>
                <a:spcPts val="500"/>
              </a:spcBef>
              <a:buFont typeface="Arial" charset="0"/>
              <a:buChar char="•"/>
              <a:defRPr lang="zh-CN" sz="2000">
                <a:solidFill>
                  <a:schemeClr val="tx1">
                    <a:alpha val="100000"/>
                  </a:schemeClr>
                </a:solidFill>
                <a:latin typeface="Arial"/>
                <a:ea typeface="Arial"/>
              </a:defRPr>
            </a:pPr>
            <a:r>
              <a:rPr lang="en-US" sz="2000">
                <a:solidFill>
                  <a:schemeClr val="tx1">
                    <a:alpha val="100000"/>
                  </a:schemeClr>
                </a:solidFill>
                <a:latin typeface="Arial"/>
                <a:ea typeface="Arial"/>
              </a:rPr>
              <a:t>Release of </a:t>
            </a:r>
            <a:r>
              <a:rPr lang="zh-CN" sz="2000" b="1" i="0" u="none" strike="noStrike">
                <a:solidFill>
                  <a:srgbClr val="0942A1">
                    <a:alpha val="100000"/>
                  </a:srgbClr>
                </a:solidFill>
                <a:latin typeface="Arial"/>
                <a:ea typeface="Arial"/>
              </a:rPr>
              <a:t>Global-PID</a:t>
            </a:r>
            <a:r>
              <a:rPr lang="en-US" sz="2000">
                <a:solidFill>
                  <a:schemeClr val="tx1">
                    <a:alpha val="100000"/>
                  </a:schemeClr>
                </a:solidFill>
                <a:latin typeface="Arial"/>
                <a:ea typeface="Arial"/>
              </a:rPr>
              <a:t> based on weighted combined likelihood method</a:t>
            </a:r>
            <a:endParaRPr lang="zh-CN" sz="2000">
              <a:solidFill>
                <a:schemeClr val="tx1">
                  <a:alpha val="100000"/>
                </a:schemeClr>
              </a:solidFill>
              <a:latin typeface="Arial"/>
              <a:ea typeface="Arial"/>
            </a:endParaRPr>
          </a:p>
          <a:p>
            <a:pPr marL="685800" lvl="1" indent="-228600" algn="l" defTabSz="914400">
              <a:lnSpc>
                <a:spcPct val="130000"/>
              </a:lnSpc>
              <a:spcBef>
                <a:spcPts val="500"/>
              </a:spcBef>
              <a:buFont typeface="Arial" charset="0"/>
              <a:buChar char="•"/>
              <a:defRPr lang="zh-CN" sz="2000">
                <a:solidFill>
                  <a:schemeClr val="tx1">
                    <a:alpha val="100000"/>
                  </a:schemeClr>
                </a:solidFill>
                <a:latin typeface="Arial"/>
                <a:ea typeface="Arial"/>
              </a:defRPr>
            </a:pPr>
            <a:r>
              <a:rPr lang="en-US" sz="2000">
                <a:solidFill>
                  <a:schemeClr val="tx1">
                    <a:alpha val="100000"/>
                  </a:schemeClr>
                </a:solidFill>
                <a:latin typeface="Arial"/>
                <a:ea typeface="Arial"/>
              </a:rPr>
              <a:t>Release of </a:t>
            </a:r>
            <a:r>
              <a:rPr lang="zh-CN" sz="2000" b="1" i="0" u="none" strike="noStrike">
                <a:solidFill>
                  <a:srgbClr val="0942A1">
                    <a:alpha val="100000"/>
                  </a:srgbClr>
                </a:solidFill>
                <a:latin typeface="Arial"/>
                <a:ea typeface="Arial"/>
              </a:rPr>
              <a:t>ACTS-based</a:t>
            </a:r>
            <a:r>
              <a:rPr lang="en-US" sz="2000">
                <a:solidFill>
                  <a:schemeClr val="tx1">
                    <a:alpha val="100000"/>
                  </a:schemeClr>
                </a:solidFill>
                <a:latin typeface="Arial"/>
                <a:ea typeface="Arial"/>
              </a:rPr>
              <a:t> tracking</a:t>
            </a:r>
            <a:endParaRPr lang="zh-CN" sz="2000">
              <a:solidFill>
                <a:schemeClr val="tx1">
                  <a:alpha val="100000"/>
                </a:schemeClr>
              </a:solidFill>
              <a:latin typeface="Arial"/>
              <a:ea typeface="Arial"/>
            </a:endParaRPr>
          </a:p>
          <a:p>
            <a:pPr marL="685800" lvl="1" indent="-228600" algn="l" defTabSz="914400">
              <a:lnSpc>
                <a:spcPct val="130000"/>
              </a:lnSpc>
              <a:spcBef>
                <a:spcPts val="500"/>
              </a:spcBef>
              <a:buFont typeface="Arial" charset="0"/>
              <a:buChar char="•"/>
              <a:defRPr lang="zh-CN" sz="2000">
                <a:solidFill>
                  <a:schemeClr val="tx1">
                    <a:alpha val="100000"/>
                  </a:schemeClr>
                </a:solidFill>
                <a:latin typeface="Arial"/>
                <a:ea typeface="Arial"/>
              </a:defRPr>
            </a:pPr>
            <a:r>
              <a:rPr lang="en-US" sz="2000">
                <a:solidFill>
                  <a:schemeClr val="tx1">
                    <a:alpha val="100000"/>
                  </a:schemeClr>
                </a:solidFill>
                <a:latin typeface="Arial"/>
                <a:ea typeface="Arial"/>
              </a:rPr>
              <a:t>Major updates of </a:t>
            </a:r>
            <a:r>
              <a:rPr lang="zh-CN" sz="2000" b="1" i="0" u="none" strike="noStrike">
                <a:solidFill>
                  <a:srgbClr val="0942A1">
                    <a:alpha val="100000"/>
                  </a:srgbClr>
                </a:solidFill>
                <a:latin typeface="Arial"/>
                <a:ea typeface="Arial"/>
              </a:rPr>
              <a:t>EventDisplay</a:t>
            </a:r>
            <a:endParaRPr lang="zh-CN" sz="2000">
              <a:solidFill>
                <a:schemeClr val="tx1">
                  <a:alpha val="100000"/>
                </a:schemeClr>
              </a:solidFill>
              <a:latin typeface="Arial"/>
              <a:ea typeface="Arial"/>
            </a:endParaRPr>
          </a:p>
          <a:p>
            <a:pPr marL="685800" lvl="1" indent="-228600" algn="l" defTabSz="914400">
              <a:lnSpc>
                <a:spcPct val="130000"/>
              </a:lnSpc>
              <a:spcBef>
                <a:spcPts val="500"/>
              </a:spcBef>
              <a:buFont typeface="Arial" charset="0"/>
              <a:buChar char="•"/>
              <a:defRPr lang="zh-CN" sz="2000">
                <a:solidFill>
                  <a:schemeClr val="tx1">
                    <a:alpha val="100000"/>
                  </a:schemeClr>
                </a:solidFill>
                <a:latin typeface="Arial"/>
                <a:ea typeface="Arial"/>
              </a:defRPr>
            </a:pPr>
            <a:r>
              <a:rPr lang="en-US" sz="2000">
                <a:solidFill>
                  <a:schemeClr val="tx1">
                    <a:alpha val="100000"/>
                  </a:schemeClr>
                </a:solidFill>
                <a:latin typeface="Arial"/>
                <a:ea typeface="Arial"/>
              </a:rPr>
              <a:t>Lots of optimizations and fixes for various physics simulation studies, towards the release of </a:t>
            </a:r>
            <a:r>
              <a:rPr lang="zh-CN" sz="2000" b="1" i="0" u="none" strike="noStrike">
                <a:solidFill>
                  <a:srgbClr val="0942A1">
                    <a:alpha val="100000"/>
                  </a:srgbClr>
                </a:solidFill>
                <a:latin typeface="Arial"/>
                <a:ea typeface="Arial"/>
              </a:rPr>
              <a:t>TDR</a:t>
            </a:r>
            <a:endParaRPr lang="zh-CN" sz="2000">
              <a:solidFill>
                <a:schemeClr val="tx1">
                  <a:alpha val="100000"/>
                </a:schemeClr>
              </a:solidFill>
              <a:latin typeface="Arial"/>
              <a:ea typeface="Arial"/>
            </a:endParaRPr>
          </a:p>
        </p:txBody>
      </p:sp>
      <p:sp>
        <p:nvSpPr>
          <p:cNvPr id="3" name="文本框 2"/>
          <p:cNvSpPr txBox="1"/>
          <p:nvPr/>
        </p:nvSpPr>
        <p:spPr>
          <a:xfrm>
            <a:off x="1078450" y="0"/>
            <a:ext cx="9531350" cy="882650"/>
          </a:xfrm>
          <a:prstGeom prst="rect">
            <a:avLst/>
          </a:prstGeom>
        </p:spPr>
        <p:txBody>
          <a:bodyPr>
            <a:spAutoFit/>
          </a:bodyPr>
          <a:lstStyle/>
          <a:p>
            <a:pPr marL="0" lvl="0" algn="ctr" defTabSz="914400">
              <a:lnSpc>
                <a:spcPct val="130000"/>
              </a:lnSpc>
              <a:buNone/>
              <a:defRPr lang="zh-CN" sz="3200" b="1">
                <a:solidFill>
                  <a:srgbClr val="000000">
                    <a:alpha val="100000"/>
                  </a:srgbClr>
                </a:solidFill>
                <a:latin typeface="Arial"/>
                <a:ea typeface="Arial"/>
              </a:defRPr>
            </a:pPr>
            <a:r>
              <a:rPr lang="en-US" sz="4000" b="1">
                <a:solidFill>
                  <a:srgbClr val="FFFFFF">
                    <a:alpha val="100000"/>
                  </a:srgbClr>
                </a:solidFill>
                <a:latin typeface="Arial"/>
                <a:ea typeface="Arial"/>
              </a:rPr>
              <a:t>OSCAR major updates in 2025</a:t>
            </a:r>
            <a:endParaRPr/>
          </a:p>
        </p:txBody>
      </p:sp>
      <p:sp>
        <p:nvSpPr>
          <p:cNvPr id="4" name="灯片编号占位符 5"/>
          <p:cNvSpPr>
            <a:spLocks noGrp="1"/>
          </p:cNvSpPr>
          <p:nvPr>
            <p:ph type="sldNum" idx="12"/>
          </p:nvPr>
        </p:nvSpPr>
        <p:spPr/>
        <p:txBody>
          <a:bodyPr/>
          <a:lstStyle/>
          <a:p>
            <a:fld id="{2A18DFAB-279D-45FB-8988-01B47F34F95A}" type="slidenum">
              <a:rPr lang="en-US" altLang="zh-CN"/>
              <a:t>9</a:t>
            </a:fld>
            <a:endParaRPr lang="zh-CN"/>
          </a:p>
        </p:txBody>
      </p:sp>
    </p:spTree>
  </p:cSld>
  <p:clrMapOvr>
    <a:masterClrMapping/>
  </p:clrMapOvr>
</p:sld>
</file>

<file path=ppt/theme/theme1.xml><?xml version="1.0" encoding="utf-8"?>
<a:theme xmlns:a="http://schemas.openxmlformats.org/drawingml/2006/main" name="腾讯文档 默认主题​">
  <a:themeElements>
    <a:clrScheme name="Tencent">
      <a:dk1>
        <a:srgbClr val="000000"/>
      </a:dk1>
      <a:lt1>
        <a:srgbClr val="FFFFFF"/>
      </a:lt1>
      <a:dk2>
        <a:srgbClr val="485368"/>
      </a:dk2>
      <a:lt2>
        <a:srgbClr val="2972F4"/>
      </a:lt2>
      <a:accent1>
        <a:srgbClr val="00A3F5"/>
      </a:accent1>
      <a:accent2>
        <a:srgbClr val="319B62"/>
      </a:accent2>
      <a:accent3>
        <a:srgbClr val="DE3C36"/>
      </a:accent3>
      <a:accent4>
        <a:srgbClr val="F88825"/>
      </a:accent4>
      <a:accent5>
        <a:srgbClr val="F5C400"/>
      </a:accent5>
      <a:accent6>
        <a:srgbClr val="9A38D7"/>
      </a:accent6>
      <a:hlink>
        <a:srgbClr val="175CEB"/>
      </a:hlink>
      <a:folHlink>
        <a:srgbClr val="81868F"/>
      </a:folHlink>
    </a:clrScheme>
    <a:fontScheme name="Office">
      <a:majorFont>
        <a:latin typeface="Arial"/>
        <a:ea typeface="Microsoft YaHei"/>
        <a:cs typeface=""/>
      </a:majorFont>
      <a:minorFont>
        <a:latin typeface="Arial"/>
        <a:ea typeface="Microsoft YaHei"/>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theme>
</file>

<file path=ppt/theme/theme2.xml><?xml version="1.0" encoding="utf-8"?>
<a:theme xmlns:a="http://schemas.openxmlformats.org/drawingml/2006/main" name="简约主题1">
  <a:themeElements>
    <a:clrScheme name="Custom 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notesMaster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834</TotalTime>
  <Words>2897</Words>
  <Application>Microsoft Macintosh PowerPoint</Application>
  <PresentationFormat>宽屏</PresentationFormat>
  <Paragraphs>406</Paragraphs>
  <Slides>57</Slides>
  <Notes>2</Notes>
  <HiddenSlides>0</HiddenSlides>
  <MMClips>0</MMClips>
  <ScaleCrop>false</ScaleCrop>
  <HeadingPairs>
    <vt:vector size="6" baseType="variant">
      <vt:variant>
        <vt:lpstr>已用的字体</vt:lpstr>
      </vt:variant>
      <vt:variant>
        <vt:i4>12</vt:i4>
      </vt:variant>
      <vt:variant>
        <vt:lpstr>主题</vt:lpstr>
      </vt:variant>
      <vt:variant>
        <vt:i4>2</vt:i4>
      </vt:variant>
      <vt:variant>
        <vt:lpstr>幻灯片标题</vt:lpstr>
      </vt:variant>
      <vt:variant>
        <vt:i4>57</vt:i4>
      </vt:variant>
    </vt:vector>
  </HeadingPairs>
  <TitlesOfParts>
    <vt:vector size="71" baseType="lpstr">
      <vt:lpstr>"Times New Roman"</vt:lpstr>
      <vt:lpstr>等线</vt:lpstr>
      <vt:lpstr>华文中宋</vt:lpstr>
      <vt:lpstr>楷体</vt:lpstr>
      <vt:lpstr>宋体</vt:lpstr>
      <vt:lpstr>宋体</vt:lpstr>
      <vt:lpstr>Arial</vt:lpstr>
      <vt:lpstr>Calibri</vt:lpstr>
      <vt:lpstr>Cambria Math</vt:lpstr>
      <vt:lpstr>Raleway</vt:lpstr>
      <vt:lpstr>Times New Roman</vt:lpstr>
      <vt:lpstr>Trebuchet MS</vt:lpstr>
      <vt:lpstr>腾讯文档 默认主题​</vt:lpstr>
      <vt:lpstr>简约主题1</vt:lpstr>
      <vt:lpstr>STCF Software Status</vt:lpstr>
      <vt:lpstr>STCF physics requirements</vt:lpstr>
      <vt:lpstr>PowerPoint 演示文稿</vt:lpstr>
      <vt:lpstr>PowerPoint 演示文稿</vt:lpstr>
      <vt:lpstr>PowerPoint 演示文稿</vt:lpstr>
      <vt:lpstr>STCF Offline Software</vt:lpstr>
      <vt:lpstr>STCF offline software (OSCAR)</vt:lpstr>
      <vt:lpstr>PowerPoint 演示文稿</vt:lpstr>
      <vt:lpstr>PowerPoint 演示文稿</vt:lpstr>
      <vt:lpstr>PowerPoint 演示文稿</vt:lpstr>
      <vt:lpstr>PowerPoint 演示文稿</vt:lpstr>
      <vt:lpstr>simulation, digitization, background  mixing</vt:lpstr>
      <vt:lpstr>Full Simulation</vt:lpstr>
      <vt:lpstr>Digitization</vt:lpstr>
      <vt:lpstr>Background mixing</vt:lpstr>
      <vt:lpstr>Fast simulation</vt:lpstr>
      <vt:lpstr>Tracking performance</vt:lpstr>
      <vt:lpstr>STCF tracking environment</vt:lpstr>
      <vt:lpstr>Tracking strategies</vt:lpstr>
      <vt:lpstr>Tracking efficiency for  prompt tracks</vt:lpstr>
      <vt:lpstr>PowerPoint 演示文稿</vt:lpstr>
      <vt:lpstr>PowerPoint 演示文稿</vt:lpstr>
      <vt:lpstr>Photon performance</vt:lpstr>
      <vt:lpstr>PowerPoint 演示文稿</vt:lpstr>
      <vt:lpstr>PowerPoint 演示文稿</vt:lpstr>
      <vt:lpstr>PID performance</vt:lpstr>
      <vt:lpstr>PowerPoint 演示文稿</vt:lpstr>
      <vt:lpstr>PowerPoint 演示文稿</vt:lpstr>
      <vt:lpstr>PowerPoint 演示文稿</vt:lpstr>
      <vt:lpstr>PowerPoint 演示文稿</vt:lpstr>
      <vt:lpstr>Electron PID (EMC)</vt:lpstr>
      <vt:lpstr>PowerPoint 演示文稿</vt:lpstr>
      <vt:lpstr>Traditional global PID performance</vt:lpstr>
      <vt:lpstr>PowerPoint 演示文稿</vt:lpstr>
      <vt:lpstr>Analysis</vt:lpstr>
      <vt:lpstr>PowerPoint 演示文稿</vt:lpstr>
      <vt:lpstr>PowerPoint 演示文稿</vt:lpstr>
      <vt:lpstr>Summary</vt:lpstr>
      <vt:lpstr>PowerPoint 演示文稿</vt:lpstr>
      <vt:lpstr>PowerPoint 演示文稿</vt:lpstr>
      <vt:lpstr>PowerPoint 演示文稿</vt:lpstr>
      <vt:lpstr>Thanks for your attentions!  Many thanks to all people of the software group!  </vt:lpstr>
      <vt:lpstr>backup</vt:lpstr>
      <vt:lpstr>PowerPoint 演示文稿</vt:lpstr>
      <vt:lpstr>PowerPoint 演示文稿</vt:lpstr>
      <vt:lpstr>STCF tracking environment</vt:lpstr>
      <vt:lpstr>backup</vt:lpstr>
      <vt:lpstr>Global PID </vt:lpstr>
      <vt:lpstr>Global PID </vt:lpstr>
      <vt:lpstr>Global PID </vt:lpstr>
      <vt:lpstr>Global PID </vt:lpstr>
      <vt:lpstr>Global PID </vt:lpstr>
      <vt:lpstr>Global PID </vt:lpstr>
      <vt:lpstr>Global vertex fit</vt:lpstr>
      <vt:lpstr>Global vertex fit</vt:lpstr>
      <vt:lpstr>Global vertex fit</vt:lpstr>
      <vt:lpstr>Track finding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Microsoft Office User</cp:lastModifiedBy>
  <cp:revision>15</cp:revision>
  <dcterms:created xsi:type="dcterms:W3CDTF">2025-07-02T11:39:25Z</dcterms:created>
  <dcterms:modified xsi:type="dcterms:W3CDTF">2025-07-03T01:28:24Z</dcterms:modified>
</cp:coreProperties>
</file>