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1" r:id="rId4"/>
    <p:sldId id="260" r:id="rId5"/>
    <p:sldId id="259" r:id="rId6"/>
    <p:sldId id="282" r:id="rId7"/>
    <p:sldId id="261" r:id="rId8"/>
    <p:sldId id="271" r:id="rId9"/>
    <p:sldId id="272" r:id="rId10"/>
    <p:sldId id="263" r:id="rId11"/>
    <p:sldId id="273" r:id="rId12"/>
    <p:sldId id="274" r:id="rId13"/>
    <p:sldId id="283" r:id="rId14"/>
    <p:sldId id="264" r:id="rId15"/>
    <p:sldId id="280" r:id="rId16"/>
    <p:sldId id="266" r:id="rId17"/>
    <p:sldId id="267" r:id="rId18"/>
    <p:sldId id="268" r:id="rId19"/>
    <p:sldId id="275" r:id="rId20"/>
    <p:sldId id="276" r:id="rId21"/>
    <p:sldId id="279" r:id="rId22"/>
    <p:sldId id="277" r:id="rId23"/>
    <p:sldId id="278" r:id="rId24"/>
    <p:sldId id="284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4098"/>
    <a:srgbClr val="4472C4"/>
    <a:srgbClr val="0033CC"/>
    <a:srgbClr val="00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FEFBA-E1D2-44E0-8528-395695789CE1}" v="35" dt="2025-07-03T14:11:55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7" autoAdjust="0"/>
    <p:restoredTop sz="88790" autoAdjust="0"/>
  </p:normalViewPr>
  <p:slideViewPr>
    <p:cSldViewPr snapToGrid="0" snapToObjects="1">
      <p:cViewPr varScale="1">
        <p:scale>
          <a:sx n="95" d="100"/>
          <a:sy n="95" d="100"/>
        </p:scale>
        <p:origin x="261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0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铭轩 常" userId="7e6847e7159c880b" providerId="LiveId" clId="{B9AFEFBA-E1D2-44E0-8528-395695789CE1}"/>
    <pc:docChg chg="undo custSel addSld delSld modSld">
      <pc:chgData name="铭轩 常" userId="7e6847e7159c880b" providerId="LiveId" clId="{B9AFEFBA-E1D2-44E0-8528-395695789CE1}" dt="2025-07-03T14:28:04.723" v="960" actId="20577"/>
      <pc:docMkLst>
        <pc:docMk/>
      </pc:docMkLst>
      <pc:sldChg chg="modSp mod modTransition">
        <pc:chgData name="铭轩 常" userId="7e6847e7159c880b" providerId="LiveId" clId="{B9AFEFBA-E1D2-44E0-8528-395695789CE1}" dt="2025-07-03T14:28:04.723" v="960" actId="20577"/>
        <pc:sldMkLst>
          <pc:docMk/>
          <pc:sldMk cId="0" sldId="256"/>
        </pc:sldMkLst>
        <pc:spChg chg="mod">
          <ac:chgData name="铭轩 常" userId="7e6847e7159c880b" providerId="LiveId" clId="{B9AFEFBA-E1D2-44E0-8528-395695789CE1}" dt="2025-07-03T14:28:04.723" v="960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铭轩 常" userId="7e6847e7159c880b" providerId="LiveId" clId="{B9AFEFBA-E1D2-44E0-8528-395695789CE1}" dt="2025-07-03T14:21:59.061" v="931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Transition">
        <pc:chgData name="铭轩 常" userId="7e6847e7159c880b" providerId="LiveId" clId="{B9AFEFBA-E1D2-44E0-8528-395695789CE1}" dt="2025-07-03T13:09:00.922" v="187"/>
        <pc:sldMkLst>
          <pc:docMk/>
          <pc:sldMk cId="0" sldId="257"/>
        </pc:sldMkLst>
        <pc:graphicFrameChg chg="mod">
          <ac:chgData name="铭轩 常" userId="7e6847e7159c880b" providerId="LiveId" clId="{B9AFEFBA-E1D2-44E0-8528-395695789CE1}" dt="2025-07-03T12:54:48.194" v="174" actId="20577"/>
          <ac:graphicFrameMkLst>
            <pc:docMk/>
            <pc:sldMk cId="0" sldId="257"/>
            <ac:graphicFrameMk id="6" creationId="{00000000-0000-0000-0000-000000000000}"/>
          </ac:graphicFrameMkLst>
        </pc:graphicFrameChg>
      </pc:sldChg>
      <pc:sldChg chg="modSp del mod">
        <pc:chgData name="铭轩 常" userId="7e6847e7159c880b" providerId="LiveId" clId="{B9AFEFBA-E1D2-44E0-8528-395695789CE1}" dt="2025-07-03T12:53:58.013" v="156" actId="47"/>
        <pc:sldMkLst>
          <pc:docMk/>
          <pc:sldMk cId="0" sldId="258"/>
        </pc:sldMkLst>
        <pc:spChg chg="mod">
          <ac:chgData name="铭轩 常" userId="7e6847e7159c880b" providerId="LiveId" clId="{B9AFEFBA-E1D2-44E0-8528-395695789CE1}" dt="2025-07-03T12:49:09.523" v="5" actId="1076"/>
          <ac:spMkLst>
            <pc:docMk/>
            <pc:sldMk cId="0" sldId="258"/>
            <ac:spMk id="2" creationId="{00000000-0000-0000-0000-000000000000}"/>
          </ac:spMkLst>
        </pc:spChg>
      </pc:sldChg>
      <pc:sldChg chg="modSp mod modTransition">
        <pc:chgData name="铭轩 常" userId="7e6847e7159c880b" providerId="LiveId" clId="{B9AFEFBA-E1D2-44E0-8528-395695789CE1}" dt="2025-07-03T14:05:16.060" v="814" actId="20577"/>
        <pc:sldMkLst>
          <pc:docMk/>
          <pc:sldMk cId="0" sldId="259"/>
        </pc:sldMkLst>
        <pc:spChg chg="mod">
          <ac:chgData name="铭轩 常" userId="7e6847e7159c880b" providerId="LiveId" clId="{B9AFEFBA-E1D2-44E0-8528-395695789CE1}" dt="2025-07-03T14:05:16.060" v="814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铭轩 常" userId="7e6847e7159c880b" providerId="LiveId" clId="{B9AFEFBA-E1D2-44E0-8528-395695789CE1}" dt="2025-07-03T13:09:07.521" v="197" actId="27636"/>
          <ac:spMkLst>
            <pc:docMk/>
            <pc:sldMk cId="0" sldId="259"/>
            <ac:spMk id="4" creationId="{00000000-0000-0000-0000-000000000000}"/>
          </ac:spMkLst>
        </pc:spChg>
      </pc:sldChg>
      <pc:sldChg chg="modSp mod modTransition">
        <pc:chgData name="铭轩 常" userId="7e6847e7159c880b" providerId="LiveId" clId="{B9AFEFBA-E1D2-44E0-8528-395695789CE1}" dt="2025-07-03T14:05:12.890" v="812" actId="20577"/>
        <pc:sldMkLst>
          <pc:docMk/>
          <pc:sldMk cId="0" sldId="260"/>
        </pc:sldMkLst>
        <pc:spChg chg="mod">
          <ac:chgData name="铭轩 常" userId="7e6847e7159c880b" providerId="LiveId" clId="{B9AFEFBA-E1D2-44E0-8528-395695789CE1}" dt="2025-07-03T14:05:12.890" v="812" actId="20577"/>
          <ac:spMkLst>
            <pc:docMk/>
            <pc:sldMk cId="0" sldId="260"/>
            <ac:spMk id="3" creationId="{00000000-0000-0000-0000-000000000000}"/>
          </ac:spMkLst>
        </pc:spChg>
        <pc:graphicFrameChg chg="modGraphic">
          <ac:chgData name="铭轩 常" userId="7e6847e7159c880b" providerId="LiveId" clId="{B9AFEFBA-E1D2-44E0-8528-395695789CE1}" dt="2025-07-03T13:07:08.420" v="186" actId="20577"/>
          <ac:graphicFrameMkLst>
            <pc:docMk/>
            <pc:sldMk cId="0" sldId="260"/>
            <ac:graphicFrameMk id="6" creationId="{00000000-0000-0000-0000-000000000000}"/>
          </ac:graphicFrameMkLst>
        </pc:graphicFrameChg>
      </pc:sldChg>
      <pc:sldChg chg="modSp mod">
        <pc:chgData name="铭轩 常" userId="7e6847e7159c880b" providerId="LiveId" clId="{B9AFEFBA-E1D2-44E0-8528-395695789CE1}" dt="2025-07-03T12:49:16.204" v="12" actId="27636"/>
        <pc:sldMkLst>
          <pc:docMk/>
          <pc:sldMk cId="0" sldId="263"/>
        </pc:sldMkLst>
        <pc:spChg chg="mod">
          <ac:chgData name="铭轩 常" userId="7e6847e7159c880b" providerId="LiveId" clId="{B9AFEFBA-E1D2-44E0-8528-395695789CE1}" dt="2025-07-03T12:49:16.204" v="12" actId="27636"/>
          <ac:spMkLst>
            <pc:docMk/>
            <pc:sldMk cId="0" sldId="263"/>
            <ac:spMk id="3" creationId="{00000000-0000-0000-0000-000000000000}"/>
          </ac:spMkLst>
        </pc:spChg>
      </pc:sldChg>
      <pc:sldChg chg="delSp modSp mod">
        <pc:chgData name="铭轩 常" userId="7e6847e7159c880b" providerId="LiveId" clId="{B9AFEFBA-E1D2-44E0-8528-395695789CE1}" dt="2025-07-03T13:29:37.185" v="199" actId="1076"/>
        <pc:sldMkLst>
          <pc:docMk/>
          <pc:sldMk cId="0" sldId="264"/>
        </pc:sldMkLst>
        <pc:spChg chg="del">
          <ac:chgData name="铭轩 常" userId="7e6847e7159c880b" providerId="LiveId" clId="{B9AFEFBA-E1D2-44E0-8528-395695789CE1}" dt="2025-07-03T13:29:32.143" v="198" actId="478"/>
          <ac:spMkLst>
            <pc:docMk/>
            <pc:sldMk cId="0" sldId="264"/>
            <ac:spMk id="11" creationId="{00000000-0000-0000-0000-000000000000}"/>
          </ac:spMkLst>
        </pc:spChg>
        <pc:picChg chg="mod">
          <ac:chgData name="铭轩 常" userId="7e6847e7159c880b" providerId="LiveId" clId="{B9AFEFBA-E1D2-44E0-8528-395695789CE1}" dt="2025-07-03T13:29:37.185" v="199" actId="1076"/>
          <ac:picMkLst>
            <pc:docMk/>
            <pc:sldMk cId="0" sldId="264"/>
            <ac:picMk id="10" creationId="{00000000-0000-0000-0000-000000000000}"/>
          </ac:picMkLst>
        </pc:picChg>
      </pc:sldChg>
      <pc:sldChg chg="addSp modSp mod">
        <pc:chgData name="铭轩 常" userId="7e6847e7159c880b" providerId="LiveId" clId="{B9AFEFBA-E1D2-44E0-8528-395695789CE1}" dt="2025-07-03T14:20:55.614" v="916" actId="14100"/>
        <pc:sldMkLst>
          <pc:docMk/>
          <pc:sldMk cId="0" sldId="269"/>
        </pc:sldMkLst>
        <pc:spChg chg="mod">
          <ac:chgData name="铭轩 常" userId="7e6847e7159c880b" providerId="LiveId" clId="{B9AFEFBA-E1D2-44E0-8528-395695789CE1}" dt="2025-07-03T14:20:55.614" v="916" actId="14100"/>
          <ac:spMkLst>
            <pc:docMk/>
            <pc:sldMk cId="0" sldId="269"/>
            <ac:spMk id="4" creationId="{00000000-0000-0000-0000-000000000000}"/>
          </ac:spMkLst>
        </pc:spChg>
        <pc:spChg chg="add mod">
          <ac:chgData name="铭轩 常" userId="7e6847e7159c880b" providerId="LiveId" clId="{B9AFEFBA-E1D2-44E0-8528-395695789CE1}" dt="2025-07-03T12:49:16.190" v="11"/>
          <ac:spMkLst>
            <pc:docMk/>
            <pc:sldMk cId="0" sldId="269"/>
            <ac:spMk id="6" creationId="{1B4538B3-2709-6BD6-471A-6E85CF90DD0D}"/>
          </ac:spMkLst>
        </pc:spChg>
        <pc:spChg chg="add mod">
          <ac:chgData name="铭轩 常" userId="7e6847e7159c880b" providerId="LiveId" clId="{B9AFEFBA-E1D2-44E0-8528-395695789CE1}" dt="2025-07-03T13:51:15.798" v="778" actId="1076"/>
          <ac:spMkLst>
            <pc:docMk/>
            <pc:sldMk cId="0" sldId="269"/>
            <ac:spMk id="7" creationId="{6065FF0A-BCC0-C87E-BEEE-9494D785CB83}"/>
          </ac:spMkLst>
        </pc:spChg>
      </pc:sldChg>
      <pc:sldChg chg="modSp mod">
        <pc:chgData name="铭轩 常" userId="7e6847e7159c880b" providerId="LiveId" clId="{B9AFEFBA-E1D2-44E0-8528-395695789CE1}" dt="2025-07-03T14:19:15.192" v="905" actId="20577"/>
        <pc:sldMkLst>
          <pc:docMk/>
          <pc:sldMk cId="0" sldId="277"/>
        </pc:sldMkLst>
        <pc:spChg chg="mod">
          <ac:chgData name="铭轩 常" userId="7e6847e7159c880b" providerId="LiveId" clId="{B9AFEFBA-E1D2-44E0-8528-395695789CE1}" dt="2025-07-03T14:19:15.192" v="905" actId="20577"/>
          <ac:spMkLst>
            <pc:docMk/>
            <pc:sldMk cId="0" sldId="277"/>
            <ac:spMk id="7" creationId="{00000000-0000-0000-0000-000000000000}"/>
          </ac:spMkLst>
        </pc:spChg>
      </pc:sldChg>
      <pc:sldChg chg="modSp mod">
        <pc:chgData name="铭轩 常" userId="7e6847e7159c880b" providerId="LiveId" clId="{B9AFEFBA-E1D2-44E0-8528-395695789CE1}" dt="2025-07-03T14:19:40.208" v="915" actId="20577"/>
        <pc:sldMkLst>
          <pc:docMk/>
          <pc:sldMk cId="0" sldId="278"/>
        </pc:sldMkLst>
        <pc:spChg chg="mod">
          <ac:chgData name="铭轩 常" userId="7e6847e7159c880b" providerId="LiveId" clId="{B9AFEFBA-E1D2-44E0-8528-395695789CE1}" dt="2025-07-03T14:19:40.208" v="915" actId="20577"/>
          <ac:spMkLst>
            <pc:docMk/>
            <pc:sldMk cId="0" sldId="278"/>
            <ac:spMk id="4" creationId="{00000000-0000-0000-0000-000000000000}"/>
          </ac:spMkLst>
        </pc:spChg>
      </pc:sldChg>
      <pc:sldChg chg="modSp mod">
        <pc:chgData name="铭轩 常" userId="7e6847e7159c880b" providerId="LiveId" clId="{B9AFEFBA-E1D2-44E0-8528-395695789CE1}" dt="2025-07-03T12:49:16.205" v="13" actId="27636"/>
        <pc:sldMkLst>
          <pc:docMk/>
          <pc:sldMk cId="0" sldId="279"/>
        </pc:sldMkLst>
        <pc:spChg chg="mod">
          <ac:chgData name="铭轩 常" userId="7e6847e7159c880b" providerId="LiveId" clId="{B9AFEFBA-E1D2-44E0-8528-395695789CE1}" dt="2025-07-03T12:49:16.205" v="13" actId="27636"/>
          <ac:spMkLst>
            <pc:docMk/>
            <pc:sldMk cId="0" sldId="279"/>
            <ac:spMk id="4" creationId="{00000000-0000-0000-0000-000000000000}"/>
          </ac:spMkLst>
        </pc:spChg>
      </pc:sldChg>
      <pc:sldChg chg="addSp modSp new mod">
        <pc:chgData name="铭轩 常" userId="7e6847e7159c880b" providerId="LiveId" clId="{B9AFEFBA-E1D2-44E0-8528-395695789CE1}" dt="2025-07-03T14:12:23.730" v="903" actId="20577"/>
        <pc:sldMkLst>
          <pc:docMk/>
          <pc:sldMk cId="2384123696" sldId="280"/>
        </pc:sldMkLst>
        <pc:spChg chg="mod">
          <ac:chgData name="铭轩 常" userId="7e6847e7159c880b" providerId="LiveId" clId="{B9AFEFBA-E1D2-44E0-8528-395695789CE1}" dt="2025-07-03T13:29:53.622" v="203" actId="122"/>
          <ac:spMkLst>
            <pc:docMk/>
            <pc:sldMk cId="2384123696" sldId="280"/>
            <ac:spMk id="3" creationId="{EE38D019-A42A-81C9-84E0-3D15D16D6BB3}"/>
          </ac:spMkLst>
        </pc:spChg>
        <pc:spChg chg="mod">
          <ac:chgData name="铭轩 常" userId="7e6847e7159c880b" providerId="LiveId" clId="{B9AFEFBA-E1D2-44E0-8528-395695789CE1}" dt="2025-07-03T14:10:25.738" v="856" actId="207"/>
          <ac:spMkLst>
            <pc:docMk/>
            <pc:sldMk cId="2384123696" sldId="280"/>
            <ac:spMk id="4" creationId="{ACC2ADCD-6C1F-8805-48E6-032D12076EED}"/>
          </ac:spMkLst>
        </pc:spChg>
        <pc:spChg chg="add mod">
          <ac:chgData name="铭轩 常" userId="7e6847e7159c880b" providerId="LiveId" clId="{B9AFEFBA-E1D2-44E0-8528-395695789CE1}" dt="2025-07-03T14:12:23.730" v="903" actId="20577"/>
          <ac:spMkLst>
            <pc:docMk/>
            <pc:sldMk cId="2384123696" sldId="280"/>
            <ac:spMk id="7" creationId="{B6EF2357-B8BB-F676-F273-C16E7A5CD839}"/>
          </ac:spMkLst>
        </pc:spChg>
        <pc:graphicFrameChg chg="add mod modGraphic">
          <ac:chgData name="铭轩 常" userId="7e6847e7159c880b" providerId="LiveId" clId="{B9AFEFBA-E1D2-44E0-8528-395695789CE1}" dt="2025-07-03T14:10:15.068" v="855" actId="207"/>
          <ac:graphicFrameMkLst>
            <pc:docMk/>
            <pc:sldMk cId="2384123696" sldId="280"/>
            <ac:graphicFrameMk id="6" creationId="{AC4C0424-5ADA-B341-E114-CA6C0FBE7DDD}"/>
          </ac:graphicFrameMkLst>
        </pc:graphicFrameChg>
        <pc:picChg chg="add mod">
          <ac:chgData name="铭轩 常" userId="7e6847e7159c880b" providerId="LiveId" clId="{B9AFEFBA-E1D2-44E0-8528-395695789CE1}" dt="2025-07-03T13:29:57.762" v="204"/>
          <ac:picMkLst>
            <pc:docMk/>
            <pc:sldMk cId="2384123696" sldId="280"/>
            <ac:picMk id="5" creationId="{0567D240-0CE6-F8EE-2A64-7FEB40908FBB}"/>
          </ac:picMkLst>
        </pc:picChg>
      </pc:sldChg>
      <pc:sldChg chg="modSp add mod">
        <pc:chgData name="铭轩 常" userId="7e6847e7159c880b" providerId="LiveId" clId="{B9AFEFBA-E1D2-44E0-8528-395695789CE1}" dt="2025-07-03T14:03:48.586" v="801" actId="207"/>
        <pc:sldMkLst>
          <pc:docMk/>
          <pc:sldMk cId="796166823" sldId="281"/>
        </pc:sldMkLst>
        <pc:graphicFrameChg chg="modGraphic">
          <ac:chgData name="铭轩 常" userId="7e6847e7159c880b" providerId="LiveId" clId="{B9AFEFBA-E1D2-44E0-8528-395695789CE1}" dt="2025-07-03T14:03:48.586" v="801" actId="207"/>
          <ac:graphicFrameMkLst>
            <pc:docMk/>
            <pc:sldMk cId="796166823" sldId="281"/>
            <ac:graphicFrameMk id="6" creationId="{2746ED74-0734-CCA2-BB9E-4AE6966C9E8F}"/>
          </ac:graphicFrameMkLst>
        </pc:graphicFrameChg>
      </pc:sldChg>
      <pc:sldChg chg="modSp add mod">
        <pc:chgData name="铭轩 常" userId="7e6847e7159c880b" providerId="LiveId" clId="{B9AFEFBA-E1D2-44E0-8528-395695789CE1}" dt="2025-07-03T14:04:18.831" v="804" actId="207"/>
        <pc:sldMkLst>
          <pc:docMk/>
          <pc:sldMk cId="3352046473" sldId="282"/>
        </pc:sldMkLst>
        <pc:graphicFrameChg chg="modGraphic">
          <ac:chgData name="铭轩 常" userId="7e6847e7159c880b" providerId="LiveId" clId="{B9AFEFBA-E1D2-44E0-8528-395695789CE1}" dt="2025-07-03T14:04:18.831" v="804" actId="207"/>
          <ac:graphicFrameMkLst>
            <pc:docMk/>
            <pc:sldMk cId="3352046473" sldId="282"/>
            <ac:graphicFrameMk id="6" creationId="{85E03484-A450-1272-DEB8-8159E53C6DA7}"/>
          </ac:graphicFrameMkLst>
        </pc:graphicFrameChg>
      </pc:sldChg>
      <pc:sldChg chg="modSp add mod">
        <pc:chgData name="铭轩 常" userId="7e6847e7159c880b" providerId="LiveId" clId="{B9AFEFBA-E1D2-44E0-8528-395695789CE1}" dt="2025-07-03T14:04:35.773" v="807" actId="207"/>
        <pc:sldMkLst>
          <pc:docMk/>
          <pc:sldMk cId="163130425" sldId="283"/>
        </pc:sldMkLst>
        <pc:graphicFrameChg chg="modGraphic">
          <ac:chgData name="铭轩 常" userId="7e6847e7159c880b" providerId="LiveId" clId="{B9AFEFBA-E1D2-44E0-8528-395695789CE1}" dt="2025-07-03T14:04:35.773" v="807" actId="207"/>
          <ac:graphicFrameMkLst>
            <pc:docMk/>
            <pc:sldMk cId="163130425" sldId="283"/>
            <ac:graphicFrameMk id="6" creationId="{0B200A44-49C7-B39A-04E8-D02A6BF8A721}"/>
          </ac:graphicFrameMkLst>
        </pc:graphicFrameChg>
      </pc:sldChg>
      <pc:sldChg chg="modSp add mod">
        <pc:chgData name="铭轩 常" userId="7e6847e7159c880b" providerId="LiveId" clId="{B9AFEFBA-E1D2-44E0-8528-395695789CE1}" dt="2025-07-03T14:04:51.921" v="810" actId="207"/>
        <pc:sldMkLst>
          <pc:docMk/>
          <pc:sldMk cId="3759958217" sldId="284"/>
        </pc:sldMkLst>
        <pc:graphicFrameChg chg="modGraphic">
          <ac:chgData name="铭轩 常" userId="7e6847e7159c880b" providerId="LiveId" clId="{B9AFEFBA-E1D2-44E0-8528-395695789CE1}" dt="2025-07-03T14:04:51.921" v="810" actId="207"/>
          <ac:graphicFrameMkLst>
            <pc:docMk/>
            <pc:sldMk cId="3759958217" sldId="284"/>
            <ac:graphicFrameMk id="6" creationId="{5A8B1D2E-B509-0DC1-D486-4889D8862F8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0FE9A-75B3-7545-8CB1-BA3399CFEEB1}" type="doc">
      <dgm:prSet loTypeId="urn:microsoft.com/office/officeart/2005/8/layout/chevron2" loCatId="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2D5134F0-BDB8-BA45-AB59-A5F22E0F9095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1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gm:t>
    </dgm:pt>
    <dgm:pt modelId="{AC066A22-560C-7E4D-8D57-E89105F6F5E1}" type="parTrans" cxnId="{17EB0C95-7063-6845-89D6-C193E27451B6}">
      <dgm:prSet/>
      <dgm:spPr/>
      <dgm:t>
        <a:bodyPr/>
        <a:lstStyle/>
        <a:p>
          <a:endParaRPr lang="zh-CN" altLang="en-US"/>
        </a:p>
      </dgm:t>
    </dgm:pt>
    <dgm:pt modelId="{2351EB7A-D582-8C49-8065-98549DA3F5CF}" type="sibTrans" cxnId="{17EB0C95-7063-6845-89D6-C193E27451B6}">
      <dgm:prSet/>
      <dgm:spPr/>
      <dgm:t>
        <a:bodyPr/>
        <a:lstStyle/>
        <a:p>
          <a:endParaRPr lang="zh-CN" altLang="en-US"/>
        </a:p>
      </dgm:t>
    </dgm:pt>
    <dgm:pt modelId="{28EFC604-E08C-A049-BD71-35772FCFE57D}">
      <dgm:prSet phldrT="[文本]" custT="1"/>
      <dgm:spPr/>
      <dgm:t>
        <a:bodyPr/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正电子环背景介绍</a:t>
          </a:r>
        </a:p>
      </dgm:t>
    </dgm:pt>
    <dgm:pt modelId="{49B96952-EC22-F441-817C-F63FFDD92602}" type="parTrans" cxnId="{9102CE3D-D9AC-504F-821D-16354F2AF6C9}">
      <dgm:prSet/>
      <dgm:spPr/>
      <dgm:t>
        <a:bodyPr/>
        <a:lstStyle/>
        <a:p>
          <a:endParaRPr lang="zh-CN" altLang="en-US"/>
        </a:p>
      </dgm:t>
    </dgm:pt>
    <dgm:pt modelId="{C6D0B0E9-23CA-934E-956A-A5903A50F783}" type="sibTrans" cxnId="{9102CE3D-D9AC-504F-821D-16354F2AF6C9}">
      <dgm:prSet/>
      <dgm:spPr/>
      <dgm:t>
        <a:bodyPr/>
        <a:lstStyle/>
        <a:p>
          <a:endParaRPr lang="zh-CN" altLang="en-US"/>
        </a:p>
      </dgm:t>
    </dgm:pt>
    <dgm:pt modelId="{65BABE56-31B3-0B42-8891-1073ADD4BE57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2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gm:t>
    </dgm:pt>
    <dgm:pt modelId="{BCA99EB4-EF79-3B47-A1C0-0763F4A13048}" type="sibTrans" cxnId="{BB6F04B2-06F8-9A43-8139-A70592A6BA91}">
      <dgm:prSet/>
      <dgm:spPr/>
      <dgm:t>
        <a:bodyPr/>
        <a:lstStyle/>
        <a:p>
          <a:endParaRPr lang="zh-CN" altLang="en-US"/>
        </a:p>
      </dgm:t>
    </dgm:pt>
    <dgm:pt modelId="{207DD29E-913D-7940-BB5E-4AE85B69C60D}" type="parTrans" cxnId="{BB6F04B2-06F8-9A43-8139-A70592A6BA91}">
      <dgm:prSet/>
      <dgm:spPr/>
      <dgm:t>
        <a:bodyPr/>
        <a:lstStyle/>
        <a:p>
          <a:endParaRPr lang="zh-CN" altLang="en-US"/>
        </a:p>
      </dgm:t>
    </dgm:pt>
    <dgm:pt modelId="{98DDC27D-3A09-0247-AB8F-192464559203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阻尼环设计进展</a:t>
          </a:r>
        </a:p>
      </dgm:t>
    </dgm:pt>
    <dgm:pt modelId="{13D250C0-C546-6741-9E9A-63785E30C016}" type="sibTrans" cxnId="{BF8F856D-5A94-BF4F-AFFA-51E5F00F82D2}">
      <dgm:prSet/>
      <dgm:spPr/>
      <dgm:t>
        <a:bodyPr/>
        <a:lstStyle/>
        <a:p>
          <a:endParaRPr lang="zh-CN" altLang="en-US"/>
        </a:p>
      </dgm:t>
    </dgm:pt>
    <dgm:pt modelId="{3B78327D-2BEE-DE49-A029-3917B85DB920}" type="parTrans" cxnId="{BF8F856D-5A94-BF4F-AFFA-51E5F00F82D2}">
      <dgm:prSet/>
      <dgm:spPr/>
      <dgm:t>
        <a:bodyPr/>
        <a:lstStyle/>
        <a:p>
          <a:endParaRPr lang="zh-CN" altLang="en-US"/>
        </a:p>
      </dgm:t>
    </dgm:pt>
    <dgm:pt modelId="{59D8F8D8-9657-43FB-9BDD-4607F865A3B9}">
      <dgm:prSet phldrT="[文本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3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gm:t>
    </dgm:pt>
    <dgm:pt modelId="{9DB2941C-6E9E-424E-B748-6F1A4F0AA391}" type="sibTrans" cxnId="{67BA05ED-89C7-437C-8CD5-BBC7B9985034}">
      <dgm:prSet/>
      <dgm:spPr/>
      <dgm:t>
        <a:bodyPr/>
        <a:lstStyle/>
        <a:p>
          <a:endParaRPr lang="zh-CN" altLang="en-US"/>
        </a:p>
      </dgm:t>
    </dgm:pt>
    <dgm:pt modelId="{0F39AE8D-2F0E-412A-A356-86BE1782583B}" type="parTrans" cxnId="{67BA05ED-89C7-437C-8CD5-BBC7B9985034}">
      <dgm:prSet/>
      <dgm:spPr/>
      <dgm:t>
        <a:bodyPr/>
        <a:lstStyle/>
        <a:p>
          <a:endParaRPr lang="zh-CN" altLang="en-US"/>
        </a:p>
      </dgm:t>
    </dgm:pt>
    <dgm:pt modelId="{4F79F732-C8FB-4085-819F-824B24ED69F5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累积环设计进展</a:t>
          </a:r>
        </a:p>
      </dgm:t>
    </dgm:pt>
    <dgm:pt modelId="{B349E67A-6913-4C0B-B7C1-7FF827AAAB6B}" type="sibTrans" cxnId="{AB6D809D-38CA-47D7-94EC-1AA36B76164D}">
      <dgm:prSet/>
      <dgm:spPr/>
      <dgm:t>
        <a:bodyPr/>
        <a:lstStyle/>
        <a:p>
          <a:endParaRPr lang="zh-CN" altLang="en-US"/>
        </a:p>
      </dgm:t>
    </dgm:pt>
    <dgm:pt modelId="{BF04F85B-107D-42BA-AD5B-EBEA6C874933}" type="parTrans" cxnId="{AB6D809D-38CA-47D7-94EC-1AA36B76164D}">
      <dgm:prSet/>
      <dgm:spPr/>
      <dgm:t>
        <a:bodyPr/>
        <a:lstStyle/>
        <a:p>
          <a:endParaRPr lang="zh-CN" altLang="en-US"/>
        </a:p>
      </dgm:t>
    </dgm:pt>
    <dgm:pt modelId="{65288798-2C76-4DC2-A7AA-036435813520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4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gm:t>
    </dgm:pt>
    <dgm:pt modelId="{E2B66D4D-131C-4C78-9261-3B99D84A02B7}" type="parTrans" cxnId="{AF9AEFCA-613F-4E0F-8428-28D0DBA192A4}">
      <dgm:prSet/>
      <dgm:spPr/>
      <dgm:t>
        <a:bodyPr/>
        <a:lstStyle/>
        <a:p>
          <a:endParaRPr lang="zh-CN" altLang="en-US"/>
        </a:p>
      </dgm:t>
    </dgm:pt>
    <dgm:pt modelId="{3617EACF-7AEE-4F40-A33E-1838A97BF361}" type="sibTrans" cxnId="{AF9AEFCA-613F-4E0F-8428-28D0DBA192A4}">
      <dgm:prSet/>
      <dgm:spPr/>
      <dgm:t>
        <a:bodyPr/>
        <a:lstStyle/>
        <a:p>
          <a:endParaRPr lang="zh-CN" altLang="en-US"/>
        </a:p>
      </dgm:t>
    </dgm:pt>
    <dgm:pt modelId="{B789FC79-A363-4625-8053-B12D91204169}">
      <dgm:prSet phldrT="[文本]" custT="1"/>
      <dgm:spPr/>
      <dgm:t>
        <a:bodyPr/>
        <a:lstStyle/>
        <a:p>
          <a:r>
            <a:rPr lang="zh-CN" altLang="en-US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总结与下一步计划</a:t>
          </a:r>
        </a:p>
      </dgm:t>
    </dgm:pt>
    <dgm:pt modelId="{D518A0CD-3B68-44EB-A03B-7E6202A5E1CA}" type="parTrans" cxnId="{26CB8ACA-FD11-4276-8DBC-D4E662786CBB}">
      <dgm:prSet/>
      <dgm:spPr/>
      <dgm:t>
        <a:bodyPr/>
        <a:lstStyle/>
        <a:p>
          <a:endParaRPr lang="zh-CN" altLang="en-US"/>
        </a:p>
      </dgm:t>
    </dgm:pt>
    <dgm:pt modelId="{C8C3CD4D-F8A2-4AD8-9F7F-940D2D18CAF8}" type="sibTrans" cxnId="{26CB8ACA-FD11-4276-8DBC-D4E662786CBB}">
      <dgm:prSet/>
      <dgm:spPr/>
      <dgm:t>
        <a:bodyPr/>
        <a:lstStyle/>
        <a:p>
          <a:endParaRPr lang="zh-CN" altLang="en-US"/>
        </a:p>
      </dgm:t>
    </dgm:pt>
    <dgm:pt modelId="{24D2342D-CFA2-AD40-80A2-C820B00B6BE1}" type="pres">
      <dgm:prSet presAssocID="{9470FE9A-75B3-7545-8CB1-BA3399CFEEB1}" presName="linearFlow" presStyleCnt="0">
        <dgm:presLayoutVars>
          <dgm:dir/>
          <dgm:animLvl val="lvl"/>
          <dgm:resizeHandles val="exact"/>
        </dgm:presLayoutVars>
      </dgm:prSet>
      <dgm:spPr/>
    </dgm:pt>
    <dgm:pt modelId="{28BBC74F-53B8-7340-A934-62FDF629FF07}" type="pres">
      <dgm:prSet presAssocID="{2D5134F0-BDB8-BA45-AB59-A5F22E0F9095}" presName="composite" presStyleCnt="0"/>
      <dgm:spPr/>
    </dgm:pt>
    <dgm:pt modelId="{F4E6CF97-E39E-3941-A035-52E53D34B174}" type="pres">
      <dgm:prSet presAssocID="{2D5134F0-BDB8-BA45-AB59-A5F22E0F909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AB135BA-15C0-F749-B307-ECE18AD0B927}" type="pres">
      <dgm:prSet presAssocID="{2D5134F0-BDB8-BA45-AB59-A5F22E0F9095}" presName="descendantText" presStyleLbl="alignAcc1" presStyleIdx="0" presStyleCnt="4">
        <dgm:presLayoutVars>
          <dgm:bulletEnabled val="1"/>
        </dgm:presLayoutVars>
      </dgm:prSet>
      <dgm:spPr/>
    </dgm:pt>
    <dgm:pt modelId="{DEBE8108-01A6-0D4C-8B73-08440A817144}" type="pres">
      <dgm:prSet presAssocID="{2351EB7A-D582-8C49-8065-98549DA3F5CF}" presName="sp" presStyleCnt="0"/>
      <dgm:spPr/>
    </dgm:pt>
    <dgm:pt modelId="{918C2166-EC17-F34C-AFA9-CE1C112B2097}" type="pres">
      <dgm:prSet presAssocID="{65BABE56-31B3-0B42-8891-1073ADD4BE57}" presName="composite" presStyleCnt="0"/>
      <dgm:spPr/>
    </dgm:pt>
    <dgm:pt modelId="{379121C5-0308-1841-B0C1-6E5C88AEF3F8}" type="pres">
      <dgm:prSet presAssocID="{65BABE56-31B3-0B42-8891-1073ADD4BE5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3BAE4B4-ED93-1249-805A-4A8F514EDF49}" type="pres">
      <dgm:prSet presAssocID="{65BABE56-31B3-0B42-8891-1073ADD4BE57}" presName="descendantText" presStyleLbl="alignAcc1" presStyleIdx="1" presStyleCnt="4">
        <dgm:presLayoutVars>
          <dgm:bulletEnabled val="1"/>
        </dgm:presLayoutVars>
      </dgm:prSet>
      <dgm:spPr/>
    </dgm:pt>
    <dgm:pt modelId="{2AE9DAF1-A7FE-8B42-9F05-D414728751C4}" type="pres">
      <dgm:prSet presAssocID="{BCA99EB4-EF79-3B47-A1C0-0763F4A13048}" presName="sp" presStyleCnt="0"/>
      <dgm:spPr/>
    </dgm:pt>
    <dgm:pt modelId="{D8A3D874-34E4-4E66-877D-C76C20B630EF}" type="pres">
      <dgm:prSet presAssocID="{59D8F8D8-9657-43FB-9BDD-4607F865A3B9}" presName="composite" presStyleCnt="0"/>
      <dgm:spPr/>
    </dgm:pt>
    <dgm:pt modelId="{CD5A4BB6-296B-49AD-8C88-E69A7261FE3A}" type="pres">
      <dgm:prSet presAssocID="{59D8F8D8-9657-43FB-9BDD-4607F865A3B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614AECF-2940-40BF-ACAF-A9814C9A8DA3}" type="pres">
      <dgm:prSet presAssocID="{59D8F8D8-9657-43FB-9BDD-4607F865A3B9}" presName="descendantText" presStyleLbl="alignAcc1" presStyleIdx="2" presStyleCnt="4">
        <dgm:presLayoutVars>
          <dgm:bulletEnabled val="1"/>
        </dgm:presLayoutVars>
      </dgm:prSet>
      <dgm:spPr/>
    </dgm:pt>
    <dgm:pt modelId="{EA9EDAFA-6A01-4106-8D58-0242BB48A70C}" type="pres">
      <dgm:prSet presAssocID="{9DB2941C-6E9E-424E-B748-6F1A4F0AA391}" presName="sp" presStyleCnt="0"/>
      <dgm:spPr/>
    </dgm:pt>
    <dgm:pt modelId="{9C161DB8-AF0A-4811-8835-CCD269A5E020}" type="pres">
      <dgm:prSet presAssocID="{65288798-2C76-4DC2-A7AA-036435813520}" presName="composite" presStyleCnt="0"/>
      <dgm:spPr/>
    </dgm:pt>
    <dgm:pt modelId="{B10FCCAC-B7D6-441D-BAD5-033A3AF664E3}" type="pres">
      <dgm:prSet presAssocID="{65288798-2C76-4DC2-A7AA-03643581352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ABFB06C-DBFC-4260-BFE0-F338CF2B59EA}" type="pres">
      <dgm:prSet presAssocID="{65288798-2C76-4DC2-A7AA-03643581352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40D6A09-0B02-EA4F-B7C6-498F6634B8AF}" type="presOf" srcId="{98DDC27D-3A09-0247-AB8F-192464559203}" destId="{83BAE4B4-ED93-1249-805A-4A8F514EDF49}" srcOrd="0" destOrd="0" presId="urn:microsoft.com/office/officeart/2005/8/layout/chevron2"/>
    <dgm:cxn modelId="{1ED7DC2D-8135-4449-90AF-E80B08F5C6FE}" type="presOf" srcId="{65288798-2C76-4DC2-A7AA-036435813520}" destId="{B10FCCAC-B7D6-441D-BAD5-033A3AF664E3}" srcOrd="0" destOrd="0" presId="urn:microsoft.com/office/officeart/2005/8/layout/chevron2"/>
    <dgm:cxn modelId="{9102CE3D-D9AC-504F-821D-16354F2AF6C9}" srcId="{2D5134F0-BDB8-BA45-AB59-A5F22E0F9095}" destId="{28EFC604-E08C-A049-BD71-35772FCFE57D}" srcOrd="0" destOrd="0" parTransId="{49B96952-EC22-F441-817C-F63FFDD92602}" sibTransId="{C6D0B0E9-23CA-934E-956A-A5903A50F783}"/>
    <dgm:cxn modelId="{EE1E924C-2074-6944-A33B-2CA21995BFFD}" type="presOf" srcId="{28EFC604-E08C-A049-BD71-35772FCFE57D}" destId="{7AB135BA-15C0-F749-B307-ECE18AD0B927}" srcOrd="0" destOrd="0" presId="urn:microsoft.com/office/officeart/2005/8/layout/chevron2"/>
    <dgm:cxn modelId="{BF8F856D-5A94-BF4F-AFFA-51E5F00F82D2}" srcId="{65BABE56-31B3-0B42-8891-1073ADD4BE57}" destId="{98DDC27D-3A09-0247-AB8F-192464559203}" srcOrd="0" destOrd="0" parTransId="{3B78327D-2BEE-DE49-A029-3917B85DB920}" sibTransId="{13D250C0-C546-6741-9E9A-63785E30C016}"/>
    <dgm:cxn modelId="{9EE2E085-A51E-47C8-A89D-DF35A85E7444}" type="presOf" srcId="{59D8F8D8-9657-43FB-9BDD-4607F865A3B9}" destId="{CD5A4BB6-296B-49AD-8C88-E69A7261FE3A}" srcOrd="0" destOrd="0" presId="urn:microsoft.com/office/officeart/2005/8/layout/chevron2"/>
    <dgm:cxn modelId="{BBF32C88-EFC6-9E4A-9F1C-9DD27391072E}" type="presOf" srcId="{9470FE9A-75B3-7545-8CB1-BA3399CFEEB1}" destId="{24D2342D-CFA2-AD40-80A2-C820B00B6BE1}" srcOrd="0" destOrd="0" presId="urn:microsoft.com/office/officeart/2005/8/layout/chevron2"/>
    <dgm:cxn modelId="{E659A892-75D3-45E6-AC88-1F601FB6394B}" type="presOf" srcId="{B789FC79-A363-4625-8053-B12D91204169}" destId="{EABFB06C-DBFC-4260-BFE0-F338CF2B59EA}" srcOrd="0" destOrd="0" presId="urn:microsoft.com/office/officeart/2005/8/layout/chevron2"/>
    <dgm:cxn modelId="{17EB0C95-7063-6845-89D6-C193E27451B6}" srcId="{9470FE9A-75B3-7545-8CB1-BA3399CFEEB1}" destId="{2D5134F0-BDB8-BA45-AB59-A5F22E0F9095}" srcOrd="0" destOrd="0" parTransId="{AC066A22-560C-7E4D-8D57-E89105F6F5E1}" sibTransId="{2351EB7A-D582-8C49-8065-98549DA3F5CF}"/>
    <dgm:cxn modelId="{AB6D809D-38CA-47D7-94EC-1AA36B76164D}" srcId="{59D8F8D8-9657-43FB-9BDD-4607F865A3B9}" destId="{4F79F732-C8FB-4085-819F-824B24ED69F5}" srcOrd="0" destOrd="0" parTransId="{BF04F85B-107D-42BA-AD5B-EBEA6C874933}" sibTransId="{B349E67A-6913-4C0B-B7C1-7FF827AAAB6B}"/>
    <dgm:cxn modelId="{BB6F04B2-06F8-9A43-8139-A70592A6BA91}" srcId="{9470FE9A-75B3-7545-8CB1-BA3399CFEEB1}" destId="{65BABE56-31B3-0B42-8891-1073ADD4BE57}" srcOrd="1" destOrd="0" parTransId="{207DD29E-913D-7940-BB5E-4AE85B69C60D}" sibTransId="{BCA99EB4-EF79-3B47-A1C0-0763F4A13048}"/>
    <dgm:cxn modelId="{A78D81C0-9D59-AF48-A0BE-2B884384887F}" type="presOf" srcId="{2D5134F0-BDB8-BA45-AB59-A5F22E0F9095}" destId="{F4E6CF97-E39E-3941-A035-52E53D34B174}" srcOrd="0" destOrd="0" presId="urn:microsoft.com/office/officeart/2005/8/layout/chevron2"/>
    <dgm:cxn modelId="{26CB8ACA-FD11-4276-8DBC-D4E662786CBB}" srcId="{65288798-2C76-4DC2-A7AA-036435813520}" destId="{B789FC79-A363-4625-8053-B12D91204169}" srcOrd="0" destOrd="0" parTransId="{D518A0CD-3B68-44EB-A03B-7E6202A5E1CA}" sibTransId="{C8C3CD4D-F8A2-4AD8-9F7F-940D2D18CAF8}"/>
    <dgm:cxn modelId="{AF9AEFCA-613F-4E0F-8428-28D0DBA192A4}" srcId="{9470FE9A-75B3-7545-8CB1-BA3399CFEEB1}" destId="{65288798-2C76-4DC2-A7AA-036435813520}" srcOrd="3" destOrd="0" parTransId="{E2B66D4D-131C-4C78-9261-3B99D84A02B7}" sibTransId="{3617EACF-7AEE-4F40-A33E-1838A97BF361}"/>
    <dgm:cxn modelId="{67BA05ED-89C7-437C-8CD5-BBC7B9985034}" srcId="{9470FE9A-75B3-7545-8CB1-BA3399CFEEB1}" destId="{59D8F8D8-9657-43FB-9BDD-4607F865A3B9}" srcOrd="2" destOrd="0" parTransId="{0F39AE8D-2F0E-412A-A356-86BE1782583B}" sibTransId="{9DB2941C-6E9E-424E-B748-6F1A4F0AA391}"/>
    <dgm:cxn modelId="{2D04B9F1-A92B-4F0B-B6C5-5ED8F0936924}" type="presOf" srcId="{4F79F732-C8FB-4085-819F-824B24ED69F5}" destId="{3614AECF-2940-40BF-ACAF-A9814C9A8DA3}" srcOrd="0" destOrd="0" presId="urn:microsoft.com/office/officeart/2005/8/layout/chevron2"/>
    <dgm:cxn modelId="{C70D06F7-EAD6-254F-9748-DE36F8119456}" type="presOf" srcId="{65BABE56-31B3-0B42-8891-1073ADD4BE57}" destId="{379121C5-0308-1841-B0C1-6E5C88AEF3F8}" srcOrd="0" destOrd="0" presId="urn:microsoft.com/office/officeart/2005/8/layout/chevron2"/>
    <dgm:cxn modelId="{58D01352-021B-0241-8CD4-138B07F85C91}" type="presParOf" srcId="{24D2342D-CFA2-AD40-80A2-C820B00B6BE1}" destId="{28BBC74F-53B8-7340-A934-62FDF629FF07}" srcOrd="0" destOrd="0" presId="urn:microsoft.com/office/officeart/2005/8/layout/chevron2"/>
    <dgm:cxn modelId="{47A978CC-E9A4-7642-B334-B130C68991E0}" type="presParOf" srcId="{28BBC74F-53B8-7340-A934-62FDF629FF07}" destId="{F4E6CF97-E39E-3941-A035-52E53D34B174}" srcOrd="0" destOrd="0" presId="urn:microsoft.com/office/officeart/2005/8/layout/chevron2"/>
    <dgm:cxn modelId="{0739FB04-8AB9-9D49-BF07-D7D330510238}" type="presParOf" srcId="{28BBC74F-53B8-7340-A934-62FDF629FF07}" destId="{7AB135BA-15C0-F749-B307-ECE18AD0B927}" srcOrd="1" destOrd="0" presId="urn:microsoft.com/office/officeart/2005/8/layout/chevron2"/>
    <dgm:cxn modelId="{3EDDC9D2-CB2A-6F4B-B06B-B87A9C20E2B9}" type="presParOf" srcId="{24D2342D-CFA2-AD40-80A2-C820B00B6BE1}" destId="{DEBE8108-01A6-0D4C-8B73-08440A817144}" srcOrd="1" destOrd="0" presId="urn:microsoft.com/office/officeart/2005/8/layout/chevron2"/>
    <dgm:cxn modelId="{AEC963A6-F814-094C-A84B-A65A1EA4107A}" type="presParOf" srcId="{24D2342D-CFA2-AD40-80A2-C820B00B6BE1}" destId="{918C2166-EC17-F34C-AFA9-CE1C112B2097}" srcOrd="2" destOrd="0" presId="urn:microsoft.com/office/officeart/2005/8/layout/chevron2"/>
    <dgm:cxn modelId="{716D6D38-61B3-9342-8740-4E0A40B55E7A}" type="presParOf" srcId="{918C2166-EC17-F34C-AFA9-CE1C112B2097}" destId="{379121C5-0308-1841-B0C1-6E5C88AEF3F8}" srcOrd="0" destOrd="0" presId="urn:microsoft.com/office/officeart/2005/8/layout/chevron2"/>
    <dgm:cxn modelId="{1998D4F4-42E4-2748-BB9D-1F916DA10E8B}" type="presParOf" srcId="{918C2166-EC17-F34C-AFA9-CE1C112B2097}" destId="{83BAE4B4-ED93-1249-805A-4A8F514EDF49}" srcOrd="1" destOrd="0" presId="urn:microsoft.com/office/officeart/2005/8/layout/chevron2"/>
    <dgm:cxn modelId="{6BD9B90E-1006-1545-88FC-AB10F42024A6}" type="presParOf" srcId="{24D2342D-CFA2-AD40-80A2-C820B00B6BE1}" destId="{2AE9DAF1-A7FE-8B42-9F05-D414728751C4}" srcOrd="3" destOrd="0" presId="urn:microsoft.com/office/officeart/2005/8/layout/chevron2"/>
    <dgm:cxn modelId="{6348784A-26DB-44A6-A5B8-6FD74258BD0B}" type="presParOf" srcId="{24D2342D-CFA2-AD40-80A2-C820B00B6BE1}" destId="{D8A3D874-34E4-4E66-877D-C76C20B630EF}" srcOrd="4" destOrd="0" presId="urn:microsoft.com/office/officeart/2005/8/layout/chevron2"/>
    <dgm:cxn modelId="{8B869CCD-1E50-4D60-968A-13479E019012}" type="presParOf" srcId="{D8A3D874-34E4-4E66-877D-C76C20B630EF}" destId="{CD5A4BB6-296B-49AD-8C88-E69A7261FE3A}" srcOrd="0" destOrd="0" presId="urn:microsoft.com/office/officeart/2005/8/layout/chevron2"/>
    <dgm:cxn modelId="{2E0483BF-1236-4485-B050-3632A04347AC}" type="presParOf" srcId="{D8A3D874-34E4-4E66-877D-C76C20B630EF}" destId="{3614AECF-2940-40BF-ACAF-A9814C9A8DA3}" srcOrd="1" destOrd="0" presId="urn:microsoft.com/office/officeart/2005/8/layout/chevron2"/>
    <dgm:cxn modelId="{37D6AF0F-E1FC-4A94-BEF1-D892A8A29009}" type="presParOf" srcId="{24D2342D-CFA2-AD40-80A2-C820B00B6BE1}" destId="{EA9EDAFA-6A01-4106-8D58-0242BB48A70C}" srcOrd="5" destOrd="0" presId="urn:microsoft.com/office/officeart/2005/8/layout/chevron2"/>
    <dgm:cxn modelId="{BAFB0BA8-0CC8-4D21-81B6-E943F0D46E18}" type="presParOf" srcId="{24D2342D-CFA2-AD40-80A2-C820B00B6BE1}" destId="{9C161DB8-AF0A-4811-8835-CCD269A5E020}" srcOrd="6" destOrd="0" presId="urn:microsoft.com/office/officeart/2005/8/layout/chevron2"/>
    <dgm:cxn modelId="{EC7B96BF-CB95-4085-A07E-433E1CD8BBF9}" type="presParOf" srcId="{9C161DB8-AF0A-4811-8835-CCD269A5E020}" destId="{B10FCCAC-B7D6-441D-BAD5-033A3AF664E3}" srcOrd="0" destOrd="0" presId="urn:microsoft.com/office/officeart/2005/8/layout/chevron2"/>
    <dgm:cxn modelId="{2B4F25B8-8DB5-4D81-A9B6-7CF029FAAA45}" type="presParOf" srcId="{9C161DB8-AF0A-4811-8835-CCD269A5E020}" destId="{EABFB06C-DBFC-4260-BFE0-F338CF2B59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70FE9A-75B3-7545-8CB1-BA3399CFEEB1}" type="doc">
      <dgm:prSet loTypeId="urn:microsoft.com/office/officeart/2005/8/layout/chevron2" loCatId="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2D5134F0-BDB8-BA45-AB59-A5F22E0F9095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1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gm:t>
    </dgm:pt>
    <dgm:pt modelId="{AC066A22-560C-7E4D-8D57-E89105F6F5E1}" type="parTrans" cxnId="{17EB0C95-7063-6845-89D6-C193E27451B6}">
      <dgm:prSet/>
      <dgm:spPr/>
      <dgm:t>
        <a:bodyPr/>
        <a:lstStyle/>
        <a:p>
          <a:endParaRPr lang="zh-CN" altLang="en-US"/>
        </a:p>
      </dgm:t>
    </dgm:pt>
    <dgm:pt modelId="{2351EB7A-D582-8C49-8065-98549DA3F5CF}" type="sibTrans" cxnId="{17EB0C95-7063-6845-89D6-C193E27451B6}">
      <dgm:prSet/>
      <dgm:spPr/>
      <dgm:t>
        <a:bodyPr/>
        <a:lstStyle/>
        <a:p>
          <a:endParaRPr lang="zh-CN" altLang="en-US"/>
        </a:p>
      </dgm:t>
    </dgm:pt>
    <dgm:pt modelId="{28EFC604-E08C-A049-BD71-35772FCFE57D}">
      <dgm:prSet phldrT="[文本]" custT="1"/>
      <dgm:spPr/>
      <dgm:t>
        <a:bodyPr/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正电子环背景介绍</a:t>
          </a:r>
        </a:p>
      </dgm:t>
    </dgm:pt>
    <dgm:pt modelId="{49B96952-EC22-F441-817C-F63FFDD92602}" type="parTrans" cxnId="{9102CE3D-D9AC-504F-821D-16354F2AF6C9}">
      <dgm:prSet/>
      <dgm:spPr/>
      <dgm:t>
        <a:bodyPr/>
        <a:lstStyle/>
        <a:p>
          <a:endParaRPr lang="zh-CN" altLang="en-US"/>
        </a:p>
      </dgm:t>
    </dgm:pt>
    <dgm:pt modelId="{C6D0B0E9-23CA-934E-956A-A5903A50F783}" type="sibTrans" cxnId="{9102CE3D-D9AC-504F-821D-16354F2AF6C9}">
      <dgm:prSet/>
      <dgm:spPr/>
      <dgm:t>
        <a:bodyPr/>
        <a:lstStyle/>
        <a:p>
          <a:endParaRPr lang="zh-CN" altLang="en-US"/>
        </a:p>
      </dgm:t>
    </dgm:pt>
    <dgm:pt modelId="{65BABE56-31B3-0B42-8891-1073ADD4BE57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2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gm:t>
    </dgm:pt>
    <dgm:pt modelId="{BCA99EB4-EF79-3B47-A1C0-0763F4A13048}" type="sibTrans" cxnId="{BB6F04B2-06F8-9A43-8139-A70592A6BA91}">
      <dgm:prSet/>
      <dgm:spPr/>
      <dgm:t>
        <a:bodyPr/>
        <a:lstStyle/>
        <a:p>
          <a:endParaRPr lang="zh-CN" altLang="en-US"/>
        </a:p>
      </dgm:t>
    </dgm:pt>
    <dgm:pt modelId="{207DD29E-913D-7940-BB5E-4AE85B69C60D}" type="parTrans" cxnId="{BB6F04B2-06F8-9A43-8139-A70592A6BA91}">
      <dgm:prSet/>
      <dgm:spPr/>
      <dgm:t>
        <a:bodyPr/>
        <a:lstStyle/>
        <a:p>
          <a:endParaRPr lang="zh-CN" altLang="en-US"/>
        </a:p>
      </dgm:t>
    </dgm:pt>
    <dgm:pt modelId="{98DDC27D-3A09-0247-AB8F-192464559203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阻尼环设计进展</a:t>
          </a:r>
        </a:p>
      </dgm:t>
    </dgm:pt>
    <dgm:pt modelId="{13D250C0-C546-6741-9E9A-63785E30C016}" type="sibTrans" cxnId="{BF8F856D-5A94-BF4F-AFFA-51E5F00F82D2}">
      <dgm:prSet/>
      <dgm:spPr/>
      <dgm:t>
        <a:bodyPr/>
        <a:lstStyle/>
        <a:p>
          <a:endParaRPr lang="zh-CN" altLang="en-US"/>
        </a:p>
      </dgm:t>
    </dgm:pt>
    <dgm:pt modelId="{3B78327D-2BEE-DE49-A029-3917B85DB920}" type="parTrans" cxnId="{BF8F856D-5A94-BF4F-AFFA-51E5F00F82D2}">
      <dgm:prSet/>
      <dgm:spPr/>
      <dgm:t>
        <a:bodyPr/>
        <a:lstStyle/>
        <a:p>
          <a:endParaRPr lang="zh-CN" altLang="en-US"/>
        </a:p>
      </dgm:t>
    </dgm:pt>
    <dgm:pt modelId="{59D8F8D8-9657-43FB-9BDD-4607F865A3B9}">
      <dgm:prSet phldrT="[文本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3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gm:t>
    </dgm:pt>
    <dgm:pt modelId="{9DB2941C-6E9E-424E-B748-6F1A4F0AA391}" type="sibTrans" cxnId="{67BA05ED-89C7-437C-8CD5-BBC7B9985034}">
      <dgm:prSet/>
      <dgm:spPr/>
      <dgm:t>
        <a:bodyPr/>
        <a:lstStyle/>
        <a:p>
          <a:endParaRPr lang="zh-CN" altLang="en-US"/>
        </a:p>
      </dgm:t>
    </dgm:pt>
    <dgm:pt modelId="{0F39AE8D-2F0E-412A-A356-86BE1782583B}" type="parTrans" cxnId="{67BA05ED-89C7-437C-8CD5-BBC7B9985034}">
      <dgm:prSet/>
      <dgm:spPr/>
      <dgm:t>
        <a:bodyPr/>
        <a:lstStyle/>
        <a:p>
          <a:endParaRPr lang="zh-CN" altLang="en-US"/>
        </a:p>
      </dgm:t>
    </dgm:pt>
    <dgm:pt modelId="{4F79F732-C8FB-4085-819F-824B24ED69F5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累积环设计进展</a:t>
          </a:r>
        </a:p>
      </dgm:t>
    </dgm:pt>
    <dgm:pt modelId="{B349E67A-6913-4C0B-B7C1-7FF827AAAB6B}" type="sibTrans" cxnId="{AB6D809D-38CA-47D7-94EC-1AA36B76164D}">
      <dgm:prSet/>
      <dgm:spPr/>
      <dgm:t>
        <a:bodyPr/>
        <a:lstStyle/>
        <a:p>
          <a:endParaRPr lang="zh-CN" altLang="en-US"/>
        </a:p>
      </dgm:t>
    </dgm:pt>
    <dgm:pt modelId="{BF04F85B-107D-42BA-AD5B-EBEA6C874933}" type="parTrans" cxnId="{AB6D809D-38CA-47D7-94EC-1AA36B76164D}">
      <dgm:prSet/>
      <dgm:spPr/>
      <dgm:t>
        <a:bodyPr/>
        <a:lstStyle/>
        <a:p>
          <a:endParaRPr lang="zh-CN" altLang="en-US"/>
        </a:p>
      </dgm:t>
    </dgm:pt>
    <dgm:pt modelId="{65288798-2C76-4DC2-A7AA-036435813520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4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gm:t>
    </dgm:pt>
    <dgm:pt modelId="{E2B66D4D-131C-4C78-9261-3B99D84A02B7}" type="parTrans" cxnId="{AF9AEFCA-613F-4E0F-8428-28D0DBA192A4}">
      <dgm:prSet/>
      <dgm:spPr/>
      <dgm:t>
        <a:bodyPr/>
        <a:lstStyle/>
        <a:p>
          <a:endParaRPr lang="zh-CN" altLang="en-US"/>
        </a:p>
      </dgm:t>
    </dgm:pt>
    <dgm:pt modelId="{3617EACF-7AEE-4F40-A33E-1838A97BF361}" type="sibTrans" cxnId="{AF9AEFCA-613F-4E0F-8428-28D0DBA192A4}">
      <dgm:prSet/>
      <dgm:spPr/>
      <dgm:t>
        <a:bodyPr/>
        <a:lstStyle/>
        <a:p>
          <a:endParaRPr lang="zh-CN" altLang="en-US"/>
        </a:p>
      </dgm:t>
    </dgm:pt>
    <dgm:pt modelId="{B789FC79-A363-4625-8053-B12D91204169}">
      <dgm:prSet phldrT="[文本]" custT="1"/>
      <dgm:spPr/>
      <dgm:t>
        <a:bodyPr/>
        <a:lstStyle/>
        <a:p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总结与下一步计划</a:t>
          </a:r>
        </a:p>
      </dgm:t>
    </dgm:pt>
    <dgm:pt modelId="{D518A0CD-3B68-44EB-A03B-7E6202A5E1CA}" type="parTrans" cxnId="{26CB8ACA-FD11-4276-8DBC-D4E662786CBB}">
      <dgm:prSet/>
      <dgm:spPr/>
      <dgm:t>
        <a:bodyPr/>
        <a:lstStyle/>
        <a:p>
          <a:endParaRPr lang="zh-CN" altLang="en-US"/>
        </a:p>
      </dgm:t>
    </dgm:pt>
    <dgm:pt modelId="{C8C3CD4D-F8A2-4AD8-9F7F-940D2D18CAF8}" type="sibTrans" cxnId="{26CB8ACA-FD11-4276-8DBC-D4E662786CBB}">
      <dgm:prSet/>
      <dgm:spPr/>
      <dgm:t>
        <a:bodyPr/>
        <a:lstStyle/>
        <a:p>
          <a:endParaRPr lang="zh-CN" altLang="en-US"/>
        </a:p>
      </dgm:t>
    </dgm:pt>
    <dgm:pt modelId="{24D2342D-CFA2-AD40-80A2-C820B00B6BE1}" type="pres">
      <dgm:prSet presAssocID="{9470FE9A-75B3-7545-8CB1-BA3399CFEEB1}" presName="linearFlow" presStyleCnt="0">
        <dgm:presLayoutVars>
          <dgm:dir/>
          <dgm:animLvl val="lvl"/>
          <dgm:resizeHandles val="exact"/>
        </dgm:presLayoutVars>
      </dgm:prSet>
      <dgm:spPr/>
    </dgm:pt>
    <dgm:pt modelId="{28BBC74F-53B8-7340-A934-62FDF629FF07}" type="pres">
      <dgm:prSet presAssocID="{2D5134F0-BDB8-BA45-AB59-A5F22E0F9095}" presName="composite" presStyleCnt="0"/>
      <dgm:spPr/>
    </dgm:pt>
    <dgm:pt modelId="{F4E6CF97-E39E-3941-A035-52E53D34B174}" type="pres">
      <dgm:prSet presAssocID="{2D5134F0-BDB8-BA45-AB59-A5F22E0F909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AB135BA-15C0-F749-B307-ECE18AD0B927}" type="pres">
      <dgm:prSet presAssocID="{2D5134F0-BDB8-BA45-AB59-A5F22E0F9095}" presName="descendantText" presStyleLbl="alignAcc1" presStyleIdx="0" presStyleCnt="4">
        <dgm:presLayoutVars>
          <dgm:bulletEnabled val="1"/>
        </dgm:presLayoutVars>
      </dgm:prSet>
      <dgm:spPr/>
    </dgm:pt>
    <dgm:pt modelId="{DEBE8108-01A6-0D4C-8B73-08440A817144}" type="pres">
      <dgm:prSet presAssocID="{2351EB7A-D582-8C49-8065-98549DA3F5CF}" presName="sp" presStyleCnt="0"/>
      <dgm:spPr/>
    </dgm:pt>
    <dgm:pt modelId="{918C2166-EC17-F34C-AFA9-CE1C112B2097}" type="pres">
      <dgm:prSet presAssocID="{65BABE56-31B3-0B42-8891-1073ADD4BE57}" presName="composite" presStyleCnt="0"/>
      <dgm:spPr/>
    </dgm:pt>
    <dgm:pt modelId="{379121C5-0308-1841-B0C1-6E5C88AEF3F8}" type="pres">
      <dgm:prSet presAssocID="{65BABE56-31B3-0B42-8891-1073ADD4BE5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3BAE4B4-ED93-1249-805A-4A8F514EDF49}" type="pres">
      <dgm:prSet presAssocID="{65BABE56-31B3-0B42-8891-1073ADD4BE57}" presName="descendantText" presStyleLbl="alignAcc1" presStyleIdx="1" presStyleCnt="4">
        <dgm:presLayoutVars>
          <dgm:bulletEnabled val="1"/>
        </dgm:presLayoutVars>
      </dgm:prSet>
      <dgm:spPr/>
    </dgm:pt>
    <dgm:pt modelId="{2AE9DAF1-A7FE-8B42-9F05-D414728751C4}" type="pres">
      <dgm:prSet presAssocID="{BCA99EB4-EF79-3B47-A1C0-0763F4A13048}" presName="sp" presStyleCnt="0"/>
      <dgm:spPr/>
    </dgm:pt>
    <dgm:pt modelId="{D8A3D874-34E4-4E66-877D-C76C20B630EF}" type="pres">
      <dgm:prSet presAssocID="{59D8F8D8-9657-43FB-9BDD-4607F865A3B9}" presName="composite" presStyleCnt="0"/>
      <dgm:spPr/>
    </dgm:pt>
    <dgm:pt modelId="{CD5A4BB6-296B-49AD-8C88-E69A7261FE3A}" type="pres">
      <dgm:prSet presAssocID="{59D8F8D8-9657-43FB-9BDD-4607F865A3B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614AECF-2940-40BF-ACAF-A9814C9A8DA3}" type="pres">
      <dgm:prSet presAssocID="{59D8F8D8-9657-43FB-9BDD-4607F865A3B9}" presName="descendantText" presStyleLbl="alignAcc1" presStyleIdx="2" presStyleCnt="4">
        <dgm:presLayoutVars>
          <dgm:bulletEnabled val="1"/>
        </dgm:presLayoutVars>
      </dgm:prSet>
      <dgm:spPr/>
    </dgm:pt>
    <dgm:pt modelId="{EA9EDAFA-6A01-4106-8D58-0242BB48A70C}" type="pres">
      <dgm:prSet presAssocID="{9DB2941C-6E9E-424E-B748-6F1A4F0AA391}" presName="sp" presStyleCnt="0"/>
      <dgm:spPr/>
    </dgm:pt>
    <dgm:pt modelId="{9C161DB8-AF0A-4811-8835-CCD269A5E020}" type="pres">
      <dgm:prSet presAssocID="{65288798-2C76-4DC2-A7AA-036435813520}" presName="composite" presStyleCnt="0"/>
      <dgm:spPr/>
    </dgm:pt>
    <dgm:pt modelId="{B10FCCAC-B7D6-441D-BAD5-033A3AF664E3}" type="pres">
      <dgm:prSet presAssocID="{65288798-2C76-4DC2-A7AA-03643581352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ABFB06C-DBFC-4260-BFE0-F338CF2B59EA}" type="pres">
      <dgm:prSet presAssocID="{65288798-2C76-4DC2-A7AA-03643581352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40D6A09-0B02-EA4F-B7C6-498F6634B8AF}" type="presOf" srcId="{98DDC27D-3A09-0247-AB8F-192464559203}" destId="{83BAE4B4-ED93-1249-805A-4A8F514EDF49}" srcOrd="0" destOrd="0" presId="urn:microsoft.com/office/officeart/2005/8/layout/chevron2"/>
    <dgm:cxn modelId="{1ED7DC2D-8135-4449-90AF-E80B08F5C6FE}" type="presOf" srcId="{65288798-2C76-4DC2-A7AA-036435813520}" destId="{B10FCCAC-B7D6-441D-BAD5-033A3AF664E3}" srcOrd="0" destOrd="0" presId="urn:microsoft.com/office/officeart/2005/8/layout/chevron2"/>
    <dgm:cxn modelId="{9102CE3D-D9AC-504F-821D-16354F2AF6C9}" srcId="{2D5134F0-BDB8-BA45-AB59-A5F22E0F9095}" destId="{28EFC604-E08C-A049-BD71-35772FCFE57D}" srcOrd="0" destOrd="0" parTransId="{49B96952-EC22-F441-817C-F63FFDD92602}" sibTransId="{C6D0B0E9-23CA-934E-956A-A5903A50F783}"/>
    <dgm:cxn modelId="{EE1E924C-2074-6944-A33B-2CA21995BFFD}" type="presOf" srcId="{28EFC604-E08C-A049-BD71-35772FCFE57D}" destId="{7AB135BA-15C0-F749-B307-ECE18AD0B927}" srcOrd="0" destOrd="0" presId="urn:microsoft.com/office/officeart/2005/8/layout/chevron2"/>
    <dgm:cxn modelId="{BF8F856D-5A94-BF4F-AFFA-51E5F00F82D2}" srcId="{65BABE56-31B3-0B42-8891-1073ADD4BE57}" destId="{98DDC27D-3A09-0247-AB8F-192464559203}" srcOrd="0" destOrd="0" parTransId="{3B78327D-2BEE-DE49-A029-3917B85DB920}" sibTransId="{13D250C0-C546-6741-9E9A-63785E30C016}"/>
    <dgm:cxn modelId="{9EE2E085-A51E-47C8-A89D-DF35A85E7444}" type="presOf" srcId="{59D8F8D8-9657-43FB-9BDD-4607F865A3B9}" destId="{CD5A4BB6-296B-49AD-8C88-E69A7261FE3A}" srcOrd="0" destOrd="0" presId="urn:microsoft.com/office/officeart/2005/8/layout/chevron2"/>
    <dgm:cxn modelId="{BBF32C88-EFC6-9E4A-9F1C-9DD27391072E}" type="presOf" srcId="{9470FE9A-75B3-7545-8CB1-BA3399CFEEB1}" destId="{24D2342D-CFA2-AD40-80A2-C820B00B6BE1}" srcOrd="0" destOrd="0" presId="urn:microsoft.com/office/officeart/2005/8/layout/chevron2"/>
    <dgm:cxn modelId="{E659A892-75D3-45E6-AC88-1F601FB6394B}" type="presOf" srcId="{B789FC79-A363-4625-8053-B12D91204169}" destId="{EABFB06C-DBFC-4260-BFE0-F338CF2B59EA}" srcOrd="0" destOrd="0" presId="urn:microsoft.com/office/officeart/2005/8/layout/chevron2"/>
    <dgm:cxn modelId="{17EB0C95-7063-6845-89D6-C193E27451B6}" srcId="{9470FE9A-75B3-7545-8CB1-BA3399CFEEB1}" destId="{2D5134F0-BDB8-BA45-AB59-A5F22E0F9095}" srcOrd="0" destOrd="0" parTransId="{AC066A22-560C-7E4D-8D57-E89105F6F5E1}" sibTransId="{2351EB7A-D582-8C49-8065-98549DA3F5CF}"/>
    <dgm:cxn modelId="{AB6D809D-38CA-47D7-94EC-1AA36B76164D}" srcId="{59D8F8D8-9657-43FB-9BDD-4607F865A3B9}" destId="{4F79F732-C8FB-4085-819F-824B24ED69F5}" srcOrd="0" destOrd="0" parTransId="{BF04F85B-107D-42BA-AD5B-EBEA6C874933}" sibTransId="{B349E67A-6913-4C0B-B7C1-7FF827AAAB6B}"/>
    <dgm:cxn modelId="{BB6F04B2-06F8-9A43-8139-A70592A6BA91}" srcId="{9470FE9A-75B3-7545-8CB1-BA3399CFEEB1}" destId="{65BABE56-31B3-0B42-8891-1073ADD4BE57}" srcOrd="1" destOrd="0" parTransId="{207DD29E-913D-7940-BB5E-4AE85B69C60D}" sibTransId="{BCA99EB4-EF79-3B47-A1C0-0763F4A13048}"/>
    <dgm:cxn modelId="{A78D81C0-9D59-AF48-A0BE-2B884384887F}" type="presOf" srcId="{2D5134F0-BDB8-BA45-AB59-A5F22E0F9095}" destId="{F4E6CF97-E39E-3941-A035-52E53D34B174}" srcOrd="0" destOrd="0" presId="urn:microsoft.com/office/officeart/2005/8/layout/chevron2"/>
    <dgm:cxn modelId="{26CB8ACA-FD11-4276-8DBC-D4E662786CBB}" srcId="{65288798-2C76-4DC2-A7AA-036435813520}" destId="{B789FC79-A363-4625-8053-B12D91204169}" srcOrd="0" destOrd="0" parTransId="{D518A0CD-3B68-44EB-A03B-7E6202A5E1CA}" sibTransId="{C8C3CD4D-F8A2-4AD8-9F7F-940D2D18CAF8}"/>
    <dgm:cxn modelId="{AF9AEFCA-613F-4E0F-8428-28D0DBA192A4}" srcId="{9470FE9A-75B3-7545-8CB1-BA3399CFEEB1}" destId="{65288798-2C76-4DC2-A7AA-036435813520}" srcOrd="3" destOrd="0" parTransId="{E2B66D4D-131C-4C78-9261-3B99D84A02B7}" sibTransId="{3617EACF-7AEE-4F40-A33E-1838A97BF361}"/>
    <dgm:cxn modelId="{67BA05ED-89C7-437C-8CD5-BBC7B9985034}" srcId="{9470FE9A-75B3-7545-8CB1-BA3399CFEEB1}" destId="{59D8F8D8-9657-43FB-9BDD-4607F865A3B9}" srcOrd="2" destOrd="0" parTransId="{0F39AE8D-2F0E-412A-A356-86BE1782583B}" sibTransId="{9DB2941C-6E9E-424E-B748-6F1A4F0AA391}"/>
    <dgm:cxn modelId="{2D04B9F1-A92B-4F0B-B6C5-5ED8F0936924}" type="presOf" srcId="{4F79F732-C8FB-4085-819F-824B24ED69F5}" destId="{3614AECF-2940-40BF-ACAF-A9814C9A8DA3}" srcOrd="0" destOrd="0" presId="urn:microsoft.com/office/officeart/2005/8/layout/chevron2"/>
    <dgm:cxn modelId="{C70D06F7-EAD6-254F-9748-DE36F8119456}" type="presOf" srcId="{65BABE56-31B3-0B42-8891-1073ADD4BE57}" destId="{379121C5-0308-1841-B0C1-6E5C88AEF3F8}" srcOrd="0" destOrd="0" presId="urn:microsoft.com/office/officeart/2005/8/layout/chevron2"/>
    <dgm:cxn modelId="{58D01352-021B-0241-8CD4-138B07F85C91}" type="presParOf" srcId="{24D2342D-CFA2-AD40-80A2-C820B00B6BE1}" destId="{28BBC74F-53B8-7340-A934-62FDF629FF07}" srcOrd="0" destOrd="0" presId="urn:microsoft.com/office/officeart/2005/8/layout/chevron2"/>
    <dgm:cxn modelId="{47A978CC-E9A4-7642-B334-B130C68991E0}" type="presParOf" srcId="{28BBC74F-53B8-7340-A934-62FDF629FF07}" destId="{F4E6CF97-E39E-3941-A035-52E53D34B174}" srcOrd="0" destOrd="0" presId="urn:microsoft.com/office/officeart/2005/8/layout/chevron2"/>
    <dgm:cxn modelId="{0739FB04-8AB9-9D49-BF07-D7D330510238}" type="presParOf" srcId="{28BBC74F-53B8-7340-A934-62FDF629FF07}" destId="{7AB135BA-15C0-F749-B307-ECE18AD0B927}" srcOrd="1" destOrd="0" presId="urn:microsoft.com/office/officeart/2005/8/layout/chevron2"/>
    <dgm:cxn modelId="{3EDDC9D2-CB2A-6F4B-B06B-B87A9C20E2B9}" type="presParOf" srcId="{24D2342D-CFA2-AD40-80A2-C820B00B6BE1}" destId="{DEBE8108-01A6-0D4C-8B73-08440A817144}" srcOrd="1" destOrd="0" presId="urn:microsoft.com/office/officeart/2005/8/layout/chevron2"/>
    <dgm:cxn modelId="{AEC963A6-F814-094C-A84B-A65A1EA4107A}" type="presParOf" srcId="{24D2342D-CFA2-AD40-80A2-C820B00B6BE1}" destId="{918C2166-EC17-F34C-AFA9-CE1C112B2097}" srcOrd="2" destOrd="0" presId="urn:microsoft.com/office/officeart/2005/8/layout/chevron2"/>
    <dgm:cxn modelId="{716D6D38-61B3-9342-8740-4E0A40B55E7A}" type="presParOf" srcId="{918C2166-EC17-F34C-AFA9-CE1C112B2097}" destId="{379121C5-0308-1841-B0C1-6E5C88AEF3F8}" srcOrd="0" destOrd="0" presId="urn:microsoft.com/office/officeart/2005/8/layout/chevron2"/>
    <dgm:cxn modelId="{1998D4F4-42E4-2748-BB9D-1F916DA10E8B}" type="presParOf" srcId="{918C2166-EC17-F34C-AFA9-CE1C112B2097}" destId="{83BAE4B4-ED93-1249-805A-4A8F514EDF49}" srcOrd="1" destOrd="0" presId="urn:microsoft.com/office/officeart/2005/8/layout/chevron2"/>
    <dgm:cxn modelId="{6BD9B90E-1006-1545-88FC-AB10F42024A6}" type="presParOf" srcId="{24D2342D-CFA2-AD40-80A2-C820B00B6BE1}" destId="{2AE9DAF1-A7FE-8B42-9F05-D414728751C4}" srcOrd="3" destOrd="0" presId="urn:microsoft.com/office/officeart/2005/8/layout/chevron2"/>
    <dgm:cxn modelId="{6348784A-26DB-44A6-A5B8-6FD74258BD0B}" type="presParOf" srcId="{24D2342D-CFA2-AD40-80A2-C820B00B6BE1}" destId="{D8A3D874-34E4-4E66-877D-C76C20B630EF}" srcOrd="4" destOrd="0" presId="urn:microsoft.com/office/officeart/2005/8/layout/chevron2"/>
    <dgm:cxn modelId="{8B869CCD-1E50-4D60-968A-13479E019012}" type="presParOf" srcId="{D8A3D874-34E4-4E66-877D-C76C20B630EF}" destId="{CD5A4BB6-296B-49AD-8C88-E69A7261FE3A}" srcOrd="0" destOrd="0" presId="urn:microsoft.com/office/officeart/2005/8/layout/chevron2"/>
    <dgm:cxn modelId="{2E0483BF-1236-4485-B050-3632A04347AC}" type="presParOf" srcId="{D8A3D874-34E4-4E66-877D-C76C20B630EF}" destId="{3614AECF-2940-40BF-ACAF-A9814C9A8DA3}" srcOrd="1" destOrd="0" presId="urn:microsoft.com/office/officeart/2005/8/layout/chevron2"/>
    <dgm:cxn modelId="{37D6AF0F-E1FC-4A94-BEF1-D892A8A29009}" type="presParOf" srcId="{24D2342D-CFA2-AD40-80A2-C820B00B6BE1}" destId="{EA9EDAFA-6A01-4106-8D58-0242BB48A70C}" srcOrd="5" destOrd="0" presId="urn:microsoft.com/office/officeart/2005/8/layout/chevron2"/>
    <dgm:cxn modelId="{BAFB0BA8-0CC8-4D21-81B6-E943F0D46E18}" type="presParOf" srcId="{24D2342D-CFA2-AD40-80A2-C820B00B6BE1}" destId="{9C161DB8-AF0A-4811-8835-CCD269A5E020}" srcOrd="6" destOrd="0" presId="urn:microsoft.com/office/officeart/2005/8/layout/chevron2"/>
    <dgm:cxn modelId="{EC7B96BF-CB95-4085-A07E-433E1CD8BBF9}" type="presParOf" srcId="{9C161DB8-AF0A-4811-8835-CCD269A5E020}" destId="{B10FCCAC-B7D6-441D-BAD5-033A3AF664E3}" srcOrd="0" destOrd="0" presId="urn:microsoft.com/office/officeart/2005/8/layout/chevron2"/>
    <dgm:cxn modelId="{2B4F25B8-8DB5-4D81-A9B6-7CF029FAAA45}" type="presParOf" srcId="{9C161DB8-AF0A-4811-8835-CCD269A5E020}" destId="{EABFB06C-DBFC-4260-BFE0-F338CF2B59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0FE9A-75B3-7545-8CB1-BA3399CFEEB1}" type="doc">
      <dgm:prSet loTypeId="urn:microsoft.com/office/officeart/2005/8/layout/chevron2" loCatId="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2D5134F0-BDB8-BA45-AB59-A5F22E0F9095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1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gm:t>
    </dgm:pt>
    <dgm:pt modelId="{AC066A22-560C-7E4D-8D57-E89105F6F5E1}" type="parTrans" cxnId="{17EB0C95-7063-6845-89D6-C193E27451B6}">
      <dgm:prSet/>
      <dgm:spPr/>
      <dgm:t>
        <a:bodyPr/>
        <a:lstStyle/>
        <a:p>
          <a:endParaRPr lang="zh-CN" altLang="en-US"/>
        </a:p>
      </dgm:t>
    </dgm:pt>
    <dgm:pt modelId="{2351EB7A-D582-8C49-8065-98549DA3F5CF}" type="sibTrans" cxnId="{17EB0C95-7063-6845-89D6-C193E27451B6}">
      <dgm:prSet/>
      <dgm:spPr/>
      <dgm:t>
        <a:bodyPr/>
        <a:lstStyle/>
        <a:p>
          <a:endParaRPr lang="zh-CN" altLang="en-US"/>
        </a:p>
      </dgm:t>
    </dgm:pt>
    <dgm:pt modelId="{28EFC604-E08C-A049-BD71-35772FCFE57D}">
      <dgm:prSet phldrT="[文本]" custT="1"/>
      <dgm:spPr/>
      <dgm:t>
        <a:bodyPr/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正电子环背景介绍</a:t>
          </a:r>
        </a:p>
      </dgm:t>
    </dgm:pt>
    <dgm:pt modelId="{49B96952-EC22-F441-817C-F63FFDD92602}" type="parTrans" cxnId="{9102CE3D-D9AC-504F-821D-16354F2AF6C9}">
      <dgm:prSet/>
      <dgm:spPr/>
      <dgm:t>
        <a:bodyPr/>
        <a:lstStyle/>
        <a:p>
          <a:endParaRPr lang="zh-CN" altLang="en-US"/>
        </a:p>
      </dgm:t>
    </dgm:pt>
    <dgm:pt modelId="{C6D0B0E9-23CA-934E-956A-A5903A50F783}" type="sibTrans" cxnId="{9102CE3D-D9AC-504F-821D-16354F2AF6C9}">
      <dgm:prSet/>
      <dgm:spPr/>
      <dgm:t>
        <a:bodyPr/>
        <a:lstStyle/>
        <a:p>
          <a:endParaRPr lang="zh-CN" altLang="en-US"/>
        </a:p>
      </dgm:t>
    </dgm:pt>
    <dgm:pt modelId="{65BABE56-31B3-0B42-8891-1073ADD4BE57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2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gm:t>
    </dgm:pt>
    <dgm:pt modelId="{BCA99EB4-EF79-3B47-A1C0-0763F4A13048}" type="sibTrans" cxnId="{BB6F04B2-06F8-9A43-8139-A70592A6BA91}">
      <dgm:prSet/>
      <dgm:spPr/>
      <dgm:t>
        <a:bodyPr/>
        <a:lstStyle/>
        <a:p>
          <a:endParaRPr lang="zh-CN" altLang="en-US"/>
        </a:p>
      </dgm:t>
    </dgm:pt>
    <dgm:pt modelId="{207DD29E-913D-7940-BB5E-4AE85B69C60D}" type="parTrans" cxnId="{BB6F04B2-06F8-9A43-8139-A70592A6BA91}">
      <dgm:prSet/>
      <dgm:spPr/>
      <dgm:t>
        <a:bodyPr/>
        <a:lstStyle/>
        <a:p>
          <a:endParaRPr lang="zh-CN" altLang="en-US"/>
        </a:p>
      </dgm:t>
    </dgm:pt>
    <dgm:pt modelId="{98DDC27D-3A09-0247-AB8F-192464559203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阻尼环设计进展</a:t>
          </a:r>
        </a:p>
      </dgm:t>
    </dgm:pt>
    <dgm:pt modelId="{13D250C0-C546-6741-9E9A-63785E30C016}" type="sibTrans" cxnId="{BF8F856D-5A94-BF4F-AFFA-51E5F00F82D2}">
      <dgm:prSet/>
      <dgm:spPr/>
      <dgm:t>
        <a:bodyPr/>
        <a:lstStyle/>
        <a:p>
          <a:endParaRPr lang="zh-CN" altLang="en-US"/>
        </a:p>
      </dgm:t>
    </dgm:pt>
    <dgm:pt modelId="{3B78327D-2BEE-DE49-A029-3917B85DB920}" type="parTrans" cxnId="{BF8F856D-5A94-BF4F-AFFA-51E5F00F82D2}">
      <dgm:prSet/>
      <dgm:spPr/>
      <dgm:t>
        <a:bodyPr/>
        <a:lstStyle/>
        <a:p>
          <a:endParaRPr lang="zh-CN" altLang="en-US"/>
        </a:p>
      </dgm:t>
    </dgm:pt>
    <dgm:pt modelId="{59D8F8D8-9657-43FB-9BDD-4607F865A3B9}">
      <dgm:prSet phldrT="[文本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3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gm:t>
    </dgm:pt>
    <dgm:pt modelId="{9DB2941C-6E9E-424E-B748-6F1A4F0AA391}" type="sibTrans" cxnId="{67BA05ED-89C7-437C-8CD5-BBC7B9985034}">
      <dgm:prSet/>
      <dgm:spPr/>
      <dgm:t>
        <a:bodyPr/>
        <a:lstStyle/>
        <a:p>
          <a:endParaRPr lang="zh-CN" altLang="en-US"/>
        </a:p>
      </dgm:t>
    </dgm:pt>
    <dgm:pt modelId="{0F39AE8D-2F0E-412A-A356-86BE1782583B}" type="parTrans" cxnId="{67BA05ED-89C7-437C-8CD5-BBC7B9985034}">
      <dgm:prSet/>
      <dgm:spPr/>
      <dgm:t>
        <a:bodyPr/>
        <a:lstStyle/>
        <a:p>
          <a:endParaRPr lang="zh-CN" altLang="en-US"/>
        </a:p>
      </dgm:t>
    </dgm:pt>
    <dgm:pt modelId="{4F79F732-C8FB-4085-819F-824B24ED69F5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累积环设计进展</a:t>
          </a:r>
        </a:p>
      </dgm:t>
    </dgm:pt>
    <dgm:pt modelId="{B349E67A-6913-4C0B-B7C1-7FF827AAAB6B}" type="sibTrans" cxnId="{AB6D809D-38CA-47D7-94EC-1AA36B76164D}">
      <dgm:prSet/>
      <dgm:spPr/>
      <dgm:t>
        <a:bodyPr/>
        <a:lstStyle/>
        <a:p>
          <a:endParaRPr lang="zh-CN" altLang="en-US"/>
        </a:p>
      </dgm:t>
    </dgm:pt>
    <dgm:pt modelId="{BF04F85B-107D-42BA-AD5B-EBEA6C874933}" type="parTrans" cxnId="{AB6D809D-38CA-47D7-94EC-1AA36B76164D}">
      <dgm:prSet/>
      <dgm:spPr/>
      <dgm:t>
        <a:bodyPr/>
        <a:lstStyle/>
        <a:p>
          <a:endParaRPr lang="zh-CN" altLang="en-US"/>
        </a:p>
      </dgm:t>
    </dgm:pt>
    <dgm:pt modelId="{65288798-2C76-4DC2-A7AA-036435813520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4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gm:t>
    </dgm:pt>
    <dgm:pt modelId="{E2B66D4D-131C-4C78-9261-3B99D84A02B7}" type="parTrans" cxnId="{AF9AEFCA-613F-4E0F-8428-28D0DBA192A4}">
      <dgm:prSet/>
      <dgm:spPr/>
      <dgm:t>
        <a:bodyPr/>
        <a:lstStyle/>
        <a:p>
          <a:endParaRPr lang="zh-CN" altLang="en-US"/>
        </a:p>
      </dgm:t>
    </dgm:pt>
    <dgm:pt modelId="{3617EACF-7AEE-4F40-A33E-1838A97BF361}" type="sibTrans" cxnId="{AF9AEFCA-613F-4E0F-8428-28D0DBA192A4}">
      <dgm:prSet/>
      <dgm:spPr/>
      <dgm:t>
        <a:bodyPr/>
        <a:lstStyle/>
        <a:p>
          <a:endParaRPr lang="zh-CN" altLang="en-US"/>
        </a:p>
      </dgm:t>
    </dgm:pt>
    <dgm:pt modelId="{B789FC79-A363-4625-8053-B12D91204169}">
      <dgm:prSet phldrT="[文本]" custT="1"/>
      <dgm:spPr/>
      <dgm:t>
        <a:bodyPr/>
        <a:lstStyle/>
        <a:p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总结与下一步计划</a:t>
          </a:r>
        </a:p>
      </dgm:t>
    </dgm:pt>
    <dgm:pt modelId="{D518A0CD-3B68-44EB-A03B-7E6202A5E1CA}" type="parTrans" cxnId="{26CB8ACA-FD11-4276-8DBC-D4E662786CBB}">
      <dgm:prSet/>
      <dgm:spPr/>
      <dgm:t>
        <a:bodyPr/>
        <a:lstStyle/>
        <a:p>
          <a:endParaRPr lang="zh-CN" altLang="en-US"/>
        </a:p>
      </dgm:t>
    </dgm:pt>
    <dgm:pt modelId="{C8C3CD4D-F8A2-4AD8-9F7F-940D2D18CAF8}" type="sibTrans" cxnId="{26CB8ACA-FD11-4276-8DBC-D4E662786CBB}">
      <dgm:prSet/>
      <dgm:spPr/>
      <dgm:t>
        <a:bodyPr/>
        <a:lstStyle/>
        <a:p>
          <a:endParaRPr lang="zh-CN" altLang="en-US"/>
        </a:p>
      </dgm:t>
    </dgm:pt>
    <dgm:pt modelId="{24D2342D-CFA2-AD40-80A2-C820B00B6BE1}" type="pres">
      <dgm:prSet presAssocID="{9470FE9A-75B3-7545-8CB1-BA3399CFEEB1}" presName="linearFlow" presStyleCnt="0">
        <dgm:presLayoutVars>
          <dgm:dir/>
          <dgm:animLvl val="lvl"/>
          <dgm:resizeHandles val="exact"/>
        </dgm:presLayoutVars>
      </dgm:prSet>
      <dgm:spPr/>
    </dgm:pt>
    <dgm:pt modelId="{28BBC74F-53B8-7340-A934-62FDF629FF07}" type="pres">
      <dgm:prSet presAssocID="{2D5134F0-BDB8-BA45-AB59-A5F22E0F9095}" presName="composite" presStyleCnt="0"/>
      <dgm:spPr/>
    </dgm:pt>
    <dgm:pt modelId="{F4E6CF97-E39E-3941-A035-52E53D34B174}" type="pres">
      <dgm:prSet presAssocID="{2D5134F0-BDB8-BA45-AB59-A5F22E0F909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AB135BA-15C0-F749-B307-ECE18AD0B927}" type="pres">
      <dgm:prSet presAssocID="{2D5134F0-BDB8-BA45-AB59-A5F22E0F9095}" presName="descendantText" presStyleLbl="alignAcc1" presStyleIdx="0" presStyleCnt="4">
        <dgm:presLayoutVars>
          <dgm:bulletEnabled val="1"/>
        </dgm:presLayoutVars>
      </dgm:prSet>
      <dgm:spPr/>
    </dgm:pt>
    <dgm:pt modelId="{DEBE8108-01A6-0D4C-8B73-08440A817144}" type="pres">
      <dgm:prSet presAssocID="{2351EB7A-D582-8C49-8065-98549DA3F5CF}" presName="sp" presStyleCnt="0"/>
      <dgm:spPr/>
    </dgm:pt>
    <dgm:pt modelId="{918C2166-EC17-F34C-AFA9-CE1C112B2097}" type="pres">
      <dgm:prSet presAssocID="{65BABE56-31B3-0B42-8891-1073ADD4BE57}" presName="composite" presStyleCnt="0"/>
      <dgm:spPr/>
    </dgm:pt>
    <dgm:pt modelId="{379121C5-0308-1841-B0C1-6E5C88AEF3F8}" type="pres">
      <dgm:prSet presAssocID="{65BABE56-31B3-0B42-8891-1073ADD4BE5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3BAE4B4-ED93-1249-805A-4A8F514EDF49}" type="pres">
      <dgm:prSet presAssocID="{65BABE56-31B3-0B42-8891-1073ADD4BE57}" presName="descendantText" presStyleLbl="alignAcc1" presStyleIdx="1" presStyleCnt="4">
        <dgm:presLayoutVars>
          <dgm:bulletEnabled val="1"/>
        </dgm:presLayoutVars>
      </dgm:prSet>
      <dgm:spPr/>
    </dgm:pt>
    <dgm:pt modelId="{2AE9DAF1-A7FE-8B42-9F05-D414728751C4}" type="pres">
      <dgm:prSet presAssocID="{BCA99EB4-EF79-3B47-A1C0-0763F4A13048}" presName="sp" presStyleCnt="0"/>
      <dgm:spPr/>
    </dgm:pt>
    <dgm:pt modelId="{D8A3D874-34E4-4E66-877D-C76C20B630EF}" type="pres">
      <dgm:prSet presAssocID="{59D8F8D8-9657-43FB-9BDD-4607F865A3B9}" presName="composite" presStyleCnt="0"/>
      <dgm:spPr/>
    </dgm:pt>
    <dgm:pt modelId="{CD5A4BB6-296B-49AD-8C88-E69A7261FE3A}" type="pres">
      <dgm:prSet presAssocID="{59D8F8D8-9657-43FB-9BDD-4607F865A3B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614AECF-2940-40BF-ACAF-A9814C9A8DA3}" type="pres">
      <dgm:prSet presAssocID="{59D8F8D8-9657-43FB-9BDD-4607F865A3B9}" presName="descendantText" presStyleLbl="alignAcc1" presStyleIdx="2" presStyleCnt="4">
        <dgm:presLayoutVars>
          <dgm:bulletEnabled val="1"/>
        </dgm:presLayoutVars>
      </dgm:prSet>
      <dgm:spPr/>
    </dgm:pt>
    <dgm:pt modelId="{EA9EDAFA-6A01-4106-8D58-0242BB48A70C}" type="pres">
      <dgm:prSet presAssocID="{9DB2941C-6E9E-424E-B748-6F1A4F0AA391}" presName="sp" presStyleCnt="0"/>
      <dgm:spPr/>
    </dgm:pt>
    <dgm:pt modelId="{9C161DB8-AF0A-4811-8835-CCD269A5E020}" type="pres">
      <dgm:prSet presAssocID="{65288798-2C76-4DC2-A7AA-036435813520}" presName="composite" presStyleCnt="0"/>
      <dgm:spPr/>
    </dgm:pt>
    <dgm:pt modelId="{B10FCCAC-B7D6-441D-BAD5-033A3AF664E3}" type="pres">
      <dgm:prSet presAssocID="{65288798-2C76-4DC2-A7AA-03643581352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ABFB06C-DBFC-4260-BFE0-F338CF2B59EA}" type="pres">
      <dgm:prSet presAssocID="{65288798-2C76-4DC2-A7AA-03643581352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40D6A09-0B02-EA4F-B7C6-498F6634B8AF}" type="presOf" srcId="{98DDC27D-3A09-0247-AB8F-192464559203}" destId="{83BAE4B4-ED93-1249-805A-4A8F514EDF49}" srcOrd="0" destOrd="0" presId="urn:microsoft.com/office/officeart/2005/8/layout/chevron2"/>
    <dgm:cxn modelId="{1ED7DC2D-8135-4449-90AF-E80B08F5C6FE}" type="presOf" srcId="{65288798-2C76-4DC2-A7AA-036435813520}" destId="{B10FCCAC-B7D6-441D-BAD5-033A3AF664E3}" srcOrd="0" destOrd="0" presId="urn:microsoft.com/office/officeart/2005/8/layout/chevron2"/>
    <dgm:cxn modelId="{9102CE3D-D9AC-504F-821D-16354F2AF6C9}" srcId="{2D5134F0-BDB8-BA45-AB59-A5F22E0F9095}" destId="{28EFC604-E08C-A049-BD71-35772FCFE57D}" srcOrd="0" destOrd="0" parTransId="{49B96952-EC22-F441-817C-F63FFDD92602}" sibTransId="{C6D0B0E9-23CA-934E-956A-A5903A50F783}"/>
    <dgm:cxn modelId="{EE1E924C-2074-6944-A33B-2CA21995BFFD}" type="presOf" srcId="{28EFC604-E08C-A049-BD71-35772FCFE57D}" destId="{7AB135BA-15C0-F749-B307-ECE18AD0B927}" srcOrd="0" destOrd="0" presId="urn:microsoft.com/office/officeart/2005/8/layout/chevron2"/>
    <dgm:cxn modelId="{BF8F856D-5A94-BF4F-AFFA-51E5F00F82D2}" srcId="{65BABE56-31B3-0B42-8891-1073ADD4BE57}" destId="{98DDC27D-3A09-0247-AB8F-192464559203}" srcOrd="0" destOrd="0" parTransId="{3B78327D-2BEE-DE49-A029-3917B85DB920}" sibTransId="{13D250C0-C546-6741-9E9A-63785E30C016}"/>
    <dgm:cxn modelId="{9EE2E085-A51E-47C8-A89D-DF35A85E7444}" type="presOf" srcId="{59D8F8D8-9657-43FB-9BDD-4607F865A3B9}" destId="{CD5A4BB6-296B-49AD-8C88-E69A7261FE3A}" srcOrd="0" destOrd="0" presId="urn:microsoft.com/office/officeart/2005/8/layout/chevron2"/>
    <dgm:cxn modelId="{BBF32C88-EFC6-9E4A-9F1C-9DD27391072E}" type="presOf" srcId="{9470FE9A-75B3-7545-8CB1-BA3399CFEEB1}" destId="{24D2342D-CFA2-AD40-80A2-C820B00B6BE1}" srcOrd="0" destOrd="0" presId="urn:microsoft.com/office/officeart/2005/8/layout/chevron2"/>
    <dgm:cxn modelId="{E659A892-75D3-45E6-AC88-1F601FB6394B}" type="presOf" srcId="{B789FC79-A363-4625-8053-B12D91204169}" destId="{EABFB06C-DBFC-4260-BFE0-F338CF2B59EA}" srcOrd="0" destOrd="0" presId="urn:microsoft.com/office/officeart/2005/8/layout/chevron2"/>
    <dgm:cxn modelId="{17EB0C95-7063-6845-89D6-C193E27451B6}" srcId="{9470FE9A-75B3-7545-8CB1-BA3399CFEEB1}" destId="{2D5134F0-BDB8-BA45-AB59-A5F22E0F9095}" srcOrd="0" destOrd="0" parTransId="{AC066A22-560C-7E4D-8D57-E89105F6F5E1}" sibTransId="{2351EB7A-D582-8C49-8065-98549DA3F5CF}"/>
    <dgm:cxn modelId="{AB6D809D-38CA-47D7-94EC-1AA36B76164D}" srcId="{59D8F8D8-9657-43FB-9BDD-4607F865A3B9}" destId="{4F79F732-C8FB-4085-819F-824B24ED69F5}" srcOrd="0" destOrd="0" parTransId="{BF04F85B-107D-42BA-AD5B-EBEA6C874933}" sibTransId="{B349E67A-6913-4C0B-B7C1-7FF827AAAB6B}"/>
    <dgm:cxn modelId="{BB6F04B2-06F8-9A43-8139-A70592A6BA91}" srcId="{9470FE9A-75B3-7545-8CB1-BA3399CFEEB1}" destId="{65BABE56-31B3-0B42-8891-1073ADD4BE57}" srcOrd="1" destOrd="0" parTransId="{207DD29E-913D-7940-BB5E-4AE85B69C60D}" sibTransId="{BCA99EB4-EF79-3B47-A1C0-0763F4A13048}"/>
    <dgm:cxn modelId="{A78D81C0-9D59-AF48-A0BE-2B884384887F}" type="presOf" srcId="{2D5134F0-BDB8-BA45-AB59-A5F22E0F9095}" destId="{F4E6CF97-E39E-3941-A035-52E53D34B174}" srcOrd="0" destOrd="0" presId="urn:microsoft.com/office/officeart/2005/8/layout/chevron2"/>
    <dgm:cxn modelId="{26CB8ACA-FD11-4276-8DBC-D4E662786CBB}" srcId="{65288798-2C76-4DC2-A7AA-036435813520}" destId="{B789FC79-A363-4625-8053-B12D91204169}" srcOrd="0" destOrd="0" parTransId="{D518A0CD-3B68-44EB-A03B-7E6202A5E1CA}" sibTransId="{C8C3CD4D-F8A2-4AD8-9F7F-940D2D18CAF8}"/>
    <dgm:cxn modelId="{AF9AEFCA-613F-4E0F-8428-28D0DBA192A4}" srcId="{9470FE9A-75B3-7545-8CB1-BA3399CFEEB1}" destId="{65288798-2C76-4DC2-A7AA-036435813520}" srcOrd="3" destOrd="0" parTransId="{E2B66D4D-131C-4C78-9261-3B99D84A02B7}" sibTransId="{3617EACF-7AEE-4F40-A33E-1838A97BF361}"/>
    <dgm:cxn modelId="{67BA05ED-89C7-437C-8CD5-BBC7B9985034}" srcId="{9470FE9A-75B3-7545-8CB1-BA3399CFEEB1}" destId="{59D8F8D8-9657-43FB-9BDD-4607F865A3B9}" srcOrd="2" destOrd="0" parTransId="{0F39AE8D-2F0E-412A-A356-86BE1782583B}" sibTransId="{9DB2941C-6E9E-424E-B748-6F1A4F0AA391}"/>
    <dgm:cxn modelId="{2D04B9F1-A92B-4F0B-B6C5-5ED8F0936924}" type="presOf" srcId="{4F79F732-C8FB-4085-819F-824B24ED69F5}" destId="{3614AECF-2940-40BF-ACAF-A9814C9A8DA3}" srcOrd="0" destOrd="0" presId="urn:microsoft.com/office/officeart/2005/8/layout/chevron2"/>
    <dgm:cxn modelId="{C70D06F7-EAD6-254F-9748-DE36F8119456}" type="presOf" srcId="{65BABE56-31B3-0B42-8891-1073ADD4BE57}" destId="{379121C5-0308-1841-B0C1-6E5C88AEF3F8}" srcOrd="0" destOrd="0" presId="urn:microsoft.com/office/officeart/2005/8/layout/chevron2"/>
    <dgm:cxn modelId="{58D01352-021B-0241-8CD4-138B07F85C91}" type="presParOf" srcId="{24D2342D-CFA2-AD40-80A2-C820B00B6BE1}" destId="{28BBC74F-53B8-7340-A934-62FDF629FF07}" srcOrd="0" destOrd="0" presId="urn:microsoft.com/office/officeart/2005/8/layout/chevron2"/>
    <dgm:cxn modelId="{47A978CC-E9A4-7642-B334-B130C68991E0}" type="presParOf" srcId="{28BBC74F-53B8-7340-A934-62FDF629FF07}" destId="{F4E6CF97-E39E-3941-A035-52E53D34B174}" srcOrd="0" destOrd="0" presId="urn:microsoft.com/office/officeart/2005/8/layout/chevron2"/>
    <dgm:cxn modelId="{0739FB04-8AB9-9D49-BF07-D7D330510238}" type="presParOf" srcId="{28BBC74F-53B8-7340-A934-62FDF629FF07}" destId="{7AB135BA-15C0-F749-B307-ECE18AD0B927}" srcOrd="1" destOrd="0" presId="urn:microsoft.com/office/officeart/2005/8/layout/chevron2"/>
    <dgm:cxn modelId="{3EDDC9D2-CB2A-6F4B-B06B-B87A9C20E2B9}" type="presParOf" srcId="{24D2342D-CFA2-AD40-80A2-C820B00B6BE1}" destId="{DEBE8108-01A6-0D4C-8B73-08440A817144}" srcOrd="1" destOrd="0" presId="urn:microsoft.com/office/officeart/2005/8/layout/chevron2"/>
    <dgm:cxn modelId="{AEC963A6-F814-094C-A84B-A65A1EA4107A}" type="presParOf" srcId="{24D2342D-CFA2-AD40-80A2-C820B00B6BE1}" destId="{918C2166-EC17-F34C-AFA9-CE1C112B2097}" srcOrd="2" destOrd="0" presId="urn:microsoft.com/office/officeart/2005/8/layout/chevron2"/>
    <dgm:cxn modelId="{716D6D38-61B3-9342-8740-4E0A40B55E7A}" type="presParOf" srcId="{918C2166-EC17-F34C-AFA9-CE1C112B2097}" destId="{379121C5-0308-1841-B0C1-6E5C88AEF3F8}" srcOrd="0" destOrd="0" presId="urn:microsoft.com/office/officeart/2005/8/layout/chevron2"/>
    <dgm:cxn modelId="{1998D4F4-42E4-2748-BB9D-1F916DA10E8B}" type="presParOf" srcId="{918C2166-EC17-F34C-AFA9-CE1C112B2097}" destId="{83BAE4B4-ED93-1249-805A-4A8F514EDF49}" srcOrd="1" destOrd="0" presId="urn:microsoft.com/office/officeart/2005/8/layout/chevron2"/>
    <dgm:cxn modelId="{6BD9B90E-1006-1545-88FC-AB10F42024A6}" type="presParOf" srcId="{24D2342D-CFA2-AD40-80A2-C820B00B6BE1}" destId="{2AE9DAF1-A7FE-8B42-9F05-D414728751C4}" srcOrd="3" destOrd="0" presId="urn:microsoft.com/office/officeart/2005/8/layout/chevron2"/>
    <dgm:cxn modelId="{6348784A-26DB-44A6-A5B8-6FD74258BD0B}" type="presParOf" srcId="{24D2342D-CFA2-AD40-80A2-C820B00B6BE1}" destId="{D8A3D874-34E4-4E66-877D-C76C20B630EF}" srcOrd="4" destOrd="0" presId="urn:microsoft.com/office/officeart/2005/8/layout/chevron2"/>
    <dgm:cxn modelId="{8B869CCD-1E50-4D60-968A-13479E019012}" type="presParOf" srcId="{D8A3D874-34E4-4E66-877D-C76C20B630EF}" destId="{CD5A4BB6-296B-49AD-8C88-E69A7261FE3A}" srcOrd="0" destOrd="0" presId="urn:microsoft.com/office/officeart/2005/8/layout/chevron2"/>
    <dgm:cxn modelId="{2E0483BF-1236-4485-B050-3632A04347AC}" type="presParOf" srcId="{D8A3D874-34E4-4E66-877D-C76C20B630EF}" destId="{3614AECF-2940-40BF-ACAF-A9814C9A8DA3}" srcOrd="1" destOrd="0" presId="urn:microsoft.com/office/officeart/2005/8/layout/chevron2"/>
    <dgm:cxn modelId="{37D6AF0F-E1FC-4A94-BEF1-D892A8A29009}" type="presParOf" srcId="{24D2342D-CFA2-AD40-80A2-C820B00B6BE1}" destId="{EA9EDAFA-6A01-4106-8D58-0242BB48A70C}" srcOrd="5" destOrd="0" presId="urn:microsoft.com/office/officeart/2005/8/layout/chevron2"/>
    <dgm:cxn modelId="{BAFB0BA8-0CC8-4D21-81B6-E943F0D46E18}" type="presParOf" srcId="{24D2342D-CFA2-AD40-80A2-C820B00B6BE1}" destId="{9C161DB8-AF0A-4811-8835-CCD269A5E020}" srcOrd="6" destOrd="0" presId="urn:microsoft.com/office/officeart/2005/8/layout/chevron2"/>
    <dgm:cxn modelId="{EC7B96BF-CB95-4085-A07E-433E1CD8BBF9}" type="presParOf" srcId="{9C161DB8-AF0A-4811-8835-CCD269A5E020}" destId="{B10FCCAC-B7D6-441D-BAD5-033A3AF664E3}" srcOrd="0" destOrd="0" presId="urn:microsoft.com/office/officeart/2005/8/layout/chevron2"/>
    <dgm:cxn modelId="{2B4F25B8-8DB5-4D81-A9B6-7CF029FAAA45}" type="presParOf" srcId="{9C161DB8-AF0A-4811-8835-CCD269A5E020}" destId="{EABFB06C-DBFC-4260-BFE0-F338CF2B59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70FE9A-75B3-7545-8CB1-BA3399CFEEB1}" type="doc">
      <dgm:prSet loTypeId="urn:microsoft.com/office/officeart/2005/8/layout/chevron2" loCatId="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2D5134F0-BDB8-BA45-AB59-A5F22E0F9095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1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gm:t>
    </dgm:pt>
    <dgm:pt modelId="{AC066A22-560C-7E4D-8D57-E89105F6F5E1}" type="parTrans" cxnId="{17EB0C95-7063-6845-89D6-C193E27451B6}">
      <dgm:prSet/>
      <dgm:spPr/>
      <dgm:t>
        <a:bodyPr/>
        <a:lstStyle/>
        <a:p>
          <a:endParaRPr lang="zh-CN" altLang="en-US"/>
        </a:p>
      </dgm:t>
    </dgm:pt>
    <dgm:pt modelId="{2351EB7A-D582-8C49-8065-98549DA3F5CF}" type="sibTrans" cxnId="{17EB0C95-7063-6845-89D6-C193E27451B6}">
      <dgm:prSet/>
      <dgm:spPr/>
      <dgm:t>
        <a:bodyPr/>
        <a:lstStyle/>
        <a:p>
          <a:endParaRPr lang="zh-CN" altLang="en-US"/>
        </a:p>
      </dgm:t>
    </dgm:pt>
    <dgm:pt modelId="{28EFC604-E08C-A049-BD71-35772FCFE57D}">
      <dgm:prSet phldrT="[文本]" custT="1"/>
      <dgm:spPr/>
      <dgm:t>
        <a:bodyPr/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正电子环背景介绍</a:t>
          </a:r>
        </a:p>
      </dgm:t>
    </dgm:pt>
    <dgm:pt modelId="{49B96952-EC22-F441-817C-F63FFDD92602}" type="parTrans" cxnId="{9102CE3D-D9AC-504F-821D-16354F2AF6C9}">
      <dgm:prSet/>
      <dgm:spPr/>
      <dgm:t>
        <a:bodyPr/>
        <a:lstStyle/>
        <a:p>
          <a:endParaRPr lang="zh-CN" altLang="en-US"/>
        </a:p>
      </dgm:t>
    </dgm:pt>
    <dgm:pt modelId="{C6D0B0E9-23CA-934E-956A-A5903A50F783}" type="sibTrans" cxnId="{9102CE3D-D9AC-504F-821D-16354F2AF6C9}">
      <dgm:prSet/>
      <dgm:spPr/>
      <dgm:t>
        <a:bodyPr/>
        <a:lstStyle/>
        <a:p>
          <a:endParaRPr lang="zh-CN" altLang="en-US"/>
        </a:p>
      </dgm:t>
    </dgm:pt>
    <dgm:pt modelId="{65BABE56-31B3-0B42-8891-1073ADD4BE57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2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gm:t>
    </dgm:pt>
    <dgm:pt modelId="{BCA99EB4-EF79-3B47-A1C0-0763F4A13048}" type="sibTrans" cxnId="{BB6F04B2-06F8-9A43-8139-A70592A6BA91}">
      <dgm:prSet/>
      <dgm:spPr/>
      <dgm:t>
        <a:bodyPr/>
        <a:lstStyle/>
        <a:p>
          <a:endParaRPr lang="zh-CN" altLang="en-US"/>
        </a:p>
      </dgm:t>
    </dgm:pt>
    <dgm:pt modelId="{207DD29E-913D-7940-BB5E-4AE85B69C60D}" type="parTrans" cxnId="{BB6F04B2-06F8-9A43-8139-A70592A6BA91}">
      <dgm:prSet/>
      <dgm:spPr/>
      <dgm:t>
        <a:bodyPr/>
        <a:lstStyle/>
        <a:p>
          <a:endParaRPr lang="zh-CN" altLang="en-US"/>
        </a:p>
      </dgm:t>
    </dgm:pt>
    <dgm:pt modelId="{98DDC27D-3A09-0247-AB8F-192464559203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阻尼环设计进展</a:t>
          </a:r>
        </a:p>
      </dgm:t>
    </dgm:pt>
    <dgm:pt modelId="{13D250C0-C546-6741-9E9A-63785E30C016}" type="sibTrans" cxnId="{BF8F856D-5A94-BF4F-AFFA-51E5F00F82D2}">
      <dgm:prSet/>
      <dgm:spPr/>
      <dgm:t>
        <a:bodyPr/>
        <a:lstStyle/>
        <a:p>
          <a:endParaRPr lang="zh-CN" altLang="en-US"/>
        </a:p>
      </dgm:t>
    </dgm:pt>
    <dgm:pt modelId="{3B78327D-2BEE-DE49-A029-3917B85DB920}" type="parTrans" cxnId="{BF8F856D-5A94-BF4F-AFFA-51E5F00F82D2}">
      <dgm:prSet/>
      <dgm:spPr/>
      <dgm:t>
        <a:bodyPr/>
        <a:lstStyle/>
        <a:p>
          <a:endParaRPr lang="zh-CN" altLang="en-US"/>
        </a:p>
      </dgm:t>
    </dgm:pt>
    <dgm:pt modelId="{59D8F8D8-9657-43FB-9BDD-4607F865A3B9}">
      <dgm:prSet phldrT="[文本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3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gm:t>
    </dgm:pt>
    <dgm:pt modelId="{9DB2941C-6E9E-424E-B748-6F1A4F0AA391}" type="sibTrans" cxnId="{67BA05ED-89C7-437C-8CD5-BBC7B9985034}">
      <dgm:prSet/>
      <dgm:spPr/>
      <dgm:t>
        <a:bodyPr/>
        <a:lstStyle/>
        <a:p>
          <a:endParaRPr lang="zh-CN" altLang="en-US"/>
        </a:p>
      </dgm:t>
    </dgm:pt>
    <dgm:pt modelId="{0F39AE8D-2F0E-412A-A356-86BE1782583B}" type="parTrans" cxnId="{67BA05ED-89C7-437C-8CD5-BBC7B9985034}">
      <dgm:prSet/>
      <dgm:spPr/>
      <dgm:t>
        <a:bodyPr/>
        <a:lstStyle/>
        <a:p>
          <a:endParaRPr lang="zh-CN" altLang="en-US"/>
        </a:p>
      </dgm:t>
    </dgm:pt>
    <dgm:pt modelId="{4F79F732-C8FB-4085-819F-824B24ED69F5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累积环设计进展</a:t>
          </a:r>
        </a:p>
      </dgm:t>
    </dgm:pt>
    <dgm:pt modelId="{B349E67A-6913-4C0B-B7C1-7FF827AAAB6B}" type="sibTrans" cxnId="{AB6D809D-38CA-47D7-94EC-1AA36B76164D}">
      <dgm:prSet/>
      <dgm:spPr/>
      <dgm:t>
        <a:bodyPr/>
        <a:lstStyle/>
        <a:p>
          <a:endParaRPr lang="zh-CN" altLang="en-US"/>
        </a:p>
      </dgm:t>
    </dgm:pt>
    <dgm:pt modelId="{BF04F85B-107D-42BA-AD5B-EBEA6C874933}" type="parTrans" cxnId="{AB6D809D-38CA-47D7-94EC-1AA36B76164D}">
      <dgm:prSet/>
      <dgm:spPr/>
      <dgm:t>
        <a:bodyPr/>
        <a:lstStyle/>
        <a:p>
          <a:endParaRPr lang="zh-CN" altLang="en-US"/>
        </a:p>
      </dgm:t>
    </dgm:pt>
    <dgm:pt modelId="{65288798-2C76-4DC2-A7AA-036435813520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4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gm:t>
    </dgm:pt>
    <dgm:pt modelId="{E2B66D4D-131C-4C78-9261-3B99D84A02B7}" type="parTrans" cxnId="{AF9AEFCA-613F-4E0F-8428-28D0DBA192A4}">
      <dgm:prSet/>
      <dgm:spPr/>
      <dgm:t>
        <a:bodyPr/>
        <a:lstStyle/>
        <a:p>
          <a:endParaRPr lang="zh-CN" altLang="en-US"/>
        </a:p>
      </dgm:t>
    </dgm:pt>
    <dgm:pt modelId="{3617EACF-7AEE-4F40-A33E-1838A97BF361}" type="sibTrans" cxnId="{AF9AEFCA-613F-4E0F-8428-28D0DBA192A4}">
      <dgm:prSet/>
      <dgm:spPr/>
      <dgm:t>
        <a:bodyPr/>
        <a:lstStyle/>
        <a:p>
          <a:endParaRPr lang="zh-CN" altLang="en-US"/>
        </a:p>
      </dgm:t>
    </dgm:pt>
    <dgm:pt modelId="{B789FC79-A363-4625-8053-B12D91204169}">
      <dgm:prSet phldrT="[文本]" custT="1"/>
      <dgm:spPr/>
      <dgm:t>
        <a:bodyPr/>
        <a:lstStyle/>
        <a:p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总结与下一步计划</a:t>
          </a:r>
        </a:p>
      </dgm:t>
    </dgm:pt>
    <dgm:pt modelId="{D518A0CD-3B68-44EB-A03B-7E6202A5E1CA}" type="parTrans" cxnId="{26CB8ACA-FD11-4276-8DBC-D4E662786CBB}">
      <dgm:prSet/>
      <dgm:spPr/>
      <dgm:t>
        <a:bodyPr/>
        <a:lstStyle/>
        <a:p>
          <a:endParaRPr lang="zh-CN" altLang="en-US"/>
        </a:p>
      </dgm:t>
    </dgm:pt>
    <dgm:pt modelId="{C8C3CD4D-F8A2-4AD8-9F7F-940D2D18CAF8}" type="sibTrans" cxnId="{26CB8ACA-FD11-4276-8DBC-D4E662786CBB}">
      <dgm:prSet/>
      <dgm:spPr/>
      <dgm:t>
        <a:bodyPr/>
        <a:lstStyle/>
        <a:p>
          <a:endParaRPr lang="zh-CN" altLang="en-US"/>
        </a:p>
      </dgm:t>
    </dgm:pt>
    <dgm:pt modelId="{24D2342D-CFA2-AD40-80A2-C820B00B6BE1}" type="pres">
      <dgm:prSet presAssocID="{9470FE9A-75B3-7545-8CB1-BA3399CFEEB1}" presName="linearFlow" presStyleCnt="0">
        <dgm:presLayoutVars>
          <dgm:dir/>
          <dgm:animLvl val="lvl"/>
          <dgm:resizeHandles val="exact"/>
        </dgm:presLayoutVars>
      </dgm:prSet>
      <dgm:spPr/>
    </dgm:pt>
    <dgm:pt modelId="{28BBC74F-53B8-7340-A934-62FDF629FF07}" type="pres">
      <dgm:prSet presAssocID="{2D5134F0-BDB8-BA45-AB59-A5F22E0F9095}" presName="composite" presStyleCnt="0"/>
      <dgm:spPr/>
    </dgm:pt>
    <dgm:pt modelId="{F4E6CF97-E39E-3941-A035-52E53D34B174}" type="pres">
      <dgm:prSet presAssocID="{2D5134F0-BDB8-BA45-AB59-A5F22E0F909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AB135BA-15C0-F749-B307-ECE18AD0B927}" type="pres">
      <dgm:prSet presAssocID="{2D5134F0-BDB8-BA45-AB59-A5F22E0F9095}" presName="descendantText" presStyleLbl="alignAcc1" presStyleIdx="0" presStyleCnt="4">
        <dgm:presLayoutVars>
          <dgm:bulletEnabled val="1"/>
        </dgm:presLayoutVars>
      </dgm:prSet>
      <dgm:spPr/>
    </dgm:pt>
    <dgm:pt modelId="{DEBE8108-01A6-0D4C-8B73-08440A817144}" type="pres">
      <dgm:prSet presAssocID="{2351EB7A-D582-8C49-8065-98549DA3F5CF}" presName="sp" presStyleCnt="0"/>
      <dgm:spPr/>
    </dgm:pt>
    <dgm:pt modelId="{918C2166-EC17-F34C-AFA9-CE1C112B2097}" type="pres">
      <dgm:prSet presAssocID="{65BABE56-31B3-0B42-8891-1073ADD4BE57}" presName="composite" presStyleCnt="0"/>
      <dgm:spPr/>
    </dgm:pt>
    <dgm:pt modelId="{379121C5-0308-1841-B0C1-6E5C88AEF3F8}" type="pres">
      <dgm:prSet presAssocID="{65BABE56-31B3-0B42-8891-1073ADD4BE5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3BAE4B4-ED93-1249-805A-4A8F514EDF49}" type="pres">
      <dgm:prSet presAssocID="{65BABE56-31B3-0B42-8891-1073ADD4BE57}" presName="descendantText" presStyleLbl="alignAcc1" presStyleIdx="1" presStyleCnt="4">
        <dgm:presLayoutVars>
          <dgm:bulletEnabled val="1"/>
        </dgm:presLayoutVars>
      </dgm:prSet>
      <dgm:spPr/>
    </dgm:pt>
    <dgm:pt modelId="{2AE9DAF1-A7FE-8B42-9F05-D414728751C4}" type="pres">
      <dgm:prSet presAssocID="{BCA99EB4-EF79-3B47-A1C0-0763F4A13048}" presName="sp" presStyleCnt="0"/>
      <dgm:spPr/>
    </dgm:pt>
    <dgm:pt modelId="{D8A3D874-34E4-4E66-877D-C76C20B630EF}" type="pres">
      <dgm:prSet presAssocID="{59D8F8D8-9657-43FB-9BDD-4607F865A3B9}" presName="composite" presStyleCnt="0"/>
      <dgm:spPr/>
    </dgm:pt>
    <dgm:pt modelId="{CD5A4BB6-296B-49AD-8C88-E69A7261FE3A}" type="pres">
      <dgm:prSet presAssocID="{59D8F8D8-9657-43FB-9BDD-4607F865A3B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614AECF-2940-40BF-ACAF-A9814C9A8DA3}" type="pres">
      <dgm:prSet presAssocID="{59D8F8D8-9657-43FB-9BDD-4607F865A3B9}" presName="descendantText" presStyleLbl="alignAcc1" presStyleIdx="2" presStyleCnt="4">
        <dgm:presLayoutVars>
          <dgm:bulletEnabled val="1"/>
        </dgm:presLayoutVars>
      </dgm:prSet>
      <dgm:spPr/>
    </dgm:pt>
    <dgm:pt modelId="{EA9EDAFA-6A01-4106-8D58-0242BB48A70C}" type="pres">
      <dgm:prSet presAssocID="{9DB2941C-6E9E-424E-B748-6F1A4F0AA391}" presName="sp" presStyleCnt="0"/>
      <dgm:spPr/>
    </dgm:pt>
    <dgm:pt modelId="{9C161DB8-AF0A-4811-8835-CCD269A5E020}" type="pres">
      <dgm:prSet presAssocID="{65288798-2C76-4DC2-A7AA-036435813520}" presName="composite" presStyleCnt="0"/>
      <dgm:spPr/>
    </dgm:pt>
    <dgm:pt modelId="{B10FCCAC-B7D6-441D-BAD5-033A3AF664E3}" type="pres">
      <dgm:prSet presAssocID="{65288798-2C76-4DC2-A7AA-03643581352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ABFB06C-DBFC-4260-BFE0-F338CF2B59EA}" type="pres">
      <dgm:prSet presAssocID="{65288798-2C76-4DC2-A7AA-03643581352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40D6A09-0B02-EA4F-B7C6-498F6634B8AF}" type="presOf" srcId="{98DDC27D-3A09-0247-AB8F-192464559203}" destId="{83BAE4B4-ED93-1249-805A-4A8F514EDF49}" srcOrd="0" destOrd="0" presId="urn:microsoft.com/office/officeart/2005/8/layout/chevron2"/>
    <dgm:cxn modelId="{1ED7DC2D-8135-4449-90AF-E80B08F5C6FE}" type="presOf" srcId="{65288798-2C76-4DC2-A7AA-036435813520}" destId="{B10FCCAC-B7D6-441D-BAD5-033A3AF664E3}" srcOrd="0" destOrd="0" presId="urn:microsoft.com/office/officeart/2005/8/layout/chevron2"/>
    <dgm:cxn modelId="{9102CE3D-D9AC-504F-821D-16354F2AF6C9}" srcId="{2D5134F0-BDB8-BA45-AB59-A5F22E0F9095}" destId="{28EFC604-E08C-A049-BD71-35772FCFE57D}" srcOrd="0" destOrd="0" parTransId="{49B96952-EC22-F441-817C-F63FFDD92602}" sibTransId="{C6D0B0E9-23CA-934E-956A-A5903A50F783}"/>
    <dgm:cxn modelId="{EE1E924C-2074-6944-A33B-2CA21995BFFD}" type="presOf" srcId="{28EFC604-E08C-A049-BD71-35772FCFE57D}" destId="{7AB135BA-15C0-F749-B307-ECE18AD0B927}" srcOrd="0" destOrd="0" presId="urn:microsoft.com/office/officeart/2005/8/layout/chevron2"/>
    <dgm:cxn modelId="{BF8F856D-5A94-BF4F-AFFA-51E5F00F82D2}" srcId="{65BABE56-31B3-0B42-8891-1073ADD4BE57}" destId="{98DDC27D-3A09-0247-AB8F-192464559203}" srcOrd="0" destOrd="0" parTransId="{3B78327D-2BEE-DE49-A029-3917B85DB920}" sibTransId="{13D250C0-C546-6741-9E9A-63785E30C016}"/>
    <dgm:cxn modelId="{9EE2E085-A51E-47C8-A89D-DF35A85E7444}" type="presOf" srcId="{59D8F8D8-9657-43FB-9BDD-4607F865A3B9}" destId="{CD5A4BB6-296B-49AD-8C88-E69A7261FE3A}" srcOrd="0" destOrd="0" presId="urn:microsoft.com/office/officeart/2005/8/layout/chevron2"/>
    <dgm:cxn modelId="{BBF32C88-EFC6-9E4A-9F1C-9DD27391072E}" type="presOf" srcId="{9470FE9A-75B3-7545-8CB1-BA3399CFEEB1}" destId="{24D2342D-CFA2-AD40-80A2-C820B00B6BE1}" srcOrd="0" destOrd="0" presId="urn:microsoft.com/office/officeart/2005/8/layout/chevron2"/>
    <dgm:cxn modelId="{E659A892-75D3-45E6-AC88-1F601FB6394B}" type="presOf" srcId="{B789FC79-A363-4625-8053-B12D91204169}" destId="{EABFB06C-DBFC-4260-BFE0-F338CF2B59EA}" srcOrd="0" destOrd="0" presId="urn:microsoft.com/office/officeart/2005/8/layout/chevron2"/>
    <dgm:cxn modelId="{17EB0C95-7063-6845-89D6-C193E27451B6}" srcId="{9470FE9A-75B3-7545-8CB1-BA3399CFEEB1}" destId="{2D5134F0-BDB8-BA45-AB59-A5F22E0F9095}" srcOrd="0" destOrd="0" parTransId="{AC066A22-560C-7E4D-8D57-E89105F6F5E1}" sibTransId="{2351EB7A-D582-8C49-8065-98549DA3F5CF}"/>
    <dgm:cxn modelId="{AB6D809D-38CA-47D7-94EC-1AA36B76164D}" srcId="{59D8F8D8-9657-43FB-9BDD-4607F865A3B9}" destId="{4F79F732-C8FB-4085-819F-824B24ED69F5}" srcOrd="0" destOrd="0" parTransId="{BF04F85B-107D-42BA-AD5B-EBEA6C874933}" sibTransId="{B349E67A-6913-4C0B-B7C1-7FF827AAAB6B}"/>
    <dgm:cxn modelId="{BB6F04B2-06F8-9A43-8139-A70592A6BA91}" srcId="{9470FE9A-75B3-7545-8CB1-BA3399CFEEB1}" destId="{65BABE56-31B3-0B42-8891-1073ADD4BE57}" srcOrd="1" destOrd="0" parTransId="{207DD29E-913D-7940-BB5E-4AE85B69C60D}" sibTransId="{BCA99EB4-EF79-3B47-A1C0-0763F4A13048}"/>
    <dgm:cxn modelId="{A78D81C0-9D59-AF48-A0BE-2B884384887F}" type="presOf" srcId="{2D5134F0-BDB8-BA45-AB59-A5F22E0F9095}" destId="{F4E6CF97-E39E-3941-A035-52E53D34B174}" srcOrd="0" destOrd="0" presId="urn:microsoft.com/office/officeart/2005/8/layout/chevron2"/>
    <dgm:cxn modelId="{26CB8ACA-FD11-4276-8DBC-D4E662786CBB}" srcId="{65288798-2C76-4DC2-A7AA-036435813520}" destId="{B789FC79-A363-4625-8053-B12D91204169}" srcOrd="0" destOrd="0" parTransId="{D518A0CD-3B68-44EB-A03B-7E6202A5E1CA}" sibTransId="{C8C3CD4D-F8A2-4AD8-9F7F-940D2D18CAF8}"/>
    <dgm:cxn modelId="{AF9AEFCA-613F-4E0F-8428-28D0DBA192A4}" srcId="{9470FE9A-75B3-7545-8CB1-BA3399CFEEB1}" destId="{65288798-2C76-4DC2-A7AA-036435813520}" srcOrd="3" destOrd="0" parTransId="{E2B66D4D-131C-4C78-9261-3B99D84A02B7}" sibTransId="{3617EACF-7AEE-4F40-A33E-1838A97BF361}"/>
    <dgm:cxn modelId="{67BA05ED-89C7-437C-8CD5-BBC7B9985034}" srcId="{9470FE9A-75B3-7545-8CB1-BA3399CFEEB1}" destId="{59D8F8D8-9657-43FB-9BDD-4607F865A3B9}" srcOrd="2" destOrd="0" parTransId="{0F39AE8D-2F0E-412A-A356-86BE1782583B}" sibTransId="{9DB2941C-6E9E-424E-B748-6F1A4F0AA391}"/>
    <dgm:cxn modelId="{2D04B9F1-A92B-4F0B-B6C5-5ED8F0936924}" type="presOf" srcId="{4F79F732-C8FB-4085-819F-824B24ED69F5}" destId="{3614AECF-2940-40BF-ACAF-A9814C9A8DA3}" srcOrd="0" destOrd="0" presId="urn:microsoft.com/office/officeart/2005/8/layout/chevron2"/>
    <dgm:cxn modelId="{C70D06F7-EAD6-254F-9748-DE36F8119456}" type="presOf" srcId="{65BABE56-31B3-0B42-8891-1073ADD4BE57}" destId="{379121C5-0308-1841-B0C1-6E5C88AEF3F8}" srcOrd="0" destOrd="0" presId="urn:microsoft.com/office/officeart/2005/8/layout/chevron2"/>
    <dgm:cxn modelId="{58D01352-021B-0241-8CD4-138B07F85C91}" type="presParOf" srcId="{24D2342D-CFA2-AD40-80A2-C820B00B6BE1}" destId="{28BBC74F-53B8-7340-A934-62FDF629FF07}" srcOrd="0" destOrd="0" presId="urn:microsoft.com/office/officeart/2005/8/layout/chevron2"/>
    <dgm:cxn modelId="{47A978CC-E9A4-7642-B334-B130C68991E0}" type="presParOf" srcId="{28BBC74F-53B8-7340-A934-62FDF629FF07}" destId="{F4E6CF97-E39E-3941-A035-52E53D34B174}" srcOrd="0" destOrd="0" presId="urn:microsoft.com/office/officeart/2005/8/layout/chevron2"/>
    <dgm:cxn modelId="{0739FB04-8AB9-9D49-BF07-D7D330510238}" type="presParOf" srcId="{28BBC74F-53B8-7340-A934-62FDF629FF07}" destId="{7AB135BA-15C0-F749-B307-ECE18AD0B927}" srcOrd="1" destOrd="0" presId="urn:microsoft.com/office/officeart/2005/8/layout/chevron2"/>
    <dgm:cxn modelId="{3EDDC9D2-CB2A-6F4B-B06B-B87A9C20E2B9}" type="presParOf" srcId="{24D2342D-CFA2-AD40-80A2-C820B00B6BE1}" destId="{DEBE8108-01A6-0D4C-8B73-08440A817144}" srcOrd="1" destOrd="0" presId="urn:microsoft.com/office/officeart/2005/8/layout/chevron2"/>
    <dgm:cxn modelId="{AEC963A6-F814-094C-A84B-A65A1EA4107A}" type="presParOf" srcId="{24D2342D-CFA2-AD40-80A2-C820B00B6BE1}" destId="{918C2166-EC17-F34C-AFA9-CE1C112B2097}" srcOrd="2" destOrd="0" presId="urn:microsoft.com/office/officeart/2005/8/layout/chevron2"/>
    <dgm:cxn modelId="{716D6D38-61B3-9342-8740-4E0A40B55E7A}" type="presParOf" srcId="{918C2166-EC17-F34C-AFA9-CE1C112B2097}" destId="{379121C5-0308-1841-B0C1-6E5C88AEF3F8}" srcOrd="0" destOrd="0" presId="urn:microsoft.com/office/officeart/2005/8/layout/chevron2"/>
    <dgm:cxn modelId="{1998D4F4-42E4-2748-BB9D-1F916DA10E8B}" type="presParOf" srcId="{918C2166-EC17-F34C-AFA9-CE1C112B2097}" destId="{83BAE4B4-ED93-1249-805A-4A8F514EDF49}" srcOrd="1" destOrd="0" presId="urn:microsoft.com/office/officeart/2005/8/layout/chevron2"/>
    <dgm:cxn modelId="{6BD9B90E-1006-1545-88FC-AB10F42024A6}" type="presParOf" srcId="{24D2342D-CFA2-AD40-80A2-C820B00B6BE1}" destId="{2AE9DAF1-A7FE-8B42-9F05-D414728751C4}" srcOrd="3" destOrd="0" presId="urn:microsoft.com/office/officeart/2005/8/layout/chevron2"/>
    <dgm:cxn modelId="{6348784A-26DB-44A6-A5B8-6FD74258BD0B}" type="presParOf" srcId="{24D2342D-CFA2-AD40-80A2-C820B00B6BE1}" destId="{D8A3D874-34E4-4E66-877D-C76C20B630EF}" srcOrd="4" destOrd="0" presId="urn:microsoft.com/office/officeart/2005/8/layout/chevron2"/>
    <dgm:cxn modelId="{8B869CCD-1E50-4D60-968A-13479E019012}" type="presParOf" srcId="{D8A3D874-34E4-4E66-877D-C76C20B630EF}" destId="{CD5A4BB6-296B-49AD-8C88-E69A7261FE3A}" srcOrd="0" destOrd="0" presId="urn:microsoft.com/office/officeart/2005/8/layout/chevron2"/>
    <dgm:cxn modelId="{2E0483BF-1236-4485-B050-3632A04347AC}" type="presParOf" srcId="{D8A3D874-34E4-4E66-877D-C76C20B630EF}" destId="{3614AECF-2940-40BF-ACAF-A9814C9A8DA3}" srcOrd="1" destOrd="0" presId="urn:microsoft.com/office/officeart/2005/8/layout/chevron2"/>
    <dgm:cxn modelId="{37D6AF0F-E1FC-4A94-BEF1-D892A8A29009}" type="presParOf" srcId="{24D2342D-CFA2-AD40-80A2-C820B00B6BE1}" destId="{EA9EDAFA-6A01-4106-8D58-0242BB48A70C}" srcOrd="5" destOrd="0" presId="urn:microsoft.com/office/officeart/2005/8/layout/chevron2"/>
    <dgm:cxn modelId="{BAFB0BA8-0CC8-4D21-81B6-E943F0D46E18}" type="presParOf" srcId="{24D2342D-CFA2-AD40-80A2-C820B00B6BE1}" destId="{9C161DB8-AF0A-4811-8835-CCD269A5E020}" srcOrd="6" destOrd="0" presId="urn:microsoft.com/office/officeart/2005/8/layout/chevron2"/>
    <dgm:cxn modelId="{EC7B96BF-CB95-4085-A07E-433E1CD8BBF9}" type="presParOf" srcId="{9C161DB8-AF0A-4811-8835-CCD269A5E020}" destId="{B10FCCAC-B7D6-441D-BAD5-033A3AF664E3}" srcOrd="0" destOrd="0" presId="urn:microsoft.com/office/officeart/2005/8/layout/chevron2"/>
    <dgm:cxn modelId="{2B4F25B8-8DB5-4D81-A9B6-7CF029FAAA45}" type="presParOf" srcId="{9C161DB8-AF0A-4811-8835-CCD269A5E020}" destId="{EABFB06C-DBFC-4260-BFE0-F338CF2B59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70FE9A-75B3-7545-8CB1-BA3399CFEEB1}" type="doc">
      <dgm:prSet loTypeId="urn:microsoft.com/office/officeart/2005/8/layout/chevron2" loCatId="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2D5134F0-BDB8-BA45-AB59-A5F22E0F9095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1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gm:t>
    </dgm:pt>
    <dgm:pt modelId="{AC066A22-560C-7E4D-8D57-E89105F6F5E1}" type="parTrans" cxnId="{17EB0C95-7063-6845-89D6-C193E27451B6}">
      <dgm:prSet/>
      <dgm:spPr/>
      <dgm:t>
        <a:bodyPr/>
        <a:lstStyle/>
        <a:p>
          <a:endParaRPr lang="zh-CN" altLang="en-US"/>
        </a:p>
      </dgm:t>
    </dgm:pt>
    <dgm:pt modelId="{2351EB7A-D582-8C49-8065-98549DA3F5CF}" type="sibTrans" cxnId="{17EB0C95-7063-6845-89D6-C193E27451B6}">
      <dgm:prSet/>
      <dgm:spPr/>
      <dgm:t>
        <a:bodyPr/>
        <a:lstStyle/>
        <a:p>
          <a:endParaRPr lang="zh-CN" altLang="en-US"/>
        </a:p>
      </dgm:t>
    </dgm:pt>
    <dgm:pt modelId="{28EFC604-E08C-A049-BD71-35772FCFE57D}">
      <dgm:prSet phldrT="[文本]" custT="1"/>
      <dgm:spPr/>
      <dgm:t>
        <a:bodyPr/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正电子环背景介绍</a:t>
          </a:r>
        </a:p>
      </dgm:t>
    </dgm:pt>
    <dgm:pt modelId="{49B96952-EC22-F441-817C-F63FFDD92602}" type="parTrans" cxnId="{9102CE3D-D9AC-504F-821D-16354F2AF6C9}">
      <dgm:prSet/>
      <dgm:spPr/>
      <dgm:t>
        <a:bodyPr/>
        <a:lstStyle/>
        <a:p>
          <a:endParaRPr lang="zh-CN" altLang="en-US"/>
        </a:p>
      </dgm:t>
    </dgm:pt>
    <dgm:pt modelId="{C6D0B0E9-23CA-934E-956A-A5903A50F783}" type="sibTrans" cxnId="{9102CE3D-D9AC-504F-821D-16354F2AF6C9}">
      <dgm:prSet/>
      <dgm:spPr/>
      <dgm:t>
        <a:bodyPr/>
        <a:lstStyle/>
        <a:p>
          <a:endParaRPr lang="zh-CN" altLang="en-US"/>
        </a:p>
      </dgm:t>
    </dgm:pt>
    <dgm:pt modelId="{65BABE56-31B3-0B42-8891-1073ADD4BE57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2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gm:t>
    </dgm:pt>
    <dgm:pt modelId="{BCA99EB4-EF79-3B47-A1C0-0763F4A13048}" type="sibTrans" cxnId="{BB6F04B2-06F8-9A43-8139-A70592A6BA91}">
      <dgm:prSet/>
      <dgm:spPr/>
      <dgm:t>
        <a:bodyPr/>
        <a:lstStyle/>
        <a:p>
          <a:endParaRPr lang="zh-CN" altLang="en-US"/>
        </a:p>
      </dgm:t>
    </dgm:pt>
    <dgm:pt modelId="{207DD29E-913D-7940-BB5E-4AE85B69C60D}" type="parTrans" cxnId="{BB6F04B2-06F8-9A43-8139-A70592A6BA91}">
      <dgm:prSet/>
      <dgm:spPr/>
      <dgm:t>
        <a:bodyPr/>
        <a:lstStyle/>
        <a:p>
          <a:endParaRPr lang="zh-CN" altLang="en-US"/>
        </a:p>
      </dgm:t>
    </dgm:pt>
    <dgm:pt modelId="{98DDC27D-3A09-0247-AB8F-192464559203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阻尼环设计进展</a:t>
          </a:r>
        </a:p>
      </dgm:t>
    </dgm:pt>
    <dgm:pt modelId="{13D250C0-C546-6741-9E9A-63785E30C016}" type="sibTrans" cxnId="{BF8F856D-5A94-BF4F-AFFA-51E5F00F82D2}">
      <dgm:prSet/>
      <dgm:spPr/>
      <dgm:t>
        <a:bodyPr/>
        <a:lstStyle/>
        <a:p>
          <a:endParaRPr lang="zh-CN" altLang="en-US"/>
        </a:p>
      </dgm:t>
    </dgm:pt>
    <dgm:pt modelId="{3B78327D-2BEE-DE49-A029-3917B85DB920}" type="parTrans" cxnId="{BF8F856D-5A94-BF4F-AFFA-51E5F00F82D2}">
      <dgm:prSet/>
      <dgm:spPr/>
      <dgm:t>
        <a:bodyPr/>
        <a:lstStyle/>
        <a:p>
          <a:endParaRPr lang="zh-CN" altLang="en-US"/>
        </a:p>
      </dgm:t>
    </dgm:pt>
    <dgm:pt modelId="{59D8F8D8-9657-43FB-9BDD-4607F865A3B9}">
      <dgm:prSet phldrT="[文本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3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gm:t>
    </dgm:pt>
    <dgm:pt modelId="{9DB2941C-6E9E-424E-B748-6F1A4F0AA391}" type="sibTrans" cxnId="{67BA05ED-89C7-437C-8CD5-BBC7B9985034}">
      <dgm:prSet/>
      <dgm:spPr/>
      <dgm:t>
        <a:bodyPr/>
        <a:lstStyle/>
        <a:p>
          <a:endParaRPr lang="zh-CN" altLang="en-US"/>
        </a:p>
      </dgm:t>
    </dgm:pt>
    <dgm:pt modelId="{0F39AE8D-2F0E-412A-A356-86BE1782583B}" type="parTrans" cxnId="{67BA05ED-89C7-437C-8CD5-BBC7B9985034}">
      <dgm:prSet/>
      <dgm:spPr/>
      <dgm:t>
        <a:bodyPr/>
        <a:lstStyle/>
        <a:p>
          <a:endParaRPr lang="zh-CN" altLang="en-US"/>
        </a:p>
      </dgm:t>
    </dgm:pt>
    <dgm:pt modelId="{4F79F732-C8FB-4085-819F-824B24ED69F5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累积环设计进展</a:t>
          </a:r>
        </a:p>
      </dgm:t>
    </dgm:pt>
    <dgm:pt modelId="{B349E67A-6913-4C0B-B7C1-7FF827AAAB6B}" type="sibTrans" cxnId="{AB6D809D-38CA-47D7-94EC-1AA36B76164D}">
      <dgm:prSet/>
      <dgm:spPr/>
      <dgm:t>
        <a:bodyPr/>
        <a:lstStyle/>
        <a:p>
          <a:endParaRPr lang="zh-CN" altLang="en-US"/>
        </a:p>
      </dgm:t>
    </dgm:pt>
    <dgm:pt modelId="{BF04F85B-107D-42BA-AD5B-EBEA6C874933}" type="parTrans" cxnId="{AB6D809D-38CA-47D7-94EC-1AA36B76164D}">
      <dgm:prSet/>
      <dgm:spPr/>
      <dgm:t>
        <a:bodyPr/>
        <a:lstStyle/>
        <a:p>
          <a:endParaRPr lang="zh-CN" altLang="en-US"/>
        </a:p>
      </dgm:t>
    </dgm:pt>
    <dgm:pt modelId="{65288798-2C76-4DC2-A7AA-036435813520}">
      <dgm:prSet phldrT="[文本]" custT="1"/>
      <dgm:spPr/>
      <dgm:t>
        <a:bodyPr/>
        <a:lstStyle/>
        <a:p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4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gm:t>
    </dgm:pt>
    <dgm:pt modelId="{E2B66D4D-131C-4C78-9261-3B99D84A02B7}" type="parTrans" cxnId="{AF9AEFCA-613F-4E0F-8428-28D0DBA192A4}">
      <dgm:prSet/>
      <dgm:spPr/>
      <dgm:t>
        <a:bodyPr/>
        <a:lstStyle/>
        <a:p>
          <a:endParaRPr lang="zh-CN" altLang="en-US"/>
        </a:p>
      </dgm:t>
    </dgm:pt>
    <dgm:pt modelId="{3617EACF-7AEE-4F40-A33E-1838A97BF361}" type="sibTrans" cxnId="{AF9AEFCA-613F-4E0F-8428-28D0DBA192A4}">
      <dgm:prSet/>
      <dgm:spPr/>
      <dgm:t>
        <a:bodyPr/>
        <a:lstStyle/>
        <a:p>
          <a:endParaRPr lang="zh-CN" altLang="en-US"/>
        </a:p>
      </dgm:t>
    </dgm:pt>
    <dgm:pt modelId="{B789FC79-A363-4625-8053-B12D91204169}">
      <dgm:prSet phldrT="[文本]" custT="1"/>
      <dgm:spPr/>
      <dgm:t>
        <a:bodyPr/>
        <a:lstStyle/>
        <a:p>
          <a:r>
            <a:rPr lang="zh-CN" altLang="en-US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总结与下一步计划</a:t>
          </a:r>
        </a:p>
      </dgm:t>
    </dgm:pt>
    <dgm:pt modelId="{D518A0CD-3B68-44EB-A03B-7E6202A5E1CA}" type="parTrans" cxnId="{26CB8ACA-FD11-4276-8DBC-D4E662786CBB}">
      <dgm:prSet/>
      <dgm:spPr/>
      <dgm:t>
        <a:bodyPr/>
        <a:lstStyle/>
        <a:p>
          <a:endParaRPr lang="zh-CN" altLang="en-US"/>
        </a:p>
      </dgm:t>
    </dgm:pt>
    <dgm:pt modelId="{C8C3CD4D-F8A2-4AD8-9F7F-940D2D18CAF8}" type="sibTrans" cxnId="{26CB8ACA-FD11-4276-8DBC-D4E662786CBB}">
      <dgm:prSet/>
      <dgm:spPr/>
      <dgm:t>
        <a:bodyPr/>
        <a:lstStyle/>
        <a:p>
          <a:endParaRPr lang="zh-CN" altLang="en-US"/>
        </a:p>
      </dgm:t>
    </dgm:pt>
    <dgm:pt modelId="{24D2342D-CFA2-AD40-80A2-C820B00B6BE1}" type="pres">
      <dgm:prSet presAssocID="{9470FE9A-75B3-7545-8CB1-BA3399CFEEB1}" presName="linearFlow" presStyleCnt="0">
        <dgm:presLayoutVars>
          <dgm:dir/>
          <dgm:animLvl val="lvl"/>
          <dgm:resizeHandles val="exact"/>
        </dgm:presLayoutVars>
      </dgm:prSet>
      <dgm:spPr/>
    </dgm:pt>
    <dgm:pt modelId="{28BBC74F-53B8-7340-A934-62FDF629FF07}" type="pres">
      <dgm:prSet presAssocID="{2D5134F0-BDB8-BA45-AB59-A5F22E0F9095}" presName="composite" presStyleCnt="0"/>
      <dgm:spPr/>
    </dgm:pt>
    <dgm:pt modelId="{F4E6CF97-E39E-3941-A035-52E53D34B174}" type="pres">
      <dgm:prSet presAssocID="{2D5134F0-BDB8-BA45-AB59-A5F22E0F909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AB135BA-15C0-F749-B307-ECE18AD0B927}" type="pres">
      <dgm:prSet presAssocID="{2D5134F0-BDB8-BA45-AB59-A5F22E0F9095}" presName="descendantText" presStyleLbl="alignAcc1" presStyleIdx="0" presStyleCnt="4">
        <dgm:presLayoutVars>
          <dgm:bulletEnabled val="1"/>
        </dgm:presLayoutVars>
      </dgm:prSet>
      <dgm:spPr/>
    </dgm:pt>
    <dgm:pt modelId="{DEBE8108-01A6-0D4C-8B73-08440A817144}" type="pres">
      <dgm:prSet presAssocID="{2351EB7A-D582-8C49-8065-98549DA3F5CF}" presName="sp" presStyleCnt="0"/>
      <dgm:spPr/>
    </dgm:pt>
    <dgm:pt modelId="{918C2166-EC17-F34C-AFA9-CE1C112B2097}" type="pres">
      <dgm:prSet presAssocID="{65BABE56-31B3-0B42-8891-1073ADD4BE57}" presName="composite" presStyleCnt="0"/>
      <dgm:spPr/>
    </dgm:pt>
    <dgm:pt modelId="{379121C5-0308-1841-B0C1-6E5C88AEF3F8}" type="pres">
      <dgm:prSet presAssocID="{65BABE56-31B3-0B42-8891-1073ADD4BE5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3BAE4B4-ED93-1249-805A-4A8F514EDF49}" type="pres">
      <dgm:prSet presAssocID="{65BABE56-31B3-0B42-8891-1073ADD4BE57}" presName="descendantText" presStyleLbl="alignAcc1" presStyleIdx="1" presStyleCnt="4">
        <dgm:presLayoutVars>
          <dgm:bulletEnabled val="1"/>
        </dgm:presLayoutVars>
      </dgm:prSet>
      <dgm:spPr/>
    </dgm:pt>
    <dgm:pt modelId="{2AE9DAF1-A7FE-8B42-9F05-D414728751C4}" type="pres">
      <dgm:prSet presAssocID="{BCA99EB4-EF79-3B47-A1C0-0763F4A13048}" presName="sp" presStyleCnt="0"/>
      <dgm:spPr/>
    </dgm:pt>
    <dgm:pt modelId="{D8A3D874-34E4-4E66-877D-C76C20B630EF}" type="pres">
      <dgm:prSet presAssocID="{59D8F8D8-9657-43FB-9BDD-4607F865A3B9}" presName="composite" presStyleCnt="0"/>
      <dgm:spPr/>
    </dgm:pt>
    <dgm:pt modelId="{CD5A4BB6-296B-49AD-8C88-E69A7261FE3A}" type="pres">
      <dgm:prSet presAssocID="{59D8F8D8-9657-43FB-9BDD-4607F865A3B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614AECF-2940-40BF-ACAF-A9814C9A8DA3}" type="pres">
      <dgm:prSet presAssocID="{59D8F8D8-9657-43FB-9BDD-4607F865A3B9}" presName="descendantText" presStyleLbl="alignAcc1" presStyleIdx="2" presStyleCnt="4">
        <dgm:presLayoutVars>
          <dgm:bulletEnabled val="1"/>
        </dgm:presLayoutVars>
      </dgm:prSet>
      <dgm:spPr/>
    </dgm:pt>
    <dgm:pt modelId="{EA9EDAFA-6A01-4106-8D58-0242BB48A70C}" type="pres">
      <dgm:prSet presAssocID="{9DB2941C-6E9E-424E-B748-6F1A4F0AA391}" presName="sp" presStyleCnt="0"/>
      <dgm:spPr/>
    </dgm:pt>
    <dgm:pt modelId="{9C161DB8-AF0A-4811-8835-CCD269A5E020}" type="pres">
      <dgm:prSet presAssocID="{65288798-2C76-4DC2-A7AA-036435813520}" presName="composite" presStyleCnt="0"/>
      <dgm:spPr/>
    </dgm:pt>
    <dgm:pt modelId="{B10FCCAC-B7D6-441D-BAD5-033A3AF664E3}" type="pres">
      <dgm:prSet presAssocID="{65288798-2C76-4DC2-A7AA-03643581352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ABFB06C-DBFC-4260-BFE0-F338CF2B59EA}" type="pres">
      <dgm:prSet presAssocID="{65288798-2C76-4DC2-A7AA-03643581352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40D6A09-0B02-EA4F-B7C6-498F6634B8AF}" type="presOf" srcId="{98DDC27D-3A09-0247-AB8F-192464559203}" destId="{83BAE4B4-ED93-1249-805A-4A8F514EDF49}" srcOrd="0" destOrd="0" presId="urn:microsoft.com/office/officeart/2005/8/layout/chevron2"/>
    <dgm:cxn modelId="{1ED7DC2D-8135-4449-90AF-E80B08F5C6FE}" type="presOf" srcId="{65288798-2C76-4DC2-A7AA-036435813520}" destId="{B10FCCAC-B7D6-441D-BAD5-033A3AF664E3}" srcOrd="0" destOrd="0" presId="urn:microsoft.com/office/officeart/2005/8/layout/chevron2"/>
    <dgm:cxn modelId="{9102CE3D-D9AC-504F-821D-16354F2AF6C9}" srcId="{2D5134F0-BDB8-BA45-AB59-A5F22E0F9095}" destId="{28EFC604-E08C-A049-BD71-35772FCFE57D}" srcOrd="0" destOrd="0" parTransId="{49B96952-EC22-F441-817C-F63FFDD92602}" sibTransId="{C6D0B0E9-23CA-934E-956A-A5903A50F783}"/>
    <dgm:cxn modelId="{EE1E924C-2074-6944-A33B-2CA21995BFFD}" type="presOf" srcId="{28EFC604-E08C-A049-BD71-35772FCFE57D}" destId="{7AB135BA-15C0-F749-B307-ECE18AD0B927}" srcOrd="0" destOrd="0" presId="urn:microsoft.com/office/officeart/2005/8/layout/chevron2"/>
    <dgm:cxn modelId="{BF8F856D-5A94-BF4F-AFFA-51E5F00F82D2}" srcId="{65BABE56-31B3-0B42-8891-1073ADD4BE57}" destId="{98DDC27D-3A09-0247-AB8F-192464559203}" srcOrd="0" destOrd="0" parTransId="{3B78327D-2BEE-DE49-A029-3917B85DB920}" sibTransId="{13D250C0-C546-6741-9E9A-63785E30C016}"/>
    <dgm:cxn modelId="{9EE2E085-A51E-47C8-A89D-DF35A85E7444}" type="presOf" srcId="{59D8F8D8-9657-43FB-9BDD-4607F865A3B9}" destId="{CD5A4BB6-296B-49AD-8C88-E69A7261FE3A}" srcOrd="0" destOrd="0" presId="urn:microsoft.com/office/officeart/2005/8/layout/chevron2"/>
    <dgm:cxn modelId="{BBF32C88-EFC6-9E4A-9F1C-9DD27391072E}" type="presOf" srcId="{9470FE9A-75B3-7545-8CB1-BA3399CFEEB1}" destId="{24D2342D-CFA2-AD40-80A2-C820B00B6BE1}" srcOrd="0" destOrd="0" presId="urn:microsoft.com/office/officeart/2005/8/layout/chevron2"/>
    <dgm:cxn modelId="{E659A892-75D3-45E6-AC88-1F601FB6394B}" type="presOf" srcId="{B789FC79-A363-4625-8053-B12D91204169}" destId="{EABFB06C-DBFC-4260-BFE0-F338CF2B59EA}" srcOrd="0" destOrd="0" presId="urn:microsoft.com/office/officeart/2005/8/layout/chevron2"/>
    <dgm:cxn modelId="{17EB0C95-7063-6845-89D6-C193E27451B6}" srcId="{9470FE9A-75B3-7545-8CB1-BA3399CFEEB1}" destId="{2D5134F0-BDB8-BA45-AB59-A5F22E0F9095}" srcOrd="0" destOrd="0" parTransId="{AC066A22-560C-7E4D-8D57-E89105F6F5E1}" sibTransId="{2351EB7A-D582-8C49-8065-98549DA3F5CF}"/>
    <dgm:cxn modelId="{AB6D809D-38CA-47D7-94EC-1AA36B76164D}" srcId="{59D8F8D8-9657-43FB-9BDD-4607F865A3B9}" destId="{4F79F732-C8FB-4085-819F-824B24ED69F5}" srcOrd="0" destOrd="0" parTransId="{BF04F85B-107D-42BA-AD5B-EBEA6C874933}" sibTransId="{B349E67A-6913-4C0B-B7C1-7FF827AAAB6B}"/>
    <dgm:cxn modelId="{BB6F04B2-06F8-9A43-8139-A70592A6BA91}" srcId="{9470FE9A-75B3-7545-8CB1-BA3399CFEEB1}" destId="{65BABE56-31B3-0B42-8891-1073ADD4BE57}" srcOrd="1" destOrd="0" parTransId="{207DD29E-913D-7940-BB5E-4AE85B69C60D}" sibTransId="{BCA99EB4-EF79-3B47-A1C0-0763F4A13048}"/>
    <dgm:cxn modelId="{A78D81C0-9D59-AF48-A0BE-2B884384887F}" type="presOf" srcId="{2D5134F0-BDB8-BA45-AB59-A5F22E0F9095}" destId="{F4E6CF97-E39E-3941-A035-52E53D34B174}" srcOrd="0" destOrd="0" presId="urn:microsoft.com/office/officeart/2005/8/layout/chevron2"/>
    <dgm:cxn modelId="{26CB8ACA-FD11-4276-8DBC-D4E662786CBB}" srcId="{65288798-2C76-4DC2-A7AA-036435813520}" destId="{B789FC79-A363-4625-8053-B12D91204169}" srcOrd="0" destOrd="0" parTransId="{D518A0CD-3B68-44EB-A03B-7E6202A5E1CA}" sibTransId="{C8C3CD4D-F8A2-4AD8-9F7F-940D2D18CAF8}"/>
    <dgm:cxn modelId="{AF9AEFCA-613F-4E0F-8428-28D0DBA192A4}" srcId="{9470FE9A-75B3-7545-8CB1-BA3399CFEEB1}" destId="{65288798-2C76-4DC2-A7AA-036435813520}" srcOrd="3" destOrd="0" parTransId="{E2B66D4D-131C-4C78-9261-3B99D84A02B7}" sibTransId="{3617EACF-7AEE-4F40-A33E-1838A97BF361}"/>
    <dgm:cxn modelId="{67BA05ED-89C7-437C-8CD5-BBC7B9985034}" srcId="{9470FE9A-75B3-7545-8CB1-BA3399CFEEB1}" destId="{59D8F8D8-9657-43FB-9BDD-4607F865A3B9}" srcOrd="2" destOrd="0" parTransId="{0F39AE8D-2F0E-412A-A356-86BE1782583B}" sibTransId="{9DB2941C-6E9E-424E-B748-6F1A4F0AA391}"/>
    <dgm:cxn modelId="{2D04B9F1-A92B-4F0B-B6C5-5ED8F0936924}" type="presOf" srcId="{4F79F732-C8FB-4085-819F-824B24ED69F5}" destId="{3614AECF-2940-40BF-ACAF-A9814C9A8DA3}" srcOrd="0" destOrd="0" presId="urn:microsoft.com/office/officeart/2005/8/layout/chevron2"/>
    <dgm:cxn modelId="{C70D06F7-EAD6-254F-9748-DE36F8119456}" type="presOf" srcId="{65BABE56-31B3-0B42-8891-1073ADD4BE57}" destId="{379121C5-0308-1841-B0C1-6E5C88AEF3F8}" srcOrd="0" destOrd="0" presId="urn:microsoft.com/office/officeart/2005/8/layout/chevron2"/>
    <dgm:cxn modelId="{58D01352-021B-0241-8CD4-138B07F85C91}" type="presParOf" srcId="{24D2342D-CFA2-AD40-80A2-C820B00B6BE1}" destId="{28BBC74F-53B8-7340-A934-62FDF629FF07}" srcOrd="0" destOrd="0" presId="urn:microsoft.com/office/officeart/2005/8/layout/chevron2"/>
    <dgm:cxn modelId="{47A978CC-E9A4-7642-B334-B130C68991E0}" type="presParOf" srcId="{28BBC74F-53B8-7340-A934-62FDF629FF07}" destId="{F4E6CF97-E39E-3941-A035-52E53D34B174}" srcOrd="0" destOrd="0" presId="urn:microsoft.com/office/officeart/2005/8/layout/chevron2"/>
    <dgm:cxn modelId="{0739FB04-8AB9-9D49-BF07-D7D330510238}" type="presParOf" srcId="{28BBC74F-53B8-7340-A934-62FDF629FF07}" destId="{7AB135BA-15C0-F749-B307-ECE18AD0B927}" srcOrd="1" destOrd="0" presId="urn:microsoft.com/office/officeart/2005/8/layout/chevron2"/>
    <dgm:cxn modelId="{3EDDC9D2-CB2A-6F4B-B06B-B87A9C20E2B9}" type="presParOf" srcId="{24D2342D-CFA2-AD40-80A2-C820B00B6BE1}" destId="{DEBE8108-01A6-0D4C-8B73-08440A817144}" srcOrd="1" destOrd="0" presId="urn:microsoft.com/office/officeart/2005/8/layout/chevron2"/>
    <dgm:cxn modelId="{AEC963A6-F814-094C-A84B-A65A1EA4107A}" type="presParOf" srcId="{24D2342D-CFA2-AD40-80A2-C820B00B6BE1}" destId="{918C2166-EC17-F34C-AFA9-CE1C112B2097}" srcOrd="2" destOrd="0" presId="urn:microsoft.com/office/officeart/2005/8/layout/chevron2"/>
    <dgm:cxn modelId="{716D6D38-61B3-9342-8740-4E0A40B55E7A}" type="presParOf" srcId="{918C2166-EC17-F34C-AFA9-CE1C112B2097}" destId="{379121C5-0308-1841-B0C1-6E5C88AEF3F8}" srcOrd="0" destOrd="0" presId="urn:microsoft.com/office/officeart/2005/8/layout/chevron2"/>
    <dgm:cxn modelId="{1998D4F4-42E4-2748-BB9D-1F916DA10E8B}" type="presParOf" srcId="{918C2166-EC17-F34C-AFA9-CE1C112B2097}" destId="{83BAE4B4-ED93-1249-805A-4A8F514EDF49}" srcOrd="1" destOrd="0" presId="urn:microsoft.com/office/officeart/2005/8/layout/chevron2"/>
    <dgm:cxn modelId="{6BD9B90E-1006-1545-88FC-AB10F42024A6}" type="presParOf" srcId="{24D2342D-CFA2-AD40-80A2-C820B00B6BE1}" destId="{2AE9DAF1-A7FE-8B42-9F05-D414728751C4}" srcOrd="3" destOrd="0" presId="urn:microsoft.com/office/officeart/2005/8/layout/chevron2"/>
    <dgm:cxn modelId="{6348784A-26DB-44A6-A5B8-6FD74258BD0B}" type="presParOf" srcId="{24D2342D-CFA2-AD40-80A2-C820B00B6BE1}" destId="{D8A3D874-34E4-4E66-877D-C76C20B630EF}" srcOrd="4" destOrd="0" presId="urn:microsoft.com/office/officeart/2005/8/layout/chevron2"/>
    <dgm:cxn modelId="{8B869CCD-1E50-4D60-968A-13479E019012}" type="presParOf" srcId="{D8A3D874-34E4-4E66-877D-C76C20B630EF}" destId="{CD5A4BB6-296B-49AD-8C88-E69A7261FE3A}" srcOrd="0" destOrd="0" presId="urn:microsoft.com/office/officeart/2005/8/layout/chevron2"/>
    <dgm:cxn modelId="{2E0483BF-1236-4485-B050-3632A04347AC}" type="presParOf" srcId="{D8A3D874-34E4-4E66-877D-C76C20B630EF}" destId="{3614AECF-2940-40BF-ACAF-A9814C9A8DA3}" srcOrd="1" destOrd="0" presId="urn:microsoft.com/office/officeart/2005/8/layout/chevron2"/>
    <dgm:cxn modelId="{37D6AF0F-E1FC-4A94-BEF1-D892A8A29009}" type="presParOf" srcId="{24D2342D-CFA2-AD40-80A2-C820B00B6BE1}" destId="{EA9EDAFA-6A01-4106-8D58-0242BB48A70C}" srcOrd="5" destOrd="0" presId="urn:microsoft.com/office/officeart/2005/8/layout/chevron2"/>
    <dgm:cxn modelId="{BAFB0BA8-0CC8-4D21-81B6-E943F0D46E18}" type="presParOf" srcId="{24D2342D-CFA2-AD40-80A2-C820B00B6BE1}" destId="{9C161DB8-AF0A-4811-8835-CCD269A5E020}" srcOrd="6" destOrd="0" presId="urn:microsoft.com/office/officeart/2005/8/layout/chevron2"/>
    <dgm:cxn modelId="{EC7B96BF-CB95-4085-A07E-433E1CD8BBF9}" type="presParOf" srcId="{9C161DB8-AF0A-4811-8835-CCD269A5E020}" destId="{B10FCCAC-B7D6-441D-BAD5-033A3AF664E3}" srcOrd="0" destOrd="0" presId="urn:microsoft.com/office/officeart/2005/8/layout/chevron2"/>
    <dgm:cxn modelId="{2B4F25B8-8DB5-4D81-A9B6-7CF029FAAA45}" type="presParOf" srcId="{9C161DB8-AF0A-4811-8835-CCD269A5E020}" destId="{EABFB06C-DBFC-4260-BFE0-F338CF2B59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6CF97-E39E-3941-A035-52E53D34B174}">
      <dsp:nvSpPr>
        <dsp:cNvPr id="0" name=""/>
        <dsp:cNvSpPr/>
      </dsp:nvSpPr>
      <dsp:spPr>
        <a:xfrm rot="5400000">
          <a:off x="-183624" y="188264"/>
          <a:ext cx="1224160" cy="85691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1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sp:txBody>
      <dsp:txXfrm rot="-5400000">
        <a:off x="0" y="433096"/>
        <a:ext cx="856912" cy="367248"/>
      </dsp:txXfrm>
    </dsp:sp>
    <dsp:sp modelId="{7AB135BA-15C0-F749-B307-ECE18AD0B927}">
      <dsp:nvSpPr>
        <dsp:cNvPr id="0" name=""/>
        <dsp:cNvSpPr/>
      </dsp:nvSpPr>
      <dsp:spPr>
        <a:xfrm rot="5400000">
          <a:off x="3132151" y="-2270598"/>
          <a:ext cx="796122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正电子环背景介绍</a:t>
          </a:r>
        </a:p>
      </dsp:txBody>
      <dsp:txXfrm rot="-5400000">
        <a:off x="856913" y="43503"/>
        <a:ext cx="5307737" cy="718396"/>
      </dsp:txXfrm>
    </dsp:sp>
    <dsp:sp modelId="{379121C5-0308-1841-B0C1-6E5C88AEF3F8}">
      <dsp:nvSpPr>
        <dsp:cNvPr id="0" name=""/>
        <dsp:cNvSpPr/>
      </dsp:nvSpPr>
      <dsp:spPr>
        <a:xfrm rot="5400000">
          <a:off x="-183624" y="1265570"/>
          <a:ext cx="1224160" cy="85691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2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sp:txBody>
      <dsp:txXfrm rot="-5400000">
        <a:off x="0" y="1510402"/>
        <a:ext cx="856912" cy="367248"/>
      </dsp:txXfrm>
    </dsp:sp>
    <dsp:sp modelId="{83BAE4B4-ED93-1249-805A-4A8F514EDF49}">
      <dsp:nvSpPr>
        <dsp:cNvPr id="0" name=""/>
        <dsp:cNvSpPr/>
      </dsp:nvSpPr>
      <dsp:spPr>
        <a:xfrm rot="5400000">
          <a:off x="3132360" y="-1193501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阻尼环设计进展</a:t>
          </a:r>
        </a:p>
      </dsp:txBody>
      <dsp:txXfrm rot="-5400000">
        <a:off x="856913" y="1120789"/>
        <a:ext cx="5307757" cy="718018"/>
      </dsp:txXfrm>
    </dsp:sp>
    <dsp:sp modelId="{CD5A4BB6-296B-49AD-8C88-E69A7261FE3A}">
      <dsp:nvSpPr>
        <dsp:cNvPr id="0" name=""/>
        <dsp:cNvSpPr/>
      </dsp:nvSpPr>
      <dsp:spPr>
        <a:xfrm rot="5400000">
          <a:off x="-183624" y="2342876"/>
          <a:ext cx="1224160" cy="85691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3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sp:txBody>
      <dsp:txXfrm rot="-5400000">
        <a:off x="0" y="2587708"/>
        <a:ext cx="856912" cy="367248"/>
      </dsp:txXfrm>
    </dsp:sp>
    <dsp:sp modelId="{3614AECF-2940-40BF-ACAF-A9814C9A8DA3}">
      <dsp:nvSpPr>
        <dsp:cNvPr id="0" name=""/>
        <dsp:cNvSpPr/>
      </dsp:nvSpPr>
      <dsp:spPr>
        <a:xfrm rot="5400000">
          <a:off x="3132360" y="-116195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累积环设计进展</a:t>
          </a:r>
        </a:p>
      </dsp:txBody>
      <dsp:txXfrm rot="-5400000">
        <a:off x="856913" y="2198095"/>
        <a:ext cx="5307757" cy="718018"/>
      </dsp:txXfrm>
    </dsp:sp>
    <dsp:sp modelId="{B10FCCAC-B7D6-441D-BAD5-033A3AF664E3}">
      <dsp:nvSpPr>
        <dsp:cNvPr id="0" name=""/>
        <dsp:cNvSpPr/>
      </dsp:nvSpPr>
      <dsp:spPr>
        <a:xfrm rot="5400000">
          <a:off x="-183624" y="3420182"/>
          <a:ext cx="1224160" cy="85691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4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sp:txBody>
      <dsp:txXfrm rot="-5400000">
        <a:off x="0" y="3665014"/>
        <a:ext cx="856912" cy="367248"/>
      </dsp:txXfrm>
    </dsp:sp>
    <dsp:sp modelId="{EABFB06C-DBFC-4260-BFE0-F338CF2B59EA}">
      <dsp:nvSpPr>
        <dsp:cNvPr id="0" name=""/>
        <dsp:cNvSpPr/>
      </dsp:nvSpPr>
      <dsp:spPr>
        <a:xfrm rot="5400000">
          <a:off x="3132360" y="961110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总结与下一步计划</a:t>
          </a:r>
        </a:p>
      </dsp:txBody>
      <dsp:txXfrm rot="-5400000">
        <a:off x="856913" y="3275401"/>
        <a:ext cx="5307757" cy="718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6CF97-E39E-3941-A035-52E53D34B174}">
      <dsp:nvSpPr>
        <dsp:cNvPr id="0" name=""/>
        <dsp:cNvSpPr/>
      </dsp:nvSpPr>
      <dsp:spPr>
        <a:xfrm rot="5400000">
          <a:off x="-183624" y="188264"/>
          <a:ext cx="1224160" cy="85691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1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sp:txBody>
      <dsp:txXfrm rot="-5400000">
        <a:off x="0" y="433096"/>
        <a:ext cx="856912" cy="367248"/>
      </dsp:txXfrm>
    </dsp:sp>
    <dsp:sp modelId="{7AB135BA-15C0-F749-B307-ECE18AD0B927}">
      <dsp:nvSpPr>
        <dsp:cNvPr id="0" name=""/>
        <dsp:cNvSpPr/>
      </dsp:nvSpPr>
      <dsp:spPr>
        <a:xfrm rot="5400000">
          <a:off x="3132151" y="-2270598"/>
          <a:ext cx="796122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正电子环背景介绍</a:t>
          </a:r>
        </a:p>
      </dsp:txBody>
      <dsp:txXfrm rot="-5400000">
        <a:off x="856913" y="43503"/>
        <a:ext cx="5307737" cy="718396"/>
      </dsp:txXfrm>
    </dsp:sp>
    <dsp:sp modelId="{379121C5-0308-1841-B0C1-6E5C88AEF3F8}">
      <dsp:nvSpPr>
        <dsp:cNvPr id="0" name=""/>
        <dsp:cNvSpPr/>
      </dsp:nvSpPr>
      <dsp:spPr>
        <a:xfrm rot="5400000">
          <a:off x="-183624" y="1265570"/>
          <a:ext cx="1224160" cy="85691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2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sp:txBody>
      <dsp:txXfrm rot="-5400000">
        <a:off x="0" y="1510402"/>
        <a:ext cx="856912" cy="367248"/>
      </dsp:txXfrm>
    </dsp:sp>
    <dsp:sp modelId="{83BAE4B4-ED93-1249-805A-4A8F514EDF49}">
      <dsp:nvSpPr>
        <dsp:cNvPr id="0" name=""/>
        <dsp:cNvSpPr/>
      </dsp:nvSpPr>
      <dsp:spPr>
        <a:xfrm rot="5400000">
          <a:off x="3132360" y="-1193501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阻尼环设计进展</a:t>
          </a:r>
        </a:p>
      </dsp:txBody>
      <dsp:txXfrm rot="-5400000">
        <a:off x="856913" y="1120789"/>
        <a:ext cx="5307757" cy="718018"/>
      </dsp:txXfrm>
    </dsp:sp>
    <dsp:sp modelId="{CD5A4BB6-296B-49AD-8C88-E69A7261FE3A}">
      <dsp:nvSpPr>
        <dsp:cNvPr id="0" name=""/>
        <dsp:cNvSpPr/>
      </dsp:nvSpPr>
      <dsp:spPr>
        <a:xfrm rot="5400000">
          <a:off x="-183624" y="2342876"/>
          <a:ext cx="1224160" cy="85691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3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sp:txBody>
      <dsp:txXfrm rot="-5400000">
        <a:off x="0" y="2587708"/>
        <a:ext cx="856912" cy="367248"/>
      </dsp:txXfrm>
    </dsp:sp>
    <dsp:sp modelId="{3614AECF-2940-40BF-ACAF-A9814C9A8DA3}">
      <dsp:nvSpPr>
        <dsp:cNvPr id="0" name=""/>
        <dsp:cNvSpPr/>
      </dsp:nvSpPr>
      <dsp:spPr>
        <a:xfrm rot="5400000">
          <a:off x="3132360" y="-116195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累积环设计进展</a:t>
          </a:r>
        </a:p>
      </dsp:txBody>
      <dsp:txXfrm rot="-5400000">
        <a:off x="856913" y="2198095"/>
        <a:ext cx="5307757" cy="718018"/>
      </dsp:txXfrm>
    </dsp:sp>
    <dsp:sp modelId="{B10FCCAC-B7D6-441D-BAD5-033A3AF664E3}">
      <dsp:nvSpPr>
        <dsp:cNvPr id="0" name=""/>
        <dsp:cNvSpPr/>
      </dsp:nvSpPr>
      <dsp:spPr>
        <a:xfrm rot="5400000">
          <a:off x="-183624" y="3420182"/>
          <a:ext cx="1224160" cy="85691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4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sp:txBody>
      <dsp:txXfrm rot="-5400000">
        <a:off x="0" y="3665014"/>
        <a:ext cx="856912" cy="367248"/>
      </dsp:txXfrm>
    </dsp:sp>
    <dsp:sp modelId="{EABFB06C-DBFC-4260-BFE0-F338CF2B59EA}">
      <dsp:nvSpPr>
        <dsp:cNvPr id="0" name=""/>
        <dsp:cNvSpPr/>
      </dsp:nvSpPr>
      <dsp:spPr>
        <a:xfrm rot="5400000">
          <a:off x="3132360" y="961110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总结与下一步计划</a:t>
          </a:r>
        </a:p>
      </dsp:txBody>
      <dsp:txXfrm rot="-5400000">
        <a:off x="856913" y="3275401"/>
        <a:ext cx="5307757" cy="718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6CF97-E39E-3941-A035-52E53D34B174}">
      <dsp:nvSpPr>
        <dsp:cNvPr id="0" name=""/>
        <dsp:cNvSpPr/>
      </dsp:nvSpPr>
      <dsp:spPr>
        <a:xfrm rot="5400000">
          <a:off x="-183624" y="188264"/>
          <a:ext cx="1224160" cy="85691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1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sp:txBody>
      <dsp:txXfrm rot="-5400000">
        <a:off x="0" y="433096"/>
        <a:ext cx="856912" cy="367248"/>
      </dsp:txXfrm>
    </dsp:sp>
    <dsp:sp modelId="{7AB135BA-15C0-F749-B307-ECE18AD0B927}">
      <dsp:nvSpPr>
        <dsp:cNvPr id="0" name=""/>
        <dsp:cNvSpPr/>
      </dsp:nvSpPr>
      <dsp:spPr>
        <a:xfrm rot="5400000">
          <a:off x="3132151" y="-2270598"/>
          <a:ext cx="796122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正电子环背景介绍</a:t>
          </a:r>
        </a:p>
      </dsp:txBody>
      <dsp:txXfrm rot="-5400000">
        <a:off x="856913" y="43503"/>
        <a:ext cx="5307737" cy="718396"/>
      </dsp:txXfrm>
    </dsp:sp>
    <dsp:sp modelId="{379121C5-0308-1841-B0C1-6E5C88AEF3F8}">
      <dsp:nvSpPr>
        <dsp:cNvPr id="0" name=""/>
        <dsp:cNvSpPr/>
      </dsp:nvSpPr>
      <dsp:spPr>
        <a:xfrm rot="5400000">
          <a:off x="-183624" y="1265570"/>
          <a:ext cx="1224160" cy="85691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2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sp:txBody>
      <dsp:txXfrm rot="-5400000">
        <a:off x="0" y="1510402"/>
        <a:ext cx="856912" cy="367248"/>
      </dsp:txXfrm>
    </dsp:sp>
    <dsp:sp modelId="{83BAE4B4-ED93-1249-805A-4A8F514EDF49}">
      <dsp:nvSpPr>
        <dsp:cNvPr id="0" name=""/>
        <dsp:cNvSpPr/>
      </dsp:nvSpPr>
      <dsp:spPr>
        <a:xfrm rot="5400000">
          <a:off x="3132360" y="-1193501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阻尼环设计进展</a:t>
          </a:r>
        </a:p>
      </dsp:txBody>
      <dsp:txXfrm rot="-5400000">
        <a:off x="856913" y="1120789"/>
        <a:ext cx="5307757" cy="718018"/>
      </dsp:txXfrm>
    </dsp:sp>
    <dsp:sp modelId="{CD5A4BB6-296B-49AD-8C88-E69A7261FE3A}">
      <dsp:nvSpPr>
        <dsp:cNvPr id="0" name=""/>
        <dsp:cNvSpPr/>
      </dsp:nvSpPr>
      <dsp:spPr>
        <a:xfrm rot="5400000">
          <a:off x="-183624" y="2342876"/>
          <a:ext cx="1224160" cy="85691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3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sp:txBody>
      <dsp:txXfrm rot="-5400000">
        <a:off x="0" y="2587708"/>
        <a:ext cx="856912" cy="367248"/>
      </dsp:txXfrm>
    </dsp:sp>
    <dsp:sp modelId="{3614AECF-2940-40BF-ACAF-A9814C9A8DA3}">
      <dsp:nvSpPr>
        <dsp:cNvPr id="0" name=""/>
        <dsp:cNvSpPr/>
      </dsp:nvSpPr>
      <dsp:spPr>
        <a:xfrm rot="5400000">
          <a:off x="3132360" y="-116195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累积环设计进展</a:t>
          </a:r>
        </a:p>
      </dsp:txBody>
      <dsp:txXfrm rot="-5400000">
        <a:off x="856913" y="2198095"/>
        <a:ext cx="5307757" cy="718018"/>
      </dsp:txXfrm>
    </dsp:sp>
    <dsp:sp modelId="{B10FCCAC-B7D6-441D-BAD5-033A3AF664E3}">
      <dsp:nvSpPr>
        <dsp:cNvPr id="0" name=""/>
        <dsp:cNvSpPr/>
      </dsp:nvSpPr>
      <dsp:spPr>
        <a:xfrm rot="5400000">
          <a:off x="-183624" y="3420182"/>
          <a:ext cx="1224160" cy="85691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4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sp:txBody>
      <dsp:txXfrm rot="-5400000">
        <a:off x="0" y="3665014"/>
        <a:ext cx="856912" cy="367248"/>
      </dsp:txXfrm>
    </dsp:sp>
    <dsp:sp modelId="{EABFB06C-DBFC-4260-BFE0-F338CF2B59EA}">
      <dsp:nvSpPr>
        <dsp:cNvPr id="0" name=""/>
        <dsp:cNvSpPr/>
      </dsp:nvSpPr>
      <dsp:spPr>
        <a:xfrm rot="5400000">
          <a:off x="3132360" y="961110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总结与下一步计划</a:t>
          </a:r>
        </a:p>
      </dsp:txBody>
      <dsp:txXfrm rot="-5400000">
        <a:off x="856913" y="3275401"/>
        <a:ext cx="5307757" cy="718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6CF97-E39E-3941-A035-52E53D34B174}">
      <dsp:nvSpPr>
        <dsp:cNvPr id="0" name=""/>
        <dsp:cNvSpPr/>
      </dsp:nvSpPr>
      <dsp:spPr>
        <a:xfrm rot="5400000">
          <a:off x="-183624" y="188264"/>
          <a:ext cx="1224160" cy="85691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1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sp:txBody>
      <dsp:txXfrm rot="-5400000">
        <a:off x="0" y="433096"/>
        <a:ext cx="856912" cy="367248"/>
      </dsp:txXfrm>
    </dsp:sp>
    <dsp:sp modelId="{7AB135BA-15C0-F749-B307-ECE18AD0B927}">
      <dsp:nvSpPr>
        <dsp:cNvPr id="0" name=""/>
        <dsp:cNvSpPr/>
      </dsp:nvSpPr>
      <dsp:spPr>
        <a:xfrm rot="5400000">
          <a:off x="3132151" y="-2270598"/>
          <a:ext cx="796122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正电子环背景介绍</a:t>
          </a:r>
        </a:p>
      </dsp:txBody>
      <dsp:txXfrm rot="-5400000">
        <a:off x="856913" y="43503"/>
        <a:ext cx="5307737" cy="718396"/>
      </dsp:txXfrm>
    </dsp:sp>
    <dsp:sp modelId="{379121C5-0308-1841-B0C1-6E5C88AEF3F8}">
      <dsp:nvSpPr>
        <dsp:cNvPr id="0" name=""/>
        <dsp:cNvSpPr/>
      </dsp:nvSpPr>
      <dsp:spPr>
        <a:xfrm rot="5400000">
          <a:off x="-183624" y="1265570"/>
          <a:ext cx="1224160" cy="85691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2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sp:txBody>
      <dsp:txXfrm rot="-5400000">
        <a:off x="0" y="1510402"/>
        <a:ext cx="856912" cy="367248"/>
      </dsp:txXfrm>
    </dsp:sp>
    <dsp:sp modelId="{83BAE4B4-ED93-1249-805A-4A8F514EDF49}">
      <dsp:nvSpPr>
        <dsp:cNvPr id="0" name=""/>
        <dsp:cNvSpPr/>
      </dsp:nvSpPr>
      <dsp:spPr>
        <a:xfrm rot="5400000">
          <a:off x="3132360" y="-1193501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阻尼环设计进展</a:t>
          </a:r>
        </a:p>
      </dsp:txBody>
      <dsp:txXfrm rot="-5400000">
        <a:off x="856913" y="1120789"/>
        <a:ext cx="5307757" cy="718018"/>
      </dsp:txXfrm>
    </dsp:sp>
    <dsp:sp modelId="{CD5A4BB6-296B-49AD-8C88-E69A7261FE3A}">
      <dsp:nvSpPr>
        <dsp:cNvPr id="0" name=""/>
        <dsp:cNvSpPr/>
      </dsp:nvSpPr>
      <dsp:spPr>
        <a:xfrm rot="5400000">
          <a:off x="-183624" y="2342876"/>
          <a:ext cx="1224160" cy="85691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3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sp:txBody>
      <dsp:txXfrm rot="-5400000">
        <a:off x="0" y="2587708"/>
        <a:ext cx="856912" cy="367248"/>
      </dsp:txXfrm>
    </dsp:sp>
    <dsp:sp modelId="{3614AECF-2940-40BF-ACAF-A9814C9A8DA3}">
      <dsp:nvSpPr>
        <dsp:cNvPr id="0" name=""/>
        <dsp:cNvSpPr/>
      </dsp:nvSpPr>
      <dsp:spPr>
        <a:xfrm rot="5400000">
          <a:off x="3132360" y="-116195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累积环设计进展</a:t>
          </a:r>
        </a:p>
      </dsp:txBody>
      <dsp:txXfrm rot="-5400000">
        <a:off x="856913" y="2198095"/>
        <a:ext cx="5307757" cy="718018"/>
      </dsp:txXfrm>
    </dsp:sp>
    <dsp:sp modelId="{B10FCCAC-B7D6-441D-BAD5-033A3AF664E3}">
      <dsp:nvSpPr>
        <dsp:cNvPr id="0" name=""/>
        <dsp:cNvSpPr/>
      </dsp:nvSpPr>
      <dsp:spPr>
        <a:xfrm rot="5400000">
          <a:off x="-183624" y="3420182"/>
          <a:ext cx="1224160" cy="85691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4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sp:txBody>
      <dsp:txXfrm rot="-5400000">
        <a:off x="0" y="3665014"/>
        <a:ext cx="856912" cy="367248"/>
      </dsp:txXfrm>
    </dsp:sp>
    <dsp:sp modelId="{EABFB06C-DBFC-4260-BFE0-F338CF2B59EA}">
      <dsp:nvSpPr>
        <dsp:cNvPr id="0" name=""/>
        <dsp:cNvSpPr/>
      </dsp:nvSpPr>
      <dsp:spPr>
        <a:xfrm rot="5400000">
          <a:off x="3132360" y="961110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总结与下一步计划</a:t>
          </a:r>
        </a:p>
      </dsp:txBody>
      <dsp:txXfrm rot="-5400000">
        <a:off x="856913" y="3275401"/>
        <a:ext cx="5307757" cy="718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6CF97-E39E-3941-A035-52E53D34B174}">
      <dsp:nvSpPr>
        <dsp:cNvPr id="0" name=""/>
        <dsp:cNvSpPr/>
      </dsp:nvSpPr>
      <dsp:spPr>
        <a:xfrm rot="5400000">
          <a:off x="-183624" y="188264"/>
          <a:ext cx="1224160" cy="85691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1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sp:txBody>
      <dsp:txXfrm rot="-5400000">
        <a:off x="0" y="433096"/>
        <a:ext cx="856912" cy="367248"/>
      </dsp:txXfrm>
    </dsp:sp>
    <dsp:sp modelId="{7AB135BA-15C0-F749-B307-ECE18AD0B927}">
      <dsp:nvSpPr>
        <dsp:cNvPr id="0" name=""/>
        <dsp:cNvSpPr/>
      </dsp:nvSpPr>
      <dsp:spPr>
        <a:xfrm rot="5400000">
          <a:off x="3132151" y="-2270598"/>
          <a:ext cx="796122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正电子环背景介绍</a:t>
          </a:r>
        </a:p>
      </dsp:txBody>
      <dsp:txXfrm rot="-5400000">
        <a:off x="856913" y="43503"/>
        <a:ext cx="5307737" cy="718396"/>
      </dsp:txXfrm>
    </dsp:sp>
    <dsp:sp modelId="{379121C5-0308-1841-B0C1-6E5C88AEF3F8}">
      <dsp:nvSpPr>
        <dsp:cNvPr id="0" name=""/>
        <dsp:cNvSpPr/>
      </dsp:nvSpPr>
      <dsp:spPr>
        <a:xfrm rot="5400000">
          <a:off x="-183624" y="1265570"/>
          <a:ext cx="1224160" cy="85691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rPr>
            <a:t>2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黑体" panose="02010609060101010101" pitchFamily="49" charset="-122"/>
            <a:cs typeface="+mn-cs"/>
          </a:endParaRPr>
        </a:p>
      </dsp:txBody>
      <dsp:txXfrm rot="-5400000">
        <a:off x="0" y="1510402"/>
        <a:ext cx="856912" cy="367248"/>
      </dsp:txXfrm>
    </dsp:sp>
    <dsp:sp modelId="{83BAE4B4-ED93-1249-805A-4A8F514EDF49}">
      <dsp:nvSpPr>
        <dsp:cNvPr id="0" name=""/>
        <dsp:cNvSpPr/>
      </dsp:nvSpPr>
      <dsp:spPr>
        <a:xfrm rot="5400000">
          <a:off x="3132360" y="-1193501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阻尼环设计进展</a:t>
          </a:r>
        </a:p>
      </dsp:txBody>
      <dsp:txXfrm rot="-5400000">
        <a:off x="856913" y="1120789"/>
        <a:ext cx="5307757" cy="718018"/>
      </dsp:txXfrm>
    </dsp:sp>
    <dsp:sp modelId="{CD5A4BB6-296B-49AD-8C88-E69A7261FE3A}">
      <dsp:nvSpPr>
        <dsp:cNvPr id="0" name=""/>
        <dsp:cNvSpPr/>
      </dsp:nvSpPr>
      <dsp:spPr>
        <a:xfrm rot="5400000">
          <a:off x="-183624" y="2342876"/>
          <a:ext cx="1224160" cy="85691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3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sp:txBody>
      <dsp:txXfrm rot="-5400000">
        <a:off x="0" y="2587708"/>
        <a:ext cx="856912" cy="367248"/>
      </dsp:txXfrm>
    </dsp:sp>
    <dsp:sp modelId="{3614AECF-2940-40BF-ACAF-A9814C9A8DA3}">
      <dsp:nvSpPr>
        <dsp:cNvPr id="0" name=""/>
        <dsp:cNvSpPr/>
      </dsp:nvSpPr>
      <dsp:spPr>
        <a:xfrm rot="5400000">
          <a:off x="3132360" y="-116195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STCF</a:t>
          </a:r>
          <a:r>
            <a:rPr lang="zh-CN" altLang="en-US" sz="2800" b="1" kern="1200" baseline="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累积环设计进展</a:t>
          </a:r>
        </a:p>
      </dsp:txBody>
      <dsp:txXfrm rot="-5400000">
        <a:off x="856913" y="2198095"/>
        <a:ext cx="5307757" cy="718018"/>
      </dsp:txXfrm>
    </dsp:sp>
    <dsp:sp modelId="{B10FCCAC-B7D6-441D-BAD5-033A3AF664E3}">
      <dsp:nvSpPr>
        <dsp:cNvPr id="0" name=""/>
        <dsp:cNvSpPr/>
      </dsp:nvSpPr>
      <dsp:spPr>
        <a:xfrm rot="5400000">
          <a:off x="-183624" y="3420182"/>
          <a:ext cx="1224160" cy="85691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baseline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4</a:t>
          </a:r>
          <a:endParaRPr lang="zh-CN" altLang="en-US" sz="2800" b="1" kern="1200" baseline="0" dirty="0">
            <a:solidFill>
              <a:prstClr val="black"/>
            </a:solidFill>
            <a:latin typeface="Arial" panose="020B0604020202020204" pitchFamily="34" charset="0"/>
            <a:ea typeface="微软雅黑" panose="020B0503020204020204" pitchFamily="34" charset="-122"/>
            <a:cs typeface="+mn-cs"/>
          </a:endParaRPr>
        </a:p>
      </dsp:txBody>
      <dsp:txXfrm rot="-5400000">
        <a:off x="0" y="3665014"/>
        <a:ext cx="856912" cy="367248"/>
      </dsp:txXfrm>
    </dsp:sp>
    <dsp:sp modelId="{EABFB06C-DBFC-4260-BFE0-F338CF2B59EA}">
      <dsp:nvSpPr>
        <dsp:cNvPr id="0" name=""/>
        <dsp:cNvSpPr/>
      </dsp:nvSpPr>
      <dsp:spPr>
        <a:xfrm rot="5400000">
          <a:off x="3132360" y="961110"/>
          <a:ext cx="795704" cy="5346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rPr>
            <a:t>总结与下一步计划</a:t>
          </a:r>
        </a:p>
      </dsp:txBody>
      <dsp:txXfrm rot="-5400000">
        <a:off x="856913" y="3275401"/>
        <a:ext cx="5307757" cy="718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CF87F-0BFD-4012-859F-F436EF2BD5D9}" type="datetimeFigureOut">
              <a:rPr lang="zh-CN" altLang="en-US" smtClean="0"/>
              <a:t>2025/7/3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56111-FDD8-4CDB-886C-273E1DC00F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A2AD5-7E73-40E1-92B0-9AD7F6853EDC}" type="datetimeFigureOut">
              <a:rPr lang="zh-CN" altLang="en-US" smtClean="0"/>
              <a:t>2025/7/3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388A3-DB56-42B4-AFB0-E2676F8F6F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/>
              <a:t>一期：建造阻尼环，实现累积注入，同时在隧道中预留累积环空间；</a:t>
            </a:r>
            <a:endParaRPr lang="en-US" altLang="zh-CN" sz="18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/>
              <a:t>二期：建造累积环，由阻尼环给累积环供束，可以在累积环中进行小发射度累积</a:t>
            </a:r>
            <a:r>
              <a:rPr lang="en-US" altLang="zh-CN" sz="1800" dirty="0">
                <a:solidFill>
                  <a:srgbClr val="0000FF"/>
                </a:solidFill>
              </a:rPr>
              <a:t>(&lt;30nmrad</a:t>
            </a:r>
            <a:r>
              <a:rPr lang="en-US" altLang="zh-CN" sz="1800" dirty="0"/>
              <a:t>)</a:t>
            </a:r>
            <a:r>
              <a:rPr lang="zh-CN" altLang="en-US" sz="1800" dirty="0"/>
              <a:t>，而非单环方案中大发射度累积</a:t>
            </a:r>
            <a:r>
              <a:rPr lang="en-US" altLang="zh-CN" sz="1800" dirty="0"/>
              <a:t>(</a:t>
            </a:r>
            <a:r>
              <a:rPr lang="en-US" altLang="zh-CN" sz="1800" dirty="0">
                <a:solidFill>
                  <a:srgbClr val="FF0000"/>
                </a:solidFill>
              </a:rPr>
              <a:t>1400nmrad</a:t>
            </a:r>
            <a:r>
              <a:rPr lang="en-US" altLang="zh-CN" sz="1800" dirty="0"/>
              <a:t>)</a:t>
            </a:r>
            <a:r>
              <a:rPr lang="zh-CN" altLang="en-US" sz="1800" dirty="0"/>
              <a:t>，可以显著提升累积效率，降低硬件需求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388A3-DB56-42B4-AFB0-E2676F8F6F8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352674" y="1155032"/>
            <a:ext cx="7807993" cy="8121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2352673" y="3349625"/>
            <a:ext cx="7807993" cy="8121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5688" y="6356350"/>
            <a:ext cx="2743200" cy="365125"/>
          </a:xfrm>
        </p:spPr>
        <p:txBody>
          <a:bodyPr/>
          <a:lstStyle/>
          <a:p>
            <a:fld id="{C527D314-A2A3-4123-AB0C-DD7768E90F2B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762837"/>
            <a:ext cx="121920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B0F0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内容占位符 12"/>
          <p:cNvSpPr>
            <a:spLocks noGrp="1"/>
          </p:cNvSpPr>
          <p:nvPr>
            <p:ph sz="quarter" idx="13"/>
          </p:nvPr>
        </p:nvSpPr>
        <p:spPr>
          <a:xfrm>
            <a:off x="233112" y="136525"/>
            <a:ext cx="11725776" cy="475749"/>
          </a:xfrm>
        </p:spPr>
        <p:txBody>
          <a:bodyPr anchor="ctr">
            <a:normAutofit/>
          </a:bodyPr>
          <a:lstStyle>
            <a:lvl1pPr marL="0" indent="0">
              <a:buNone/>
              <a:defRPr sz="2800" b="1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5" name="内容占位符 14"/>
          <p:cNvSpPr>
            <a:spLocks noGrp="1"/>
          </p:cNvSpPr>
          <p:nvPr>
            <p:ph sz="quarter" idx="14"/>
          </p:nvPr>
        </p:nvSpPr>
        <p:spPr>
          <a:xfrm>
            <a:off x="233112" y="986028"/>
            <a:ext cx="11725776" cy="5147132"/>
          </a:xfrm>
        </p:spPr>
        <p:txBody>
          <a:bodyPr/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2000" b="1" i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800" b="1" i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="1" i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="1" i="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143709"/>
            <a:ext cx="10515600" cy="1325563"/>
          </a:xfrm>
        </p:spPr>
        <p:txBody>
          <a:bodyPr>
            <a:normAutofit/>
          </a:bodyPr>
          <a:lstStyle>
            <a:lvl1pPr algn="ctr">
              <a:defRPr sz="60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tyle Script" panose="030804020302050B0404" pitchFamily="66" charset="0"/>
                <a:ea typeface="HarmonyOS Sans SC" panose="00000500000000000000" pitchFamily="2" charset="-122"/>
              </a:defRPr>
            </a:lvl1pPr>
          </a:lstStyle>
          <a:p>
            <a:r>
              <a:rPr lang="en-US" altLang="zh-CN" dirty="0"/>
              <a:t>Thank you !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EA0FB-C16E-4B90-9798-E2A225EB1BCB}" type="datetime1">
              <a:rPr lang="zh-CN" altLang="en-US" smtClean="0"/>
              <a:t>2025/7/3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7D314-A2A3-4123-AB0C-DD7768E90F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1275907" y="1317707"/>
            <a:ext cx="9640186" cy="1394119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STCF</a:t>
            </a:r>
            <a:r>
              <a:rPr lang="zh-CN" altLang="en-US" dirty="0">
                <a:solidFill>
                  <a:srgbClr val="0000FF"/>
                </a:solidFill>
              </a:rPr>
              <a:t>阻尼环、累积环物理设计进展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3238035" y="2913323"/>
            <a:ext cx="5715925" cy="1620612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zh-CN" altLang="en-US"/>
              <a:t>常铭轩 刘晓宇 张嘉廉</a:t>
            </a:r>
            <a:endParaRPr lang="en-US" altLang="zh-CN" dirty="0"/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altLang="zh-CN" dirty="0"/>
              <a:t>STCF</a:t>
            </a:r>
            <a:r>
              <a:rPr lang="zh-CN" altLang="en-US" dirty="0"/>
              <a:t>注入器物理组</a:t>
            </a:r>
            <a:endParaRPr lang="en-US" altLang="zh-CN" dirty="0"/>
          </a:p>
        </p:txBody>
      </p:sp>
      <p:sp>
        <p:nvSpPr>
          <p:cNvPr id="4" name="文本占位符 2"/>
          <p:cNvSpPr txBox="1"/>
          <p:nvPr/>
        </p:nvSpPr>
        <p:spPr>
          <a:xfrm>
            <a:off x="2984203" y="5883352"/>
            <a:ext cx="6223591" cy="72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/>
              <a:t>2025</a:t>
            </a:r>
            <a:r>
              <a:rPr lang="zh-CN" altLang="en-US" sz="2000" b="0" dirty="0"/>
              <a:t>年超级陶粲装置</a:t>
            </a:r>
            <a:r>
              <a:rPr lang="zh-CN" altLang="en-US" sz="2000" b="0"/>
              <a:t>研讨会 </a:t>
            </a:r>
            <a:r>
              <a:rPr lang="en-US" altLang="zh-CN" sz="2000" b="0"/>
              <a:t>· </a:t>
            </a:r>
            <a:r>
              <a:rPr lang="zh-CN" altLang="en-US" sz="2000" b="0"/>
              <a:t>湘潭</a:t>
            </a:r>
            <a:r>
              <a:rPr lang="zh-CN" altLang="en-US" sz="2000" b="0" dirty="0"/>
              <a:t>，</a:t>
            </a:r>
            <a:r>
              <a:rPr lang="en-US" altLang="zh-CN" sz="2000" b="0" dirty="0"/>
              <a:t>2025.07.04</a:t>
            </a:r>
            <a:endParaRPr lang="zh-CN" altLang="en-US" sz="2000" b="0" dirty="0"/>
          </a:p>
        </p:txBody>
      </p:sp>
      <p:sp>
        <p:nvSpPr>
          <p:cNvPr id="8" name="文本框 7"/>
          <p:cNvSpPr txBox="1"/>
          <p:nvPr/>
        </p:nvSpPr>
        <p:spPr>
          <a:xfrm>
            <a:off x="4394790" y="4977297"/>
            <a:ext cx="3402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/>
              <a:t>中国科学院近代物理研究所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209" y="76569"/>
            <a:ext cx="4394791" cy="898467"/>
          </a:xfrm>
          <a:prstGeom prst="rect">
            <a:avLst/>
          </a:prstGeom>
        </p:spPr>
      </p:pic>
      <p:pic>
        <p:nvPicPr>
          <p:cNvPr id="1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181" y="205900"/>
            <a:ext cx="897513" cy="8494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435" y="76569"/>
            <a:ext cx="1002562" cy="100008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82" y="37006"/>
            <a:ext cx="1079205" cy="10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"/>
    </mc:Choice>
    <mc:Fallback xmlns="">
      <p:transition spd="slow" advTm="13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77" y="5082962"/>
            <a:ext cx="3445661" cy="17750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37" y="5064789"/>
            <a:ext cx="3946721" cy="17932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9778" y="902748"/>
            <a:ext cx="4663389" cy="264573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5000"/>
          </a:bodyPr>
          <a:lstStyle/>
          <a:p>
            <a:pPr algn="ctr"/>
            <a:r>
              <a:rPr lang="en-US" altLang="zh-CN" dirty="0"/>
              <a:t>2.2 STCF</a:t>
            </a:r>
            <a:r>
              <a:rPr lang="zh-CN" altLang="en-US" dirty="0"/>
              <a:t>兼容注入方案的注入引出设计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482902" y="941174"/>
            <a:ext cx="4989322" cy="224627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/>
              <a:t>阻尼环（</a:t>
            </a:r>
            <a:r>
              <a:rPr lang="en-US" altLang="zh-CN" sz="1800" dirty="0"/>
              <a:t>Damping Ring, DR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rgbClr val="0000FF"/>
                </a:solidFill>
              </a:rPr>
              <a:t>注入：</a:t>
            </a:r>
            <a:r>
              <a:rPr lang="zh-CN" altLang="en-US" sz="1600" b="0" dirty="0">
                <a:solidFill>
                  <a:prstClr val="black"/>
                </a:solidFill>
              </a:rPr>
              <a:t>水平方向，单圈注入</a:t>
            </a:r>
            <a:endParaRPr lang="en-US" altLang="zh-CN" sz="1600" b="0" dirty="0">
              <a:solidFill>
                <a:prstClr val="black"/>
              </a:solidFill>
            </a:endParaRP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rgbClr val="0000FF"/>
                </a:solidFill>
              </a:rPr>
              <a:t>水平引出：</a:t>
            </a:r>
            <a:r>
              <a:rPr lang="zh-CN" altLang="en-US" sz="1600" b="0" dirty="0">
                <a:solidFill>
                  <a:prstClr val="black"/>
                </a:solidFill>
              </a:rPr>
              <a:t>单圈，引出至传输线</a:t>
            </a:r>
            <a:endParaRPr lang="en-US" altLang="zh-CN" sz="1600" b="0" dirty="0">
              <a:solidFill>
                <a:prstClr val="black"/>
              </a:solidFill>
            </a:endParaRP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rgbClr val="0000FF"/>
                </a:solidFill>
              </a:rPr>
              <a:t>垂直引出：</a:t>
            </a:r>
            <a:r>
              <a:rPr lang="zh-CN" altLang="en-US" sz="1600" b="0" dirty="0">
                <a:solidFill>
                  <a:prstClr val="black"/>
                </a:solidFill>
              </a:rPr>
              <a:t>单圈，引出并注入累积环</a:t>
            </a:r>
            <a:endParaRPr lang="en-US" altLang="zh-CN" sz="1600" b="0" dirty="0">
              <a:solidFill>
                <a:prstClr val="black"/>
              </a:solidFill>
            </a:endParaRP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b="0" dirty="0">
                <a:solidFill>
                  <a:prstClr val="black"/>
                </a:solidFill>
              </a:rPr>
              <a:t>注入与垂直引出位于同一个直线节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sp>
        <p:nvSpPr>
          <p:cNvPr id="6" name="内容占位符 3"/>
          <p:cNvSpPr txBox="1"/>
          <p:nvPr/>
        </p:nvSpPr>
        <p:spPr>
          <a:xfrm>
            <a:off x="482902" y="2835584"/>
            <a:ext cx="4989322" cy="1186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/>
              <a:t>累积环（</a:t>
            </a:r>
            <a:r>
              <a:rPr lang="en-US" altLang="zh-CN" sz="1800" dirty="0"/>
              <a:t>Accumulating Ring</a:t>
            </a:r>
            <a:r>
              <a:rPr lang="en-US" altLang="zh-CN" sz="1800"/>
              <a:t>,</a:t>
            </a:r>
            <a:r>
              <a:rPr lang="zh-CN" altLang="en-US" sz="1800"/>
              <a:t> </a:t>
            </a:r>
            <a:r>
              <a:rPr lang="en-US" altLang="zh-CN" sz="1800"/>
              <a:t>AR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rgbClr val="0000FF"/>
                </a:solidFill>
              </a:rPr>
              <a:t>注入：</a:t>
            </a:r>
            <a:r>
              <a:rPr lang="zh-CN" altLang="en-US" sz="1600" b="0" dirty="0">
                <a:solidFill>
                  <a:prstClr val="black"/>
                </a:solidFill>
              </a:rPr>
              <a:t>垂直方向，多圈注入，四凸轨方案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rgbClr val="0000FF"/>
                </a:solidFill>
              </a:rPr>
              <a:t>引出：</a:t>
            </a:r>
            <a:r>
              <a:rPr lang="zh-CN" altLang="en-US" sz="1600" b="0" dirty="0">
                <a:solidFill>
                  <a:prstClr val="black"/>
                </a:solidFill>
              </a:rPr>
              <a:t>单圈，水平方向，引出至传输线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6271646" y="3630754"/>
            <a:ext cx="5373790" cy="4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00" b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阻尼环和累积环束流引出后进入同一段传输线</a:t>
            </a:r>
            <a:endParaRPr lang="en-US" altLang="zh-CN" sz="1600" b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84849" y="1178305"/>
            <a:ext cx="79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84849" y="2225614"/>
            <a:ext cx="79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DR</a:t>
            </a:r>
          </a:p>
        </p:txBody>
      </p:sp>
      <p:sp>
        <p:nvSpPr>
          <p:cNvPr id="15" name="内容占位符 3"/>
          <p:cNvSpPr txBox="1"/>
          <p:nvPr/>
        </p:nvSpPr>
        <p:spPr>
          <a:xfrm>
            <a:off x="482902" y="4039110"/>
            <a:ext cx="4989322" cy="1186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zh-CN" altLang="en-US" sz="1800" dirty="0"/>
              <a:t>不等周长方案：</a:t>
            </a:r>
            <a:endParaRPr lang="en-US" altLang="zh-CN" sz="1800" dirty="0"/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b="0" dirty="0"/>
              <a:t>AR</a:t>
            </a:r>
            <a:r>
              <a:rPr lang="zh-CN" altLang="en-US" sz="1600" b="0" dirty="0"/>
              <a:t>中束团</a:t>
            </a:r>
            <a:r>
              <a:rPr lang="zh-CN" altLang="en-US" sz="1600" dirty="0">
                <a:solidFill>
                  <a:srgbClr val="FF0000"/>
                </a:solidFill>
              </a:rPr>
              <a:t>按顺序填充，每个束团填充三次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b="0" dirty="0"/>
              <a:t>AR</a:t>
            </a:r>
            <a:r>
              <a:rPr lang="zh-CN" altLang="en-US" sz="1600" b="0" dirty="0"/>
              <a:t>每次引出的时间间隔相同</a:t>
            </a:r>
          </a:p>
        </p:txBody>
      </p:sp>
      <p:sp>
        <p:nvSpPr>
          <p:cNvPr id="16" name="内容占位符 3"/>
          <p:cNvSpPr txBox="1"/>
          <p:nvPr/>
        </p:nvSpPr>
        <p:spPr>
          <a:xfrm>
            <a:off x="6334265" y="4027068"/>
            <a:ext cx="5762846" cy="1186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zh-CN" altLang="en-US" sz="1800" dirty="0"/>
              <a:t>等周长方案：</a:t>
            </a:r>
            <a:endParaRPr lang="en-US" altLang="zh-CN" sz="1800" dirty="0"/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b="0" dirty="0"/>
              <a:t>束团</a:t>
            </a:r>
            <a:r>
              <a:rPr lang="zh-CN" altLang="en-US" sz="1600" dirty="0">
                <a:solidFill>
                  <a:srgbClr val="FF0000"/>
                </a:solidFill>
              </a:rPr>
              <a:t>一一对应填充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b="0" dirty="0"/>
              <a:t>为实现发射度充分阻尼，束团分为两组，轮换注入引出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94818" y="5213899"/>
            <a:ext cx="79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AR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94818" y="6261208"/>
            <a:ext cx="79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DR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13830" y="5225517"/>
            <a:ext cx="79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AR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13830" y="6272826"/>
            <a:ext cx="79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57140" y="4886325"/>
            <a:ext cx="1466850" cy="1822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不同方案对环中束团数目、注入系统参数、注入时序的要求不同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5379" y="3488290"/>
            <a:ext cx="8821242" cy="3375783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V="1">
            <a:off x="6523728" y="4972300"/>
            <a:ext cx="982824" cy="25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5960773" y="5153999"/>
                <a:ext cx="702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73" y="5153999"/>
                <a:ext cx="70239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4" t="-92" r="16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7327094" y="4903429"/>
                <a:ext cx="702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094" y="4903429"/>
                <a:ext cx="70239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6" t="-161" r="78" b="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3705650" y="4282920"/>
                <a:ext cx="702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50" y="4282920"/>
                <a:ext cx="70239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1" t="-130" r="72" b="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/>
          <p:cNvCxnSpPr/>
          <p:nvPr/>
        </p:nvCxnSpPr>
        <p:spPr>
          <a:xfrm>
            <a:off x="4056846" y="4068633"/>
            <a:ext cx="1303227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247938" y="4068634"/>
            <a:ext cx="0" cy="158355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2.3 </a:t>
            </a:r>
            <a:r>
              <a:rPr lang="zh-CN" altLang="en-US" dirty="0"/>
              <a:t>正电子阻尼环水平注入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233112" y="964764"/>
                <a:ext cx="7124618" cy="2317153"/>
              </a:xfrm>
            </p:spPr>
            <p:txBody>
              <a:bodyPr/>
              <a:lstStyle/>
              <a:p>
                <a:pPr marL="342900" indent="-342900">
                  <a:lnSpc>
                    <a:spcPct val="125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1800" dirty="0"/>
                  <a:t>束流轨道要求：</a:t>
                </a:r>
                <a:endParaRPr lang="en-US" altLang="zh-CN" sz="1800" dirty="0"/>
              </a:p>
              <a:p>
                <a:pPr marL="1028700" lvl="1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b="0" dirty="0"/>
                  <a:t> </a:t>
                </a:r>
                <a:r>
                  <a:rPr lang="en-US" altLang="zh-CN" sz="1600" b="0" dirty="0"/>
                  <a:t>= 18 mm</a:t>
                </a:r>
                <a:r>
                  <a:rPr lang="zh-CN" altLang="en-US" sz="1600" b="0" dirty="0"/>
                  <a:t>（束流包络 </a:t>
                </a:r>
                <a:r>
                  <a:rPr lang="en-US" altLang="zh-CN" sz="1600" b="0" dirty="0"/>
                  <a:t>+ </a:t>
                </a:r>
                <a:r>
                  <a:rPr lang="zh-CN" altLang="en-US" sz="1600" b="0" dirty="0"/>
                  <a:t>切割板 </a:t>
                </a:r>
                <a:r>
                  <a:rPr lang="en-US" altLang="zh-CN" sz="1600" b="0" dirty="0"/>
                  <a:t>+ 1mm</a:t>
                </a:r>
                <a:r>
                  <a:rPr lang="zh-CN" altLang="en-US" sz="1600" b="0" dirty="0"/>
                  <a:t>闭轨误差 </a:t>
                </a:r>
                <a:r>
                  <a:rPr lang="en-US" altLang="zh-CN" sz="1600" b="0" dirty="0"/>
                  <a:t>+ </a:t>
                </a:r>
                <a:r>
                  <a:rPr lang="zh-CN" altLang="en-US" sz="1600" b="0" dirty="0"/>
                  <a:t>余量）</a:t>
                </a:r>
                <a:endParaRPr lang="en-US" altLang="zh-CN" sz="1600" b="0" dirty="0"/>
              </a:p>
              <a:p>
                <a:pPr marL="1028700" lvl="1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b="0" dirty="0"/>
                  <a:t>d = 198 mm</a:t>
                </a:r>
                <a:r>
                  <a:rPr lang="zh-CN" altLang="en-US" sz="1600" b="0" dirty="0"/>
                  <a:t>（引出切割铁尺寸 </a:t>
                </a:r>
                <a:r>
                  <a:rPr lang="en-US" altLang="zh-CN" sz="1600" b="0" dirty="0"/>
                  <a:t>+ </a:t>
                </a:r>
                <a:r>
                  <a:rPr lang="zh-CN" altLang="en-US" sz="1600" b="0" dirty="0"/>
                  <a:t>管道尺寸 </a:t>
                </a:r>
                <a:r>
                  <a:rPr lang="en-US" altLang="zh-CN" sz="1600" b="0" dirty="0"/>
                  <a:t>+ </a:t>
                </a:r>
                <a:r>
                  <a:rPr lang="zh-CN" altLang="en-US" sz="1600" b="0" dirty="0"/>
                  <a:t>余量）</a:t>
                </a:r>
                <a:endParaRPr lang="en-US" altLang="zh-CN" sz="1600" b="0" dirty="0"/>
              </a:p>
              <a:p>
                <a:pPr marL="1028700" lvl="1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1600" b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1600" b="0" dirty="0"/>
                  <a:t> = -2.819 </a:t>
                </a:r>
                <a:r>
                  <a:rPr lang="en-US" altLang="zh-CN" sz="1600" b="0" dirty="0" err="1"/>
                  <a:t>mrad</a:t>
                </a:r>
                <a:endParaRPr lang="en-US" altLang="zh-CN" sz="1600" b="0" dirty="0"/>
              </a:p>
              <a:p>
                <a:pPr marL="1028700" lvl="1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600" b="0" dirty="0"/>
                  <a:t>注入</a:t>
                </a:r>
                <a:r>
                  <a:rPr lang="en-US" altLang="zh-CN" sz="1600" b="0" dirty="0"/>
                  <a:t>Kicker</a:t>
                </a:r>
                <a:r>
                  <a:rPr lang="zh-CN" altLang="en-US" sz="1600" b="0" dirty="0"/>
                  <a:t>处束流轨道为零</a:t>
                </a:r>
                <a:endParaRPr lang="en-US" altLang="zh-CN" sz="1600" b="0" dirty="0"/>
              </a:p>
              <a:p>
                <a:pPr>
                  <a:lnSpc>
                    <a:spcPct val="125000"/>
                  </a:lnSpc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233112" y="964764"/>
                <a:ext cx="7124618" cy="2317153"/>
              </a:xfrm>
              <a:blipFill rotWithShape="1">
                <a:blip r:embed="rId6"/>
                <a:stretch>
                  <a:fillRect l="-1" t="-9" r="9" b="-5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sp>
        <p:nvSpPr>
          <p:cNvPr id="6" name="内容占位符 3"/>
          <p:cNvSpPr txBox="1"/>
          <p:nvPr/>
        </p:nvSpPr>
        <p:spPr>
          <a:xfrm>
            <a:off x="233112" y="2973574"/>
            <a:ext cx="5579353" cy="61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/>
              <a:t>切割板位置：</a:t>
            </a:r>
            <a:r>
              <a:rPr lang="en-US" altLang="zh-CN" sz="1800" dirty="0"/>
              <a:t>9 mm ~ 13 mm</a:t>
            </a:r>
            <a:r>
              <a:rPr lang="zh-CN" altLang="en-US" sz="1800" dirty="0"/>
              <a:t>（厚度 </a:t>
            </a:r>
            <a:r>
              <a:rPr lang="en-US" altLang="zh-CN" sz="1800" dirty="0"/>
              <a:t>4 mm</a:t>
            </a:r>
            <a:r>
              <a:rPr lang="zh-CN" altLang="en-US" sz="1800" dirty="0"/>
              <a:t>）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7747591" y="986028"/>
            <a:ext cx="4040372" cy="1806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/>
              <a:t>水平注入切割磁铁：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偏转角度：</a:t>
            </a:r>
            <a:r>
              <a:rPr lang="en-US" altLang="zh-CN" sz="1600" b="0" dirty="0"/>
              <a:t>10°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有效长度：</a:t>
            </a:r>
            <a:r>
              <a:rPr lang="en-US" altLang="zh-CN" sz="1600" b="0" dirty="0"/>
              <a:t>0.8 m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磁场强度：</a:t>
            </a:r>
            <a:r>
              <a:rPr lang="en-US" altLang="zh-CN" sz="1600" b="0" dirty="0"/>
              <a:t>0.73 T</a:t>
            </a:r>
          </a:p>
          <a:p>
            <a:pPr>
              <a:lnSpc>
                <a:spcPct val="125000"/>
              </a:lnSpc>
            </a:pPr>
            <a:endParaRPr lang="zh-CN" altLang="en-US" dirty="0"/>
          </a:p>
        </p:txBody>
      </p:sp>
      <p:sp>
        <p:nvSpPr>
          <p:cNvPr id="8" name="内容占位符 3"/>
          <p:cNvSpPr txBox="1"/>
          <p:nvPr/>
        </p:nvSpPr>
        <p:spPr>
          <a:xfrm>
            <a:off x="7747591" y="2594225"/>
            <a:ext cx="4040372" cy="1375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/>
              <a:t>水平注入脉冲磁铁：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偏转角度：</a:t>
            </a:r>
            <a:r>
              <a:rPr lang="en-US" altLang="zh-CN" sz="1600" b="0" dirty="0"/>
              <a:t>4.04 </a:t>
            </a:r>
            <a:r>
              <a:rPr lang="en-US" altLang="zh-CN" sz="1600" b="0" dirty="0" err="1"/>
              <a:t>mrad</a:t>
            </a:r>
            <a:endParaRPr lang="en-US" altLang="zh-CN" sz="1600" b="0" dirty="0"/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有效长度：</a:t>
            </a:r>
            <a:r>
              <a:rPr lang="en-US" altLang="zh-CN" sz="1600" b="0" dirty="0"/>
              <a:t>0.8 m</a:t>
            </a:r>
          </a:p>
          <a:p>
            <a:pPr>
              <a:lnSpc>
                <a:spcPct val="125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4044"/>
          <a:stretch>
            <a:fillRect/>
          </a:stretch>
        </p:blipFill>
        <p:spPr>
          <a:xfrm>
            <a:off x="1998616" y="3618742"/>
            <a:ext cx="8908869" cy="323925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2.4 </a:t>
            </a:r>
            <a:r>
              <a:rPr lang="zh-CN" altLang="en-US" dirty="0"/>
              <a:t>正电子阻尼环垂直引出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233112" y="986028"/>
            <a:ext cx="8698237" cy="307560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/>
              <a:t>束流轨道要求：</a:t>
            </a:r>
          </a:p>
          <a:p>
            <a:pPr marL="1028700" lvl="1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altLang="zh-CN" sz="1800" b="0" dirty="0"/>
              <a:t>d1</a:t>
            </a:r>
            <a:r>
              <a:rPr lang="zh-CN" altLang="en-US" sz="1800" b="0" dirty="0"/>
              <a:t>应大于束流包络</a:t>
            </a:r>
            <a:r>
              <a:rPr lang="en-US" altLang="zh-CN" sz="1800" b="0" dirty="0"/>
              <a:t>+</a:t>
            </a:r>
            <a:r>
              <a:rPr lang="zh-CN" altLang="en-US" sz="1800" b="0" dirty="0"/>
              <a:t>切割板厚度 </a:t>
            </a:r>
            <a:r>
              <a:rPr lang="en-US" altLang="zh-CN" sz="1800" b="0" dirty="0"/>
              <a:t>(~8.3 mm) </a:t>
            </a:r>
            <a:r>
              <a:rPr lang="zh-CN" altLang="en-US" sz="1800" b="0" dirty="0"/>
              <a:t>，计算轨道为</a:t>
            </a:r>
            <a:r>
              <a:rPr lang="en-US" altLang="zh-CN" sz="1800" b="0" dirty="0"/>
              <a:t>22.2 mm</a:t>
            </a:r>
          </a:p>
          <a:p>
            <a:pPr marL="1485900" lvl="2" indent="-342900">
              <a:lnSpc>
                <a:spcPct val="100000"/>
              </a:lnSpc>
            </a:pPr>
            <a:r>
              <a:rPr lang="en-US" altLang="zh-CN" sz="1600" b="0" dirty="0"/>
              <a:t>βy </a:t>
            </a:r>
            <a:r>
              <a:rPr lang="zh-CN" altLang="en-US" sz="1600" b="0" dirty="0"/>
              <a:t>取 </a:t>
            </a:r>
            <a:r>
              <a:rPr lang="en-US" altLang="zh-CN" sz="1600" b="0" dirty="0"/>
              <a:t>10 m </a:t>
            </a:r>
            <a:r>
              <a:rPr lang="zh-CN" altLang="en-US" sz="1600" b="0" dirty="0"/>
              <a:t>（留余量，实际值为 </a:t>
            </a:r>
            <a:r>
              <a:rPr lang="en-US" altLang="zh-CN" sz="1600" b="0" dirty="0"/>
              <a:t>5 m</a:t>
            </a:r>
            <a:r>
              <a:rPr lang="zh-CN" altLang="en-US" sz="1600" b="0" dirty="0"/>
              <a:t>）</a:t>
            </a:r>
          </a:p>
          <a:p>
            <a:pPr marL="1485900" lvl="2" indent="-342900">
              <a:lnSpc>
                <a:spcPct val="100000"/>
              </a:lnSpc>
            </a:pPr>
            <a:r>
              <a:rPr lang="zh-CN" altLang="en-US" sz="1600" b="0" dirty="0"/>
              <a:t>循环束流发射度： </a:t>
            </a:r>
            <a:r>
              <a:rPr lang="en-US" altLang="zh-CN" sz="1600" b="0" dirty="0"/>
              <a:t>1400 nm·rad (90%)</a:t>
            </a:r>
          </a:p>
          <a:p>
            <a:pPr marL="1485900" lvl="2" indent="-342900">
              <a:lnSpc>
                <a:spcPct val="100000"/>
              </a:lnSpc>
            </a:pPr>
            <a:r>
              <a:rPr lang="zh-CN" altLang="en-US" sz="1600" b="0" dirty="0"/>
              <a:t>引出束流发射度：     </a:t>
            </a:r>
            <a:r>
              <a:rPr lang="en-US" altLang="zh-CN" sz="1600" b="0" dirty="0"/>
              <a:t>25 nm·rad (rms)</a:t>
            </a:r>
          </a:p>
          <a:p>
            <a:pPr marL="1485900" lvl="2" indent="-342900">
              <a:lnSpc>
                <a:spcPct val="100000"/>
              </a:lnSpc>
            </a:pPr>
            <a:r>
              <a:rPr lang="zh-CN" altLang="en-US" sz="1600" b="0" dirty="0"/>
              <a:t>循环束流包络：</a:t>
            </a:r>
            <a:r>
              <a:rPr lang="en-US" altLang="zh-CN" sz="1600" b="0" dirty="0"/>
              <a:t>3.8 mm</a:t>
            </a:r>
          </a:p>
          <a:p>
            <a:pPr marL="1485900" lvl="2" indent="-342900">
              <a:lnSpc>
                <a:spcPct val="100000"/>
              </a:lnSpc>
            </a:pPr>
            <a:r>
              <a:rPr lang="zh-CN" altLang="en-US" sz="1600" b="0" dirty="0"/>
              <a:t>引出束流包络：</a:t>
            </a:r>
            <a:r>
              <a:rPr lang="en-US" altLang="zh-CN" sz="1600" b="0" dirty="0"/>
              <a:t>1.5 mm</a:t>
            </a:r>
            <a:r>
              <a:rPr lang="zh-CN" altLang="en-US" sz="1600" b="0" dirty="0"/>
              <a:t>（</a:t>
            </a:r>
            <a:r>
              <a:rPr lang="en-US" altLang="zh-CN" sz="1600" b="0" dirty="0"/>
              <a:t>3σ</a:t>
            </a:r>
            <a:r>
              <a:rPr lang="zh-CN" altLang="en-US" sz="1600" b="0" dirty="0"/>
              <a:t>）</a:t>
            </a:r>
          </a:p>
          <a:p>
            <a:pPr marL="1485900" lvl="2" indent="-342900">
              <a:lnSpc>
                <a:spcPct val="100000"/>
              </a:lnSpc>
            </a:pPr>
            <a:r>
              <a:rPr lang="zh-CN" altLang="en-US" sz="1600" b="0" dirty="0"/>
              <a:t>切割板厚度：</a:t>
            </a:r>
            <a:r>
              <a:rPr lang="en-US" altLang="zh-CN" sz="1600" b="0" dirty="0"/>
              <a:t>3 mm</a:t>
            </a:r>
          </a:p>
          <a:p>
            <a:pPr marL="1028700" lvl="1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altLang="zh-CN" sz="1800" b="0" dirty="0"/>
              <a:t>d2</a:t>
            </a:r>
            <a:r>
              <a:rPr lang="zh-CN" altLang="en-US" sz="1800" b="0" dirty="0"/>
              <a:t>应大于注入切割磁铁尺寸</a:t>
            </a:r>
            <a:r>
              <a:rPr lang="en-US" altLang="zh-CN" sz="1800" b="0" dirty="0"/>
              <a:t>+</a:t>
            </a:r>
            <a:r>
              <a:rPr lang="zh-CN" altLang="en-US" sz="1800" b="0" dirty="0"/>
              <a:t>管道余量 </a:t>
            </a:r>
            <a:r>
              <a:rPr lang="en-US" altLang="zh-CN" sz="1800" b="0" dirty="0"/>
              <a:t>(150 mm) </a:t>
            </a:r>
            <a:r>
              <a:rPr lang="zh-CN" altLang="en-US" sz="1800" b="0" dirty="0"/>
              <a:t>，计算轨道为 </a:t>
            </a:r>
            <a:r>
              <a:rPr lang="en-US" altLang="zh-CN" sz="1800" b="0" dirty="0"/>
              <a:t>303 mm</a:t>
            </a:r>
          </a:p>
        </p:txBody>
      </p:sp>
      <p:pic>
        <p:nvPicPr>
          <p:cNvPr id="7" name="图片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sp>
        <p:nvSpPr>
          <p:cNvPr id="9" name="内容占位符 3"/>
          <p:cNvSpPr txBox="1"/>
          <p:nvPr/>
        </p:nvSpPr>
        <p:spPr>
          <a:xfrm>
            <a:off x="8307572" y="986028"/>
            <a:ext cx="4040372" cy="1806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/>
              <a:t>引出切割磁铁：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偏转角度：</a:t>
            </a:r>
            <a:r>
              <a:rPr lang="en-US" altLang="zh-CN" sz="1600" b="0" dirty="0"/>
              <a:t>13.876°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有效长度：</a:t>
            </a:r>
            <a:r>
              <a:rPr lang="en-US" altLang="zh-CN" sz="1600" b="0" dirty="0"/>
              <a:t>1.0 m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磁场强度：</a:t>
            </a:r>
            <a:r>
              <a:rPr lang="en-US" altLang="zh-CN" sz="1600" b="0" dirty="0"/>
              <a:t>0.81 T</a:t>
            </a:r>
          </a:p>
        </p:txBody>
      </p:sp>
      <p:sp>
        <p:nvSpPr>
          <p:cNvPr id="10" name="内容占位符 3"/>
          <p:cNvSpPr txBox="1"/>
          <p:nvPr/>
        </p:nvSpPr>
        <p:spPr>
          <a:xfrm>
            <a:off x="8307572" y="2686253"/>
            <a:ext cx="4040372" cy="1375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/>
              <a:t>引出脉冲磁铁：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偏转角度：</a:t>
            </a:r>
            <a:r>
              <a:rPr lang="en-US" altLang="zh-CN" sz="1600" b="0" dirty="0"/>
              <a:t>10.0 </a:t>
            </a:r>
            <a:r>
              <a:rPr lang="en-US" altLang="zh-CN" sz="1600" b="0" dirty="0" err="1"/>
              <a:t>mrad</a:t>
            </a:r>
            <a:endParaRPr lang="en-US" altLang="zh-CN" sz="1600" b="0" dirty="0"/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有效长度：</a:t>
            </a:r>
            <a:r>
              <a:rPr lang="en-US" altLang="zh-CN" sz="1600" b="0" dirty="0"/>
              <a:t>1.4 m</a:t>
            </a:r>
          </a:p>
        </p:txBody>
      </p:sp>
      <p:sp>
        <p:nvSpPr>
          <p:cNvPr id="13" name="内容占位符 3"/>
          <p:cNvSpPr txBox="1"/>
          <p:nvPr/>
        </p:nvSpPr>
        <p:spPr>
          <a:xfrm>
            <a:off x="233112" y="4013404"/>
            <a:ext cx="4657865" cy="61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/>
              <a:t>切割板位置：</a:t>
            </a:r>
            <a:r>
              <a:rPr lang="en-US" altLang="zh-CN" sz="1800" dirty="0"/>
              <a:t>17.7 mm ~ 20.7 mm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B6B34-09F5-6BCB-D8CC-6A1ABA847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3E265D-B042-35D4-88E8-F409DD00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4B0651-4F9A-05BC-753C-41C9FCA0BC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zh-CN" altLang="en-US" dirty="0"/>
              <a:t>目录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113E30-92F9-3BA4-B1F0-52C1B9A6CE6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0B200A44-49C7-B39A-04E8-D02A6BF8A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745753"/>
              </p:ext>
            </p:extLst>
          </p:nvPr>
        </p:nvGraphicFramePr>
        <p:xfrm>
          <a:off x="2994243" y="1535167"/>
          <a:ext cx="6203513" cy="446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1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"/>
    </mc:Choice>
    <mc:Fallback xmlns="">
      <p:transition spd="slow" advTm="38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3.1 </a:t>
            </a:r>
            <a:r>
              <a:rPr lang="zh-CN" altLang="en-US" dirty="0"/>
              <a:t>正电子累积环光学设计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233112" y="986028"/>
            <a:ext cx="11725776" cy="129932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/>
              <a:t>V0</a:t>
            </a:r>
            <a:r>
              <a:rPr lang="zh-CN" altLang="en-US" sz="2000" dirty="0"/>
              <a:t>版本</a:t>
            </a:r>
            <a:r>
              <a:rPr lang="en-US" altLang="zh-CN" sz="2000" dirty="0"/>
              <a:t>——</a:t>
            </a:r>
            <a:r>
              <a:rPr lang="zh-CN" altLang="en-US" sz="2000" dirty="0"/>
              <a:t>基于反向二极磁铁（</a:t>
            </a:r>
            <a:r>
              <a:rPr lang="en-US" altLang="zh-CN" sz="2000" dirty="0"/>
              <a:t>Reverse Bend</a:t>
            </a:r>
            <a:r>
              <a:rPr lang="zh-CN" altLang="en-US" sz="2000" dirty="0"/>
              <a:t>）方案</a:t>
            </a:r>
            <a:endParaRPr lang="en-US" altLang="zh-CN" sz="2000" dirty="0"/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FF0000"/>
                </a:solidFill>
              </a:rPr>
              <a:t>V0</a:t>
            </a:r>
            <a:r>
              <a:rPr lang="zh-CN" altLang="en-US" sz="1800" dirty="0">
                <a:solidFill>
                  <a:srgbClr val="FF0000"/>
                </a:solidFill>
              </a:rPr>
              <a:t>版本面向单累积环方案设计</a:t>
            </a:r>
            <a:r>
              <a:rPr lang="zh-CN" altLang="en-US" sz="1800" b="0" dirty="0"/>
              <a:t>，束流在存储时间内可以将</a:t>
            </a:r>
            <a:r>
              <a:rPr lang="en-US" altLang="zh-CN" sz="1800" b="0" dirty="0"/>
              <a:t>3</a:t>
            </a:r>
            <a:r>
              <a:rPr lang="zh-CN" altLang="en-US" sz="1800" b="0" dirty="0"/>
              <a:t>次累积后的束流发射度降低至</a:t>
            </a:r>
            <a:r>
              <a:rPr lang="en-US" altLang="zh-CN" sz="1800" b="0" dirty="0"/>
              <a:t>30nm·rad</a:t>
            </a:r>
            <a:r>
              <a:rPr lang="zh-CN" altLang="en-US" sz="1800" b="0" dirty="0"/>
              <a:t>以下</a:t>
            </a:r>
            <a:endParaRPr lang="en-US" altLang="zh-CN" sz="1800" b="0" dirty="0"/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800" b="0" dirty="0"/>
              <a:t>大发射度累积过程中水平等效发射度会快速增长，需要较大动力学孔径（</a:t>
            </a:r>
            <a:r>
              <a:rPr lang="en-US" altLang="zh-CN" sz="1800" dirty="0">
                <a:solidFill>
                  <a:srgbClr val="FF0000"/>
                </a:solidFill>
              </a:rPr>
              <a:t>≥15mm</a:t>
            </a:r>
            <a:r>
              <a:rPr lang="zh-CN" altLang="en-US" sz="1800" b="0" dirty="0"/>
              <a:t>）</a:t>
            </a:r>
            <a:endParaRPr lang="en-US" altLang="zh-CN" sz="1800" b="0" dirty="0"/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zh-CN" altLang="en-US" sz="2000" dirty="0"/>
          </a:p>
        </p:txBody>
      </p:sp>
      <p:pic>
        <p:nvPicPr>
          <p:cNvPr id="5" name="图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26" y="2277828"/>
            <a:ext cx="3959860" cy="189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822" y="2277828"/>
            <a:ext cx="3959860" cy="189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26" y="4472707"/>
            <a:ext cx="3959860" cy="189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822" y="4316769"/>
            <a:ext cx="3959860" cy="23355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2555" y="2958714"/>
            <a:ext cx="2918460" cy="25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48FAB4A-FB89-50BB-C533-E162D3B6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38D019-A42A-81C9-84E0-3D15D16D6B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3.1 </a:t>
            </a:r>
            <a:r>
              <a:rPr lang="zh-CN" altLang="en-US" dirty="0"/>
              <a:t>正电子累积环光学设计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C2ADCD-6C1F-8805-48E6-032D12076E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3112" y="986028"/>
            <a:ext cx="11725776" cy="1033691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V1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基于常规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FODO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结构（面向兼容注入方案，与阻尼环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V1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相同，即等周长模式）</a:t>
            </a:r>
          </a:p>
          <a:p>
            <a:pPr marL="1028700" marR="0" lvl="1" indent="-34290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采用与阻尼环相同的设计方案，可以将束流阻尼至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15/10 nm·rad</a:t>
            </a:r>
            <a:r>
              <a:rPr lang="zh-CN" altLang="en-US" sz="1800" dirty="0">
                <a:solidFill>
                  <a:srgbClr val="0000FF"/>
                </a:solidFill>
              </a:rPr>
              <a:t>以内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67D240-0CE6-F8EE-2A64-7FEB40908FB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C4C0424-5ADA-B341-E114-CA6C0FBE7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17922"/>
              </p:ext>
            </p:extLst>
          </p:nvPr>
        </p:nvGraphicFramePr>
        <p:xfrm>
          <a:off x="973851" y="1915259"/>
          <a:ext cx="10244295" cy="4312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8205">
                  <a:extLst>
                    <a:ext uri="{9D8B030D-6E8A-4147-A177-3AD203B41FA5}">
                      <a16:colId xmlns:a16="http://schemas.microsoft.com/office/drawing/2014/main" val="1875991890"/>
                    </a:ext>
                  </a:extLst>
                </a:gridCol>
                <a:gridCol w="1343082">
                  <a:extLst>
                    <a:ext uri="{9D8B030D-6E8A-4147-A177-3AD203B41FA5}">
                      <a16:colId xmlns:a16="http://schemas.microsoft.com/office/drawing/2014/main" val="2473364947"/>
                    </a:ext>
                  </a:extLst>
                </a:gridCol>
                <a:gridCol w="1395752">
                  <a:extLst>
                    <a:ext uri="{9D8B030D-6E8A-4147-A177-3AD203B41FA5}">
                      <a16:colId xmlns:a16="http://schemas.microsoft.com/office/drawing/2014/main" val="4129267023"/>
                    </a:ext>
                  </a:extLst>
                </a:gridCol>
                <a:gridCol w="1395752">
                  <a:extLst>
                    <a:ext uri="{9D8B030D-6E8A-4147-A177-3AD203B41FA5}">
                      <a16:colId xmlns:a16="http://schemas.microsoft.com/office/drawing/2014/main" val="170063093"/>
                    </a:ext>
                  </a:extLst>
                </a:gridCol>
                <a:gridCol w="1395752">
                  <a:extLst>
                    <a:ext uri="{9D8B030D-6E8A-4147-A177-3AD203B41FA5}">
                      <a16:colId xmlns:a16="http://schemas.microsoft.com/office/drawing/2014/main" val="913938376"/>
                    </a:ext>
                  </a:extLst>
                </a:gridCol>
                <a:gridCol w="1395752">
                  <a:extLst>
                    <a:ext uri="{9D8B030D-6E8A-4147-A177-3AD203B41FA5}">
                      <a16:colId xmlns:a16="http://schemas.microsoft.com/office/drawing/2014/main" val="3083178258"/>
                    </a:ext>
                  </a:extLst>
                </a:gridCol>
              </a:tblGrid>
              <a:tr h="3653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CN" altLang="en-US" sz="1600" u="none" strike="noStrike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切割板厚度</a:t>
                      </a:r>
                      <a:endParaRPr lang="zh-CN" alt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baseline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mm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u="none" strike="noStrike" baseline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3.00 </a:t>
                      </a:r>
                      <a:endParaRPr lang="en-US" altLang="zh-CN" sz="1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u="none" strike="noStrike" baseline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2.00 </a:t>
                      </a:r>
                      <a:endParaRPr lang="en-US" altLang="zh-CN" sz="1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1" u="none" strike="noStrike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1.50 </a:t>
                      </a:r>
                      <a:endParaRPr lang="en-US" altLang="zh-CN" sz="1600" b="1" i="0" u="none" strike="noStrike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u="none" strike="noStrike" baseline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1.00 </a:t>
                      </a:r>
                      <a:endParaRPr lang="en-US" altLang="zh-CN" sz="1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66922641"/>
                  </a:ext>
                </a:extLst>
              </a:tr>
              <a:tr h="3653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CN" altLang="en-US" sz="1600" u="none" strike="noStrike" baseline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注入点</a:t>
                      </a:r>
                      <a:r>
                        <a:rPr lang="el-GR" sz="1600" u="none" strike="noStrike" baseline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β</a:t>
                      </a:r>
                      <a:r>
                        <a:rPr lang="en-US" sz="1600" u="none" strike="noStrike" baseline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y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u="none" strike="noStrike" baseline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5.00 </a:t>
                      </a:r>
                      <a:endParaRPr lang="en-US" altLang="zh-CN" sz="1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u="none" strike="noStrike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5.00 </a:t>
                      </a:r>
                      <a:endParaRPr lang="en-US" altLang="zh-CN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u="none" strike="noStrike" baseline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5.00 </a:t>
                      </a:r>
                      <a:endParaRPr lang="en-US" altLang="zh-CN" sz="1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u="none" strike="noStrike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5.00 </a:t>
                      </a:r>
                      <a:endParaRPr lang="en-US" altLang="zh-CN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34718585"/>
                  </a:ext>
                </a:extLst>
              </a:tr>
              <a:tr h="3653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CN" alt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凸轨高度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6.00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4.50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4.00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0566071"/>
                  </a:ext>
                </a:extLst>
              </a:tr>
              <a:tr h="3653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CN" alt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储存束流发射度</a:t>
                      </a: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(rms)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nm·rad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54.11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45.68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42.00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38.69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43364852"/>
                  </a:ext>
                </a:extLst>
              </a:tr>
              <a:tr h="3653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CN" alt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储存束流发射度</a:t>
                      </a: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(99%)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nm·rad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486.97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411.12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378.03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348.17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8292822"/>
                  </a:ext>
                </a:extLst>
              </a:tr>
              <a:tr h="3653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CN" alt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储存束包络</a:t>
                      </a: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rms)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0.52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0.48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0.46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0.44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7915192"/>
                  </a:ext>
                </a:extLst>
              </a:tr>
              <a:tr h="3653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CN" alt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储存束包络</a:t>
                      </a: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(99%)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1.56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1.43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1.37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1.32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15611615"/>
                  </a:ext>
                </a:extLst>
              </a:tr>
              <a:tr h="4512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CN" alt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注入后束流发射度</a:t>
                      </a: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rms)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nm·rad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1634.19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1071.12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909.76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761.57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13148889"/>
                  </a:ext>
                </a:extLst>
              </a:tr>
              <a:tr h="5803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CN" alt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注入后束流发射度</a:t>
                      </a: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(99%)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nm·rad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14707.68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9640.09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8187.88</a:t>
                      </a:r>
                      <a:r>
                        <a:rPr lang="en-US" altLang="zh-CN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6854.15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60313168"/>
                  </a:ext>
                </a:extLst>
              </a:tr>
              <a:tr h="357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CN" alt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注入后束包络</a:t>
                      </a: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rms)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2.86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2.31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2.13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1.95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93930633"/>
                  </a:ext>
                </a:extLst>
              </a:tr>
              <a:tr h="3653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CN" alt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注入后束包络</a:t>
                      </a: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(99%)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8.58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6.94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6.40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5.85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19085358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B6EF2357-B8BB-F676-F273-C16E7A5CD839}"/>
              </a:ext>
            </a:extLst>
          </p:cNvPr>
          <p:cNvSpPr txBox="1"/>
          <p:nvPr/>
        </p:nvSpPr>
        <p:spPr>
          <a:xfrm>
            <a:off x="1692310" y="6312717"/>
            <a:ext cx="880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次注入时，不同切割板厚度（凸轨高度）且保留凸轨余量情况：等效发射度与包络</a:t>
            </a:r>
          </a:p>
        </p:txBody>
      </p:sp>
    </p:spTree>
    <p:extLst>
      <p:ext uri="{BB962C8B-B14F-4D97-AF65-F5344CB8AC3E}">
        <p14:creationId xmlns:p14="http://schemas.microsoft.com/office/powerpoint/2010/main" val="238412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3.2 </a:t>
            </a:r>
            <a:r>
              <a:rPr lang="zh-CN" altLang="en-US" dirty="0"/>
              <a:t>正电子累积环垂直注入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233112" y="986028"/>
            <a:ext cx="5501381" cy="1114579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/>
              <a:t>注入段束流轨道：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阻尼环与累积环参考轨道的垂直距离为 </a:t>
            </a:r>
            <a:r>
              <a:rPr lang="en-US" altLang="zh-CN" sz="1600" b="0" dirty="0"/>
              <a:t>0.8 m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累积环注入凸轨 </a:t>
            </a:r>
            <a:r>
              <a:rPr lang="en-US" altLang="zh-CN" sz="1600" b="0" dirty="0"/>
              <a:t>y = -10.33 mm</a:t>
            </a:r>
          </a:p>
        </p:txBody>
      </p:sp>
      <p:pic>
        <p:nvPicPr>
          <p:cNvPr id="5" name="图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11" y="2304240"/>
            <a:ext cx="8773822" cy="4484158"/>
          </a:xfrm>
          <a:prstGeom prst="rect">
            <a:avLst/>
          </a:prstGeom>
        </p:spPr>
      </p:pic>
      <p:sp>
        <p:nvSpPr>
          <p:cNvPr id="36" name="内容占位符 3"/>
          <p:cNvSpPr txBox="1"/>
          <p:nvPr/>
        </p:nvSpPr>
        <p:spPr>
          <a:xfrm>
            <a:off x="8948332" y="1204723"/>
            <a:ext cx="3083333" cy="1622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>
                <a:solidFill>
                  <a:prstClr val="black"/>
                </a:solidFill>
              </a:rPr>
              <a:t>累积环注入切割磁铁</a:t>
            </a:r>
            <a:r>
              <a:rPr lang="zh-CN" altLang="en-US" sz="1800" dirty="0"/>
              <a:t>：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偏转角度：</a:t>
            </a:r>
            <a:r>
              <a:rPr lang="en-US" altLang="zh-CN" sz="1600" b="0" dirty="0"/>
              <a:t>14.342°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有效长度：</a:t>
            </a:r>
            <a:r>
              <a:rPr lang="en-US" altLang="zh-CN" sz="1600" b="0" dirty="0"/>
              <a:t>1.0 m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磁场强度：</a:t>
            </a:r>
            <a:r>
              <a:rPr lang="en-US" altLang="zh-CN" sz="1600" b="0" dirty="0"/>
              <a:t>0.83 T</a:t>
            </a:r>
          </a:p>
        </p:txBody>
      </p:sp>
      <p:sp>
        <p:nvSpPr>
          <p:cNvPr id="37" name="内容占位符 3"/>
          <p:cNvSpPr txBox="1"/>
          <p:nvPr/>
        </p:nvSpPr>
        <p:spPr>
          <a:xfrm>
            <a:off x="8965454" y="3334553"/>
            <a:ext cx="3243668" cy="338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sz="1800" dirty="0">
                <a:solidFill>
                  <a:prstClr val="black"/>
                </a:solidFill>
              </a:rPr>
              <a:t>累积环注入脉冲磁铁</a:t>
            </a:r>
            <a:r>
              <a:rPr lang="zh-CN" altLang="en-US" sz="1800" dirty="0"/>
              <a:t>：</a:t>
            </a:r>
          </a:p>
          <a:p>
            <a:pPr>
              <a:lnSpc>
                <a:spcPct val="125000"/>
              </a:lnSpc>
            </a:pPr>
            <a:r>
              <a:rPr lang="zh-CN" altLang="en-US" sz="2000" b="0" dirty="0"/>
              <a:t>    </a:t>
            </a:r>
            <a:r>
              <a:rPr lang="en-US" altLang="zh-CN" sz="2000" b="0" dirty="0"/>
              <a:t>Kicker1 &amp; Kicker4</a:t>
            </a:r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偏转角度：</a:t>
            </a:r>
            <a:r>
              <a:rPr lang="en-US" altLang="zh-CN" sz="1600" b="0" dirty="0"/>
              <a:t>5.6 </a:t>
            </a:r>
            <a:r>
              <a:rPr lang="en-US" altLang="zh-CN" sz="1600" b="0" dirty="0" err="1"/>
              <a:t>mrad</a:t>
            </a:r>
            <a:endParaRPr lang="en-US" altLang="zh-CN" sz="1600" b="0" dirty="0"/>
          </a:p>
          <a:p>
            <a:pPr marL="10287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有效长度：</a:t>
            </a:r>
            <a:r>
              <a:rPr lang="en-US" altLang="zh-CN" sz="1600" b="0" dirty="0"/>
              <a:t>1.4 m</a:t>
            </a:r>
          </a:p>
          <a:p>
            <a:pPr>
              <a:lnSpc>
                <a:spcPct val="125000"/>
              </a:lnSpc>
            </a:pPr>
            <a:r>
              <a:rPr lang="en-US" altLang="zh-CN" sz="2000" b="0" dirty="0"/>
              <a:t>    Kicker2 &amp; Kicker3</a:t>
            </a:r>
          </a:p>
          <a:p>
            <a:pPr marL="1028700" marR="0" lvl="1" indent="-34290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pitchFamily="49" charset="-122"/>
                <a:cs typeface="+mn-cs"/>
              </a:rPr>
              <a:t>偏转角度：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pitchFamily="49" charset="-122"/>
                <a:cs typeface="+mn-cs"/>
              </a:rPr>
              <a:t>3.4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pitchFamily="49" charset="-122"/>
                <a:cs typeface="+mn-cs"/>
              </a:rPr>
              <a:t>mrad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黑体" panose="02010609060101010101" pitchFamily="49" charset="-122"/>
              <a:cs typeface="+mn-cs"/>
            </a:endParaRPr>
          </a:p>
          <a:p>
            <a:pPr marL="1028700" marR="0" lvl="1" indent="-34290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pitchFamily="49" charset="-122"/>
                <a:cs typeface="+mn-cs"/>
              </a:rPr>
              <a:t>有效长度：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黑体" panose="02010609060101010101" pitchFamily="49" charset="-122"/>
                <a:cs typeface="+mn-cs"/>
              </a:rPr>
              <a:t>0.8 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3.2 </a:t>
            </a:r>
            <a:r>
              <a:rPr lang="zh-CN" altLang="en-US" dirty="0"/>
              <a:t>正电子累积环注入方案（不等周长）</a:t>
            </a:r>
          </a:p>
        </p:txBody>
      </p:sp>
      <p:pic>
        <p:nvPicPr>
          <p:cNvPr id="5" name="图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sp>
        <p:nvSpPr>
          <p:cNvPr id="6" name="内容占位符 1"/>
          <p:cNvSpPr txBox="1"/>
          <p:nvPr/>
        </p:nvSpPr>
        <p:spPr>
          <a:xfrm>
            <a:off x="410461" y="964109"/>
            <a:ext cx="4616375" cy="1689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4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黑体" panose="02010609060101010101" pitchFamily="49" charset="-122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-28448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ea typeface="微软雅黑" panose="020B0503020204020204" pitchFamily="34" charset="-122"/>
              </a:rPr>
              <a:t>考虑</a:t>
            </a:r>
            <a:r>
              <a:rPr lang="en-US" altLang="zh-CN" sz="2000" b="1" dirty="0">
                <a:ea typeface="微软雅黑" panose="020B0503020204020204" pitchFamily="34" charset="-122"/>
              </a:rPr>
              <a:t>DR</a:t>
            </a:r>
            <a:r>
              <a:rPr lang="zh-CN" altLang="en-US" sz="2000" b="1" dirty="0">
                <a:ea typeface="微软雅黑" panose="020B0503020204020204" pitchFamily="34" charset="-122"/>
              </a:rPr>
              <a:t>与</a:t>
            </a:r>
            <a:r>
              <a:rPr lang="en-US" altLang="zh-CN" sz="2000" b="1" dirty="0">
                <a:ea typeface="微软雅黑" panose="020B0503020204020204" pitchFamily="34" charset="-122"/>
              </a:rPr>
              <a:t>AR</a:t>
            </a:r>
            <a:r>
              <a:rPr lang="zh-CN" altLang="en-US" sz="2000" b="1" dirty="0">
                <a:ea typeface="微软雅黑" panose="020B0503020204020204" pitchFamily="34" charset="-122"/>
              </a:rPr>
              <a:t>周长尽可能接近：</a:t>
            </a:r>
            <a:endParaRPr lang="en-US" altLang="zh-CN" sz="2000" b="1" dirty="0">
              <a:ea typeface="微软雅黑" panose="020B0503020204020204" pitchFamily="34" charset="-12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ea typeface="微软雅黑" panose="020B0503020204020204" pitchFamily="34" charset="-122"/>
              </a:rPr>
              <a:t>阻尼环：</a:t>
            </a:r>
            <a:r>
              <a:rPr lang="en-US" altLang="zh-CN" sz="1600" dirty="0"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ea typeface="微软雅黑" panose="020B0503020204020204" pitchFamily="34" charset="-122"/>
              </a:rPr>
              <a:t>个束团，周长</a:t>
            </a:r>
            <a:r>
              <a:rPr lang="en-US" altLang="zh-CN" sz="1600" dirty="0">
                <a:ea typeface="微软雅黑" panose="020B0503020204020204" pitchFamily="34" charset="-122"/>
              </a:rPr>
              <a:t>144m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ea typeface="微软雅黑" panose="020B0503020204020204" pitchFamily="34" charset="-122"/>
              </a:rPr>
              <a:t>累积环：</a:t>
            </a:r>
            <a:r>
              <a:rPr lang="en-US" altLang="zh-CN" sz="1600" dirty="0"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ea typeface="微软雅黑" panose="020B0503020204020204" pitchFamily="34" charset="-122"/>
              </a:rPr>
              <a:t>个束团，周长</a:t>
            </a:r>
            <a:r>
              <a:rPr lang="en-US" altLang="zh-CN" sz="1600" dirty="0">
                <a:ea typeface="微软雅黑" panose="020B0503020204020204" pitchFamily="34" charset="-122"/>
              </a:rPr>
              <a:t>150m</a:t>
            </a:r>
          </a:p>
          <a:p>
            <a:pPr marL="2286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31923" y="883687"/>
            <a:ext cx="50463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累积环参数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注入发射度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X/Y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：    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25nmrad / 25nmrad</a:t>
            </a:r>
          </a:p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自然发射度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X/Y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：   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25nmrad /   2nmrad</a:t>
            </a:r>
          </a:p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横向阻尼时间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X/Y: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20ms</a:t>
            </a:r>
          </a:p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注入频率：             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90Hz</a:t>
            </a:r>
          </a:p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累积次数：             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次</a:t>
            </a: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内容占位符 1"/>
          <p:cNvSpPr txBox="1"/>
          <p:nvPr/>
        </p:nvSpPr>
        <p:spPr>
          <a:xfrm>
            <a:off x="208743" y="3405630"/>
            <a:ext cx="1087583" cy="365125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400" dirty="0"/>
              <a:t>第一次注入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148068" y="6211492"/>
            <a:ext cx="27639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48068" y="4648718"/>
            <a:ext cx="2763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02005" y="5826694"/>
            <a:ext cx="67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中心轨道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3099" y="4242037"/>
            <a:ext cx="67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切割磁铁</a:t>
            </a:r>
            <a:endParaRPr lang="en-US" altLang="zh-CN" dirty="0"/>
          </a:p>
          <a:p>
            <a:r>
              <a:rPr lang="en-US" altLang="zh-CN" sz="1200" dirty="0">
                <a:solidFill>
                  <a:srgbClr val="FF0000"/>
                </a:solidFill>
              </a:rPr>
              <a:t>L=2mm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166377" y="5888327"/>
            <a:ext cx="138546" cy="64633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361258" y="3354491"/>
            <a:ext cx="2337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</a:rPr>
              <a:t>3σ</a:t>
            </a:r>
            <a:r>
              <a:rPr lang="en-US" altLang="zh-CN" sz="1400" baseline="-25000" dirty="0">
                <a:latin typeface="Arial" panose="020B0604020202020204" pitchFamily="34" charset="0"/>
                <a:ea typeface="黑体" panose="02010609060101010101" pitchFamily="49" charset="-122"/>
              </a:rPr>
              <a:t>inj</a:t>
            </a:r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</a:rPr>
              <a:t>=1.06mm (βy=5.0m)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750739" y="4699956"/>
            <a:ext cx="0" cy="14457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87014" y="5276215"/>
            <a:ext cx="1186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</a:rPr>
              <a:t>L=7.32mm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228435" y="4328621"/>
            <a:ext cx="508084" cy="22527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2795377" y="4328621"/>
            <a:ext cx="580666" cy="23355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1750739" y="4320284"/>
            <a:ext cx="1044638" cy="7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315358" y="3916332"/>
            <a:ext cx="114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</a:rPr>
              <a:t>d=10.38mm</a:t>
            </a:r>
          </a:p>
        </p:txBody>
      </p:sp>
      <p:sp>
        <p:nvSpPr>
          <p:cNvPr id="21" name="椭圆 20"/>
          <p:cNvSpPr/>
          <p:nvPr/>
        </p:nvSpPr>
        <p:spPr>
          <a:xfrm>
            <a:off x="2171221" y="5897145"/>
            <a:ext cx="138546" cy="64633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1755583" y="4708774"/>
            <a:ext cx="0" cy="14457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363026" y="6210729"/>
            <a:ext cx="27639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363026" y="4647955"/>
            <a:ext cx="2763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686133" y="4294554"/>
            <a:ext cx="108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L=1.06mm</a:t>
            </a: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4554588" y="5036377"/>
            <a:ext cx="310537" cy="15743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4870758" y="5036377"/>
            <a:ext cx="798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5688491" y="5036377"/>
            <a:ext cx="410159" cy="15365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6559361" y="6049146"/>
            <a:ext cx="76456" cy="323165"/>
          </a:xfrm>
          <a:prstGeom prst="ellipse">
            <a:avLst/>
          </a:prstGeom>
          <a:solidFill>
            <a:schemeClr val="accent1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6676734" y="5435286"/>
            <a:ext cx="180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6766788" y="4668854"/>
            <a:ext cx="0" cy="7612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733064" y="4868838"/>
            <a:ext cx="108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L=3.56mm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307243" y="4699660"/>
            <a:ext cx="108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L=0.70mm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5506025" y="4303838"/>
            <a:ext cx="180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5332843" y="4686975"/>
            <a:ext cx="0" cy="3461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5471973" y="4761231"/>
            <a:ext cx="1154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</a:rPr>
              <a:t>d=6.62mm</a:t>
            </a:r>
          </a:p>
        </p:txBody>
      </p:sp>
      <p:sp>
        <p:nvSpPr>
          <p:cNvPr id="37" name="内容占位符 1"/>
          <p:cNvSpPr txBox="1"/>
          <p:nvPr/>
        </p:nvSpPr>
        <p:spPr>
          <a:xfrm>
            <a:off x="4166064" y="3423070"/>
            <a:ext cx="1087583" cy="3651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4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黑体" panose="02010609060101010101" pitchFamily="49" charset="-122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400" dirty="0"/>
              <a:t>第二次注入</a:t>
            </a: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6766788" y="5451643"/>
            <a:ext cx="2852" cy="7235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776401" y="5609990"/>
            <a:ext cx="108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L=3.76mm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560063" y="4308890"/>
            <a:ext cx="10875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L=1.06mm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221995" y="5251468"/>
            <a:ext cx="14731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</a:rPr>
              <a:t>3σ</a:t>
            </a:r>
            <a:r>
              <a:rPr lang="en-US" altLang="zh-CN" sz="1400" baseline="-25000" dirty="0">
                <a:latin typeface="Arial" panose="020B0604020202020204" pitchFamily="34" charset="0"/>
                <a:ea typeface="黑体" panose="02010609060101010101" pitchFamily="49" charset="-122"/>
              </a:rPr>
              <a:t>cir</a:t>
            </a:r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</a:rPr>
              <a:t>=0.66mm</a:t>
            </a:r>
          </a:p>
        </p:txBody>
      </p:sp>
      <p:sp>
        <p:nvSpPr>
          <p:cNvPr id="42" name="椭圆 41"/>
          <p:cNvSpPr/>
          <p:nvPr/>
        </p:nvSpPr>
        <p:spPr>
          <a:xfrm>
            <a:off x="5412380" y="4892373"/>
            <a:ext cx="76456" cy="323165"/>
          </a:xfrm>
          <a:prstGeom prst="ellipse">
            <a:avLst/>
          </a:prstGeom>
          <a:solidFill>
            <a:schemeClr val="accent1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8085140" y="6210729"/>
            <a:ext cx="27639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085140" y="4647955"/>
            <a:ext cx="2763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9332049" y="4303689"/>
            <a:ext cx="108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L=1.06mm</a:t>
            </a: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8276702" y="5385292"/>
            <a:ext cx="341591" cy="12254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8592872" y="5385292"/>
            <a:ext cx="798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9408247" y="5405176"/>
            <a:ext cx="412518" cy="11677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10303592" y="5883983"/>
            <a:ext cx="143748" cy="646330"/>
          </a:xfrm>
          <a:prstGeom prst="ellipse">
            <a:avLst/>
          </a:prstGeom>
          <a:solidFill>
            <a:schemeClr val="accent1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>
            <a:off x="10398848" y="5116442"/>
            <a:ext cx="180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10488902" y="4668854"/>
            <a:ext cx="0" cy="4596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10522956" y="4773221"/>
            <a:ext cx="108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L=1.06mm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029357" y="4699660"/>
            <a:ext cx="108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L=4.50mm</a:t>
            </a:r>
          </a:p>
        </p:txBody>
      </p:sp>
      <p:cxnSp>
        <p:nvCxnSpPr>
          <p:cNvPr id="54" name="直接箭头连接符 53"/>
          <p:cNvCxnSpPr/>
          <p:nvPr/>
        </p:nvCxnSpPr>
        <p:spPr>
          <a:xfrm>
            <a:off x="9054957" y="4686975"/>
            <a:ext cx="0" cy="7050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9172983" y="5084511"/>
            <a:ext cx="108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</a:rPr>
              <a:t>d=4.12mm</a:t>
            </a:r>
          </a:p>
        </p:txBody>
      </p:sp>
      <p:sp>
        <p:nvSpPr>
          <p:cNvPr id="56" name="内容占位符 1"/>
          <p:cNvSpPr txBox="1"/>
          <p:nvPr/>
        </p:nvSpPr>
        <p:spPr>
          <a:xfrm>
            <a:off x="7888178" y="3423070"/>
            <a:ext cx="1087583" cy="3651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4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黑体" panose="02010609060101010101" pitchFamily="49" charset="-122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400" dirty="0"/>
              <a:t>第三次注入</a:t>
            </a:r>
          </a:p>
        </p:txBody>
      </p:sp>
      <p:cxnSp>
        <p:nvCxnSpPr>
          <p:cNvPr id="57" name="直接箭头连接符 56"/>
          <p:cNvCxnSpPr/>
          <p:nvPr/>
        </p:nvCxnSpPr>
        <p:spPr>
          <a:xfrm>
            <a:off x="10491754" y="5128478"/>
            <a:ext cx="0" cy="10466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0498515" y="5609990"/>
            <a:ext cx="108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L=6.26mm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890739" y="5600384"/>
            <a:ext cx="142745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</a:rPr>
              <a:t>3σ</a:t>
            </a:r>
            <a:r>
              <a:rPr lang="en-US" altLang="zh-CN" sz="1400" baseline="-25000" dirty="0">
                <a:latin typeface="Arial" panose="020B0604020202020204" pitchFamily="34" charset="0"/>
                <a:ea typeface="黑体" panose="02010609060101010101" pitchFamily="49" charset="-122"/>
              </a:rPr>
              <a:t>cir</a:t>
            </a:r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</a:rPr>
              <a:t>=4.42mm</a:t>
            </a:r>
          </a:p>
        </p:txBody>
      </p:sp>
      <p:sp>
        <p:nvSpPr>
          <p:cNvPr id="60" name="椭圆 59"/>
          <p:cNvSpPr/>
          <p:nvPr/>
        </p:nvSpPr>
        <p:spPr>
          <a:xfrm>
            <a:off x="9144475" y="5056133"/>
            <a:ext cx="132290" cy="647820"/>
          </a:xfrm>
          <a:prstGeom prst="ellipse">
            <a:avLst/>
          </a:prstGeom>
          <a:solidFill>
            <a:schemeClr val="accent1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657580" y="2962959"/>
            <a:ext cx="3804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包络计算取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3σ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99%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），凸轨不留余量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6555251" y="5268520"/>
            <a:ext cx="76456" cy="323165"/>
          </a:xfrm>
          <a:prstGeom prst="ellipse">
            <a:avLst/>
          </a:prstGeom>
          <a:solidFill>
            <a:srgbClr val="FF0000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0331830" y="4966895"/>
            <a:ext cx="76456" cy="323165"/>
          </a:xfrm>
          <a:prstGeom prst="ellipse">
            <a:avLst/>
          </a:prstGeom>
          <a:solidFill>
            <a:srgbClr val="FF0000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箭头连接符 63"/>
          <p:cNvCxnSpPr/>
          <p:nvPr/>
        </p:nvCxnSpPr>
        <p:spPr>
          <a:xfrm>
            <a:off x="5594922" y="4301755"/>
            <a:ext cx="0" cy="3461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椭圆 64"/>
          <p:cNvSpPr/>
          <p:nvPr/>
        </p:nvSpPr>
        <p:spPr>
          <a:xfrm>
            <a:off x="5411309" y="4132971"/>
            <a:ext cx="76456" cy="323165"/>
          </a:xfrm>
          <a:prstGeom prst="ellipse">
            <a:avLst/>
          </a:prstGeom>
          <a:solidFill>
            <a:srgbClr val="FF0000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/>
          <p:cNvCxnSpPr/>
          <p:nvPr/>
        </p:nvCxnSpPr>
        <p:spPr>
          <a:xfrm>
            <a:off x="9229296" y="4294213"/>
            <a:ext cx="180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>
            <a:off x="9318193" y="4292130"/>
            <a:ext cx="0" cy="3461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椭圆 67"/>
          <p:cNvSpPr/>
          <p:nvPr/>
        </p:nvSpPr>
        <p:spPr>
          <a:xfrm>
            <a:off x="9134580" y="4123346"/>
            <a:ext cx="76456" cy="323165"/>
          </a:xfrm>
          <a:prstGeom prst="ellipse">
            <a:avLst/>
          </a:prstGeom>
          <a:solidFill>
            <a:srgbClr val="FF0000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连接符 68"/>
          <p:cNvCxnSpPr/>
          <p:nvPr/>
        </p:nvCxnSpPr>
        <p:spPr>
          <a:xfrm>
            <a:off x="2297068" y="4320528"/>
            <a:ext cx="180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2385965" y="4318445"/>
            <a:ext cx="0" cy="3461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>
          <a:xfrm>
            <a:off x="2202352" y="4149661"/>
            <a:ext cx="76456" cy="323165"/>
          </a:xfrm>
          <a:prstGeom prst="ellipse">
            <a:avLst/>
          </a:prstGeom>
          <a:solidFill>
            <a:srgbClr val="FF0000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5745016" y="2727199"/>
            <a:ext cx="644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第三次注入到引出之前所经过时间：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11.11*(3*4+1)=144.44ms</a:t>
            </a:r>
          </a:p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引出束流发射度： 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25nmrad / 2nmrad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3.2 </a:t>
            </a:r>
            <a:r>
              <a:rPr lang="zh-CN" altLang="en-US" dirty="0"/>
              <a:t>正电子累积环注入方案（不等周长）</a:t>
            </a:r>
          </a:p>
        </p:txBody>
      </p:sp>
      <p:pic>
        <p:nvPicPr>
          <p:cNvPr id="5" name="图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sp>
        <p:nvSpPr>
          <p:cNvPr id="8" name="内容占位符 1"/>
          <p:cNvSpPr txBox="1"/>
          <p:nvPr/>
        </p:nvSpPr>
        <p:spPr>
          <a:xfrm>
            <a:off x="410461" y="964109"/>
            <a:ext cx="4616375" cy="198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4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黑体" panose="02010609060101010101" pitchFamily="49" charset="-122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-28448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ea typeface="微软雅黑" panose="020B0503020204020204" pitchFamily="34" charset="-122"/>
              </a:rPr>
              <a:t>注入引出时序：</a:t>
            </a:r>
            <a:endParaRPr lang="en-US" altLang="zh-CN" sz="2000" b="1" dirty="0">
              <a:ea typeface="微软雅黑" panose="020B0503020204020204" pitchFamily="34" charset="-12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ea typeface="微软雅黑" panose="020B0503020204020204" pitchFamily="34" charset="-122"/>
              </a:rPr>
              <a:t>CR</a:t>
            </a:r>
            <a:r>
              <a:rPr lang="zh-CN" altLang="en-US" sz="1600" dirty="0">
                <a:ea typeface="微软雅黑" panose="020B0503020204020204" pitchFamily="34" charset="-122"/>
              </a:rPr>
              <a:t>束团间隔 </a:t>
            </a:r>
            <a:r>
              <a:rPr lang="en-US" altLang="zh-CN" sz="1600" dirty="0">
                <a:ea typeface="微软雅黑" panose="020B0503020204020204" pitchFamily="34" charset="-122"/>
              </a:rPr>
              <a:t>4 ns</a:t>
            </a:r>
            <a:r>
              <a:rPr lang="zh-CN" altLang="en-US" sz="1600" dirty="0">
                <a:ea typeface="微软雅黑" panose="020B0503020204020204" pitchFamily="34" charset="-122"/>
              </a:rPr>
              <a:t>（对应两个高频谐波），填充率</a:t>
            </a:r>
            <a:r>
              <a:rPr lang="en-US" altLang="zh-CN" sz="1600" dirty="0">
                <a:ea typeface="微软雅黑" panose="020B0503020204020204" pitchFamily="34" charset="-122"/>
              </a:rPr>
              <a:t>48%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ea typeface="微软雅黑" panose="020B0503020204020204" pitchFamily="34" charset="-122"/>
              </a:rPr>
              <a:t>CR</a:t>
            </a:r>
            <a:r>
              <a:rPr lang="zh-CN" altLang="en-US" sz="1600" dirty="0">
                <a:ea typeface="微软雅黑" panose="020B0503020204020204" pitchFamily="34" charset="-122"/>
              </a:rPr>
              <a:t>填充顺序无特殊要求</a:t>
            </a:r>
            <a:endParaRPr lang="en-US" altLang="zh-CN" sz="1600" dirty="0">
              <a:ea typeface="微软雅黑" panose="020B0503020204020204" pitchFamily="34" charset="-12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ea typeface="微软雅黑" panose="020B0503020204020204" pitchFamily="34" charset="-122"/>
              </a:rPr>
              <a:t>DR</a:t>
            </a:r>
            <a:r>
              <a:rPr lang="zh-CN" altLang="en-US" sz="1600" dirty="0"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ea typeface="微软雅黑" panose="020B0503020204020204" pitchFamily="34" charset="-122"/>
              </a:rPr>
              <a:t>AR</a:t>
            </a:r>
            <a:r>
              <a:rPr lang="zh-CN" altLang="en-US" sz="1600" dirty="0"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ea typeface="微软雅黑" panose="020B0503020204020204" pitchFamily="34" charset="-122"/>
              </a:rPr>
              <a:t>CR</a:t>
            </a:r>
            <a:r>
              <a:rPr lang="zh-CN" altLang="en-US" sz="1600" dirty="0">
                <a:ea typeface="微软雅黑" panose="020B0503020204020204" pitchFamily="34" charset="-122"/>
              </a:rPr>
              <a:t>匹配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10360" y="990827"/>
            <a:ext cx="54838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DR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周长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144m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周长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150m</a:t>
            </a:r>
          </a:p>
          <a:p>
            <a:pPr marL="685800" lvl="1" indent="-2286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DR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束团数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束团数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</a:p>
          <a:p>
            <a:pPr marL="685800" lvl="1" indent="-2286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DR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谐波数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240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谐波数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250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CR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谐波数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1434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46010" y="4166055"/>
            <a:ext cx="2503054" cy="2524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注入累积顺序：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64058" y="4166055"/>
            <a:ext cx="2503054" cy="2524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引出顺序：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</a:p>
          <a:p>
            <a:pPr marL="685800" lvl="1" indent="-2286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76419" y="3765945"/>
            <a:ext cx="2775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注入引出顺序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7066" y="2300569"/>
            <a:ext cx="2813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DR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注入引出顺序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16131" y="2782774"/>
            <a:ext cx="40622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注入顺序：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引出顺序：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4912" y="3880527"/>
            <a:ext cx="586812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主环注入顺序：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685800" lvl="1" indent="-2286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2*(688-1)</a:t>
            </a:r>
          </a:p>
          <a:p>
            <a:pPr marL="685800" lvl="1" indent="-2286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2*(688-1)</a:t>
            </a:r>
          </a:p>
          <a:p>
            <a:pPr marL="685800" lvl="1" indent="-2286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61181" y="3375202"/>
            <a:ext cx="2107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CR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注入顺序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4912" y="5558121"/>
            <a:ext cx="5301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主环按顺序填充全部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bucket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3.2 </a:t>
            </a:r>
            <a:r>
              <a:rPr lang="zh-CN" altLang="en-US" dirty="0"/>
              <a:t>正电子累积环注入方案（不等周长）</a:t>
            </a:r>
          </a:p>
        </p:txBody>
      </p:sp>
      <p:sp>
        <p:nvSpPr>
          <p:cNvPr id="5" name="内容占位符 1"/>
          <p:cNvSpPr txBox="1"/>
          <p:nvPr/>
        </p:nvSpPr>
        <p:spPr>
          <a:xfrm>
            <a:off x="410461" y="964110"/>
            <a:ext cx="7018153" cy="77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4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黑体" panose="02010609060101010101" pitchFamily="49" charset="-122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448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ea typeface="微软雅黑" panose="020B0503020204020204" pitchFamily="34" charset="-122"/>
              </a:rPr>
              <a:t>DR</a:t>
            </a:r>
            <a:r>
              <a:rPr lang="zh-CN" altLang="en-US" sz="2000" b="1" dirty="0"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ea typeface="微软雅黑" panose="020B0503020204020204" pitchFamily="34" charset="-122"/>
              </a:rPr>
              <a:t>AR</a:t>
            </a:r>
            <a:r>
              <a:rPr lang="zh-CN" altLang="en-US" sz="2000" b="1" dirty="0">
                <a:ea typeface="微软雅黑" panose="020B0503020204020204" pitchFamily="34" charset="-122"/>
              </a:rPr>
              <a:t>注入引出时序：</a:t>
            </a:r>
            <a:r>
              <a:rPr lang="zh-CN" altLang="en-US" sz="1600" dirty="0">
                <a:solidFill>
                  <a:srgbClr val="FF0000"/>
                </a:solidFill>
              </a:rPr>
              <a:t>（相对于参考时间 </a:t>
            </a:r>
            <a:r>
              <a:rPr lang="en-US" altLang="zh-CN" sz="1600" dirty="0" err="1">
                <a:solidFill>
                  <a:srgbClr val="FF0000"/>
                </a:solidFill>
              </a:rPr>
              <a:t>nT</a:t>
            </a:r>
            <a:r>
              <a:rPr lang="en-US" altLang="zh-CN" sz="1600" baseline="-25000" dirty="0" err="1">
                <a:solidFill>
                  <a:srgbClr val="FF0000"/>
                </a:solidFill>
              </a:rPr>
              <a:t>ref</a:t>
            </a:r>
            <a:r>
              <a:rPr lang="zh-CN" altLang="en-US" sz="1600" dirty="0">
                <a:solidFill>
                  <a:srgbClr val="FF0000"/>
                </a:solidFill>
              </a:rPr>
              <a:t>的偏差）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indent="-28448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endParaRPr lang="en-US" altLang="zh-CN" sz="2000" b="1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88572" y="925092"/>
            <a:ext cx="3348288" cy="679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DR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周长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144m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周长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150m</a:t>
            </a: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DR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束团数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束团数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058" y="1614100"/>
            <a:ext cx="5760000" cy="23231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462" y="3889695"/>
            <a:ext cx="5685538" cy="24538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0461" y="6357731"/>
            <a:ext cx="9817271" cy="37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注入引出均具有一定的周期性，周期为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72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，且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引出时间间隔相同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2115" y="1647830"/>
            <a:ext cx="5745340" cy="22719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1919" y="3889695"/>
            <a:ext cx="5685536" cy="2453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6102115" y="941989"/>
                <a:ext cx="2947133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𝑟𝑒𝑓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15" y="941989"/>
                <a:ext cx="2947133" cy="645561"/>
              </a:xfrm>
              <a:prstGeom prst="rect">
                <a:avLst/>
              </a:prstGeom>
              <a:blipFill rotWithShape="1">
                <a:blip r:embed="rId6"/>
                <a:stretch>
                  <a:fillRect l="-14" t="-44" r="17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zh-CN" altLang="en-US" dirty="0"/>
              <a:t>目录</a:t>
            </a:r>
          </a:p>
        </p:txBody>
      </p:sp>
      <p:pic>
        <p:nvPicPr>
          <p:cNvPr id="5" name="图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780859984"/>
              </p:ext>
            </p:extLst>
          </p:nvPr>
        </p:nvGraphicFramePr>
        <p:xfrm>
          <a:off x="2994243" y="1535167"/>
          <a:ext cx="6203513" cy="446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"/>
    </mc:Choice>
    <mc:Fallback xmlns="">
      <p:transition spd="slow" advTm="38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3.2 </a:t>
            </a:r>
            <a:r>
              <a:rPr lang="zh-CN" altLang="en-US" dirty="0"/>
              <a:t>正电子累积环注入方案（等周长）</a:t>
            </a:r>
          </a:p>
        </p:txBody>
      </p:sp>
      <p:sp>
        <p:nvSpPr>
          <p:cNvPr id="5" name="内容占位符 1"/>
          <p:cNvSpPr txBox="1"/>
          <p:nvPr/>
        </p:nvSpPr>
        <p:spPr>
          <a:xfrm>
            <a:off x="410461" y="964109"/>
            <a:ext cx="4616375" cy="16896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4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黑体" panose="02010609060101010101" pitchFamily="49" charset="-122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-28448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ea typeface="微软雅黑" panose="020B0503020204020204" pitchFamily="34" charset="-122"/>
              </a:rPr>
              <a:t>束团数与凸轨要求：</a:t>
            </a:r>
            <a:endParaRPr lang="en-US" altLang="zh-CN" sz="2000" b="1" dirty="0">
              <a:ea typeface="微软雅黑" panose="020B0503020204020204" pitchFamily="34" charset="-122"/>
            </a:endParaRPr>
          </a:p>
          <a:p>
            <a:pPr marL="742950" lvl="2" indent="-285750" defTabSz="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ea typeface="微软雅黑" panose="020B0503020204020204" pitchFamily="34" charset="-122"/>
              </a:rPr>
              <a:t>阻尼环：至少</a:t>
            </a:r>
            <a:r>
              <a:rPr lang="en-US" altLang="zh-CN" sz="1600" b="1" dirty="0">
                <a:solidFill>
                  <a:srgbClr val="FF0000"/>
                </a:solidFill>
                <a:ea typeface="微软雅黑" panose="020B0503020204020204" pitchFamily="34" charset="-122"/>
              </a:rPr>
              <a:t>6x2</a:t>
            </a:r>
            <a:r>
              <a:rPr lang="zh-CN" altLang="en-US" sz="1600" dirty="0">
                <a:ea typeface="微软雅黑" panose="020B0503020204020204" pitchFamily="34" charset="-122"/>
              </a:rPr>
              <a:t>个束团</a:t>
            </a:r>
            <a:r>
              <a:rPr lang="en-US" altLang="zh-CN" sz="1600" dirty="0">
                <a:ea typeface="微软雅黑" panose="020B0503020204020204" pitchFamily="34" charset="-122"/>
              </a:rPr>
              <a:t>(</a:t>
            </a:r>
            <a:r>
              <a:rPr lang="en-US" altLang="zh-CN" sz="1600" b="1" dirty="0">
                <a:solidFill>
                  <a:srgbClr val="FF00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a typeface="微软雅黑" panose="020B0503020204020204" pitchFamily="34" charset="-122"/>
              </a:rPr>
              <a:t>组</a:t>
            </a:r>
            <a:r>
              <a:rPr lang="zh-CN" altLang="en-US" sz="1600" dirty="0">
                <a:ea typeface="微软雅黑" panose="020B0503020204020204" pitchFamily="34" charset="-122"/>
              </a:rPr>
              <a:t>束团）</a:t>
            </a:r>
            <a:endParaRPr lang="en-US" altLang="zh-CN" sz="1600" dirty="0">
              <a:ea typeface="微软雅黑" panose="020B0503020204020204" pitchFamily="34" charset="-122"/>
            </a:endParaRPr>
          </a:p>
          <a:p>
            <a:pPr marL="742950" lvl="2" indent="-285750" defTabSz="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ea typeface="微软雅黑" panose="020B0503020204020204" pitchFamily="34" charset="-122"/>
              </a:rPr>
              <a:t>累积环：束团数与凸轨高度相互关联（不考虑谐波数和注入引出时序限制）</a:t>
            </a:r>
            <a:endParaRPr lang="en-US" altLang="zh-CN" sz="1600" dirty="0"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33294" y="2866620"/>
            <a:ext cx="8569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束团数</a:t>
            </a:r>
          </a:p>
        </p:txBody>
      </p:sp>
      <p:sp>
        <p:nvSpPr>
          <p:cNvPr id="7" name="箭头: 右 6"/>
          <p:cNvSpPr/>
          <p:nvPr/>
        </p:nvSpPr>
        <p:spPr>
          <a:xfrm>
            <a:off x="2303494" y="3011988"/>
            <a:ext cx="785975" cy="57898"/>
          </a:xfrm>
          <a:prstGeom prst="rightArrow">
            <a:avLst>
              <a:gd name="adj1" fmla="val 17534"/>
              <a:gd name="adj2" fmla="val 1619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43990" y="2788872"/>
            <a:ext cx="856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累积时发射度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59214" y="3971913"/>
            <a:ext cx="10264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凸轨高度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43990" y="4848088"/>
            <a:ext cx="856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注入后发射度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33294" y="4871889"/>
            <a:ext cx="856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阻尼所需时间</a:t>
            </a:r>
          </a:p>
        </p:txBody>
      </p:sp>
      <p:sp>
        <p:nvSpPr>
          <p:cNvPr id="12" name="箭头: 右 11"/>
          <p:cNvSpPr/>
          <p:nvPr/>
        </p:nvSpPr>
        <p:spPr>
          <a:xfrm rot="10800000">
            <a:off x="2338959" y="5135327"/>
            <a:ext cx="785975" cy="57898"/>
          </a:xfrm>
          <a:prstGeom prst="rightArrow">
            <a:avLst>
              <a:gd name="adj1" fmla="val 17534"/>
              <a:gd name="adj2" fmla="val 1619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箭头: 右 12"/>
          <p:cNvSpPr/>
          <p:nvPr/>
        </p:nvSpPr>
        <p:spPr>
          <a:xfrm rot="5400000">
            <a:off x="3351103" y="3646963"/>
            <a:ext cx="584777" cy="57900"/>
          </a:xfrm>
          <a:prstGeom prst="rightArrow">
            <a:avLst>
              <a:gd name="adj1" fmla="val 17534"/>
              <a:gd name="adj2" fmla="val 1619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箭头: 右 13"/>
          <p:cNvSpPr/>
          <p:nvPr/>
        </p:nvSpPr>
        <p:spPr>
          <a:xfrm rot="16200000">
            <a:off x="1031223" y="3998645"/>
            <a:ext cx="1610763" cy="57900"/>
          </a:xfrm>
          <a:prstGeom prst="rightArrow">
            <a:avLst>
              <a:gd name="adj1" fmla="val 17534"/>
              <a:gd name="adj2" fmla="val 1619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箭头: 右 14"/>
          <p:cNvSpPr/>
          <p:nvPr/>
        </p:nvSpPr>
        <p:spPr>
          <a:xfrm rot="5400000">
            <a:off x="3351101" y="4530873"/>
            <a:ext cx="584777" cy="57900"/>
          </a:xfrm>
          <a:prstGeom prst="rightArrow">
            <a:avLst>
              <a:gd name="adj1" fmla="val 17534"/>
              <a:gd name="adj2" fmla="val 1619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68031" y="2688909"/>
            <a:ext cx="8569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阻尼时间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30521" y="3952414"/>
            <a:ext cx="8569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注入频率</a:t>
            </a:r>
          </a:p>
        </p:txBody>
      </p:sp>
      <p:sp>
        <p:nvSpPr>
          <p:cNvPr id="18" name="内容占位符 1"/>
          <p:cNvSpPr txBox="1"/>
          <p:nvPr/>
        </p:nvSpPr>
        <p:spPr>
          <a:xfrm>
            <a:off x="490451" y="5610355"/>
            <a:ext cx="4616375" cy="100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4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黑体" panose="02010609060101010101" pitchFamily="49" charset="-122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与不等周长方案时相比</a:t>
            </a:r>
            <a:r>
              <a:rPr kumimoji="0" lang="zh-CN" alt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，由于注入顺序不同，同一个</a:t>
            </a:r>
            <a:r>
              <a:rPr kumimoji="0" lang="en-US" altLang="zh-CN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bucket</a:t>
            </a:r>
            <a:r>
              <a:rPr kumimoji="0" lang="zh-CN" alt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内两次注入束流的时间间隔不同，因此</a:t>
            </a:r>
            <a:r>
              <a:rPr kumimoji="0" lang="zh-CN" altLang="en-US" sz="1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对凸轨高度的要求不同</a:t>
            </a:r>
            <a:endParaRPr kumimoji="0" lang="en-US" altLang="zh-CN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4162" y="3123198"/>
            <a:ext cx="9819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自然发射度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44953" y="3616455"/>
            <a:ext cx="3347918" cy="2832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125000"/>
              </a:lnSpc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注入累积顺序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baseline="-250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212261" y="3616455"/>
            <a:ext cx="3347918" cy="2832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125000"/>
              </a:lnSpc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DR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注入引出顺序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baseline="-250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2n</a:t>
            </a:r>
            <a:r>
              <a:rPr lang="en-US" altLang="zh-CN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16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</a:p>
        </p:txBody>
      </p:sp>
      <p:graphicFrame>
        <p:nvGraphicFramePr>
          <p:cNvPr id="22" name="表格 4"/>
          <p:cNvGraphicFramePr>
            <a:graphicFrameLocks noGrp="1"/>
          </p:cNvGraphicFramePr>
          <p:nvPr/>
        </p:nvGraphicFramePr>
        <p:xfrm>
          <a:off x="5499109" y="1081975"/>
          <a:ext cx="51840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束团数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凸轨高度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en-US" altLang="zh-CN" sz="1600" dirty="0"/>
                        <a:t>(</a:t>
                      </a:r>
                      <a:r>
                        <a:rPr lang="zh-CN" altLang="en-US" sz="1600" dirty="0"/>
                        <a:t>最小值</a:t>
                      </a:r>
                      <a:r>
                        <a:rPr lang="en-US" altLang="zh-CN" sz="1600" dirty="0"/>
                        <a:t>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/>
                        <a:t>束团数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/>
                        <a:t>凸轨高度</a:t>
                      </a:r>
                      <a:endParaRPr lang="en-US" altLang="zh-CN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(</a:t>
                      </a:r>
                      <a:r>
                        <a:rPr lang="zh-CN" altLang="en-US" sz="1600" dirty="0"/>
                        <a:t>最小值</a:t>
                      </a:r>
                      <a:r>
                        <a:rPr lang="en-US" altLang="zh-CN" sz="1600" dirty="0"/>
                        <a:t>)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mm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2x2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9.18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2x6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8.28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2x3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8.58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2x7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8.28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2x4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8.38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2x8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8.28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2x5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8.38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2x9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8.28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" name="图片 2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dirty="0"/>
              <a:t>3.2 </a:t>
            </a:r>
            <a:r>
              <a:rPr lang="zh-CN" altLang="en-US" dirty="0"/>
              <a:t>正电子累积环注入方案（等周长）</a:t>
            </a:r>
          </a:p>
        </p:txBody>
      </p:sp>
      <p:pic>
        <p:nvPicPr>
          <p:cNvPr id="15" name="图片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sp>
        <p:nvSpPr>
          <p:cNvPr id="4" name="内容占位符 1"/>
          <p:cNvSpPr txBox="1"/>
          <p:nvPr/>
        </p:nvSpPr>
        <p:spPr>
          <a:xfrm>
            <a:off x="538096" y="904420"/>
            <a:ext cx="10610465" cy="45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4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黑体" panose="02010609060101010101" pitchFamily="49" charset="-122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Aft>
                <a:spcPts val="600"/>
              </a:spcAft>
              <a:buFont typeface="Wingdings" panose="05000000000000000000" charset="0"/>
              <a:buChar char="n"/>
              <a:defRPr/>
            </a:pPr>
            <a:r>
              <a:rPr lang="zh-CN" altLang="en-US" sz="2000" b="1" dirty="0">
                <a:ea typeface="微软雅黑" panose="020B0503020204020204" pitchFamily="34" charset="-122"/>
              </a:rPr>
              <a:t>注入引出时序：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902970" y="1362710"/>
            <a:ext cx="6558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DR、AR谐波数240，CR谐波数1434</a:t>
            </a: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CR连续填充，束流间隔 4 ns（对应两个高频谐波），填充率48%</a:t>
            </a:r>
            <a:endParaRPr lang="en-US" altLang="zh-CN" sz="16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07860" y="4222878"/>
            <a:ext cx="545376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0，2，4，6，8，10，12，14，16，……，2*(688-1)</a:t>
            </a: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0，2，4，6，8，10，12，14，16，……，2*(688-1)</a:t>
            </a: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2235" y="5231446"/>
            <a:ext cx="10907508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CR谐波数不能随意选择，需满足一定的约束条件。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可行的CR谐波数（对应AR谐波数240）：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1985" y="5523865"/>
            <a:ext cx="1107821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1202，1206，1214，1218，1222，1226，1234，1238，1242，1246，1254，1258，1262，1266，1274，1278，1282，1286，1294，1298，1302，1306，1314，1318，1322，1326，1334，1338，1342，1346，1354，1358，1362，1366，1374，1378，1382，1386，1394，1398，1402，1406，1414，1418，1422，1426，1434，1438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67619" y="1523614"/>
            <a:ext cx="4064051" cy="3122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fontAlgn="auto">
              <a:spcAft>
                <a:spcPts val="600"/>
              </a:spcAft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AR注入累积和引出（括号中）束团顺序：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1，    2，  3，   4，     5，  6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1，    2，  3，   4，     5，  6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1，    2，  3，   4，     5，  6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7，    8，  9，  10，    11， 12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7(1)， 8，  9，  10(2)， 11， 12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7(3)， 8，  9，  10(4)， 11， 12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1(5)， 2，  3，   4(6)，  5，  6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1(7)， 2，  3，   4(8)，  5，  6  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1(9)， 2，  3，   4(10)， 5，  6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7(11)，8，  9，  10(12)，11， 12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45988" y="1072556"/>
            <a:ext cx="2107312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AR</a:t>
            </a:r>
            <a:r>
              <a:rPr lang="zh-CN" altLang="en-US" b="1" dirty="0">
                <a:solidFill>
                  <a:srgbClr val="FF0000"/>
                </a:solidFill>
              </a:rPr>
              <a:t>注入引出顺序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0330" y="4478632"/>
            <a:ext cx="2107312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CR</a:t>
            </a:r>
            <a:r>
              <a:rPr lang="zh-CN" altLang="en-US" b="1" dirty="0">
                <a:solidFill>
                  <a:srgbClr val="FF0000"/>
                </a:solidFill>
              </a:rPr>
              <a:t>注入顺序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07860" y="2116882"/>
            <a:ext cx="4902251" cy="2138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fontAlgn="auto">
              <a:spcAft>
                <a:spcPts val="600"/>
              </a:spcAft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DR注入和引出（括号中）束团顺序：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1，   2，   3，    4，     5，     6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1(1)，2(2)，3(3)， 4(4)，  5(5)，  6(6)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1(1)，2(2)，3(3)， 4(4)，  5(5)，  6(6)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7(1)，8(2)，9(3)，10(4)， 11(5)， 12(6)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7(7)，8(8)，9(9)，10(10)，11(11)，12(12)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7(7)，8(8)，9(9)，10(10)，11(11)，12(12)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60330" y="2701742"/>
            <a:ext cx="2107312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DR</a:t>
            </a:r>
            <a:r>
              <a:rPr lang="zh-CN" altLang="en-US" b="1" dirty="0">
                <a:solidFill>
                  <a:srgbClr val="FF0000"/>
                </a:solidFill>
              </a:rPr>
              <a:t>注入顺序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712" y="1470911"/>
            <a:ext cx="5677281" cy="226119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3.2 </a:t>
            </a:r>
            <a:r>
              <a:rPr lang="zh-CN" altLang="en-US" dirty="0"/>
              <a:t>正电子累积环注入方案（等周长）</a:t>
            </a:r>
          </a:p>
        </p:txBody>
      </p:sp>
      <p:sp>
        <p:nvSpPr>
          <p:cNvPr id="5" name="内容占位符 1"/>
          <p:cNvSpPr txBox="1"/>
          <p:nvPr/>
        </p:nvSpPr>
        <p:spPr>
          <a:xfrm>
            <a:off x="410461" y="964110"/>
            <a:ext cx="10610465" cy="45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400" b="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黑体" panose="02010609060101010101" pitchFamily="49" charset="-122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448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ea typeface="微软雅黑" panose="020B0503020204020204" pitchFamily="34" charset="-122"/>
              </a:rPr>
              <a:t>CR</a:t>
            </a:r>
            <a:r>
              <a:rPr lang="zh-CN" altLang="en-US" sz="2000" b="1" dirty="0">
                <a:ea typeface="微软雅黑" panose="020B0503020204020204" pitchFamily="34" charset="-122"/>
              </a:rPr>
              <a:t>束团连续填充：</a:t>
            </a:r>
            <a:endParaRPr lang="en-US" altLang="zh-CN" sz="2000" b="1" dirty="0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42936" y="856685"/>
            <a:ext cx="5408796" cy="679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DR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周长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144m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，谐波数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240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，束团数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CR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谐波数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1434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5371" y="6230953"/>
            <a:ext cx="1020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中每个束团可以实现至少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133 </a:t>
            </a:r>
            <a:r>
              <a:rPr lang="en-US" altLang="zh-CN" sz="1600" dirty="0" err="1">
                <a:latin typeface="Arial" panose="020B0604020202020204" pitchFamily="34" charset="0"/>
                <a:ea typeface="微软雅黑" panose="020B0503020204020204" pitchFamily="34" charset="-122"/>
              </a:rPr>
              <a:t>ms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的阻尼，约为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3.6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倍阻尼时间（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37ms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），发射度降低约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1300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倍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DR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的注入序列严格周期性（周期为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18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次注入），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每次引出之间的时间间隔相同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2" y="3780741"/>
            <a:ext cx="5615874" cy="24015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1919" y="1470911"/>
            <a:ext cx="5677278" cy="2261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589" y="3780741"/>
            <a:ext cx="5615872" cy="2401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6878165" y="901008"/>
                <a:ext cx="2947133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𝑟𝑒𝑓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𝑀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3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𝑟𝑒𝑣</m:t>
                          </m:r>
                        </m:sub>
                      </m:sSub>
                    </m:oMath>
                  </m:oMathPara>
                </a14:m>
                <a:endPara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165" y="901008"/>
                <a:ext cx="2947133" cy="645561"/>
              </a:xfrm>
              <a:prstGeom prst="rect">
                <a:avLst/>
              </a:prstGeom>
              <a:blipFill rotWithShape="1">
                <a:blip r:embed="rId6"/>
                <a:stretch>
                  <a:fillRect l="-16" t="-90" r="20" b="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9487602" y="859291"/>
            <a:ext cx="2466496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M = 22938</a:t>
            </a:r>
          </a:p>
          <a:p>
            <a:pPr marL="285750" lvl="1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>
                <a:latin typeface="Arial" panose="020B0604020202020204" pitchFamily="34" charset="0"/>
                <a:ea typeface="微软雅黑" panose="020B0503020204020204" pitchFamily="34" charset="-122"/>
              </a:rPr>
              <a:t>Tref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 = 11.01 </a:t>
            </a:r>
            <a:r>
              <a:rPr lang="en-US" altLang="zh-CN" sz="1600" dirty="0" err="1">
                <a:latin typeface="Arial" panose="020B0604020202020204" pitchFamily="34" charset="0"/>
                <a:ea typeface="微软雅黑" panose="020B0503020204020204" pitchFamily="34" charset="-122"/>
              </a:rPr>
              <a:t>ms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31606" y="1497541"/>
            <a:ext cx="0" cy="4566399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3.2 </a:t>
            </a:r>
            <a:r>
              <a:rPr lang="zh-CN" altLang="en-US" dirty="0"/>
              <a:t>正电子累积环注入方案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233112" y="986028"/>
            <a:ext cx="11725776" cy="45569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/>
              <a:t>两种不同周长方案的对比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65544" y="1498430"/>
          <a:ext cx="10299404" cy="358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8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009">
                <a:tc>
                  <a:txBody>
                    <a:bodyPr/>
                    <a:lstStyle/>
                    <a:p>
                      <a:pPr algn="ctr"/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单位</a:t>
                      </a:r>
                      <a:endParaRPr lang="en-US" altLang="zh-CN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不等周长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等周长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DR</a:t>
                      </a:r>
                      <a:r>
                        <a:rPr lang="zh-CN" altLang="en-US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束团数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DR</a:t>
                      </a:r>
                      <a:r>
                        <a:rPr lang="zh-CN" altLang="en-US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谐波数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240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240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DR</a:t>
                      </a:r>
                      <a:r>
                        <a:rPr lang="zh-CN" altLang="en-US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环周长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144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144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AR</a:t>
                      </a:r>
                      <a:r>
                        <a:rPr lang="zh-CN" altLang="en-US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束团数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7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AR</a:t>
                      </a:r>
                      <a:r>
                        <a:rPr lang="zh-CN" altLang="en-US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谐波数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250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240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7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AR</a:t>
                      </a:r>
                      <a:r>
                        <a:rPr lang="zh-CN" altLang="en-US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环周长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150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144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7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DR Kicker</a:t>
                      </a:r>
                      <a:r>
                        <a:rPr lang="zh-CN" altLang="en-US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上升时间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ns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&lt;80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&lt;40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AR Kicker</a:t>
                      </a:r>
                      <a:r>
                        <a:rPr lang="zh-CN" altLang="en-US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上升时间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ns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&lt;100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&lt;40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7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AR </a:t>
                      </a:r>
                      <a:r>
                        <a:rPr lang="zh-CN" altLang="en-US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凸轨高度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mm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16.0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12.0</a:t>
                      </a:r>
                      <a:endParaRPr lang="zh-CN" altLang="en-US" sz="1600" baseline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内容占位符 3"/>
          <p:cNvSpPr txBox="1"/>
          <p:nvPr/>
        </p:nvSpPr>
        <p:spPr>
          <a:xfrm>
            <a:off x="1863437" y="5249432"/>
            <a:ext cx="7961046" cy="1422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不等周长方案：</a:t>
            </a:r>
            <a:r>
              <a:rPr lang="zh-CN" altLang="en-US" sz="2000" dirty="0"/>
              <a:t>对凸轨高度要求较高，对</a:t>
            </a:r>
            <a:r>
              <a:rPr lang="en-US" altLang="zh-CN" sz="2000" dirty="0"/>
              <a:t>kicker</a:t>
            </a:r>
            <a:r>
              <a:rPr lang="zh-CN" altLang="en-US" sz="2000" dirty="0"/>
              <a:t>上升时间要求较小</a:t>
            </a:r>
            <a:endParaRPr lang="en-US" altLang="zh-CN" sz="2000" dirty="0"/>
          </a:p>
          <a:p>
            <a:pPr algn="ctr">
              <a:lnSpc>
                <a:spcPct val="125000"/>
              </a:lnSpc>
            </a:pPr>
            <a:r>
              <a:rPr lang="zh-CN" altLang="en-US" sz="2000" dirty="0">
                <a:solidFill>
                  <a:srgbClr val="0000FF"/>
                </a:solidFill>
              </a:rPr>
              <a:t>等周长方案</a:t>
            </a:r>
            <a:r>
              <a:rPr lang="en-US" altLang="zh-CN" sz="2000" dirty="0">
                <a:solidFill>
                  <a:srgbClr val="0000FF"/>
                </a:solidFill>
              </a:rPr>
              <a:t>    </a:t>
            </a:r>
            <a:r>
              <a:rPr lang="zh-CN" altLang="en-US" sz="2000" dirty="0">
                <a:solidFill>
                  <a:srgbClr val="0000FF"/>
                </a:solidFill>
              </a:rPr>
              <a:t>：</a:t>
            </a:r>
            <a:r>
              <a:rPr lang="zh-CN" altLang="en-US" sz="2000" dirty="0"/>
              <a:t>对凸轨高度要求较小，对</a:t>
            </a:r>
            <a:r>
              <a:rPr lang="en-US" altLang="zh-CN" sz="2000" dirty="0"/>
              <a:t>kicker</a:t>
            </a:r>
            <a:r>
              <a:rPr lang="zh-CN" altLang="en-US" sz="2000" dirty="0"/>
              <a:t>上升时间要求较高</a:t>
            </a:r>
          </a:p>
          <a:p>
            <a:pPr algn="ctr">
              <a:lnSpc>
                <a:spcPct val="125000"/>
              </a:lnSpc>
            </a:pPr>
            <a:r>
              <a:rPr lang="zh-CN" altLang="en-US" sz="2000" dirty="0"/>
              <a:t>两种不同的注入方案均可实现主环内束团连续间隔 </a:t>
            </a:r>
            <a:r>
              <a:rPr lang="en-US" altLang="zh-CN" sz="2000" dirty="0"/>
              <a:t>4 ns </a:t>
            </a:r>
            <a:r>
              <a:rPr lang="zh-CN" altLang="en-US" sz="2000" dirty="0"/>
              <a:t>填充</a:t>
            </a:r>
          </a:p>
        </p:txBody>
      </p:sp>
      <p:pic>
        <p:nvPicPr>
          <p:cNvPr id="7" name="图片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D69BD-1161-8C63-9038-B28976332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29BACA5-B2D9-A2C3-05D3-7CFC5AC2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D332CA-E5C7-01A3-53AF-80821CDD60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zh-CN" altLang="en-US" dirty="0"/>
              <a:t>目录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65E37A-BBE3-BFAD-E1CF-3784C457E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A8B1D2E-B509-0DC1-D486-4889D8862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111464"/>
              </p:ext>
            </p:extLst>
          </p:nvPr>
        </p:nvGraphicFramePr>
        <p:xfrm>
          <a:off x="2994243" y="1535167"/>
          <a:ext cx="6203513" cy="446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99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"/>
    </mc:Choice>
    <mc:Fallback xmlns="">
      <p:transition spd="slow" advTm="38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4. </a:t>
            </a:r>
            <a:r>
              <a:rPr lang="zh-CN" altLang="en-US" dirty="0"/>
              <a:t>总结与下一步计划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663190" y="986027"/>
            <a:ext cx="11295697" cy="558489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/>
              <a:t>总结：</a:t>
            </a:r>
            <a:endParaRPr lang="en-US" altLang="zh-CN" sz="2000" dirty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000" b="0" dirty="0"/>
              <a:t>确定正电子制备环将</a:t>
            </a:r>
            <a:r>
              <a:rPr lang="zh-CN" altLang="en-US" sz="2000" dirty="0">
                <a:solidFill>
                  <a:srgbClr val="0000FF"/>
                </a:solidFill>
              </a:rPr>
              <a:t>面向兼容注入方案</a:t>
            </a:r>
            <a:r>
              <a:rPr lang="zh-CN" altLang="en-US" sz="2000" b="0" dirty="0"/>
              <a:t>进行物理设计（一期阻尼环</a:t>
            </a:r>
            <a:r>
              <a:rPr lang="en-US" altLang="zh-CN" sz="2000" b="0" dirty="0"/>
              <a:t>+</a:t>
            </a:r>
            <a:r>
              <a:rPr lang="zh-CN" altLang="en-US" sz="2000" b="0" dirty="0"/>
              <a:t>二期累积环）</a:t>
            </a:r>
            <a:endParaRPr lang="en-US" altLang="zh-CN" sz="2000" b="0" dirty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000" b="0" dirty="0"/>
              <a:t>初步完成</a:t>
            </a:r>
            <a:r>
              <a:rPr lang="zh-CN" altLang="en-US" sz="2000" dirty="0">
                <a:solidFill>
                  <a:srgbClr val="0000FF"/>
                </a:solidFill>
              </a:rPr>
              <a:t>阻尼环</a:t>
            </a:r>
            <a:r>
              <a:rPr lang="en-US" altLang="zh-CN" sz="2000" dirty="0">
                <a:solidFill>
                  <a:srgbClr val="0000FF"/>
                </a:solidFill>
              </a:rPr>
              <a:t>lattice</a:t>
            </a:r>
            <a:r>
              <a:rPr lang="zh-CN" altLang="en-US" sz="2000" dirty="0">
                <a:solidFill>
                  <a:srgbClr val="0000FF"/>
                </a:solidFill>
              </a:rPr>
              <a:t>设计与注入引出设计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000" b="0" dirty="0"/>
              <a:t>通过</a:t>
            </a:r>
            <a:r>
              <a:rPr lang="zh-CN" altLang="en-US" sz="2000" dirty="0">
                <a:solidFill>
                  <a:srgbClr val="0000FF"/>
                </a:solidFill>
              </a:rPr>
              <a:t>时序分析</a:t>
            </a:r>
            <a:r>
              <a:rPr lang="zh-CN" altLang="en-US" sz="2000" b="0" dirty="0"/>
              <a:t>明确了双环等周长与不等周长方案</a:t>
            </a:r>
            <a:r>
              <a:rPr lang="zh-CN" altLang="en-US" sz="2000" dirty="0">
                <a:solidFill>
                  <a:srgbClr val="0000FF"/>
                </a:solidFill>
              </a:rPr>
              <a:t>对环周长的要求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000" b="0" dirty="0"/>
              <a:t>当累积环采用与阻尼环完全相同的等周长方案时，可以实现阻尼目标</a:t>
            </a:r>
            <a:endParaRPr lang="en-US" altLang="zh-CN" sz="2000" b="0" dirty="0"/>
          </a:p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zh-CN" altLang="en-US" sz="2000" dirty="0"/>
              <a:t>下一步计划：</a:t>
            </a:r>
            <a:endParaRPr lang="en-US" altLang="zh-CN" sz="2000" dirty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zh-CN" altLang="en-US" sz="2000" b="0" dirty="0"/>
              <a:t>进行阻尼环</a:t>
            </a:r>
            <a:r>
              <a:rPr lang="zh-CN" altLang="en-US" sz="2000" dirty="0">
                <a:solidFill>
                  <a:srgbClr val="FF0000"/>
                </a:solidFill>
              </a:rPr>
              <a:t>闭轨校正与误差分析研究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zh-CN" altLang="en-US" sz="2000" b="0" dirty="0"/>
              <a:t>对比并确定累积环将采用的</a:t>
            </a:r>
            <a:r>
              <a:rPr lang="zh-CN" altLang="en-US" sz="2000" dirty="0">
                <a:solidFill>
                  <a:srgbClr val="FF0000"/>
                </a:solidFill>
              </a:rPr>
              <a:t>周长方案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zh-CN" altLang="en-US" sz="2000" b="0" dirty="0"/>
              <a:t>完成面向兼容注入方案的</a:t>
            </a:r>
            <a:r>
              <a:rPr lang="zh-CN" altLang="en-US" sz="2000" dirty="0">
                <a:solidFill>
                  <a:srgbClr val="FF0000"/>
                </a:solidFill>
              </a:rPr>
              <a:t>累积环光学设计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6065FF0A-BCC0-C87E-BEEE-9494D785CB83}"/>
              </a:ext>
            </a:extLst>
          </p:cNvPr>
          <p:cNvSpPr txBox="1">
            <a:spLocks/>
          </p:cNvSpPr>
          <p:nvPr/>
        </p:nvSpPr>
        <p:spPr>
          <a:xfrm>
            <a:off x="7391819" y="4131502"/>
            <a:ext cx="4567069" cy="19300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zh-CN" altLang="en-US" sz="4200" b="1" dirty="0">
                <a:solidFill>
                  <a:schemeClr val="accent1"/>
                </a:solidFill>
              </a:rPr>
              <a:t>谢谢各位老师！</a:t>
            </a:r>
            <a:endParaRPr lang="en-US" altLang="zh-CN" sz="4200" b="1" dirty="0">
              <a:solidFill>
                <a:schemeClr val="accent1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zh-CN" altLang="en-US" sz="4200" b="1" dirty="0">
                <a:solidFill>
                  <a:schemeClr val="accent1"/>
                </a:solidFill>
              </a:rPr>
              <a:t>欢迎批评指正！</a:t>
            </a:r>
            <a:endParaRPr lang="en-US" altLang="zh-CN" sz="4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C1889-E5EC-058C-D7B9-3727FE27B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EA71D3-73E7-FDA2-7856-3DC04019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75A040-D2D8-CC0F-8E28-DD10BBC7D5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zh-CN" altLang="en-US" dirty="0"/>
              <a:t>目录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A50BA2-039D-7F07-837C-C5D468C24B5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2746ED74-0734-CCA2-BB9E-4AE6966C9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112115"/>
              </p:ext>
            </p:extLst>
          </p:nvPr>
        </p:nvGraphicFramePr>
        <p:xfrm>
          <a:off x="2994243" y="1535167"/>
          <a:ext cx="6203513" cy="446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61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"/>
    </mc:Choice>
    <mc:Fallback xmlns="">
      <p:transition spd="slow" advTm="3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1. STCF</a:t>
            </a:r>
            <a:r>
              <a:rPr lang="zh-CN" altLang="en-US" dirty="0"/>
              <a:t>注入器正电子环设计方案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233112" y="822251"/>
            <a:ext cx="11725776" cy="5310909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/>
              <a:t>STCF</a:t>
            </a:r>
            <a:r>
              <a:rPr lang="zh-CN" altLang="en-US" sz="2000" b="1" dirty="0"/>
              <a:t>注入器需要向对撞环提供高品质正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负电子束流，维持对撞环内平均流强在</a:t>
            </a:r>
            <a:r>
              <a:rPr lang="en-US" altLang="zh-CN" sz="2000" b="1" dirty="0"/>
              <a:t>95%</a:t>
            </a:r>
            <a:r>
              <a:rPr lang="zh-CN" altLang="en-US" sz="2000" b="1" dirty="0"/>
              <a:t>以上</a:t>
            </a:r>
            <a:endParaRPr lang="en-US" altLang="zh-CN" sz="1600" b="1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800" b="0" dirty="0"/>
              <a:t>负电子束流由光阴极</a:t>
            </a:r>
            <a:r>
              <a:rPr lang="en-US" altLang="zh-CN" sz="1800" b="0" dirty="0"/>
              <a:t>/</a:t>
            </a:r>
            <a:r>
              <a:rPr lang="zh-CN" altLang="en-US" sz="1800" b="0" dirty="0"/>
              <a:t>热阴极枪产生，经过</a:t>
            </a:r>
            <a:r>
              <a:rPr lang="en-US" altLang="zh-CN" sz="1800" b="0" dirty="0"/>
              <a:t>Linac</a:t>
            </a:r>
            <a:r>
              <a:rPr lang="zh-CN" altLang="en-US" sz="1800" b="0" dirty="0"/>
              <a:t>加速后直接注入到对撞环</a:t>
            </a:r>
            <a:endParaRPr lang="en-US" altLang="zh-CN" sz="1800" b="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800" b="0" dirty="0"/>
              <a:t>正电子束流由电子束打靶产生，必须</a:t>
            </a:r>
            <a:r>
              <a:rPr lang="zh-CN" altLang="en-US" sz="1800" b="0" dirty="0">
                <a:solidFill>
                  <a:srgbClr val="FF0000"/>
                </a:solidFill>
              </a:rPr>
              <a:t>由正电子环</a:t>
            </a:r>
            <a:r>
              <a:rPr lang="zh-CN" altLang="en-US" sz="1800" b="0" dirty="0"/>
              <a:t>通过同步辐射阻尼</a:t>
            </a:r>
            <a:r>
              <a:rPr lang="zh-CN" altLang="en-US" sz="1800" b="0" dirty="0">
                <a:solidFill>
                  <a:srgbClr val="FF0000"/>
                </a:solidFill>
              </a:rPr>
              <a:t>降低发射度与能散</a:t>
            </a:r>
            <a:r>
              <a:rPr lang="zh-CN" altLang="en-US" sz="1800" b="0" dirty="0"/>
              <a:t>后才能满足对撞环需求</a:t>
            </a:r>
            <a:endParaRPr lang="en-US" altLang="zh-CN" sz="1800" b="0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/>
              <a:t>对撞环有两种注入方案选项：</a:t>
            </a:r>
            <a:r>
              <a:rPr lang="zh-CN" altLang="en-US" sz="2000" dirty="0">
                <a:solidFill>
                  <a:srgbClr val="0000FF"/>
                </a:solidFill>
              </a:rPr>
              <a:t>离轴注入</a:t>
            </a:r>
            <a:r>
              <a:rPr lang="zh-CN" altLang="en-US" sz="2000" dirty="0"/>
              <a:t>与</a:t>
            </a:r>
            <a:r>
              <a:rPr lang="zh-CN" altLang="en-US" sz="2000" dirty="0">
                <a:solidFill>
                  <a:srgbClr val="0000FF"/>
                </a:solidFill>
              </a:rPr>
              <a:t>置换注入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450420" y="2255189"/>
          <a:ext cx="5651359" cy="446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主要参数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离轴注入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置换注入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单位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对撞环注入正电子束团电荷量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1.5</a:t>
                      </a:r>
                      <a:endParaRPr lang="zh-CN" sz="1400" b="1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8.5</a:t>
                      </a:r>
                      <a:endParaRPr lang="zh-CN" sz="1400" b="1" kern="1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kern="0" baseline="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nC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对撞环注入束团能量</a:t>
                      </a:r>
                      <a:r>
                        <a:rPr lang="en-US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标称能量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1.0-3.5/2.0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1.0-3.5/2.0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kern="0" baseline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GeV</a:t>
                      </a:r>
                      <a:endParaRPr lang="zh-CN" sz="1400" kern="100" baseline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对撞环注入正电子束团几何发射度（</a:t>
                      </a:r>
                      <a:r>
                        <a:rPr lang="en-US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X/Y</a:t>
                      </a: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≤6/2</a:t>
                      </a:r>
                      <a:endParaRPr lang="zh-CN" sz="1400" b="1" kern="1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≤30/10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kern="0" baseline="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nm·rad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对撞环注入正电子束团重复频率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30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30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Hz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正电子制备环类型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400" b="1" kern="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阻尼环</a:t>
                      </a:r>
                      <a:endParaRPr lang="zh-CN" sz="1400" b="1" kern="100" baseline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400" b="1" kern="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累积环</a:t>
                      </a:r>
                      <a:endParaRPr lang="zh-CN" sz="1400" b="1" kern="100" baseline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 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制备环入口束团电荷量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1.5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2.9</a:t>
                      </a:r>
                      <a:endParaRPr lang="zh-CN" sz="1400" b="1" kern="1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kern="0" baseline="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nC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altLang="en-US" sz="1400" b="1" kern="0" baseline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制备环</a:t>
                      </a:r>
                      <a:r>
                        <a:rPr lang="zh-CN" altLang="zh-CN" sz="1400" b="1" kern="0" baseline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注入正电子束团</a:t>
                      </a:r>
                      <a:r>
                        <a:rPr lang="zh-CN" alt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重复频率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CN" sz="1400" b="1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CN" sz="1400" b="1" kern="1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zh-CN" sz="1400" b="1" kern="1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CN" sz="1400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Hz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制备环入口发射度（</a:t>
                      </a:r>
                      <a:r>
                        <a:rPr lang="en-US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X&amp;Y, 4RMS</a:t>
                      </a: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≤1400</a:t>
                      </a:r>
                      <a:endParaRPr lang="zh-CN" sz="1400" b="1" kern="100" baseline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≤1400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kern="0" baseline="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nm·rad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制备环引出发射度（</a:t>
                      </a:r>
                      <a:r>
                        <a:rPr lang="en-US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X/Y, RMS</a:t>
                      </a: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≤11/0.2</a:t>
                      </a:r>
                      <a:endParaRPr lang="zh-CN" sz="1400" b="1" kern="1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≤30/10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kern="0" baseline="0" dirty="0" err="1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nm·rad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400" kern="0" baseline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制备环高频频率</a:t>
                      </a:r>
                      <a:endParaRPr lang="zh-CN" sz="1400" kern="100" baseline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499.7</a:t>
                      </a:r>
                      <a:endParaRPr lang="zh-CN" sz="1400" b="1" kern="100" baseline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499.7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MHz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制备环束团个数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6 (12)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 (12) 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 </a:t>
                      </a:r>
                      <a:endParaRPr lang="zh-CN" sz="1400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84658"/>
              </p:ext>
            </p:extLst>
          </p:nvPr>
        </p:nvGraphicFramePr>
        <p:xfrm>
          <a:off x="376002" y="2484980"/>
          <a:ext cx="5820226" cy="4240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6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4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离轴注入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置换注入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400" b="1" kern="0" baseline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方案</a:t>
                      </a: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建造</a:t>
                      </a:r>
                      <a:r>
                        <a:rPr lang="zh-CN" altLang="en-US" sz="1400" b="1" kern="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正电子阻尼环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，每次向对撞环中补充约</a:t>
                      </a:r>
                      <a:r>
                        <a:rPr lang="en-US" altLang="zh-CN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1.5 </a:t>
                      </a:r>
                      <a:r>
                        <a:rPr lang="en-US" altLang="zh-CN" sz="1400" b="1" kern="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nC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正</a:t>
                      </a:r>
                      <a:r>
                        <a:rPr lang="en-US" altLang="zh-CN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负电子束</a:t>
                      </a: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建造</a:t>
                      </a:r>
                      <a:r>
                        <a:rPr lang="zh-CN" altLang="en-US" sz="1400" b="1" kern="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正电子累积环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，每次替换对撞环中原有正</a:t>
                      </a:r>
                      <a:r>
                        <a:rPr lang="en-US" altLang="zh-CN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负电子束（</a:t>
                      </a:r>
                      <a:r>
                        <a:rPr lang="en-US" altLang="zh-CN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8.5 </a:t>
                      </a:r>
                      <a:r>
                        <a:rPr lang="en-US" altLang="zh-CN" sz="1400" b="1" kern="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nC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en-US" altLang="zh-CN" sz="1400" b="1" kern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275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优点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束流利用率高</a:t>
                      </a:r>
                      <a:endParaRPr lang="en-US" altLang="zh-CN" sz="1400" b="1" kern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indent="0" algn="l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2. 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对正电子环之前</a:t>
                      </a:r>
                      <a:r>
                        <a:rPr lang="en-US" altLang="zh-CN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Linac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要求低（</a:t>
                      </a:r>
                      <a:r>
                        <a:rPr lang="en-US" altLang="zh-CN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30 Hz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1" kern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indent="0" algn="l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3. 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正电子制备环（阻尼环）设计难度与硬件要求较低</a:t>
                      </a:r>
                      <a:endParaRPr lang="zh-CN" sz="1400" b="1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altLang="zh-CN" sz="1400" b="1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zh-CN" altLang="en-US" sz="1400" b="1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注入的效率高</a:t>
                      </a:r>
                      <a:endParaRPr lang="en-US" altLang="zh-CN" sz="1400" b="1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altLang="zh-CN" sz="1400" b="1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zh-CN" altLang="en-US" sz="1400" b="1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可以较好地抑制由于注入引入的实验本底噪声</a:t>
                      </a:r>
                      <a:endParaRPr lang="zh-CN" sz="1400" b="1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093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缺点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对撞环</a:t>
                      </a:r>
                      <a:r>
                        <a:rPr lang="zh-CN" altLang="en-US" sz="1400" b="1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注入的效率差</a:t>
                      </a:r>
                      <a:endParaRPr lang="en-US" altLang="zh-CN" sz="1400" b="1" kern="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altLang="zh-CN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2. </a:t>
                      </a:r>
                      <a:r>
                        <a:rPr lang="zh-CN" alt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会给对撞实验引入较大的本底噪声</a:t>
                      </a:r>
                      <a:endParaRPr lang="zh-CN" sz="14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61" marR="679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束流利用率低</a:t>
                      </a:r>
                      <a:endParaRPr lang="en-US" altLang="zh-CN" sz="1400" b="1" kern="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对正电子环之前</a:t>
                      </a:r>
                      <a:r>
                        <a:rPr lang="en-US" altLang="zh-CN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Linac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要求高（</a:t>
                      </a:r>
                      <a:r>
                        <a:rPr lang="en-US" altLang="zh-CN" sz="1400" b="1" kern="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90 Hz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，需</a:t>
                      </a:r>
                      <a:r>
                        <a:rPr lang="en-US" altLang="zh-CN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次累积才能实现</a:t>
                      </a:r>
                      <a:r>
                        <a:rPr lang="en-US" altLang="zh-CN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8.5 </a:t>
                      </a:r>
                      <a:r>
                        <a:rPr lang="en-US" altLang="zh-CN" sz="1400" b="1" kern="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nC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电荷量）</a:t>
                      </a:r>
                      <a:endParaRPr lang="en-US" altLang="zh-CN" sz="1400" b="1" kern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3. </a:t>
                      </a:r>
                      <a:r>
                        <a:rPr lang="zh-CN" altLang="en-US" sz="1400" b="1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正电子制备环（累积环）设计难度与硬件要求高</a:t>
                      </a:r>
                      <a:endParaRPr lang="en-US" altLang="zh-CN" sz="1400" b="1" kern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67961" marR="6796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图片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41"/>
    </mc:Choice>
    <mc:Fallback xmlns="">
      <p:transition spd="slow" advTm="5744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1. STCF</a:t>
            </a:r>
            <a:r>
              <a:rPr lang="zh-CN" altLang="en-US" dirty="0"/>
              <a:t>注入器正电子环设计方案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233112" y="850591"/>
            <a:ext cx="8017753" cy="249797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/>
              <a:t>较难在一个光学方案中同时实现离轴注入与置换注入对应阻尼目标</a:t>
            </a:r>
            <a:endParaRPr lang="en-US" altLang="zh-CN" sz="2000" b="1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/>
              <a:t>2023.12-2024.12</a:t>
            </a:r>
            <a:r>
              <a:rPr lang="zh-CN" altLang="en-US" sz="2000" b="1" dirty="0"/>
              <a:t>：分别设计了用于</a:t>
            </a:r>
            <a:r>
              <a:rPr lang="zh-CN" altLang="en-US" sz="2000" b="1" dirty="0">
                <a:solidFill>
                  <a:srgbClr val="0000FF"/>
                </a:solidFill>
              </a:rPr>
              <a:t>离轴注入的阻尼环</a:t>
            </a:r>
            <a:r>
              <a:rPr lang="zh-CN" altLang="en-US" sz="2000" b="1" dirty="0"/>
              <a:t>与用于</a:t>
            </a:r>
            <a:r>
              <a:rPr lang="zh-CN" altLang="en-US" sz="2000" b="1" dirty="0">
                <a:solidFill>
                  <a:srgbClr val="0000FF"/>
                </a:solidFill>
              </a:rPr>
              <a:t>置换注入的累积环</a:t>
            </a:r>
            <a:r>
              <a:rPr lang="zh-CN" altLang="en-US" sz="2000" b="1" dirty="0"/>
              <a:t>，</a:t>
            </a:r>
            <a:r>
              <a:rPr lang="zh-CN" altLang="en-US" sz="2000" b="1" dirty="0">
                <a:solidFill>
                  <a:srgbClr val="FF0000"/>
                </a:solidFill>
              </a:rPr>
              <a:t>均能实现设计目标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10287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阻尼环为单圈注入，对动力学孔径、硬件要求均较低</a:t>
            </a:r>
            <a:endParaRPr lang="en-US" altLang="zh-CN" sz="1600" b="0" dirty="0"/>
          </a:p>
          <a:p>
            <a:pPr marL="10287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1600" b="0" dirty="0"/>
              <a:t>累积环中需进行</a:t>
            </a:r>
            <a:r>
              <a:rPr lang="en-US" altLang="zh-CN" sz="1600" b="0" dirty="0"/>
              <a:t>3</a:t>
            </a:r>
            <a:r>
              <a:rPr lang="zh-CN" altLang="en-US" sz="1600" b="0" dirty="0"/>
              <a:t>次累积，且注入发射度非常大</a:t>
            </a:r>
            <a:r>
              <a:rPr lang="en-US" altLang="zh-CN" sz="1600" b="0" dirty="0"/>
              <a:t>(1400 nm·rad, 4RMS)</a:t>
            </a:r>
            <a:r>
              <a:rPr lang="zh-CN" altLang="en-US" sz="1600" b="0" dirty="0"/>
              <a:t>，对</a:t>
            </a:r>
            <a:r>
              <a:rPr lang="zh-CN" altLang="en-US" sz="1600" b="0" dirty="0">
                <a:solidFill>
                  <a:srgbClr val="FF0000"/>
                </a:solidFill>
              </a:rPr>
              <a:t>动力学孔径</a:t>
            </a:r>
            <a:r>
              <a:rPr lang="zh-CN" altLang="en-US" sz="1600" b="0" dirty="0"/>
              <a:t>、</a:t>
            </a:r>
            <a:r>
              <a:rPr lang="en-US" altLang="zh-CN" sz="1600" b="0" dirty="0">
                <a:solidFill>
                  <a:srgbClr val="FF0000"/>
                </a:solidFill>
              </a:rPr>
              <a:t>kicker</a:t>
            </a:r>
            <a:r>
              <a:rPr lang="zh-CN" altLang="en-US" sz="1600" b="0" dirty="0">
                <a:solidFill>
                  <a:srgbClr val="FF0000"/>
                </a:solidFill>
              </a:rPr>
              <a:t>等硬件</a:t>
            </a:r>
            <a:r>
              <a:rPr lang="zh-CN" altLang="en-US" sz="1600" b="0" dirty="0"/>
              <a:t>要求很高</a:t>
            </a:r>
            <a:endParaRPr lang="en-US" altLang="zh-CN" sz="1600" b="0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/>
              <a:t>2025.01</a:t>
            </a:r>
            <a:r>
              <a:rPr lang="zh-CN" altLang="en-US" sz="2000" b="1" dirty="0"/>
              <a:t>：新提出“阻尼环给累积环供束”的双环</a:t>
            </a:r>
            <a:r>
              <a:rPr lang="zh-CN" altLang="en-US" sz="2000" b="1" dirty="0">
                <a:solidFill>
                  <a:srgbClr val="FF0000"/>
                </a:solidFill>
              </a:rPr>
              <a:t>兼容注入方案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1" y="5332109"/>
            <a:ext cx="5084445" cy="1481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2" y="3686338"/>
            <a:ext cx="5084445" cy="13030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03" y="4170265"/>
            <a:ext cx="6155222" cy="22753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06326" y="3322322"/>
            <a:ext cx="416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离轴注入布局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(1.5 </a:t>
            </a:r>
            <a:r>
              <a:rPr lang="en-US" altLang="zh-CN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nc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en-US" altLang="zh-CN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ε</a:t>
            </a:r>
            <a:r>
              <a:rPr lang="en-US" altLang="zh-CN" baseline="-25000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&lt;11 nm·rad)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325" y="5101736"/>
            <a:ext cx="432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置换注入布局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(8.5 </a:t>
            </a:r>
            <a:r>
              <a:rPr lang="en-US" altLang="zh-CN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nc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en-US" altLang="zh-CN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εx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&lt;30 nm·rad)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27132" y="3336216"/>
            <a:ext cx="5337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兼容注入方案布局（离轴注入、置换注入均可实现）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(1.5 </a:t>
            </a:r>
            <a:r>
              <a:rPr lang="en-US" altLang="zh-CN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nc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,</a:t>
            </a:r>
            <a:r>
              <a:rPr lang="en-US" altLang="zh-CN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εx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&lt;11 nm·rad) +</a:t>
            </a:r>
          </a:p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(8.5 </a:t>
            </a:r>
            <a:r>
              <a:rPr lang="en-US" altLang="zh-CN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nc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,</a:t>
            </a:r>
            <a:r>
              <a:rPr lang="en-US" altLang="zh-CN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εx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&lt;30 nm·rad)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6326" y="3322322"/>
            <a:ext cx="5486400" cy="16670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6326" y="5093792"/>
            <a:ext cx="5486400" cy="17197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723863" y="3322322"/>
            <a:ext cx="6368902" cy="34912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10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6612" y="825412"/>
            <a:ext cx="3244850" cy="24187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1418554" y="1228699"/>
            <a:ext cx="773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rPr>
              <a:t>阻尼时间</a:t>
            </a:r>
            <a:r>
              <a:rPr lang="zh-CN" altLang="en-US" sz="1600" dirty="0">
                <a:ea typeface="微软雅黑" panose="020B0503020204020204" pitchFamily="34" charset="-122"/>
              </a:rPr>
              <a:t>与</a:t>
            </a:r>
            <a:r>
              <a:rPr lang="zh-CN" altLang="en-US" sz="1600" dirty="0">
                <a:solidFill>
                  <a:srgbClr val="FF0000"/>
                </a:solidFill>
                <a:ea typeface="微软雅黑" panose="020B0503020204020204" pitchFamily="34" charset="-122"/>
              </a:rPr>
              <a:t>自然发射度</a:t>
            </a:r>
            <a:r>
              <a:rPr lang="zh-CN" altLang="en-US" sz="1600" dirty="0">
                <a:ea typeface="微软雅黑" panose="020B0503020204020204" pitchFamily="34" charset="-122"/>
              </a:rPr>
              <a:t>关系</a:t>
            </a:r>
          </a:p>
        </p:txBody>
      </p:sp>
      <p:pic>
        <p:nvPicPr>
          <p:cNvPr id="16" name="图片 1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6"/>
    </mc:Choice>
    <mc:Fallback xmlns="">
      <p:transition spd="slow" advTm="3475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02E61-FF25-CC0D-BBE5-F81222130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E02B15E-02A8-0A6D-82CF-E97F939D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4240CC-86F1-4950-3AF7-5F22A2E76D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zh-CN" altLang="en-US" dirty="0"/>
              <a:t>目录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CA53B1-A20D-ED42-9B79-12A9144BEA8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85E03484-A450-1272-DEB8-8159E53C6D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254436"/>
              </p:ext>
            </p:extLst>
          </p:nvPr>
        </p:nvGraphicFramePr>
        <p:xfrm>
          <a:off x="2994243" y="1535167"/>
          <a:ext cx="6203513" cy="446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20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"/>
    </mc:Choice>
    <mc:Fallback xmlns="">
      <p:transition spd="slow" advTm="38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2.1 </a:t>
            </a:r>
            <a:r>
              <a:rPr lang="zh-CN" altLang="en-US" dirty="0"/>
              <a:t>正电子阻尼环光学设计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233112" y="986028"/>
            <a:ext cx="7075000" cy="336093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/>
              <a:t>V0</a:t>
            </a:r>
            <a:r>
              <a:rPr lang="zh-CN" altLang="en-US" sz="2000" dirty="0"/>
              <a:t>版本</a:t>
            </a:r>
            <a:r>
              <a:rPr lang="en-US" altLang="zh-CN" sz="2000" dirty="0"/>
              <a:t>——</a:t>
            </a:r>
            <a:r>
              <a:rPr lang="zh-CN" altLang="en-US" sz="2000" dirty="0"/>
              <a:t>基于反向二极磁铁（</a:t>
            </a:r>
            <a:r>
              <a:rPr lang="en-US" altLang="zh-CN" sz="2000" dirty="0"/>
              <a:t>Reverse Bend</a:t>
            </a:r>
            <a:r>
              <a:rPr lang="zh-CN" altLang="en-US" sz="2000" dirty="0"/>
              <a:t>）方案</a:t>
            </a:r>
            <a:endParaRPr lang="en-US" altLang="zh-CN" sz="2000" dirty="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altLang="zh-CN" sz="1800" b="0" dirty="0"/>
              <a:t>Reverse Bend</a:t>
            </a:r>
            <a:r>
              <a:rPr lang="zh-CN" altLang="en-US" sz="1800" b="0" dirty="0"/>
              <a:t>是</a:t>
            </a:r>
            <a:r>
              <a:rPr lang="en-US" altLang="zh-CN" sz="1800" b="0" dirty="0"/>
              <a:t>2005</a:t>
            </a:r>
            <a:r>
              <a:rPr lang="zh-CN" altLang="en-US" sz="1800" b="0" dirty="0"/>
              <a:t>年</a:t>
            </a:r>
            <a:r>
              <a:rPr lang="en-US" altLang="zh-CN" sz="1800" b="0" dirty="0"/>
              <a:t>KEK</a:t>
            </a:r>
            <a:r>
              <a:rPr lang="zh-CN" altLang="en-US" sz="1800" b="0" dirty="0"/>
              <a:t>为了降低阻尼环动量压缩因子、增加动力学孔径所提出的一种方案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altLang="zh-CN" sz="1800" b="0" dirty="0"/>
              <a:t>CERN</a:t>
            </a:r>
            <a:r>
              <a:rPr lang="zh-CN" altLang="en-US" sz="1800" b="0" dirty="0"/>
              <a:t>在</a:t>
            </a:r>
            <a:r>
              <a:rPr lang="en-US" altLang="zh-CN" sz="1800" b="0" dirty="0"/>
              <a:t>1989</a:t>
            </a:r>
            <a:r>
              <a:rPr lang="zh-CN" altLang="en-US" sz="1800" b="0" dirty="0"/>
              <a:t>年为</a:t>
            </a:r>
            <a:r>
              <a:rPr lang="en-US" altLang="zh-CN" sz="1800" b="0" dirty="0"/>
              <a:t>CLIC DR</a:t>
            </a:r>
            <a:r>
              <a:rPr lang="zh-CN" altLang="en-US" sz="1800" b="0" dirty="0"/>
              <a:t>设计也提出过一种降低发射度的</a:t>
            </a:r>
            <a:r>
              <a:rPr lang="en-US" altLang="zh-CN" sz="1800" b="0" dirty="0"/>
              <a:t>Reverse Bend</a:t>
            </a:r>
            <a:r>
              <a:rPr lang="zh-CN" altLang="en-US" sz="1800" b="0" dirty="0"/>
              <a:t>方案（难以自由调整相移）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zh-CN" altLang="en-US" sz="1800" b="0" dirty="0"/>
              <a:t>为了增加同步辐射能量，</a:t>
            </a:r>
            <a:r>
              <a:rPr lang="en-US" altLang="zh-CN" sz="1800" b="0" dirty="0"/>
              <a:t>BINP</a:t>
            </a:r>
            <a:r>
              <a:rPr lang="zh-CN" altLang="en-US" sz="1800" b="0" dirty="0"/>
              <a:t>、</a:t>
            </a:r>
            <a:r>
              <a:rPr lang="en-US" altLang="zh-CN" sz="1800" b="0" dirty="0"/>
              <a:t>MIT</a:t>
            </a:r>
            <a:r>
              <a:rPr lang="zh-CN" altLang="en-US" sz="1800" b="0" dirty="0"/>
              <a:t>、</a:t>
            </a:r>
            <a:r>
              <a:rPr lang="en-US" altLang="zh-CN" sz="1800" b="0" dirty="0"/>
              <a:t>BNL</a:t>
            </a:r>
            <a:r>
              <a:rPr lang="zh-CN" altLang="en-US" sz="1800" b="0" dirty="0"/>
              <a:t>、</a:t>
            </a:r>
            <a:r>
              <a:rPr lang="en-US" altLang="zh-CN" sz="1800" b="0" dirty="0"/>
              <a:t>DESY</a:t>
            </a:r>
            <a:r>
              <a:rPr lang="zh-CN" altLang="en-US" sz="1800" b="0" dirty="0"/>
              <a:t>为</a:t>
            </a:r>
            <a:r>
              <a:rPr lang="en-US" altLang="zh-CN" sz="1800" b="0" dirty="0"/>
              <a:t>EIC</a:t>
            </a:r>
            <a:r>
              <a:rPr lang="zh-CN" altLang="en-US" sz="1800" b="0" dirty="0"/>
              <a:t>设计提出一种</a:t>
            </a:r>
            <a:r>
              <a:rPr lang="en-US" altLang="zh-CN" sz="1800" b="0" dirty="0" err="1"/>
              <a:t>Superbend</a:t>
            </a:r>
            <a:r>
              <a:rPr lang="zh-CN" altLang="en-US" sz="1800" b="0" dirty="0"/>
              <a:t>方案（适用于二极磁铁较长的装置）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0000FF"/>
                </a:solidFill>
              </a:rPr>
              <a:t>CEPC</a:t>
            </a:r>
            <a:r>
              <a:rPr lang="zh-CN" altLang="en-US" sz="1800" dirty="0">
                <a:solidFill>
                  <a:srgbClr val="0000FF"/>
                </a:solidFill>
              </a:rPr>
              <a:t>与</a:t>
            </a:r>
            <a:r>
              <a:rPr lang="en-US" altLang="zh-CN" sz="1800" dirty="0">
                <a:solidFill>
                  <a:srgbClr val="0000FF"/>
                </a:solidFill>
              </a:rPr>
              <a:t>S-KEKB</a:t>
            </a:r>
            <a:r>
              <a:rPr lang="zh-CN" altLang="en-US" sz="1800" dirty="0">
                <a:solidFill>
                  <a:srgbClr val="0000FF"/>
                </a:solidFill>
              </a:rPr>
              <a:t>均采用</a:t>
            </a:r>
            <a:r>
              <a:rPr lang="en-US" altLang="zh-CN" sz="1800" dirty="0">
                <a:solidFill>
                  <a:srgbClr val="0000FF"/>
                </a:solidFill>
              </a:rPr>
              <a:t>Reverse Bend</a:t>
            </a:r>
            <a:r>
              <a:rPr lang="zh-CN" altLang="en-US" sz="1800" dirty="0">
                <a:solidFill>
                  <a:srgbClr val="0000FF"/>
                </a:solidFill>
              </a:rPr>
              <a:t>方案</a:t>
            </a:r>
            <a:r>
              <a:rPr lang="zh-CN" altLang="en-US" sz="1800" b="0" dirty="0"/>
              <a:t>来增加同步辐射能量，从而降低阻尼时间</a:t>
            </a:r>
          </a:p>
        </p:txBody>
      </p:sp>
      <p:pic>
        <p:nvPicPr>
          <p:cNvPr id="5" name="图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512" y="986028"/>
            <a:ext cx="4256037" cy="556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72723" y="1498641"/>
            <a:ext cx="3144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Reverse Bend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(KEK@2005)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529" y="2039796"/>
            <a:ext cx="3531959" cy="66404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761688" y="2703843"/>
            <a:ext cx="3415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Reverse Bend (CERN@1989)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111" y="3179011"/>
            <a:ext cx="3600313" cy="78934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707320" y="3885059"/>
            <a:ext cx="3600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Superbend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(BINP, BNL…@2003)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9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114" y="4346967"/>
            <a:ext cx="3067908" cy="245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9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3627" y="4346967"/>
            <a:ext cx="3041650" cy="241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9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4882" y="4360227"/>
            <a:ext cx="3041650" cy="241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95" descr="图表, 折线图&#10;&#10;描述已自动生成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17396" y="4674402"/>
            <a:ext cx="2488461" cy="204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7509252502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74" y="1652782"/>
            <a:ext cx="2862056" cy="2264714"/>
          </a:xfrm>
          <a:prstGeom prst="rect">
            <a:avLst/>
          </a:prstGeom>
        </p:spPr>
      </p:pic>
      <p:pic>
        <p:nvPicPr>
          <p:cNvPr id="11" name="图片 10" descr="17509252762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804" y="1733749"/>
            <a:ext cx="3010452" cy="232892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altLang="zh-CN" dirty="0"/>
              <a:t>2.1 </a:t>
            </a:r>
            <a:r>
              <a:rPr lang="zh-CN" altLang="en-US" dirty="0"/>
              <a:t>正电子阻尼环光学设计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233112" y="986028"/>
            <a:ext cx="11725776" cy="348936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/>
              <a:t>V1</a:t>
            </a:r>
            <a:r>
              <a:rPr lang="zh-CN" altLang="en-US" sz="2000" dirty="0"/>
              <a:t>版本</a:t>
            </a:r>
            <a:r>
              <a:rPr lang="en-US" altLang="zh-CN" sz="2000" dirty="0"/>
              <a:t>——</a:t>
            </a:r>
            <a:r>
              <a:rPr lang="zh-CN" altLang="en-US" sz="2000" dirty="0"/>
              <a:t>基于常规</a:t>
            </a:r>
            <a:r>
              <a:rPr lang="en-US" altLang="zh-CN" sz="2000" dirty="0"/>
              <a:t>FODO</a:t>
            </a:r>
            <a:r>
              <a:rPr lang="zh-CN" altLang="en-US" sz="2000" dirty="0"/>
              <a:t>方案</a:t>
            </a:r>
            <a:endParaRPr lang="en-US" altLang="zh-CN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800" b="0" dirty="0"/>
              <a:t>相比于</a:t>
            </a:r>
            <a:r>
              <a:rPr lang="en-US" altLang="zh-CN" sz="1800" b="0" dirty="0"/>
              <a:t>Reverse Bend</a:t>
            </a:r>
            <a:r>
              <a:rPr lang="zh-CN" altLang="en-US" sz="1800" b="0" dirty="0"/>
              <a:t>方案，</a:t>
            </a:r>
            <a:r>
              <a:rPr lang="zh-CN" altLang="en-US" sz="1800" dirty="0">
                <a:solidFill>
                  <a:srgbClr val="0000FF"/>
                </a:solidFill>
              </a:rPr>
              <a:t>常规</a:t>
            </a:r>
            <a:r>
              <a:rPr lang="en-US" altLang="zh-CN" sz="1800" dirty="0">
                <a:solidFill>
                  <a:srgbClr val="0000FF"/>
                </a:solidFill>
              </a:rPr>
              <a:t>FODO</a:t>
            </a:r>
            <a:r>
              <a:rPr lang="zh-CN" altLang="en-US" sz="1800" dirty="0">
                <a:solidFill>
                  <a:srgbClr val="0000FF"/>
                </a:solidFill>
              </a:rPr>
              <a:t>方案可以实现更大的动力学孔径</a:t>
            </a:r>
            <a:r>
              <a:rPr lang="zh-CN" altLang="en-US" sz="1800" b="0" dirty="0"/>
              <a:t>（水平、垂直方向为原来的</a:t>
            </a:r>
            <a:r>
              <a:rPr lang="en-US" altLang="zh-CN" sz="1800" b="0" dirty="0"/>
              <a:t>2</a:t>
            </a:r>
            <a:r>
              <a:rPr lang="zh-CN" altLang="en-US" sz="1800" b="0" dirty="0"/>
              <a:t>倍以上）</a:t>
            </a:r>
            <a:endParaRPr lang="en-US" altLang="zh-CN" sz="18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18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18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18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18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18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800" b="0" dirty="0"/>
              <a:t>尽管阻尼时间有所增加（水平：</a:t>
            </a:r>
            <a:r>
              <a:rPr lang="en-US" altLang="zh-CN" sz="1800" b="0" dirty="0"/>
              <a:t>28.6 </a:t>
            </a:r>
            <a:r>
              <a:rPr lang="en-US" altLang="zh-CN" sz="1800" b="0" dirty="0" err="1"/>
              <a:t>ms</a:t>
            </a:r>
            <a:r>
              <a:rPr lang="zh-CN" altLang="en-US" sz="1800" b="0" dirty="0"/>
              <a:t>➡</a:t>
            </a:r>
            <a:r>
              <a:rPr lang="en-US" altLang="zh-CN" sz="1800" b="0" dirty="0"/>
              <a:t>39.5 </a:t>
            </a:r>
            <a:r>
              <a:rPr lang="en-US" altLang="zh-CN" sz="1800" b="0" dirty="0" err="1"/>
              <a:t>ms</a:t>
            </a:r>
            <a:r>
              <a:rPr lang="zh-CN" altLang="en-US" sz="1800" b="0" dirty="0"/>
              <a:t>），但</a:t>
            </a:r>
            <a:r>
              <a:rPr lang="zh-CN" altLang="en-US" sz="1800" dirty="0">
                <a:solidFill>
                  <a:srgbClr val="0000FF"/>
                </a:solidFill>
              </a:rPr>
              <a:t>仍能满足对撞环需求</a:t>
            </a:r>
          </a:p>
        </p:txBody>
      </p:sp>
      <p:pic>
        <p:nvPicPr>
          <p:cNvPr id="5" name="图片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pic>
        <p:nvPicPr>
          <p:cNvPr id="8" name="图片 7" descr="17509251822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793" y="4379878"/>
            <a:ext cx="3147179" cy="24268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5899" y="5286544"/>
            <a:ext cx="2575422" cy="3693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5899" y="5761994"/>
            <a:ext cx="2736467" cy="61934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43322" y="4390107"/>
          <a:ext cx="4954461" cy="2328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2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2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注入束流</a:t>
                      </a:r>
                      <a:endParaRPr lang="en-US" altLang="zh-CN" sz="12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发射度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引出</a:t>
                      </a:r>
                      <a:endParaRPr lang="en-US" altLang="zh-CN" sz="12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发射度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自然</a:t>
                      </a:r>
                      <a:endParaRPr lang="en-US" altLang="zh-CN" sz="12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发射度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阻尼时间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阻尼至引出发射度所需时间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所需存储束团数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nm·rad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nm·rad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nm·rad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2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10.589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62.39459418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10.589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70.81031775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2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10.589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85.77642924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2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10.589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132.6483831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2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10.589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145.8164009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2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10.589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158.5023776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2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10.589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204.1571674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5286699" y="4631335"/>
                <a:ext cx="30338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注入</a:t>
                </a:r>
                <a:r>
                  <a:rPr lang="en-US" altLang="zh-CN" sz="1600" dirty="0"/>
                  <a:t>\</a:t>
                </a:r>
                <a:r>
                  <a:rPr lang="zh-CN" altLang="en-US" sz="1600" dirty="0"/>
                  <a:t>引出</a:t>
                </a:r>
                <a:r>
                  <a:rPr lang="en-US" altLang="zh-CN" sz="1600" dirty="0"/>
                  <a:t>\</a:t>
                </a:r>
                <a:r>
                  <a:rPr lang="zh-CN" altLang="en-US" sz="1600" dirty="0"/>
                  <a:t>自然发射度</a:t>
                </a:r>
                <a:r>
                  <a:rPr lang="en-US" altLang="zh-CN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600" dirty="0"/>
                  <a:t>\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1600" dirty="0"/>
                  <a:t>\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𝑛𝑎𝑡</m:t>
                        </m:r>
                      </m:sub>
                    </m:sSub>
                  </m:oMath>
                </a14:m>
                <a:r>
                  <a:rPr lang="en-US" altLang="zh-CN" sz="1600" dirty="0"/>
                  <a:t>)</a:t>
                </a:r>
                <a:r>
                  <a:rPr lang="zh-CN" altLang="en-US" sz="1600" dirty="0"/>
                  <a:t>与阻尼</a:t>
                </a:r>
                <a:r>
                  <a:rPr lang="en-US" altLang="zh-CN" sz="1600" dirty="0"/>
                  <a:t>\</a:t>
                </a:r>
                <a:r>
                  <a:rPr lang="zh-CN" altLang="en-US" sz="1600" dirty="0"/>
                  <a:t>储存时间</a:t>
                </a:r>
                <a:r>
                  <a:rPr lang="en-US" altLang="zh-CN" sz="1600" dirty="0"/>
                  <a:t>(τ\t)</a:t>
                </a:r>
                <a:r>
                  <a:rPr lang="zh-CN" altLang="en-US" sz="1600" dirty="0"/>
                  <a:t>的关系</a:t>
                </a: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699" y="4631335"/>
                <a:ext cx="3033823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11" t="-48" r="4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5286699" y="4518683"/>
            <a:ext cx="3147179" cy="21900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Figure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4615" y="1759155"/>
            <a:ext cx="3706509" cy="22246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314-A2A3-4123-AB0C-DD7768E90F2B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2.1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正电子阻尼环设计参数</a:t>
            </a: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4"/>
          </p:nvPr>
        </p:nvGraphicFramePr>
        <p:xfrm>
          <a:off x="461054" y="935665"/>
          <a:ext cx="5365587" cy="5785802"/>
        </p:xfrm>
        <a:graphic>
          <a:graphicData uri="http://schemas.openxmlformats.org/drawingml/2006/table">
            <a:tbl>
              <a:tblPr firstRow="1" firstCol="1" bandRow="1"/>
              <a:tblGrid>
                <a:gridCol w="2929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1" kern="1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参数 </a:t>
                      </a:r>
                      <a:r>
                        <a:rPr lang="en-US" altLang="zh-CN" sz="1200" b="1" kern="1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(v0)</a:t>
                      </a:r>
                      <a:endParaRPr lang="zh-CN" altLang="zh-CN" sz="1200" b="1" kern="100" baseline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1" kern="100" baseline="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数值</a:t>
                      </a:r>
                      <a:endParaRPr lang="zh-CN" altLang="zh-CN" sz="12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能量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(GeV)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1.0</a:t>
                      </a:r>
                      <a:endParaRPr lang="zh-CN" sz="1200" b="1" kern="120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周长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(m)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149.896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束团数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最大电荷量</a:t>
                      </a:r>
                      <a:r>
                        <a:rPr lang="en-US" altLang="zh-CN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束团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2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nC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1.5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最大流强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(mA)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15</a:t>
                      </a:r>
                      <a:endParaRPr lang="zh-CN" sz="1200" b="1" kern="120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zh-CN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弧区相移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x/y (deg)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90 / 90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二极铁弯转半径 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4.456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二极铁强度 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(T)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0.749</a:t>
                      </a:r>
                      <a:endParaRPr lang="zh-CN" sz="1200" b="1" kern="120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反向二极铁系数 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0.3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zh-CN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单圈同步辐射能损</a:t>
                      </a:r>
                      <a:r>
                        <a:rPr lang="en-US" altLang="zh-CN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(keV)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35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zh-CN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阻尼时间</a:t>
                      </a:r>
                      <a:r>
                        <a:rPr lang="en-US" altLang="zh-CN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x/y/z (</a:t>
                      </a:r>
                      <a:r>
                        <a:rPr lang="en-US" sz="1200" b="1" kern="12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28.8 / 28.6 / 14.2</a:t>
                      </a:r>
                      <a:endParaRPr lang="zh-CN" sz="1200" b="1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zh-CN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储存时间</a:t>
                      </a:r>
                      <a:r>
                        <a:rPr lang="en-US" altLang="zh-CN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2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166.7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自然发射度 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x/y (</a:t>
                      </a:r>
                      <a:r>
                        <a:rPr lang="en-US" altLang="zh-CN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RMS, 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nm·rad)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8.25 / 0.1</a:t>
                      </a:r>
                      <a:endParaRPr lang="zh-CN" sz="1200" b="1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注入发射度 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x/y (</a:t>
                      </a:r>
                      <a:r>
                        <a:rPr lang="en-US" altLang="zh-CN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RMS, 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nm·rad)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350 / 350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引出发射度 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x/y (</a:t>
                      </a:r>
                      <a:r>
                        <a:rPr lang="en-US" altLang="zh-CN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RMS, 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nm·rad)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8.26 / 0.2</a:t>
                      </a:r>
                      <a:endParaRPr lang="zh-CN" sz="1200" b="1" kern="120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zh-CN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自然相对能散</a:t>
                      </a:r>
                      <a:r>
                        <a:rPr lang="en-US" altLang="zh-CN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(%)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0.031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动量压缩因子</a:t>
                      </a:r>
                      <a:endParaRPr lang="zh-CN" altLang="zh-CN" sz="12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0.0064</a:t>
                      </a:r>
                      <a:endParaRPr lang="zh-CN" sz="1200" b="1" kern="120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高频腔频率</a:t>
                      </a:r>
                      <a:r>
                        <a:rPr lang="en-US" sz="1200" b="1" kern="1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(MHz)</a:t>
                      </a:r>
                      <a:endParaRPr lang="zh-CN" sz="1200" b="1" kern="100" baseline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499.7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高频腔电压</a:t>
                      </a:r>
                      <a:r>
                        <a:rPr lang="en-US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(MV)</a:t>
                      </a:r>
                      <a:endParaRPr lang="zh-CN" sz="12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0.2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谐波数</a:t>
                      </a:r>
                      <a:endParaRPr lang="zh-CN" sz="1200" b="1" kern="100" baseline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250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29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自然</a:t>
                      </a:r>
                      <a:r>
                        <a:rPr lang="zh-CN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色品</a:t>
                      </a:r>
                      <a:r>
                        <a:rPr lang="en-US" sz="1200" b="1" kern="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x/y</a:t>
                      </a:r>
                      <a:endParaRPr lang="zh-CN" sz="1200" b="1" kern="100" baseline="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-15.0 / -15.3</a:t>
                      </a:r>
                      <a:endParaRPr lang="zh-CN" sz="1200" b="1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5" name="图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50562" b="32072"/>
          <a:stretch>
            <a:fillRect/>
          </a:stretch>
        </p:blipFill>
        <p:spPr bwMode="auto">
          <a:xfrm>
            <a:off x="10681052" y="51234"/>
            <a:ext cx="1397704" cy="646330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365360" y="935665"/>
          <a:ext cx="5181598" cy="5785794"/>
        </p:xfrm>
        <a:graphic>
          <a:graphicData uri="http://schemas.openxmlformats.org/drawingml/2006/table">
            <a:tbl>
              <a:tblPr firstRow="1" firstCol="1" bandRow="1"/>
              <a:tblGrid>
                <a:gridCol w="2806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参数 </a:t>
                      </a:r>
                      <a:r>
                        <a:rPr lang="en-US" altLang="zh-CN" sz="12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(v1)</a:t>
                      </a:r>
                      <a:endParaRPr lang="zh-CN" sz="12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1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数值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能量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(GeV)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周长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(m)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144.00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束团数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最大电荷量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束团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nC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200" b="1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弧区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FODO</a:t>
                      </a: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结构相移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x/y</a:t>
                      </a: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60/60</a:t>
                      </a:r>
                      <a:endParaRPr lang="zh-CN" sz="1200" b="1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二极铁弯转半径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(m)</a:t>
                      </a:r>
                      <a:endParaRPr lang="zh-CN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200" b="1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3.438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zh-CN" alt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二极铁强度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(T)</a:t>
                      </a:r>
                      <a:endParaRPr lang="zh-CN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200" b="1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0.969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单圈同步辐射能损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(keV)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25.733</a:t>
                      </a:r>
                      <a:endParaRPr lang="zh-CN" sz="1200" b="1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阻尼时间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x/y/z(</a:t>
                      </a:r>
                      <a:r>
                        <a:rPr lang="en-US" sz="1200" b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39.49/37.33/18.17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储存时间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水平自然发射度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RMS,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nm·rad)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10.589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4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水平注入发射度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RMS,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nm·rad)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350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水平引出发射度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2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RMS,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nm·rad)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10.6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0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动量压缩因子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9.044</a:t>
                      </a: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sz="1200" b="1" kern="100" baseline="300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-3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高频腔频率</a:t>
                      </a: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(MHz)</a:t>
                      </a:r>
                      <a:endParaRPr lang="zh-CN" sz="1200" b="1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499.7</a:t>
                      </a:r>
                      <a:endParaRPr lang="zh-CN" sz="1200" b="1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高频腔电压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(MV)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谐波数</a:t>
                      </a:r>
                      <a:endParaRPr lang="zh-CN" sz="1200" b="1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240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自然</a:t>
                      </a: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色品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x/y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-11.863/-13.050</a:t>
                      </a:r>
                      <a:endParaRPr lang="zh-CN" sz="1200" b="1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9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工作点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x/y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10.302/11.274</a:t>
                      </a:r>
                      <a:endParaRPr lang="zh-CN" sz="12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微软雅黑"/>
        <a:ea typeface="微软雅黑"/>
        <a:cs typeface=""/>
      </a:majorFont>
      <a:minorFont>
        <a:latin typeface="微软雅黑"/>
        <a:ea typeface="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95</TotalTime>
  <Words>3901</Words>
  <Application>Microsoft Office PowerPoint</Application>
  <PresentationFormat>宽屏</PresentationFormat>
  <Paragraphs>694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黑体</vt:lpstr>
      <vt:lpstr>宋体</vt:lpstr>
      <vt:lpstr>微软雅黑</vt:lpstr>
      <vt:lpstr>Arial</vt:lpstr>
      <vt:lpstr>Cambria Math</vt:lpstr>
      <vt:lpstr>Freestyle Script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铭轩 常</dc:creator>
  <cp:lastModifiedBy>铭轩 常</cp:lastModifiedBy>
  <cp:revision>154</cp:revision>
  <dcterms:created xsi:type="dcterms:W3CDTF">2019-11-13T01:40:00Z</dcterms:created>
  <dcterms:modified xsi:type="dcterms:W3CDTF">2025-07-03T14:28:05Z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6C18F3092F4F43C284C8A2351768511E_12</vt:lpwstr>
  </property>
  <property fmtid="{D5CDD505-2E9C-101B-9397-08002B2CF9AE}" pid="3" name="KSOProductBuildVer">
    <vt:lpwstr>2052-12.1.0.21915</vt:lpwstr>
  </property>
</Properties>
</file>