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9">
  <p:sldMasterIdLst>
    <p:sldMasterId id="2147483648" r:id="rId1"/>
  </p:sldMasterIdLst>
  <p:notesMasterIdLst>
    <p:notesMasterId r:id="rId27"/>
  </p:notesMasterIdLst>
  <p:sldIdLst>
    <p:sldId id="256" r:id="rId2"/>
    <p:sldId id="620" r:id="rId3"/>
    <p:sldId id="1879" r:id="rId4"/>
    <p:sldId id="1954" r:id="rId5"/>
    <p:sldId id="1892" r:id="rId6"/>
    <p:sldId id="1950" r:id="rId7"/>
    <p:sldId id="1939" r:id="rId8"/>
    <p:sldId id="1940" r:id="rId9"/>
    <p:sldId id="1941" r:id="rId10"/>
    <p:sldId id="1945" r:id="rId11"/>
    <p:sldId id="1946" r:id="rId12"/>
    <p:sldId id="1916" r:id="rId13"/>
    <p:sldId id="1961" r:id="rId14"/>
    <p:sldId id="1962" r:id="rId15"/>
    <p:sldId id="1951" r:id="rId16"/>
    <p:sldId id="1955" r:id="rId17"/>
    <p:sldId id="1956" r:id="rId18"/>
    <p:sldId id="1957" r:id="rId19"/>
    <p:sldId id="1958" r:id="rId20"/>
    <p:sldId id="1959" r:id="rId21"/>
    <p:sldId id="1960" r:id="rId22"/>
    <p:sldId id="1963" r:id="rId23"/>
    <p:sldId id="1952" r:id="rId24"/>
    <p:sldId id="1935" r:id="rId25"/>
    <p:sldId id="703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9"/>
    <a:srgbClr val="4B4B4B"/>
    <a:srgbClr val="CC00FF"/>
    <a:srgbClr val="3333FF"/>
    <a:srgbClr val="01559F"/>
    <a:srgbClr val="F6F9ED"/>
    <a:srgbClr val="E7FFFA"/>
    <a:srgbClr val="FEF6F0"/>
    <a:srgbClr val="00FF99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93" autoAdjust="0"/>
    <p:restoredTop sz="94660"/>
  </p:normalViewPr>
  <p:slideViewPr>
    <p:cSldViewPr showGuides="1">
      <p:cViewPr varScale="1">
        <p:scale>
          <a:sx n="65" d="100"/>
          <a:sy n="65" d="100"/>
        </p:scale>
        <p:origin x="26" y="28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cord\record%20we\WeChat%20Files\zal58561257\FileStorage\File\2025-06\e5108447de0fead0281de21b7a8dd25e_b1c14f9b9305aebc8fd1adfb19e1edcb_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/>
              <a:t>轴向磁场分布</a:t>
            </a:r>
          </a:p>
        </c:rich>
      </c:tx>
      <c:layout>
        <c:manualLayout>
          <c:xMode val="edge"/>
          <c:yMode val="edge"/>
          <c:x val="0.39444444444444443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2791776027996496E-2"/>
          <c:y val="9.840296004666084E-2"/>
          <c:w val="0.87131933508311465"/>
          <c:h val="0.775308034412365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DT4极锥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-1500</c:v>
                </c:pt>
                <c:pt idx="1">
                  <c:v>-1497</c:v>
                </c:pt>
                <c:pt idx="2">
                  <c:v>-1494</c:v>
                </c:pt>
                <c:pt idx="3">
                  <c:v>-1491</c:v>
                </c:pt>
                <c:pt idx="4">
                  <c:v>-1488</c:v>
                </c:pt>
                <c:pt idx="5">
                  <c:v>-1485</c:v>
                </c:pt>
                <c:pt idx="6">
                  <c:v>-1482</c:v>
                </c:pt>
                <c:pt idx="7">
                  <c:v>-1479</c:v>
                </c:pt>
                <c:pt idx="8">
                  <c:v>-1476</c:v>
                </c:pt>
                <c:pt idx="9">
                  <c:v>-1473</c:v>
                </c:pt>
                <c:pt idx="10">
                  <c:v>-1470</c:v>
                </c:pt>
                <c:pt idx="11">
                  <c:v>-1467</c:v>
                </c:pt>
                <c:pt idx="12">
                  <c:v>-1464</c:v>
                </c:pt>
                <c:pt idx="13">
                  <c:v>-1461</c:v>
                </c:pt>
                <c:pt idx="14">
                  <c:v>-1458</c:v>
                </c:pt>
                <c:pt idx="15">
                  <c:v>-1455</c:v>
                </c:pt>
                <c:pt idx="16">
                  <c:v>-1452</c:v>
                </c:pt>
                <c:pt idx="17">
                  <c:v>-1449</c:v>
                </c:pt>
                <c:pt idx="18">
                  <c:v>-1446</c:v>
                </c:pt>
                <c:pt idx="19">
                  <c:v>-1443</c:v>
                </c:pt>
                <c:pt idx="20">
                  <c:v>-1440</c:v>
                </c:pt>
                <c:pt idx="21">
                  <c:v>-1437</c:v>
                </c:pt>
                <c:pt idx="22">
                  <c:v>-1434</c:v>
                </c:pt>
                <c:pt idx="23">
                  <c:v>-1431</c:v>
                </c:pt>
                <c:pt idx="24">
                  <c:v>-1428</c:v>
                </c:pt>
                <c:pt idx="25">
                  <c:v>-1425</c:v>
                </c:pt>
                <c:pt idx="26">
                  <c:v>-1422</c:v>
                </c:pt>
                <c:pt idx="27">
                  <c:v>-1419</c:v>
                </c:pt>
                <c:pt idx="28">
                  <c:v>-1416</c:v>
                </c:pt>
                <c:pt idx="29">
                  <c:v>-1413</c:v>
                </c:pt>
                <c:pt idx="30">
                  <c:v>-1410</c:v>
                </c:pt>
                <c:pt idx="31">
                  <c:v>-1407</c:v>
                </c:pt>
                <c:pt idx="32">
                  <c:v>-1404</c:v>
                </c:pt>
                <c:pt idx="33">
                  <c:v>-1401</c:v>
                </c:pt>
                <c:pt idx="34">
                  <c:v>-1398</c:v>
                </c:pt>
                <c:pt idx="35">
                  <c:v>-1395</c:v>
                </c:pt>
                <c:pt idx="36">
                  <c:v>-1392</c:v>
                </c:pt>
                <c:pt idx="37">
                  <c:v>-1389</c:v>
                </c:pt>
                <c:pt idx="38">
                  <c:v>-1386</c:v>
                </c:pt>
                <c:pt idx="39">
                  <c:v>-1383</c:v>
                </c:pt>
                <c:pt idx="40">
                  <c:v>-1380</c:v>
                </c:pt>
                <c:pt idx="41">
                  <c:v>-1377</c:v>
                </c:pt>
                <c:pt idx="42">
                  <c:v>-1374</c:v>
                </c:pt>
                <c:pt idx="43">
                  <c:v>-1371</c:v>
                </c:pt>
                <c:pt idx="44">
                  <c:v>-1368</c:v>
                </c:pt>
                <c:pt idx="45">
                  <c:v>-1365</c:v>
                </c:pt>
                <c:pt idx="46">
                  <c:v>-1362</c:v>
                </c:pt>
                <c:pt idx="47">
                  <c:v>-1359</c:v>
                </c:pt>
                <c:pt idx="48">
                  <c:v>-1356</c:v>
                </c:pt>
                <c:pt idx="49">
                  <c:v>-1353</c:v>
                </c:pt>
                <c:pt idx="50">
                  <c:v>-1350</c:v>
                </c:pt>
                <c:pt idx="51">
                  <c:v>-1347</c:v>
                </c:pt>
                <c:pt idx="52">
                  <c:v>-1344</c:v>
                </c:pt>
                <c:pt idx="53">
                  <c:v>-1341</c:v>
                </c:pt>
                <c:pt idx="54">
                  <c:v>-1338</c:v>
                </c:pt>
                <c:pt idx="55">
                  <c:v>-1335</c:v>
                </c:pt>
                <c:pt idx="56">
                  <c:v>-1332</c:v>
                </c:pt>
                <c:pt idx="57">
                  <c:v>-1329</c:v>
                </c:pt>
                <c:pt idx="58">
                  <c:v>-1326</c:v>
                </c:pt>
                <c:pt idx="59">
                  <c:v>-1323</c:v>
                </c:pt>
                <c:pt idx="60">
                  <c:v>-1320</c:v>
                </c:pt>
                <c:pt idx="61">
                  <c:v>-1317</c:v>
                </c:pt>
                <c:pt idx="62">
                  <c:v>-1314</c:v>
                </c:pt>
                <c:pt idx="63">
                  <c:v>-1311</c:v>
                </c:pt>
                <c:pt idx="64">
                  <c:v>-1308</c:v>
                </c:pt>
                <c:pt idx="65">
                  <c:v>-1305</c:v>
                </c:pt>
                <c:pt idx="66">
                  <c:v>-1302</c:v>
                </c:pt>
                <c:pt idx="67">
                  <c:v>-1299</c:v>
                </c:pt>
                <c:pt idx="68">
                  <c:v>-1296</c:v>
                </c:pt>
                <c:pt idx="69">
                  <c:v>-1293</c:v>
                </c:pt>
                <c:pt idx="70">
                  <c:v>-1290</c:v>
                </c:pt>
                <c:pt idx="71">
                  <c:v>-1287</c:v>
                </c:pt>
                <c:pt idx="72">
                  <c:v>-1284</c:v>
                </c:pt>
                <c:pt idx="73">
                  <c:v>-1281</c:v>
                </c:pt>
                <c:pt idx="74">
                  <c:v>-1278</c:v>
                </c:pt>
                <c:pt idx="75">
                  <c:v>-1275</c:v>
                </c:pt>
                <c:pt idx="76">
                  <c:v>-1272</c:v>
                </c:pt>
                <c:pt idx="77">
                  <c:v>-1269</c:v>
                </c:pt>
                <c:pt idx="78">
                  <c:v>-1266</c:v>
                </c:pt>
                <c:pt idx="79">
                  <c:v>-1263</c:v>
                </c:pt>
                <c:pt idx="80">
                  <c:v>-1260</c:v>
                </c:pt>
                <c:pt idx="81">
                  <c:v>-1257</c:v>
                </c:pt>
                <c:pt idx="82">
                  <c:v>-1254</c:v>
                </c:pt>
                <c:pt idx="83">
                  <c:v>-1251</c:v>
                </c:pt>
                <c:pt idx="84">
                  <c:v>-1248</c:v>
                </c:pt>
                <c:pt idx="85">
                  <c:v>-1245</c:v>
                </c:pt>
                <c:pt idx="86">
                  <c:v>-1242</c:v>
                </c:pt>
                <c:pt idx="87">
                  <c:v>-1239</c:v>
                </c:pt>
                <c:pt idx="88">
                  <c:v>-1236</c:v>
                </c:pt>
                <c:pt idx="89">
                  <c:v>-1233</c:v>
                </c:pt>
                <c:pt idx="90">
                  <c:v>-1230</c:v>
                </c:pt>
                <c:pt idx="91">
                  <c:v>-1227</c:v>
                </c:pt>
                <c:pt idx="92">
                  <c:v>-1224</c:v>
                </c:pt>
                <c:pt idx="93">
                  <c:v>-1221</c:v>
                </c:pt>
                <c:pt idx="94">
                  <c:v>-1218</c:v>
                </c:pt>
                <c:pt idx="95">
                  <c:v>-1215</c:v>
                </c:pt>
                <c:pt idx="96">
                  <c:v>-1212</c:v>
                </c:pt>
                <c:pt idx="97">
                  <c:v>-1209</c:v>
                </c:pt>
                <c:pt idx="98">
                  <c:v>-1206</c:v>
                </c:pt>
                <c:pt idx="99">
                  <c:v>-1203</c:v>
                </c:pt>
                <c:pt idx="100">
                  <c:v>-1200</c:v>
                </c:pt>
                <c:pt idx="101">
                  <c:v>-1197</c:v>
                </c:pt>
                <c:pt idx="102">
                  <c:v>-1194</c:v>
                </c:pt>
                <c:pt idx="103">
                  <c:v>-1191</c:v>
                </c:pt>
                <c:pt idx="104">
                  <c:v>-1188</c:v>
                </c:pt>
                <c:pt idx="105">
                  <c:v>-1185</c:v>
                </c:pt>
                <c:pt idx="106">
                  <c:v>-1182</c:v>
                </c:pt>
                <c:pt idx="107">
                  <c:v>-1179</c:v>
                </c:pt>
                <c:pt idx="108">
                  <c:v>-1176</c:v>
                </c:pt>
                <c:pt idx="109">
                  <c:v>-1173</c:v>
                </c:pt>
                <c:pt idx="110">
                  <c:v>-1170</c:v>
                </c:pt>
                <c:pt idx="111">
                  <c:v>-1167</c:v>
                </c:pt>
                <c:pt idx="112">
                  <c:v>-1164</c:v>
                </c:pt>
                <c:pt idx="113">
                  <c:v>-1161</c:v>
                </c:pt>
                <c:pt idx="114">
                  <c:v>-1158</c:v>
                </c:pt>
                <c:pt idx="115">
                  <c:v>-1155</c:v>
                </c:pt>
                <c:pt idx="116">
                  <c:v>-1152</c:v>
                </c:pt>
                <c:pt idx="117">
                  <c:v>-1149</c:v>
                </c:pt>
                <c:pt idx="118">
                  <c:v>-1146</c:v>
                </c:pt>
                <c:pt idx="119">
                  <c:v>-1143</c:v>
                </c:pt>
                <c:pt idx="120">
                  <c:v>-1140</c:v>
                </c:pt>
                <c:pt idx="121">
                  <c:v>-1137</c:v>
                </c:pt>
                <c:pt idx="122">
                  <c:v>-1134</c:v>
                </c:pt>
                <c:pt idx="123">
                  <c:v>-1131</c:v>
                </c:pt>
                <c:pt idx="124">
                  <c:v>-1128</c:v>
                </c:pt>
                <c:pt idx="125">
                  <c:v>-1125</c:v>
                </c:pt>
                <c:pt idx="126">
                  <c:v>-1122</c:v>
                </c:pt>
                <c:pt idx="127">
                  <c:v>-1119</c:v>
                </c:pt>
                <c:pt idx="128">
                  <c:v>-1116</c:v>
                </c:pt>
                <c:pt idx="129">
                  <c:v>-1113</c:v>
                </c:pt>
                <c:pt idx="130">
                  <c:v>-1110</c:v>
                </c:pt>
                <c:pt idx="131">
                  <c:v>-1107</c:v>
                </c:pt>
                <c:pt idx="132">
                  <c:v>-1104</c:v>
                </c:pt>
                <c:pt idx="133">
                  <c:v>-1101</c:v>
                </c:pt>
                <c:pt idx="134">
                  <c:v>-1098</c:v>
                </c:pt>
                <c:pt idx="135">
                  <c:v>-1095</c:v>
                </c:pt>
                <c:pt idx="136">
                  <c:v>-1092</c:v>
                </c:pt>
                <c:pt idx="137">
                  <c:v>-1089</c:v>
                </c:pt>
                <c:pt idx="138">
                  <c:v>-1086</c:v>
                </c:pt>
                <c:pt idx="139">
                  <c:v>-1083</c:v>
                </c:pt>
                <c:pt idx="140">
                  <c:v>-1080</c:v>
                </c:pt>
                <c:pt idx="141">
                  <c:v>-1077</c:v>
                </c:pt>
                <c:pt idx="142">
                  <c:v>-1074</c:v>
                </c:pt>
                <c:pt idx="143">
                  <c:v>-1071</c:v>
                </c:pt>
                <c:pt idx="144">
                  <c:v>-1068</c:v>
                </c:pt>
                <c:pt idx="145">
                  <c:v>-1065</c:v>
                </c:pt>
                <c:pt idx="146">
                  <c:v>-1062</c:v>
                </c:pt>
                <c:pt idx="147">
                  <c:v>-1059</c:v>
                </c:pt>
                <c:pt idx="148">
                  <c:v>-1056</c:v>
                </c:pt>
                <c:pt idx="149">
                  <c:v>-1053</c:v>
                </c:pt>
                <c:pt idx="150">
                  <c:v>-1050</c:v>
                </c:pt>
                <c:pt idx="151">
                  <c:v>-1047</c:v>
                </c:pt>
                <c:pt idx="152">
                  <c:v>-1044</c:v>
                </c:pt>
                <c:pt idx="153">
                  <c:v>-1041</c:v>
                </c:pt>
                <c:pt idx="154">
                  <c:v>-1038</c:v>
                </c:pt>
                <c:pt idx="155">
                  <c:v>-1035</c:v>
                </c:pt>
                <c:pt idx="156">
                  <c:v>-1032</c:v>
                </c:pt>
                <c:pt idx="157">
                  <c:v>-1029</c:v>
                </c:pt>
                <c:pt idx="158">
                  <c:v>-1026</c:v>
                </c:pt>
                <c:pt idx="159">
                  <c:v>-1023</c:v>
                </c:pt>
                <c:pt idx="160">
                  <c:v>-1020</c:v>
                </c:pt>
                <c:pt idx="161">
                  <c:v>-1017</c:v>
                </c:pt>
                <c:pt idx="162">
                  <c:v>-1014</c:v>
                </c:pt>
                <c:pt idx="163">
                  <c:v>-1011</c:v>
                </c:pt>
                <c:pt idx="164">
                  <c:v>-1008</c:v>
                </c:pt>
                <c:pt idx="165">
                  <c:v>-1005</c:v>
                </c:pt>
                <c:pt idx="166">
                  <c:v>-1002</c:v>
                </c:pt>
                <c:pt idx="167">
                  <c:v>-999</c:v>
                </c:pt>
                <c:pt idx="168">
                  <c:v>-996</c:v>
                </c:pt>
                <c:pt idx="169">
                  <c:v>-993</c:v>
                </c:pt>
                <c:pt idx="170">
                  <c:v>-990</c:v>
                </c:pt>
                <c:pt idx="171">
                  <c:v>-987</c:v>
                </c:pt>
                <c:pt idx="172">
                  <c:v>-984</c:v>
                </c:pt>
                <c:pt idx="173">
                  <c:v>-981</c:v>
                </c:pt>
                <c:pt idx="174">
                  <c:v>-978</c:v>
                </c:pt>
                <c:pt idx="175">
                  <c:v>-975</c:v>
                </c:pt>
                <c:pt idx="176">
                  <c:v>-972</c:v>
                </c:pt>
                <c:pt idx="177">
                  <c:v>-969</c:v>
                </c:pt>
                <c:pt idx="178">
                  <c:v>-966</c:v>
                </c:pt>
                <c:pt idx="179">
                  <c:v>-963</c:v>
                </c:pt>
                <c:pt idx="180">
                  <c:v>-960</c:v>
                </c:pt>
                <c:pt idx="181">
                  <c:v>-957</c:v>
                </c:pt>
                <c:pt idx="182">
                  <c:v>-954</c:v>
                </c:pt>
                <c:pt idx="183">
                  <c:v>-951</c:v>
                </c:pt>
                <c:pt idx="184">
                  <c:v>-948</c:v>
                </c:pt>
                <c:pt idx="185">
                  <c:v>-945</c:v>
                </c:pt>
                <c:pt idx="186">
                  <c:v>-942</c:v>
                </c:pt>
                <c:pt idx="187">
                  <c:v>-939</c:v>
                </c:pt>
                <c:pt idx="188">
                  <c:v>-936</c:v>
                </c:pt>
                <c:pt idx="189">
                  <c:v>-933</c:v>
                </c:pt>
                <c:pt idx="190">
                  <c:v>-930</c:v>
                </c:pt>
                <c:pt idx="191">
                  <c:v>-927</c:v>
                </c:pt>
                <c:pt idx="192">
                  <c:v>-924</c:v>
                </c:pt>
                <c:pt idx="193">
                  <c:v>-921</c:v>
                </c:pt>
                <c:pt idx="194">
                  <c:v>-918</c:v>
                </c:pt>
                <c:pt idx="195">
                  <c:v>-915</c:v>
                </c:pt>
                <c:pt idx="196">
                  <c:v>-912</c:v>
                </c:pt>
                <c:pt idx="197">
                  <c:v>-909</c:v>
                </c:pt>
                <c:pt idx="198">
                  <c:v>-906</c:v>
                </c:pt>
                <c:pt idx="199">
                  <c:v>-903</c:v>
                </c:pt>
                <c:pt idx="200">
                  <c:v>-900</c:v>
                </c:pt>
                <c:pt idx="201">
                  <c:v>-897</c:v>
                </c:pt>
                <c:pt idx="202">
                  <c:v>-894</c:v>
                </c:pt>
                <c:pt idx="203">
                  <c:v>-891</c:v>
                </c:pt>
                <c:pt idx="204">
                  <c:v>-888</c:v>
                </c:pt>
                <c:pt idx="205">
                  <c:v>-885</c:v>
                </c:pt>
                <c:pt idx="206">
                  <c:v>-882</c:v>
                </c:pt>
                <c:pt idx="207">
                  <c:v>-879</c:v>
                </c:pt>
                <c:pt idx="208">
                  <c:v>-876</c:v>
                </c:pt>
                <c:pt idx="209">
                  <c:v>-873</c:v>
                </c:pt>
                <c:pt idx="210">
                  <c:v>-870</c:v>
                </c:pt>
                <c:pt idx="211">
                  <c:v>-867</c:v>
                </c:pt>
                <c:pt idx="212">
                  <c:v>-864</c:v>
                </c:pt>
                <c:pt idx="213">
                  <c:v>-861</c:v>
                </c:pt>
                <c:pt idx="214">
                  <c:v>-858</c:v>
                </c:pt>
                <c:pt idx="215">
                  <c:v>-855</c:v>
                </c:pt>
                <c:pt idx="216">
                  <c:v>-852</c:v>
                </c:pt>
                <c:pt idx="217">
                  <c:v>-849</c:v>
                </c:pt>
                <c:pt idx="218">
                  <c:v>-846</c:v>
                </c:pt>
                <c:pt idx="219">
                  <c:v>-843</c:v>
                </c:pt>
                <c:pt idx="220">
                  <c:v>-840</c:v>
                </c:pt>
                <c:pt idx="221">
                  <c:v>-837</c:v>
                </c:pt>
                <c:pt idx="222">
                  <c:v>-834</c:v>
                </c:pt>
                <c:pt idx="223">
                  <c:v>-831</c:v>
                </c:pt>
                <c:pt idx="224">
                  <c:v>-828</c:v>
                </c:pt>
                <c:pt idx="225">
                  <c:v>-825</c:v>
                </c:pt>
                <c:pt idx="226">
                  <c:v>-822</c:v>
                </c:pt>
                <c:pt idx="227">
                  <c:v>-819</c:v>
                </c:pt>
                <c:pt idx="228">
                  <c:v>-816</c:v>
                </c:pt>
                <c:pt idx="229">
                  <c:v>-813</c:v>
                </c:pt>
                <c:pt idx="230">
                  <c:v>-810</c:v>
                </c:pt>
                <c:pt idx="231">
                  <c:v>-807</c:v>
                </c:pt>
                <c:pt idx="232">
                  <c:v>-804</c:v>
                </c:pt>
                <c:pt idx="233">
                  <c:v>-801</c:v>
                </c:pt>
                <c:pt idx="234">
                  <c:v>-798</c:v>
                </c:pt>
                <c:pt idx="235">
                  <c:v>-795</c:v>
                </c:pt>
                <c:pt idx="236">
                  <c:v>-792</c:v>
                </c:pt>
                <c:pt idx="237">
                  <c:v>-789</c:v>
                </c:pt>
                <c:pt idx="238">
                  <c:v>-786</c:v>
                </c:pt>
                <c:pt idx="239">
                  <c:v>-783</c:v>
                </c:pt>
                <c:pt idx="240">
                  <c:v>-780</c:v>
                </c:pt>
                <c:pt idx="241">
                  <c:v>-777</c:v>
                </c:pt>
                <c:pt idx="242">
                  <c:v>-774</c:v>
                </c:pt>
                <c:pt idx="243">
                  <c:v>-771</c:v>
                </c:pt>
                <c:pt idx="244">
                  <c:v>-768</c:v>
                </c:pt>
                <c:pt idx="245">
                  <c:v>-765</c:v>
                </c:pt>
                <c:pt idx="246">
                  <c:v>-762</c:v>
                </c:pt>
                <c:pt idx="247">
                  <c:v>-759</c:v>
                </c:pt>
                <c:pt idx="248">
                  <c:v>-756</c:v>
                </c:pt>
                <c:pt idx="249">
                  <c:v>-753</c:v>
                </c:pt>
                <c:pt idx="250">
                  <c:v>-750</c:v>
                </c:pt>
                <c:pt idx="251">
                  <c:v>-747</c:v>
                </c:pt>
                <c:pt idx="252">
                  <c:v>-744</c:v>
                </c:pt>
                <c:pt idx="253">
                  <c:v>-741</c:v>
                </c:pt>
                <c:pt idx="254">
                  <c:v>-738</c:v>
                </c:pt>
                <c:pt idx="255">
                  <c:v>-735</c:v>
                </c:pt>
                <c:pt idx="256">
                  <c:v>-732</c:v>
                </c:pt>
                <c:pt idx="257">
                  <c:v>-729</c:v>
                </c:pt>
                <c:pt idx="258">
                  <c:v>-726</c:v>
                </c:pt>
                <c:pt idx="259">
                  <c:v>-723</c:v>
                </c:pt>
                <c:pt idx="260">
                  <c:v>-720</c:v>
                </c:pt>
                <c:pt idx="261">
                  <c:v>-717</c:v>
                </c:pt>
                <c:pt idx="262">
                  <c:v>-714</c:v>
                </c:pt>
                <c:pt idx="263">
                  <c:v>-711</c:v>
                </c:pt>
                <c:pt idx="264">
                  <c:v>-708</c:v>
                </c:pt>
                <c:pt idx="265">
                  <c:v>-705</c:v>
                </c:pt>
                <c:pt idx="266">
                  <c:v>-702</c:v>
                </c:pt>
                <c:pt idx="267">
                  <c:v>-699</c:v>
                </c:pt>
                <c:pt idx="268">
                  <c:v>-696</c:v>
                </c:pt>
                <c:pt idx="269">
                  <c:v>-693</c:v>
                </c:pt>
                <c:pt idx="270">
                  <c:v>-690</c:v>
                </c:pt>
                <c:pt idx="271">
                  <c:v>-687</c:v>
                </c:pt>
                <c:pt idx="272">
                  <c:v>-684</c:v>
                </c:pt>
                <c:pt idx="273">
                  <c:v>-681</c:v>
                </c:pt>
                <c:pt idx="274">
                  <c:v>-678</c:v>
                </c:pt>
                <c:pt idx="275">
                  <c:v>-675</c:v>
                </c:pt>
                <c:pt idx="276">
                  <c:v>-672</c:v>
                </c:pt>
                <c:pt idx="277">
                  <c:v>-669</c:v>
                </c:pt>
                <c:pt idx="278">
                  <c:v>-666</c:v>
                </c:pt>
                <c:pt idx="279">
                  <c:v>-663</c:v>
                </c:pt>
                <c:pt idx="280">
                  <c:v>-660</c:v>
                </c:pt>
                <c:pt idx="281">
                  <c:v>-657</c:v>
                </c:pt>
                <c:pt idx="282">
                  <c:v>-654</c:v>
                </c:pt>
                <c:pt idx="283">
                  <c:v>-651</c:v>
                </c:pt>
                <c:pt idx="284">
                  <c:v>-648</c:v>
                </c:pt>
                <c:pt idx="285">
                  <c:v>-645</c:v>
                </c:pt>
                <c:pt idx="286">
                  <c:v>-642</c:v>
                </c:pt>
                <c:pt idx="287">
                  <c:v>-639</c:v>
                </c:pt>
                <c:pt idx="288">
                  <c:v>-636</c:v>
                </c:pt>
                <c:pt idx="289">
                  <c:v>-633</c:v>
                </c:pt>
                <c:pt idx="290">
                  <c:v>-630</c:v>
                </c:pt>
                <c:pt idx="291">
                  <c:v>-627</c:v>
                </c:pt>
                <c:pt idx="292">
                  <c:v>-624</c:v>
                </c:pt>
                <c:pt idx="293">
                  <c:v>-621</c:v>
                </c:pt>
                <c:pt idx="294">
                  <c:v>-618</c:v>
                </c:pt>
                <c:pt idx="295">
                  <c:v>-615</c:v>
                </c:pt>
                <c:pt idx="296">
                  <c:v>-612</c:v>
                </c:pt>
                <c:pt idx="297">
                  <c:v>-609</c:v>
                </c:pt>
                <c:pt idx="298">
                  <c:v>-606</c:v>
                </c:pt>
                <c:pt idx="299">
                  <c:v>-603</c:v>
                </c:pt>
                <c:pt idx="300">
                  <c:v>-600</c:v>
                </c:pt>
                <c:pt idx="301">
                  <c:v>-597</c:v>
                </c:pt>
                <c:pt idx="302">
                  <c:v>-594</c:v>
                </c:pt>
                <c:pt idx="303">
                  <c:v>-591</c:v>
                </c:pt>
                <c:pt idx="304">
                  <c:v>-588</c:v>
                </c:pt>
                <c:pt idx="305">
                  <c:v>-585</c:v>
                </c:pt>
                <c:pt idx="306">
                  <c:v>-582</c:v>
                </c:pt>
                <c:pt idx="307">
                  <c:v>-579</c:v>
                </c:pt>
                <c:pt idx="308">
                  <c:v>-576</c:v>
                </c:pt>
                <c:pt idx="309">
                  <c:v>-573</c:v>
                </c:pt>
                <c:pt idx="310">
                  <c:v>-570</c:v>
                </c:pt>
                <c:pt idx="311">
                  <c:v>-567</c:v>
                </c:pt>
                <c:pt idx="312">
                  <c:v>-564</c:v>
                </c:pt>
                <c:pt idx="313">
                  <c:v>-561</c:v>
                </c:pt>
                <c:pt idx="314">
                  <c:v>-558</c:v>
                </c:pt>
                <c:pt idx="315">
                  <c:v>-555</c:v>
                </c:pt>
                <c:pt idx="316">
                  <c:v>-552</c:v>
                </c:pt>
                <c:pt idx="317">
                  <c:v>-549</c:v>
                </c:pt>
                <c:pt idx="318">
                  <c:v>-546</c:v>
                </c:pt>
                <c:pt idx="319">
                  <c:v>-543</c:v>
                </c:pt>
                <c:pt idx="320">
                  <c:v>-540</c:v>
                </c:pt>
                <c:pt idx="321">
                  <c:v>-537</c:v>
                </c:pt>
                <c:pt idx="322">
                  <c:v>-534</c:v>
                </c:pt>
                <c:pt idx="323">
                  <c:v>-531</c:v>
                </c:pt>
                <c:pt idx="324">
                  <c:v>-528</c:v>
                </c:pt>
                <c:pt idx="325">
                  <c:v>-525</c:v>
                </c:pt>
                <c:pt idx="326">
                  <c:v>-522</c:v>
                </c:pt>
                <c:pt idx="327">
                  <c:v>-519</c:v>
                </c:pt>
                <c:pt idx="328">
                  <c:v>-516</c:v>
                </c:pt>
                <c:pt idx="329">
                  <c:v>-513</c:v>
                </c:pt>
                <c:pt idx="330">
                  <c:v>-510</c:v>
                </c:pt>
                <c:pt idx="331">
                  <c:v>-507</c:v>
                </c:pt>
                <c:pt idx="332">
                  <c:v>-504</c:v>
                </c:pt>
                <c:pt idx="333">
                  <c:v>-501</c:v>
                </c:pt>
                <c:pt idx="334">
                  <c:v>-498</c:v>
                </c:pt>
                <c:pt idx="335">
                  <c:v>-495</c:v>
                </c:pt>
                <c:pt idx="336">
                  <c:v>-492</c:v>
                </c:pt>
                <c:pt idx="337">
                  <c:v>-489</c:v>
                </c:pt>
                <c:pt idx="338">
                  <c:v>-486</c:v>
                </c:pt>
                <c:pt idx="339">
                  <c:v>-483</c:v>
                </c:pt>
                <c:pt idx="340">
                  <c:v>-480</c:v>
                </c:pt>
                <c:pt idx="341">
                  <c:v>-477</c:v>
                </c:pt>
                <c:pt idx="342">
                  <c:v>-474</c:v>
                </c:pt>
                <c:pt idx="343">
                  <c:v>-471</c:v>
                </c:pt>
                <c:pt idx="344">
                  <c:v>-468</c:v>
                </c:pt>
                <c:pt idx="345">
                  <c:v>-465</c:v>
                </c:pt>
                <c:pt idx="346">
                  <c:v>-462</c:v>
                </c:pt>
                <c:pt idx="347">
                  <c:v>-459</c:v>
                </c:pt>
                <c:pt idx="348">
                  <c:v>-456</c:v>
                </c:pt>
                <c:pt idx="349">
                  <c:v>-453</c:v>
                </c:pt>
                <c:pt idx="350">
                  <c:v>-450</c:v>
                </c:pt>
                <c:pt idx="351">
                  <c:v>-447</c:v>
                </c:pt>
                <c:pt idx="352">
                  <c:v>-444</c:v>
                </c:pt>
                <c:pt idx="353">
                  <c:v>-441</c:v>
                </c:pt>
                <c:pt idx="354">
                  <c:v>-438</c:v>
                </c:pt>
                <c:pt idx="355">
                  <c:v>-435</c:v>
                </c:pt>
                <c:pt idx="356">
                  <c:v>-432</c:v>
                </c:pt>
                <c:pt idx="357">
                  <c:v>-429</c:v>
                </c:pt>
                <c:pt idx="358">
                  <c:v>-426</c:v>
                </c:pt>
                <c:pt idx="359">
                  <c:v>-423</c:v>
                </c:pt>
                <c:pt idx="360">
                  <c:v>-420</c:v>
                </c:pt>
                <c:pt idx="361">
                  <c:v>-417</c:v>
                </c:pt>
                <c:pt idx="362">
                  <c:v>-414</c:v>
                </c:pt>
                <c:pt idx="363">
                  <c:v>-411</c:v>
                </c:pt>
                <c:pt idx="364">
                  <c:v>-408</c:v>
                </c:pt>
                <c:pt idx="365">
                  <c:v>-405</c:v>
                </c:pt>
                <c:pt idx="366">
                  <c:v>-402</c:v>
                </c:pt>
                <c:pt idx="367">
                  <c:v>-399</c:v>
                </c:pt>
                <c:pt idx="368">
                  <c:v>-396</c:v>
                </c:pt>
                <c:pt idx="369">
                  <c:v>-393</c:v>
                </c:pt>
                <c:pt idx="370">
                  <c:v>-390</c:v>
                </c:pt>
                <c:pt idx="371">
                  <c:v>-387</c:v>
                </c:pt>
                <c:pt idx="372">
                  <c:v>-384</c:v>
                </c:pt>
                <c:pt idx="373">
                  <c:v>-381</c:v>
                </c:pt>
                <c:pt idx="374">
                  <c:v>-378</c:v>
                </c:pt>
                <c:pt idx="375">
                  <c:v>-375</c:v>
                </c:pt>
                <c:pt idx="376">
                  <c:v>-372</c:v>
                </c:pt>
                <c:pt idx="377">
                  <c:v>-369</c:v>
                </c:pt>
                <c:pt idx="378">
                  <c:v>-366</c:v>
                </c:pt>
                <c:pt idx="379">
                  <c:v>-363</c:v>
                </c:pt>
                <c:pt idx="380">
                  <c:v>-360</c:v>
                </c:pt>
                <c:pt idx="381">
                  <c:v>-357</c:v>
                </c:pt>
                <c:pt idx="382">
                  <c:v>-354</c:v>
                </c:pt>
                <c:pt idx="383">
                  <c:v>-351</c:v>
                </c:pt>
                <c:pt idx="384">
                  <c:v>-348</c:v>
                </c:pt>
                <c:pt idx="385">
                  <c:v>-345</c:v>
                </c:pt>
                <c:pt idx="386">
                  <c:v>-342</c:v>
                </c:pt>
                <c:pt idx="387">
                  <c:v>-339</c:v>
                </c:pt>
                <c:pt idx="388">
                  <c:v>-336</c:v>
                </c:pt>
                <c:pt idx="389">
                  <c:v>-333</c:v>
                </c:pt>
                <c:pt idx="390">
                  <c:v>-330</c:v>
                </c:pt>
                <c:pt idx="391">
                  <c:v>-327</c:v>
                </c:pt>
                <c:pt idx="392">
                  <c:v>-324</c:v>
                </c:pt>
                <c:pt idx="393">
                  <c:v>-321</c:v>
                </c:pt>
                <c:pt idx="394">
                  <c:v>-318</c:v>
                </c:pt>
                <c:pt idx="395">
                  <c:v>-315</c:v>
                </c:pt>
                <c:pt idx="396">
                  <c:v>-312</c:v>
                </c:pt>
                <c:pt idx="397">
                  <c:v>-309</c:v>
                </c:pt>
                <c:pt idx="398">
                  <c:v>-306</c:v>
                </c:pt>
                <c:pt idx="399">
                  <c:v>-303</c:v>
                </c:pt>
                <c:pt idx="400">
                  <c:v>-300</c:v>
                </c:pt>
                <c:pt idx="401">
                  <c:v>-297</c:v>
                </c:pt>
                <c:pt idx="402">
                  <c:v>-294</c:v>
                </c:pt>
                <c:pt idx="403">
                  <c:v>-291</c:v>
                </c:pt>
                <c:pt idx="404">
                  <c:v>-288</c:v>
                </c:pt>
                <c:pt idx="405">
                  <c:v>-285</c:v>
                </c:pt>
                <c:pt idx="406">
                  <c:v>-282</c:v>
                </c:pt>
                <c:pt idx="407">
                  <c:v>-279</c:v>
                </c:pt>
                <c:pt idx="408">
                  <c:v>-276</c:v>
                </c:pt>
                <c:pt idx="409">
                  <c:v>-273</c:v>
                </c:pt>
                <c:pt idx="410">
                  <c:v>-270</c:v>
                </c:pt>
                <c:pt idx="411">
                  <c:v>-267</c:v>
                </c:pt>
                <c:pt idx="412">
                  <c:v>-264</c:v>
                </c:pt>
                <c:pt idx="413">
                  <c:v>-261</c:v>
                </c:pt>
                <c:pt idx="414">
                  <c:v>-258</c:v>
                </c:pt>
                <c:pt idx="415">
                  <c:v>-255</c:v>
                </c:pt>
                <c:pt idx="416">
                  <c:v>-252</c:v>
                </c:pt>
                <c:pt idx="417">
                  <c:v>-249</c:v>
                </c:pt>
                <c:pt idx="418">
                  <c:v>-246</c:v>
                </c:pt>
                <c:pt idx="419">
                  <c:v>-243</c:v>
                </c:pt>
                <c:pt idx="420">
                  <c:v>-240</c:v>
                </c:pt>
                <c:pt idx="421">
                  <c:v>-237</c:v>
                </c:pt>
                <c:pt idx="422">
                  <c:v>-234</c:v>
                </c:pt>
                <c:pt idx="423">
                  <c:v>-231</c:v>
                </c:pt>
                <c:pt idx="424">
                  <c:v>-228</c:v>
                </c:pt>
                <c:pt idx="425">
                  <c:v>-225</c:v>
                </c:pt>
                <c:pt idx="426">
                  <c:v>-222</c:v>
                </c:pt>
                <c:pt idx="427">
                  <c:v>-219</c:v>
                </c:pt>
                <c:pt idx="428">
                  <c:v>-216</c:v>
                </c:pt>
                <c:pt idx="429">
                  <c:v>-213</c:v>
                </c:pt>
                <c:pt idx="430">
                  <c:v>-210</c:v>
                </c:pt>
                <c:pt idx="431">
                  <c:v>-207</c:v>
                </c:pt>
                <c:pt idx="432">
                  <c:v>-204</c:v>
                </c:pt>
                <c:pt idx="433">
                  <c:v>-201</c:v>
                </c:pt>
                <c:pt idx="434">
                  <c:v>-198</c:v>
                </c:pt>
                <c:pt idx="435">
                  <c:v>-195</c:v>
                </c:pt>
                <c:pt idx="436">
                  <c:v>-192</c:v>
                </c:pt>
                <c:pt idx="437">
                  <c:v>-189</c:v>
                </c:pt>
                <c:pt idx="438">
                  <c:v>-186</c:v>
                </c:pt>
                <c:pt idx="439">
                  <c:v>-183</c:v>
                </c:pt>
                <c:pt idx="440">
                  <c:v>-180</c:v>
                </c:pt>
                <c:pt idx="441">
                  <c:v>-177</c:v>
                </c:pt>
                <c:pt idx="442">
                  <c:v>-174</c:v>
                </c:pt>
                <c:pt idx="443">
                  <c:v>-171</c:v>
                </c:pt>
                <c:pt idx="444">
                  <c:v>-168</c:v>
                </c:pt>
                <c:pt idx="445">
                  <c:v>-165</c:v>
                </c:pt>
                <c:pt idx="446">
                  <c:v>-162</c:v>
                </c:pt>
                <c:pt idx="447">
                  <c:v>-159</c:v>
                </c:pt>
                <c:pt idx="448">
                  <c:v>-156</c:v>
                </c:pt>
                <c:pt idx="449">
                  <c:v>-153</c:v>
                </c:pt>
                <c:pt idx="450">
                  <c:v>-150</c:v>
                </c:pt>
                <c:pt idx="451">
                  <c:v>-147</c:v>
                </c:pt>
                <c:pt idx="452">
                  <c:v>-144</c:v>
                </c:pt>
                <c:pt idx="453">
                  <c:v>-141</c:v>
                </c:pt>
                <c:pt idx="454">
                  <c:v>-138</c:v>
                </c:pt>
                <c:pt idx="455">
                  <c:v>-135</c:v>
                </c:pt>
                <c:pt idx="456">
                  <c:v>-132</c:v>
                </c:pt>
                <c:pt idx="457">
                  <c:v>-129</c:v>
                </c:pt>
                <c:pt idx="458">
                  <c:v>-126</c:v>
                </c:pt>
                <c:pt idx="459">
                  <c:v>-123</c:v>
                </c:pt>
                <c:pt idx="460">
                  <c:v>-120</c:v>
                </c:pt>
                <c:pt idx="461">
                  <c:v>-117</c:v>
                </c:pt>
                <c:pt idx="462">
                  <c:v>-114</c:v>
                </c:pt>
                <c:pt idx="463">
                  <c:v>-111</c:v>
                </c:pt>
                <c:pt idx="464">
                  <c:v>-108</c:v>
                </c:pt>
                <c:pt idx="465">
                  <c:v>-105</c:v>
                </c:pt>
                <c:pt idx="466">
                  <c:v>-102</c:v>
                </c:pt>
                <c:pt idx="467">
                  <c:v>-99</c:v>
                </c:pt>
                <c:pt idx="468">
                  <c:v>-96</c:v>
                </c:pt>
                <c:pt idx="469">
                  <c:v>-93</c:v>
                </c:pt>
                <c:pt idx="470">
                  <c:v>-90</c:v>
                </c:pt>
                <c:pt idx="471">
                  <c:v>-87</c:v>
                </c:pt>
                <c:pt idx="472">
                  <c:v>-84</c:v>
                </c:pt>
                <c:pt idx="473">
                  <c:v>-81</c:v>
                </c:pt>
                <c:pt idx="474">
                  <c:v>-78</c:v>
                </c:pt>
                <c:pt idx="475">
                  <c:v>-75</c:v>
                </c:pt>
                <c:pt idx="476">
                  <c:v>-72</c:v>
                </c:pt>
                <c:pt idx="477">
                  <c:v>-69</c:v>
                </c:pt>
                <c:pt idx="478">
                  <c:v>-66</c:v>
                </c:pt>
                <c:pt idx="479">
                  <c:v>-63</c:v>
                </c:pt>
                <c:pt idx="480">
                  <c:v>-60</c:v>
                </c:pt>
                <c:pt idx="481">
                  <c:v>-57</c:v>
                </c:pt>
                <c:pt idx="482">
                  <c:v>-54</c:v>
                </c:pt>
                <c:pt idx="483">
                  <c:v>-51</c:v>
                </c:pt>
                <c:pt idx="484">
                  <c:v>-48</c:v>
                </c:pt>
                <c:pt idx="485">
                  <c:v>-45</c:v>
                </c:pt>
                <c:pt idx="486">
                  <c:v>-42</c:v>
                </c:pt>
                <c:pt idx="487">
                  <c:v>-39</c:v>
                </c:pt>
                <c:pt idx="488">
                  <c:v>-36</c:v>
                </c:pt>
                <c:pt idx="489">
                  <c:v>-33</c:v>
                </c:pt>
                <c:pt idx="490">
                  <c:v>-30</c:v>
                </c:pt>
                <c:pt idx="491">
                  <c:v>-27</c:v>
                </c:pt>
                <c:pt idx="492">
                  <c:v>-24</c:v>
                </c:pt>
                <c:pt idx="493">
                  <c:v>-21</c:v>
                </c:pt>
                <c:pt idx="494">
                  <c:v>-18</c:v>
                </c:pt>
                <c:pt idx="495">
                  <c:v>-15</c:v>
                </c:pt>
                <c:pt idx="496">
                  <c:v>-12</c:v>
                </c:pt>
                <c:pt idx="497">
                  <c:v>-9</c:v>
                </c:pt>
                <c:pt idx="498">
                  <c:v>-6</c:v>
                </c:pt>
                <c:pt idx="499">
                  <c:v>-3</c:v>
                </c:pt>
                <c:pt idx="500">
                  <c:v>0</c:v>
                </c:pt>
                <c:pt idx="501">
                  <c:v>3</c:v>
                </c:pt>
                <c:pt idx="502">
                  <c:v>6</c:v>
                </c:pt>
                <c:pt idx="503">
                  <c:v>9</c:v>
                </c:pt>
                <c:pt idx="504">
                  <c:v>12</c:v>
                </c:pt>
                <c:pt idx="505">
                  <c:v>15</c:v>
                </c:pt>
                <c:pt idx="506">
                  <c:v>18</c:v>
                </c:pt>
                <c:pt idx="507">
                  <c:v>21</c:v>
                </c:pt>
                <c:pt idx="508">
                  <c:v>24</c:v>
                </c:pt>
                <c:pt idx="509">
                  <c:v>27</c:v>
                </c:pt>
                <c:pt idx="510">
                  <c:v>30</c:v>
                </c:pt>
                <c:pt idx="511">
                  <c:v>33</c:v>
                </c:pt>
                <c:pt idx="512">
                  <c:v>36</c:v>
                </c:pt>
                <c:pt idx="513">
                  <c:v>39</c:v>
                </c:pt>
                <c:pt idx="514">
                  <c:v>42</c:v>
                </c:pt>
                <c:pt idx="515">
                  <c:v>45</c:v>
                </c:pt>
                <c:pt idx="516">
                  <c:v>48</c:v>
                </c:pt>
                <c:pt idx="517">
                  <c:v>51</c:v>
                </c:pt>
                <c:pt idx="518">
                  <c:v>54</c:v>
                </c:pt>
                <c:pt idx="519">
                  <c:v>57</c:v>
                </c:pt>
                <c:pt idx="520">
                  <c:v>60</c:v>
                </c:pt>
                <c:pt idx="521">
                  <c:v>63</c:v>
                </c:pt>
                <c:pt idx="522">
                  <c:v>66</c:v>
                </c:pt>
                <c:pt idx="523">
                  <c:v>69</c:v>
                </c:pt>
                <c:pt idx="524">
                  <c:v>72</c:v>
                </c:pt>
                <c:pt idx="525">
                  <c:v>75</c:v>
                </c:pt>
                <c:pt idx="526">
                  <c:v>78</c:v>
                </c:pt>
                <c:pt idx="527">
                  <c:v>81</c:v>
                </c:pt>
                <c:pt idx="528">
                  <c:v>84</c:v>
                </c:pt>
                <c:pt idx="529">
                  <c:v>87</c:v>
                </c:pt>
                <c:pt idx="530">
                  <c:v>90</c:v>
                </c:pt>
                <c:pt idx="531">
                  <c:v>93</c:v>
                </c:pt>
                <c:pt idx="532">
                  <c:v>96</c:v>
                </c:pt>
                <c:pt idx="533">
                  <c:v>99</c:v>
                </c:pt>
                <c:pt idx="534">
                  <c:v>102</c:v>
                </c:pt>
                <c:pt idx="535">
                  <c:v>105</c:v>
                </c:pt>
                <c:pt idx="536">
                  <c:v>108</c:v>
                </c:pt>
                <c:pt idx="537">
                  <c:v>111</c:v>
                </c:pt>
                <c:pt idx="538">
                  <c:v>114</c:v>
                </c:pt>
                <c:pt idx="539">
                  <c:v>117</c:v>
                </c:pt>
                <c:pt idx="540">
                  <c:v>120</c:v>
                </c:pt>
                <c:pt idx="541">
                  <c:v>123</c:v>
                </c:pt>
                <c:pt idx="542">
                  <c:v>126</c:v>
                </c:pt>
                <c:pt idx="543">
                  <c:v>129</c:v>
                </c:pt>
                <c:pt idx="544">
                  <c:v>132</c:v>
                </c:pt>
                <c:pt idx="545">
                  <c:v>135</c:v>
                </c:pt>
                <c:pt idx="546">
                  <c:v>138</c:v>
                </c:pt>
                <c:pt idx="547">
                  <c:v>141</c:v>
                </c:pt>
                <c:pt idx="548">
                  <c:v>144</c:v>
                </c:pt>
                <c:pt idx="549">
                  <c:v>147</c:v>
                </c:pt>
                <c:pt idx="550">
                  <c:v>150</c:v>
                </c:pt>
                <c:pt idx="551">
                  <c:v>153</c:v>
                </c:pt>
                <c:pt idx="552">
                  <c:v>156</c:v>
                </c:pt>
                <c:pt idx="553">
                  <c:v>159</c:v>
                </c:pt>
                <c:pt idx="554">
                  <c:v>162</c:v>
                </c:pt>
                <c:pt idx="555">
                  <c:v>165</c:v>
                </c:pt>
                <c:pt idx="556">
                  <c:v>168</c:v>
                </c:pt>
                <c:pt idx="557">
                  <c:v>171</c:v>
                </c:pt>
                <c:pt idx="558">
                  <c:v>174</c:v>
                </c:pt>
                <c:pt idx="559">
                  <c:v>177</c:v>
                </c:pt>
                <c:pt idx="560">
                  <c:v>180</c:v>
                </c:pt>
                <c:pt idx="561">
                  <c:v>183</c:v>
                </c:pt>
                <c:pt idx="562">
                  <c:v>186</c:v>
                </c:pt>
                <c:pt idx="563">
                  <c:v>189</c:v>
                </c:pt>
                <c:pt idx="564">
                  <c:v>192</c:v>
                </c:pt>
                <c:pt idx="565">
                  <c:v>195</c:v>
                </c:pt>
                <c:pt idx="566">
                  <c:v>198</c:v>
                </c:pt>
                <c:pt idx="567">
                  <c:v>201</c:v>
                </c:pt>
                <c:pt idx="568">
                  <c:v>204</c:v>
                </c:pt>
                <c:pt idx="569">
                  <c:v>207</c:v>
                </c:pt>
                <c:pt idx="570">
                  <c:v>210</c:v>
                </c:pt>
                <c:pt idx="571">
                  <c:v>213</c:v>
                </c:pt>
                <c:pt idx="572">
                  <c:v>216</c:v>
                </c:pt>
                <c:pt idx="573">
                  <c:v>219</c:v>
                </c:pt>
                <c:pt idx="574">
                  <c:v>222</c:v>
                </c:pt>
                <c:pt idx="575">
                  <c:v>225</c:v>
                </c:pt>
                <c:pt idx="576">
                  <c:v>228</c:v>
                </c:pt>
                <c:pt idx="577">
                  <c:v>231</c:v>
                </c:pt>
                <c:pt idx="578">
                  <c:v>234</c:v>
                </c:pt>
                <c:pt idx="579">
                  <c:v>237</c:v>
                </c:pt>
                <c:pt idx="580">
                  <c:v>240</c:v>
                </c:pt>
                <c:pt idx="581">
                  <c:v>243</c:v>
                </c:pt>
                <c:pt idx="582">
                  <c:v>246</c:v>
                </c:pt>
                <c:pt idx="583">
                  <c:v>249</c:v>
                </c:pt>
                <c:pt idx="584">
                  <c:v>252</c:v>
                </c:pt>
                <c:pt idx="585">
                  <c:v>255</c:v>
                </c:pt>
                <c:pt idx="586">
                  <c:v>258</c:v>
                </c:pt>
                <c:pt idx="587">
                  <c:v>261</c:v>
                </c:pt>
                <c:pt idx="588">
                  <c:v>264</c:v>
                </c:pt>
                <c:pt idx="589">
                  <c:v>267</c:v>
                </c:pt>
                <c:pt idx="590">
                  <c:v>270</c:v>
                </c:pt>
                <c:pt idx="591">
                  <c:v>273</c:v>
                </c:pt>
                <c:pt idx="592">
                  <c:v>276</c:v>
                </c:pt>
                <c:pt idx="593">
                  <c:v>279</c:v>
                </c:pt>
                <c:pt idx="594">
                  <c:v>282</c:v>
                </c:pt>
                <c:pt idx="595">
                  <c:v>285</c:v>
                </c:pt>
                <c:pt idx="596">
                  <c:v>288</c:v>
                </c:pt>
                <c:pt idx="597">
                  <c:v>291</c:v>
                </c:pt>
                <c:pt idx="598">
                  <c:v>294</c:v>
                </c:pt>
                <c:pt idx="599">
                  <c:v>297</c:v>
                </c:pt>
                <c:pt idx="600">
                  <c:v>300</c:v>
                </c:pt>
                <c:pt idx="601">
                  <c:v>303</c:v>
                </c:pt>
                <c:pt idx="602">
                  <c:v>306</c:v>
                </c:pt>
                <c:pt idx="603">
                  <c:v>309</c:v>
                </c:pt>
                <c:pt idx="604">
                  <c:v>312</c:v>
                </c:pt>
                <c:pt idx="605">
                  <c:v>315</c:v>
                </c:pt>
                <c:pt idx="606">
                  <c:v>318</c:v>
                </c:pt>
                <c:pt idx="607">
                  <c:v>321</c:v>
                </c:pt>
                <c:pt idx="608">
                  <c:v>324</c:v>
                </c:pt>
                <c:pt idx="609">
                  <c:v>327</c:v>
                </c:pt>
                <c:pt idx="610">
                  <c:v>330</c:v>
                </c:pt>
                <c:pt idx="611">
                  <c:v>333</c:v>
                </c:pt>
                <c:pt idx="612">
                  <c:v>336</c:v>
                </c:pt>
                <c:pt idx="613">
                  <c:v>339</c:v>
                </c:pt>
                <c:pt idx="614">
                  <c:v>342</c:v>
                </c:pt>
                <c:pt idx="615">
                  <c:v>345</c:v>
                </c:pt>
                <c:pt idx="616">
                  <c:v>348</c:v>
                </c:pt>
                <c:pt idx="617">
                  <c:v>351</c:v>
                </c:pt>
                <c:pt idx="618">
                  <c:v>354</c:v>
                </c:pt>
                <c:pt idx="619">
                  <c:v>357</c:v>
                </c:pt>
                <c:pt idx="620">
                  <c:v>360</c:v>
                </c:pt>
                <c:pt idx="621">
                  <c:v>363</c:v>
                </c:pt>
                <c:pt idx="622">
                  <c:v>366</c:v>
                </c:pt>
                <c:pt idx="623">
                  <c:v>369</c:v>
                </c:pt>
                <c:pt idx="624">
                  <c:v>372</c:v>
                </c:pt>
                <c:pt idx="625">
                  <c:v>375</c:v>
                </c:pt>
                <c:pt idx="626">
                  <c:v>378</c:v>
                </c:pt>
                <c:pt idx="627">
                  <c:v>381</c:v>
                </c:pt>
                <c:pt idx="628">
                  <c:v>384</c:v>
                </c:pt>
                <c:pt idx="629">
                  <c:v>387</c:v>
                </c:pt>
                <c:pt idx="630">
                  <c:v>390</c:v>
                </c:pt>
                <c:pt idx="631">
                  <c:v>393</c:v>
                </c:pt>
                <c:pt idx="632">
                  <c:v>396</c:v>
                </c:pt>
                <c:pt idx="633">
                  <c:v>399</c:v>
                </c:pt>
                <c:pt idx="634">
                  <c:v>402</c:v>
                </c:pt>
                <c:pt idx="635">
                  <c:v>405</c:v>
                </c:pt>
                <c:pt idx="636">
                  <c:v>408</c:v>
                </c:pt>
                <c:pt idx="637">
                  <c:v>411</c:v>
                </c:pt>
                <c:pt idx="638">
                  <c:v>414</c:v>
                </c:pt>
                <c:pt idx="639">
                  <c:v>417</c:v>
                </c:pt>
                <c:pt idx="640">
                  <c:v>420</c:v>
                </c:pt>
                <c:pt idx="641">
                  <c:v>423</c:v>
                </c:pt>
                <c:pt idx="642">
                  <c:v>426</c:v>
                </c:pt>
                <c:pt idx="643">
                  <c:v>429</c:v>
                </c:pt>
                <c:pt idx="644">
                  <c:v>432</c:v>
                </c:pt>
                <c:pt idx="645">
                  <c:v>435</c:v>
                </c:pt>
                <c:pt idx="646">
                  <c:v>438</c:v>
                </c:pt>
                <c:pt idx="647">
                  <c:v>441</c:v>
                </c:pt>
                <c:pt idx="648">
                  <c:v>444</c:v>
                </c:pt>
                <c:pt idx="649">
                  <c:v>447</c:v>
                </c:pt>
                <c:pt idx="650">
                  <c:v>450</c:v>
                </c:pt>
                <c:pt idx="651">
                  <c:v>453</c:v>
                </c:pt>
                <c:pt idx="652">
                  <c:v>456</c:v>
                </c:pt>
                <c:pt idx="653">
                  <c:v>459</c:v>
                </c:pt>
                <c:pt idx="654">
                  <c:v>462</c:v>
                </c:pt>
                <c:pt idx="655">
                  <c:v>465</c:v>
                </c:pt>
                <c:pt idx="656">
                  <c:v>468</c:v>
                </c:pt>
                <c:pt idx="657">
                  <c:v>471</c:v>
                </c:pt>
                <c:pt idx="658">
                  <c:v>474</c:v>
                </c:pt>
                <c:pt idx="659">
                  <c:v>477</c:v>
                </c:pt>
                <c:pt idx="660">
                  <c:v>480</c:v>
                </c:pt>
                <c:pt idx="661">
                  <c:v>483</c:v>
                </c:pt>
                <c:pt idx="662">
                  <c:v>486</c:v>
                </c:pt>
                <c:pt idx="663">
                  <c:v>489</c:v>
                </c:pt>
                <c:pt idx="664">
                  <c:v>492</c:v>
                </c:pt>
                <c:pt idx="665">
                  <c:v>495</c:v>
                </c:pt>
                <c:pt idx="666">
                  <c:v>498</c:v>
                </c:pt>
                <c:pt idx="667">
                  <c:v>501</c:v>
                </c:pt>
                <c:pt idx="668">
                  <c:v>504</c:v>
                </c:pt>
                <c:pt idx="669">
                  <c:v>507</c:v>
                </c:pt>
                <c:pt idx="670">
                  <c:v>510</c:v>
                </c:pt>
                <c:pt idx="671">
                  <c:v>513</c:v>
                </c:pt>
                <c:pt idx="672">
                  <c:v>516</c:v>
                </c:pt>
                <c:pt idx="673">
                  <c:v>519</c:v>
                </c:pt>
                <c:pt idx="674">
                  <c:v>522</c:v>
                </c:pt>
                <c:pt idx="675">
                  <c:v>525</c:v>
                </c:pt>
                <c:pt idx="676">
                  <c:v>528</c:v>
                </c:pt>
                <c:pt idx="677">
                  <c:v>531</c:v>
                </c:pt>
                <c:pt idx="678">
                  <c:v>534</c:v>
                </c:pt>
                <c:pt idx="679">
                  <c:v>537</c:v>
                </c:pt>
                <c:pt idx="680">
                  <c:v>540</c:v>
                </c:pt>
                <c:pt idx="681">
                  <c:v>543</c:v>
                </c:pt>
                <c:pt idx="682">
                  <c:v>546</c:v>
                </c:pt>
                <c:pt idx="683">
                  <c:v>549</c:v>
                </c:pt>
                <c:pt idx="684">
                  <c:v>552</c:v>
                </c:pt>
                <c:pt idx="685">
                  <c:v>555</c:v>
                </c:pt>
                <c:pt idx="686">
                  <c:v>558</c:v>
                </c:pt>
                <c:pt idx="687">
                  <c:v>561</c:v>
                </c:pt>
                <c:pt idx="688">
                  <c:v>564</c:v>
                </c:pt>
                <c:pt idx="689">
                  <c:v>567</c:v>
                </c:pt>
                <c:pt idx="690">
                  <c:v>570</c:v>
                </c:pt>
                <c:pt idx="691">
                  <c:v>573</c:v>
                </c:pt>
                <c:pt idx="692">
                  <c:v>576</c:v>
                </c:pt>
                <c:pt idx="693">
                  <c:v>579</c:v>
                </c:pt>
                <c:pt idx="694">
                  <c:v>582</c:v>
                </c:pt>
                <c:pt idx="695">
                  <c:v>585</c:v>
                </c:pt>
                <c:pt idx="696">
                  <c:v>588</c:v>
                </c:pt>
                <c:pt idx="697">
                  <c:v>591</c:v>
                </c:pt>
                <c:pt idx="698">
                  <c:v>594</c:v>
                </c:pt>
                <c:pt idx="699">
                  <c:v>597</c:v>
                </c:pt>
                <c:pt idx="700">
                  <c:v>600</c:v>
                </c:pt>
                <c:pt idx="701">
                  <c:v>603</c:v>
                </c:pt>
                <c:pt idx="702">
                  <c:v>606</c:v>
                </c:pt>
                <c:pt idx="703">
                  <c:v>609</c:v>
                </c:pt>
                <c:pt idx="704">
                  <c:v>612</c:v>
                </c:pt>
                <c:pt idx="705">
                  <c:v>615</c:v>
                </c:pt>
                <c:pt idx="706">
                  <c:v>618</c:v>
                </c:pt>
                <c:pt idx="707">
                  <c:v>621</c:v>
                </c:pt>
                <c:pt idx="708">
                  <c:v>624</c:v>
                </c:pt>
                <c:pt idx="709">
                  <c:v>627</c:v>
                </c:pt>
                <c:pt idx="710">
                  <c:v>630</c:v>
                </c:pt>
                <c:pt idx="711">
                  <c:v>633</c:v>
                </c:pt>
                <c:pt idx="712">
                  <c:v>636</c:v>
                </c:pt>
                <c:pt idx="713">
                  <c:v>639</c:v>
                </c:pt>
                <c:pt idx="714">
                  <c:v>642</c:v>
                </c:pt>
                <c:pt idx="715">
                  <c:v>645</c:v>
                </c:pt>
                <c:pt idx="716">
                  <c:v>648</c:v>
                </c:pt>
                <c:pt idx="717">
                  <c:v>651</c:v>
                </c:pt>
                <c:pt idx="718">
                  <c:v>654</c:v>
                </c:pt>
                <c:pt idx="719">
                  <c:v>657</c:v>
                </c:pt>
                <c:pt idx="720">
                  <c:v>660</c:v>
                </c:pt>
                <c:pt idx="721">
                  <c:v>663</c:v>
                </c:pt>
                <c:pt idx="722">
                  <c:v>666</c:v>
                </c:pt>
                <c:pt idx="723">
                  <c:v>669</c:v>
                </c:pt>
                <c:pt idx="724">
                  <c:v>672</c:v>
                </c:pt>
                <c:pt idx="725">
                  <c:v>675</c:v>
                </c:pt>
                <c:pt idx="726">
                  <c:v>678</c:v>
                </c:pt>
                <c:pt idx="727">
                  <c:v>681</c:v>
                </c:pt>
                <c:pt idx="728">
                  <c:v>684</c:v>
                </c:pt>
                <c:pt idx="729">
                  <c:v>687</c:v>
                </c:pt>
                <c:pt idx="730">
                  <c:v>690</c:v>
                </c:pt>
                <c:pt idx="731">
                  <c:v>693</c:v>
                </c:pt>
                <c:pt idx="732">
                  <c:v>696</c:v>
                </c:pt>
                <c:pt idx="733">
                  <c:v>699</c:v>
                </c:pt>
                <c:pt idx="734">
                  <c:v>702</c:v>
                </c:pt>
                <c:pt idx="735">
                  <c:v>705</c:v>
                </c:pt>
                <c:pt idx="736">
                  <c:v>708</c:v>
                </c:pt>
                <c:pt idx="737">
                  <c:v>711</c:v>
                </c:pt>
                <c:pt idx="738">
                  <c:v>714</c:v>
                </c:pt>
                <c:pt idx="739">
                  <c:v>717</c:v>
                </c:pt>
                <c:pt idx="740">
                  <c:v>720</c:v>
                </c:pt>
                <c:pt idx="741">
                  <c:v>723</c:v>
                </c:pt>
                <c:pt idx="742">
                  <c:v>726</c:v>
                </c:pt>
                <c:pt idx="743">
                  <c:v>729</c:v>
                </c:pt>
                <c:pt idx="744">
                  <c:v>732</c:v>
                </c:pt>
                <c:pt idx="745">
                  <c:v>735</c:v>
                </c:pt>
                <c:pt idx="746">
                  <c:v>738</c:v>
                </c:pt>
                <c:pt idx="747">
                  <c:v>741</c:v>
                </c:pt>
                <c:pt idx="748">
                  <c:v>744</c:v>
                </c:pt>
                <c:pt idx="749">
                  <c:v>747</c:v>
                </c:pt>
                <c:pt idx="750">
                  <c:v>750</c:v>
                </c:pt>
                <c:pt idx="751">
                  <c:v>753</c:v>
                </c:pt>
                <c:pt idx="752">
                  <c:v>756</c:v>
                </c:pt>
                <c:pt idx="753">
                  <c:v>759</c:v>
                </c:pt>
                <c:pt idx="754">
                  <c:v>762</c:v>
                </c:pt>
                <c:pt idx="755">
                  <c:v>765</c:v>
                </c:pt>
                <c:pt idx="756">
                  <c:v>768</c:v>
                </c:pt>
                <c:pt idx="757">
                  <c:v>771</c:v>
                </c:pt>
                <c:pt idx="758">
                  <c:v>774</c:v>
                </c:pt>
                <c:pt idx="759">
                  <c:v>777</c:v>
                </c:pt>
                <c:pt idx="760">
                  <c:v>780</c:v>
                </c:pt>
                <c:pt idx="761">
                  <c:v>783</c:v>
                </c:pt>
                <c:pt idx="762">
                  <c:v>786</c:v>
                </c:pt>
                <c:pt idx="763">
                  <c:v>789</c:v>
                </c:pt>
                <c:pt idx="764">
                  <c:v>792</c:v>
                </c:pt>
                <c:pt idx="765">
                  <c:v>795</c:v>
                </c:pt>
                <c:pt idx="766">
                  <c:v>798</c:v>
                </c:pt>
                <c:pt idx="767">
                  <c:v>801</c:v>
                </c:pt>
                <c:pt idx="768">
                  <c:v>804</c:v>
                </c:pt>
                <c:pt idx="769">
                  <c:v>807</c:v>
                </c:pt>
                <c:pt idx="770">
                  <c:v>810</c:v>
                </c:pt>
                <c:pt idx="771">
                  <c:v>813</c:v>
                </c:pt>
                <c:pt idx="772">
                  <c:v>816</c:v>
                </c:pt>
                <c:pt idx="773">
                  <c:v>819</c:v>
                </c:pt>
                <c:pt idx="774">
                  <c:v>822</c:v>
                </c:pt>
                <c:pt idx="775">
                  <c:v>825</c:v>
                </c:pt>
                <c:pt idx="776">
                  <c:v>828</c:v>
                </c:pt>
                <c:pt idx="777">
                  <c:v>831</c:v>
                </c:pt>
                <c:pt idx="778">
                  <c:v>834</c:v>
                </c:pt>
                <c:pt idx="779">
                  <c:v>837</c:v>
                </c:pt>
                <c:pt idx="780">
                  <c:v>840</c:v>
                </c:pt>
                <c:pt idx="781">
                  <c:v>843</c:v>
                </c:pt>
                <c:pt idx="782">
                  <c:v>846</c:v>
                </c:pt>
                <c:pt idx="783">
                  <c:v>849</c:v>
                </c:pt>
                <c:pt idx="784">
                  <c:v>852</c:v>
                </c:pt>
                <c:pt idx="785">
                  <c:v>855</c:v>
                </c:pt>
                <c:pt idx="786">
                  <c:v>858</c:v>
                </c:pt>
                <c:pt idx="787">
                  <c:v>861</c:v>
                </c:pt>
                <c:pt idx="788">
                  <c:v>864</c:v>
                </c:pt>
                <c:pt idx="789">
                  <c:v>867</c:v>
                </c:pt>
                <c:pt idx="790">
                  <c:v>870</c:v>
                </c:pt>
                <c:pt idx="791">
                  <c:v>873</c:v>
                </c:pt>
                <c:pt idx="792">
                  <c:v>876</c:v>
                </c:pt>
                <c:pt idx="793">
                  <c:v>879</c:v>
                </c:pt>
                <c:pt idx="794">
                  <c:v>882</c:v>
                </c:pt>
                <c:pt idx="795">
                  <c:v>885</c:v>
                </c:pt>
                <c:pt idx="796">
                  <c:v>888</c:v>
                </c:pt>
                <c:pt idx="797">
                  <c:v>891</c:v>
                </c:pt>
                <c:pt idx="798">
                  <c:v>894</c:v>
                </c:pt>
                <c:pt idx="799">
                  <c:v>897</c:v>
                </c:pt>
                <c:pt idx="800">
                  <c:v>900</c:v>
                </c:pt>
                <c:pt idx="801">
                  <c:v>903</c:v>
                </c:pt>
                <c:pt idx="802">
                  <c:v>906</c:v>
                </c:pt>
                <c:pt idx="803">
                  <c:v>909</c:v>
                </c:pt>
                <c:pt idx="804">
                  <c:v>912</c:v>
                </c:pt>
                <c:pt idx="805">
                  <c:v>915</c:v>
                </c:pt>
                <c:pt idx="806">
                  <c:v>918</c:v>
                </c:pt>
                <c:pt idx="807">
                  <c:v>921</c:v>
                </c:pt>
                <c:pt idx="808">
                  <c:v>924</c:v>
                </c:pt>
                <c:pt idx="809">
                  <c:v>927</c:v>
                </c:pt>
                <c:pt idx="810">
                  <c:v>930</c:v>
                </c:pt>
                <c:pt idx="811">
                  <c:v>933</c:v>
                </c:pt>
                <c:pt idx="812">
                  <c:v>936</c:v>
                </c:pt>
                <c:pt idx="813">
                  <c:v>939</c:v>
                </c:pt>
                <c:pt idx="814">
                  <c:v>942</c:v>
                </c:pt>
                <c:pt idx="815">
                  <c:v>945</c:v>
                </c:pt>
                <c:pt idx="816">
                  <c:v>948</c:v>
                </c:pt>
                <c:pt idx="817">
                  <c:v>951</c:v>
                </c:pt>
                <c:pt idx="818">
                  <c:v>954</c:v>
                </c:pt>
                <c:pt idx="819">
                  <c:v>957</c:v>
                </c:pt>
                <c:pt idx="820">
                  <c:v>960</c:v>
                </c:pt>
                <c:pt idx="821">
                  <c:v>963</c:v>
                </c:pt>
                <c:pt idx="822">
                  <c:v>966</c:v>
                </c:pt>
                <c:pt idx="823">
                  <c:v>969</c:v>
                </c:pt>
                <c:pt idx="824">
                  <c:v>972</c:v>
                </c:pt>
                <c:pt idx="825">
                  <c:v>975</c:v>
                </c:pt>
                <c:pt idx="826">
                  <c:v>978</c:v>
                </c:pt>
                <c:pt idx="827">
                  <c:v>981</c:v>
                </c:pt>
                <c:pt idx="828">
                  <c:v>984</c:v>
                </c:pt>
                <c:pt idx="829">
                  <c:v>987</c:v>
                </c:pt>
                <c:pt idx="830">
                  <c:v>990</c:v>
                </c:pt>
                <c:pt idx="831">
                  <c:v>993</c:v>
                </c:pt>
                <c:pt idx="832">
                  <c:v>996</c:v>
                </c:pt>
                <c:pt idx="833">
                  <c:v>999</c:v>
                </c:pt>
                <c:pt idx="834">
                  <c:v>1002</c:v>
                </c:pt>
                <c:pt idx="835">
                  <c:v>1005</c:v>
                </c:pt>
                <c:pt idx="836">
                  <c:v>1008</c:v>
                </c:pt>
                <c:pt idx="837">
                  <c:v>1011</c:v>
                </c:pt>
                <c:pt idx="838">
                  <c:v>1014</c:v>
                </c:pt>
                <c:pt idx="839">
                  <c:v>1017</c:v>
                </c:pt>
                <c:pt idx="840">
                  <c:v>1020</c:v>
                </c:pt>
                <c:pt idx="841">
                  <c:v>1023</c:v>
                </c:pt>
                <c:pt idx="842">
                  <c:v>1026</c:v>
                </c:pt>
                <c:pt idx="843">
                  <c:v>1029</c:v>
                </c:pt>
                <c:pt idx="844">
                  <c:v>1032</c:v>
                </c:pt>
                <c:pt idx="845">
                  <c:v>1035</c:v>
                </c:pt>
                <c:pt idx="846">
                  <c:v>1038</c:v>
                </c:pt>
                <c:pt idx="847">
                  <c:v>1041</c:v>
                </c:pt>
                <c:pt idx="848">
                  <c:v>1044</c:v>
                </c:pt>
                <c:pt idx="849">
                  <c:v>1047</c:v>
                </c:pt>
                <c:pt idx="850">
                  <c:v>1050</c:v>
                </c:pt>
                <c:pt idx="851">
                  <c:v>1053</c:v>
                </c:pt>
                <c:pt idx="852">
                  <c:v>1056</c:v>
                </c:pt>
                <c:pt idx="853">
                  <c:v>1059</c:v>
                </c:pt>
                <c:pt idx="854">
                  <c:v>1062</c:v>
                </c:pt>
                <c:pt idx="855">
                  <c:v>1065</c:v>
                </c:pt>
                <c:pt idx="856">
                  <c:v>1068</c:v>
                </c:pt>
                <c:pt idx="857">
                  <c:v>1071</c:v>
                </c:pt>
                <c:pt idx="858">
                  <c:v>1074</c:v>
                </c:pt>
                <c:pt idx="859">
                  <c:v>1077</c:v>
                </c:pt>
                <c:pt idx="860">
                  <c:v>1080</c:v>
                </c:pt>
                <c:pt idx="861">
                  <c:v>1083</c:v>
                </c:pt>
                <c:pt idx="862">
                  <c:v>1086</c:v>
                </c:pt>
                <c:pt idx="863">
                  <c:v>1089</c:v>
                </c:pt>
                <c:pt idx="864">
                  <c:v>1092</c:v>
                </c:pt>
                <c:pt idx="865">
                  <c:v>1095</c:v>
                </c:pt>
                <c:pt idx="866">
                  <c:v>1098</c:v>
                </c:pt>
                <c:pt idx="867">
                  <c:v>1101</c:v>
                </c:pt>
                <c:pt idx="868">
                  <c:v>1104</c:v>
                </c:pt>
                <c:pt idx="869">
                  <c:v>1107</c:v>
                </c:pt>
                <c:pt idx="870">
                  <c:v>1110</c:v>
                </c:pt>
                <c:pt idx="871">
                  <c:v>1113</c:v>
                </c:pt>
                <c:pt idx="872">
                  <c:v>1116</c:v>
                </c:pt>
                <c:pt idx="873">
                  <c:v>1119</c:v>
                </c:pt>
                <c:pt idx="874">
                  <c:v>1122</c:v>
                </c:pt>
                <c:pt idx="875">
                  <c:v>1125</c:v>
                </c:pt>
                <c:pt idx="876">
                  <c:v>1128</c:v>
                </c:pt>
                <c:pt idx="877">
                  <c:v>1131</c:v>
                </c:pt>
                <c:pt idx="878">
                  <c:v>1134</c:v>
                </c:pt>
                <c:pt idx="879">
                  <c:v>1137</c:v>
                </c:pt>
                <c:pt idx="880">
                  <c:v>1140</c:v>
                </c:pt>
                <c:pt idx="881">
                  <c:v>1143</c:v>
                </c:pt>
                <c:pt idx="882">
                  <c:v>1146</c:v>
                </c:pt>
                <c:pt idx="883">
                  <c:v>1149</c:v>
                </c:pt>
                <c:pt idx="884">
                  <c:v>1152</c:v>
                </c:pt>
                <c:pt idx="885">
                  <c:v>1155</c:v>
                </c:pt>
                <c:pt idx="886">
                  <c:v>1158</c:v>
                </c:pt>
                <c:pt idx="887">
                  <c:v>1161</c:v>
                </c:pt>
                <c:pt idx="888">
                  <c:v>1164</c:v>
                </c:pt>
                <c:pt idx="889">
                  <c:v>1167</c:v>
                </c:pt>
                <c:pt idx="890">
                  <c:v>1170</c:v>
                </c:pt>
                <c:pt idx="891">
                  <c:v>1173</c:v>
                </c:pt>
                <c:pt idx="892">
                  <c:v>1176</c:v>
                </c:pt>
                <c:pt idx="893">
                  <c:v>1179</c:v>
                </c:pt>
                <c:pt idx="894">
                  <c:v>1182</c:v>
                </c:pt>
                <c:pt idx="895">
                  <c:v>1185</c:v>
                </c:pt>
                <c:pt idx="896">
                  <c:v>1188</c:v>
                </c:pt>
                <c:pt idx="897">
                  <c:v>1191</c:v>
                </c:pt>
                <c:pt idx="898">
                  <c:v>1194</c:v>
                </c:pt>
                <c:pt idx="899">
                  <c:v>1197</c:v>
                </c:pt>
                <c:pt idx="900">
                  <c:v>1200</c:v>
                </c:pt>
                <c:pt idx="901">
                  <c:v>1203</c:v>
                </c:pt>
                <c:pt idx="902">
                  <c:v>1206</c:v>
                </c:pt>
                <c:pt idx="903">
                  <c:v>1209</c:v>
                </c:pt>
                <c:pt idx="904">
                  <c:v>1212</c:v>
                </c:pt>
                <c:pt idx="905">
                  <c:v>1215</c:v>
                </c:pt>
                <c:pt idx="906">
                  <c:v>1218</c:v>
                </c:pt>
                <c:pt idx="907">
                  <c:v>1221</c:v>
                </c:pt>
                <c:pt idx="908">
                  <c:v>1224</c:v>
                </c:pt>
                <c:pt idx="909">
                  <c:v>1227</c:v>
                </c:pt>
                <c:pt idx="910">
                  <c:v>1230</c:v>
                </c:pt>
                <c:pt idx="911">
                  <c:v>1233</c:v>
                </c:pt>
                <c:pt idx="912">
                  <c:v>1236</c:v>
                </c:pt>
                <c:pt idx="913">
                  <c:v>1239</c:v>
                </c:pt>
                <c:pt idx="914">
                  <c:v>1242</c:v>
                </c:pt>
                <c:pt idx="915">
                  <c:v>1245</c:v>
                </c:pt>
                <c:pt idx="916">
                  <c:v>1248</c:v>
                </c:pt>
                <c:pt idx="917">
                  <c:v>1251</c:v>
                </c:pt>
                <c:pt idx="918">
                  <c:v>1254</c:v>
                </c:pt>
                <c:pt idx="919">
                  <c:v>1257</c:v>
                </c:pt>
                <c:pt idx="920">
                  <c:v>1260</c:v>
                </c:pt>
                <c:pt idx="921">
                  <c:v>1263</c:v>
                </c:pt>
                <c:pt idx="922">
                  <c:v>1266</c:v>
                </c:pt>
                <c:pt idx="923">
                  <c:v>1269</c:v>
                </c:pt>
                <c:pt idx="924">
                  <c:v>1272</c:v>
                </c:pt>
                <c:pt idx="925">
                  <c:v>1275</c:v>
                </c:pt>
                <c:pt idx="926">
                  <c:v>1278</c:v>
                </c:pt>
                <c:pt idx="927">
                  <c:v>1281</c:v>
                </c:pt>
                <c:pt idx="928">
                  <c:v>1284</c:v>
                </c:pt>
                <c:pt idx="929">
                  <c:v>1287</c:v>
                </c:pt>
                <c:pt idx="930">
                  <c:v>1290</c:v>
                </c:pt>
                <c:pt idx="931">
                  <c:v>1293</c:v>
                </c:pt>
                <c:pt idx="932">
                  <c:v>1296</c:v>
                </c:pt>
                <c:pt idx="933">
                  <c:v>1299</c:v>
                </c:pt>
                <c:pt idx="934">
                  <c:v>1302</c:v>
                </c:pt>
                <c:pt idx="935">
                  <c:v>1305</c:v>
                </c:pt>
                <c:pt idx="936">
                  <c:v>1308</c:v>
                </c:pt>
                <c:pt idx="937">
                  <c:v>1311</c:v>
                </c:pt>
                <c:pt idx="938">
                  <c:v>1314</c:v>
                </c:pt>
                <c:pt idx="939">
                  <c:v>1317</c:v>
                </c:pt>
                <c:pt idx="940">
                  <c:v>1320</c:v>
                </c:pt>
                <c:pt idx="941">
                  <c:v>1323</c:v>
                </c:pt>
                <c:pt idx="942">
                  <c:v>1326</c:v>
                </c:pt>
                <c:pt idx="943">
                  <c:v>1329</c:v>
                </c:pt>
                <c:pt idx="944">
                  <c:v>1332</c:v>
                </c:pt>
                <c:pt idx="945">
                  <c:v>1335</c:v>
                </c:pt>
                <c:pt idx="946">
                  <c:v>1338</c:v>
                </c:pt>
                <c:pt idx="947">
                  <c:v>1341</c:v>
                </c:pt>
                <c:pt idx="948">
                  <c:v>1344</c:v>
                </c:pt>
                <c:pt idx="949">
                  <c:v>1347</c:v>
                </c:pt>
                <c:pt idx="950">
                  <c:v>1350</c:v>
                </c:pt>
                <c:pt idx="951">
                  <c:v>1353</c:v>
                </c:pt>
                <c:pt idx="952">
                  <c:v>1356</c:v>
                </c:pt>
                <c:pt idx="953">
                  <c:v>1359</c:v>
                </c:pt>
                <c:pt idx="954">
                  <c:v>1362</c:v>
                </c:pt>
                <c:pt idx="955">
                  <c:v>1365</c:v>
                </c:pt>
                <c:pt idx="956">
                  <c:v>1368</c:v>
                </c:pt>
                <c:pt idx="957">
                  <c:v>1371</c:v>
                </c:pt>
                <c:pt idx="958">
                  <c:v>1374</c:v>
                </c:pt>
                <c:pt idx="959">
                  <c:v>1377</c:v>
                </c:pt>
                <c:pt idx="960">
                  <c:v>1380</c:v>
                </c:pt>
                <c:pt idx="961">
                  <c:v>1383</c:v>
                </c:pt>
                <c:pt idx="962">
                  <c:v>1386</c:v>
                </c:pt>
                <c:pt idx="963">
                  <c:v>1389</c:v>
                </c:pt>
                <c:pt idx="964">
                  <c:v>1392</c:v>
                </c:pt>
                <c:pt idx="965">
                  <c:v>1395</c:v>
                </c:pt>
                <c:pt idx="966">
                  <c:v>1398</c:v>
                </c:pt>
                <c:pt idx="967">
                  <c:v>1401</c:v>
                </c:pt>
                <c:pt idx="968">
                  <c:v>1404</c:v>
                </c:pt>
                <c:pt idx="969">
                  <c:v>1407</c:v>
                </c:pt>
                <c:pt idx="970">
                  <c:v>1410</c:v>
                </c:pt>
                <c:pt idx="971">
                  <c:v>1413</c:v>
                </c:pt>
                <c:pt idx="972">
                  <c:v>1416</c:v>
                </c:pt>
                <c:pt idx="973">
                  <c:v>1419</c:v>
                </c:pt>
                <c:pt idx="974">
                  <c:v>1422</c:v>
                </c:pt>
                <c:pt idx="975">
                  <c:v>1425</c:v>
                </c:pt>
                <c:pt idx="976">
                  <c:v>1428</c:v>
                </c:pt>
                <c:pt idx="977">
                  <c:v>1431</c:v>
                </c:pt>
                <c:pt idx="978">
                  <c:v>1434</c:v>
                </c:pt>
                <c:pt idx="979">
                  <c:v>1437</c:v>
                </c:pt>
                <c:pt idx="980">
                  <c:v>1440</c:v>
                </c:pt>
                <c:pt idx="981">
                  <c:v>1443</c:v>
                </c:pt>
                <c:pt idx="982">
                  <c:v>1446</c:v>
                </c:pt>
                <c:pt idx="983">
                  <c:v>1449</c:v>
                </c:pt>
                <c:pt idx="984">
                  <c:v>1452</c:v>
                </c:pt>
                <c:pt idx="985">
                  <c:v>1455</c:v>
                </c:pt>
                <c:pt idx="986">
                  <c:v>1458</c:v>
                </c:pt>
                <c:pt idx="987">
                  <c:v>1461</c:v>
                </c:pt>
                <c:pt idx="988">
                  <c:v>1464</c:v>
                </c:pt>
                <c:pt idx="989">
                  <c:v>1467</c:v>
                </c:pt>
                <c:pt idx="990">
                  <c:v>1470</c:v>
                </c:pt>
                <c:pt idx="991">
                  <c:v>1473</c:v>
                </c:pt>
                <c:pt idx="992">
                  <c:v>1476</c:v>
                </c:pt>
                <c:pt idx="993">
                  <c:v>1479</c:v>
                </c:pt>
                <c:pt idx="994">
                  <c:v>1482</c:v>
                </c:pt>
                <c:pt idx="995">
                  <c:v>1485</c:v>
                </c:pt>
                <c:pt idx="996">
                  <c:v>1488</c:v>
                </c:pt>
                <c:pt idx="997">
                  <c:v>1491</c:v>
                </c:pt>
                <c:pt idx="998">
                  <c:v>1494</c:v>
                </c:pt>
                <c:pt idx="999">
                  <c:v>1497</c:v>
                </c:pt>
                <c:pt idx="1000">
                  <c:v>1500</c:v>
                </c:pt>
              </c:numCache>
            </c:numRef>
          </c:xVal>
          <c:yVal>
            <c:numRef>
              <c:f>Sheet1!$B$2:$B$1002</c:f>
              <c:numCache>
                <c:formatCode>0.00E+00</c:formatCode>
                <c:ptCount val="1001"/>
                <c:pt idx="0">
                  <c:v>1.3796320033E-3</c:v>
                </c:pt>
                <c:pt idx="1">
                  <c:v>1.38600185805E-3</c:v>
                </c:pt>
                <c:pt idx="2">
                  <c:v>1.3924169617700001E-3</c:v>
                </c:pt>
                <c:pt idx="3">
                  <c:v>1.3988775024900001E-3</c:v>
                </c:pt>
                <c:pt idx="4">
                  <c:v>1.40538527162E-3</c:v>
                </c:pt>
                <c:pt idx="5">
                  <c:v>1.4119403480899999E-3</c:v>
                </c:pt>
                <c:pt idx="6">
                  <c:v>1.41854344367E-3</c:v>
                </c:pt>
                <c:pt idx="7">
                  <c:v>1.42519577974E-3</c:v>
                </c:pt>
                <c:pt idx="8">
                  <c:v>1.4318982502199999E-3</c:v>
                </c:pt>
                <c:pt idx="9">
                  <c:v>1.4386500343200001E-3</c:v>
                </c:pt>
                <c:pt idx="10">
                  <c:v>1.4454491296500001E-3</c:v>
                </c:pt>
                <c:pt idx="11">
                  <c:v>1.4522989286599999E-3</c:v>
                </c:pt>
                <c:pt idx="12">
                  <c:v>1.4591998918400001E-3</c:v>
                </c:pt>
                <c:pt idx="13">
                  <c:v>1.46615111229E-3</c:v>
                </c:pt>
                <c:pt idx="14">
                  <c:v>1.4731532953E-3</c:v>
                </c:pt>
                <c:pt idx="15">
                  <c:v>1.4802062935099999E-3</c:v>
                </c:pt>
                <c:pt idx="16">
                  <c:v>1.48731026058E-3</c:v>
                </c:pt>
                <c:pt idx="17">
                  <c:v>1.4944673718100001E-3</c:v>
                </c:pt>
                <c:pt idx="18">
                  <c:v>1.50167787347E-3</c:v>
                </c:pt>
                <c:pt idx="19">
                  <c:v>1.5089432677300001E-3</c:v>
                </c:pt>
                <c:pt idx="20">
                  <c:v>1.51626359239E-3</c:v>
                </c:pt>
                <c:pt idx="21">
                  <c:v>1.5236375644299999E-3</c:v>
                </c:pt>
                <c:pt idx="22">
                  <c:v>1.53106597899E-3</c:v>
                </c:pt>
                <c:pt idx="23">
                  <c:v>1.53854942701E-3</c:v>
                </c:pt>
                <c:pt idx="24">
                  <c:v>1.5460885881899999E-3</c:v>
                </c:pt>
                <c:pt idx="25">
                  <c:v>1.55368693813E-3</c:v>
                </c:pt>
                <c:pt idx="26">
                  <c:v>1.56134096361E-3</c:v>
                </c:pt>
                <c:pt idx="27">
                  <c:v>1.56905309314E-3</c:v>
                </c:pt>
                <c:pt idx="28">
                  <c:v>1.5768231787700001E-3</c:v>
                </c:pt>
                <c:pt idx="29">
                  <c:v>1.5846501912900001E-3</c:v>
                </c:pt>
                <c:pt idx="30">
                  <c:v>1.59253587503E-3</c:v>
                </c:pt>
                <c:pt idx="31">
                  <c:v>1.6004816154200001E-3</c:v>
                </c:pt>
                <c:pt idx="32">
                  <c:v>1.60848769691E-3</c:v>
                </c:pt>
                <c:pt idx="33">
                  <c:v>1.6165525922800001E-3</c:v>
                </c:pt>
                <c:pt idx="34">
                  <c:v>1.62467921316E-3</c:v>
                </c:pt>
                <c:pt idx="35">
                  <c:v>1.63286988563E-3</c:v>
                </c:pt>
                <c:pt idx="36">
                  <c:v>1.6411244583399999E-3</c:v>
                </c:pt>
                <c:pt idx="37">
                  <c:v>1.64944167054E-3</c:v>
                </c:pt>
                <c:pt idx="38">
                  <c:v>1.6578205990500001E-3</c:v>
                </c:pt>
                <c:pt idx="39">
                  <c:v>1.66626105263E-3</c:v>
                </c:pt>
                <c:pt idx="40">
                  <c:v>1.6747674952700001E-3</c:v>
                </c:pt>
                <c:pt idx="41">
                  <c:v>1.6833421024599999E-3</c:v>
                </c:pt>
                <c:pt idx="42">
                  <c:v>1.69198108349E-3</c:v>
                </c:pt>
                <c:pt idx="43">
                  <c:v>1.7006887126500001E-3</c:v>
                </c:pt>
                <c:pt idx="44">
                  <c:v>1.7094623088E-3</c:v>
                </c:pt>
                <c:pt idx="45">
                  <c:v>1.71830240258E-3</c:v>
                </c:pt>
                <c:pt idx="46">
                  <c:v>1.7272112378400001E-3</c:v>
                </c:pt>
                <c:pt idx="47">
                  <c:v>1.7361878809399999E-3</c:v>
                </c:pt>
                <c:pt idx="48">
                  <c:v>1.7452339904300001E-3</c:v>
                </c:pt>
                <c:pt idx="49">
                  <c:v>1.75435087687E-3</c:v>
                </c:pt>
                <c:pt idx="50">
                  <c:v>1.7635395870300001E-3</c:v>
                </c:pt>
                <c:pt idx="51">
                  <c:v>1.7728013569299999E-3</c:v>
                </c:pt>
                <c:pt idx="52">
                  <c:v>1.7821334286600001E-3</c:v>
                </c:pt>
                <c:pt idx="53">
                  <c:v>1.7915383029800001E-3</c:v>
                </c:pt>
                <c:pt idx="54">
                  <c:v>1.8010188628E-3</c:v>
                </c:pt>
                <c:pt idx="55">
                  <c:v>1.8105730606100001E-3</c:v>
                </c:pt>
                <c:pt idx="56">
                  <c:v>1.82020384103E-3</c:v>
                </c:pt>
                <c:pt idx="57">
                  <c:v>1.82990811398E-3</c:v>
                </c:pt>
                <c:pt idx="58">
                  <c:v>1.83968896366E-3</c:v>
                </c:pt>
                <c:pt idx="59">
                  <c:v>1.84954704691E-3</c:v>
                </c:pt>
                <c:pt idx="60">
                  <c:v>1.8594816876200001E-3</c:v>
                </c:pt>
                <c:pt idx="61">
                  <c:v>1.86949540836E-3</c:v>
                </c:pt>
                <c:pt idx="62">
                  <c:v>1.8795903734599999E-3</c:v>
                </c:pt>
                <c:pt idx="63">
                  <c:v>1.88977101989E-3</c:v>
                </c:pt>
                <c:pt idx="64">
                  <c:v>1.9000308830599999E-3</c:v>
                </c:pt>
                <c:pt idx="65">
                  <c:v>1.9103699194399999E-3</c:v>
                </c:pt>
                <c:pt idx="66">
                  <c:v>1.9207896558800001E-3</c:v>
                </c:pt>
                <c:pt idx="67">
                  <c:v>1.93129121188E-3</c:v>
                </c:pt>
                <c:pt idx="68">
                  <c:v>1.9418775793400001E-3</c:v>
                </c:pt>
                <c:pt idx="69">
                  <c:v>1.95255010988E-3</c:v>
                </c:pt>
                <c:pt idx="70">
                  <c:v>1.9633107080799998E-3</c:v>
                </c:pt>
                <c:pt idx="71">
                  <c:v>1.9741583141200001E-3</c:v>
                </c:pt>
                <c:pt idx="72">
                  <c:v>1.9850924181199999E-3</c:v>
                </c:pt>
                <c:pt idx="73">
                  <c:v>1.9961149372900002E-3</c:v>
                </c:pt>
                <c:pt idx="74">
                  <c:v>2.0072256657299998E-3</c:v>
                </c:pt>
                <c:pt idx="75">
                  <c:v>2.01842600541E-3</c:v>
                </c:pt>
                <c:pt idx="76">
                  <c:v>2.02971876315E-3</c:v>
                </c:pt>
                <c:pt idx="77">
                  <c:v>2.04110450509E-3</c:v>
                </c:pt>
                <c:pt idx="78">
                  <c:v>2.0525821052999999E-3</c:v>
                </c:pt>
                <c:pt idx="79">
                  <c:v>2.06415371975E-3</c:v>
                </c:pt>
                <c:pt idx="80">
                  <c:v>2.0758180131499999E-3</c:v>
                </c:pt>
                <c:pt idx="81">
                  <c:v>2.08757887807E-3</c:v>
                </c:pt>
                <c:pt idx="82">
                  <c:v>2.0994388726E-3</c:v>
                </c:pt>
                <c:pt idx="83">
                  <c:v>2.1113971517300002E-3</c:v>
                </c:pt>
                <c:pt idx="84">
                  <c:v>2.1234530614400002E-3</c:v>
                </c:pt>
                <c:pt idx="85">
                  <c:v>2.1356059444000001E-3</c:v>
                </c:pt>
                <c:pt idx="86">
                  <c:v>2.1478600949199999E-3</c:v>
                </c:pt>
                <c:pt idx="87">
                  <c:v>2.1602167132600001E-3</c:v>
                </c:pt>
                <c:pt idx="88">
                  <c:v>2.1726762099199999E-3</c:v>
                </c:pt>
                <c:pt idx="89">
                  <c:v>2.1852397011699999E-3</c:v>
                </c:pt>
                <c:pt idx="90">
                  <c:v>2.1979093305300001E-3</c:v>
                </c:pt>
                <c:pt idx="91">
                  <c:v>2.21068450608E-3</c:v>
                </c:pt>
                <c:pt idx="92">
                  <c:v>2.22356397605E-3</c:v>
                </c:pt>
                <c:pt idx="93">
                  <c:v>2.23655047724E-3</c:v>
                </c:pt>
                <c:pt idx="94">
                  <c:v>2.2496479156299998E-3</c:v>
                </c:pt>
                <c:pt idx="95">
                  <c:v>2.26285780662E-3</c:v>
                </c:pt>
                <c:pt idx="96">
                  <c:v>2.2761751762400001E-3</c:v>
                </c:pt>
                <c:pt idx="97">
                  <c:v>2.2896074696699999E-3</c:v>
                </c:pt>
                <c:pt idx="98">
                  <c:v>2.3031522381499999E-3</c:v>
                </c:pt>
                <c:pt idx="99">
                  <c:v>2.3168119895100002E-3</c:v>
                </c:pt>
                <c:pt idx="100">
                  <c:v>2.3305887267100001E-3</c:v>
                </c:pt>
                <c:pt idx="101">
                  <c:v>2.3444839624200001E-3</c:v>
                </c:pt>
                <c:pt idx="102">
                  <c:v>2.35849600313E-3</c:v>
                </c:pt>
                <c:pt idx="103">
                  <c:v>2.3726276493999999E-3</c:v>
                </c:pt>
                <c:pt idx="104">
                  <c:v>2.3868779758300001E-3</c:v>
                </c:pt>
                <c:pt idx="105">
                  <c:v>2.40125138055E-3</c:v>
                </c:pt>
                <c:pt idx="106">
                  <c:v>2.4157489554000001E-3</c:v>
                </c:pt>
                <c:pt idx="107">
                  <c:v>2.4303739767100002E-3</c:v>
                </c:pt>
                <c:pt idx="108">
                  <c:v>2.4451256030299999E-3</c:v>
                </c:pt>
                <c:pt idx="109">
                  <c:v>2.4600045533799998E-3</c:v>
                </c:pt>
                <c:pt idx="110">
                  <c:v>2.47501153675E-3</c:v>
                </c:pt>
                <c:pt idx="111">
                  <c:v>2.4901483450200002E-3</c:v>
                </c:pt>
                <c:pt idx="112">
                  <c:v>2.5054127626600001E-3</c:v>
                </c:pt>
                <c:pt idx="113">
                  <c:v>2.5208096581999999E-3</c:v>
                </c:pt>
                <c:pt idx="114">
                  <c:v>2.53634146837E-3</c:v>
                </c:pt>
                <c:pt idx="115">
                  <c:v>2.5520108671100001E-3</c:v>
                </c:pt>
                <c:pt idx="116">
                  <c:v>2.56782067633E-3</c:v>
                </c:pt>
                <c:pt idx="117">
                  <c:v>2.5837692757100001E-3</c:v>
                </c:pt>
                <c:pt idx="118">
                  <c:v>2.59985473249E-3</c:v>
                </c:pt>
                <c:pt idx="119">
                  <c:v>2.6160821859300002E-3</c:v>
                </c:pt>
                <c:pt idx="120">
                  <c:v>2.6324558207199999E-3</c:v>
                </c:pt>
                <c:pt idx="121">
                  <c:v>2.6489729562099999E-3</c:v>
                </c:pt>
                <c:pt idx="122">
                  <c:v>2.6656344584699999E-3</c:v>
                </c:pt>
                <c:pt idx="123">
                  <c:v>2.6824446053899998E-3</c:v>
                </c:pt>
                <c:pt idx="124">
                  <c:v>2.69940448347E-3</c:v>
                </c:pt>
                <c:pt idx="125">
                  <c:v>2.7165122459299998E-3</c:v>
                </c:pt>
                <c:pt idx="126">
                  <c:v>2.7337767408500001E-3</c:v>
                </c:pt>
                <c:pt idx="127">
                  <c:v>2.75119695533E-3</c:v>
                </c:pt>
                <c:pt idx="128">
                  <c:v>2.7687746603300002E-3</c:v>
                </c:pt>
                <c:pt idx="129">
                  <c:v>2.7865079694799999E-3</c:v>
                </c:pt>
                <c:pt idx="130">
                  <c:v>2.8044011798300001E-3</c:v>
                </c:pt>
                <c:pt idx="131">
                  <c:v>2.8224540671300002E-3</c:v>
                </c:pt>
                <c:pt idx="132">
                  <c:v>2.8406704408899999E-3</c:v>
                </c:pt>
                <c:pt idx="133">
                  <c:v>2.8590545634200001E-3</c:v>
                </c:pt>
                <c:pt idx="134">
                  <c:v>2.8776059770599998E-3</c:v>
                </c:pt>
                <c:pt idx="135">
                  <c:v>2.8963241784399998E-3</c:v>
                </c:pt>
                <c:pt idx="136">
                  <c:v>2.9152136810599999E-3</c:v>
                </c:pt>
                <c:pt idx="137">
                  <c:v>2.9342745333899999E-3</c:v>
                </c:pt>
                <c:pt idx="138">
                  <c:v>2.95351010518E-3</c:v>
                </c:pt>
                <c:pt idx="139">
                  <c:v>2.9729235986900001E-3</c:v>
                </c:pt>
                <c:pt idx="140">
                  <c:v>2.99251558345E-3</c:v>
                </c:pt>
                <c:pt idx="141">
                  <c:v>3.0122881055499998E-3</c:v>
                </c:pt>
                <c:pt idx="142">
                  <c:v>3.0322427124700002E-3</c:v>
                </c:pt>
                <c:pt idx="143">
                  <c:v>3.0523805408399999E-3</c:v>
                </c:pt>
                <c:pt idx="144">
                  <c:v>3.07270759448E-3</c:v>
                </c:pt>
                <c:pt idx="145">
                  <c:v>3.0932249234600002E-3</c:v>
                </c:pt>
                <c:pt idx="146">
                  <c:v>3.1139288733399999E-3</c:v>
                </c:pt>
                <c:pt idx="147">
                  <c:v>3.1348257536299999E-3</c:v>
                </c:pt>
                <c:pt idx="148">
                  <c:v>3.1559176564000002E-3</c:v>
                </c:pt>
                <c:pt idx="149">
                  <c:v>3.1772082050600002E-3</c:v>
                </c:pt>
                <c:pt idx="150">
                  <c:v>3.1987007300199998E-3</c:v>
                </c:pt>
                <c:pt idx="151">
                  <c:v>3.2203971158299999E-3</c:v>
                </c:pt>
                <c:pt idx="152">
                  <c:v>3.2422977739100002E-3</c:v>
                </c:pt>
                <c:pt idx="153">
                  <c:v>3.2644035029000002E-3</c:v>
                </c:pt>
                <c:pt idx="154">
                  <c:v>3.2867175688499999E-3</c:v>
                </c:pt>
                <c:pt idx="155">
                  <c:v>3.3092449373999999E-3</c:v>
                </c:pt>
                <c:pt idx="156">
                  <c:v>3.33198820059E-3</c:v>
                </c:pt>
                <c:pt idx="157">
                  <c:v>3.35494752252E-3</c:v>
                </c:pt>
                <c:pt idx="158">
                  <c:v>3.3781231395100001E-3</c:v>
                </c:pt>
                <c:pt idx="159">
                  <c:v>3.4015213790299999E-3</c:v>
                </c:pt>
                <c:pt idx="160">
                  <c:v>3.4251434160999998E-3</c:v>
                </c:pt>
                <c:pt idx="161">
                  <c:v>3.4489941994100002E-3</c:v>
                </c:pt>
                <c:pt idx="162">
                  <c:v>3.4730768724500001E-3</c:v>
                </c:pt>
                <c:pt idx="163">
                  <c:v>3.4973971430599998E-3</c:v>
                </c:pt>
                <c:pt idx="164">
                  <c:v>3.5219487855700001E-3</c:v>
                </c:pt>
                <c:pt idx="165">
                  <c:v>3.5467366339500001E-3</c:v>
                </c:pt>
                <c:pt idx="166">
                  <c:v>3.57176771294E-3</c:v>
                </c:pt>
                <c:pt idx="167">
                  <c:v>3.59703828135E-3</c:v>
                </c:pt>
                <c:pt idx="168">
                  <c:v>3.6225581424800001E-3</c:v>
                </c:pt>
                <c:pt idx="169">
                  <c:v>3.6483262290199999E-3</c:v>
                </c:pt>
                <c:pt idx="170">
                  <c:v>3.6743479829500002E-3</c:v>
                </c:pt>
                <c:pt idx="171">
                  <c:v>3.7006308839E-3</c:v>
                </c:pt>
                <c:pt idx="172">
                  <c:v>3.7271725450299998E-3</c:v>
                </c:pt>
                <c:pt idx="173">
                  <c:v>3.7539768285400001E-3</c:v>
                </c:pt>
                <c:pt idx="174">
                  <c:v>3.7810417122099999E-3</c:v>
                </c:pt>
                <c:pt idx="175">
                  <c:v>3.8083732471700001E-3</c:v>
                </c:pt>
                <c:pt idx="176">
                  <c:v>3.8359820913099999E-3</c:v>
                </c:pt>
                <c:pt idx="177">
                  <c:v>3.8638631822300001E-3</c:v>
                </c:pt>
                <c:pt idx="178">
                  <c:v>3.89202483589E-3</c:v>
                </c:pt>
                <c:pt idx="179">
                  <c:v>3.9204715865799999E-3</c:v>
                </c:pt>
                <c:pt idx="180">
                  <c:v>3.9492019100900002E-3</c:v>
                </c:pt>
                <c:pt idx="181">
                  <c:v>3.9782195632600001E-3</c:v>
                </c:pt>
                <c:pt idx="182">
                  <c:v>4.0075309828200003E-3</c:v>
                </c:pt>
                <c:pt idx="183">
                  <c:v>4.0371431236599998E-3</c:v>
                </c:pt>
                <c:pt idx="184">
                  <c:v>4.0670531798100004E-3</c:v>
                </c:pt>
                <c:pt idx="185">
                  <c:v>4.0972624047400001E-3</c:v>
                </c:pt>
                <c:pt idx="186">
                  <c:v>4.12778057872E-3</c:v>
                </c:pt>
                <c:pt idx="187">
                  <c:v>4.1586164315500001E-3</c:v>
                </c:pt>
                <c:pt idx="188">
                  <c:v>4.1897657307100001E-3</c:v>
                </c:pt>
                <c:pt idx="189">
                  <c:v>4.22123442581E-3</c:v>
                </c:pt>
                <c:pt idx="190">
                  <c:v>4.2530242579199998E-3</c:v>
                </c:pt>
                <c:pt idx="191">
                  <c:v>4.2851435024499999E-3</c:v>
                </c:pt>
                <c:pt idx="192">
                  <c:v>4.3175925108099996E-3</c:v>
                </c:pt>
                <c:pt idx="193">
                  <c:v>4.3503813645599998E-3</c:v>
                </c:pt>
                <c:pt idx="194">
                  <c:v>4.3835085595499996E-3</c:v>
                </c:pt>
                <c:pt idx="195">
                  <c:v>4.4169839075099996E-3</c:v>
                </c:pt>
                <c:pt idx="196">
                  <c:v>4.4508054039499997E-3</c:v>
                </c:pt>
                <c:pt idx="197">
                  <c:v>4.4849773243100001E-3</c:v>
                </c:pt>
                <c:pt idx="198">
                  <c:v>4.5195112668400001E-3</c:v>
                </c:pt>
                <c:pt idx="199">
                  <c:v>4.5544116846699999E-3</c:v>
                </c:pt>
                <c:pt idx="200">
                  <c:v>4.5896722116599998E-3</c:v>
                </c:pt>
                <c:pt idx="201">
                  <c:v>4.6253164334800001E-3</c:v>
                </c:pt>
                <c:pt idx="202">
                  <c:v>4.6613359312599996E-3</c:v>
                </c:pt>
                <c:pt idx="203">
                  <c:v>4.6977292432000004E-3</c:v>
                </c:pt>
                <c:pt idx="204">
                  <c:v>4.7345117986999996E-3</c:v>
                </c:pt>
                <c:pt idx="205">
                  <c:v>4.7716903416600001E-3</c:v>
                </c:pt>
                <c:pt idx="206">
                  <c:v>4.80927138775E-3</c:v>
                </c:pt>
                <c:pt idx="207">
                  <c:v>4.8472568363699996E-3</c:v>
                </c:pt>
                <c:pt idx="208">
                  <c:v>4.8856401305499998E-3</c:v>
                </c:pt>
                <c:pt idx="209">
                  <c:v>4.9244454359499996E-3</c:v>
                </c:pt>
                <c:pt idx="210">
                  <c:v>4.9636606411699999E-3</c:v>
                </c:pt>
                <c:pt idx="211">
                  <c:v>5.0033056844600004E-3</c:v>
                </c:pt>
                <c:pt idx="212">
                  <c:v>5.0433821848599996E-3</c:v>
                </c:pt>
                <c:pt idx="213">
                  <c:v>5.0838942341300004E-3</c:v>
                </c:pt>
                <c:pt idx="214">
                  <c:v>5.1248506457499997E-3</c:v>
                </c:pt>
                <c:pt idx="215">
                  <c:v>5.1662541782500002E-3</c:v>
                </c:pt>
                <c:pt idx="216">
                  <c:v>5.2081119343200004E-3</c:v>
                </c:pt>
                <c:pt idx="217">
                  <c:v>5.2504319243599998E-3</c:v>
                </c:pt>
                <c:pt idx="218">
                  <c:v>5.2932140903500001E-3</c:v>
                </c:pt>
                <c:pt idx="219">
                  <c:v>5.3364745993699997E-3</c:v>
                </c:pt>
                <c:pt idx="220">
                  <c:v>5.3802115925899998E-3</c:v>
                </c:pt>
                <c:pt idx="221">
                  <c:v>5.4244362083300003E-3</c:v>
                </c:pt>
                <c:pt idx="222">
                  <c:v>5.4691570568800004E-3</c:v>
                </c:pt>
                <c:pt idx="223">
                  <c:v>5.5143745837299999E-3</c:v>
                </c:pt>
                <c:pt idx="224">
                  <c:v>5.5601003842800003E-3</c:v>
                </c:pt>
                <c:pt idx="225">
                  <c:v>5.6063348329499999E-3</c:v>
                </c:pt>
                <c:pt idx="226">
                  <c:v>5.6530921105099998E-3</c:v>
                </c:pt>
                <c:pt idx="227">
                  <c:v>5.7003815100200002E-3</c:v>
                </c:pt>
                <c:pt idx="228">
                  <c:v>5.74820821467E-3</c:v>
                </c:pt>
                <c:pt idx="229">
                  <c:v>5.7965785171199997E-3</c:v>
                </c:pt>
                <c:pt idx="230">
                  <c:v>5.8454891849500003E-3</c:v>
                </c:pt>
                <c:pt idx="231">
                  <c:v>5.8949659352400003E-3</c:v>
                </c:pt>
                <c:pt idx="232">
                  <c:v>5.9450127338900004E-3</c:v>
                </c:pt>
                <c:pt idx="233">
                  <c:v>5.9956236122000002E-3</c:v>
                </c:pt>
                <c:pt idx="234">
                  <c:v>6.0468275814200001E-3</c:v>
                </c:pt>
                <c:pt idx="235">
                  <c:v>6.0986174133300002E-3</c:v>
                </c:pt>
                <c:pt idx="236">
                  <c:v>6.1510054341699996E-3</c:v>
                </c:pt>
                <c:pt idx="237">
                  <c:v>6.2040049375900004E-3</c:v>
                </c:pt>
                <c:pt idx="238">
                  <c:v>6.2576256477399998E-3</c:v>
                </c:pt>
                <c:pt idx="239">
                  <c:v>6.3118738630600002E-3</c:v>
                </c:pt>
                <c:pt idx="240">
                  <c:v>6.3667357785999997E-3</c:v>
                </c:pt>
                <c:pt idx="241">
                  <c:v>6.4222630372699997E-3</c:v>
                </c:pt>
                <c:pt idx="242">
                  <c:v>6.4784420838E-3</c:v>
                </c:pt>
                <c:pt idx="243">
                  <c:v>6.5352785896299996E-3</c:v>
                </c:pt>
                <c:pt idx="244">
                  <c:v>6.5927854802999997E-3</c:v>
                </c:pt>
                <c:pt idx="245">
                  <c:v>6.6509716891399997E-3</c:v>
                </c:pt>
                <c:pt idx="246">
                  <c:v>6.7098664974399999E-3</c:v>
                </c:pt>
                <c:pt idx="247">
                  <c:v>6.76945692162E-3</c:v>
                </c:pt>
                <c:pt idx="248">
                  <c:v>6.8297594927000001E-3</c:v>
                </c:pt>
                <c:pt idx="249">
                  <c:v>6.89078587525E-3</c:v>
                </c:pt>
                <c:pt idx="250">
                  <c:v>6.9525515570799997E-3</c:v>
                </c:pt>
                <c:pt idx="251">
                  <c:v>7.0150554020199998E-3</c:v>
                </c:pt>
                <c:pt idx="252">
                  <c:v>7.0783151177999997E-3</c:v>
                </c:pt>
                <c:pt idx="253">
                  <c:v>7.1423520120400003E-3</c:v>
                </c:pt>
                <c:pt idx="254">
                  <c:v>7.2071650261100002E-3</c:v>
                </c:pt>
                <c:pt idx="255">
                  <c:v>7.2727675834299999E-3</c:v>
                </c:pt>
                <c:pt idx="256">
                  <c:v>7.3391788927599996E-3</c:v>
                </c:pt>
                <c:pt idx="257">
                  <c:v>7.4064026336999999E-3</c:v>
                </c:pt>
                <c:pt idx="258">
                  <c:v>7.4744500399399998E-3</c:v>
                </c:pt>
                <c:pt idx="259">
                  <c:v>7.5433434127000001E-3</c:v>
                </c:pt>
                <c:pt idx="260">
                  <c:v>7.6131012058300003E-3</c:v>
                </c:pt>
                <c:pt idx="261">
                  <c:v>7.6837167171400003E-3</c:v>
                </c:pt>
                <c:pt idx="262">
                  <c:v>7.7552061589700001E-3</c:v>
                </c:pt>
                <c:pt idx="263">
                  <c:v>7.8276017941999992E-3</c:v>
                </c:pt>
                <c:pt idx="264">
                  <c:v>7.9008987378800001E-3</c:v>
                </c:pt>
                <c:pt idx="265">
                  <c:v>7.9751172097500007E-3</c:v>
                </c:pt>
                <c:pt idx="266">
                  <c:v>8.0502826685200004E-3</c:v>
                </c:pt>
                <c:pt idx="267">
                  <c:v>8.1263956123000004E-3</c:v>
                </c:pt>
                <c:pt idx="268">
                  <c:v>8.2034719913000008E-3</c:v>
                </c:pt>
                <c:pt idx="269">
                  <c:v>8.2815272523000007E-3</c:v>
                </c:pt>
                <c:pt idx="270">
                  <c:v>8.3605829632799993E-3</c:v>
                </c:pt>
                <c:pt idx="271">
                  <c:v>8.4406558016300003E-3</c:v>
                </c:pt>
                <c:pt idx="272">
                  <c:v>8.5217588216500006E-3</c:v>
                </c:pt>
                <c:pt idx="273">
                  <c:v>8.6039040577699996E-3</c:v>
                </c:pt>
                <c:pt idx="274">
                  <c:v>8.6871039570699995E-3</c:v>
                </c:pt>
                <c:pt idx="275">
                  <c:v>8.7713820926399993E-3</c:v>
                </c:pt>
                <c:pt idx="276">
                  <c:v>8.8567714708099998E-3</c:v>
                </c:pt>
                <c:pt idx="277">
                  <c:v>8.9432807943899996E-3</c:v>
                </c:pt>
                <c:pt idx="278">
                  <c:v>9.0309138254300002E-3</c:v>
                </c:pt>
                <c:pt idx="279">
                  <c:v>9.1196947504399994E-3</c:v>
                </c:pt>
                <c:pt idx="280">
                  <c:v>9.2096596570900007E-3</c:v>
                </c:pt>
                <c:pt idx="281">
                  <c:v>9.3007858997099999E-3</c:v>
                </c:pt>
                <c:pt idx="282">
                  <c:v>9.3931502781799993E-3</c:v>
                </c:pt>
                <c:pt idx="283">
                  <c:v>9.4867420997900003E-3</c:v>
                </c:pt>
                <c:pt idx="284">
                  <c:v>9.5815669160900004E-3</c:v>
                </c:pt>
                <c:pt idx="285">
                  <c:v>9.6776665214799995E-3</c:v>
                </c:pt>
                <c:pt idx="286">
                  <c:v>9.7750710392200003E-3</c:v>
                </c:pt>
                <c:pt idx="287">
                  <c:v>9.8737841652299999E-3</c:v>
                </c:pt>
                <c:pt idx="288">
                  <c:v>9.9738253675199992E-3</c:v>
                </c:pt>
                <c:pt idx="289">
                  <c:v>1.00752209005E-2</c:v>
                </c:pt>
                <c:pt idx="290">
                  <c:v>1.01780093485E-2</c:v>
                </c:pt>
                <c:pt idx="291">
                  <c:v>1.02822035319E-2</c:v>
                </c:pt>
                <c:pt idx="292">
                  <c:v>1.03878189727E-2</c:v>
                </c:pt>
                <c:pt idx="293">
                  <c:v>1.04948939902E-2</c:v>
                </c:pt>
                <c:pt idx="294">
                  <c:v>1.06034456907E-2</c:v>
                </c:pt>
                <c:pt idx="295">
                  <c:v>1.0713483711500001E-2</c:v>
                </c:pt>
                <c:pt idx="296">
                  <c:v>1.0825072114699999E-2</c:v>
                </c:pt>
                <c:pt idx="297">
                  <c:v>1.09382090475E-2</c:v>
                </c:pt>
                <c:pt idx="298">
                  <c:v>1.1052920189799999E-2</c:v>
                </c:pt>
                <c:pt idx="299">
                  <c:v>1.11692437645E-2</c:v>
                </c:pt>
                <c:pt idx="300">
                  <c:v>1.1287216341599999E-2</c:v>
                </c:pt>
                <c:pt idx="301">
                  <c:v>1.14068437271E-2</c:v>
                </c:pt>
                <c:pt idx="302">
                  <c:v>1.15281726725E-2</c:v>
                </c:pt>
                <c:pt idx="303">
                  <c:v>1.1651238491999999E-2</c:v>
                </c:pt>
                <c:pt idx="304">
                  <c:v>1.1776058055800001E-2</c:v>
                </c:pt>
                <c:pt idx="305">
                  <c:v>1.1902641223899999E-2</c:v>
                </c:pt>
                <c:pt idx="306">
                  <c:v>1.20310461594E-2</c:v>
                </c:pt>
                <c:pt idx="307">
                  <c:v>1.2161332313299999E-2</c:v>
                </c:pt>
                <c:pt idx="308">
                  <c:v>1.2293481629399999E-2</c:v>
                </c:pt>
                <c:pt idx="309">
                  <c:v>1.2427577120700001E-2</c:v>
                </c:pt>
                <c:pt idx="310">
                  <c:v>1.2563614223099999E-2</c:v>
                </c:pt>
                <c:pt idx="311">
                  <c:v>1.27016508336E-2</c:v>
                </c:pt>
                <c:pt idx="312">
                  <c:v>1.2841701150100001E-2</c:v>
                </c:pt>
                <c:pt idx="313">
                  <c:v>1.2983804267599999E-2</c:v>
                </c:pt>
                <c:pt idx="314">
                  <c:v>1.31280291456E-2</c:v>
                </c:pt>
                <c:pt idx="315">
                  <c:v>1.32743987203E-2</c:v>
                </c:pt>
                <c:pt idx="316">
                  <c:v>1.34229398294E-2</c:v>
                </c:pt>
                <c:pt idx="317">
                  <c:v>1.35737101839E-2</c:v>
                </c:pt>
                <c:pt idx="318">
                  <c:v>1.3726741408100001E-2</c:v>
                </c:pt>
                <c:pt idx="319">
                  <c:v>1.38820861505E-2</c:v>
                </c:pt>
                <c:pt idx="320">
                  <c:v>1.4039766249800001E-2</c:v>
                </c:pt>
                <c:pt idx="321">
                  <c:v>1.41998568986E-2</c:v>
                </c:pt>
                <c:pt idx="322">
                  <c:v>1.4362379613400001E-2</c:v>
                </c:pt>
                <c:pt idx="323">
                  <c:v>1.4527397144699999E-2</c:v>
                </c:pt>
                <c:pt idx="324">
                  <c:v>1.46949180781E-2</c:v>
                </c:pt>
                <c:pt idx="325">
                  <c:v>1.4865033562E-2</c:v>
                </c:pt>
                <c:pt idx="326">
                  <c:v>1.50378152428E-2</c:v>
                </c:pt>
                <c:pt idx="327">
                  <c:v>1.52132749325E-2</c:v>
                </c:pt>
                <c:pt idx="328">
                  <c:v>1.53914076201E-2</c:v>
                </c:pt>
                <c:pt idx="329">
                  <c:v>1.5572358559999999E-2</c:v>
                </c:pt>
                <c:pt idx="330">
                  <c:v>1.5756204122699999E-2</c:v>
                </c:pt>
                <c:pt idx="331">
                  <c:v>1.59429108087E-2</c:v>
                </c:pt>
                <c:pt idx="332">
                  <c:v>1.6132589586000001E-2</c:v>
                </c:pt>
                <c:pt idx="333">
                  <c:v>1.63252426089E-2</c:v>
                </c:pt>
                <c:pt idx="334">
                  <c:v>1.6520963546500001E-2</c:v>
                </c:pt>
                <c:pt idx="335">
                  <c:v>1.67198619912E-2</c:v>
                </c:pt>
                <c:pt idx="336">
                  <c:v>1.6921972881700002E-2</c:v>
                </c:pt>
                <c:pt idx="337">
                  <c:v>1.7127306672700002E-2</c:v>
                </c:pt>
                <c:pt idx="338">
                  <c:v>1.7335999270399999E-2</c:v>
                </c:pt>
                <c:pt idx="339">
                  <c:v>1.7548082205800002E-2</c:v>
                </c:pt>
                <c:pt idx="340">
                  <c:v>1.77636214549E-2</c:v>
                </c:pt>
                <c:pt idx="341">
                  <c:v>1.7982737679000001E-2</c:v>
                </c:pt>
                <c:pt idx="342">
                  <c:v>1.820547174E-2</c:v>
                </c:pt>
                <c:pt idx="343">
                  <c:v>1.8431855989699999E-2</c:v>
                </c:pt>
                <c:pt idx="344">
                  <c:v>1.8661995548899999E-2</c:v>
                </c:pt>
                <c:pt idx="345">
                  <c:v>1.8896017353100002E-2</c:v>
                </c:pt>
                <c:pt idx="346">
                  <c:v>1.9133931599700001E-2</c:v>
                </c:pt>
                <c:pt idx="347">
                  <c:v>1.9375851399299999E-2</c:v>
                </c:pt>
                <c:pt idx="348">
                  <c:v>1.9621863294000001E-2</c:v>
                </c:pt>
                <c:pt idx="349">
                  <c:v>1.98720121127E-2</c:v>
                </c:pt>
                <c:pt idx="350">
                  <c:v>2.0126474914700002E-2</c:v>
                </c:pt>
                <c:pt idx="351">
                  <c:v>2.03853368381E-2</c:v>
                </c:pt>
                <c:pt idx="352">
                  <c:v>2.06486094826E-2</c:v>
                </c:pt>
                <c:pt idx="353">
                  <c:v>2.0916444512000001E-2</c:v>
                </c:pt>
                <c:pt idx="354">
                  <c:v>2.1188889641500001E-2</c:v>
                </c:pt>
                <c:pt idx="355">
                  <c:v>2.1466050604899999E-2</c:v>
                </c:pt>
                <c:pt idx="356">
                  <c:v>2.1748171282599999E-2</c:v>
                </c:pt>
                <c:pt idx="357">
                  <c:v>2.2035194594899998E-2</c:v>
                </c:pt>
                <c:pt idx="358">
                  <c:v>2.23273739821E-2</c:v>
                </c:pt>
                <c:pt idx="359">
                  <c:v>2.2624630835099999E-2</c:v>
                </c:pt>
                <c:pt idx="360">
                  <c:v>2.29272331977E-2</c:v>
                </c:pt>
                <c:pt idx="361">
                  <c:v>2.3235253133100001E-2</c:v>
                </c:pt>
                <c:pt idx="362">
                  <c:v>2.3548774648399998E-2</c:v>
                </c:pt>
                <c:pt idx="363">
                  <c:v>2.38679688715E-2</c:v>
                </c:pt>
                <c:pt idx="364">
                  <c:v>2.4192967197099999E-2</c:v>
                </c:pt>
                <c:pt idx="365">
                  <c:v>2.45238716852E-2</c:v>
                </c:pt>
                <c:pt idx="366">
                  <c:v>2.4860966826499999E-2</c:v>
                </c:pt>
                <c:pt idx="367">
                  <c:v>2.52041078716E-2</c:v>
                </c:pt>
                <c:pt idx="368">
                  <c:v>2.5553768347900001E-2</c:v>
                </c:pt>
                <c:pt idx="369">
                  <c:v>2.59097251181E-2</c:v>
                </c:pt>
                <c:pt idx="370">
                  <c:v>2.62724394904E-2</c:v>
                </c:pt>
                <c:pt idx="371">
                  <c:v>2.6642013962599999E-2</c:v>
                </c:pt>
                <c:pt idx="372">
                  <c:v>2.7018473897599999E-2</c:v>
                </c:pt>
                <c:pt idx="373">
                  <c:v>2.74021860656E-2</c:v>
                </c:pt>
                <c:pt idx="374">
                  <c:v>2.7793177528599999E-2</c:v>
                </c:pt>
                <c:pt idx="375">
                  <c:v>2.8191593724999998E-2</c:v>
                </c:pt>
                <c:pt idx="376">
                  <c:v>2.8597749034099999E-2</c:v>
                </c:pt>
                <c:pt idx="377">
                  <c:v>2.9011648156300002E-2</c:v>
                </c:pt>
                <c:pt idx="378">
                  <c:v>2.9433775414699999E-2</c:v>
                </c:pt>
                <c:pt idx="379">
                  <c:v>2.9863987627800001E-2</c:v>
                </c:pt>
                <c:pt idx="380">
                  <c:v>3.0302704945000002E-2</c:v>
                </c:pt>
                <c:pt idx="381">
                  <c:v>3.0750101191199999E-2</c:v>
                </c:pt>
                <c:pt idx="382">
                  <c:v>3.12063385024E-2</c:v>
                </c:pt>
                <c:pt idx="383">
                  <c:v>3.16718627882E-2</c:v>
                </c:pt>
                <c:pt idx="384">
                  <c:v>3.2146489211899998E-2</c:v>
                </c:pt>
                <c:pt idx="385">
                  <c:v>3.2630694227400003E-2</c:v>
                </c:pt>
                <c:pt idx="386">
                  <c:v>3.3125018694699998E-2</c:v>
                </c:pt>
                <c:pt idx="387">
                  <c:v>3.3629222721200003E-2</c:v>
                </c:pt>
                <c:pt idx="388">
                  <c:v>3.4143664231299997E-2</c:v>
                </c:pt>
                <c:pt idx="389">
                  <c:v>3.4668816749500002E-2</c:v>
                </c:pt>
                <c:pt idx="390">
                  <c:v>3.5204892194399998E-2</c:v>
                </c:pt>
                <c:pt idx="391">
                  <c:v>3.5752247145599998E-2</c:v>
                </c:pt>
                <c:pt idx="392">
                  <c:v>3.63106840473E-2</c:v>
                </c:pt>
                <c:pt idx="393">
                  <c:v>3.6881125852799998E-2</c:v>
                </c:pt>
                <c:pt idx="394">
                  <c:v>3.7463878352599997E-2</c:v>
                </c:pt>
                <c:pt idx="395">
                  <c:v>3.8058875944299998E-2</c:v>
                </c:pt>
                <c:pt idx="396">
                  <c:v>3.86667558434E-2</c:v>
                </c:pt>
                <c:pt idx="397">
                  <c:v>3.9287676592199998E-2</c:v>
                </c:pt>
                <c:pt idx="398">
                  <c:v>3.99220204376E-2</c:v>
                </c:pt>
                <c:pt idx="399">
                  <c:v>4.0570180094300003E-2</c:v>
                </c:pt>
                <c:pt idx="400">
                  <c:v>4.1232602477400002E-2</c:v>
                </c:pt>
                <c:pt idx="401">
                  <c:v>4.1909647173300001E-2</c:v>
                </c:pt>
                <c:pt idx="402">
                  <c:v>4.26020760949E-2</c:v>
                </c:pt>
                <c:pt idx="403">
                  <c:v>4.3309744247200001E-2</c:v>
                </c:pt>
                <c:pt idx="404">
                  <c:v>4.4033426641499999E-2</c:v>
                </c:pt>
                <c:pt idx="405">
                  <c:v>4.4773398888900001E-2</c:v>
                </c:pt>
                <c:pt idx="406">
                  <c:v>4.5530176102599997E-2</c:v>
                </c:pt>
                <c:pt idx="407">
                  <c:v>4.6304441691499998E-2</c:v>
                </c:pt>
                <c:pt idx="408">
                  <c:v>4.7096844691100002E-2</c:v>
                </c:pt>
                <c:pt idx="409">
                  <c:v>4.7907285854699999E-2</c:v>
                </c:pt>
                <c:pt idx="410">
                  <c:v>4.8736635483099998E-2</c:v>
                </c:pt>
                <c:pt idx="411">
                  <c:v>4.9585523211899997E-2</c:v>
                </c:pt>
                <c:pt idx="412">
                  <c:v>5.0454760911100002E-2</c:v>
                </c:pt>
                <c:pt idx="413">
                  <c:v>5.13446511684E-2</c:v>
                </c:pt>
                <c:pt idx="414">
                  <c:v>5.2255975854799998E-2</c:v>
                </c:pt>
                <c:pt idx="415">
                  <c:v>5.3189291859699998E-2</c:v>
                </c:pt>
                <c:pt idx="416">
                  <c:v>5.4146129885599997E-2</c:v>
                </c:pt>
                <c:pt idx="417">
                  <c:v>5.5124596051200001E-2</c:v>
                </c:pt>
                <c:pt idx="418">
                  <c:v>5.6128684771199998E-2</c:v>
                </c:pt>
                <c:pt idx="419">
                  <c:v>5.7157129336700002E-2</c:v>
                </c:pt>
                <c:pt idx="420">
                  <c:v>5.82114450798E-2</c:v>
                </c:pt>
                <c:pt idx="421">
                  <c:v>5.9292259415599999E-2</c:v>
                </c:pt>
                <c:pt idx="422">
                  <c:v>6.03999262413E-2</c:v>
                </c:pt>
                <c:pt idx="423">
                  <c:v>6.1536626979200003E-2</c:v>
                </c:pt>
                <c:pt idx="424">
                  <c:v>6.27034290547E-2</c:v>
                </c:pt>
                <c:pt idx="425">
                  <c:v>6.3898352435900002E-2</c:v>
                </c:pt>
                <c:pt idx="426">
                  <c:v>6.5126022832000002E-2</c:v>
                </c:pt>
                <c:pt idx="427">
                  <c:v>6.6385328705300006E-2</c:v>
                </c:pt>
                <c:pt idx="428">
                  <c:v>6.7678267293200006E-2</c:v>
                </c:pt>
                <c:pt idx="429">
                  <c:v>6.9005144370899996E-2</c:v>
                </c:pt>
                <c:pt idx="430">
                  <c:v>7.0368085697799995E-2</c:v>
                </c:pt>
                <c:pt idx="431">
                  <c:v>7.1767929336699995E-2</c:v>
                </c:pt>
                <c:pt idx="432">
                  <c:v>7.3204569833399999E-2</c:v>
                </c:pt>
                <c:pt idx="433">
                  <c:v>7.4682416875400004E-2</c:v>
                </c:pt>
                <c:pt idx="434">
                  <c:v>7.62004236562E-2</c:v>
                </c:pt>
                <c:pt idx="435">
                  <c:v>7.7759448179000004E-2</c:v>
                </c:pt>
                <c:pt idx="436">
                  <c:v>7.9363300883000004E-2</c:v>
                </c:pt>
                <c:pt idx="437">
                  <c:v>8.1011466349299996E-2</c:v>
                </c:pt>
                <c:pt idx="438">
                  <c:v>8.2707577729800003E-2</c:v>
                </c:pt>
                <c:pt idx="439">
                  <c:v>8.4452595584999998E-2</c:v>
                </c:pt>
                <c:pt idx="440">
                  <c:v>8.6245598617799998E-2</c:v>
                </c:pt>
                <c:pt idx="441">
                  <c:v>8.8090978863400005E-2</c:v>
                </c:pt>
                <c:pt idx="442">
                  <c:v>8.9992656334299995E-2</c:v>
                </c:pt>
                <c:pt idx="443">
                  <c:v>9.1947647705799995E-2</c:v>
                </c:pt>
                <c:pt idx="444">
                  <c:v>9.3960708419700001E-2</c:v>
                </c:pt>
                <c:pt idx="445">
                  <c:v>9.6032608577899997E-2</c:v>
                </c:pt>
                <c:pt idx="446">
                  <c:v>9.8167902670400001E-2</c:v>
                </c:pt>
                <c:pt idx="447" formatCode="General">
                  <c:v>0.100365582274</c:v>
                </c:pt>
                <c:pt idx="448" formatCode="General">
                  <c:v>0.102631925963</c:v>
                </c:pt>
                <c:pt idx="449" formatCode="General">
                  <c:v>0.104964898637</c:v>
                </c:pt>
                <c:pt idx="450" formatCode="General">
                  <c:v>0.107367707994</c:v>
                </c:pt>
                <c:pt idx="451" formatCode="General">
                  <c:v>0.109845938608</c:v>
                </c:pt>
                <c:pt idx="452" formatCode="General">
                  <c:v>0.112399868747</c:v>
                </c:pt>
                <c:pt idx="453" formatCode="General">
                  <c:v>0.115030843087</c:v>
                </c:pt>
                <c:pt idx="454" formatCode="General">
                  <c:v>0.117741786934</c:v>
                </c:pt>
                <c:pt idx="455" formatCode="General">
                  <c:v>0.120538160948</c:v>
                </c:pt>
                <c:pt idx="456" formatCode="General">
                  <c:v>0.12341891422200001</c:v>
                </c:pt>
                <c:pt idx="457" formatCode="General">
                  <c:v>0.126390254176</c:v>
                </c:pt>
                <c:pt idx="458" formatCode="General">
                  <c:v>0.12944913019599999</c:v>
                </c:pt>
                <c:pt idx="459" formatCode="General">
                  <c:v>0.13260412237200001</c:v>
                </c:pt>
                <c:pt idx="460" formatCode="General">
                  <c:v>0.135855775111</c:v>
                </c:pt>
                <c:pt idx="461" formatCode="General">
                  <c:v>0.13920675516600001</c:v>
                </c:pt>
                <c:pt idx="462" formatCode="General">
                  <c:v>0.14265456424</c:v>
                </c:pt>
                <c:pt idx="463" formatCode="General">
                  <c:v>0.146206059847</c:v>
                </c:pt>
                <c:pt idx="464" formatCode="General">
                  <c:v>0.14986073655500001</c:v>
                </c:pt>
                <c:pt idx="465" formatCode="General">
                  <c:v>0.15362487524900001</c:v>
                </c:pt>
                <c:pt idx="466" formatCode="General">
                  <c:v>0.15749841805100001</c:v>
                </c:pt>
                <c:pt idx="467" formatCode="General">
                  <c:v>0.16147470118000001</c:v>
                </c:pt>
                <c:pt idx="468" formatCode="General">
                  <c:v>0.16556004956299999</c:v>
                </c:pt>
                <c:pt idx="469" formatCode="General">
                  <c:v>0.169755311508</c:v>
                </c:pt>
                <c:pt idx="470" formatCode="General">
                  <c:v>0.17405866822499999</c:v>
                </c:pt>
                <c:pt idx="471" formatCode="General">
                  <c:v>0.178462927608</c:v>
                </c:pt>
                <c:pt idx="472" formatCode="General">
                  <c:v>0.18296824979500001</c:v>
                </c:pt>
                <c:pt idx="473" formatCode="General">
                  <c:v>0.18757111928199999</c:v>
                </c:pt>
                <c:pt idx="474" formatCode="General">
                  <c:v>0.19226684925500001</c:v>
                </c:pt>
                <c:pt idx="475" formatCode="General">
                  <c:v>0.19704840082700001</c:v>
                </c:pt>
                <c:pt idx="476" formatCode="General">
                  <c:v>0.201904381603</c:v>
                </c:pt>
                <c:pt idx="477" formatCode="General">
                  <c:v>0.20682460323499999</c:v>
                </c:pt>
                <c:pt idx="478" formatCode="General">
                  <c:v>0.21179630186599999</c:v>
                </c:pt>
                <c:pt idx="479" formatCode="General">
                  <c:v>0.216802234678</c:v>
                </c:pt>
                <c:pt idx="480" formatCode="General">
                  <c:v>0.221822726458</c:v>
                </c:pt>
                <c:pt idx="481" formatCode="General">
                  <c:v>0.22683640640300001</c:v>
                </c:pt>
                <c:pt idx="482" formatCode="General">
                  <c:v>0.23181474204700001</c:v>
                </c:pt>
                <c:pt idx="483" formatCode="General">
                  <c:v>0.236722423131</c:v>
                </c:pt>
                <c:pt idx="484" formatCode="General">
                  <c:v>0.24151838575000001</c:v>
                </c:pt>
                <c:pt idx="485" formatCode="General">
                  <c:v>0.24616453722000001</c:v>
                </c:pt>
                <c:pt idx="486" formatCode="General">
                  <c:v>0.25060423604299997</c:v>
                </c:pt>
                <c:pt idx="487" formatCode="General">
                  <c:v>0.254761485545</c:v>
                </c:pt>
                <c:pt idx="488" formatCode="General">
                  <c:v>0.25855508266600002</c:v>
                </c:pt>
                <c:pt idx="489" formatCode="General">
                  <c:v>0.26183331249899999</c:v>
                </c:pt>
                <c:pt idx="490" formatCode="General">
                  <c:v>0.26447515975199998</c:v>
                </c:pt>
                <c:pt idx="491" formatCode="General">
                  <c:v>0.266331903019</c:v>
                </c:pt>
                <c:pt idx="492" formatCode="General">
                  <c:v>0.267113701629</c:v>
                </c:pt>
                <c:pt idx="493" formatCode="General">
                  <c:v>0.266379583413</c:v>
                </c:pt>
                <c:pt idx="494" formatCode="General">
                  <c:v>0.26352646033999999</c:v>
                </c:pt>
                <c:pt idx="495" formatCode="General">
                  <c:v>0.25792564897300002</c:v>
                </c:pt>
                <c:pt idx="496" formatCode="General">
                  <c:v>0.24820972108200001</c:v>
                </c:pt>
                <c:pt idx="497" formatCode="General">
                  <c:v>0.233818290693</c:v>
                </c:pt>
                <c:pt idx="498" formatCode="General">
                  <c:v>0.21355515789999999</c:v>
                </c:pt>
                <c:pt idx="499" formatCode="General">
                  <c:v>0.18719031424400001</c:v>
                </c:pt>
                <c:pt idx="500" formatCode="General">
                  <c:v>0.15632526661400001</c:v>
                </c:pt>
                <c:pt idx="501" formatCode="General">
                  <c:v>0.123899540871</c:v>
                </c:pt>
                <c:pt idx="502">
                  <c:v>9.3423466923499995E-2</c:v>
                </c:pt>
                <c:pt idx="503">
                  <c:v>6.7789343964700002E-2</c:v>
                </c:pt>
                <c:pt idx="504">
                  <c:v>4.7564252541800002E-2</c:v>
                </c:pt>
                <c:pt idx="505">
                  <c:v>3.2576590305700003E-2</c:v>
                </c:pt>
                <c:pt idx="506">
                  <c:v>2.1931930111499999E-2</c:v>
                </c:pt>
                <c:pt idx="507">
                  <c:v>1.4542229485999999E-2</c:v>
                </c:pt>
                <c:pt idx="508">
                  <c:v>9.6160573474300005E-3</c:v>
                </c:pt>
                <c:pt idx="509">
                  <c:v>6.3070865432799999E-3</c:v>
                </c:pt>
                <c:pt idx="510">
                  <c:v>4.1004636845399997E-3</c:v>
                </c:pt>
                <c:pt idx="511">
                  <c:v>2.6738919259599999E-3</c:v>
                </c:pt>
                <c:pt idx="512">
                  <c:v>1.7579113465400001E-3</c:v>
                </c:pt>
                <c:pt idx="513">
                  <c:v>1.16852205953E-3</c:v>
                </c:pt>
                <c:pt idx="514">
                  <c:v>7.9737141608100001E-4</c:v>
                </c:pt>
                <c:pt idx="515">
                  <c:v>5.6831838746200004E-4</c:v>
                </c:pt>
                <c:pt idx="516">
                  <c:v>4.2807758331099999E-4</c:v>
                </c:pt>
                <c:pt idx="517">
                  <c:v>3.4403559138199998E-4</c:v>
                </c:pt>
                <c:pt idx="518">
                  <c:v>2.9665944044999999E-4</c:v>
                </c:pt>
                <c:pt idx="519">
                  <c:v>2.7096746612800002E-4</c:v>
                </c:pt>
                <c:pt idx="520">
                  <c:v>2.5917664606699999E-4</c:v>
                </c:pt>
                <c:pt idx="521">
                  <c:v>2.5561219599800001E-4</c:v>
                </c:pt>
                <c:pt idx="522">
                  <c:v>2.5706008783700002E-4</c:v>
                </c:pt>
                <c:pt idx="523">
                  <c:v>2.6169997199100001E-4</c:v>
                </c:pt>
                <c:pt idx="524">
                  <c:v>2.68388472996E-4</c:v>
                </c:pt>
                <c:pt idx="525">
                  <c:v>2.7618729745700001E-4</c:v>
                </c:pt>
                <c:pt idx="526">
                  <c:v>2.8446193425099998E-4</c:v>
                </c:pt>
                <c:pt idx="527">
                  <c:v>2.9322321847000002E-4</c:v>
                </c:pt>
                <c:pt idx="528">
                  <c:v>3.0241473417199998E-4</c:v>
                </c:pt>
                <c:pt idx="529">
                  <c:v>3.1196068091999998E-4</c:v>
                </c:pt>
                <c:pt idx="530">
                  <c:v>3.22091530239E-4</c:v>
                </c:pt>
                <c:pt idx="531">
                  <c:v>3.3281261688700002E-4</c:v>
                </c:pt>
                <c:pt idx="532">
                  <c:v>3.43434785856E-4</c:v>
                </c:pt>
                <c:pt idx="533">
                  <c:v>3.5455657286599998E-4</c:v>
                </c:pt>
                <c:pt idx="534">
                  <c:v>3.6627930760100002E-4</c:v>
                </c:pt>
                <c:pt idx="535">
                  <c:v>3.7886037238900002E-4</c:v>
                </c:pt>
                <c:pt idx="536">
                  <c:v>3.9079508935799999E-4</c:v>
                </c:pt>
                <c:pt idx="537">
                  <c:v>4.0284502364299998E-4</c:v>
                </c:pt>
                <c:pt idx="538">
                  <c:v>4.1483639429600001E-4</c:v>
                </c:pt>
                <c:pt idx="539">
                  <c:v>4.2900537833400002E-4</c:v>
                </c:pt>
                <c:pt idx="540">
                  <c:v>4.4239940201299999E-4</c:v>
                </c:pt>
                <c:pt idx="541">
                  <c:v>4.5291169805300002E-4</c:v>
                </c:pt>
                <c:pt idx="542">
                  <c:v>4.6365418634399999E-4</c:v>
                </c:pt>
                <c:pt idx="543">
                  <c:v>4.7587684930499999E-4</c:v>
                </c:pt>
                <c:pt idx="544">
                  <c:v>5.01025794811E-4</c:v>
                </c:pt>
                <c:pt idx="545">
                  <c:v>5.2783574093500003E-4</c:v>
                </c:pt>
                <c:pt idx="546">
                  <c:v>5.4971881226199999E-4</c:v>
                </c:pt>
                <c:pt idx="547">
                  <c:v>5.67674939837E-4</c:v>
                </c:pt>
                <c:pt idx="548">
                  <c:v>5.8110243187799995E-4</c:v>
                </c:pt>
                <c:pt idx="549">
                  <c:v>5.9109084070699995E-4</c:v>
                </c:pt>
                <c:pt idx="550">
                  <c:v>5.9965476446599997E-4</c:v>
                </c:pt>
                <c:pt idx="551">
                  <c:v>6.0229950786700002E-4</c:v>
                </c:pt>
                <c:pt idx="552">
                  <c:v>6.05335617195E-4</c:v>
                </c:pt>
                <c:pt idx="553">
                  <c:v>6.0425072695799995E-4</c:v>
                </c:pt>
                <c:pt idx="554">
                  <c:v>6.00460075746E-4</c:v>
                </c:pt>
                <c:pt idx="555">
                  <c:v>6.0574516947499999E-4</c:v>
                </c:pt>
                <c:pt idx="556">
                  <c:v>6.3018269862999995E-4</c:v>
                </c:pt>
                <c:pt idx="557">
                  <c:v>7.1338606379600005E-4</c:v>
                </c:pt>
                <c:pt idx="558">
                  <c:v>9.2279968839500005E-4</c:v>
                </c:pt>
                <c:pt idx="559">
                  <c:v>1.47303002005E-3</c:v>
                </c:pt>
                <c:pt idx="560">
                  <c:v>2.6785658025499999E-3</c:v>
                </c:pt>
                <c:pt idx="561">
                  <c:v>5.10709393664E-3</c:v>
                </c:pt>
                <c:pt idx="562">
                  <c:v>9.1378726664499994E-3</c:v>
                </c:pt>
                <c:pt idx="563">
                  <c:v>1.4912770560800001E-2</c:v>
                </c:pt>
                <c:pt idx="564">
                  <c:v>2.2018965464299999E-2</c:v>
                </c:pt>
                <c:pt idx="565">
                  <c:v>2.9821385261300001E-2</c:v>
                </c:pt>
                <c:pt idx="566">
                  <c:v>3.7050372493799999E-2</c:v>
                </c:pt>
                <c:pt idx="567">
                  <c:v>4.1789239447599998E-2</c:v>
                </c:pt>
                <c:pt idx="568">
                  <c:v>4.3173135049700002E-2</c:v>
                </c:pt>
                <c:pt idx="569">
                  <c:v>4.1030499178699997E-2</c:v>
                </c:pt>
                <c:pt idx="570">
                  <c:v>3.6880346528799998E-2</c:v>
                </c:pt>
                <c:pt idx="571">
                  <c:v>3.3804470851400002E-2</c:v>
                </c:pt>
                <c:pt idx="572">
                  <c:v>3.7210447230700001E-2</c:v>
                </c:pt>
                <c:pt idx="573">
                  <c:v>6.0583721244200001E-2</c:v>
                </c:pt>
                <c:pt idx="574" formatCode="General">
                  <c:v>0.140517690197</c:v>
                </c:pt>
                <c:pt idx="575" formatCode="General">
                  <c:v>0.33284273483799998</c:v>
                </c:pt>
                <c:pt idx="576" formatCode="General">
                  <c:v>0.60614880532799997</c:v>
                </c:pt>
                <c:pt idx="577" formatCode="General">
                  <c:v>0.77139832382499995</c:v>
                </c:pt>
                <c:pt idx="578" formatCode="General">
                  <c:v>0.83159116189500004</c:v>
                </c:pt>
                <c:pt idx="579" formatCode="General">
                  <c:v>0.84225941011700001</c:v>
                </c:pt>
                <c:pt idx="580" formatCode="General">
                  <c:v>0.83624021822399996</c:v>
                </c:pt>
                <c:pt idx="581" formatCode="General">
                  <c:v>0.81851226813199995</c:v>
                </c:pt>
                <c:pt idx="582" formatCode="General">
                  <c:v>0.79651124345699997</c:v>
                </c:pt>
                <c:pt idx="583" formatCode="General">
                  <c:v>0.77273391702799998</c:v>
                </c:pt>
                <c:pt idx="584" formatCode="General">
                  <c:v>0.74824649348200001</c:v>
                </c:pt>
                <c:pt idx="585" formatCode="General">
                  <c:v>0.72385573526199998</c:v>
                </c:pt>
                <c:pt idx="586" formatCode="General">
                  <c:v>0.70009509324399999</c:v>
                </c:pt>
                <c:pt idx="587" formatCode="General">
                  <c:v>0.67728549458099996</c:v>
                </c:pt>
                <c:pt idx="588" formatCode="General">
                  <c:v>0.65559724931300001</c:v>
                </c:pt>
                <c:pt idx="589" formatCode="General">
                  <c:v>0.63509795799799995</c:v>
                </c:pt>
                <c:pt idx="590" formatCode="General">
                  <c:v>0.61586194270000005</c:v>
                </c:pt>
                <c:pt idx="591" formatCode="General">
                  <c:v>0.59775506923800004</c:v>
                </c:pt>
                <c:pt idx="592" formatCode="General">
                  <c:v>0.58068041273799997</c:v>
                </c:pt>
                <c:pt idx="593" formatCode="General">
                  <c:v>0.56472943961900002</c:v>
                </c:pt>
                <c:pt idx="594" formatCode="General">
                  <c:v>0.54970632029900002</c:v>
                </c:pt>
                <c:pt idx="595" formatCode="General">
                  <c:v>0.53559499828400003</c:v>
                </c:pt>
                <c:pt idx="596" formatCode="General">
                  <c:v>0.52225274709199998</c:v>
                </c:pt>
                <c:pt idx="597" formatCode="General">
                  <c:v>0.50963654093400002</c:v>
                </c:pt>
                <c:pt idx="598" formatCode="General">
                  <c:v>0.497699219197</c:v>
                </c:pt>
                <c:pt idx="599" formatCode="General">
                  <c:v>0.48632240595199999</c:v>
                </c:pt>
                <c:pt idx="600" formatCode="General">
                  <c:v>0.47551071231000003</c:v>
                </c:pt>
                <c:pt idx="601" formatCode="General">
                  <c:v>0.465121745305</c:v>
                </c:pt>
                <c:pt idx="602" formatCode="General">
                  <c:v>0.45519469175100002</c:v>
                </c:pt>
                <c:pt idx="603" formatCode="General">
                  <c:v>0.44565004439599998</c:v>
                </c:pt>
                <c:pt idx="604" formatCode="General">
                  <c:v>0.43644723803399998</c:v>
                </c:pt>
                <c:pt idx="605" formatCode="General">
                  <c:v>0.42755559449300001</c:v>
                </c:pt>
                <c:pt idx="606" formatCode="General">
                  <c:v>0.41894958799199999</c:v>
                </c:pt>
                <c:pt idx="607" formatCode="General">
                  <c:v>0.41058923213199999</c:v>
                </c:pt>
                <c:pt idx="608" formatCode="General">
                  <c:v>0.40246548985000002</c:v>
                </c:pt>
                <c:pt idx="609" formatCode="General">
                  <c:v>0.39456779911899997</c:v>
                </c:pt>
                <c:pt idx="610" formatCode="General">
                  <c:v>0.38685006416200002</c:v>
                </c:pt>
                <c:pt idx="611" formatCode="General">
                  <c:v>0.37931912805000001</c:v>
                </c:pt>
                <c:pt idx="612" formatCode="General">
                  <c:v>0.371951990372</c:v>
                </c:pt>
                <c:pt idx="613" formatCode="General">
                  <c:v>0.36473511434700001</c:v>
                </c:pt>
                <c:pt idx="614" formatCode="General">
                  <c:v>0.35766308717400003</c:v>
                </c:pt>
                <c:pt idx="615" formatCode="General">
                  <c:v>0.35072879826199999</c:v>
                </c:pt>
                <c:pt idx="616" formatCode="General">
                  <c:v>0.34393649305500001</c:v>
                </c:pt>
                <c:pt idx="617" formatCode="General">
                  <c:v>0.33726228445599998</c:v>
                </c:pt>
                <c:pt idx="618" formatCode="General">
                  <c:v>0.33070941559</c:v>
                </c:pt>
                <c:pt idx="619" formatCode="General">
                  <c:v>0.32427393117300002</c:v>
                </c:pt>
                <c:pt idx="620" formatCode="General">
                  <c:v>0.31795135541300001</c:v>
                </c:pt>
                <c:pt idx="621" formatCode="General">
                  <c:v>0.31174134913399998</c:v>
                </c:pt>
                <c:pt idx="622" formatCode="General">
                  <c:v>0.30563499197900001</c:v>
                </c:pt>
                <c:pt idx="623" formatCode="General">
                  <c:v>0.29964309047299997</c:v>
                </c:pt>
                <c:pt idx="624" formatCode="General">
                  <c:v>0.293757116077</c:v>
                </c:pt>
                <c:pt idx="625" formatCode="General">
                  <c:v>0.28797314054299999</c:v>
                </c:pt>
                <c:pt idx="626" formatCode="General">
                  <c:v>0.282294176432</c:v>
                </c:pt>
                <c:pt idx="627" formatCode="General">
                  <c:v>0.27671641107599998</c:v>
                </c:pt>
                <c:pt idx="628" formatCode="General">
                  <c:v>0.27124057968699999</c:v>
                </c:pt>
                <c:pt idx="629" formatCode="General">
                  <c:v>0.26586756692500002</c:v>
                </c:pt>
                <c:pt idx="630" formatCode="General">
                  <c:v>0.26059203863300001</c:v>
                </c:pt>
                <c:pt idx="631" formatCode="General">
                  <c:v>0.25541955787300002</c:v>
                </c:pt>
                <c:pt idx="632" formatCode="General">
                  <c:v>0.25034502012999998</c:v>
                </c:pt>
                <c:pt idx="633" formatCode="General">
                  <c:v>0.24536524924700001</c:v>
                </c:pt>
                <c:pt idx="634" formatCode="General">
                  <c:v>0.24048398008800001</c:v>
                </c:pt>
                <c:pt idx="635" formatCode="General">
                  <c:v>0.235699028</c:v>
                </c:pt>
                <c:pt idx="636" formatCode="General">
                  <c:v>0.23100960740699999</c:v>
                </c:pt>
                <c:pt idx="637" formatCode="General">
                  <c:v>0.22641371464099999</c:v>
                </c:pt>
                <c:pt idx="638" formatCode="General">
                  <c:v>0.221909603432</c:v>
                </c:pt>
                <c:pt idx="639" formatCode="General">
                  <c:v>0.21749840463799999</c:v>
                </c:pt>
                <c:pt idx="640" formatCode="General">
                  <c:v>0.213178145012</c:v>
                </c:pt>
                <c:pt idx="641" formatCode="General">
                  <c:v>0.20894528485300001</c:v>
                </c:pt>
                <c:pt idx="642" formatCode="General">
                  <c:v>0.20480137393</c:v>
                </c:pt>
                <c:pt idx="643" formatCode="General">
                  <c:v>0.200744817124</c:v>
                </c:pt>
                <c:pt idx="644" formatCode="General">
                  <c:v>0.19677477945499999</c:v>
                </c:pt>
                <c:pt idx="645" formatCode="General">
                  <c:v>0.192887711889</c:v>
                </c:pt>
                <c:pt idx="646" formatCode="General">
                  <c:v>0.18908271556600001</c:v>
                </c:pt>
                <c:pt idx="647" formatCode="General">
                  <c:v>0.18535954344800001</c:v>
                </c:pt>
                <c:pt idx="648" formatCode="General">
                  <c:v>0.181715827099</c:v>
                </c:pt>
                <c:pt idx="649" formatCode="General">
                  <c:v>0.17814980857500001</c:v>
                </c:pt>
                <c:pt idx="650" formatCode="General">
                  <c:v>0.17466126153700001</c:v>
                </c:pt>
                <c:pt idx="651" formatCode="General">
                  <c:v>0.171248350099</c:v>
                </c:pt>
                <c:pt idx="652" formatCode="General">
                  <c:v>0.16790946047399999</c:v>
                </c:pt>
                <c:pt idx="653" formatCode="General">
                  <c:v>0.164643480718</c:v>
                </c:pt>
                <c:pt idx="654" formatCode="General">
                  <c:v>0.161448300676</c:v>
                </c:pt>
                <c:pt idx="655" formatCode="General">
                  <c:v>0.158322145257</c:v>
                </c:pt>
                <c:pt idx="656" formatCode="General">
                  <c:v>0.15526500968099999</c:v>
                </c:pt>
                <c:pt idx="657" formatCode="General">
                  <c:v>0.15227352256400001</c:v>
                </c:pt>
                <c:pt idx="658" formatCode="General">
                  <c:v>0.14934798230099999</c:v>
                </c:pt>
                <c:pt idx="659" formatCode="General">
                  <c:v>0.14648641591100001</c:v>
                </c:pt>
                <c:pt idx="660" formatCode="General">
                  <c:v>0.14368715933099999</c:v>
                </c:pt>
                <c:pt idx="661" formatCode="General">
                  <c:v>0.14094906712999999</c:v>
                </c:pt>
                <c:pt idx="662" formatCode="General">
                  <c:v>0.138270922972</c:v>
                </c:pt>
                <c:pt idx="663" formatCode="General">
                  <c:v>0.13565163093300001</c:v>
                </c:pt>
                <c:pt idx="664" formatCode="General">
                  <c:v>0.13308918887400001</c:v>
                </c:pt>
                <c:pt idx="665" formatCode="General">
                  <c:v>0.13058271505499999</c:v>
                </c:pt>
                <c:pt idx="666" formatCode="General">
                  <c:v>0.12813092038500001</c:v>
                </c:pt>
                <c:pt idx="667" formatCode="General">
                  <c:v>0.12573250082500001</c:v>
                </c:pt>
                <c:pt idx="668" formatCode="General">
                  <c:v>0.12338609616</c:v>
                </c:pt>
                <c:pt idx="669" formatCode="General">
                  <c:v>0.12109078669700001</c:v>
                </c:pt>
                <c:pt idx="670" formatCode="General">
                  <c:v>0.11884531280000001</c:v>
                </c:pt>
                <c:pt idx="671" formatCode="General">
                  <c:v>0.116648598932</c:v>
                </c:pt>
                <c:pt idx="672" formatCode="General">
                  <c:v>0.114499540969</c:v>
                </c:pt>
                <c:pt idx="673" formatCode="General">
                  <c:v>0.11239697911300001</c:v>
                </c:pt>
                <c:pt idx="674" formatCode="General">
                  <c:v>0.110339536707</c:v>
                </c:pt>
                <c:pt idx="675" formatCode="General">
                  <c:v>0.108326508781</c:v>
                </c:pt>
                <c:pt idx="676" formatCode="General">
                  <c:v>0.10635699049</c:v>
                </c:pt>
                <c:pt idx="677" formatCode="General">
                  <c:v>0.10442984346299999</c:v>
                </c:pt>
                <c:pt idx="678" formatCode="General">
                  <c:v>0.102543639793</c:v>
                </c:pt>
                <c:pt idx="679" formatCode="General">
                  <c:v>0.100698205905</c:v>
                </c:pt>
                <c:pt idx="680">
                  <c:v>9.8891807524399994E-2</c:v>
                </c:pt>
                <c:pt idx="681">
                  <c:v>9.7124266698899994E-2</c:v>
                </c:pt>
                <c:pt idx="682">
                  <c:v>9.5394105888200006E-2</c:v>
                </c:pt>
                <c:pt idx="683">
                  <c:v>9.3700716121499994E-2</c:v>
                </c:pt>
                <c:pt idx="684">
                  <c:v>9.2043274570900002E-2</c:v>
                </c:pt>
                <c:pt idx="685">
                  <c:v>9.0420792982099998E-2</c:v>
                </c:pt>
                <c:pt idx="686">
                  <c:v>8.8832602191999996E-2</c:v>
                </c:pt>
                <c:pt idx="687">
                  <c:v>8.72777685173E-2</c:v>
                </c:pt>
                <c:pt idx="688">
                  <c:v>8.5755401432600006E-2</c:v>
                </c:pt>
                <c:pt idx="689">
                  <c:v>8.4265069062E-2</c:v>
                </c:pt>
                <c:pt idx="690">
                  <c:v>8.2805773835500002E-2</c:v>
                </c:pt>
                <c:pt idx="691">
                  <c:v>8.1376991724200001E-2</c:v>
                </c:pt>
                <c:pt idx="692">
                  <c:v>7.9977867157199997E-2</c:v>
                </c:pt>
                <c:pt idx="693">
                  <c:v>7.8607728681399994E-2</c:v>
                </c:pt>
                <c:pt idx="694">
                  <c:v>7.7265978522500001E-2</c:v>
                </c:pt>
                <c:pt idx="695">
                  <c:v>7.5951803982099997E-2</c:v>
                </c:pt>
                <c:pt idx="696">
                  <c:v>7.4664840823100001E-2</c:v>
                </c:pt>
                <c:pt idx="697">
                  <c:v>7.3404221444799994E-2</c:v>
                </c:pt>
                <c:pt idx="698">
                  <c:v>7.2169228024100002E-2</c:v>
                </c:pt>
                <c:pt idx="699">
                  <c:v>7.0959560376100003E-2</c:v>
                </c:pt>
                <c:pt idx="700">
                  <c:v>6.9774725250800002E-2</c:v>
                </c:pt>
                <c:pt idx="701">
                  <c:v>6.8613857962300004E-2</c:v>
                </c:pt>
                <c:pt idx="702">
                  <c:v>6.74764444411E-2</c:v>
                </c:pt>
                <c:pt idx="703">
                  <c:v>6.6361947191299994E-2</c:v>
                </c:pt>
                <c:pt idx="704">
                  <c:v>6.52698643908E-2</c:v>
                </c:pt>
                <c:pt idx="705">
                  <c:v>6.4199881780899998E-2</c:v>
                </c:pt>
                <c:pt idx="706">
                  <c:v>6.3151166104399997E-2</c:v>
                </c:pt>
                <c:pt idx="707">
                  <c:v>6.2123398350300001E-2</c:v>
                </c:pt>
                <c:pt idx="708">
                  <c:v>6.1116208424E-2</c:v>
                </c:pt>
                <c:pt idx="709">
                  <c:v>6.0129032120400001E-2</c:v>
                </c:pt>
                <c:pt idx="710">
                  <c:v>5.9161419572899998E-2</c:v>
                </c:pt>
                <c:pt idx="711">
                  <c:v>5.8212854070500003E-2</c:v>
                </c:pt>
                <c:pt idx="712">
                  <c:v>5.7282970297200003E-2</c:v>
                </c:pt>
                <c:pt idx="713">
                  <c:v>5.6371327517399997E-2</c:v>
                </c:pt>
                <c:pt idx="714">
                  <c:v>5.5477625594199997E-2</c:v>
                </c:pt>
                <c:pt idx="715">
                  <c:v>5.4601338379399997E-2</c:v>
                </c:pt>
                <c:pt idx="716">
                  <c:v>5.37420856049E-2</c:v>
                </c:pt>
                <c:pt idx="717">
                  <c:v>5.2899465218100003E-2</c:v>
                </c:pt>
                <c:pt idx="718">
                  <c:v>5.2073178825899999E-2</c:v>
                </c:pt>
                <c:pt idx="719">
                  <c:v>5.1262822886400002E-2</c:v>
                </c:pt>
                <c:pt idx="720">
                  <c:v>5.04681147219E-2</c:v>
                </c:pt>
                <c:pt idx="721">
                  <c:v>4.9688703234700003E-2</c:v>
                </c:pt>
                <c:pt idx="722">
                  <c:v>4.89240407697E-2</c:v>
                </c:pt>
                <c:pt idx="723">
                  <c:v>4.8174094536699998E-2</c:v>
                </c:pt>
                <c:pt idx="724">
                  <c:v>4.7438327092900003E-2</c:v>
                </c:pt>
                <c:pt idx="725">
                  <c:v>4.67165450946E-2</c:v>
                </c:pt>
                <c:pt idx="726">
                  <c:v>4.6008398345E-2</c:v>
                </c:pt>
                <c:pt idx="727">
                  <c:v>4.5313486923200003E-2</c:v>
                </c:pt>
                <c:pt idx="728">
                  <c:v>4.46317595503E-2</c:v>
                </c:pt>
                <c:pt idx="729">
                  <c:v>4.3962710877899998E-2</c:v>
                </c:pt>
                <c:pt idx="730">
                  <c:v>4.3306227709E-2</c:v>
                </c:pt>
                <c:pt idx="731">
                  <c:v>4.2661905416599998E-2</c:v>
                </c:pt>
                <c:pt idx="732">
                  <c:v>4.2029535119399997E-2</c:v>
                </c:pt>
                <c:pt idx="733">
                  <c:v>4.1408932144200002E-2</c:v>
                </c:pt>
                <c:pt idx="734">
                  <c:v>4.0799716855499997E-2</c:v>
                </c:pt>
                <c:pt idx="735">
                  <c:v>4.0201663580999997E-2</c:v>
                </c:pt>
                <c:pt idx="736">
                  <c:v>3.9614648402399998E-2</c:v>
                </c:pt>
                <c:pt idx="737">
                  <c:v>3.9038317527400002E-2</c:v>
                </c:pt>
                <c:pt idx="738">
                  <c:v>3.8472483543099997E-2</c:v>
                </c:pt>
                <c:pt idx="739">
                  <c:v>3.79169469223E-2</c:v>
                </c:pt>
                <c:pt idx="740">
                  <c:v>3.7371451222200001E-2</c:v>
                </c:pt>
                <c:pt idx="741">
                  <c:v>3.6835821801300003E-2</c:v>
                </c:pt>
                <c:pt idx="742">
                  <c:v>3.6309797621799998E-2</c:v>
                </c:pt>
                <c:pt idx="743">
                  <c:v>3.5793172390400002E-2</c:v>
                </c:pt>
                <c:pt idx="744">
                  <c:v>3.5285896696799997E-2</c:v>
                </c:pt>
                <c:pt idx="745">
                  <c:v>3.4787550024199997E-2</c:v>
                </c:pt>
                <c:pt idx="746">
                  <c:v>3.4298099813799998E-2</c:v>
                </c:pt>
                <c:pt idx="747">
                  <c:v>3.3817358773899998E-2</c:v>
                </c:pt>
                <c:pt idx="748">
                  <c:v>3.3345087268199999E-2</c:v>
                </c:pt>
                <c:pt idx="749">
                  <c:v>3.2881134102300001E-2</c:v>
                </c:pt>
                <c:pt idx="750">
                  <c:v>3.2425328443900003E-2</c:v>
                </c:pt>
                <c:pt idx="751">
                  <c:v>3.1977425894800002E-2</c:v>
                </c:pt>
                <c:pt idx="752">
                  <c:v>3.1537390128700001E-2</c:v>
                </c:pt>
                <c:pt idx="753">
                  <c:v>3.1104997446999998E-2</c:v>
                </c:pt>
                <c:pt idx="754">
                  <c:v>3.06801037683E-2</c:v>
                </c:pt>
                <c:pt idx="755">
                  <c:v>3.0262540328699999E-2</c:v>
                </c:pt>
                <c:pt idx="756">
                  <c:v>2.98521719762E-2</c:v>
                </c:pt>
                <c:pt idx="757">
                  <c:v>2.9448832179E-2</c:v>
                </c:pt>
                <c:pt idx="758">
                  <c:v>2.9052379088299999E-2</c:v>
                </c:pt>
                <c:pt idx="759">
                  <c:v>2.8662729449900001E-2</c:v>
                </c:pt>
                <c:pt idx="760">
                  <c:v>2.82796607692E-2</c:v>
                </c:pt>
                <c:pt idx="761">
                  <c:v>2.7903148084000001E-2</c:v>
                </c:pt>
                <c:pt idx="762">
                  <c:v>2.75329480116E-2</c:v>
                </c:pt>
                <c:pt idx="763">
                  <c:v>2.71690142431E-2</c:v>
                </c:pt>
                <c:pt idx="764">
                  <c:v>2.6811169362600001E-2</c:v>
                </c:pt>
                <c:pt idx="765">
                  <c:v>2.6459358912500001E-2</c:v>
                </c:pt>
                <c:pt idx="766">
                  <c:v>2.6113415682299999E-2</c:v>
                </c:pt>
                <c:pt idx="767">
                  <c:v>2.577321418E-2</c:v>
                </c:pt>
                <c:pt idx="768">
                  <c:v>2.5438626341000001E-2</c:v>
                </c:pt>
                <c:pt idx="769">
                  <c:v>2.5109583683800001E-2</c:v>
                </c:pt>
                <c:pt idx="770">
                  <c:v>2.4785954835700001E-2</c:v>
                </c:pt>
                <c:pt idx="771">
                  <c:v>2.4467640609900001E-2</c:v>
                </c:pt>
                <c:pt idx="772">
                  <c:v>2.41545557506E-2</c:v>
                </c:pt>
                <c:pt idx="773">
                  <c:v>2.3846578778000001E-2</c:v>
                </c:pt>
                <c:pt idx="774">
                  <c:v>2.3543618544599999E-2</c:v>
                </c:pt>
                <c:pt idx="775">
                  <c:v>2.32455832952E-2</c:v>
                </c:pt>
                <c:pt idx="776">
                  <c:v>2.29523361677E-2</c:v>
                </c:pt>
                <c:pt idx="777">
                  <c:v>2.2663856481399999E-2</c:v>
                </c:pt>
                <c:pt idx="778">
                  <c:v>2.2379993413299999E-2</c:v>
                </c:pt>
                <c:pt idx="779">
                  <c:v>2.21006713874E-2</c:v>
                </c:pt>
                <c:pt idx="780">
                  <c:v>2.1825816066900001E-2</c:v>
                </c:pt>
                <c:pt idx="781">
                  <c:v>2.1555334789399999E-2</c:v>
                </c:pt>
                <c:pt idx="782">
                  <c:v>2.1289180867000001E-2</c:v>
                </c:pt>
                <c:pt idx="783">
                  <c:v>2.1027225750699999E-2</c:v>
                </c:pt>
                <c:pt idx="784">
                  <c:v>2.0769384550900001E-2</c:v>
                </c:pt>
                <c:pt idx="785">
                  <c:v>2.0515613512799999E-2</c:v>
                </c:pt>
                <c:pt idx="786">
                  <c:v>2.0265824924399999E-2</c:v>
                </c:pt>
                <c:pt idx="787">
                  <c:v>2.0019935688499999E-2</c:v>
                </c:pt>
                <c:pt idx="788">
                  <c:v>1.9777865652100001E-2</c:v>
                </c:pt>
                <c:pt idx="789">
                  <c:v>1.9539582276999999E-2</c:v>
                </c:pt>
                <c:pt idx="790">
                  <c:v>1.93049713165E-2</c:v>
                </c:pt>
                <c:pt idx="791">
                  <c:v>1.9073985764899999E-2</c:v>
                </c:pt>
                <c:pt idx="792">
                  <c:v>1.88465325151E-2</c:v>
                </c:pt>
                <c:pt idx="793">
                  <c:v>1.8622608917599998E-2</c:v>
                </c:pt>
                <c:pt idx="794">
                  <c:v>1.8402101528600001E-2</c:v>
                </c:pt>
                <c:pt idx="795">
                  <c:v>1.8184951173400001E-2</c:v>
                </c:pt>
                <c:pt idx="796">
                  <c:v>1.7971086616300001E-2</c:v>
                </c:pt>
                <c:pt idx="797">
                  <c:v>1.7760482118699999E-2</c:v>
                </c:pt>
                <c:pt idx="798">
                  <c:v>1.7553055557699999E-2</c:v>
                </c:pt>
                <c:pt idx="799">
                  <c:v>1.73487560451E-2</c:v>
                </c:pt>
                <c:pt idx="800">
                  <c:v>1.7147519553899999E-2</c:v>
                </c:pt>
                <c:pt idx="801">
                  <c:v>1.6949296038100001E-2</c:v>
                </c:pt>
                <c:pt idx="802">
                  <c:v>1.6754024951699999E-2</c:v>
                </c:pt>
                <c:pt idx="803">
                  <c:v>1.65616642156E-2</c:v>
                </c:pt>
                <c:pt idx="804">
                  <c:v>1.6372160225600001E-2</c:v>
                </c:pt>
                <c:pt idx="805">
                  <c:v>1.6185467246499999E-2</c:v>
                </c:pt>
                <c:pt idx="806">
                  <c:v>1.6001517335599999E-2</c:v>
                </c:pt>
                <c:pt idx="807">
                  <c:v>1.5820264304599999E-2</c:v>
                </c:pt>
                <c:pt idx="808">
                  <c:v>1.56416703617E-2</c:v>
                </c:pt>
                <c:pt idx="809">
                  <c:v>1.54656881039E-2</c:v>
                </c:pt>
                <c:pt idx="810">
                  <c:v>1.52922642896E-2</c:v>
                </c:pt>
                <c:pt idx="811">
                  <c:v>1.51213644438E-2</c:v>
                </c:pt>
                <c:pt idx="812">
                  <c:v>1.49529444464E-2</c:v>
                </c:pt>
                <c:pt idx="813">
                  <c:v>1.4786949857400001E-2</c:v>
                </c:pt>
                <c:pt idx="814">
                  <c:v>1.4623344484399999E-2</c:v>
                </c:pt>
                <c:pt idx="815">
                  <c:v>1.4462087477799999E-2</c:v>
                </c:pt>
                <c:pt idx="816">
                  <c:v>1.43031362651E-2</c:v>
                </c:pt>
                <c:pt idx="817">
                  <c:v>1.41464541654E-2</c:v>
                </c:pt>
                <c:pt idx="818">
                  <c:v>1.3991998987200001E-2</c:v>
                </c:pt>
                <c:pt idx="819">
                  <c:v>1.38397387062E-2</c:v>
                </c:pt>
                <c:pt idx="820">
                  <c:v>1.36896260435E-2</c:v>
                </c:pt>
                <c:pt idx="821">
                  <c:v>1.3541632860500001E-2</c:v>
                </c:pt>
                <c:pt idx="822">
                  <c:v>1.33957329802E-2</c:v>
                </c:pt>
                <c:pt idx="823">
                  <c:v>1.32518872169E-2</c:v>
                </c:pt>
                <c:pt idx="824">
                  <c:v>1.31100555641E-2</c:v>
                </c:pt>
                <c:pt idx="825">
                  <c:v>1.2970187267299999E-2</c:v>
                </c:pt>
                <c:pt idx="826">
                  <c:v>1.28322569666E-2</c:v>
                </c:pt>
                <c:pt idx="827">
                  <c:v>1.26962470658E-2</c:v>
                </c:pt>
                <c:pt idx="828">
                  <c:v>1.25621090971E-2</c:v>
                </c:pt>
                <c:pt idx="829">
                  <c:v>1.2429831482099999E-2</c:v>
                </c:pt>
                <c:pt idx="830">
                  <c:v>1.2299366944000001E-2</c:v>
                </c:pt>
                <c:pt idx="831">
                  <c:v>1.2170680509399999E-2</c:v>
                </c:pt>
                <c:pt idx="832">
                  <c:v>1.2043750551399999E-2</c:v>
                </c:pt>
                <c:pt idx="833">
                  <c:v>1.19185649449E-2</c:v>
                </c:pt>
                <c:pt idx="834">
                  <c:v>1.1795084644399999E-2</c:v>
                </c:pt>
                <c:pt idx="835">
                  <c:v>1.1673277763100001E-2</c:v>
                </c:pt>
                <c:pt idx="836">
                  <c:v>1.15531125219E-2</c:v>
                </c:pt>
                <c:pt idx="837">
                  <c:v>1.14345555455E-2</c:v>
                </c:pt>
                <c:pt idx="838">
                  <c:v>1.1317579158299999E-2</c:v>
                </c:pt>
                <c:pt idx="839">
                  <c:v>1.12021674316E-2</c:v>
                </c:pt>
                <c:pt idx="840">
                  <c:v>1.10883031893E-2</c:v>
                </c:pt>
                <c:pt idx="841">
                  <c:v>1.09759505899E-2</c:v>
                </c:pt>
                <c:pt idx="842">
                  <c:v>1.08650870885E-2</c:v>
                </c:pt>
                <c:pt idx="843">
                  <c:v>1.07556897691E-2</c:v>
                </c:pt>
                <c:pt idx="844">
                  <c:v>1.0647741875800001E-2</c:v>
                </c:pt>
                <c:pt idx="845">
                  <c:v>1.0541215708E-2</c:v>
                </c:pt>
                <c:pt idx="846">
                  <c:v>1.04360816369E-2</c:v>
                </c:pt>
                <c:pt idx="847">
                  <c:v>1.03323181235E-2</c:v>
                </c:pt>
                <c:pt idx="848">
                  <c:v>1.0229904853699999E-2</c:v>
                </c:pt>
                <c:pt idx="849">
                  <c:v>1.012882618E-2</c:v>
                </c:pt>
                <c:pt idx="850">
                  <c:v>1.00290647891E-2</c:v>
                </c:pt>
                <c:pt idx="851">
                  <c:v>9.9305924267000002E-3</c:v>
                </c:pt>
                <c:pt idx="852">
                  <c:v>9.8333911435399997E-3</c:v>
                </c:pt>
                <c:pt idx="853">
                  <c:v>9.7374341226299996E-3</c:v>
                </c:pt>
                <c:pt idx="854">
                  <c:v>9.6426978931200003E-3</c:v>
                </c:pt>
                <c:pt idx="855">
                  <c:v>9.5491832405100001E-3</c:v>
                </c:pt>
                <c:pt idx="856">
                  <c:v>9.4568631081800008E-3</c:v>
                </c:pt>
                <c:pt idx="857">
                  <c:v>9.3657140771000007E-3</c:v>
                </c:pt>
                <c:pt idx="858">
                  <c:v>9.2757250136999998E-3</c:v>
                </c:pt>
                <c:pt idx="859">
                  <c:v>9.1868691779899998E-3</c:v>
                </c:pt>
                <c:pt idx="860">
                  <c:v>9.0991397851900007E-3</c:v>
                </c:pt>
                <c:pt idx="861">
                  <c:v>9.01251963466E-3</c:v>
                </c:pt>
                <c:pt idx="862">
                  <c:v>8.9269873192500005E-3</c:v>
                </c:pt>
                <c:pt idx="863">
                  <c:v>8.8425244172799997E-3</c:v>
                </c:pt>
                <c:pt idx="864">
                  <c:v>8.7591170996000004E-3</c:v>
                </c:pt>
                <c:pt idx="865">
                  <c:v>8.6767338202599995E-3</c:v>
                </c:pt>
                <c:pt idx="866">
                  <c:v>8.5953781709300001E-3</c:v>
                </c:pt>
                <c:pt idx="867">
                  <c:v>8.5150286378299998E-3</c:v>
                </c:pt>
                <c:pt idx="868">
                  <c:v>8.4356765078799998E-3</c:v>
                </c:pt>
                <c:pt idx="869">
                  <c:v>8.3573078568599992E-3</c:v>
                </c:pt>
                <c:pt idx="870">
                  <c:v>8.2798948581800005E-3</c:v>
                </c:pt>
                <c:pt idx="871">
                  <c:v>8.2034223926199992E-3</c:v>
                </c:pt>
                <c:pt idx="872">
                  <c:v>8.1278902024100007E-3</c:v>
                </c:pt>
                <c:pt idx="873">
                  <c:v>8.0532724888799992E-3</c:v>
                </c:pt>
                <c:pt idx="874">
                  <c:v>7.9795664745399997E-3</c:v>
                </c:pt>
                <c:pt idx="875">
                  <c:v>7.9067519952099995E-3</c:v>
                </c:pt>
                <c:pt idx="876">
                  <c:v>7.8348135178599992E-3</c:v>
                </c:pt>
                <c:pt idx="877">
                  <c:v>7.7637478886200002E-3</c:v>
                </c:pt>
                <c:pt idx="878">
                  <c:v>7.6935361761400001E-3</c:v>
                </c:pt>
                <c:pt idx="879">
                  <c:v>7.6241638296600002E-3</c:v>
                </c:pt>
                <c:pt idx="880">
                  <c:v>7.5556285613600001E-3</c:v>
                </c:pt>
                <c:pt idx="881">
                  <c:v>7.4879088592999998E-3</c:v>
                </c:pt>
                <c:pt idx="882">
                  <c:v>7.4209895083399997E-3</c:v>
                </c:pt>
                <c:pt idx="883">
                  <c:v>7.3548629784000001E-3</c:v>
                </c:pt>
                <c:pt idx="884">
                  <c:v>7.2895237828299996E-3</c:v>
                </c:pt>
                <c:pt idx="885">
                  <c:v>7.2249584205000003E-3</c:v>
                </c:pt>
                <c:pt idx="886">
                  <c:v>7.1611526097699997E-3</c:v>
                </c:pt>
                <c:pt idx="887">
                  <c:v>7.0980882282500003E-3</c:v>
                </c:pt>
                <c:pt idx="888">
                  <c:v>7.03575840594E-3</c:v>
                </c:pt>
                <c:pt idx="889">
                  <c:v>6.9741649515900001E-3</c:v>
                </c:pt>
                <c:pt idx="890">
                  <c:v>6.9132833751200003E-3</c:v>
                </c:pt>
                <c:pt idx="891">
                  <c:v>6.8531142148699998E-3</c:v>
                </c:pt>
                <c:pt idx="892">
                  <c:v>6.7936399509999999E-3</c:v>
                </c:pt>
                <c:pt idx="893">
                  <c:v>6.7348507577100003E-3</c:v>
                </c:pt>
                <c:pt idx="894">
                  <c:v>6.67675004229E-3</c:v>
                </c:pt>
                <c:pt idx="895">
                  <c:v>6.6193158378900002E-3</c:v>
                </c:pt>
                <c:pt idx="896">
                  <c:v>6.5625287971699999E-3</c:v>
                </c:pt>
                <c:pt idx="897">
                  <c:v>6.5064034592300004E-3</c:v>
                </c:pt>
                <c:pt idx="898">
                  <c:v>6.4509122583599997E-3</c:v>
                </c:pt>
                <c:pt idx="899">
                  <c:v>6.3960609292199998E-3</c:v>
                </c:pt>
                <c:pt idx="900">
                  <c:v>6.3418305009599997E-3</c:v>
                </c:pt>
                <c:pt idx="901">
                  <c:v>6.2882133179799999E-3</c:v>
                </c:pt>
                <c:pt idx="902">
                  <c:v>6.2352068826300004E-3</c:v>
                </c:pt>
                <c:pt idx="903">
                  <c:v>6.1827988463399996E-3</c:v>
                </c:pt>
                <c:pt idx="904">
                  <c:v>6.1309780280299998E-3</c:v>
                </c:pt>
                <c:pt idx="905">
                  <c:v>6.07973669546E-3</c:v>
                </c:pt>
                <c:pt idx="906">
                  <c:v>6.0290662847599999E-3</c:v>
                </c:pt>
                <c:pt idx="907">
                  <c:v>5.9789670026699996E-3</c:v>
                </c:pt>
                <c:pt idx="908">
                  <c:v>5.9294226707699996E-3</c:v>
                </c:pt>
                <c:pt idx="909">
                  <c:v>5.8804284682399998E-3</c:v>
                </c:pt>
                <c:pt idx="910">
                  <c:v>5.8319735806299997E-3</c:v>
                </c:pt>
                <c:pt idx="911">
                  <c:v>5.7840559684899998E-3</c:v>
                </c:pt>
                <c:pt idx="912">
                  <c:v>5.7366676154199997E-3</c:v>
                </c:pt>
                <c:pt idx="913">
                  <c:v>5.6898027729499999E-3</c:v>
                </c:pt>
                <c:pt idx="914">
                  <c:v>5.6434509080500002E-3</c:v>
                </c:pt>
                <c:pt idx="915">
                  <c:v>5.5976034985100002E-3</c:v>
                </c:pt>
                <c:pt idx="916">
                  <c:v>5.5522622282400003E-3</c:v>
                </c:pt>
                <c:pt idx="917">
                  <c:v>5.5074173715399998E-3</c:v>
                </c:pt>
                <c:pt idx="918">
                  <c:v>5.4630638290900004E-3</c:v>
                </c:pt>
                <c:pt idx="919">
                  <c:v>5.4191878093199997E-3</c:v>
                </c:pt>
                <c:pt idx="920">
                  <c:v>5.3757831647600002E-3</c:v>
                </c:pt>
                <c:pt idx="921">
                  <c:v>5.33284707096E-3</c:v>
                </c:pt>
                <c:pt idx="922">
                  <c:v>5.29037027231E-3</c:v>
                </c:pt>
                <c:pt idx="923">
                  <c:v>5.2483500814699997E-3</c:v>
                </c:pt>
                <c:pt idx="924">
                  <c:v>5.2067778279100002E-3</c:v>
                </c:pt>
                <c:pt idx="925">
                  <c:v>5.1656454730500002E-3</c:v>
                </c:pt>
                <c:pt idx="926">
                  <c:v>5.1249535770600003E-3</c:v>
                </c:pt>
                <c:pt idx="927">
                  <c:v>5.0847013319699997E-3</c:v>
                </c:pt>
                <c:pt idx="928">
                  <c:v>5.0448768077599997E-3</c:v>
                </c:pt>
                <c:pt idx="929">
                  <c:v>5.0054720954599997E-3</c:v>
                </c:pt>
                <c:pt idx="930">
                  <c:v>4.9664822958900004E-3</c:v>
                </c:pt>
                <c:pt idx="931">
                  <c:v>4.9279019190899996E-3</c:v>
                </c:pt>
                <c:pt idx="932">
                  <c:v>4.8897299930200002E-3</c:v>
                </c:pt>
                <c:pt idx="933">
                  <c:v>4.8519595444000002E-3</c:v>
                </c:pt>
                <c:pt idx="934">
                  <c:v>4.8145853423499996E-3</c:v>
                </c:pt>
                <c:pt idx="935">
                  <c:v>4.7776020790300001E-3</c:v>
                </c:pt>
                <c:pt idx="936">
                  <c:v>4.7410081212500002E-3</c:v>
                </c:pt>
                <c:pt idx="937">
                  <c:v>4.7047942053099999E-3</c:v>
                </c:pt>
                <c:pt idx="938">
                  <c:v>4.6689506578800003E-3</c:v>
                </c:pt>
                <c:pt idx="939">
                  <c:v>4.6334857913800003E-3</c:v>
                </c:pt>
                <c:pt idx="940">
                  <c:v>4.5983901225499996E-3</c:v>
                </c:pt>
                <c:pt idx="941">
                  <c:v>4.5636540736600003E-3</c:v>
                </c:pt>
                <c:pt idx="942">
                  <c:v>4.5292672905499999E-3</c:v>
                </c:pt>
                <c:pt idx="943">
                  <c:v>4.49523305243E-3</c:v>
                </c:pt>
                <c:pt idx="944">
                  <c:v>4.4615507244599997E-3</c:v>
                </c:pt>
                <c:pt idx="945">
                  <c:v>4.4282085220199996E-3</c:v>
                </c:pt>
                <c:pt idx="946">
                  <c:v>4.3952028139500002E-3</c:v>
                </c:pt>
                <c:pt idx="947">
                  <c:v>4.3625283554400004E-3</c:v>
                </c:pt>
                <c:pt idx="948">
                  <c:v>4.3301871540699999E-3</c:v>
                </c:pt>
                <c:pt idx="949">
                  <c:v>4.29817778952E-3</c:v>
                </c:pt>
                <c:pt idx="950">
                  <c:v>4.2664936470900002E-3</c:v>
                </c:pt>
                <c:pt idx="951">
                  <c:v>4.2351299027500004E-3</c:v>
                </c:pt>
                <c:pt idx="952">
                  <c:v>4.2040837447600002E-3</c:v>
                </c:pt>
                <c:pt idx="953">
                  <c:v>4.1733468155200001E-3</c:v>
                </c:pt>
                <c:pt idx="954">
                  <c:v>4.1429210330299997E-3</c:v>
                </c:pt>
                <c:pt idx="955">
                  <c:v>4.11280010894E-3</c:v>
                </c:pt>
                <c:pt idx="956">
                  <c:v>4.0829804406599998E-3</c:v>
                </c:pt>
                <c:pt idx="957">
                  <c:v>4.0534551378099996E-3</c:v>
                </c:pt>
                <c:pt idx="958">
                  <c:v>4.02422031655E-3</c:v>
                </c:pt>
                <c:pt idx="959">
                  <c:v>3.9952726164599996E-3</c:v>
                </c:pt>
                <c:pt idx="960">
                  <c:v>3.9666139123000002E-3</c:v>
                </c:pt>
                <c:pt idx="961">
                  <c:v>3.9382360870399997E-3</c:v>
                </c:pt>
                <c:pt idx="962">
                  <c:v>3.9101373571099997E-3</c:v>
                </c:pt>
                <c:pt idx="963">
                  <c:v>3.8823117180600002E-3</c:v>
                </c:pt>
                <c:pt idx="964">
                  <c:v>3.8547588326E-3</c:v>
                </c:pt>
                <c:pt idx="965">
                  <c:v>3.82747469978E-3</c:v>
                </c:pt>
                <c:pt idx="966">
                  <c:v>3.8004530381699998E-3</c:v>
                </c:pt>
                <c:pt idx="967">
                  <c:v>3.7736957041899998E-3</c:v>
                </c:pt>
                <c:pt idx="968">
                  <c:v>3.7472001881999999E-3</c:v>
                </c:pt>
                <c:pt idx="969">
                  <c:v>3.72096200474E-3</c:v>
                </c:pt>
                <c:pt idx="970">
                  <c:v>3.6949818096199999E-3</c:v>
                </c:pt>
                <c:pt idx="971">
                  <c:v>3.6692510262000002E-3</c:v>
                </c:pt>
                <c:pt idx="972">
                  <c:v>3.6437696053400002E-3</c:v>
                </c:pt>
                <c:pt idx="973">
                  <c:v>3.61853495266E-3</c:v>
                </c:pt>
                <c:pt idx="974">
                  <c:v>3.59354448953E-3</c:v>
                </c:pt>
                <c:pt idx="975">
                  <c:v>3.56879233418E-3</c:v>
                </c:pt>
                <c:pt idx="976">
                  <c:v>3.54427439959E-3</c:v>
                </c:pt>
                <c:pt idx="977">
                  <c:v>3.5199906994100002E-3</c:v>
                </c:pt>
                <c:pt idx="978">
                  <c:v>3.4959368597800001E-3</c:v>
                </c:pt>
                <c:pt idx="979">
                  <c:v>3.47210998217E-3</c:v>
                </c:pt>
                <c:pt idx="980">
                  <c:v>3.44850669274E-3</c:v>
                </c:pt>
                <c:pt idx="981">
                  <c:v>3.4251265979200001E-3</c:v>
                </c:pt>
                <c:pt idx="982">
                  <c:v>3.40196896986E-3</c:v>
                </c:pt>
                <c:pt idx="983">
                  <c:v>3.37903078364E-3</c:v>
                </c:pt>
                <c:pt idx="984">
                  <c:v>3.3563038404599999E-3</c:v>
                </c:pt>
                <c:pt idx="985">
                  <c:v>3.3337929589399998E-3</c:v>
                </c:pt>
                <c:pt idx="986">
                  <c:v>3.31149451314E-3</c:v>
                </c:pt>
                <c:pt idx="987">
                  <c:v>3.2894038780500001E-3</c:v>
                </c:pt>
                <c:pt idx="988">
                  <c:v>3.2675217695099998E-3</c:v>
                </c:pt>
                <c:pt idx="989">
                  <c:v>3.2458439057300001E-3</c:v>
                </c:pt>
                <c:pt idx="990">
                  <c:v>3.22436670758E-3</c:v>
                </c:pt>
                <c:pt idx="991">
                  <c:v>3.2030917718200002E-3</c:v>
                </c:pt>
                <c:pt idx="992">
                  <c:v>3.1820137237799999E-3</c:v>
                </c:pt>
                <c:pt idx="993">
                  <c:v>3.1611277779899998E-3</c:v>
                </c:pt>
                <c:pt idx="994">
                  <c:v>3.1404300561500001E-3</c:v>
                </c:pt>
                <c:pt idx="995">
                  <c:v>3.1199265107800002E-3</c:v>
                </c:pt>
                <c:pt idx="996">
                  <c:v>3.0996125925699999E-3</c:v>
                </c:pt>
                <c:pt idx="997">
                  <c:v>3.07948242508E-3</c:v>
                </c:pt>
                <c:pt idx="998">
                  <c:v>3.0595347951500001E-3</c:v>
                </c:pt>
                <c:pt idx="999">
                  <c:v>3.0397703453399999E-3</c:v>
                </c:pt>
                <c:pt idx="1000">
                  <c:v>3.0201876463700002E-3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8E-4065-80CA-E5FB0100E3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无极锥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-1500</c:v>
                </c:pt>
                <c:pt idx="1">
                  <c:v>-1497</c:v>
                </c:pt>
                <c:pt idx="2">
                  <c:v>-1494</c:v>
                </c:pt>
                <c:pt idx="3">
                  <c:v>-1491</c:v>
                </c:pt>
                <c:pt idx="4">
                  <c:v>-1488</c:v>
                </c:pt>
                <c:pt idx="5">
                  <c:v>-1485</c:v>
                </c:pt>
                <c:pt idx="6">
                  <c:v>-1482</c:v>
                </c:pt>
                <c:pt idx="7">
                  <c:v>-1479</c:v>
                </c:pt>
                <c:pt idx="8">
                  <c:v>-1476</c:v>
                </c:pt>
                <c:pt idx="9">
                  <c:v>-1473</c:v>
                </c:pt>
                <c:pt idx="10">
                  <c:v>-1470</c:v>
                </c:pt>
                <c:pt idx="11">
                  <c:v>-1467</c:v>
                </c:pt>
                <c:pt idx="12">
                  <c:v>-1464</c:v>
                </c:pt>
                <c:pt idx="13">
                  <c:v>-1461</c:v>
                </c:pt>
                <c:pt idx="14">
                  <c:v>-1458</c:v>
                </c:pt>
                <c:pt idx="15">
                  <c:v>-1455</c:v>
                </c:pt>
                <c:pt idx="16">
                  <c:v>-1452</c:v>
                </c:pt>
                <c:pt idx="17">
                  <c:v>-1449</c:v>
                </c:pt>
                <c:pt idx="18">
                  <c:v>-1446</c:v>
                </c:pt>
                <c:pt idx="19">
                  <c:v>-1443</c:v>
                </c:pt>
                <c:pt idx="20">
                  <c:v>-1440</c:v>
                </c:pt>
                <c:pt idx="21">
                  <c:v>-1437</c:v>
                </c:pt>
                <c:pt idx="22">
                  <c:v>-1434</c:v>
                </c:pt>
                <c:pt idx="23">
                  <c:v>-1431</c:v>
                </c:pt>
                <c:pt idx="24">
                  <c:v>-1428</c:v>
                </c:pt>
                <c:pt idx="25">
                  <c:v>-1425</c:v>
                </c:pt>
                <c:pt idx="26">
                  <c:v>-1422</c:v>
                </c:pt>
                <c:pt idx="27">
                  <c:v>-1419</c:v>
                </c:pt>
                <c:pt idx="28">
                  <c:v>-1416</c:v>
                </c:pt>
                <c:pt idx="29">
                  <c:v>-1413</c:v>
                </c:pt>
                <c:pt idx="30">
                  <c:v>-1410</c:v>
                </c:pt>
                <c:pt idx="31">
                  <c:v>-1407</c:v>
                </c:pt>
                <c:pt idx="32">
                  <c:v>-1404</c:v>
                </c:pt>
                <c:pt idx="33">
                  <c:v>-1401</c:v>
                </c:pt>
                <c:pt idx="34">
                  <c:v>-1398</c:v>
                </c:pt>
                <c:pt idx="35">
                  <c:v>-1395</c:v>
                </c:pt>
                <c:pt idx="36">
                  <c:v>-1392</c:v>
                </c:pt>
                <c:pt idx="37">
                  <c:v>-1389</c:v>
                </c:pt>
                <c:pt idx="38">
                  <c:v>-1386</c:v>
                </c:pt>
                <c:pt idx="39">
                  <c:v>-1383</c:v>
                </c:pt>
                <c:pt idx="40">
                  <c:v>-1380</c:v>
                </c:pt>
                <c:pt idx="41">
                  <c:v>-1377</c:v>
                </c:pt>
                <c:pt idx="42">
                  <c:v>-1374</c:v>
                </c:pt>
                <c:pt idx="43">
                  <c:v>-1371</c:v>
                </c:pt>
                <c:pt idx="44">
                  <c:v>-1368</c:v>
                </c:pt>
                <c:pt idx="45">
                  <c:v>-1365</c:v>
                </c:pt>
                <c:pt idx="46">
                  <c:v>-1362</c:v>
                </c:pt>
                <c:pt idx="47">
                  <c:v>-1359</c:v>
                </c:pt>
                <c:pt idx="48">
                  <c:v>-1356</c:v>
                </c:pt>
                <c:pt idx="49">
                  <c:v>-1353</c:v>
                </c:pt>
                <c:pt idx="50">
                  <c:v>-1350</c:v>
                </c:pt>
                <c:pt idx="51">
                  <c:v>-1347</c:v>
                </c:pt>
                <c:pt idx="52">
                  <c:v>-1344</c:v>
                </c:pt>
                <c:pt idx="53">
                  <c:v>-1341</c:v>
                </c:pt>
                <c:pt idx="54">
                  <c:v>-1338</c:v>
                </c:pt>
                <c:pt idx="55">
                  <c:v>-1335</c:v>
                </c:pt>
                <c:pt idx="56">
                  <c:v>-1332</c:v>
                </c:pt>
                <c:pt idx="57">
                  <c:v>-1329</c:v>
                </c:pt>
                <c:pt idx="58">
                  <c:v>-1326</c:v>
                </c:pt>
                <c:pt idx="59">
                  <c:v>-1323</c:v>
                </c:pt>
                <c:pt idx="60">
                  <c:v>-1320</c:v>
                </c:pt>
                <c:pt idx="61">
                  <c:v>-1317</c:v>
                </c:pt>
                <c:pt idx="62">
                  <c:v>-1314</c:v>
                </c:pt>
                <c:pt idx="63">
                  <c:v>-1311</c:v>
                </c:pt>
                <c:pt idx="64">
                  <c:v>-1308</c:v>
                </c:pt>
                <c:pt idx="65">
                  <c:v>-1305</c:v>
                </c:pt>
                <c:pt idx="66">
                  <c:v>-1302</c:v>
                </c:pt>
                <c:pt idx="67">
                  <c:v>-1299</c:v>
                </c:pt>
                <c:pt idx="68">
                  <c:v>-1296</c:v>
                </c:pt>
                <c:pt idx="69">
                  <c:v>-1293</c:v>
                </c:pt>
                <c:pt idx="70">
                  <c:v>-1290</c:v>
                </c:pt>
                <c:pt idx="71">
                  <c:v>-1287</c:v>
                </c:pt>
                <c:pt idx="72">
                  <c:v>-1284</c:v>
                </c:pt>
                <c:pt idx="73">
                  <c:v>-1281</c:v>
                </c:pt>
                <c:pt idx="74">
                  <c:v>-1278</c:v>
                </c:pt>
                <c:pt idx="75">
                  <c:v>-1275</c:v>
                </c:pt>
                <c:pt idx="76">
                  <c:v>-1272</c:v>
                </c:pt>
                <c:pt idx="77">
                  <c:v>-1269</c:v>
                </c:pt>
                <c:pt idx="78">
                  <c:v>-1266</c:v>
                </c:pt>
                <c:pt idx="79">
                  <c:v>-1263</c:v>
                </c:pt>
                <c:pt idx="80">
                  <c:v>-1260</c:v>
                </c:pt>
                <c:pt idx="81">
                  <c:v>-1257</c:v>
                </c:pt>
                <c:pt idx="82">
                  <c:v>-1254</c:v>
                </c:pt>
                <c:pt idx="83">
                  <c:v>-1251</c:v>
                </c:pt>
                <c:pt idx="84">
                  <c:v>-1248</c:v>
                </c:pt>
                <c:pt idx="85">
                  <c:v>-1245</c:v>
                </c:pt>
                <c:pt idx="86">
                  <c:v>-1242</c:v>
                </c:pt>
                <c:pt idx="87">
                  <c:v>-1239</c:v>
                </c:pt>
                <c:pt idx="88">
                  <c:v>-1236</c:v>
                </c:pt>
                <c:pt idx="89">
                  <c:v>-1233</c:v>
                </c:pt>
                <c:pt idx="90">
                  <c:v>-1230</c:v>
                </c:pt>
                <c:pt idx="91">
                  <c:v>-1227</c:v>
                </c:pt>
                <c:pt idx="92">
                  <c:v>-1224</c:v>
                </c:pt>
                <c:pt idx="93">
                  <c:v>-1221</c:v>
                </c:pt>
                <c:pt idx="94">
                  <c:v>-1218</c:v>
                </c:pt>
                <c:pt idx="95">
                  <c:v>-1215</c:v>
                </c:pt>
                <c:pt idx="96">
                  <c:v>-1212</c:v>
                </c:pt>
                <c:pt idx="97">
                  <c:v>-1209</c:v>
                </c:pt>
                <c:pt idx="98">
                  <c:v>-1206</c:v>
                </c:pt>
                <c:pt idx="99">
                  <c:v>-1203</c:v>
                </c:pt>
                <c:pt idx="100">
                  <c:v>-1200</c:v>
                </c:pt>
                <c:pt idx="101">
                  <c:v>-1197</c:v>
                </c:pt>
                <c:pt idx="102">
                  <c:v>-1194</c:v>
                </c:pt>
                <c:pt idx="103">
                  <c:v>-1191</c:v>
                </c:pt>
                <c:pt idx="104">
                  <c:v>-1188</c:v>
                </c:pt>
                <c:pt idx="105">
                  <c:v>-1185</c:v>
                </c:pt>
                <c:pt idx="106">
                  <c:v>-1182</c:v>
                </c:pt>
                <c:pt idx="107">
                  <c:v>-1179</c:v>
                </c:pt>
                <c:pt idx="108">
                  <c:v>-1176</c:v>
                </c:pt>
                <c:pt idx="109">
                  <c:v>-1173</c:v>
                </c:pt>
                <c:pt idx="110">
                  <c:v>-1170</c:v>
                </c:pt>
                <c:pt idx="111">
                  <c:v>-1167</c:v>
                </c:pt>
                <c:pt idx="112">
                  <c:v>-1164</c:v>
                </c:pt>
                <c:pt idx="113">
                  <c:v>-1161</c:v>
                </c:pt>
                <c:pt idx="114">
                  <c:v>-1158</c:v>
                </c:pt>
                <c:pt idx="115">
                  <c:v>-1155</c:v>
                </c:pt>
                <c:pt idx="116">
                  <c:v>-1152</c:v>
                </c:pt>
                <c:pt idx="117">
                  <c:v>-1149</c:v>
                </c:pt>
                <c:pt idx="118">
                  <c:v>-1146</c:v>
                </c:pt>
                <c:pt idx="119">
                  <c:v>-1143</c:v>
                </c:pt>
                <c:pt idx="120">
                  <c:v>-1140</c:v>
                </c:pt>
                <c:pt idx="121">
                  <c:v>-1137</c:v>
                </c:pt>
                <c:pt idx="122">
                  <c:v>-1134</c:v>
                </c:pt>
                <c:pt idx="123">
                  <c:v>-1131</c:v>
                </c:pt>
                <c:pt idx="124">
                  <c:v>-1128</c:v>
                </c:pt>
                <c:pt idx="125">
                  <c:v>-1125</c:v>
                </c:pt>
                <c:pt idx="126">
                  <c:v>-1122</c:v>
                </c:pt>
                <c:pt idx="127">
                  <c:v>-1119</c:v>
                </c:pt>
                <c:pt idx="128">
                  <c:v>-1116</c:v>
                </c:pt>
                <c:pt idx="129">
                  <c:v>-1113</c:v>
                </c:pt>
                <c:pt idx="130">
                  <c:v>-1110</c:v>
                </c:pt>
                <c:pt idx="131">
                  <c:v>-1107</c:v>
                </c:pt>
                <c:pt idx="132">
                  <c:v>-1104</c:v>
                </c:pt>
                <c:pt idx="133">
                  <c:v>-1101</c:v>
                </c:pt>
                <c:pt idx="134">
                  <c:v>-1098</c:v>
                </c:pt>
                <c:pt idx="135">
                  <c:v>-1095</c:v>
                </c:pt>
                <c:pt idx="136">
                  <c:v>-1092</c:v>
                </c:pt>
                <c:pt idx="137">
                  <c:v>-1089</c:v>
                </c:pt>
                <c:pt idx="138">
                  <c:v>-1086</c:v>
                </c:pt>
                <c:pt idx="139">
                  <c:v>-1083</c:v>
                </c:pt>
                <c:pt idx="140">
                  <c:v>-1080</c:v>
                </c:pt>
                <c:pt idx="141">
                  <c:v>-1077</c:v>
                </c:pt>
                <c:pt idx="142">
                  <c:v>-1074</c:v>
                </c:pt>
                <c:pt idx="143">
                  <c:v>-1071</c:v>
                </c:pt>
                <c:pt idx="144">
                  <c:v>-1068</c:v>
                </c:pt>
                <c:pt idx="145">
                  <c:v>-1065</c:v>
                </c:pt>
                <c:pt idx="146">
                  <c:v>-1062</c:v>
                </c:pt>
                <c:pt idx="147">
                  <c:v>-1059</c:v>
                </c:pt>
                <c:pt idx="148">
                  <c:v>-1056</c:v>
                </c:pt>
                <c:pt idx="149">
                  <c:v>-1053</c:v>
                </c:pt>
                <c:pt idx="150">
                  <c:v>-1050</c:v>
                </c:pt>
                <c:pt idx="151">
                  <c:v>-1047</c:v>
                </c:pt>
                <c:pt idx="152">
                  <c:v>-1044</c:v>
                </c:pt>
                <c:pt idx="153">
                  <c:v>-1041</c:v>
                </c:pt>
                <c:pt idx="154">
                  <c:v>-1038</c:v>
                </c:pt>
                <c:pt idx="155">
                  <c:v>-1035</c:v>
                </c:pt>
                <c:pt idx="156">
                  <c:v>-1032</c:v>
                </c:pt>
                <c:pt idx="157">
                  <c:v>-1029</c:v>
                </c:pt>
                <c:pt idx="158">
                  <c:v>-1026</c:v>
                </c:pt>
                <c:pt idx="159">
                  <c:v>-1023</c:v>
                </c:pt>
                <c:pt idx="160">
                  <c:v>-1020</c:v>
                </c:pt>
                <c:pt idx="161">
                  <c:v>-1017</c:v>
                </c:pt>
                <c:pt idx="162">
                  <c:v>-1014</c:v>
                </c:pt>
                <c:pt idx="163">
                  <c:v>-1011</c:v>
                </c:pt>
                <c:pt idx="164">
                  <c:v>-1008</c:v>
                </c:pt>
                <c:pt idx="165">
                  <c:v>-1005</c:v>
                </c:pt>
                <c:pt idx="166">
                  <c:v>-1002</c:v>
                </c:pt>
                <c:pt idx="167">
                  <c:v>-999</c:v>
                </c:pt>
                <c:pt idx="168">
                  <c:v>-996</c:v>
                </c:pt>
                <c:pt idx="169">
                  <c:v>-993</c:v>
                </c:pt>
                <c:pt idx="170">
                  <c:v>-990</c:v>
                </c:pt>
                <c:pt idx="171">
                  <c:v>-987</c:v>
                </c:pt>
                <c:pt idx="172">
                  <c:v>-984</c:v>
                </c:pt>
                <c:pt idx="173">
                  <c:v>-981</c:v>
                </c:pt>
                <c:pt idx="174">
                  <c:v>-978</c:v>
                </c:pt>
                <c:pt idx="175">
                  <c:v>-975</c:v>
                </c:pt>
                <c:pt idx="176">
                  <c:v>-972</c:v>
                </c:pt>
                <c:pt idx="177">
                  <c:v>-969</c:v>
                </c:pt>
                <c:pt idx="178">
                  <c:v>-966</c:v>
                </c:pt>
                <c:pt idx="179">
                  <c:v>-963</c:v>
                </c:pt>
                <c:pt idx="180">
                  <c:v>-960</c:v>
                </c:pt>
                <c:pt idx="181">
                  <c:v>-957</c:v>
                </c:pt>
                <c:pt idx="182">
                  <c:v>-954</c:v>
                </c:pt>
                <c:pt idx="183">
                  <c:v>-951</c:v>
                </c:pt>
                <c:pt idx="184">
                  <c:v>-948</c:v>
                </c:pt>
                <c:pt idx="185">
                  <c:v>-945</c:v>
                </c:pt>
                <c:pt idx="186">
                  <c:v>-942</c:v>
                </c:pt>
                <c:pt idx="187">
                  <c:v>-939</c:v>
                </c:pt>
                <c:pt idx="188">
                  <c:v>-936</c:v>
                </c:pt>
                <c:pt idx="189">
                  <c:v>-933</c:v>
                </c:pt>
                <c:pt idx="190">
                  <c:v>-930</c:v>
                </c:pt>
                <c:pt idx="191">
                  <c:v>-927</c:v>
                </c:pt>
                <c:pt idx="192">
                  <c:v>-924</c:v>
                </c:pt>
                <c:pt idx="193">
                  <c:v>-921</c:v>
                </c:pt>
                <c:pt idx="194">
                  <c:v>-918</c:v>
                </c:pt>
                <c:pt idx="195">
                  <c:v>-915</c:v>
                </c:pt>
                <c:pt idx="196">
                  <c:v>-912</c:v>
                </c:pt>
                <c:pt idx="197">
                  <c:v>-909</c:v>
                </c:pt>
                <c:pt idx="198">
                  <c:v>-906</c:v>
                </c:pt>
                <c:pt idx="199">
                  <c:v>-903</c:v>
                </c:pt>
                <c:pt idx="200">
                  <c:v>-900</c:v>
                </c:pt>
                <c:pt idx="201">
                  <c:v>-897</c:v>
                </c:pt>
                <c:pt idx="202">
                  <c:v>-894</c:v>
                </c:pt>
                <c:pt idx="203">
                  <c:v>-891</c:v>
                </c:pt>
                <c:pt idx="204">
                  <c:v>-888</c:v>
                </c:pt>
                <c:pt idx="205">
                  <c:v>-885</c:v>
                </c:pt>
                <c:pt idx="206">
                  <c:v>-882</c:v>
                </c:pt>
                <c:pt idx="207">
                  <c:v>-879</c:v>
                </c:pt>
                <c:pt idx="208">
                  <c:v>-876</c:v>
                </c:pt>
                <c:pt idx="209">
                  <c:v>-873</c:v>
                </c:pt>
                <c:pt idx="210">
                  <c:v>-870</c:v>
                </c:pt>
                <c:pt idx="211">
                  <c:v>-867</c:v>
                </c:pt>
                <c:pt idx="212">
                  <c:v>-864</c:v>
                </c:pt>
                <c:pt idx="213">
                  <c:v>-861</c:v>
                </c:pt>
                <c:pt idx="214">
                  <c:v>-858</c:v>
                </c:pt>
                <c:pt idx="215">
                  <c:v>-855</c:v>
                </c:pt>
                <c:pt idx="216">
                  <c:v>-852</c:v>
                </c:pt>
                <c:pt idx="217">
                  <c:v>-849</c:v>
                </c:pt>
                <c:pt idx="218">
                  <c:v>-846</c:v>
                </c:pt>
                <c:pt idx="219">
                  <c:v>-843</c:v>
                </c:pt>
                <c:pt idx="220">
                  <c:v>-840</c:v>
                </c:pt>
                <c:pt idx="221">
                  <c:v>-837</c:v>
                </c:pt>
                <c:pt idx="222">
                  <c:v>-834</c:v>
                </c:pt>
                <c:pt idx="223">
                  <c:v>-831</c:v>
                </c:pt>
                <c:pt idx="224">
                  <c:v>-828</c:v>
                </c:pt>
                <c:pt idx="225">
                  <c:v>-825</c:v>
                </c:pt>
                <c:pt idx="226">
                  <c:v>-822</c:v>
                </c:pt>
                <c:pt idx="227">
                  <c:v>-819</c:v>
                </c:pt>
                <c:pt idx="228">
                  <c:v>-816</c:v>
                </c:pt>
                <c:pt idx="229">
                  <c:v>-813</c:v>
                </c:pt>
                <c:pt idx="230">
                  <c:v>-810</c:v>
                </c:pt>
                <c:pt idx="231">
                  <c:v>-807</c:v>
                </c:pt>
                <c:pt idx="232">
                  <c:v>-804</c:v>
                </c:pt>
                <c:pt idx="233">
                  <c:v>-801</c:v>
                </c:pt>
                <c:pt idx="234">
                  <c:v>-798</c:v>
                </c:pt>
                <c:pt idx="235">
                  <c:v>-795</c:v>
                </c:pt>
                <c:pt idx="236">
                  <c:v>-792</c:v>
                </c:pt>
                <c:pt idx="237">
                  <c:v>-789</c:v>
                </c:pt>
                <c:pt idx="238">
                  <c:v>-786</c:v>
                </c:pt>
                <c:pt idx="239">
                  <c:v>-783</c:v>
                </c:pt>
                <c:pt idx="240">
                  <c:v>-780</c:v>
                </c:pt>
                <c:pt idx="241">
                  <c:v>-777</c:v>
                </c:pt>
                <c:pt idx="242">
                  <c:v>-774</c:v>
                </c:pt>
                <c:pt idx="243">
                  <c:v>-771</c:v>
                </c:pt>
                <c:pt idx="244">
                  <c:v>-768</c:v>
                </c:pt>
                <c:pt idx="245">
                  <c:v>-765</c:v>
                </c:pt>
                <c:pt idx="246">
                  <c:v>-762</c:v>
                </c:pt>
                <c:pt idx="247">
                  <c:v>-759</c:v>
                </c:pt>
                <c:pt idx="248">
                  <c:v>-756</c:v>
                </c:pt>
                <c:pt idx="249">
                  <c:v>-753</c:v>
                </c:pt>
                <c:pt idx="250">
                  <c:v>-750</c:v>
                </c:pt>
                <c:pt idx="251">
                  <c:v>-747</c:v>
                </c:pt>
                <c:pt idx="252">
                  <c:v>-744</c:v>
                </c:pt>
                <c:pt idx="253">
                  <c:v>-741</c:v>
                </c:pt>
                <c:pt idx="254">
                  <c:v>-738</c:v>
                </c:pt>
                <c:pt idx="255">
                  <c:v>-735</c:v>
                </c:pt>
                <c:pt idx="256">
                  <c:v>-732</c:v>
                </c:pt>
                <c:pt idx="257">
                  <c:v>-729</c:v>
                </c:pt>
                <c:pt idx="258">
                  <c:v>-726</c:v>
                </c:pt>
                <c:pt idx="259">
                  <c:v>-723</c:v>
                </c:pt>
                <c:pt idx="260">
                  <c:v>-720</c:v>
                </c:pt>
                <c:pt idx="261">
                  <c:v>-717</c:v>
                </c:pt>
                <c:pt idx="262">
                  <c:v>-714</c:v>
                </c:pt>
                <c:pt idx="263">
                  <c:v>-711</c:v>
                </c:pt>
                <c:pt idx="264">
                  <c:v>-708</c:v>
                </c:pt>
                <c:pt idx="265">
                  <c:v>-705</c:v>
                </c:pt>
                <c:pt idx="266">
                  <c:v>-702</c:v>
                </c:pt>
                <c:pt idx="267">
                  <c:v>-699</c:v>
                </c:pt>
                <c:pt idx="268">
                  <c:v>-696</c:v>
                </c:pt>
                <c:pt idx="269">
                  <c:v>-693</c:v>
                </c:pt>
                <c:pt idx="270">
                  <c:v>-690</c:v>
                </c:pt>
                <c:pt idx="271">
                  <c:v>-687</c:v>
                </c:pt>
                <c:pt idx="272">
                  <c:v>-684</c:v>
                </c:pt>
                <c:pt idx="273">
                  <c:v>-681</c:v>
                </c:pt>
                <c:pt idx="274">
                  <c:v>-678</c:v>
                </c:pt>
                <c:pt idx="275">
                  <c:v>-675</c:v>
                </c:pt>
                <c:pt idx="276">
                  <c:v>-672</c:v>
                </c:pt>
                <c:pt idx="277">
                  <c:v>-669</c:v>
                </c:pt>
                <c:pt idx="278">
                  <c:v>-666</c:v>
                </c:pt>
                <c:pt idx="279">
                  <c:v>-663</c:v>
                </c:pt>
                <c:pt idx="280">
                  <c:v>-660</c:v>
                </c:pt>
                <c:pt idx="281">
                  <c:v>-657</c:v>
                </c:pt>
                <c:pt idx="282">
                  <c:v>-654</c:v>
                </c:pt>
                <c:pt idx="283">
                  <c:v>-651</c:v>
                </c:pt>
                <c:pt idx="284">
                  <c:v>-648</c:v>
                </c:pt>
                <c:pt idx="285">
                  <c:v>-645</c:v>
                </c:pt>
                <c:pt idx="286">
                  <c:v>-642</c:v>
                </c:pt>
                <c:pt idx="287">
                  <c:v>-639</c:v>
                </c:pt>
                <c:pt idx="288">
                  <c:v>-636</c:v>
                </c:pt>
                <c:pt idx="289">
                  <c:v>-633</c:v>
                </c:pt>
                <c:pt idx="290">
                  <c:v>-630</c:v>
                </c:pt>
                <c:pt idx="291">
                  <c:v>-627</c:v>
                </c:pt>
                <c:pt idx="292">
                  <c:v>-624</c:v>
                </c:pt>
                <c:pt idx="293">
                  <c:v>-621</c:v>
                </c:pt>
                <c:pt idx="294">
                  <c:v>-618</c:v>
                </c:pt>
                <c:pt idx="295">
                  <c:v>-615</c:v>
                </c:pt>
                <c:pt idx="296">
                  <c:v>-612</c:v>
                </c:pt>
                <c:pt idx="297">
                  <c:v>-609</c:v>
                </c:pt>
                <c:pt idx="298">
                  <c:v>-606</c:v>
                </c:pt>
                <c:pt idx="299">
                  <c:v>-603</c:v>
                </c:pt>
                <c:pt idx="300">
                  <c:v>-600</c:v>
                </c:pt>
                <c:pt idx="301">
                  <c:v>-597</c:v>
                </c:pt>
                <c:pt idx="302">
                  <c:v>-594</c:v>
                </c:pt>
                <c:pt idx="303">
                  <c:v>-591</c:v>
                </c:pt>
                <c:pt idx="304">
                  <c:v>-588</c:v>
                </c:pt>
                <c:pt idx="305">
                  <c:v>-585</c:v>
                </c:pt>
                <c:pt idx="306">
                  <c:v>-582</c:v>
                </c:pt>
                <c:pt idx="307">
                  <c:v>-579</c:v>
                </c:pt>
                <c:pt idx="308">
                  <c:v>-576</c:v>
                </c:pt>
                <c:pt idx="309">
                  <c:v>-573</c:v>
                </c:pt>
                <c:pt idx="310">
                  <c:v>-570</c:v>
                </c:pt>
                <c:pt idx="311">
                  <c:v>-567</c:v>
                </c:pt>
                <c:pt idx="312">
                  <c:v>-564</c:v>
                </c:pt>
                <c:pt idx="313">
                  <c:v>-561</c:v>
                </c:pt>
                <c:pt idx="314">
                  <c:v>-558</c:v>
                </c:pt>
                <c:pt idx="315">
                  <c:v>-555</c:v>
                </c:pt>
                <c:pt idx="316">
                  <c:v>-552</c:v>
                </c:pt>
                <c:pt idx="317">
                  <c:v>-549</c:v>
                </c:pt>
                <c:pt idx="318">
                  <c:v>-546</c:v>
                </c:pt>
                <c:pt idx="319">
                  <c:v>-543</c:v>
                </c:pt>
                <c:pt idx="320">
                  <c:v>-540</c:v>
                </c:pt>
                <c:pt idx="321">
                  <c:v>-537</c:v>
                </c:pt>
                <c:pt idx="322">
                  <c:v>-534</c:v>
                </c:pt>
                <c:pt idx="323">
                  <c:v>-531</c:v>
                </c:pt>
                <c:pt idx="324">
                  <c:v>-528</c:v>
                </c:pt>
                <c:pt idx="325">
                  <c:v>-525</c:v>
                </c:pt>
                <c:pt idx="326">
                  <c:v>-522</c:v>
                </c:pt>
                <c:pt idx="327">
                  <c:v>-519</c:v>
                </c:pt>
                <c:pt idx="328">
                  <c:v>-516</c:v>
                </c:pt>
                <c:pt idx="329">
                  <c:v>-513</c:v>
                </c:pt>
                <c:pt idx="330">
                  <c:v>-510</c:v>
                </c:pt>
                <c:pt idx="331">
                  <c:v>-507</c:v>
                </c:pt>
                <c:pt idx="332">
                  <c:v>-504</c:v>
                </c:pt>
                <c:pt idx="333">
                  <c:v>-501</c:v>
                </c:pt>
                <c:pt idx="334">
                  <c:v>-498</c:v>
                </c:pt>
                <c:pt idx="335">
                  <c:v>-495</c:v>
                </c:pt>
                <c:pt idx="336">
                  <c:v>-492</c:v>
                </c:pt>
                <c:pt idx="337">
                  <c:v>-489</c:v>
                </c:pt>
                <c:pt idx="338">
                  <c:v>-486</c:v>
                </c:pt>
                <c:pt idx="339">
                  <c:v>-483</c:v>
                </c:pt>
                <c:pt idx="340">
                  <c:v>-480</c:v>
                </c:pt>
                <c:pt idx="341">
                  <c:v>-477</c:v>
                </c:pt>
                <c:pt idx="342">
                  <c:v>-474</c:v>
                </c:pt>
                <c:pt idx="343">
                  <c:v>-471</c:v>
                </c:pt>
                <c:pt idx="344">
                  <c:v>-468</c:v>
                </c:pt>
                <c:pt idx="345">
                  <c:v>-465</c:v>
                </c:pt>
                <c:pt idx="346">
                  <c:v>-462</c:v>
                </c:pt>
                <c:pt idx="347">
                  <c:v>-459</c:v>
                </c:pt>
                <c:pt idx="348">
                  <c:v>-456</c:v>
                </c:pt>
                <c:pt idx="349">
                  <c:v>-453</c:v>
                </c:pt>
                <c:pt idx="350">
                  <c:v>-450</c:v>
                </c:pt>
                <c:pt idx="351">
                  <c:v>-447</c:v>
                </c:pt>
                <c:pt idx="352">
                  <c:v>-444</c:v>
                </c:pt>
                <c:pt idx="353">
                  <c:v>-441</c:v>
                </c:pt>
                <c:pt idx="354">
                  <c:v>-438</c:v>
                </c:pt>
                <c:pt idx="355">
                  <c:v>-435</c:v>
                </c:pt>
                <c:pt idx="356">
                  <c:v>-432</c:v>
                </c:pt>
                <c:pt idx="357">
                  <c:v>-429</c:v>
                </c:pt>
                <c:pt idx="358">
                  <c:v>-426</c:v>
                </c:pt>
                <c:pt idx="359">
                  <c:v>-423</c:v>
                </c:pt>
                <c:pt idx="360">
                  <c:v>-420</c:v>
                </c:pt>
                <c:pt idx="361">
                  <c:v>-417</c:v>
                </c:pt>
                <c:pt idx="362">
                  <c:v>-414</c:v>
                </c:pt>
                <c:pt idx="363">
                  <c:v>-411</c:v>
                </c:pt>
                <c:pt idx="364">
                  <c:v>-408</c:v>
                </c:pt>
                <c:pt idx="365">
                  <c:v>-405</c:v>
                </c:pt>
                <c:pt idx="366">
                  <c:v>-402</c:v>
                </c:pt>
                <c:pt idx="367">
                  <c:v>-399</c:v>
                </c:pt>
                <c:pt idx="368">
                  <c:v>-396</c:v>
                </c:pt>
                <c:pt idx="369">
                  <c:v>-393</c:v>
                </c:pt>
                <c:pt idx="370">
                  <c:v>-390</c:v>
                </c:pt>
                <c:pt idx="371">
                  <c:v>-387</c:v>
                </c:pt>
                <c:pt idx="372">
                  <c:v>-384</c:v>
                </c:pt>
                <c:pt idx="373">
                  <c:v>-381</c:v>
                </c:pt>
                <c:pt idx="374">
                  <c:v>-378</c:v>
                </c:pt>
                <c:pt idx="375">
                  <c:v>-375</c:v>
                </c:pt>
                <c:pt idx="376">
                  <c:v>-372</c:v>
                </c:pt>
                <c:pt idx="377">
                  <c:v>-369</c:v>
                </c:pt>
                <c:pt idx="378">
                  <c:v>-366</c:v>
                </c:pt>
                <c:pt idx="379">
                  <c:v>-363</c:v>
                </c:pt>
                <c:pt idx="380">
                  <c:v>-360</c:v>
                </c:pt>
                <c:pt idx="381">
                  <c:v>-357</c:v>
                </c:pt>
                <c:pt idx="382">
                  <c:v>-354</c:v>
                </c:pt>
                <c:pt idx="383">
                  <c:v>-351</c:v>
                </c:pt>
                <c:pt idx="384">
                  <c:v>-348</c:v>
                </c:pt>
                <c:pt idx="385">
                  <c:v>-345</c:v>
                </c:pt>
                <c:pt idx="386">
                  <c:v>-342</c:v>
                </c:pt>
                <c:pt idx="387">
                  <c:v>-339</c:v>
                </c:pt>
                <c:pt idx="388">
                  <c:v>-336</c:v>
                </c:pt>
                <c:pt idx="389">
                  <c:v>-333</c:v>
                </c:pt>
                <c:pt idx="390">
                  <c:v>-330</c:v>
                </c:pt>
                <c:pt idx="391">
                  <c:v>-327</c:v>
                </c:pt>
                <c:pt idx="392">
                  <c:v>-324</c:v>
                </c:pt>
                <c:pt idx="393">
                  <c:v>-321</c:v>
                </c:pt>
                <c:pt idx="394">
                  <c:v>-318</c:v>
                </c:pt>
                <c:pt idx="395">
                  <c:v>-315</c:v>
                </c:pt>
                <c:pt idx="396">
                  <c:v>-312</c:v>
                </c:pt>
                <c:pt idx="397">
                  <c:v>-309</c:v>
                </c:pt>
                <c:pt idx="398">
                  <c:v>-306</c:v>
                </c:pt>
                <c:pt idx="399">
                  <c:v>-303</c:v>
                </c:pt>
                <c:pt idx="400">
                  <c:v>-300</c:v>
                </c:pt>
                <c:pt idx="401">
                  <c:v>-297</c:v>
                </c:pt>
                <c:pt idx="402">
                  <c:v>-294</c:v>
                </c:pt>
                <c:pt idx="403">
                  <c:v>-291</c:v>
                </c:pt>
                <c:pt idx="404">
                  <c:v>-288</c:v>
                </c:pt>
                <c:pt idx="405">
                  <c:v>-285</c:v>
                </c:pt>
                <c:pt idx="406">
                  <c:v>-282</c:v>
                </c:pt>
                <c:pt idx="407">
                  <c:v>-279</c:v>
                </c:pt>
                <c:pt idx="408">
                  <c:v>-276</c:v>
                </c:pt>
                <c:pt idx="409">
                  <c:v>-273</c:v>
                </c:pt>
                <c:pt idx="410">
                  <c:v>-270</c:v>
                </c:pt>
                <c:pt idx="411">
                  <c:v>-267</c:v>
                </c:pt>
                <c:pt idx="412">
                  <c:v>-264</c:v>
                </c:pt>
                <c:pt idx="413">
                  <c:v>-261</c:v>
                </c:pt>
                <c:pt idx="414">
                  <c:v>-258</c:v>
                </c:pt>
                <c:pt idx="415">
                  <c:v>-255</c:v>
                </c:pt>
                <c:pt idx="416">
                  <c:v>-252</c:v>
                </c:pt>
                <c:pt idx="417">
                  <c:v>-249</c:v>
                </c:pt>
                <c:pt idx="418">
                  <c:v>-246</c:v>
                </c:pt>
                <c:pt idx="419">
                  <c:v>-243</c:v>
                </c:pt>
                <c:pt idx="420">
                  <c:v>-240</c:v>
                </c:pt>
                <c:pt idx="421">
                  <c:v>-237</c:v>
                </c:pt>
                <c:pt idx="422">
                  <c:v>-234</c:v>
                </c:pt>
                <c:pt idx="423">
                  <c:v>-231</c:v>
                </c:pt>
                <c:pt idx="424">
                  <c:v>-228</c:v>
                </c:pt>
                <c:pt idx="425">
                  <c:v>-225</c:v>
                </c:pt>
                <c:pt idx="426">
                  <c:v>-222</c:v>
                </c:pt>
                <c:pt idx="427">
                  <c:v>-219</c:v>
                </c:pt>
                <c:pt idx="428">
                  <c:v>-216</c:v>
                </c:pt>
                <c:pt idx="429">
                  <c:v>-213</c:v>
                </c:pt>
                <c:pt idx="430">
                  <c:v>-210</c:v>
                </c:pt>
                <c:pt idx="431">
                  <c:v>-207</c:v>
                </c:pt>
                <c:pt idx="432">
                  <c:v>-204</c:v>
                </c:pt>
                <c:pt idx="433">
                  <c:v>-201</c:v>
                </c:pt>
                <c:pt idx="434">
                  <c:v>-198</c:v>
                </c:pt>
                <c:pt idx="435">
                  <c:v>-195</c:v>
                </c:pt>
                <c:pt idx="436">
                  <c:v>-192</c:v>
                </c:pt>
                <c:pt idx="437">
                  <c:v>-189</c:v>
                </c:pt>
                <c:pt idx="438">
                  <c:v>-186</c:v>
                </c:pt>
                <c:pt idx="439">
                  <c:v>-183</c:v>
                </c:pt>
                <c:pt idx="440">
                  <c:v>-180</c:v>
                </c:pt>
                <c:pt idx="441">
                  <c:v>-177</c:v>
                </c:pt>
                <c:pt idx="442">
                  <c:v>-174</c:v>
                </c:pt>
                <c:pt idx="443">
                  <c:v>-171</c:v>
                </c:pt>
                <c:pt idx="444">
                  <c:v>-168</c:v>
                </c:pt>
                <c:pt idx="445">
                  <c:v>-165</c:v>
                </c:pt>
                <c:pt idx="446">
                  <c:v>-162</c:v>
                </c:pt>
                <c:pt idx="447">
                  <c:v>-159</c:v>
                </c:pt>
                <c:pt idx="448">
                  <c:v>-156</c:v>
                </c:pt>
                <c:pt idx="449">
                  <c:v>-153</c:v>
                </c:pt>
                <c:pt idx="450">
                  <c:v>-150</c:v>
                </c:pt>
                <c:pt idx="451">
                  <c:v>-147</c:v>
                </c:pt>
                <c:pt idx="452">
                  <c:v>-144</c:v>
                </c:pt>
                <c:pt idx="453">
                  <c:v>-141</c:v>
                </c:pt>
                <c:pt idx="454">
                  <c:v>-138</c:v>
                </c:pt>
                <c:pt idx="455">
                  <c:v>-135</c:v>
                </c:pt>
                <c:pt idx="456">
                  <c:v>-132</c:v>
                </c:pt>
                <c:pt idx="457">
                  <c:v>-129</c:v>
                </c:pt>
                <c:pt idx="458">
                  <c:v>-126</c:v>
                </c:pt>
                <c:pt idx="459">
                  <c:v>-123</c:v>
                </c:pt>
                <c:pt idx="460">
                  <c:v>-120</c:v>
                </c:pt>
                <c:pt idx="461">
                  <c:v>-117</c:v>
                </c:pt>
                <c:pt idx="462">
                  <c:v>-114</c:v>
                </c:pt>
                <c:pt idx="463">
                  <c:v>-111</c:v>
                </c:pt>
                <c:pt idx="464">
                  <c:v>-108</c:v>
                </c:pt>
                <c:pt idx="465">
                  <c:v>-105</c:v>
                </c:pt>
                <c:pt idx="466">
                  <c:v>-102</c:v>
                </c:pt>
                <c:pt idx="467">
                  <c:v>-99</c:v>
                </c:pt>
                <c:pt idx="468">
                  <c:v>-96</c:v>
                </c:pt>
                <c:pt idx="469">
                  <c:v>-93</c:v>
                </c:pt>
                <c:pt idx="470">
                  <c:v>-90</c:v>
                </c:pt>
                <c:pt idx="471">
                  <c:v>-87</c:v>
                </c:pt>
                <c:pt idx="472">
                  <c:v>-84</c:v>
                </c:pt>
                <c:pt idx="473">
                  <c:v>-81</c:v>
                </c:pt>
                <c:pt idx="474">
                  <c:v>-78</c:v>
                </c:pt>
                <c:pt idx="475">
                  <c:v>-75</c:v>
                </c:pt>
                <c:pt idx="476">
                  <c:v>-72</c:v>
                </c:pt>
                <c:pt idx="477">
                  <c:v>-69</c:v>
                </c:pt>
                <c:pt idx="478">
                  <c:v>-66</c:v>
                </c:pt>
                <c:pt idx="479">
                  <c:v>-63</c:v>
                </c:pt>
                <c:pt idx="480">
                  <c:v>-60</c:v>
                </c:pt>
                <c:pt idx="481">
                  <c:v>-57</c:v>
                </c:pt>
                <c:pt idx="482">
                  <c:v>-54</c:v>
                </c:pt>
                <c:pt idx="483">
                  <c:v>-51</c:v>
                </c:pt>
                <c:pt idx="484">
                  <c:v>-48</c:v>
                </c:pt>
                <c:pt idx="485">
                  <c:v>-45</c:v>
                </c:pt>
                <c:pt idx="486">
                  <c:v>-42</c:v>
                </c:pt>
                <c:pt idx="487">
                  <c:v>-39</c:v>
                </c:pt>
                <c:pt idx="488">
                  <c:v>-36</c:v>
                </c:pt>
                <c:pt idx="489">
                  <c:v>-33</c:v>
                </c:pt>
                <c:pt idx="490">
                  <c:v>-30</c:v>
                </c:pt>
                <c:pt idx="491">
                  <c:v>-27</c:v>
                </c:pt>
                <c:pt idx="492">
                  <c:v>-24</c:v>
                </c:pt>
                <c:pt idx="493">
                  <c:v>-21</c:v>
                </c:pt>
                <c:pt idx="494">
                  <c:v>-18</c:v>
                </c:pt>
                <c:pt idx="495">
                  <c:v>-15</c:v>
                </c:pt>
                <c:pt idx="496">
                  <c:v>-12</c:v>
                </c:pt>
                <c:pt idx="497">
                  <c:v>-9</c:v>
                </c:pt>
                <c:pt idx="498">
                  <c:v>-6</c:v>
                </c:pt>
                <c:pt idx="499">
                  <c:v>-3</c:v>
                </c:pt>
                <c:pt idx="500">
                  <c:v>0</c:v>
                </c:pt>
                <c:pt idx="501">
                  <c:v>3</c:v>
                </c:pt>
                <c:pt idx="502">
                  <c:v>6</c:v>
                </c:pt>
                <c:pt idx="503">
                  <c:v>9</c:v>
                </c:pt>
                <c:pt idx="504">
                  <c:v>12</c:v>
                </c:pt>
                <c:pt idx="505">
                  <c:v>15</c:v>
                </c:pt>
                <c:pt idx="506">
                  <c:v>18</c:v>
                </c:pt>
                <c:pt idx="507">
                  <c:v>21</c:v>
                </c:pt>
                <c:pt idx="508">
                  <c:v>24</c:v>
                </c:pt>
                <c:pt idx="509">
                  <c:v>27</c:v>
                </c:pt>
                <c:pt idx="510">
                  <c:v>30</c:v>
                </c:pt>
                <c:pt idx="511">
                  <c:v>33</c:v>
                </c:pt>
                <c:pt idx="512">
                  <c:v>36</c:v>
                </c:pt>
                <c:pt idx="513">
                  <c:v>39</c:v>
                </c:pt>
                <c:pt idx="514">
                  <c:v>42</c:v>
                </c:pt>
                <c:pt idx="515">
                  <c:v>45</c:v>
                </c:pt>
                <c:pt idx="516">
                  <c:v>48</c:v>
                </c:pt>
                <c:pt idx="517">
                  <c:v>51</c:v>
                </c:pt>
                <c:pt idx="518">
                  <c:v>54</c:v>
                </c:pt>
                <c:pt idx="519">
                  <c:v>57</c:v>
                </c:pt>
                <c:pt idx="520">
                  <c:v>60</c:v>
                </c:pt>
                <c:pt idx="521">
                  <c:v>63</c:v>
                </c:pt>
                <c:pt idx="522">
                  <c:v>66</c:v>
                </c:pt>
                <c:pt idx="523">
                  <c:v>69</c:v>
                </c:pt>
                <c:pt idx="524">
                  <c:v>72</c:v>
                </c:pt>
                <c:pt idx="525">
                  <c:v>75</c:v>
                </c:pt>
                <c:pt idx="526">
                  <c:v>78</c:v>
                </c:pt>
                <c:pt idx="527">
                  <c:v>81</c:v>
                </c:pt>
                <c:pt idx="528">
                  <c:v>84</c:v>
                </c:pt>
                <c:pt idx="529">
                  <c:v>87</c:v>
                </c:pt>
                <c:pt idx="530">
                  <c:v>90</c:v>
                </c:pt>
                <c:pt idx="531">
                  <c:v>93</c:v>
                </c:pt>
                <c:pt idx="532">
                  <c:v>96</c:v>
                </c:pt>
                <c:pt idx="533">
                  <c:v>99</c:v>
                </c:pt>
                <c:pt idx="534">
                  <c:v>102</c:v>
                </c:pt>
                <c:pt idx="535">
                  <c:v>105</c:v>
                </c:pt>
                <c:pt idx="536">
                  <c:v>108</c:v>
                </c:pt>
                <c:pt idx="537">
                  <c:v>111</c:v>
                </c:pt>
                <c:pt idx="538">
                  <c:v>114</c:v>
                </c:pt>
                <c:pt idx="539">
                  <c:v>117</c:v>
                </c:pt>
                <c:pt idx="540">
                  <c:v>120</c:v>
                </c:pt>
                <c:pt idx="541">
                  <c:v>123</c:v>
                </c:pt>
                <c:pt idx="542">
                  <c:v>126</c:v>
                </c:pt>
                <c:pt idx="543">
                  <c:v>129</c:v>
                </c:pt>
                <c:pt idx="544">
                  <c:v>132</c:v>
                </c:pt>
                <c:pt idx="545">
                  <c:v>135</c:v>
                </c:pt>
                <c:pt idx="546">
                  <c:v>138</c:v>
                </c:pt>
                <c:pt idx="547">
                  <c:v>141</c:v>
                </c:pt>
                <c:pt idx="548">
                  <c:v>144</c:v>
                </c:pt>
                <c:pt idx="549">
                  <c:v>147</c:v>
                </c:pt>
                <c:pt idx="550">
                  <c:v>150</c:v>
                </c:pt>
                <c:pt idx="551">
                  <c:v>153</c:v>
                </c:pt>
                <c:pt idx="552">
                  <c:v>156</c:v>
                </c:pt>
                <c:pt idx="553">
                  <c:v>159</c:v>
                </c:pt>
                <c:pt idx="554">
                  <c:v>162</c:v>
                </c:pt>
                <c:pt idx="555">
                  <c:v>165</c:v>
                </c:pt>
                <c:pt idx="556">
                  <c:v>168</c:v>
                </c:pt>
                <c:pt idx="557">
                  <c:v>171</c:v>
                </c:pt>
                <c:pt idx="558">
                  <c:v>174</c:v>
                </c:pt>
                <c:pt idx="559">
                  <c:v>177</c:v>
                </c:pt>
                <c:pt idx="560">
                  <c:v>180</c:v>
                </c:pt>
                <c:pt idx="561">
                  <c:v>183</c:v>
                </c:pt>
                <c:pt idx="562">
                  <c:v>186</c:v>
                </c:pt>
                <c:pt idx="563">
                  <c:v>189</c:v>
                </c:pt>
                <c:pt idx="564">
                  <c:v>192</c:v>
                </c:pt>
                <c:pt idx="565">
                  <c:v>195</c:v>
                </c:pt>
                <c:pt idx="566">
                  <c:v>198</c:v>
                </c:pt>
                <c:pt idx="567">
                  <c:v>201</c:v>
                </c:pt>
                <c:pt idx="568">
                  <c:v>204</c:v>
                </c:pt>
                <c:pt idx="569">
                  <c:v>207</c:v>
                </c:pt>
                <c:pt idx="570">
                  <c:v>210</c:v>
                </c:pt>
                <c:pt idx="571">
                  <c:v>213</c:v>
                </c:pt>
                <c:pt idx="572">
                  <c:v>216</c:v>
                </c:pt>
                <c:pt idx="573">
                  <c:v>219</c:v>
                </c:pt>
                <c:pt idx="574">
                  <c:v>222</c:v>
                </c:pt>
                <c:pt idx="575">
                  <c:v>225</c:v>
                </c:pt>
                <c:pt idx="576">
                  <c:v>228</c:v>
                </c:pt>
                <c:pt idx="577">
                  <c:v>231</c:v>
                </c:pt>
                <c:pt idx="578">
                  <c:v>234</c:v>
                </c:pt>
                <c:pt idx="579">
                  <c:v>237</c:v>
                </c:pt>
                <c:pt idx="580">
                  <c:v>240</c:v>
                </c:pt>
                <c:pt idx="581">
                  <c:v>243</c:v>
                </c:pt>
                <c:pt idx="582">
                  <c:v>246</c:v>
                </c:pt>
                <c:pt idx="583">
                  <c:v>249</c:v>
                </c:pt>
                <c:pt idx="584">
                  <c:v>252</c:v>
                </c:pt>
                <c:pt idx="585">
                  <c:v>255</c:v>
                </c:pt>
                <c:pt idx="586">
                  <c:v>258</c:v>
                </c:pt>
                <c:pt idx="587">
                  <c:v>261</c:v>
                </c:pt>
                <c:pt idx="588">
                  <c:v>264</c:v>
                </c:pt>
                <c:pt idx="589">
                  <c:v>267</c:v>
                </c:pt>
                <c:pt idx="590">
                  <c:v>270</c:v>
                </c:pt>
                <c:pt idx="591">
                  <c:v>273</c:v>
                </c:pt>
                <c:pt idx="592">
                  <c:v>276</c:v>
                </c:pt>
                <c:pt idx="593">
                  <c:v>279</c:v>
                </c:pt>
                <c:pt idx="594">
                  <c:v>282</c:v>
                </c:pt>
                <c:pt idx="595">
                  <c:v>285</c:v>
                </c:pt>
                <c:pt idx="596">
                  <c:v>288</c:v>
                </c:pt>
                <c:pt idx="597">
                  <c:v>291</c:v>
                </c:pt>
                <c:pt idx="598">
                  <c:v>294</c:v>
                </c:pt>
                <c:pt idx="599">
                  <c:v>297</c:v>
                </c:pt>
                <c:pt idx="600">
                  <c:v>300</c:v>
                </c:pt>
                <c:pt idx="601">
                  <c:v>303</c:v>
                </c:pt>
                <c:pt idx="602">
                  <c:v>306</c:v>
                </c:pt>
                <c:pt idx="603">
                  <c:v>309</c:v>
                </c:pt>
                <c:pt idx="604">
                  <c:v>312</c:v>
                </c:pt>
                <c:pt idx="605">
                  <c:v>315</c:v>
                </c:pt>
                <c:pt idx="606">
                  <c:v>318</c:v>
                </c:pt>
                <c:pt idx="607">
                  <c:v>321</c:v>
                </c:pt>
                <c:pt idx="608">
                  <c:v>324</c:v>
                </c:pt>
                <c:pt idx="609">
                  <c:v>327</c:v>
                </c:pt>
                <c:pt idx="610">
                  <c:v>330</c:v>
                </c:pt>
                <c:pt idx="611">
                  <c:v>333</c:v>
                </c:pt>
                <c:pt idx="612">
                  <c:v>336</c:v>
                </c:pt>
                <c:pt idx="613">
                  <c:v>339</c:v>
                </c:pt>
                <c:pt idx="614">
                  <c:v>342</c:v>
                </c:pt>
                <c:pt idx="615">
                  <c:v>345</c:v>
                </c:pt>
                <c:pt idx="616">
                  <c:v>348</c:v>
                </c:pt>
                <c:pt idx="617">
                  <c:v>351</c:v>
                </c:pt>
                <c:pt idx="618">
                  <c:v>354</c:v>
                </c:pt>
                <c:pt idx="619">
                  <c:v>357</c:v>
                </c:pt>
                <c:pt idx="620">
                  <c:v>360</c:v>
                </c:pt>
                <c:pt idx="621">
                  <c:v>363</c:v>
                </c:pt>
                <c:pt idx="622">
                  <c:v>366</c:v>
                </c:pt>
                <c:pt idx="623">
                  <c:v>369</c:v>
                </c:pt>
                <c:pt idx="624">
                  <c:v>372</c:v>
                </c:pt>
                <c:pt idx="625">
                  <c:v>375</c:v>
                </c:pt>
                <c:pt idx="626">
                  <c:v>378</c:v>
                </c:pt>
                <c:pt idx="627">
                  <c:v>381</c:v>
                </c:pt>
                <c:pt idx="628">
                  <c:v>384</c:v>
                </c:pt>
                <c:pt idx="629">
                  <c:v>387</c:v>
                </c:pt>
                <c:pt idx="630">
                  <c:v>390</c:v>
                </c:pt>
                <c:pt idx="631">
                  <c:v>393</c:v>
                </c:pt>
                <c:pt idx="632">
                  <c:v>396</c:v>
                </c:pt>
                <c:pt idx="633">
                  <c:v>399</c:v>
                </c:pt>
                <c:pt idx="634">
                  <c:v>402</c:v>
                </c:pt>
                <c:pt idx="635">
                  <c:v>405</c:v>
                </c:pt>
                <c:pt idx="636">
                  <c:v>408</c:v>
                </c:pt>
                <c:pt idx="637">
                  <c:v>411</c:v>
                </c:pt>
                <c:pt idx="638">
                  <c:v>414</c:v>
                </c:pt>
                <c:pt idx="639">
                  <c:v>417</c:v>
                </c:pt>
                <c:pt idx="640">
                  <c:v>420</c:v>
                </c:pt>
                <c:pt idx="641">
                  <c:v>423</c:v>
                </c:pt>
                <c:pt idx="642">
                  <c:v>426</c:v>
                </c:pt>
                <c:pt idx="643">
                  <c:v>429</c:v>
                </c:pt>
                <c:pt idx="644">
                  <c:v>432</c:v>
                </c:pt>
                <c:pt idx="645">
                  <c:v>435</c:v>
                </c:pt>
                <c:pt idx="646">
                  <c:v>438</c:v>
                </c:pt>
                <c:pt idx="647">
                  <c:v>441</c:v>
                </c:pt>
                <c:pt idx="648">
                  <c:v>444</c:v>
                </c:pt>
                <c:pt idx="649">
                  <c:v>447</c:v>
                </c:pt>
                <c:pt idx="650">
                  <c:v>450</c:v>
                </c:pt>
                <c:pt idx="651">
                  <c:v>453</c:v>
                </c:pt>
                <c:pt idx="652">
                  <c:v>456</c:v>
                </c:pt>
                <c:pt idx="653">
                  <c:v>459</c:v>
                </c:pt>
                <c:pt idx="654">
                  <c:v>462</c:v>
                </c:pt>
                <c:pt idx="655">
                  <c:v>465</c:v>
                </c:pt>
                <c:pt idx="656">
                  <c:v>468</c:v>
                </c:pt>
                <c:pt idx="657">
                  <c:v>471</c:v>
                </c:pt>
                <c:pt idx="658">
                  <c:v>474</c:v>
                </c:pt>
                <c:pt idx="659">
                  <c:v>477</c:v>
                </c:pt>
                <c:pt idx="660">
                  <c:v>480</c:v>
                </c:pt>
                <c:pt idx="661">
                  <c:v>483</c:v>
                </c:pt>
                <c:pt idx="662">
                  <c:v>486</c:v>
                </c:pt>
                <c:pt idx="663">
                  <c:v>489</c:v>
                </c:pt>
                <c:pt idx="664">
                  <c:v>492</c:v>
                </c:pt>
                <c:pt idx="665">
                  <c:v>495</c:v>
                </c:pt>
                <c:pt idx="666">
                  <c:v>498</c:v>
                </c:pt>
                <c:pt idx="667">
                  <c:v>501</c:v>
                </c:pt>
                <c:pt idx="668">
                  <c:v>504</c:v>
                </c:pt>
                <c:pt idx="669">
                  <c:v>507</c:v>
                </c:pt>
                <c:pt idx="670">
                  <c:v>510</c:v>
                </c:pt>
                <c:pt idx="671">
                  <c:v>513</c:v>
                </c:pt>
                <c:pt idx="672">
                  <c:v>516</c:v>
                </c:pt>
                <c:pt idx="673">
                  <c:v>519</c:v>
                </c:pt>
                <c:pt idx="674">
                  <c:v>522</c:v>
                </c:pt>
                <c:pt idx="675">
                  <c:v>525</c:v>
                </c:pt>
                <c:pt idx="676">
                  <c:v>528</c:v>
                </c:pt>
                <c:pt idx="677">
                  <c:v>531</c:v>
                </c:pt>
                <c:pt idx="678">
                  <c:v>534</c:v>
                </c:pt>
                <c:pt idx="679">
                  <c:v>537</c:v>
                </c:pt>
                <c:pt idx="680">
                  <c:v>540</c:v>
                </c:pt>
                <c:pt idx="681">
                  <c:v>543</c:v>
                </c:pt>
                <c:pt idx="682">
                  <c:v>546</c:v>
                </c:pt>
                <c:pt idx="683">
                  <c:v>549</c:v>
                </c:pt>
                <c:pt idx="684">
                  <c:v>552</c:v>
                </c:pt>
                <c:pt idx="685">
                  <c:v>555</c:v>
                </c:pt>
                <c:pt idx="686">
                  <c:v>558</c:v>
                </c:pt>
                <c:pt idx="687">
                  <c:v>561</c:v>
                </c:pt>
                <c:pt idx="688">
                  <c:v>564</c:v>
                </c:pt>
                <c:pt idx="689">
                  <c:v>567</c:v>
                </c:pt>
                <c:pt idx="690">
                  <c:v>570</c:v>
                </c:pt>
                <c:pt idx="691">
                  <c:v>573</c:v>
                </c:pt>
                <c:pt idx="692">
                  <c:v>576</c:v>
                </c:pt>
                <c:pt idx="693">
                  <c:v>579</c:v>
                </c:pt>
                <c:pt idx="694">
                  <c:v>582</c:v>
                </c:pt>
                <c:pt idx="695">
                  <c:v>585</c:v>
                </c:pt>
                <c:pt idx="696">
                  <c:v>588</c:v>
                </c:pt>
                <c:pt idx="697">
                  <c:v>591</c:v>
                </c:pt>
                <c:pt idx="698">
                  <c:v>594</c:v>
                </c:pt>
                <c:pt idx="699">
                  <c:v>597</c:v>
                </c:pt>
                <c:pt idx="700">
                  <c:v>600</c:v>
                </c:pt>
                <c:pt idx="701">
                  <c:v>603</c:v>
                </c:pt>
                <c:pt idx="702">
                  <c:v>606</c:v>
                </c:pt>
                <c:pt idx="703">
                  <c:v>609</c:v>
                </c:pt>
                <c:pt idx="704">
                  <c:v>612</c:v>
                </c:pt>
                <c:pt idx="705">
                  <c:v>615</c:v>
                </c:pt>
                <c:pt idx="706">
                  <c:v>618</c:v>
                </c:pt>
                <c:pt idx="707">
                  <c:v>621</c:v>
                </c:pt>
                <c:pt idx="708">
                  <c:v>624</c:v>
                </c:pt>
                <c:pt idx="709">
                  <c:v>627</c:v>
                </c:pt>
                <c:pt idx="710">
                  <c:v>630</c:v>
                </c:pt>
                <c:pt idx="711">
                  <c:v>633</c:v>
                </c:pt>
                <c:pt idx="712">
                  <c:v>636</c:v>
                </c:pt>
                <c:pt idx="713">
                  <c:v>639</c:v>
                </c:pt>
                <c:pt idx="714">
                  <c:v>642</c:v>
                </c:pt>
                <c:pt idx="715">
                  <c:v>645</c:v>
                </c:pt>
                <c:pt idx="716">
                  <c:v>648</c:v>
                </c:pt>
                <c:pt idx="717">
                  <c:v>651</c:v>
                </c:pt>
                <c:pt idx="718">
                  <c:v>654</c:v>
                </c:pt>
                <c:pt idx="719">
                  <c:v>657</c:v>
                </c:pt>
                <c:pt idx="720">
                  <c:v>660</c:v>
                </c:pt>
                <c:pt idx="721">
                  <c:v>663</c:v>
                </c:pt>
                <c:pt idx="722">
                  <c:v>666</c:v>
                </c:pt>
                <c:pt idx="723">
                  <c:v>669</c:v>
                </c:pt>
                <c:pt idx="724">
                  <c:v>672</c:v>
                </c:pt>
                <c:pt idx="725">
                  <c:v>675</c:v>
                </c:pt>
                <c:pt idx="726">
                  <c:v>678</c:v>
                </c:pt>
                <c:pt idx="727">
                  <c:v>681</c:v>
                </c:pt>
                <c:pt idx="728">
                  <c:v>684</c:v>
                </c:pt>
                <c:pt idx="729">
                  <c:v>687</c:v>
                </c:pt>
                <c:pt idx="730">
                  <c:v>690</c:v>
                </c:pt>
                <c:pt idx="731">
                  <c:v>693</c:v>
                </c:pt>
                <c:pt idx="732">
                  <c:v>696</c:v>
                </c:pt>
                <c:pt idx="733">
                  <c:v>699</c:v>
                </c:pt>
                <c:pt idx="734">
                  <c:v>702</c:v>
                </c:pt>
                <c:pt idx="735">
                  <c:v>705</c:v>
                </c:pt>
                <c:pt idx="736">
                  <c:v>708</c:v>
                </c:pt>
                <c:pt idx="737">
                  <c:v>711</c:v>
                </c:pt>
                <c:pt idx="738">
                  <c:v>714</c:v>
                </c:pt>
                <c:pt idx="739">
                  <c:v>717</c:v>
                </c:pt>
                <c:pt idx="740">
                  <c:v>720</c:v>
                </c:pt>
                <c:pt idx="741">
                  <c:v>723</c:v>
                </c:pt>
                <c:pt idx="742">
                  <c:v>726</c:v>
                </c:pt>
                <c:pt idx="743">
                  <c:v>729</c:v>
                </c:pt>
                <c:pt idx="744">
                  <c:v>732</c:v>
                </c:pt>
                <c:pt idx="745">
                  <c:v>735</c:v>
                </c:pt>
                <c:pt idx="746">
                  <c:v>738</c:v>
                </c:pt>
                <c:pt idx="747">
                  <c:v>741</c:v>
                </c:pt>
                <c:pt idx="748">
                  <c:v>744</c:v>
                </c:pt>
                <c:pt idx="749">
                  <c:v>747</c:v>
                </c:pt>
                <c:pt idx="750">
                  <c:v>750</c:v>
                </c:pt>
                <c:pt idx="751">
                  <c:v>753</c:v>
                </c:pt>
                <c:pt idx="752">
                  <c:v>756</c:v>
                </c:pt>
                <c:pt idx="753">
                  <c:v>759</c:v>
                </c:pt>
                <c:pt idx="754">
                  <c:v>762</c:v>
                </c:pt>
                <c:pt idx="755">
                  <c:v>765</c:v>
                </c:pt>
                <c:pt idx="756">
                  <c:v>768</c:v>
                </c:pt>
                <c:pt idx="757">
                  <c:v>771</c:v>
                </c:pt>
                <c:pt idx="758">
                  <c:v>774</c:v>
                </c:pt>
                <c:pt idx="759">
                  <c:v>777</c:v>
                </c:pt>
                <c:pt idx="760">
                  <c:v>780</c:v>
                </c:pt>
                <c:pt idx="761">
                  <c:v>783</c:v>
                </c:pt>
                <c:pt idx="762">
                  <c:v>786</c:v>
                </c:pt>
                <c:pt idx="763">
                  <c:v>789</c:v>
                </c:pt>
                <c:pt idx="764">
                  <c:v>792</c:v>
                </c:pt>
                <c:pt idx="765">
                  <c:v>795</c:v>
                </c:pt>
                <c:pt idx="766">
                  <c:v>798</c:v>
                </c:pt>
                <c:pt idx="767">
                  <c:v>801</c:v>
                </c:pt>
                <c:pt idx="768">
                  <c:v>804</c:v>
                </c:pt>
                <c:pt idx="769">
                  <c:v>807</c:v>
                </c:pt>
                <c:pt idx="770">
                  <c:v>810</c:v>
                </c:pt>
                <c:pt idx="771">
                  <c:v>813</c:v>
                </c:pt>
                <c:pt idx="772">
                  <c:v>816</c:v>
                </c:pt>
                <c:pt idx="773">
                  <c:v>819</c:v>
                </c:pt>
                <c:pt idx="774">
                  <c:v>822</c:v>
                </c:pt>
                <c:pt idx="775">
                  <c:v>825</c:v>
                </c:pt>
                <c:pt idx="776">
                  <c:v>828</c:v>
                </c:pt>
                <c:pt idx="777">
                  <c:v>831</c:v>
                </c:pt>
                <c:pt idx="778">
                  <c:v>834</c:v>
                </c:pt>
                <c:pt idx="779">
                  <c:v>837</c:v>
                </c:pt>
                <c:pt idx="780">
                  <c:v>840</c:v>
                </c:pt>
                <c:pt idx="781">
                  <c:v>843</c:v>
                </c:pt>
                <c:pt idx="782">
                  <c:v>846</c:v>
                </c:pt>
                <c:pt idx="783">
                  <c:v>849</c:v>
                </c:pt>
                <c:pt idx="784">
                  <c:v>852</c:v>
                </c:pt>
                <c:pt idx="785">
                  <c:v>855</c:v>
                </c:pt>
                <c:pt idx="786">
                  <c:v>858</c:v>
                </c:pt>
                <c:pt idx="787">
                  <c:v>861</c:v>
                </c:pt>
                <c:pt idx="788">
                  <c:v>864</c:v>
                </c:pt>
                <c:pt idx="789">
                  <c:v>867</c:v>
                </c:pt>
                <c:pt idx="790">
                  <c:v>870</c:v>
                </c:pt>
                <c:pt idx="791">
                  <c:v>873</c:v>
                </c:pt>
                <c:pt idx="792">
                  <c:v>876</c:v>
                </c:pt>
                <c:pt idx="793">
                  <c:v>879</c:v>
                </c:pt>
                <c:pt idx="794">
                  <c:v>882</c:v>
                </c:pt>
                <c:pt idx="795">
                  <c:v>885</c:v>
                </c:pt>
                <c:pt idx="796">
                  <c:v>888</c:v>
                </c:pt>
                <c:pt idx="797">
                  <c:v>891</c:v>
                </c:pt>
                <c:pt idx="798">
                  <c:v>894</c:v>
                </c:pt>
                <c:pt idx="799">
                  <c:v>897</c:v>
                </c:pt>
                <c:pt idx="800">
                  <c:v>900</c:v>
                </c:pt>
                <c:pt idx="801">
                  <c:v>903</c:v>
                </c:pt>
                <c:pt idx="802">
                  <c:v>906</c:v>
                </c:pt>
                <c:pt idx="803">
                  <c:v>909</c:v>
                </c:pt>
                <c:pt idx="804">
                  <c:v>912</c:v>
                </c:pt>
                <c:pt idx="805">
                  <c:v>915</c:v>
                </c:pt>
                <c:pt idx="806">
                  <c:v>918</c:v>
                </c:pt>
                <c:pt idx="807">
                  <c:v>921</c:v>
                </c:pt>
                <c:pt idx="808">
                  <c:v>924</c:v>
                </c:pt>
                <c:pt idx="809">
                  <c:v>927</c:v>
                </c:pt>
                <c:pt idx="810">
                  <c:v>930</c:v>
                </c:pt>
                <c:pt idx="811">
                  <c:v>933</c:v>
                </c:pt>
                <c:pt idx="812">
                  <c:v>936</c:v>
                </c:pt>
                <c:pt idx="813">
                  <c:v>939</c:v>
                </c:pt>
                <c:pt idx="814">
                  <c:v>942</c:v>
                </c:pt>
                <c:pt idx="815">
                  <c:v>945</c:v>
                </c:pt>
                <c:pt idx="816">
                  <c:v>948</c:v>
                </c:pt>
                <c:pt idx="817">
                  <c:v>951</c:v>
                </c:pt>
                <c:pt idx="818">
                  <c:v>954</c:v>
                </c:pt>
                <c:pt idx="819">
                  <c:v>957</c:v>
                </c:pt>
                <c:pt idx="820">
                  <c:v>960</c:v>
                </c:pt>
                <c:pt idx="821">
                  <c:v>963</c:v>
                </c:pt>
                <c:pt idx="822">
                  <c:v>966</c:v>
                </c:pt>
                <c:pt idx="823">
                  <c:v>969</c:v>
                </c:pt>
                <c:pt idx="824">
                  <c:v>972</c:v>
                </c:pt>
                <c:pt idx="825">
                  <c:v>975</c:v>
                </c:pt>
                <c:pt idx="826">
                  <c:v>978</c:v>
                </c:pt>
                <c:pt idx="827">
                  <c:v>981</c:v>
                </c:pt>
                <c:pt idx="828">
                  <c:v>984</c:v>
                </c:pt>
                <c:pt idx="829">
                  <c:v>987</c:v>
                </c:pt>
                <c:pt idx="830">
                  <c:v>990</c:v>
                </c:pt>
                <c:pt idx="831">
                  <c:v>993</c:v>
                </c:pt>
                <c:pt idx="832">
                  <c:v>996</c:v>
                </c:pt>
                <c:pt idx="833">
                  <c:v>999</c:v>
                </c:pt>
                <c:pt idx="834">
                  <c:v>1002</c:v>
                </c:pt>
                <c:pt idx="835">
                  <c:v>1005</c:v>
                </c:pt>
                <c:pt idx="836">
                  <c:v>1008</c:v>
                </c:pt>
                <c:pt idx="837">
                  <c:v>1011</c:v>
                </c:pt>
                <c:pt idx="838">
                  <c:v>1014</c:v>
                </c:pt>
                <c:pt idx="839">
                  <c:v>1017</c:v>
                </c:pt>
                <c:pt idx="840">
                  <c:v>1020</c:v>
                </c:pt>
                <c:pt idx="841">
                  <c:v>1023</c:v>
                </c:pt>
                <c:pt idx="842">
                  <c:v>1026</c:v>
                </c:pt>
                <c:pt idx="843">
                  <c:v>1029</c:v>
                </c:pt>
                <c:pt idx="844">
                  <c:v>1032</c:v>
                </c:pt>
                <c:pt idx="845">
                  <c:v>1035</c:v>
                </c:pt>
                <c:pt idx="846">
                  <c:v>1038</c:v>
                </c:pt>
                <c:pt idx="847">
                  <c:v>1041</c:v>
                </c:pt>
                <c:pt idx="848">
                  <c:v>1044</c:v>
                </c:pt>
                <c:pt idx="849">
                  <c:v>1047</c:v>
                </c:pt>
                <c:pt idx="850">
                  <c:v>1050</c:v>
                </c:pt>
                <c:pt idx="851">
                  <c:v>1053</c:v>
                </c:pt>
                <c:pt idx="852">
                  <c:v>1056</c:v>
                </c:pt>
                <c:pt idx="853">
                  <c:v>1059</c:v>
                </c:pt>
                <c:pt idx="854">
                  <c:v>1062</c:v>
                </c:pt>
                <c:pt idx="855">
                  <c:v>1065</c:v>
                </c:pt>
                <c:pt idx="856">
                  <c:v>1068</c:v>
                </c:pt>
                <c:pt idx="857">
                  <c:v>1071</c:v>
                </c:pt>
                <c:pt idx="858">
                  <c:v>1074</c:v>
                </c:pt>
                <c:pt idx="859">
                  <c:v>1077</c:v>
                </c:pt>
                <c:pt idx="860">
                  <c:v>1080</c:v>
                </c:pt>
                <c:pt idx="861">
                  <c:v>1083</c:v>
                </c:pt>
                <c:pt idx="862">
                  <c:v>1086</c:v>
                </c:pt>
                <c:pt idx="863">
                  <c:v>1089</c:v>
                </c:pt>
                <c:pt idx="864">
                  <c:v>1092</c:v>
                </c:pt>
                <c:pt idx="865">
                  <c:v>1095</c:v>
                </c:pt>
                <c:pt idx="866">
                  <c:v>1098</c:v>
                </c:pt>
                <c:pt idx="867">
                  <c:v>1101</c:v>
                </c:pt>
                <c:pt idx="868">
                  <c:v>1104</c:v>
                </c:pt>
                <c:pt idx="869">
                  <c:v>1107</c:v>
                </c:pt>
                <c:pt idx="870">
                  <c:v>1110</c:v>
                </c:pt>
                <c:pt idx="871">
                  <c:v>1113</c:v>
                </c:pt>
                <c:pt idx="872">
                  <c:v>1116</c:v>
                </c:pt>
                <c:pt idx="873">
                  <c:v>1119</c:v>
                </c:pt>
                <c:pt idx="874">
                  <c:v>1122</c:v>
                </c:pt>
                <c:pt idx="875">
                  <c:v>1125</c:v>
                </c:pt>
                <c:pt idx="876">
                  <c:v>1128</c:v>
                </c:pt>
                <c:pt idx="877">
                  <c:v>1131</c:v>
                </c:pt>
                <c:pt idx="878">
                  <c:v>1134</c:v>
                </c:pt>
                <c:pt idx="879">
                  <c:v>1137</c:v>
                </c:pt>
                <c:pt idx="880">
                  <c:v>1140</c:v>
                </c:pt>
                <c:pt idx="881">
                  <c:v>1143</c:v>
                </c:pt>
                <c:pt idx="882">
                  <c:v>1146</c:v>
                </c:pt>
                <c:pt idx="883">
                  <c:v>1149</c:v>
                </c:pt>
                <c:pt idx="884">
                  <c:v>1152</c:v>
                </c:pt>
                <c:pt idx="885">
                  <c:v>1155</c:v>
                </c:pt>
                <c:pt idx="886">
                  <c:v>1158</c:v>
                </c:pt>
                <c:pt idx="887">
                  <c:v>1161</c:v>
                </c:pt>
                <c:pt idx="888">
                  <c:v>1164</c:v>
                </c:pt>
                <c:pt idx="889">
                  <c:v>1167</c:v>
                </c:pt>
                <c:pt idx="890">
                  <c:v>1170</c:v>
                </c:pt>
                <c:pt idx="891">
                  <c:v>1173</c:v>
                </c:pt>
                <c:pt idx="892">
                  <c:v>1176</c:v>
                </c:pt>
                <c:pt idx="893">
                  <c:v>1179</c:v>
                </c:pt>
                <c:pt idx="894">
                  <c:v>1182</c:v>
                </c:pt>
                <c:pt idx="895">
                  <c:v>1185</c:v>
                </c:pt>
                <c:pt idx="896">
                  <c:v>1188</c:v>
                </c:pt>
                <c:pt idx="897">
                  <c:v>1191</c:v>
                </c:pt>
                <c:pt idx="898">
                  <c:v>1194</c:v>
                </c:pt>
                <c:pt idx="899">
                  <c:v>1197</c:v>
                </c:pt>
                <c:pt idx="900">
                  <c:v>1200</c:v>
                </c:pt>
                <c:pt idx="901">
                  <c:v>1203</c:v>
                </c:pt>
                <c:pt idx="902">
                  <c:v>1206</c:v>
                </c:pt>
                <c:pt idx="903">
                  <c:v>1209</c:v>
                </c:pt>
                <c:pt idx="904">
                  <c:v>1212</c:v>
                </c:pt>
                <c:pt idx="905">
                  <c:v>1215</c:v>
                </c:pt>
                <c:pt idx="906">
                  <c:v>1218</c:v>
                </c:pt>
                <c:pt idx="907">
                  <c:v>1221</c:v>
                </c:pt>
                <c:pt idx="908">
                  <c:v>1224</c:v>
                </c:pt>
                <c:pt idx="909">
                  <c:v>1227</c:v>
                </c:pt>
                <c:pt idx="910">
                  <c:v>1230</c:v>
                </c:pt>
                <c:pt idx="911">
                  <c:v>1233</c:v>
                </c:pt>
                <c:pt idx="912">
                  <c:v>1236</c:v>
                </c:pt>
                <c:pt idx="913">
                  <c:v>1239</c:v>
                </c:pt>
                <c:pt idx="914">
                  <c:v>1242</c:v>
                </c:pt>
                <c:pt idx="915">
                  <c:v>1245</c:v>
                </c:pt>
                <c:pt idx="916">
                  <c:v>1248</c:v>
                </c:pt>
                <c:pt idx="917">
                  <c:v>1251</c:v>
                </c:pt>
                <c:pt idx="918">
                  <c:v>1254</c:v>
                </c:pt>
                <c:pt idx="919">
                  <c:v>1257</c:v>
                </c:pt>
                <c:pt idx="920">
                  <c:v>1260</c:v>
                </c:pt>
                <c:pt idx="921">
                  <c:v>1263</c:v>
                </c:pt>
                <c:pt idx="922">
                  <c:v>1266</c:v>
                </c:pt>
                <c:pt idx="923">
                  <c:v>1269</c:v>
                </c:pt>
                <c:pt idx="924">
                  <c:v>1272</c:v>
                </c:pt>
                <c:pt idx="925">
                  <c:v>1275</c:v>
                </c:pt>
                <c:pt idx="926">
                  <c:v>1278</c:v>
                </c:pt>
                <c:pt idx="927">
                  <c:v>1281</c:v>
                </c:pt>
                <c:pt idx="928">
                  <c:v>1284</c:v>
                </c:pt>
                <c:pt idx="929">
                  <c:v>1287</c:v>
                </c:pt>
                <c:pt idx="930">
                  <c:v>1290</c:v>
                </c:pt>
                <c:pt idx="931">
                  <c:v>1293</c:v>
                </c:pt>
                <c:pt idx="932">
                  <c:v>1296</c:v>
                </c:pt>
                <c:pt idx="933">
                  <c:v>1299</c:v>
                </c:pt>
                <c:pt idx="934">
                  <c:v>1302</c:v>
                </c:pt>
                <c:pt idx="935">
                  <c:v>1305</c:v>
                </c:pt>
                <c:pt idx="936">
                  <c:v>1308</c:v>
                </c:pt>
                <c:pt idx="937">
                  <c:v>1311</c:v>
                </c:pt>
                <c:pt idx="938">
                  <c:v>1314</c:v>
                </c:pt>
                <c:pt idx="939">
                  <c:v>1317</c:v>
                </c:pt>
                <c:pt idx="940">
                  <c:v>1320</c:v>
                </c:pt>
                <c:pt idx="941">
                  <c:v>1323</c:v>
                </c:pt>
                <c:pt idx="942">
                  <c:v>1326</c:v>
                </c:pt>
                <c:pt idx="943">
                  <c:v>1329</c:v>
                </c:pt>
                <c:pt idx="944">
                  <c:v>1332</c:v>
                </c:pt>
                <c:pt idx="945">
                  <c:v>1335</c:v>
                </c:pt>
                <c:pt idx="946">
                  <c:v>1338</c:v>
                </c:pt>
                <c:pt idx="947">
                  <c:v>1341</c:v>
                </c:pt>
                <c:pt idx="948">
                  <c:v>1344</c:v>
                </c:pt>
                <c:pt idx="949">
                  <c:v>1347</c:v>
                </c:pt>
                <c:pt idx="950">
                  <c:v>1350</c:v>
                </c:pt>
                <c:pt idx="951">
                  <c:v>1353</c:v>
                </c:pt>
                <c:pt idx="952">
                  <c:v>1356</c:v>
                </c:pt>
                <c:pt idx="953">
                  <c:v>1359</c:v>
                </c:pt>
                <c:pt idx="954">
                  <c:v>1362</c:v>
                </c:pt>
                <c:pt idx="955">
                  <c:v>1365</c:v>
                </c:pt>
                <c:pt idx="956">
                  <c:v>1368</c:v>
                </c:pt>
                <c:pt idx="957">
                  <c:v>1371</c:v>
                </c:pt>
                <c:pt idx="958">
                  <c:v>1374</c:v>
                </c:pt>
                <c:pt idx="959">
                  <c:v>1377</c:v>
                </c:pt>
                <c:pt idx="960">
                  <c:v>1380</c:v>
                </c:pt>
                <c:pt idx="961">
                  <c:v>1383</c:v>
                </c:pt>
                <c:pt idx="962">
                  <c:v>1386</c:v>
                </c:pt>
                <c:pt idx="963">
                  <c:v>1389</c:v>
                </c:pt>
                <c:pt idx="964">
                  <c:v>1392</c:v>
                </c:pt>
                <c:pt idx="965">
                  <c:v>1395</c:v>
                </c:pt>
                <c:pt idx="966">
                  <c:v>1398</c:v>
                </c:pt>
                <c:pt idx="967">
                  <c:v>1401</c:v>
                </c:pt>
                <c:pt idx="968">
                  <c:v>1404</c:v>
                </c:pt>
                <c:pt idx="969">
                  <c:v>1407</c:v>
                </c:pt>
                <c:pt idx="970">
                  <c:v>1410</c:v>
                </c:pt>
                <c:pt idx="971">
                  <c:v>1413</c:v>
                </c:pt>
                <c:pt idx="972">
                  <c:v>1416</c:v>
                </c:pt>
                <c:pt idx="973">
                  <c:v>1419</c:v>
                </c:pt>
                <c:pt idx="974">
                  <c:v>1422</c:v>
                </c:pt>
                <c:pt idx="975">
                  <c:v>1425</c:v>
                </c:pt>
                <c:pt idx="976">
                  <c:v>1428</c:v>
                </c:pt>
                <c:pt idx="977">
                  <c:v>1431</c:v>
                </c:pt>
                <c:pt idx="978">
                  <c:v>1434</c:v>
                </c:pt>
                <c:pt idx="979">
                  <c:v>1437</c:v>
                </c:pt>
                <c:pt idx="980">
                  <c:v>1440</c:v>
                </c:pt>
                <c:pt idx="981">
                  <c:v>1443</c:v>
                </c:pt>
                <c:pt idx="982">
                  <c:v>1446</c:v>
                </c:pt>
                <c:pt idx="983">
                  <c:v>1449</c:v>
                </c:pt>
                <c:pt idx="984">
                  <c:v>1452</c:v>
                </c:pt>
                <c:pt idx="985">
                  <c:v>1455</c:v>
                </c:pt>
                <c:pt idx="986">
                  <c:v>1458</c:v>
                </c:pt>
                <c:pt idx="987">
                  <c:v>1461</c:v>
                </c:pt>
                <c:pt idx="988">
                  <c:v>1464</c:v>
                </c:pt>
                <c:pt idx="989">
                  <c:v>1467</c:v>
                </c:pt>
                <c:pt idx="990">
                  <c:v>1470</c:v>
                </c:pt>
                <c:pt idx="991">
                  <c:v>1473</c:v>
                </c:pt>
                <c:pt idx="992">
                  <c:v>1476</c:v>
                </c:pt>
                <c:pt idx="993">
                  <c:v>1479</c:v>
                </c:pt>
                <c:pt idx="994">
                  <c:v>1482</c:v>
                </c:pt>
                <c:pt idx="995">
                  <c:v>1485</c:v>
                </c:pt>
                <c:pt idx="996">
                  <c:v>1488</c:v>
                </c:pt>
                <c:pt idx="997">
                  <c:v>1491</c:v>
                </c:pt>
                <c:pt idx="998">
                  <c:v>1494</c:v>
                </c:pt>
                <c:pt idx="999">
                  <c:v>1497</c:v>
                </c:pt>
                <c:pt idx="1000">
                  <c:v>1500</c:v>
                </c:pt>
              </c:numCache>
            </c:numRef>
          </c:xVal>
          <c:yVal>
            <c:numRef>
              <c:f>Sheet1!$C$2:$C$1002</c:f>
              <c:numCache>
                <c:formatCode>0.00E+00</c:formatCode>
                <c:ptCount val="1001"/>
                <c:pt idx="0">
                  <c:v>1.07731180403E-3</c:v>
                </c:pt>
                <c:pt idx="1">
                  <c:v>1.0828384646300001E-3</c:v>
                </c:pt>
                <c:pt idx="2">
                  <c:v>1.08840103758E-3</c:v>
                </c:pt>
                <c:pt idx="3">
                  <c:v>1.0940013412500001E-3</c:v>
                </c:pt>
                <c:pt idx="4">
                  <c:v>1.0996417045599999E-3</c:v>
                </c:pt>
                <c:pt idx="5">
                  <c:v>1.1053213028400001E-3</c:v>
                </c:pt>
                <c:pt idx="6">
                  <c:v>1.1110384610100001E-3</c:v>
                </c:pt>
                <c:pt idx="7">
                  <c:v>1.1167934689999999E-3</c:v>
                </c:pt>
                <c:pt idx="8">
                  <c:v>1.12258987843E-3</c:v>
                </c:pt>
                <c:pt idx="9">
                  <c:v>1.1284275243099999E-3</c:v>
                </c:pt>
                <c:pt idx="10">
                  <c:v>1.1343049045600001E-3</c:v>
                </c:pt>
                <c:pt idx="11">
                  <c:v>1.14022078992E-3</c:v>
                </c:pt>
                <c:pt idx="12">
                  <c:v>1.14617829213E-3</c:v>
                </c:pt>
                <c:pt idx="13">
                  <c:v>1.1521801873300001E-3</c:v>
                </c:pt>
                <c:pt idx="14">
                  <c:v>1.1582229776199999E-3</c:v>
                </c:pt>
                <c:pt idx="15">
                  <c:v>1.1643043538000001E-3</c:v>
                </c:pt>
                <c:pt idx="16">
                  <c:v>1.1704271066399999E-3</c:v>
                </c:pt>
                <c:pt idx="17">
                  <c:v>1.17659623559E-3</c:v>
                </c:pt>
                <c:pt idx="18">
                  <c:v>1.1828127009E-3</c:v>
                </c:pt>
                <c:pt idx="19">
                  <c:v>1.1890724911999999E-3</c:v>
                </c:pt>
                <c:pt idx="20">
                  <c:v>1.19537323603E-3</c:v>
                </c:pt>
                <c:pt idx="21">
                  <c:v>1.20171724792E-3</c:v>
                </c:pt>
                <c:pt idx="22">
                  <c:v>1.2081045978900001E-3</c:v>
                </c:pt>
                <c:pt idx="23">
                  <c:v>1.21453752079E-3</c:v>
                </c:pt>
                <c:pt idx="24">
                  <c:v>1.2210177084799999E-3</c:v>
                </c:pt>
                <c:pt idx="25">
                  <c:v>1.22754597398E-3</c:v>
                </c:pt>
                <c:pt idx="26">
                  <c:v>1.2341185288100001E-3</c:v>
                </c:pt>
                <c:pt idx="27">
                  <c:v>1.24073684695E-3</c:v>
                </c:pt>
                <c:pt idx="28">
                  <c:v>1.24740192252E-3</c:v>
                </c:pt>
                <c:pt idx="29">
                  <c:v>1.25411339055E-3</c:v>
                </c:pt>
                <c:pt idx="30">
                  <c:v>1.2608728527699999E-3</c:v>
                </c:pt>
                <c:pt idx="31">
                  <c:v>1.26768520098E-3</c:v>
                </c:pt>
                <c:pt idx="32">
                  <c:v>1.2745444931799999E-3</c:v>
                </c:pt>
                <c:pt idx="33">
                  <c:v>1.28145242069E-3</c:v>
                </c:pt>
                <c:pt idx="34">
                  <c:v>1.28840912106E-3</c:v>
                </c:pt>
                <c:pt idx="35">
                  <c:v>1.29541775488E-3</c:v>
                </c:pt>
                <c:pt idx="36">
                  <c:v>1.30247755159E-3</c:v>
                </c:pt>
                <c:pt idx="37">
                  <c:v>1.3095864273100001E-3</c:v>
                </c:pt>
                <c:pt idx="38">
                  <c:v>1.3167461849499999E-3</c:v>
                </c:pt>
                <c:pt idx="39">
                  <c:v>1.32396132063E-3</c:v>
                </c:pt>
                <c:pt idx="40">
                  <c:v>1.33122801044E-3</c:v>
                </c:pt>
                <c:pt idx="41">
                  <c:v>1.33854432124E-3</c:v>
                </c:pt>
                <c:pt idx="42">
                  <c:v>1.3459149786300001E-3</c:v>
                </c:pt>
                <c:pt idx="43">
                  <c:v>1.3533401263500001E-3</c:v>
                </c:pt>
                <c:pt idx="44">
                  <c:v>1.3608202215599999E-3</c:v>
                </c:pt>
                <c:pt idx="45">
                  <c:v>1.3683561792500001E-3</c:v>
                </c:pt>
                <c:pt idx="46">
                  <c:v>1.37594766511E-3</c:v>
                </c:pt>
                <c:pt idx="47">
                  <c:v>1.38359566938E-3</c:v>
                </c:pt>
                <c:pt idx="48">
                  <c:v>1.3913003485699999E-3</c:v>
                </c:pt>
                <c:pt idx="49">
                  <c:v>1.3990612767300001E-3</c:v>
                </c:pt>
                <c:pt idx="50">
                  <c:v>1.40687816263E-3</c:v>
                </c:pt>
                <c:pt idx="51">
                  <c:v>1.41475153696E-3</c:v>
                </c:pt>
                <c:pt idx="52">
                  <c:v>1.4226857379600001E-3</c:v>
                </c:pt>
                <c:pt idx="53">
                  <c:v>1.43068037502E-3</c:v>
                </c:pt>
                <c:pt idx="54">
                  <c:v>1.43873214896E-3</c:v>
                </c:pt>
                <c:pt idx="55">
                  <c:v>1.4468445493600001E-3</c:v>
                </c:pt>
                <c:pt idx="56">
                  <c:v>1.4550152324600001E-3</c:v>
                </c:pt>
                <c:pt idx="57">
                  <c:v>1.46324907983E-3</c:v>
                </c:pt>
                <c:pt idx="58">
                  <c:v>1.47154430434E-3</c:v>
                </c:pt>
                <c:pt idx="59">
                  <c:v>1.4799015135699999E-3</c:v>
                </c:pt>
                <c:pt idx="60">
                  <c:v>1.4883228783299999E-3</c:v>
                </c:pt>
                <c:pt idx="61">
                  <c:v>1.49680887993E-3</c:v>
                </c:pt>
                <c:pt idx="62">
                  <c:v>1.50535807137E-3</c:v>
                </c:pt>
                <c:pt idx="63">
                  <c:v>1.5139682685199999E-3</c:v>
                </c:pt>
                <c:pt idx="64">
                  <c:v>1.5226456393700001E-3</c:v>
                </c:pt>
                <c:pt idx="65">
                  <c:v>1.5313909730700001E-3</c:v>
                </c:pt>
                <c:pt idx="66">
                  <c:v>1.54020425746E-3</c:v>
                </c:pt>
                <c:pt idx="67">
                  <c:v>1.54908585501E-3</c:v>
                </c:pt>
                <c:pt idx="68">
                  <c:v>1.5580361270400001E-3</c:v>
                </c:pt>
                <c:pt idx="69">
                  <c:v>1.56705503385E-3</c:v>
                </c:pt>
                <c:pt idx="70">
                  <c:v>1.57614333762E-3</c:v>
                </c:pt>
                <c:pt idx="71">
                  <c:v>1.5853017140000001E-3</c:v>
                </c:pt>
                <c:pt idx="72">
                  <c:v>1.5945289645100001E-3</c:v>
                </c:pt>
                <c:pt idx="73">
                  <c:v>1.6038296282399999E-3</c:v>
                </c:pt>
                <c:pt idx="74">
                  <c:v>1.6131992712300001E-3</c:v>
                </c:pt>
                <c:pt idx="75">
                  <c:v>1.62263964466E-3</c:v>
                </c:pt>
                <c:pt idx="76">
                  <c:v>1.63215624951E-3</c:v>
                </c:pt>
                <c:pt idx="77">
                  <c:v>1.64174836879E-3</c:v>
                </c:pt>
                <c:pt idx="78">
                  <c:v>1.65141281446E-3</c:v>
                </c:pt>
                <c:pt idx="79">
                  <c:v>1.66115187723E-3</c:v>
                </c:pt>
                <c:pt idx="80">
                  <c:v>1.6709673618700001E-3</c:v>
                </c:pt>
                <c:pt idx="81">
                  <c:v>1.6808611858999999E-3</c:v>
                </c:pt>
                <c:pt idx="82">
                  <c:v>1.6908316794000001E-3</c:v>
                </c:pt>
                <c:pt idx="83">
                  <c:v>1.70087937801E-3</c:v>
                </c:pt>
                <c:pt idx="84">
                  <c:v>1.71100769832E-3</c:v>
                </c:pt>
                <c:pt idx="85">
                  <c:v>1.7212172083300001E-3</c:v>
                </c:pt>
                <c:pt idx="86">
                  <c:v>1.7315070875999999E-3</c:v>
                </c:pt>
                <c:pt idx="87">
                  <c:v>1.7418781481399999E-3</c:v>
                </c:pt>
                <c:pt idx="88">
                  <c:v>1.7523319108800001E-3</c:v>
                </c:pt>
                <c:pt idx="89">
                  <c:v>1.7628693233700001E-3</c:v>
                </c:pt>
                <c:pt idx="90">
                  <c:v>1.7734916425500001E-3</c:v>
                </c:pt>
                <c:pt idx="91">
                  <c:v>1.7841986185E-3</c:v>
                </c:pt>
                <c:pt idx="92">
                  <c:v>1.7949897658899999E-3</c:v>
                </c:pt>
                <c:pt idx="93">
                  <c:v>1.80586685735E-3</c:v>
                </c:pt>
                <c:pt idx="94">
                  <c:v>1.81683171627E-3</c:v>
                </c:pt>
                <c:pt idx="95">
                  <c:v>1.82788160718E-3</c:v>
                </c:pt>
                <c:pt idx="96">
                  <c:v>1.83902460498E-3</c:v>
                </c:pt>
                <c:pt idx="97">
                  <c:v>1.85025693346E-3</c:v>
                </c:pt>
                <c:pt idx="98">
                  <c:v>1.8615796283000001E-3</c:v>
                </c:pt>
                <c:pt idx="99">
                  <c:v>1.87299457548E-3</c:v>
                </c:pt>
                <c:pt idx="100">
                  <c:v>1.8845026727300001E-3</c:v>
                </c:pt>
                <c:pt idx="101">
                  <c:v>1.89610459363E-3</c:v>
                </c:pt>
                <c:pt idx="102">
                  <c:v>1.9078020057200001E-3</c:v>
                </c:pt>
                <c:pt idx="103">
                  <c:v>1.9195963630100001E-3</c:v>
                </c:pt>
                <c:pt idx="104">
                  <c:v>1.9314880429200001E-3</c:v>
                </c:pt>
                <c:pt idx="105">
                  <c:v>1.94347671897E-3</c:v>
                </c:pt>
                <c:pt idx="106">
                  <c:v>1.95556469187E-3</c:v>
                </c:pt>
                <c:pt idx="107">
                  <c:v>1.9677537892000001E-3</c:v>
                </c:pt>
                <c:pt idx="108">
                  <c:v>1.9800439432500001E-3</c:v>
                </c:pt>
                <c:pt idx="109">
                  <c:v>1.9924354975100001E-3</c:v>
                </c:pt>
                <c:pt idx="110">
                  <c:v>2.0049275163199999E-3</c:v>
                </c:pt>
                <c:pt idx="111">
                  <c:v>2.01752247773E-3</c:v>
                </c:pt>
                <c:pt idx="112">
                  <c:v>2.03022484255E-3</c:v>
                </c:pt>
                <c:pt idx="113">
                  <c:v>2.043037571E-3</c:v>
                </c:pt>
                <c:pt idx="114">
                  <c:v>2.0559501374599999E-3</c:v>
                </c:pt>
                <c:pt idx="115">
                  <c:v>2.0689672273500001E-3</c:v>
                </c:pt>
                <c:pt idx="116">
                  <c:v>2.08209384406E-3</c:v>
                </c:pt>
                <c:pt idx="117">
                  <c:v>2.09533144866E-3</c:v>
                </c:pt>
                <c:pt idx="118">
                  <c:v>2.1086813473699998E-3</c:v>
                </c:pt>
                <c:pt idx="119">
                  <c:v>2.1221460025199999E-3</c:v>
                </c:pt>
                <c:pt idx="120">
                  <c:v>2.1357272467699999E-3</c:v>
                </c:pt>
                <c:pt idx="121">
                  <c:v>2.1494246189199999E-3</c:v>
                </c:pt>
                <c:pt idx="122">
                  <c:v>2.1632378670900002E-3</c:v>
                </c:pt>
                <c:pt idx="123">
                  <c:v>2.1771669793400001E-3</c:v>
                </c:pt>
                <c:pt idx="124">
                  <c:v>2.19121148921E-3</c:v>
                </c:pt>
                <c:pt idx="125">
                  <c:v>2.2053732884399998E-3</c:v>
                </c:pt>
                <c:pt idx="126">
                  <c:v>2.21966006071E-3</c:v>
                </c:pt>
                <c:pt idx="127">
                  <c:v>2.2340722257999999E-3</c:v>
                </c:pt>
                <c:pt idx="128">
                  <c:v>2.24860842814E-3</c:v>
                </c:pt>
                <c:pt idx="129">
                  <c:v>2.2632715289200001E-3</c:v>
                </c:pt>
                <c:pt idx="130">
                  <c:v>2.2780612333799998E-3</c:v>
                </c:pt>
                <c:pt idx="131">
                  <c:v>2.29297774474E-3</c:v>
                </c:pt>
                <c:pt idx="132">
                  <c:v>2.3080250787799999E-3</c:v>
                </c:pt>
                <c:pt idx="133">
                  <c:v>2.3232047408299999E-3</c:v>
                </c:pt>
                <c:pt idx="134">
                  <c:v>2.3385139926499999E-3</c:v>
                </c:pt>
                <c:pt idx="135">
                  <c:v>2.3539531167500001E-3</c:v>
                </c:pt>
                <c:pt idx="136">
                  <c:v>2.3695280668799999E-3</c:v>
                </c:pt>
                <c:pt idx="137">
                  <c:v>2.3852394803399999E-3</c:v>
                </c:pt>
                <c:pt idx="138">
                  <c:v>2.4010874114599999E-3</c:v>
                </c:pt>
                <c:pt idx="139">
                  <c:v>2.41707762527E-3</c:v>
                </c:pt>
                <c:pt idx="140">
                  <c:v>2.43321216946E-3</c:v>
                </c:pt>
                <c:pt idx="141">
                  <c:v>2.4494906470299998E-3</c:v>
                </c:pt>
                <c:pt idx="142">
                  <c:v>2.4659112669500002E-3</c:v>
                </c:pt>
                <c:pt idx="143">
                  <c:v>2.4824742396599999E-3</c:v>
                </c:pt>
                <c:pt idx="144">
                  <c:v>2.4991850316599998E-3</c:v>
                </c:pt>
                <c:pt idx="145">
                  <c:v>2.5160469761600001E-3</c:v>
                </c:pt>
                <c:pt idx="146">
                  <c:v>2.53306190146E-3</c:v>
                </c:pt>
                <c:pt idx="147">
                  <c:v>2.5502317950800001E-3</c:v>
                </c:pt>
                <c:pt idx="148">
                  <c:v>2.5675527228199999E-3</c:v>
                </c:pt>
                <c:pt idx="149">
                  <c:v>2.5850267285900002E-3</c:v>
                </c:pt>
                <c:pt idx="150">
                  <c:v>2.60265904333E-3</c:v>
                </c:pt>
                <c:pt idx="151">
                  <c:v>2.6204509346599999E-3</c:v>
                </c:pt>
                <c:pt idx="152">
                  <c:v>2.6384005225199999E-3</c:v>
                </c:pt>
                <c:pt idx="153">
                  <c:v>2.6565126348700001E-3</c:v>
                </c:pt>
                <c:pt idx="154">
                  <c:v>2.6747894333600001E-3</c:v>
                </c:pt>
                <c:pt idx="155">
                  <c:v>2.6932327441199998E-3</c:v>
                </c:pt>
                <c:pt idx="156">
                  <c:v>2.7118463236999999E-3</c:v>
                </c:pt>
                <c:pt idx="157">
                  <c:v>2.73063116935E-3</c:v>
                </c:pt>
                <c:pt idx="158">
                  <c:v>2.7495859387699998E-3</c:v>
                </c:pt>
                <c:pt idx="159">
                  <c:v>2.76871566489E-3</c:v>
                </c:pt>
                <c:pt idx="160">
                  <c:v>2.7880210250199999E-3</c:v>
                </c:pt>
                <c:pt idx="161">
                  <c:v>2.8075005160199998E-3</c:v>
                </c:pt>
                <c:pt idx="162">
                  <c:v>2.8271602901E-3</c:v>
                </c:pt>
                <c:pt idx="163">
                  <c:v>2.8470047122200002E-3</c:v>
                </c:pt>
                <c:pt idx="164">
                  <c:v>2.8670366903700002E-3</c:v>
                </c:pt>
                <c:pt idx="165">
                  <c:v>2.8872562480100001E-3</c:v>
                </c:pt>
                <c:pt idx="166">
                  <c:v>2.9076636685000001E-3</c:v>
                </c:pt>
                <c:pt idx="167">
                  <c:v>2.9282638835099999E-3</c:v>
                </c:pt>
                <c:pt idx="168">
                  <c:v>2.94905722738E-3</c:v>
                </c:pt>
                <c:pt idx="169">
                  <c:v>2.9700422119200002E-3</c:v>
                </c:pt>
                <c:pt idx="170">
                  <c:v>2.9912277913699999E-3</c:v>
                </c:pt>
                <c:pt idx="171">
                  <c:v>3.01261580249E-3</c:v>
                </c:pt>
                <c:pt idx="172">
                  <c:v>3.0342049752599999E-3</c:v>
                </c:pt>
                <c:pt idx="173">
                  <c:v>3.0559961106599999E-3</c:v>
                </c:pt>
                <c:pt idx="174">
                  <c:v>3.0779934973E-3</c:v>
                </c:pt>
                <c:pt idx="175">
                  <c:v>3.1001995743600002E-3</c:v>
                </c:pt>
                <c:pt idx="176">
                  <c:v>3.1226185969200002E-3</c:v>
                </c:pt>
                <c:pt idx="177">
                  <c:v>3.1452518341999998E-3</c:v>
                </c:pt>
                <c:pt idx="178">
                  <c:v>3.1681000398000002E-3</c:v>
                </c:pt>
                <c:pt idx="179">
                  <c:v>3.19116584943E-3</c:v>
                </c:pt>
                <c:pt idx="180">
                  <c:v>3.2144546289000001E-3</c:v>
                </c:pt>
                <c:pt idx="181">
                  <c:v>3.2379682331500001E-3</c:v>
                </c:pt>
                <c:pt idx="182">
                  <c:v>3.2617085016599999E-3</c:v>
                </c:pt>
                <c:pt idx="183">
                  <c:v>3.28568182689E-3</c:v>
                </c:pt>
                <c:pt idx="184">
                  <c:v>3.30989105639E-3</c:v>
                </c:pt>
                <c:pt idx="185">
                  <c:v>3.3343340344000002E-3</c:v>
                </c:pt>
                <c:pt idx="186">
                  <c:v>3.35901875168E-3</c:v>
                </c:pt>
                <c:pt idx="187">
                  <c:v>3.38394671713E-3</c:v>
                </c:pt>
                <c:pt idx="188">
                  <c:v>3.4091155379099999E-3</c:v>
                </c:pt>
                <c:pt idx="189">
                  <c:v>3.43453205016E-3</c:v>
                </c:pt>
                <c:pt idx="190">
                  <c:v>3.46020309448E-3</c:v>
                </c:pt>
                <c:pt idx="191">
                  <c:v>3.4861261217100001E-3</c:v>
                </c:pt>
                <c:pt idx="192">
                  <c:v>3.5123012765700002E-3</c:v>
                </c:pt>
                <c:pt idx="193">
                  <c:v>3.5387350896E-3</c:v>
                </c:pt>
                <c:pt idx="194">
                  <c:v>3.5654323821299998E-3</c:v>
                </c:pt>
                <c:pt idx="195">
                  <c:v>3.5923984194700001E-3</c:v>
                </c:pt>
                <c:pt idx="196">
                  <c:v>3.6196349456399999E-3</c:v>
                </c:pt>
                <c:pt idx="197">
                  <c:v>3.6471449629999998E-3</c:v>
                </c:pt>
                <c:pt idx="198">
                  <c:v>3.67493283385E-3</c:v>
                </c:pt>
                <c:pt idx="199">
                  <c:v>3.7030008000299998E-3</c:v>
                </c:pt>
                <c:pt idx="200">
                  <c:v>3.7313542483999999E-3</c:v>
                </c:pt>
                <c:pt idx="201">
                  <c:v>3.75998784953E-3</c:v>
                </c:pt>
                <c:pt idx="202">
                  <c:v>3.7889093346900001E-3</c:v>
                </c:pt>
                <c:pt idx="203">
                  <c:v>3.81812581233E-3</c:v>
                </c:pt>
                <c:pt idx="204">
                  <c:v>3.8476385506599998E-3</c:v>
                </c:pt>
                <c:pt idx="205">
                  <c:v>3.8774484719800001E-3</c:v>
                </c:pt>
                <c:pt idx="206">
                  <c:v>3.9075607333499997E-3</c:v>
                </c:pt>
                <c:pt idx="207">
                  <c:v>3.9379830177100001E-3</c:v>
                </c:pt>
                <c:pt idx="208">
                  <c:v>3.9687235635200001E-3</c:v>
                </c:pt>
                <c:pt idx="209">
                  <c:v>3.9997863411899998E-3</c:v>
                </c:pt>
                <c:pt idx="210">
                  <c:v>4.0311674192600004E-3</c:v>
                </c:pt>
                <c:pt idx="211">
                  <c:v>4.0628759111499997E-3</c:v>
                </c:pt>
                <c:pt idx="212">
                  <c:v>4.0949152448300002E-3</c:v>
                </c:pt>
                <c:pt idx="213">
                  <c:v>4.1272842801700002E-3</c:v>
                </c:pt>
                <c:pt idx="214">
                  <c:v>4.1599852187100004E-3</c:v>
                </c:pt>
                <c:pt idx="215">
                  <c:v>4.1930274095400002E-3</c:v>
                </c:pt>
                <c:pt idx="216">
                  <c:v>4.2264206880100004E-3</c:v>
                </c:pt>
                <c:pt idx="217">
                  <c:v>4.2601678396699998E-3</c:v>
                </c:pt>
                <c:pt idx="218">
                  <c:v>4.2942691804600001E-3</c:v>
                </c:pt>
                <c:pt idx="219">
                  <c:v>4.3287287501599997E-3</c:v>
                </c:pt>
                <c:pt idx="220">
                  <c:v>4.3635518322000001E-3</c:v>
                </c:pt>
                <c:pt idx="221">
                  <c:v>4.3987424010799997E-3</c:v>
                </c:pt>
                <c:pt idx="222">
                  <c:v>4.43430797436E-3</c:v>
                </c:pt>
                <c:pt idx="223">
                  <c:v>4.4702563457399997E-3</c:v>
                </c:pt>
                <c:pt idx="224">
                  <c:v>4.5065902089299996E-3</c:v>
                </c:pt>
                <c:pt idx="225">
                  <c:v>4.54331406174E-3</c:v>
                </c:pt>
                <c:pt idx="226">
                  <c:v>4.5804350293899999E-3</c:v>
                </c:pt>
                <c:pt idx="227">
                  <c:v>4.6179515889100001E-3</c:v>
                </c:pt>
                <c:pt idx="228">
                  <c:v>4.65586654076E-3</c:v>
                </c:pt>
                <c:pt idx="229">
                  <c:v>4.6941916185099996E-3</c:v>
                </c:pt>
                <c:pt idx="230">
                  <c:v>4.73293794094E-3</c:v>
                </c:pt>
                <c:pt idx="231">
                  <c:v>4.7721063059899997E-3</c:v>
                </c:pt>
                <c:pt idx="232">
                  <c:v>4.8116982476699996E-3</c:v>
                </c:pt>
                <c:pt idx="233">
                  <c:v>4.8517231508399998E-3</c:v>
                </c:pt>
                <c:pt idx="234">
                  <c:v>4.8921898779300003E-3</c:v>
                </c:pt>
                <c:pt idx="235">
                  <c:v>4.9331019769600004E-3</c:v>
                </c:pt>
                <c:pt idx="236">
                  <c:v>4.9744630198399996E-3</c:v>
                </c:pt>
                <c:pt idx="237">
                  <c:v>5.0162784071799997E-3</c:v>
                </c:pt>
                <c:pt idx="238">
                  <c:v>5.0585570079800003E-3</c:v>
                </c:pt>
                <c:pt idx="239">
                  <c:v>5.1013085319299998E-3</c:v>
                </c:pt>
                <c:pt idx="240">
                  <c:v>5.1445402938100002E-3</c:v>
                </c:pt>
                <c:pt idx="241">
                  <c:v>5.1882559773499997E-3</c:v>
                </c:pt>
                <c:pt idx="242">
                  <c:v>5.2324639007899996E-3</c:v>
                </c:pt>
                <c:pt idx="243">
                  <c:v>5.2771653498599998E-3</c:v>
                </c:pt>
                <c:pt idx="244">
                  <c:v>5.3223649898799996E-3</c:v>
                </c:pt>
                <c:pt idx="245">
                  <c:v>5.3680758848899997E-3</c:v>
                </c:pt>
                <c:pt idx="246">
                  <c:v>5.4143048396300001E-3</c:v>
                </c:pt>
                <c:pt idx="247">
                  <c:v>5.4610471567199999E-3</c:v>
                </c:pt>
                <c:pt idx="248">
                  <c:v>5.5083159363499999E-3</c:v>
                </c:pt>
                <c:pt idx="249">
                  <c:v>5.5561344222700001E-3</c:v>
                </c:pt>
                <c:pt idx="250">
                  <c:v>5.6045030850500003E-3</c:v>
                </c:pt>
                <c:pt idx="251">
                  <c:v>5.6534266305300002E-3</c:v>
                </c:pt>
                <c:pt idx="252">
                  <c:v>5.7029118290600001E-3</c:v>
                </c:pt>
                <c:pt idx="253">
                  <c:v>5.7529660926100004E-3</c:v>
                </c:pt>
                <c:pt idx="254">
                  <c:v>5.8035963267499997E-3</c:v>
                </c:pt>
                <c:pt idx="255">
                  <c:v>5.8548118160300002E-3</c:v>
                </c:pt>
                <c:pt idx="256">
                  <c:v>5.9066217767000002E-3</c:v>
                </c:pt>
                <c:pt idx="257">
                  <c:v>5.9590318787099998E-3</c:v>
                </c:pt>
                <c:pt idx="258">
                  <c:v>6.0120503598500002E-3</c:v>
                </c:pt>
                <c:pt idx="259">
                  <c:v>6.0656903600999996E-3</c:v>
                </c:pt>
                <c:pt idx="260">
                  <c:v>6.1199646232899998E-3</c:v>
                </c:pt>
                <c:pt idx="261">
                  <c:v>6.1748785640900004E-3</c:v>
                </c:pt>
                <c:pt idx="262">
                  <c:v>6.2304361330700001E-3</c:v>
                </c:pt>
                <c:pt idx="263">
                  <c:v>6.28665231743E-3</c:v>
                </c:pt>
                <c:pt idx="264">
                  <c:v>6.3435423922100003E-3</c:v>
                </c:pt>
                <c:pt idx="265">
                  <c:v>6.4011044354400004E-3</c:v>
                </c:pt>
                <c:pt idx="266">
                  <c:v>6.4593484946699996E-3</c:v>
                </c:pt>
                <c:pt idx="267">
                  <c:v>6.5182908331700004E-3</c:v>
                </c:pt>
                <c:pt idx="268">
                  <c:v>6.57794099574E-3</c:v>
                </c:pt>
                <c:pt idx="269">
                  <c:v>6.6383046294100001E-3</c:v>
                </c:pt>
                <c:pt idx="270">
                  <c:v>6.6993925377900002E-3</c:v>
                </c:pt>
                <c:pt idx="271">
                  <c:v>6.7612171322E-3</c:v>
                </c:pt>
                <c:pt idx="272">
                  <c:v>6.8237900290400002E-3</c:v>
                </c:pt>
                <c:pt idx="273">
                  <c:v>6.8871266901199997E-3</c:v>
                </c:pt>
                <c:pt idx="274">
                  <c:v>6.9512394837599996E-3</c:v>
                </c:pt>
                <c:pt idx="275">
                  <c:v>7.0161369723299996E-3</c:v>
                </c:pt>
                <c:pt idx="276">
                  <c:v>7.0818266086399998E-3</c:v>
                </c:pt>
                <c:pt idx="277">
                  <c:v>7.1483189779100002E-3</c:v>
                </c:pt>
                <c:pt idx="278">
                  <c:v>7.2156283261000003E-3</c:v>
                </c:pt>
                <c:pt idx="279">
                  <c:v>7.2837711654099996E-3</c:v>
                </c:pt>
                <c:pt idx="280">
                  <c:v>7.3527596686799998E-3</c:v>
                </c:pt>
                <c:pt idx="281">
                  <c:v>7.4226072502800002E-3</c:v>
                </c:pt>
                <c:pt idx="282">
                  <c:v>7.4933262148299999E-3</c:v>
                </c:pt>
                <c:pt idx="283">
                  <c:v>7.5649292454299999E-3</c:v>
                </c:pt>
                <c:pt idx="284">
                  <c:v>7.6374291885899998E-3</c:v>
                </c:pt>
                <c:pt idx="285">
                  <c:v>7.7108400684500001E-3</c:v>
                </c:pt>
                <c:pt idx="286">
                  <c:v>7.7851739690799997E-3</c:v>
                </c:pt>
                <c:pt idx="287">
                  <c:v>7.8604438246900003E-3</c:v>
                </c:pt>
                <c:pt idx="288">
                  <c:v>7.9366672971899997E-3</c:v>
                </c:pt>
                <c:pt idx="289">
                  <c:v>8.0138606463700003E-3</c:v>
                </c:pt>
                <c:pt idx="290">
                  <c:v>8.0920392484299993E-3</c:v>
                </c:pt>
                <c:pt idx="291">
                  <c:v>8.1712140452700009E-3</c:v>
                </c:pt>
                <c:pt idx="292">
                  <c:v>8.2514004926900007E-3</c:v>
                </c:pt>
                <c:pt idx="293">
                  <c:v>8.3326168573400004E-3</c:v>
                </c:pt>
                <c:pt idx="294">
                  <c:v>8.41487927846E-3</c:v>
                </c:pt>
                <c:pt idx="295">
                  <c:v>8.4982047839299996E-3</c:v>
                </c:pt>
                <c:pt idx="296">
                  <c:v>8.5826122608100002E-3</c:v>
                </c:pt>
                <c:pt idx="297">
                  <c:v>8.6681221447700001E-3</c:v>
                </c:pt>
                <c:pt idx="298">
                  <c:v>8.7547459011900006E-3</c:v>
                </c:pt>
                <c:pt idx="299">
                  <c:v>8.8424978342300006E-3</c:v>
                </c:pt>
                <c:pt idx="300">
                  <c:v>8.9313942935799993E-3</c:v>
                </c:pt>
                <c:pt idx="301">
                  <c:v>9.0214561549600003E-3</c:v>
                </c:pt>
                <c:pt idx="302">
                  <c:v>9.1127109817300007E-3</c:v>
                </c:pt>
                <c:pt idx="303">
                  <c:v>9.2051771038100007E-3</c:v>
                </c:pt>
                <c:pt idx="304">
                  <c:v>9.2988689048500005E-3</c:v>
                </c:pt>
                <c:pt idx="305">
                  <c:v>9.3938037266100005E-3</c:v>
                </c:pt>
                <c:pt idx="306">
                  <c:v>9.4900027949799994E-3</c:v>
                </c:pt>
                <c:pt idx="307">
                  <c:v>9.5874967384E-3</c:v>
                </c:pt>
                <c:pt idx="308">
                  <c:v>9.6862975008599993E-3</c:v>
                </c:pt>
                <c:pt idx="309">
                  <c:v>9.7864210770699997E-3</c:v>
                </c:pt>
                <c:pt idx="310">
                  <c:v>9.8878916489799993E-3</c:v>
                </c:pt>
                <c:pt idx="311">
                  <c:v>9.9907392556699993E-3</c:v>
                </c:pt>
                <c:pt idx="312">
                  <c:v>1.00949843611E-2</c:v>
                </c:pt>
                <c:pt idx="313">
                  <c:v>1.02006543579E-2</c:v>
                </c:pt>
                <c:pt idx="314">
                  <c:v>1.03077738238E-2</c:v>
                </c:pt>
                <c:pt idx="315">
                  <c:v>1.04163521474E-2</c:v>
                </c:pt>
                <c:pt idx="316">
                  <c:v>1.05264194698E-2</c:v>
                </c:pt>
                <c:pt idx="317">
                  <c:v>1.0638001370899999E-2</c:v>
                </c:pt>
                <c:pt idx="318">
                  <c:v>1.07511195903E-2</c:v>
                </c:pt>
                <c:pt idx="319">
                  <c:v>1.08658077829E-2</c:v>
                </c:pt>
                <c:pt idx="320">
                  <c:v>1.09820980036E-2</c:v>
                </c:pt>
                <c:pt idx="321">
                  <c:v>1.1100011415600001E-2</c:v>
                </c:pt>
                <c:pt idx="322">
                  <c:v>1.12195707044E-2</c:v>
                </c:pt>
                <c:pt idx="323">
                  <c:v>1.13407992238E-2</c:v>
                </c:pt>
                <c:pt idx="324">
                  <c:v>1.14637307193E-2</c:v>
                </c:pt>
                <c:pt idx="325">
                  <c:v>1.1588399307300001E-2</c:v>
                </c:pt>
                <c:pt idx="326">
                  <c:v>1.1714833882900001E-2</c:v>
                </c:pt>
                <c:pt idx="327">
                  <c:v>1.18430644657E-2</c:v>
                </c:pt>
                <c:pt idx="328">
                  <c:v>1.19731256574E-2</c:v>
                </c:pt>
                <c:pt idx="329">
                  <c:v>1.2105041726E-2</c:v>
                </c:pt>
                <c:pt idx="330">
                  <c:v>1.2238844257700001E-2</c:v>
                </c:pt>
                <c:pt idx="331">
                  <c:v>1.2374570563899999E-2</c:v>
                </c:pt>
                <c:pt idx="332">
                  <c:v>1.2512253211199999E-2</c:v>
                </c:pt>
                <c:pt idx="333">
                  <c:v>1.2651923588599999E-2</c:v>
                </c:pt>
                <c:pt idx="334">
                  <c:v>1.27936165452E-2</c:v>
                </c:pt>
                <c:pt idx="335">
                  <c:v>1.2937369724199999E-2</c:v>
                </c:pt>
                <c:pt idx="336">
                  <c:v>1.3083218474099999E-2</c:v>
                </c:pt>
                <c:pt idx="337">
                  <c:v>1.3231195128000001E-2</c:v>
                </c:pt>
                <c:pt idx="338">
                  <c:v>1.33813509145E-2</c:v>
                </c:pt>
                <c:pt idx="339">
                  <c:v>1.35337260184E-2</c:v>
                </c:pt>
                <c:pt idx="340">
                  <c:v>1.36883529866E-2</c:v>
                </c:pt>
                <c:pt idx="341">
                  <c:v>1.38452629031E-2</c:v>
                </c:pt>
                <c:pt idx="342">
                  <c:v>1.4004500687700001E-2</c:v>
                </c:pt>
                <c:pt idx="343">
                  <c:v>1.41661088668E-2</c:v>
                </c:pt>
                <c:pt idx="344">
                  <c:v>1.43301314957E-2</c:v>
                </c:pt>
                <c:pt idx="345">
                  <c:v>1.44966116467E-2</c:v>
                </c:pt>
                <c:pt idx="346">
                  <c:v>1.46655971096E-2</c:v>
                </c:pt>
                <c:pt idx="347">
                  <c:v>1.4837139401700001E-2</c:v>
                </c:pt>
                <c:pt idx="348">
                  <c:v>1.50112806437E-2</c:v>
                </c:pt>
                <c:pt idx="349">
                  <c:v>1.5188062011499999E-2</c:v>
                </c:pt>
                <c:pt idx="350">
                  <c:v>1.5367533207299999E-2</c:v>
                </c:pt>
                <c:pt idx="351">
                  <c:v>1.5549746921E-2</c:v>
                </c:pt>
                <c:pt idx="352">
                  <c:v>1.5734751949500001E-2</c:v>
                </c:pt>
                <c:pt idx="353">
                  <c:v>1.5922589025399999E-2</c:v>
                </c:pt>
                <c:pt idx="354">
                  <c:v>1.6113327758E-2</c:v>
                </c:pt>
                <c:pt idx="355">
                  <c:v>1.6307022087800001E-2</c:v>
                </c:pt>
                <c:pt idx="356">
                  <c:v>1.6503720340799999E-2</c:v>
                </c:pt>
                <c:pt idx="357">
                  <c:v>1.6703475318999999E-2</c:v>
                </c:pt>
                <c:pt idx="358">
                  <c:v>1.6906348283899999E-2</c:v>
                </c:pt>
                <c:pt idx="359">
                  <c:v>1.7112400149999998E-2</c:v>
                </c:pt>
                <c:pt idx="360">
                  <c:v>1.7321687643099999E-2</c:v>
                </c:pt>
                <c:pt idx="361">
                  <c:v>1.7534265440200002E-2</c:v>
                </c:pt>
                <c:pt idx="362">
                  <c:v>1.77502021113E-2</c:v>
                </c:pt>
                <c:pt idx="363">
                  <c:v>1.79695691602E-2</c:v>
                </c:pt>
                <c:pt idx="364">
                  <c:v>1.8192427083399999E-2</c:v>
                </c:pt>
                <c:pt idx="365">
                  <c:v>1.8418839237500002E-2</c:v>
                </c:pt>
                <c:pt idx="366">
                  <c:v>1.86488739118E-2</c:v>
                </c:pt>
                <c:pt idx="367">
                  <c:v>1.8882598055300001E-2</c:v>
                </c:pt>
                <c:pt idx="368">
                  <c:v>1.91200844566E-2</c:v>
                </c:pt>
                <c:pt idx="369">
                  <c:v>1.9361409012500001E-2</c:v>
                </c:pt>
                <c:pt idx="370">
                  <c:v>1.96066452468E-2</c:v>
                </c:pt>
                <c:pt idx="371">
                  <c:v>1.98558639261E-2</c:v>
                </c:pt>
                <c:pt idx="372">
                  <c:v>2.0109146778700002E-2</c:v>
                </c:pt>
                <c:pt idx="373">
                  <c:v>2.0366573821199999E-2</c:v>
                </c:pt>
                <c:pt idx="374">
                  <c:v>2.0628222031099999E-2</c:v>
                </c:pt>
                <c:pt idx="375">
                  <c:v>2.08941744747E-2</c:v>
                </c:pt>
                <c:pt idx="376">
                  <c:v>2.1164518875E-2</c:v>
                </c:pt>
                <c:pt idx="377">
                  <c:v>2.14393384136E-2</c:v>
                </c:pt>
                <c:pt idx="378">
                  <c:v>2.1718724000500001E-2</c:v>
                </c:pt>
                <c:pt idx="379">
                  <c:v>2.2002763442999999E-2</c:v>
                </c:pt>
                <c:pt idx="380">
                  <c:v>2.2291549193600001E-2</c:v>
                </c:pt>
                <c:pt idx="381">
                  <c:v>2.25851798852E-2</c:v>
                </c:pt>
                <c:pt idx="382">
                  <c:v>2.28837514581E-2</c:v>
                </c:pt>
                <c:pt idx="383">
                  <c:v>2.31873598965E-2</c:v>
                </c:pt>
                <c:pt idx="384">
                  <c:v>2.3496109065799999E-2</c:v>
                </c:pt>
                <c:pt idx="385">
                  <c:v>2.38100921315E-2</c:v>
                </c:pt>
                <c:pt idx="386">
                  <c:v>2.4129415651300001E-2</c:v>
                </c:pt>
                <c:pt idx="387">
                  <c:v>2.4454198437800001E-2</c:v>
                </c:pt>
                <c:pt idx="388">
                  <c:v>2.4784550498100001E-2</c:v>
                </c:pt>
                <c:pt idx="389">
                  <c:v>2.5120583643600002E-2</c:v>
                </c:pt>
                <c:pt idx="390">
                  <c:v>2.5462404454600001E-2</c:v>
                </c:pt>
                <c:pt idx="391">
                  <c:v>2.5810127995000001E-2</c:v>
                </c:pt>
                <c:pt idx="392">
                  <c:v>2.6163878609100001E-2</c:v>
                </c:pt>
                <c:pt idx="393">
                  <c:v>2.6523783970199999E-2</c:v>
                </c:pt>
                <c:pt idx="394">
                  <c:v>2.6889986520599998E-2</c:v>
                </c:pt>
                <c:pt idx="395">
                  <c:v>2.7262597183899999E-2</c:v>
                </c:pt>
                <c:pt idx="396">
                  <c:v>2.76417369465E-2</c:v>
                </c:pt>
                <c:pt idx="397">
                  <c:v>2.8027549059800001E-2</c:v>
                </c:pt>
                <c:pt idx="398">
                  <c:v>2.8420177078999999E-2</c:v>
                </c:pt>
                <c:pt idx="399">
                  <c:v>2.8819758916099999E-2</c:v>
                </c:pt>
                <c:pt idx="400">
                  <c:v>2.92264477488E-2</c:v>
                </c:pt>
                <c:pt idx="401">
                  <c:v>2.96403839987E-2</c:v>
                </c:pt>
                <c:pt idx="402">
                  <c:v>3.0061708085299999E-2</c:v>
                </c:pt>
                <c:pt idx="403">
                  <c:v>3.0490587900000001E-2</c:v>
                </c:pt>
                <c:pt idx="404">
                  <c:v>3.0927182230800002E-2</c:v>
                </c:pt>
                <c:pt idx="405">
                  <c:v>3.1371648484200002E-2</c:v>
                </c:pt>
                <c:pt idx="406">
                  <c:v>3.1824150411E-2</c:v>
                </c:pt>
                <c:pt idx="407">
                  <c:v>3.2284864872499999E-2</c:v>
                </c:pt>
                <c:pt idx="408">
                  <c:v>3.2753965608000001E-2</c:v>
                </c:pt>
                <c:pt idx="409">
                  <c:v>3.3231611286699998E-2</c:v>
                </c:pt>
                <c:pt idx="410">
                  <c:v>3.3717990187699998E-2</c:v>
                </c:pt>
                <c:pt idx="411">
                  <c:v>3.4213286144699998E-2</c:v>
                </c:pt>
                <c:pt idx="412">
                  <c:v>3.4717699262400002E-2</c:v>
                </c:pt>
                <c:pt idx="413">
                  <c:v>3.5231424353899997E-2</c:v>
                </c:pt>
                <c:pt idx="414">
                  <c:v>3.5754656702299999E-2</c:v>
                </c:pt>
                <c:pt idx="415">
                  <c:v>3.6287597058700001E-2</c:v>
                </c:pt>
                <c:pt idx="416">
                  <c:v>3.6830454787900001E-2</c:v>
                </c:pt>
                <c:pt idx="417">
                  <c:v>3.7383438876100003E-2</c:v>
                </c:pt>
                <c:pt idx="418">
                  <c:v>3.7946768390699999E-2</c:v>
                </c:pt>
                <c:pt idx="419">
                  <c:v>3.8520655308699997E-2</c:v>
                </c:pt>
                <c:pt idx="420">
                  <c:v>3.9105328849600003E-2</c:v>
                </c:pt>
                <c:pt idx="421">
                  <c:v>3.9701028792999998E-2</c:v>
                </c:pt>
                <c:pt idx="422">
                  <c:v>4.03079941166E-2</c:v>
                </c:pt>
                <c:pt idx="423">
                  <c:v>4.09264673888E-2</c:v>
                </c:pt>
                <c:pt idx="424">
                  <c:v>4.1556697156499997E-2</c:v>
                </c:pt>
                <c:pt idx="425">
                  <c:v>4.2198940408900001E-2</c:v>
                </c:pt>
                <c:pt idx="426">
                  <c:v>4.28534498763E-2</c:v>
                </c:pt>
                <c:pt idx="427">
                  <c:v>4.3520487357000003E-2</c:v>
                </c:pt>
                <c:pt idx="428">
                  <c:v>4.4200327762099999E-2</c:v>
                </c:pt>
                <c:pt idx="429">
                  <c:v>4.4893248180100001E-2</c:v>
                </c:pt>
                <c:pt idx="430">
                  <c:v>4.5599530352199998E-2</c:v>
                </c:pt>
                <c:pt idx="431">
                  <c:v>4.6319468321500003E-2</c:v>
                </c:pt>
                <c:pt idx="432">
                  <c:v>4.7053362914400002E-2</c:v>
                </c:pt>
                <c:pt idx="433">
                  <c:v>4.7801521793399998E-2</c:v>
                </c:pt>
                <c:pt idx="434">
                  <c:v>4.8564247262600002E-2</c:v>
                </c:pt>
                <c:pt idx="435">
                  <c:v>4.9341848004499998E-2</c:v>
                </c:pt>
                <c:pt idx="436">
                  <c:v>5.0134647625500003E-2</c:v>
                </c:pt>
                <c:pt idx="437">
                  <c:v>5.0942972503599998E-2</c:v>
                </c:pt>
                <c:pt idx="438">
                  <c:v>5.1767166032600002E-2</c:v>
                </c:pt>
                <c:pt idx="439">
                  <c:v>5.2607585504900002E-2</c:v>
                </c:pt>
                <c:pt idx="440">
                  <c:v>5.3464577055800003E-2</c:v>
                </c:pt>
                <c:pt idx="441">
                  <c:v>5.4338514377999997E-2</c:v>
                </c:pt>
                <c:pt idx="442">
                  <c:v>5.5229751048799999E-2</c:v>
                </c:pt>
                <c:pt idx="443">
                  <c:v>5.61386478562E-2</c:v>
                </c:pt>
                <c:pt idx="444">
                  <c:v>5.7065583371799997E-2</c:v>
                </c:pt>
                <c:pt idx="445">
                  <c:v>5.80109493822E-2</c:v>
                </c:pt>
                <c:pt idx="446">
                  <c:v>5.8975161220000002E-2</c:v>
                </c:pt>
                <c:pt idx="447">
                  <c:v>5.9958635637799997E-2</c:v>
                </c:pt>
                <c:pt idx="448">
                  <c:v>6.0961774773099997E-2</c:v>
                </c:pt>
                <c:pt idx="449">
                  <c:v>6.1984983249299998E-2</c:v>
                </c:pt>
                <c:pt idx="450">
                  <c:v>6.3028698744700004E-2</c:v>
                </c:pt>
                <c:pt idx="451">
                  <c:v>6.4093359901500002E-2</c:v>
                </c:pt>
                <c:pt idx="452">
                  <c:v>6.5179416875599999E-2</c:v>
                </c:pt>
                <c:pt idx="453">
                  <c:v>6.6287329696100003E-2</c:v>
                </c:pt>
                <c:pt idx="454">
                  <c:v>6.7417562169799994E-2</c:v>
                </c:pt>
                <c:pt idx="455">
                  <c:v>6.8570587028999999E-2</c:v>
                </c:pt>
                <c:pt idx="456">
                  <c:v>6.9746882748800004E-2</c:v>
                </c:pt>
                <c:pt idx="457">
                  <c:v>7.0946930487400001E-2</c:v>
                </c:pt>
                <c:pt idx="458">
                  <c:v>7.2171219351599994E-2</c:v>
                </c:pt>
                <c:pt idx="459">
                  <c:v>7.3420246653600002E-2</c:v>
                </c:pt>
                <c:pt idx="460">
                  <c:v>7.4694528707700006E-2</c:v>
                </c:pt>
                <c:pt idx="461">
                  <c:v>7.5994601642099993E-2</c:v>
                </c:pt>
                <c:pt idx="462">
                  <c:v>7.7321000721399996E-2</c:v>
                </c:pt>
                <c:pt idx="463">
                  <c:v>7.8674243493400006E-2</c:v>
                </c:pt>
                <c:pt idx="464">
                  <c:v>8.0054869307700005E-2</c:v>
                </c:pt>
                <c:pt idx="465">
                  <c:v>8.1463423221000003E-2</c:v>
                </c:pt>
                <c:pt idx="466">
                  <c:v>8.2900465295800002E-2</c:v>
                </c:pt>
                <c:pt idx="467">
                  <c:v>8.4366560088599996E-2</c:v>
                </c:pt>
                <c:pt idx="468">
                  <c:v>8.5862272320400002E-2</c:v>
                </c:pt>
                <c:pt idx="469">
                  <c:v>8.7388164398299994E-2</c:v>
                </c:pt>
                <c:pt idx="470">
                  <c:v>8.8944820384599999E-2</c:v>
                </c:pt>
                <c:pt idx="471">
                  <c:v>9.0532830942600007E-2</c:v>
                </c:pt>
                <c:pt idx="472">
                  <c:v>9.2152780263600007E-2</c:v>
                </c:pt>
                <c:pt idx="473">
                  <c:v>9.3805256187699998E-2</c:v>
                </c:pt>
                <c:pt idx="474">
                  <c:v>9.5490844497699998E-2</c:v>
                </c:pt>
                <c:pt idx="475">
                  <c:v>9.7210121641299996E-2</c:v>
                </c:pt>
                <c:pt idx="476">
                  <c:v>9.8963680022200004E-2</c:v>
                </c:pt>
                <c:pt idx="477" formatCode="General">
                  <c:v>0.10075214099099999</c:v>
                </c:pt>
                <c:pt idx="478" formatCode="General">
                  <c:v>0.102576100228</c:v>
                </c:pt>
                <c:pt idx="479" formatCode="General">
                  <c:v>0.104436122509</c:v>
                </c:pt>
                <c:pt idx="480" formatCode="General">
                  <c:v>0.10633280822500001</c:v>
                </c:pt>
                <c:pt idx="481" formatCode="General">
                  <c:v>0.108266726627</c:v>
                </c:pt>
                <c:pt idx="482" formatCode="General">
                  <c:v>0.11023841840900001</c:v>
                </c:pt>
                <c:pt idx="483" formatCode="General">
                  <c:v>0.112248491137</c:v>
                </c:pt>
                <c:pt idx="484" formatCode="General">
                  <c:v>0.114297480642</c:v>
                </c:pt>
                <c:pt idx="485" formatCode="General">
                  <c:v>0.116385917899</c:v>
                </c:pt>
                <c:pt idx="486" formatCode="General">
                  <c:v>0.118514339569</c:v>
                </c:pt>
                <c:pt idx="487" formatCode="General">
                  <c:v>0.1206832519</c:v>
                </c:pt>
                <c:pt idx="488" formatCode="General">
                  <c:v>0.122893125977</c:v>
                </c:pt>
                <c:pt idx="489" formatCode="General">
                  <c:v>0.12514447454899999</c:v>
                </c:pt>
                <c:pt idx="490" formatCode="General">
                  <c:v>0.127437689194</c:v>
                </c:pt>
                <c:pt idx="491" formatCode="General">
                  <c:v>0.12977319292699999</c:v>
                </c:pt>
                <c:pt idx="492" formatCode="General">
                  <c:v>0.13215137703300001</c:v>
                </c:pt>
                <c:pt idx="493" formatCode="General">
                  <c:v>0.13457258226900001</c:v>
                </c:pt>
                <c:pt idx="494" formatCode="General">
                  <c:v>0.137037115495</c:v>
                </c:pt>
                <c:pt idx="495" formatCode="General">
                  <c:v>0.13954524309999999</c:v>
                </c:pt>
                <c:pt idx="496" formatCode="General">
                  <c:v>0.14209719634199999</c:v>
                </c:pt>
                <c:pt idx="497" formatCode="General">
                  <c:v>0.14469315894400001</c:v>
                </c:pt>
                <c:pt idx="498" formatCode="General">
                  <c:v>0.147333173777</c:v>
                </c:pt>
                <c:pt idx="499" formatCode="General">
                  <c:v>0.15001731462599999</c:v>
                </c:pt>
                <c:pt idx="500" formatCode="General">
                  <c:v>0.15274556829499999</c:v>
                </c:pt>
                <c:pt idx="501" formatCode="General">
                  <c:v>0.15551783017199999</c:v>
                </c:pt>
                <c:pt idx="502" formatCode="General">
                  <c:v>0.158333932953</c:v>
                </c:pt>
                <c:pt idx="503" formatCode="General">
                  <c:v>0.16119363442099999</c:v>
                </c:pt>
                <c:pt idx="504" formatCode="General">
                  <c:v>0.16409658308399999</c:v>
                </c:pt>
                <c:pt idx="505" formatCode="General">
                  <c:v>0.16704234282700001</c:v>
                </c:pt>
                <c:pt idx="506" formatCode="General">
                  <c:v>0.170030424033</c:v>
                </c:pt>
                <c:pt idx="507" formatCode="General">
                  <c:v>0.17306015892000001</c:v>
                </c:pt>
                <c:pt idx="508" formatCode="General">
                  <c:v>0.17613080812199999</c:v>
                </c:pt>
                <c:pt idx="509" formatCode="General">
                  <c:v>0.17924147622</c:v>
                </c:pt>
                <c:pt idx="510" formatCode="General">
                  <c:v>0.18239113672400001</c:v>
                </c:pt>
                <c:pt idx="511" formatCode="General">
                  <c:v>0.18557865886200001</c:v>
                </c:pt>
                <c:pt idx="512" formatCode="General">
                  <c:v>0.188802764762</c:v>
                </c:pt>
                <c:pt idx="513" formatCode="General">
                  <c:v>0.192062036218</c:v>
                </c:pt>
                <c:pt idx="514" formatCode="General">
                  <c:v>0.19535491502399999</c:v>
                </c:pt>
                <c:pt idx="515" formatCode="General">
                  <c:v>0.19867970917200001</c:v>
                </c:pt>
                <c:pt idx="516" formatCode="General">
                  <c:v>0.202034486618</c:v>
                </c:pt>
                <c:pt idx="517" formatCode="General">
                  <c:v>0.20541718083499999</c:v>
                </c:pt>
                <c:pt idx="518" formatCode="General">
                  <c:v>0.208825614376</c:v>
                </c:pt>
                <c:pt idx="519" formatCode="General">
                  <c:v>0.21225742009099999</c:v>
                </c:pt>
                <c:pt idx="520" formatCode="General">
                  <c:v>0.215709937065</c:v>
                </c:pt>
                <c:pt idx="521" formatCode="General">
                  <c:v>0.21918049649400001</c:v>
                </c:pt>
                <c:pt idx="522" formatCode="General">
                  <c:v>0.222666265438</c:v>
                </c:pt>
                <c:pt idx="523" formatCode="General">
                  <c:v>0.22616419398099999</c:v>
                </c:pt>
                <c:pt idx="524" formatCode="General">
                  <c:v>0.22967111760700001</c:v>
                </c:pt>
                <c:pt idx="525" formatCode="General">
                  <c:v>0.23318369562800001</c:v>
                </c:pt>
                <c:pt idx="526" formatCode="General">
                  <c:v>0.236698436151</c:v>
                </c:pt>
                <c:pt idx="527" formatCode="General">
                  <c:v>0.24021167358100001</c:v>
                </c:pt>
                <c:pt idx="528" formatCode="General">
                  <c:v>0.24371969984200001</c:v>
                </c:pt>
                <c:pt idx="529" formatCode="General">
                  <c:v>0.24721866039199999</c:v>
                </c:pt>
                <c:pt idx="530" formatCode="General">
                  <c:v>0.25070457995500001</c:v>
                </c:pt>
                <c:pt idx="531" formatCode="General">
                  <c:v>0.25417330003600003</c:v>
                </c:pt>
                <c:pt idx="532" formatCode="General">
                  <c:v>0.25762072085900001</c:v>
                </c:pt>
                <c:pt idx="533" formatCode="General">
                  <c:v>0.261042941177</c:v>
                </c:pt>
                <c:pt idx="534" formatCode="General">
                  <c:v>0.264435912504</c:v>
                </c:pt>
                <c:pt idx="535" formatCode="General">
                  <c:v>0.267795370669</c:v>
                </c:pt>
                <c:pt idx="536" formatCode="General">
                  <c:v>0.27111706947399999</c:v>
                </c:pt>
                <c:pt idx="537" formatCode="General">
                  <c:v>0.27439698474699997</c:v>
                </c:pt>
                <c:pt idx="538" formatCode="General">
                  <c:v>0.27763132203399998</c:v>
                </c:pt>
                <c:pt idx="539" formatCode="General">
                  <c:v>0.280816284355</c:v>
                </c:pt>
                <c:pt idx="540" formatCode="General">
                  <c:v>0.28394783763100001</c:v>
                </c:pt>
                <c:pt idx="541" formatCode="General">
                  <c:v>0.28702188751199997</c:v>
                </c:pt>
                <c:pt idx="542" formatCode="General">
                  <c:v>0.29003488407</c:v>
                </c:pt>
                <c:pt idx="543" formatCode="General">
                  <c:v>0.29298396039300001</c:v>
                </c:pt>
                <c:pt idx="544" formatCode="General">
                  <c:v>0.29586613221899999</c:v>
                </c:pt>
                <c:pt idx="545" formatCode="General">
                  <c:v>0.29867826121699997</c:v>
                </c:pt>
                <c:pt idx="546" formatCode="General">
                  <c:v>0.30141738656799999</c:v>
                </c:pt>
                <c:pt idx="547" formatCode="General">
                  <c:v>0.304081060987</c:v>
                </c:pt>
                <c:pt idx="548" formatCode="General">
                  <c:v>0.30666727448300002</c:v>
                </c:pt>
                <c:pt idx="549" formatCode="General">
                  <c:v>0.30917418594599999</c:v>
                </c:pt>
                <c:pt idx="550" formatCode="General">
                  <c:v>0.31159999335799998</c:v>
                </c:pt>
                <c:pt idx="551" formatCode="General">
                  <c:v>0.31394289319800001</c:v>
                </c:pt>
                <c:pt idx="552" formatCode="General">
                  <c:v>0.31620143664099998</c:v>
                </c:pt>
                <c:pt idx="553" formatCode="General">
                  <c:v>0.31837550551600002</c:v>
                </c:pt>
                <c:pt idx="554" formatCode="General">
                  <c:v>0.32046484193899999</c:v>
                </c:pt>
                <c:pt idx="555" formatCode="General">
                  <c:v>0.32246849295800001</c:v>
                </c:pt>
                <c:pt idx="556" formatCode="General">
                  <c:v>0.32438544286799997</c:v>
                </c:pt>
                <c:pt idx="557" formatCode="General">
                  <c:v>0.32621577990400003</c:v>
                </c:pt>
                <c:pt idx="558" formatCode="General">
                  <c:v>0.32796055966400001</c:v>
                </c:pt>
                <c:pt idx="559" formatCode="General">
                  <c:v>0.329620236924</c:v>
                </c:pt>
                <c:pt idx="560" formatCode="General">
                  <c:v>0.33119523635199999</c:v>
                </c:pt>
                <c:pt idx="561" formatCode="General">
                  <c:v>0.33268593366400001</c:v>
                </c:pt>
                <c:pt idx="562" formatCode="General">
                  <c:v>0.33409299792199998</c:v>
                </c:pt>
                <c:pt idx="563" formatCode="General">
                  <c:v>0.33541752994099999</c:v>
                </c:pt>
                <c:pt idx="564" formatCode="General">
                  <c:v>0.33666055782900001</c:v>
                </c:pt>
                <c:pt idx="565" formatCode="General">
                  <c:v>0.33782291214400001</c:v>
                </c:pt>
                <c:pt idx="566" formatCode="General">
                  <c:v>0.33890537887299998</c:v>
                </c:pt>
                <c:pt idx="567" formatCode="General">
                  <c:v>0.33990877698299998</c:v>
                </c:pt>
                <c:pt idx="568" formatCode="General">
                  <c:v>0.34083396691700002</c:v>
                </c:pt>
                <c:pt idx="569" formatCode="General">
                  <c:v>0.341681617755</c:v>
                </c:pt>
                <c:pt idx="570" formatCode="General">
                  <c:v>0.34245217540599998</c:v>
                </c:pt>
                <c:pt idx="571" formatCode="General">
                  <c:v>0.343145676851</c:v>
                </c:pt>
                <c:pt idx="572" formatCode="General">
                  <c:v>0.343762061078</c:v>
                </c:pt>
                <c:pt idx="573" formatCode="General">
                  <c:v>0.34430118688700001</c:v>
                </c:pt>
                <c:pt idx="574" formatCode="General">
                  <c:v>0.34476259254300001</c:v>
                </c:pt>
                <c:pt idx="575" formatCode="General">
                  <c:v>0.345145513879</c:v>
                </c:pt>
                <c:pt idx="576" formatCode="General">
                  <c:v>0.345448967261</c:v>
                </c:pt>
                <c:pt idx="577" formatCode="General">
                  <c:v>0.345671548617</c:v>
                </c:pt>
                <c:pt idx="578" formatCode="General">
                  <c:v>0.34581166628600002</c:v>
                </c:pt>
                <c:pt idx="579" formatCode="General">
                  <c:v>0.345867414338</c:v>
                </c:pt>
                <c:pt idx="580" formatCode="General">
                  <c:v>0.34583661162399998</c:v>
                </c:pt>
                <c:pt idx="581" formatCode="General">
                  <c:v>0.345716843404</c:v>
                </c:pt>
                <c:pt idx="582" formatCode="General">
                  <c:v>0.34550544703399999</c:v>
                </c:pt>
                <c:pt idx="583" formatCode="General">
                  <c:v>0.34519956341300001</c:v>
                </c:pt>
                <c:pt idx="584" formatCode="General">
                  <c:v>0.344796220466</c:v>
                </c:pt>
                <c:pt idx="585" formatCode="General">
                  <c:v>0.34429235743999997</c:v>
                </c:pt>
                <c:pt idx="586" formatCode="General">
                  <c:v>0.34368484611299999</c:v>
                </c:pt>
                <c:pt idx="587" formatCode="General">
                  <c:v>0.34297053913300002</c:v>
                </c:pt>
                <c:pt idx="588" formatCode="General">
                  <c:v>0.34214633229500002</c:v>
                </c:pt>
                <c:pt idx="589" formatCode="General">
                  <c:v>0.34120923755499999</c:v>
                </c:pt>
                <c:pt idx="590" formatCode="General">
                  <c:v>0.34015638394100001</c:v>
                </c:pt>
                <c:pt idx="591" formatCode="General">
                  <c:v>0.33898510731499998</c:v>
                </c:pt>
                <c:pt idx="592" formatCode="General">
                  <c:v>0.33769307573099999</c:v>
                </c:pt>
                <c:pt idx="593" formatCode="General">
                  <c:v>0.336278235674</c:v>
                </c:pt>
                <c:pt idx="594" formatCode="General">
                  <c:v>0.33473889519099997</c:v>
                </c:pt>
                <c:pt idx="595" formatCode="General">
                  <c:v>0.33307375211099999</c:v>
                </c:pt>
                <c:pt idx="596" formatCode="General">
                  <c:v>0.33128193597700001</c:v>
                </c:pt>
                <c:pt idx="597" formatCode="General">
                  <c:v>0.329363046238</c:v>
                </c:pt>
                <c:pt idx="598" formatCode="General">
                  <c:v>0.327317183294</c:v>
                </c:pt>
                <c:pt idx="599" formatCode="General">
                  <c:v>0.32514498091999999</c:v>
                </c:pt>
                <c:pt idx="600" formatCode="General">
                  <c:v>0.32284763110699999</c:v>
                </c:pt>
                <c:pt idx="601" formatCode="General">
                  <c:v>0.32042682674900003</c:v>
                </c:pt>
                <c:pt idx="602" formatCode="General">
                  <c:v>0.31788475520800002</c:v>
                </c:pt>
                <c:pt idx="603" formatCode="General">
                  <c:v>0.31522418888100001</c:v>
                </c:pt>
                <c:pt idx="604" formatCode="General">
                  <c:v>0.31244842686699997</c:v>
                </c:pt>
                <c:pt idx="605" formatCode="General">
                  <c:v>0.30956128108300002</c:v>
                </c:pt>
                <c:pt idx="606" formatCode="General">
                  <c:v>0.30656703241599997</c:v>
                </c:pt>
                <c:pt idx="607" formatCode="General">
                  <c:v>0.30347041493999999</c:v>
                </c:pt>
                <c:pt idx="608" formatCode="General">
                  <c:v>0.30027660704100001</c:v>
                </c:pt>
                <c:pt idx="609" formatCode="General">
                  <c:v>0.296991077376</c:v>
                </c:pt>
                <c:pt idx="610" formatCode="General">
                  <c:v>0.29361958478</c:v>
                </c:pt>
                <c:pt idx="611" formatCode="General">
                  <c:v>0.29016824503799998</c:v>
                </c:pt>
                <c:pt idx="612" formatCode="General">
                  <c:v>0.286643415874</c:v>
                </c:pt>
                <c:pt idx="613" formatCode="General">
                  <c:v>0.28305164394299998</c:v>
                </c:pt>
                <c:pt idx="614" formatCode="General">
                  <c:v>0.27939959219100002</c:v>
                </c:pt>
                <c:pt idx="615" formatCode="General">
                  <c:v>0.27569399401700001</c:v>
                </c:pt>
                <c:pt idx="616" formatCode="General">
                  <c:v>0.27194160680000001</c:v>
                </c:pt>
                <c:pt idx="617" formatCode="General">
                  <c:v>0.26814910372099998</c:v>
                </c:pt>
                <c:pt idx="618" formatCode="General">
                  <c:v>0.26432304735599998</c:v>
                </c:pt>
                <c:pt idx="619" formatCode="General">
                  <c:v>0.26046998273700001</c:v>
                </c:pt>
                <c:pt idx="620" formatCode="General">
                  <c:v>0.25659628836999998</c:v>
                </c:pt>
                <c:pt idx="621" formatCode="General">
                  <c:v>0.25270815562799998</c:v>
                </c:pt>
                <c:pt idx="622" formatCode="General">
                  <c:v>0.24881155406700001</c:v>
                </c:pt>
                <c:pt idx="623" formatCode="General">
                  <c:v>0.24491220295499999</c:v>
                </c:pt>
                <c:pt idx="624" formatCode="General">
                  <c:v>0.24101555276100001</c:v>
                </c:pt>
                <c:pt idx="625" formatCode="General">
                  <c:v>0.237126708203</c:v>
                </c:pt>
                <c:pt idx="626" formatCode="General">
                  <c:v>0.233250442276</c:v>
                </c:pt>
                <c:pt idx="627" formatCode="General">
                  <c:v>0.22939132525100001</c:v>
                </c:pt>
                <c:pt idx="628" formatCode="General">
                  <c:v>0.22555360380700001</c:v>
                </c:pt>
                <c:pt idx="629" formatCode="General">
                  <c:v>0.221741193655</c:v>
                </c:pt>
                <c:pt idx="630" formatCode="General">
                  <c:v>0.21795770133199999</c:v>
                </c:pt>
                <c:pt idx="631" formatCode="General">
                  <c:v>0.21420642677999999</c:v>
                </c:pt>
                <c:pt idx="632" formatCode="General">
                  <c:v>0.21049035751799999</c:v>
                </c:pt>
                <c:pt idx="633" formatCode="General">
                  <c:v>0.20681217502900001</c:v>
                </c:pt>
                <c:pt idx="634" formatCode="General">
                  <c:v>0.20317428713899999</c:v>
                </c:pt>
                <c:pt idx="635" formatCode="General">
                  <c:v>0.19957886914799999</c:v>
                </c:pt>
                <c:pt idx="636" formatCode="General">
                  <c:v>0.19602783280800001</c:v>
                </c:pt>
                <c:pt idx="637" formatCode="General">
                  <c:v>0.19252284050900001</c:v>
                </c:pt>
                <c:pt idx="638" formatCode="General">
                  <c:v>0.18906533696899999</c:v>
                </c:pt>
                <c:pt idx="639" formatCode="General">
                  <c:v>0.18565655860899999</c:v>
                </c:pt>
                <c:pt idx="640" formatCode="General">
                  <c:v>0.18229752873899999</c:v>
                </c:pt>
                <c:pt idx="641" formatCode="General">
                  <c:v>0.17898908860400001</c:v>
                </c:pt>
                <c:pt idx="642" formatCode="General">
                  <c:v>0.17573191246299999</c:v>
                </c:pt>
                <c:pt idx="643" formatCode="General">
                  <c:v>0.17252654516400001</c:v>
                </c:pt>
                <c:pt idx="644" formatCode="General">
                  <c:v>0.16937335946000001</c:v>
                </c:pt>
                <c:pt idx="645" formatCode="General">
                  <c:v>0.166272594715</c:v>
                </c:pt>
                <c:pt idx="646" formatCode="General">
                  <c:v>0.163224378645</c:v>
                </c:pt>
                <c:pt idx="647" formatCode="General">
                  <c:v>0.16022873243399999</c:v>
                </c:pt>
                <c:pt idx="648" formatCode="General">
                  <c:v>0.15728558124399999</c:v>
                </c:pt>
                <c:pt idx="649" formatCode="General">
                  <c:v>0.15439474815199999</c:v>
                </c:pt>
                <c:pt idx="650" formatCode="General">
                  <c:v>0.15155598843699999</c:v>
                </c:pt>
                <c:pt idx="651" formatCode="General">
                  <c:v>0.148768994243</c:v>
                </c:pt>
                <c:pt idx="652" formatCode="General">
                  <c:v>0.146033371006</c:v>
                </c:pt>
                <c:pt idx="653" formatCode="General">
                  <c:v>0.14334866632500001</c:v>
                </c:pt>
                <c:pt idx="654" formatCode="General">
                  <c:v>0.14071438907100001</c:v>
                </c:pt>
                <c:pt idx="655" formatCode="General">
                  <c:v>0.13813000779699999</c:v>
                </c:pt>
                <c:pt idx="656" formatCode="General">
                  <c:v>0.13559494481199999</c:v>
                </c:pt>
                <c:pt idx="657" formatCode="General">
                  <c:v>0.13310858615000001</c:v>
                </c:pt>
                <c:pt idx="658" formatCode="General">
                  <c:v>0.130670306514</c:v>
                </c:pt>
                <c:pt idx="659" formatCode="General">
                  <c:v>0.128279438504</c:v>
                </c:pt>
                <c:pt idx="660" formatCode="General">
                  <c:v>0.12593530169</c:v>
                </c:pt>
                <c:pt idx="661" formatCode="General">
                  <c:v>0.12363719524900001</c:v>
                </c:pt>
                <c:pt idx="662" formatCode="General">
                  <c:v>0.12138439738200001</c:v>
                </c:pt>
                <c:pt idx="663" formatCode="General">
                  <c:v>0.119176169643</c:v>
                </c:pt>
                <c:pt idx="664" formatCode="General">
                  <c:v>0.11701177374000001</c:v>
                </c:pt>
                <c:pt idx="665" formatCode="General">
                  <c:v>0.114890481452</c:v>
                </c:pt>
                <c:pt idx="666" formatCode="General">
                  <c:v>0.112811559514</c:v>
                </c:pt>
                <c:pt idx="667" formatCode="General">
                  <c:v>0.110774251021</c:v>
                </c:pt>
                <c:pt idx="668" formatCode="General">
                  <c:v>0.108777799715</c:v>
                </c:pt>
                <c:pt idx="669" formatCode="General">
                  <c:v>0.106821454525</c:v>
                </c:pt>
                <c:pt idx="670" formatCode="General">
                  <c:v>0.104904475675</c:v>
                </c:pt>
                <c:pt idx="671" formatCode="General">
                  <c:v>0.103026123875</c:v>
                </c:pt>
                <c:pt idx="672" formatCode="General">
                  <c:v>0.101185656543</c:v>
                </c:pt>
                <c:pt idx="673">
                  <c:v>9.9382338407800003E-2</c:v>
                </c:pt>
                <c:pt idx="674">
                  <c:v>9.76154530036E-2</c:v>
                </c:pt>
                <c:pt idx="675">
                  <c:v>9.5884279024699995E-2</c:v>
                </c:pt>
                <c:pt idx="676">
                  <c:v>9.4188113630100004E-2</c:v>
                </c:pt>
                <c:pt idx="677">
                  <c:v>9.2526254905800007E-2</c:v>
                </c:pt>
                <c:pt idx="678">
                  <c:v>9.0897999248400002E-2</c:v>
                </c:pt>
                <c:pt idx="679">
                  <c:v>8.93026549482E-2</c:v>
                </c:pt>
                <c:pt idx="680">
                  <c:v>8.7739552964500006E-2</c:v>
                </c:pt>
                <c:pt idx="681">
                  <c:v>8.6208040347399997E-2</c:v>
                </c:pt>
                <c:pt idx="682">
                  <c:v>8.4707467770400002E-2</c:v>
                </c:pt>
                <c:pt idx="683">
                  <c:v>8.3237185124099999E-2</c:v>
                </c:pt>
                <c:pt idx="684">
                  <c:v>8.1796563847299997E-2</c:v>
                </c:pt>
                <c:pt idx="685">
                  <c:v>8.03849829067E-2</c:v>
                </c:pt>
                <c:pt idx="686">
                  <c:v>7.9001825521400004E-2</c:v>
                </c:pt>
                <c:pt idx="687">
                  <c:v>7.7646485744599994E-2</c:v>
                </c:pt>
                <c:pt idx="688">
                  <c:v>7.6318372975400006E-2</c:v>
                </c:pt>
                <c:pt idx="689">
                  <c:v>7.5016910000700002E-2</c:v>
                </c:pt>
                <c:pt idx="690">
                  <c:v>7.37415414977E-2</c:v>
                </c:pt>
                <c:pt idx="691">
                  <c:v>7.2491713031499996E-2</c:v>
                </c:pt>
                <c:pt idx="692">
                  <c:v>7.1266872556800004E-2</c:v>
                </c:pt>
                <c:pt idx="693">
                  <c:v>7.0066478989300005E-2</c:v>
                </c:pt>
                <c:pt idx="694">
                  <c:v>6.8890007414800003E-2</c:v>
                </c:pt>
                <c:pt idx="695">
                  <c:v>6.7736949717499995E-2</c:v>
                </c:pt>
                <c:pt idx="696">
                  <c:v>6.6606802860700004E-2</c:v>
                </c:pt>
                <c:pt idx="697">
                  <c:v>6.54990692712E-2</c:v>
                </c:pt>
                <c:pt idx="698">
                  <c:v>6.4413265558599997E-2</c:v>
                </c:pt>
                <c:pt idx="699">
                  <c:v>6.3348930344599999E-2</c:v>
                </c:pt>
                <c:pt idx="700">
                  <c:v>6.2305595260500002E-2</c:v>
                </c:pt>
                <c:pt idx="701">
                  <c:v>6.12828015566E-2</c:v>
                </c:pt>
                <c:pt idx="702">
                  <c:v>6.0280111627100001E-2</c:v>
                </c:pt>
                <c:pt idx="703">
                  <c:v>5.9297089961300002E-2</c:v>
                </c:pt>
                <c:pt idx="704">
                  <c:v>5.8333301796500002E-2</c:v>
                </c:pt>
                <c:pt idx="705">
                  <c:v>5.7388337114499997E-2</c:v>
                </c:pt>
                <c:pt idx="706">
                  <c:v>5.6461798972400001E-2</c:v>
                </c:pt>
                <c:pt idx="707">
                  <c:v>5.5553287067899998E-2</c:v>
                </c:pt>
                <c:pt idx="708">
                  <c:v>5.4662414335100003E-2</c:v>
                </c:pt>
                <c:pt idx="709">
                  <c:v>5.3788795528700001E-2</c:v>
                </c:pt>
                <c:pt idx="710">
                  <c:v>5.2932054139799997E-2</c:v>
                </c:pt>
                <c:pt idx="711">
                  <c:v>5.2091828895199997E-2</c:v>
                </c:pt>
                <c:pt idx="712">
                  <c:v>5.1267764350600001E-2</c:v>
                </c:pt>
                <c:pt idx="713">
                  <c:v>5.0459507753600003E-2</c:v>
                </c:pt>
                <c:pt idx="714">
                  <c:v>4.9666724909299999E-2</c:v>
                </c:pt>
                <c:pt idx="715">
                  <c:v>4.88890887796E-2</c:v>
                </c:pt>
                <c:pt idx="716">
                  <c:v>4.8126276875599998E-2</c:v>
                </c:pt>
                <c:pt idx="717">
                  <c:v>4.7377963832799998E-2</c:v>
                </c:pt>
                <c:pt idx="718">
                  <c:v>4.6643833522200001E-2</c:v>
                </c:pt>
                <c:pt idx="719">
                  <c:v>4.59235860812E-2</c:v>
                </c:pt>
                <c:pt idx="720">
                  <c:v>4.5216930421499997E-2</c:v>
                </c:pt>
                <c:pt idx="721">
                  <c:v>4.4523575525100001E-2</c:v>
                </c:pt>
                <c:pt idx="722">
                  <c:v>4.3843240919599999E-2</c:v>
                </c:pt>
                <c:pt idx="723">
                  <c:v>4.3175636637300001E-2</c:v>
                </c:pt>
                <c:pt idx="724">
                  <c:v>4.2520493758800001E-2</c:v>
                </c:pt>
                <c:pt idx="725">
                  <c:v>4.1877557455999997E-2</c:v>
                </c:pt>
                <c:pt idx="726">
                  <c:v>4.1246569356800003E-2</c:v>
                </c:pt>
                <c:pt idx="727">
                  <c:v>4.0627272517100001E-2</c:v>
                </c:pt>
                <c:pt idx="728">
                  <c:v>4.0019414219499998E-2</c:v>
                </c:pt>
                <c:pt idx="729">
                  <c:v>3.94227558696E-2</c:v>
                </c:pt>
                <c:pt idx="730">
                  <c:v>3.8837071169499998E-2</c:v>
                </c:pt>
                <c:pt idx="731">
                  <c:v>3.8262118527800003E-2</c:v>
                </c:pt>
                <c:pt idx="732">
                  <c:v>3.7697677223900002E-2</c:v>
                </c:pt>
                <c:pt idx="733">
                  <c:v>3.7143529189199997E-2</c:v>
                </c:pt>
                <c:pt idx="734">
                  <c:v>3.6599453986099997E-2</c:v>
                </c:pt>
                <c:pt idx="735">
                  <c:v>3.60652403259E-2</c:v>
                </c:pt>
                <c:pt idx="736">
                  <c:v>3.5540685598199999E-2</c:v>
                </c:pt>
                <c:pt idx="737">
                  <c:v>3.5025589486300003E-2</c:v>
                </c:pt>
                <c:pt idx="738">
                  <c:v>3.4519754131699998E-2</c:v>
                </c:pt>
                <c:pt idx="739">
                  <c:v>3.4022984326600003E-2</c:v>
                </c:pt>
                <c:pt idx="740">
                  <c:v>3.3535097968399999E-2</c:v>
                </c:pt>
                <c:pt idx="741">
                  <c:v>3.3055910632899997E-2</c:v>
                </c:pt>
                <c:pt idx="742">
                  <c:v>3.2585238091499998E-2</c:v>
                </c:pt>
                <c:pt idx="743">
                  <c:v>3.21229043751E-2</c:v>
                </c:pt>
                <c:pt idx="744">
                  <c:v>3.1668744854299997E-2</c:v>
                </c:pt>
                <c:pt idx="745">
                  <c:v>3.1222589759799999E-2</c:v>
                </c:pt>
                <c:pt idx="746">
                  <c:v>3.0784273186100001E-2</c:v>
                </c:pt>
                <c:pt idx="747">
                  <c:v>3.0353642931499999E-2</c:v>
                </c:pt>
                <c:pt idx="748">
                  <c:v>2.9930541007199999E-2</c:v>
                </c:pt>
                <c:pt idx="749">
                  <c:v>2.9514807446400001E-2</c:v>
                </c:pt>
                <c:pt idx="750">
                  <c:v>2.9106293870300001E-2</c:v>
                </c:pt>
                <c:pt idx="751">
                  <c:v>2.87048600841E-2</c:v>
                </c:pt>
                <c:pt idx="752">
                  <c:v>2.83103550364E-2</c:v>
                </c:pt>
                <c:pt idx="753">
                  <c:v>2.7922639487200002E-2</c:v>
                </c:pt>
                <c:pt idx="754">
                  <c:v>2.7541580873000002E-2</c:v>
                </c:pt>
                <c:pt idx="755">
                  <c:v>2.71670487521E-2</c:v>
                </c:pt>
                <c:pt idx="756">
                  <c:v>2.6798913615599999E-2</c:v>
                </c:pt>
                <c:pt idx="757">
                  <c:v>2.6437049416700002E-2</c:v>
                </c:pt>
                <c:pt idx="758">
                  <c:v>2.60813236245E-2</c:v>
                </c:pt>
                <c:pt idx="759">
                  <c:v>2.5731610810599999E-2</c:v>
                </c:pt>
                <c:pt idx="760">
                  <c:v>2.5387799888600002E-2</c:v>
                </c:pt>
                <c:pt idx="761">
                  <c:v>2.50497666917E-2</c:v>
                </c:pt>
                <c:pt idx="762">
                  <c:v>2.471740239E-2</c:v>
                </c:pt>
                <c:pt idx="763">
                  <c:v>2.43905999962E-2</c:v>
                </c:pt>
                <c:pt idx="764">
                  <c:v>2.4069241517499999E-2</c:v>
                </c:pt>
                <c:pt idx="765">
                  <c:v>2.3753218167999999E-2</c:v>
                </c:pt>
                <c:pt idx="766">
                  <c:v>2.34424258793E-2</c:v>
                </c:pt>
                <c:pt idx="767">
                  <c:v>2.31367694215E-2</c:v>
                </c:pt>
                <c:pt idx="768">
                  <c:v>2.2836153515600002E-2</c:v>
                </c:pt>
                <c:pt idx="769">
                  <c:v>2.2540477447399999E-2</c:v>
                </c:pt>
                <c:pt idx="770">
                  <c:v>2.22496415139E-2</c:v>
                </c:pt>
                <c:pt idx="771">
                  <c:v>2.19635515036E-2</c:v>
                </c:pt>
                <c:pt idx="772">
                  <c:v>2.16821197548E-2</c:v>
                </c:pt>
                <c:pt idx="773">
                  <c:v>2.1405259775000001E-2</c:v>
                </c:pt>
                <c:pt idx="774">
                  <c:v>2.1132878681599999E-2</c:v>
                </c:pt>
                <c:pt idx="775">
                  <c:v>2.0864883731000001E-2</c:v>
                </c:pt>
                <c:pt idx="776">
                  <c:v>2.06011911874E-2</c:v>
                </c:pt>
                <c:pt idx="777">
                  <c:v>2.03417231692E-2</c:v>
                </c:pt>
                <c:pt idx="778">
                  <c:v>2.0086405507299999E-2</c:v>
                </c:pt>
                <c:pt idx="779">
                  <c:v>1.9835160122300001E-2</c:v>
                </c:pt>
                <c:pt idx="780">
                  <c:v>1.9587906185699999E-2</c:v>
                </c:pt>
                <c:pt idx="781">
                  <c:v>1.93445661146E-2</c:v>
                </c:pt>
                <c:pt idx="782">
                  <c:v>1.9105067605400001E-2</c:v>
                </c:pt>
                <c:pt idx="783">
                  <c:v>1.8869338704899999E-2</c:v>
                </c:pt>
                <c:pt idx="784">
                  <c:v>1.8637307072400001E-2</c:v>
                </c:pt>
                <c:pt idx="785">
                  <c:v>1.84089065868E-2</c:v>
                </c:pt>
                <c:pt idx="786">
                  <c:v>1.81840775206E-2</c:v>
                </c:pt>
                <c:pt idx="787">
                  <c:v>1.79627538547E-2</c:v>
                </c:pt>
                <c:pt idx="788">
                  <c:v>1.77448635789E-2</c:v>
                </c:pt>
                <c:pt idx="789">
                  <c:v>1.75303381938E-2</c:v>
                </c:pt>
                <c:pt idx="790">
                  <c:v>1.7319117496E-2</c:v>
                </c:pt>
                <c:pt idx="791">
                  <c:v>1.71111405667E-2</c:v>
                </c:pt>
                <c:pt idx="792">
                  <c:v>1.69063526827E-2</c:v>
                </c:pt>
                <c:pt idx="793">
                  <c:v>1.6704697301999999E-2</c:v>
                </c:pt>
                <c:pt idx="794">
                  <c:v>1.6506116062E-2</c:v>
                </c:pt>
                <c:pt idx="795">
                  <c:v>1.63105398604E-2</c:v>
                </c:pt>
                <c:pt idx="796">
                  <c:v>1.61179259346E-2</c:v>
                </c:pt>
                <c:pt idx="797">
                  <c:v>1.59282315216E-2</c:v>
                </c:pt>
                <c:pt idx="798">
                  <c:v>1.5741396405E-2</c:v>
                </c:pt>
                <c:pt idx="799">
                  <c:v>1.5557357940000001E-2</c:v>
                </c:pt>
                <c:pt idx="800">
                  <c:v>1.53760712205E-2</c:v>
                </c:pt>
                <c:pt idx="801">
                  <c:v>1.5197487215E-2</c:v>
                </c:pt>
                <c:pt idx="802">
                  <c:v>1.50215665847E-2</c:v>
                </c:pt>
                <c:pt idx="803">
                  <c:v>1.4848255692599999E-2</c:v>
                </c:pt>
                <c:pt idx="804">
                  <c:v>1.4677503022899999E-2</c:v>
                </c:pt>
                <c:pt idx="805">
                  <c:v>1.4509265465000001E-2</c:v>
                </c:pt>
                <c:pt idx="806">
                  <c:v>1.4343500351E-2</c:v>
                </c:pt>
                <c:pt idx="807">
                  <c:v>1.41801649695E-2</c:v>
                </c:pt>
                <c:pt idx="808">
                  <c:v>1.40192170963E-2</c:v>
                </c:pt>
                <c:pt idx="809">
                  <c:v>1.38606153151E-2</c:v>
                </c:pt>
                <c:pt idx="810">
                  <c:v>1.370432255E-2</c:v>
                </c:pt>
                <c:pt idx="811">
                  <c:v>1.35502869381E-2</c:v>
                </c:pt>
                <c:pt idx="812">
                  <c:v>1.33984711454E-2</c:v>
                </c:pt>
                <c:pt idx="813">
                  <c:v>1.3248840415100001E-2</c:v>
                </c:pt>
                <c:pt idx="814">
                  <c:v>1.31013600686E-2</c:v>
                </c:pt>
                <c:pt idx="815">
                  <c:v>1.29559888187E-2</c:v>
                </c:pt>
                <c:pt idx="816">
                  <c:v>1.28126906523E-2</c:v>
                </c:pt>
                <c:pt idx="817">
                  <c:v>1.2671436974499999E-2</c:v>
                </c:pt>
                <c:pt idx="818">
                  <c:v>1.25321922787E-2</c:v>
                </c:pt>
                <c:pt idx="819">
                  <c:v>1.23949166901E-2</c:v>
                </c:pt>
                <c:pt idx="820">
                  <c:v>1.2259574593899999E-2</c:v>
                </c:pt>
                <c:pt idx="821">
                  <c:v>1.2126131821100001E-2</c:v>
                </c:pt>
                <c:pt idx="822">
                  <c:v>1.1994555082200001E-2</c:v>
                </c:pt>
                <c:pt idx="823">
                  <c:v>1.1864816976499999E-2</c:v>
                </c:pt>
                <c:pt idx="824">
                  <c:v>1.1736890774300001E-2</c:v>
                </c:pt>
                <c:pt idx="825">
                  <c:v>1.16107449074E-2</c:v>
                </c:pt>
                <c:pt idx="826">
                  <c:v>1.14863550586E-2</c:v>
                </c:pt>
                <c:pt idx="827">
                  <c:v>1.13636888764E-2</c:v>
                </c:pt>
                <c:pt idx="828">
                  <c:v>1.12427064252E-2</c:v>
                </c:pt>
                <c:pt idx="829">
                  <c:v>1.11233795671E-2</c:v>
                </c:pt>
                <c:pt idx="830">
                  <c:v>1.10056831144E-2</c:v>
                </c:pt>
                <c:pt idx="831">
                  <c:v>1.0889593021299999E-2</c:v>
                </c:pt>
                <c:pt idx="832">
                  <c:v>1.0775083310200001E-2</c:v>
                </c:pt>
                <c:pt idx="833">
                  <c:v>1.06621293582E-2</c:v>
                </c:pt>
                <c:pt idx="834">
                  <c:v>1.05507077186E-2</c:v>
                </c:pt>
                <c:pt idx="835">
                  <c:v>1.04407906569E-2</c:v>
                </c:pt>
                <c:pt idx="836">
                  <c:v>1.03323534328E-2</c:v>
                </c:pt>
                <c:pt idx="837">
                  <c:v>1.0225374187199999E-2</c:v>
                </c:pt>
                <c:pt idx="838">
                  <c:v>1.0119827436500001E-2</c:v>
                </c:pt>
                <c:pt idx="839">
                  <c:v>1.00156871812E-2</c:v>
                </c:pt>
                <c:pt idx="840">
                  <c:v>9.9129290422199992E-3</c:v>
                </c:pt>
                <c:pt idx="841">
                  <c:v>9.8115321856300005E-3</c:v>
                </c:pt>
                <c:pt idx="842">
                  <c:v>9.7114835679499995E-3</c:v>
                </c:pt>
                <c:pt idx="843">
                  <c:v>9.6127625901700001E-3</c:v>
                </c:pt>
                <c:pt idx="844">
                  <c:v>9.5153450549799994E-3</c:v>
                </c:pt>
                <c:pt idx="845">
                  <c:v>9.4192050296999993E-3</c:v>
                </c:pt>
                <c:pt idx="846">
                  <c:v>9.3243237425699992E-3</c:v>
                </c:pt>
                <c:pt idx="847">
                  <c:v>9.2306818687100008E-3</c:v>
                </c:pt>
                <c:pt idx="848">
                  <c:v>9.1382565915200005E-3</c:v>
                </c:pt>
                <c:pt idx="849">
                  <c:v>9.0470301003899994E-3</c:v>
                </c:pt>
                <c:pt idx="850">
                  <c:v>8.9569850545000006E-3</c:v>
                </c:pt>
                <c:pt idx="851">
                  <c:v>8.8681045684700002E-3</c:v>
                </c:pt>
                <c:pt idx="852">
                  <c:v>8.7803690739500003E-3</c:v>
                </c:pt>
                <c:pt idx="853">
                  <c:v>8.6937631652600003E-3</c:v>
                </c:pt>
                <c:pt idx="854">
                  <c:v>8.6082681533999998E-3</c:v>
                </c:pt>
                <c:pt idx="855">
                  <c:v>8.5238586677900009E-3</c:v>
                </c:pt>
                <c:pt idx="856">
                  <c:v>8.4405173927099997E-3</c:v>
                </c:pt>
                <c:pt idx="857">
                  <c:v>8.3582294173100008E-3</c:v>
                </c:pt>
                <c:pt idx="858">
                  <c:v>8.2769836545299996E-3</c:v>
                </c:pt>
                <c:pt idx="859">
                  <c:v>8.1967664031299993E-3</c:v>
                </c:pt>
                <c:pt idx="860">
                  <c:v>8.1175584754700006E-3</c:v>
                </c:pt>
                <c:pt idx="861">
                  <c:v>8.0393425203799992E-3</c:v>
                </c:pt>
                <c:pt idx="862">
                  <c:v>7.9621022488800004E-3</c:v>
                </c:pt>
                <c:pt idx="863">
                  <c:v>7.8858251096100007E-3</c:v>
                </c:pt>
                <c:pt idx="864">
                  <c:v>7.8105007526699998E-3</c:v>
                </c:pt>
                <c:pt idx="865">
                  <c:v>7.7361136167500002E-3</c:v>
                </c:pt>
                <c:pt idx="866">
                  <c:v>7.6626473183400001E-3</c:v>
                </c:pt>
                <c:pt idx="867">
                  <c:v>7.5900876008700002E-3</c:v>
                </c:pt>
                <c:pt idx="868">
                  <c:v>7.5184223802299997E-3</c:v>
                </c:pt>
                <c:pt idx="869">
                  <c:v>7.4476375505200003E-3</c:v>
                </c:pt>
                <c:pt idx="870">
                  <c:v>7.37772076132E-3</c:v>
                </c:pt>
                <c:pt idx="871">
                  <c:v>7.3086604306499998E-3</c:v>
                </c:pt>
                <c:pt idx="872">
                  <c:v>7.2404387605700003E-3</c:v>
                </c:pt>
                <c:pt idx="873">
                  <c:v>7.1730412063699999E-3</c:v>
                </c:pt>
                <c:pt idx="874">
                  <c:v>7.1064600121999999E-3</c:v>
                </c:pt>
                <c:pt idx="875">
                  <c:v>7.04068217575E-3</c:v>
                </c:pt>
                <c:pt idx="876">
                  <c:v>6.9756967620399997E-3</c:v>
                </c:pt>
                <c:pt idx="877">
                  <c:v>6.9114955835699998E-3</c:v>
                </c:pt>
                <c:pt idx="878">
                  <c:v>6.8480668667099997E-3</c:v>
                </c:pt>
                <c:pt idx="879">
                  <c:v>6.7853979436700001E-3</c:v>
                </c:pt>
                <c:pt idx="880">
                  <c:v>6.7234743770700003E-3</c:v>
                </c:pt>
                <c:pt idx="881">
                  <c:v>6.6622864913600003E-3</c:v>
                </c:pt>
                <c:pt idx="882">
                  <c:v>6.6018228458100004E-3</c:v>
                </c:pt>
                <c:pt idx="883">
                  <c:v>6.5420732868699998E-3</c:v>
                </c:pt>
                <c:pt idx="884">
                  <c:v>6.4830290262900001E-3</c:v>
                </c:pt>
                <c:pt idx="885">
                  <c:v>6.4246788039699996E-3</c:v>
                </c:pt>
                <c:pt idx="886">
                  <c:v>6.36701155907E-3</c:v>
                </c:pt>
                <c:pt idx="887">
                  <c:v>6.3100188683500001E-3</c:v>
                </c:pt>
                <c:pt idx="888">
                  <c:v>6.25369310325E-3</c:v>
                </c:pt>
                <c:pt idx="889">
                  <c:v>6.1980251284699996E-3</c:v>
                </c:pt>
                <c:pt idx="890">
                  <c:v>6.1430014272399998E-3</c:v>
                </c:pt>
                <c:pt idx="891">
                  <c:v>6.0886142592199996E-3</c:v>
                </c:pt>
                <c:pt idx="892">
                  <c:v>6.0348540098100001E-3</c:v>
                </c:pt>
                <c:pt idx="893">
                  <c:v>5.98171680791E-3</c:v>
                </c:pt>
                <c:pt idx="894">
                  <c:v>5.9291955830099996E-3</c:v>
                </c:pt>
                <c:pt idx="895">
                  <c:v>5.8772744127099999E-3</c:v>
                </c:pt>
                <c:pt idx="896">
                  <c:v>5.8259411492700003E-3</c:v>
                </c:pt>
                <c:pt idx="897">
                  <c:v>5.7751947707399996E-3</c:v>
                </c:pt>
                <c:pt idx="898">
                  <c:v>5.7250289106099998E-3</c:v>
                </c:pt>
                <c:pt idx="899">
                  <c:v>5.67543193407E-3</c:v>
                </c:pt>
                <c:pt idx="900">
                  <c:v>5.62639660892E-3</c:v>
                </c:pt>
                <c:pt idx="901">
                  <c:v>5.5779140502699998E-3</c:v>
                </c:pt>
                <c:pt idx="902">
                  <c:v>5.5299739415300003E-3</c:v>
                </c:pt>
                <c:pt idx="903">
                  <c:v>5.48257175283E-3</c:v>
                </c:pt>
                <c:pt idx="904">
                  <c:v>5.4357050019700004E-3</c:v>
                </c:pt>
                <c:pt idx="905">
                  <c:v>5.3893643147400003E-3</c:v>
                </c:pt>
                <c:pt idx="906">
                  <c:v>5.34353399784E-3</c:v>
                </c:pt>
                <c:pt idx="907">
                  <c:v>5.2982132219600003E-3</c:v>
                </c:pt>
                <c:pt idx="908">
                  <c:v>5.25339765051E-3</c:v>
                </c:pt>
                <c:pt idx="909">
                  <c:v>5.2090790794700002E-3</c:v>
                </c:pt>
                <c:pt idx="910">
                  <c:v>5.1652492264100004E-3</c:v>
                </c:pt>
                <c:pt idx="911">
                  <c:v>5.1219018245500002E-3</c:v>
                </c:pt>
                <c:pt idx="912">
                  <c:v>5.0790301547500001E-3</c:v>
                </c:pt>
                <c:pt idx="913">
                  <c:v>5.0366257743400004E-3</c:v>
                </c:pt>
                <c:pt idx="914">
                  <c:v>4.99468365552E-3</c:v>
                </c:pt>
                <c:pt idx="915">
                  <c:v>4.9532005264399997E-3</c:v>
                </c:pt>
                <c:pt idx="916">
                  <c:v>4.9121700869200003E-3</c:v>
                </c:pt>
                <c:pt idx="917">
                  <c:v>4.8715847622900002E-3</c:v>
                </c:pt>
                <c:pt idx="918">
                  <c:v>4.8314377465599996E-3</c:v>
                </c:pt>
                <c:pt idx="919">
                  <c:v>4.7917218463900003E-3</c:v>
                </c:pt>
                <c:pt idx="920">
                  <c:v>4.75242966371E-3</c:v>
                </c:pt>
                <c:pt idx="921">
                  <c:v>4.7135591761199996E-3</c:v>
                </c:pt>
                <c:pt idx="922">
                  <c:v>4.6751062690100001E-3</c:v>
                </c:pt>
                <c:pt idx="923">
                  <c:v>4.6370641937199999E-3</c:v>
                </c:pt>
                <c:pt idx="924">
                  <c:v>4.5994289410199998E-3</c:v>
                </c:pt>
                <c:pt idx="925">
                  <c:v>4.5621961482199998E-3</c:v>
                </c:pt>
                <c:pt idx="926">
                  <c:v>4.5253585355899996E-3</c:v>
                </c:pt>
                <c:pt idx="927">
                  <c:v>4.4889094594700004E-3</c:v>
                </c:pt>
                <c:pt idx="928">
                  <c:v>4.4528464062700002E-3</c:v>
                </c:pt>
                <c:pt idx="929">
                  <c:v>4.4171634428899998E-3</c:v>
                </c:pt>
                <c:pt idx="930">
                  <c:v>4.3818581254E-3</c:v>
                </c:pt>
                <c:pt idx="931">
                  <c:v>4.3469235283E-3</c:v>
                </c:pt>
                <c:pt idx="932">
                  <c:v>4.3123506694299997E-3</c:v>
                </c:pt>
                <c:pt idx="933">
                  <c:v>4.2781384210100002E-3</c:v>
                </c:pt>
                <c:pt idx="934">
                  <c:v>4.24428251502E-3</c:v>
                </c:pt>
                <c:pt idx="935">
                  <c:v>4.2107752984800002E-3</c:v>
                </c:pt>
                <c:pt idx="936">
                  <c:v>4.1776148466099996E-3</c:v>
                </c:pt>
                <c:pt idx="937">
                  <c:v>4.1447970074699999E-3</c:v>
                </c:pt>
                <c:pt idx="938">
                  <c:v>4.1123161952899999E-3</c:v>
                </c:pt>
                <c:pt idx="939">
                  <c:v>4.0801705904700003E-3</c:v>
                </c:pt>
                <c:pt idx="940">
                  <c:v>4.0483551767000001E-3</c:v>
                </c:pt>
                <c:pt idx="941">
                  <c:v>4.0168630099999998E-3</c:v>
                </c:pt>
                <c:pt idx="942">
                  <c:v>3.9856904359599999E-3</c:v>
                </c:pt>
                <c:pt idx="943">
                  <c:v>3.9548363247400003E-3</c:v>
                </c:pt>
                <c:pt idx="944">
                  <c:v>3.9242979213300003E-3</c:v>
                </c:pt>
                <c:pt idx="945">
                  <c:v>3.8940690894799998E-3</c:v>
                </c:pt>
                <c:pt idx="946">
                  <c:v>3.86414777391E-3</c:v>
                </c:pt>
                <c:pt idx="947">
                  <c:v>3.8345287672400001E-3</c:v>
                </c:pt>
                <c:pt idx="948">
                  <c:v>3.8052055525400002E-3</c:v>
                </c:pt>
                <c:pt idx="949">
                  <c:v>3.7761766572000002E-3</c:v>
                </c:pt>
                <c:pt idx="950">
                  <c:v>3.74743846337E-3</c:v>
                </c:pt>
                <c:pt idx="951">
                  <c:v>3.71898619215E-3</c:v>
                </c:pt>
                <c:pt idx="952">
                  <c:v>3.69081522821E-3</c:v>
                </c:pt>
                <c:pt idx="953">
                  <c:v>3.66292093901E-3</c:v>
                </c:pt>
                <c:pt idx="954">
                  <c:v>3.6353047250699999E-3</c:v>
                </c:pt>
                <c:pt idx="955">
                  <c:v>3.6079629285399998E-3</c:v>
                </c:pt>
                <c:pt idx="956">
                  <c:v>3.5808899732299999E-3</c:v>
                </c:pt>
                <c:pt idx="957">
                  <c:v>3.55408544717E-3</c:v>
                </c:pt>
                <c:pt idx="958">
                  <c:v>3.5275474971899999E-3</c:v>
                </c:pt>
                <c:pt idx="959">
                  <c:v>3.50127154448E-3</c:v>
                </c:pt>
                <c:pt idx="960">
                  <c:v>3.4752523593399999E-3</c:v>
                </c:pt>
                <c:pt idx="961">
                  <c:v>3.4494897334900001E-3</c:v>
                </c:pt>
                <c:pt idx="962">
                  <c:v>3.42397771991E-3</c:v>
                </c:pt>
                <c:pt idx="963">
                  <c:v>3.3987145464299999E-3</c:v>
                </c:pt>
                <c:pt idx="964">
                  <c:v>3.3736933297600002E-3</c:v>
                </c:pt>
                <c:pt idx="965">
                  <c:v>3.3489149869199999E-3</c:v>
                </c:pt>
                <c:pt idx="966">
                  <c:v>3.3243772617099999E-3</c:v>
                </c:pt>
                <c:pt idx="967">
                  <c:v>3.3000736132099999E-3</c:v>
                </c:pt>
                <c:pt idx="968">
                  <c:v>3.2760008676100002E-3</c:v>
                </c:pt>
                <c:pt idx="969">
                  <c:v>3.2521579295699998E-3</c:v>
                </c:pt>
                <c:pt idx="970">
                  <c:v>3.2285419940900001E-3</c:v>
                </c:pt>
                <c:pt idx="971">
                  <c:v>3.2051527926200002E-3</c:v>
                </c:pt>
                <c:pt idx="972">
                  <c:v>3.1819868845700001E-3</c:v>
                </c:pt>
                <c:pt idx="973">
                  <c:v>3.15904130619E-3</c:v>
                </c:pt>
                <c:pt idx="974">
                  <c:v>3.1363140604299998E-3</c:v>
                </c:pt>
                <c:pt idx="975">
                  <c:v>3.11380268849E-3</c:v>
                </c:pt>
                <c:pt idx="976">
                  <c:v>3.0915045308900001E-3</c:v>
                </c:pt>
                <c:pt idx="977">
                  <c:v>3.0694159901999999E-3</c:v>
                </c:pt>
                <c:pt idx="978">
                  <c:v>3.0475337593100001E-3</c:v>
                </c:pt>
                <c:pt idx="979">
                  <c:v>3.0258582704600001E-3</c:v>
                </c:pt>
                <c:pt idx="980">
                  <c:v>3.00438492416E-3</c:v>
                </c:pt>
                <c:pt idx="981">
                  <c:v>2.9831141234599999E-3</c:v>
                </c:pt>
                <c:pt idx="982">
                  <c:v>2.96204560494E-3</c:v>
                </c:pt>
                <c:pt idx="983">
                  <c:v>2.9411707195199999E-3</c:v>
                </c:pt>
                <c:pt idx="984">
                  <c:v>2.9204823517500001E-3</c:v>
                </c:pt>
                <c:pt idx="985">
                  <c:v>2.8999867003900001E-3</c:v>
                </c:pt>
                <c:pt idx="986">
                  <c:v>2.8796825819599999E-3</c:v>
                </c:pt>
                <c:pt idx="987">
                  <c:v>2.8595621005399999E-3</c:v>
                </c:pt>
                <c:pt idx="988">
                  <c:v>2.8396241527E-3</c:v>
                </c:pt>
                <c:pt idx="989">
                  <c:v>2.8198704259200002E-3</c:v>
                </c:pt>
                <c:pt idx="990">
                  <c:v>2.8002984645700002E-3</c:v>
                </c:pt>
                <c:pt idx="991">
                  <c:v>2.7809041362499998E-3</c:v>
                </c:pt>
                <c:pt idx="992">
                  <c:v>2.7616865211799999E-3</c:v>
                </c:pt>
                <c:pt idx="993">
                  <c:v>2.7426464904500001E-3</c:v>
                </c:pt>
                <c:pt idx="994">
                  <c:v>2.7237815801499999E-3</c:v>
                </c:pt>
                <c:pt idx="995">
                  <c:v>2.7050897584300002E-3</c:v>
                </c:pt>
                <c:pt idx="996">
                  <c:v>2.6865668873600002E-3</c:v>
                </c:pt>
                <c:pt idx="997">
                  <c:v>2.6682110367299999E-3</c:v>
                </c:pt>
                <c:pt idx="998">
                  <c:v>2.6500194309900002E-3</c:v>
                </c:pt>
                <c:pt idx="999">
                  <c:v>2.6319899585199999E-3</c:v>
                </c:pt>
                <c:pt idx="1000">
                  <c:v>2.6141215143199998E-3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88E-4065-80CA-E5FB0100E3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Q235极锥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Sheet1!$A$2:$A$1002</c:f>
              <c:numCache>
                <c:formatCode>General</c:formatCode>
                <c:ptCount val="1001"/>
                <c:pt idx="0">
                  <c:v>-1500</c:v>
                </c:pt>
                <c:pt idx="1">
                  <c:v>-1497</c:v>
                </c:pt>
                <c:pt idx="2">
                  <c:v>-1494</c:v>
                </c:pt>
                <c:pt idx="3">
                  <c:v>-1491</c:v>
                </c:pt>
                <c:pt idx="4">
                  <c:v>-1488</c:v>
                </c:pt>
                <c:pt idx="5">
                  <c:v>-1485</c:v>
                </c:pt>
                <c:pt idx="6">
                  <c:v>-1482</c:v>
                </c:pt>
                <c:pt idx="7">
                  <c:v>-1479</c:v>
                </c:pt>
                <c:pt idx="8">
                  <c:v>-1476</c:v>
                </c:pt>
                <c:pt idx="9">
                  <c:v>-1473</c:v>
                </c:pt>
                <c:pt idx="10">
                  <c:v>-1470</c:v>
                </c:pt>
                <c:pt idx="11">
                  <c:v>-1467</c:v>
                </c:pt>
                <c:pt idx="12">
                  <c:v>-1464</c:v>
                </c:pt>
                <c:pt idx="13">
                  <c:v>-1461</c:v>
                </c:pt>
                <c:pt idx="14">
                  <c:v>-1458</c:v>
                </c:pt>
                <c:pt idx="15">
                  <c:v>-1455</c:v>
                </c:pt>
                <c:pt idx="16">
                  <c:v>-1452</c:v>
                </c:pt>
                <c:pt idx="17">
                  <c:v>-1449</c:v>
                </c:pt>
                <c:pt idx="18">
                  <c:v>-1446</c:v>
                </c:pt>
                <c:pt idx="19">
                  <c:v>-1443</c:v>
                </c:pt>
                <c:pt idx="20">
                  <c:v>-1440</c:v>
                </c:pt>
                <c:pt idx="21">
                  <c:v>-1437</c:v>
                </c:pt>
                <c:pt idx="22">
                  <c:v>-1434</c:v>
                </c:pt>
                <c:pt idx="23">
                  <c:v>-1431</c:v>
                </c:pt>
                <c:pt idx="24">
                  <c:v>-1428</c:v>
                </c:pt>
                <c:pt idx="25">
                  <c:v>-1425</c:v>
                </c:pt>
                <c:pt idx="26">
                  <c:v>-1422</c:v>
                </c:pt>
                <c:pt idx="27">
                  <c:v>-1419</c:v>
                </c:pt>
                <c:pt idx="28">
                  <c:v>-1416</c:v>
                </c:pt>
                <c:pt idx="29">
                  <c:v>-1413</c:v>
                </c:pt>
                <c:pt idx="30">
                  <c:v>-1410</c:v>
                </c:pt>
                <c:pt idx="31">
                  <c:v>-1407</c:v>
                </c:pt>
                <c:pt idx="32">
                  <c:v>-1404</c:v>
                </c:pt>
                <c:pt idx="33">
                  <c:v>-1401</c:v>
                </c:pt>
                <c:pt idx="34">
                  <c:v>-1398</c:v>
                </c:pt>
                <c:pt idx="35">
                  <c:v>-1395</c:v>
                </c:pt>
                <c:pt idx="36">
                  <c:v>-1392</c:v>
                </c:pt>
                <c:pt idx="37">
                  <c:v>-1389</c:v>
                </c:pt>
                <c:pt idx="38">
                  <c:v>-1386</c:v>
                </c:pt>
                <c:pt idx="39">
                  <c:v>-1383</c:v>
                </c:pt>
                <c:pt idx="40">
                  <c:v>-1380</c:v>
                </c:pt>
                <c:pt idx="41">
                  <c:v>-1377</c:v>
                </c:pt>
                <c:pt idx="42">
                  <c:v>-1374</c:v>
                </c:pt>
                <c:pt idx="43">
                  <c:v>-1371</c:v>
                </c:pt>
                <c:pt idx="44">
                  <c:v>-1368</c:v>
                </c:pt>
                <c:pt idx="45">
                  <c:v>-1365</c:v>
                </c:pt>
                <c:pt idx="46">
                  <c:v>-1362</c:v>
                </c:pt>
                <c:pt idx="47">
                  <c:v>-1359</c:v>
                </c:pt>
                <c:pt idx="48">
                  <c:v>-1356</c:v>
                </c:pt>
                <c:pt idx="49">
                  <c:v>-1353</c:v>
                </c:pt>
                <c:pt idx="50">
                  <c:v>-1350</c:v>
                </c:pt>
                <c:pt idx="51">
                  <c:v>-1347</c:v>
                </c:pt>
                <c:pt idx="52">
                  <c:v>-1344</c:v>
                </c:pt>
                <c:pt idx="53">
                  <c:v>-1341</c:v>
                </c:pt>
                <c:pt idx="54">
                  <c:v>-1338</c:v>
                </c:pt>
                <c:pt idx="55">
                  <c:v>-1335</c:v>
                </c:pt>
                <c:pt idx="56">
                  <c:v>-1332</c:v>
                </c:pt>
                <c:pt idx="57">
                  <c:v>-1329</c:v>
                </c:pt>
                <c:pt idx="58">
                  <c:v>-1326</c:v>
                </c:pt>
                <c:pt idx="59">
                  <c:v>-1323</c:v>
                </c:pt>
                <c:pt idx="60">
                  <c:v>-1320</c:v>
                </c:pt>
                <c:pt idx="61">
                  <c:v>-1317</c:v>
                </c:pt>
                <c:pt idx="62">
                  <c:v>-1314</c:v>
                </c:pt>
                <c:pt idx="63">
                  <c:v>-1311</c:v>
                </c:pt>
                <c:pt idx="64">
                  <c:v>-1308</c:v>
                </c:pt>
                <c:pt idx="65">
                  <c:v>-1305</c:v>
                </c:pt>
                <c:pt idx="66">
                  <c:v>-1302</c:v>
                </c:pt>
                <c:pt idx="67">
                  <c:v>-1299</c:v>
                </c:pt>
                <c:pt idx="68">
                  <c:v>-1296</c:v>
                </c:pt>
                <c:pt idx="69">
                  <c:v>-1293</c:v>
                </c:pt>
                <c:pt idx="70">
                  <c:v>-1290</c:v>
                </c:pt>
                <c:pt idx="71">
                  <c:v>-1287</c:v>
                </c:pt>
                <c:pt idx="72">
                  <c:v>-1284</c:v>
                </c:pt>
                <c:pt idx="73">
                  <c:v>-1281</c:v>
                </c:pt>
                <c:pt idx="74">
                  <c:v>-1278</c:v>
                </c:pt>
                <c:pt idx="75">
                  <c:v>-1275</c:v>
                </c:pt>
                <c:pt idx="76">
                  <c:v>-1272</c:v>
                </c:pt>
                <c:pt idx="77">
                  <c:v>-1269</c:v>
                </c:pt>
                <c:pt idx="78">
                  <c:v>-1266</c:v>
                </c:pt>
                <c:pt idx="79">
                  <c:v>-1263</c:v>
                </c:pt>
                <c:pt idx="80">
                  <c:v>-1260</c:v>
                </c:pt>
                <c:pt idx="81">
                  <c:v>-1257</c:v>
                </c:pt>
                <c:pt idx="82">
                  <c:v>-1254</c:v>
                </c:pt>
                <c:pt idx="83">
                  <c:v>-1251</c:v>
                </c:pt>
                <c:pt idx="84">
                  <c:v>-1248</c:v>
                </c:pt>
                <c:pt idx="85">
                  <c:v>-1245</c:v>
                </c:pt>
                <c:pt idx="86">
                  <c:v>-1242</c:v>
                </c:pt>
                <c:pt idx="87">
                  <c:v>-1239</c:v>
                </c:pt>
                <c:pt idx="88">
                  <c:v>-1236</c:v>
                </c:pt>
                <c:pt idx="89">
                  <c:v>-1233</c:v>
                </c:pt>
                <c:pt idx="90">
                  <c:v>-1230</c:v>
                </c:pt>
                <c:pt idx="91">
                  <c:v>-1227</c:v>
                </c:pt>
                <c:pt idx="92">
                  <c:v>-1224</c:v>
                </c:pt>
                <c:pt idx="93">
                  <c:v>-1221</c:v>
                </c:pt>
                <c:pt idx="94">
                  <c:v>-1218</c:v>
                </c:pt>
                <c:pt idx="95">
                  <c:v>-1215</c:v>
                </c:pt>
                <c:pt idx="96">
                  <c:v>-1212</c:v>
                </c:pt>
                <c:pt idx="97">
                  <c:v>-1209</c:v>
                </c:pt>
                <c:pt idx="98">
                  <c:v>-1206</c:v>
                </c:pt>
                <c:pt idx="99">
                  <c:v>-1203</c:v>
                </c:pt>
                <c:pt idx="100">
                  <c:v>-1200</c:v>
                </c:pt>
                <c:pt idx="101">
                  <c:v>-1197</c:v>
                </c:pt>
                <c:pt idx="102">
                  <c:v>-1194</c:v>
                </c:pt>
                <c:pt idx="103">
                  <c:v>-1191</c:v>
                </c:pt>
                <c:pt idx="104">
                  <c:v>-1188</c:v>
                </c:pt>
                <c:pt idx="105">
                  <c:v>-1185</c:v>
                </c:pt>
                <c:pt idx="106">
                  <c:v>-1182</c:v>
                </c:pt>
                <c:pt idx="107">
                  <c:v>-1179</c:v>
                </c:pt>
                <c:pt idx="108">
                  <c:v>-1176</c:v>
                </c:pt>
                <c:pt idx="109">
                  <c:v>-1173</c:v>
                </c:pt>
                <c:pt idx="110">
                  <c:v>-1170</c:v>
                </c:pt>
                <c:pt idx="111">
                  <c:v>-1167</c:v>
                </c:pt>
                <c:pt idx="112">
                  <c:v>-1164</c:v>
                </c:pt>
                <c:pt idx="113">
                  <c:v>-1161</c:v>
                </c:pt>
                <c:pt idx="114">
                  <c:v>-1158</c:v>
                </c:pt>
                <c:pt idx="115">
                  <c:v>-1155</c:v>
                </c:pt>
                <c:pt idx="116">
                  <c:v>-1152</c:v>
                </c:pt>
                <c:pt idx="117">
                  <c:v>-1149</c:v>
                </c:pt>
                <c:pt idx="118">
                  <c:v>-1146</c:v>
                </c:pt>
                <c:pt idx="119">
                  <c:v>-1143</c:v>
                </c:pt>
                <c:pt idx="120">
                  <c:v>-1140</c:v>
                </c:pt>
                <c:pt idx="121">
                  <c:v>-1137</c:v>
                </c:pt>
                <c:pt idx="122">
                  <c:v>-1134</c:v>
                </c:pt>
                <c:pt idx="123">
                  <c:v>-1131</c:v>
                </c:pt>
                <c:pt idx="124">
                  <c:v>-1128</c:v>
                </c:pt>
                <c:pt idx="125">
                  <c:v>-1125</c:v>
                </c:pt>
                <c:pt idx="126">
                  <c:v>-1122</c:v>
                </c:pt>
                <c:pt idx="127">
                  <c:v>-1119</c:v>
                </c:pt>
                <c:pt idx="128">
                  <c:v>-1116</c:v>
                </c:pt>
                <c:pt idx="129">
                  <c:v>-1113</c:v>
                </c:pt>
                <c:pt idx="130">
                  <c:v>-1110</c:v>
                </c:pt>
                <c:pt idx="131">
                  <c:v>-1107</c:v>
                </c:pt>
                <c:pt idx="132">
                  <c:v>-1104</c:v>
                </c:pt>
                <c:pt idx="133">
                  <c:v>-1101</c:v>
                </c:pt>
                <c:pt idx="134">
                  <c:v>-1098</c:v>
                </c:pt>
                <c:pt idx="135">
                  <c:v>-1095</c:v>
                </c:pt>
                <c:pt idx="136">
                  <c:v>-1092</c:v>
                </c:pt>
                <c:pt idx="137">
                  <c:v>-1089</c:v>
                </c:pt>
                <c:pt idx="138">
                  <c:v>-1086</c:v>
                </c:pt>
                <c:pt idx="139">
                  <c:v>-1083</c:v>
                </c:pt>
                <c:pt idx="140">
                  <c:v>-1080</c:v>
                </c:pt>
                <c:pt idx="141">
                  <c:v>-1077</c:v>
                </c:pt>
                <c:pt idx="142">
                  <c:v>-1074</c:v>
                </c:pt>
                <c:pt idx="143">
                  <c:v>-1071</c:v>
                </c:pt>
                <c:pt idx="144">
                  <c:v>-1068</c:v>
                </c:pt>
                <c:pt idx="145">
                  <c:v>-1065</c:v>
                </c:pt>
                <c:pt idx="146">
                  <c:v>-1062</c:v>
                </c:pt>
                <c:pt idx="147">
                  <c:v>-1059</c:v>
                </c:pt>
                <c:pt idx="148">
                  <c:v>-1056</c:v>
                </c:pt>
                <c:pt idx="149">
                  <c:v>-1053</c:v>
                </c:pt>
                <c:pt idx="150">
                  <c:v>-1050</c:v>
                </c:pt>
                <c:pt idx="151">
                  <c:v>-1047</c:v>
                </c:pt>
                <c:pt idx="152">
                  <c:v>-1044</c:v>
                </c:pt>
                <c:pt idx="153">
                  <c:v>-1041</c:v>
                </c:pt>
                <c:pt idx="154">
                  <c:v>-1038</c:v>
                </c:pt>
                <c:pt idx="155">
                  <c:v>-1035</c:v>
                </c:pt>
                <c:pt idx="156">
                  <c:v>-1032</c:v>
                </c:pt>
                <c:pt idx="157">
                  <c:v>-1029</c:v>
                </c:pt>
                <c:pt idx="158">
                  <c:v>-1026</c:v>
                </c:pt>
                <c:pt idx="159">
                  <c:v>-1023</c:v>
                </c:pt>
                <c:pt idx="160">
                  <c:v>-1020</c:v>
                </c:pt>
                <c:pt idx="161">
                  <c:v>-1017</c:v>
                </c:pt>
                <c:pt idx="162">
                  <c:v>-1014</c:v>
                </c:pt>
                <c:pt idx="163">
                  <c:v>-1011</c:v>
                </c:pt>
                <c:pt idx="164">
                  <c:v>-1008</c:v>
                </c:pt>
                <c:pt idx="165">
                  <c:v>-1005</c:v>
                </c:pt>
                <c:pt idx="166">
                  <c:v>-1002</c:v>
                </c:pt>
                <c:pt idx="167">
                  <c:v>-999</c:v>
                </c:pt>
                <c:pt idx="168">
                  <c:v>-996</c:v>
                </c:pt>
                <c:pt idx="169">
                  <c:v>-993</c:v>
                </c:pt>
                <c:pt idx="170">
                  <c:v>-990</c:v>
                </c:pt>
                <c:pt idx="171">
                  <c:v>-987</c:v>
                </c:pt>
                <c:pt idx="172">
                  <c:v>-984</c:v>
                </c:pt>
                <c:pt idx="173">
                  <c:v>-981</c:v>
                </c:pt>
                <c:pt idx="174">
                  <c:v>-978</c:v>
                </c:pt>
                <c:pt idx="175">
                  <c:v>-975</c:v>
                </c:pt>
                <c:pt idx="176">
                  <c:v>-972</c:v>
                </c:pt>
                <c:pt idx="177">
                  <c:v>-969</c:v>
                </c:pt>
                <c:pt idx="178">
                  <c:v>-966</c:v>
                </c:pt>
                <c:pt idx="179">
                  <c:v>-963</c:v>
                </c:pt>
                <c:pt idx="180">
                  <c:v>-960</c:v>
                </c:pt>
                <c:pt idx="181">
                  <c:v>-957</c:v>
                </c:pt>
                <c:pt idx="182">
                  <c:v>-954</c:v>
                </c:pt>
                <c:pt idx="183">
                  <c:v>-951</c:v>
                </c:pt>
                <c:pt idx="184">
                  <c:v>-948</c:v>
                </c:pt>
                <c:pt idx="185">
                  <c:v>-945</c:v>
                </c:pt>
                <c:pt idx="186">
                  <c:v>-942</c:v>
                </c:pt>
                <c:pt idx="187">
                  <c:v>-939</c:v>
                </c:pt>
                <c:pt idx="188">
                  <c:v>-936</c:v>
                </c:pt>
                <c:pt idx="189">
                  <c:v>-933</c:v>
                </c:pt>
                <c:pt idx="190">
                  <c:v>-930</c:v>
                </c:pt>
                <c:pt idx="191">
                  <c:v>-927</c:v>
                </c:pt>
                <c:pt idx="192">
                  <c:v>-924</c:v>
                </c:pt>
                <c:pt idx="193">
                  <c:v>-921</c:v>
                </c:pt>
                <c:pt idx="194">
                  <c:v>-918</c:v>
                </c:pt>
                <c:pt idx="195">
                  <c:v>-915</c:v>
                </c:pt>
                <c:pt idx="196">
                  <c:v>-912</c:v>
                </c:pt>
                <c:pt idx="197">
                  <c:v>-909</c:v>
                </c:pt>
                <c:pt idx="198">
                  <c:v>-906</c:v>
                </c:pt>
                <c:pt idx="199">
                  <c:v>-903</c:v>
                </c:pt>
                <c:pt idx="200">
                  <c:v>-900</c:v>
                </c:pt>
                <c:pt idx="201">
                  <c:v>-897</c:v>
                </c:pt>
                <c:pt idx="202">
                  <c:v>-894</c:v>
                </c:pt>
                <c:pt idx="203">
                  <c:v>-891</c:v>
                </c:pt>
                <c:pt idx="204">
                  <c:v>-888</c:v>
                </c:pt>
                <c:pt idx="205">
                  <c:v>-885</c:v>
                </c:pt>
                <c:pt idx="206">
                  <c:v>-882</c:v>
                </c:pt>
                <c:pt idx="207">
                  <c:v>-879</c:v>
                </c:pt>
                <c:pt idx="208">
                  <c:v>-876</c:v>
                </c:pt>
                <c:pt idx="209">
                  <c:v>-873</c:v>
                </c:pt>
                <c:pt idx="210">
                  <c:v>-870</c:v>
                </c:pt>
                <c:pt idx="211">
                  <c:v>-867</c:v>
                </c:pt>
                <c:pt idx="212">
                  <c:v>-864</c:v>
                </c:pt>
                <c:pt idx="213">
                  <c:v>-861</c:v>
                </c:pt>
                <c:pt idx="214">
                  <c:v>-858</c:v>
                </c:pt>
                <c:pt idx="215">
                  <c:v>-855</c:v>
                </c:pt>
                <c:pt idx="216">
                  <c:v>-852</c:v>
                </c:pt>
                <c:pt idx="217">
                  <c:v>-849</c:v>
                </c:pt>
                <c:pt idx="218">
                  <c:v>-846</c:v>
                </c:pt>
                <c:pt idx="219">
                  <c:v>-843</c:v>
                </c:pt>
                <c:pt idx="220">
                  <c:v>-840</c:v>
                </c:pt>
                <c:pt idx="221">
                  <c:v>-837</c:v>
                </c:pt>
                <c:pt idx="222">
                  <c:v>-834</c:v>
                </c:pt>
                <c:pt idx="223">
                  <c:v>-831</c:v>
                </c:pt>
                <c:pt idx="224">
                  <c:v>-828</c:v>
                </c:pt>
                <c:pt idx="225">
                  <c:v>-825</c:v>
                </c:pt>
                <c:pt idx="226">
                  <c:v>-822</c:v>
                </c:pt>
                <c:pt idx="227">
                  <c:v>-819</c:v>
                </c:pt>
                <c:pt idx="228">
                  <c:v>-816</c:v>
                </c:pt>
                <c:pt idx="229">
                  <c:v>-813</c:v>
                </c:pt>
                <c:pt idx="230">
                  <c:v>-810</c:v>
                </c:pt>
                <c:pt idx="231">
                  <c:v>-807</c:v>
                </c:pt>
                <c:pt idx="232">
                  <c:v>-804</c:v>
                </c:pt>
                <c:pt idx="233">
                  <c:v>-801</c:v>
                </c:pt>
                <c:pt idx="234">
                  <c:v>-798</c:v>
                </c:pt>
                <c:pt idx="235">
                  <c:v>-795</c:v>
                </c:pt>
                <c:pt idx="236">
                  <c:v>-792</c:v>
                </c:pt>
                <c:pt idx="237">
                  <c:v>-789</c:v>
                </c:pt>
                <c:pt idx="238">
                  <c:v>-786</c:v>
                </c:pt>
                <c:pt idx="239">
                  <c:v>-783</c:v>
                </c:pt>
                <c:pt idx="240">
                  <c:v>-780</c:v>
                </c:pt>
                <c:pt idx="241">
                  <c:v>-777</c:v>
                </c:pt>
                <c:pt idx="242">
                  <c:v>-774</c:v>
                </c:pt>
                <c:pt idx="243">
                  <c:v>-771</c:v>
                </c:pt>
                <c:pt idx="244">
                  <c:v>-768</c:v>
                </c:pt>
                <c:pt idx="245">
                  <c:v>-765</c:v>
                </c:pt>
                <c:pt idx="246">
                  <c:v>-762</c:v>
                </c:pt>
                <c:pt idx="247">
                  <c:v>-759</c:v>
                </c:pt>
                <c:pt idx="248">
                  <c:v>-756</c:v>
                </c:pt>
                <c:pt idx="249">
                  <c:v>-753</c:v>
                </c:pt>
                <c:pt idx="250">
                  <c:v>-750</c:v>
                </c:pt>
                <c:pt idx="251">
                  <c:v>-747</c:v>
                </c:pt>
                <c:pt idx="252">
                  <c:v>-744</c:v>
                </c:pt>
                <c:pt idx="253">
                  <c:v>-741</c:v>
                </c:pt>
                <c:pt idx="254">
                  <c:v>-738</c:v>
                </c:pt>
                <c:pt idx="255">
                  <c:v>-735</c:v>
                </c:pt>
                <c:pt idx="256">
                  <c:v>-732</c:v>
                </c:pt>
                <c:pt idx="257">
                  <c:v>-729</c:v>
                </c:pt>
                <c:pt idx="258">
                  <c:v>-726</c:v>
                </c:pt>
                <c:pt idx="259">
                  <c:v>-723</c:v>
                </c:pt>
                <c:pt idx="260">
                  <c:v>-720</c:v>
                </c:pt>
                <c:pt idx="261">
                  <c:v>-717</c:v>
                </c:pt>
                <c:pt idx="262">
                  <c:v>-714</c:v>
                </c:pt>
                <c:pt idx="263">
                  <c:v>-711</c:v>
                </c:pt>
                <c:pt idx="264">
                  <c:v>-708</c:v>
                </c:pt>
                <c:pt idx="265">
                  <c:v>-705</c:v>
                </c:pt>
                <c:pt idx="266">
                  <c:v>-702</c:v>
                </c:pt>
                <c:pt idx="267">
                  <c:v>-699</c:v>
                </c:pt>
                <c:pt idx="268">
                  <c:v>-696</c:v>
                </c:pt>
                <c:pt idx="269">
                  <c:v>-693</c:v>
                </c:pt>
                <c:pt idx="270">
                  <c:v>-690</c:v>
                </c:pt>
                <c:pt idx="271">
                  <c:v>-687</c:v>
                </c:pt>
                <c:pt idx="272">
                  <c:v>-684</c:v>
                </c:pt>
                <c:pt idx="273">
                  <c:v>-681</c:v>
                </c:pt>
                <c:pt idx="274">
                  <c:v>-678</c:v>
                </c:pt>
                <c:pt idx="275">
                  <c:v>-675</c:v>
                </c:pt>
                <c:pt idx="276">
                  <c:v>-672</c:v>
                </c:pt>
                <c:pt idx="277">
                  <c:v>-669</c:v>
                </c:pt>
                <c:pt idx="278">
                  <c:v>-666</c:v>
                </c:pt>
                <c:pt idx="279">
                  <c:v>-663</c:v>
                </c:pt>
                <c:pt idx="280">
                  <c:v>-660</c:v>
                </c:pt>
                <c:pt idx="281">
                  <c:v>-657</c:v>
                </c:pt>
                <c:pt idx="282">
                  <c:v>-654</c:v>
                </c:pt>
                <c:pt idx="283">
                  <c:v>-651</c:v>
                </c:pt>
                <c:pt idx="284">
                  <c:v>-648</c:v>
                </c:pt>
                <c:pt idx="285">
                  <c:v>-645</c:v>
                </c:pt>
                <c:pt idx="286">
                  <c:v>-642</c:v>
                </c:pt>
                <c:pt idx="287">
                  <c:v>-639</c:v>
                </c:pt>
                <c:pt idx="288">
                  <c:v>-636</c:v>
                </c:pt>
                <c:pt idx="289">
                  <c:v>-633</c:v>
                </c:pt>
                <c:pt idx="290">
                  <c:v>-630</c:v>
                </c:pt>
                <c:pt idx="291">
                  <c:v>-627</c:v>
                </c:pt>
                <c:pt idx="292">
                  <c:v>-624</c:v>
                </c:pt>
                <c:pt idx="293">
                  <c:v>-621</c:v>
                </c:pt>
                <c:pt idx="294">
                  <c:v>-618</c:v>
                </c:pt>
                <c:pt idx="295">
                  <c:v>-615</c:v>
                </c:pt>
                <c:pt idx="296">
                  <c:v>-612</c:v>
                </c:pt>
                <c:pt idx="297">
                  <c:v>-609</c:v>
                </c:pt>
                <c:pt idx="298">
                  <c:v>-606</c:v>
                </c:pt>
                <c:pt idx="299">
                  <c:v>-603</c:v>
                </c:pt>
                <c:pt idx="300">
                  <c:v>-600</c:v>
                </c:pt>
                <c:pt idx="301">
                  <c:v>-597</c:v>
                </c:pt>
                <c:pt idx="302">
                  <c:v>-594</c:v>
                </c:pt>
                <c:pt idx="303">
                  <c:v>-591</c:v>
                </c:pt>
                <c:pt idx="304">
                  <c:v>-588</c:v>
                </c:pt>
                <c:pt idx="305">
                  <c:v>-585</c:v>
                </c:pt>
                <c:pt idx="306">
                  <c:v>-582</c:v>
                </c:pt>
                <c:pt idx="307">
                  <c:v>-579</c:v>
                </c:pt>
                <c:pt idx="308">
                  <c:v>-576</c:v>
                </c:pt>
                <c:pt idx="309">
                  <c:v>-573</c:v>
                </c:pt>
                <c:pt idx="310">
                  <c:v>-570</c:v>
                </c:pt>
                <c:pt idx="311">
                  <c:v>-567</c:v>
                </c:pt>
                <c:pt idx="312">
                  <c:v>-564</c:v>
                </c:pt>
                <c:pt idx="313">
                  <c:v>-561</c:v>
                </c:pt>
                <c:pt idx="314">
                  <c:v>-558</c:v>
                </c:pt>
                <c:pt idx="315">
                  <c:v>-555</c:v>
                </c:pt>
                <c:pt idx="316">
                  <c:v>-552</c:v>
                </c:pt>
                <c:pt idx="317">
                  <c:v>-549</c:v>
                </c:pt>
                <c:pt idx="318">
                  <c:v>-546</c:v>
                </c:pt>
                <c:pt idx="319">
                  <c:v>-543</c:v>
                </c:pt>
                <c:pt idx="320">
                  <c:v>-540</c:v>
                </c:pt>
                <c:pt idx="321">
                  <c:v>-537</c:v>
                </c:pt>
                <c:pt idx="322">
                  <c:v>-534</c:v>
                </c:pt>
                <c:pt idx="323">
                  <c:v>-531</c:v>
                </c:pt>
                <c:pt idx="324">
                  <c:v>-528</c:v>
                </c:pt>
                <c:pt idx="325">
                  <c:v>-525</c:v>
                </c:pt>
                <c:pt idx="326">
                  <c:v>-522</c:v>
                </c:pt>
                <c:pt idx="327">
                  <c:v>-519</c:v>
                </c:pt>
                <c:pt idx="328">
                  <c:v>-516</c:v>
                </c:pt>
                <c:pt idx="329">
                  <c:v>-513</c:v>
                </c:pt>
                <c:pt idx="330">
                  <c:v>-510</c:v>
                </c:pt>
                <c:pt idx="331">
                  <c:v>-507</c:v>
                </c:pt>
                <c:pt idx="332">
                  <c:v>-504</c:v>
                </c:pt>
                <c:pt idx="333">
                  <c:v>-501</c:v>
                </c:pt>
                <c:pt idx="334">
                  <c:v>-498</c:v>
                </c:pt>
                <c:pt idx="335">
                  <c:v>-495</c:v>
                </c:pt>
                <c:pt idx="336">
                  <c:v>-492</c:v>
                </c:pt>
                <c:pt idx="337">
                  <c:v>-489</c:v>
                </c:pt>
                <c:pt idx="338">
                  <c:v>-486</c:v>
                </c:pt>
                <c:pt idx="339">
                  <c:v>-483</c:v>
                </c:pt>
                <c:pt idx="340">
                  <c:v>-480</c:v>
                </c:pt>
                <c:pt idx="341">
                  <c:v>-477</c:v>
                </c:pt>
                <c:pt idx="342">
                  <c:v>-474</c:v>
                </c:pt>
                <c:pt idx="343">
                  <c:v>-471</c:v>
                </c:pt>
                <c:pt idx="344">
                  <c:v>-468</c:v>
                </c:pt>
                <c:pt idx="345">
                  <c:v>-465</c:v>
                </c:pt>
                <c:pt idx="346">
                  <c:v>-462</c:v>
                </c:pt>
                <c:pt idx="347">
                  <c:v>-459</c:v>
                </c:pt>
                <c:pt idx="348">
                  <c:v>-456</c:v>
                </c:pt>
                <c:pt idx="349">
                  <c:v>-453</c:v>
                </c:pt>
                <c:pt idx="350">
                  <c:v>-450</c:v>
                </c:pt>
                <c:pt idx="351">
                  <c:v>-447</c:v>
                </c:pt>
                <c:pt idx="352">
                  <c:v>-444</c:v>
                </c:pt>
                <c:pt idx="353">
                  <c:v>-441</c:v>
                </c:pt>
                <c:pt idx="354">
                  <c:v>-438</c:v>
                </c:pt>
                <c:pt idx="355">
                  <c:v>-435</c:v>
                </c:pt>
                <c:pt idx="356">
                  <c:v>-432</c:v>
                </c:pt>
                <c:pt idx="357">
                  <c:v>-429</c:v>
                </c:pt>
                <c:pt idx="358">
                  <c:v>-426</c:v>
                </c:pt>
                <c:pt idx="359">
                  <c:v>-423</c:v>
                </c:pt>
                <c:pt idx="360">
                  <c:v>-420</c:v>
                </c:pt>
                <c:pt idx="361">
                  <c:v>-417</c:v>
                </c:pt>
                <c:pt idx="362">
                  <c:v>-414</c:v>
                </c:pt>
                <c:pt idx="363">
                  <c:v>-411</c:v>
                </c:pt>
                <c:pt idx="364">
                  <c:v>-408</c:v>
                </c:pt>
                <c:pt idx="365">
                  <c:v>-405</c:v>
                </c:pt>
                <c:pt idx="366">
                  <c:v>-402</c:v>
                </c:pt>
                <c:pt idx="367">
                  <c:v>-399</c:v>
                </c:pt>
                <c:pt idx="368">
                  <c:v>-396</c:v>
                </c:pt>
                <c:pt idx="369">
                  <c:v>-393</c:v>
                </c:pt>
                <c:pt idx="370">
                  <c:v>-390</c:v>
                </c:pt>
                <c:pt idx="371">
                  <c:v>-387</c:v>
                </c:pt>
                <c:pt idx="372">
                  <c:v>-384</c:v>
                </c:pt>
                <c:pt idx="373">
                  <c:v>-381</c:v>
                </c:pt>
                <c:pt idx="374">
                  <c:v>-378</c:v>
                </c:pt>
                <c:pt idx="375">
                  <c:v>-375</c:v>
                </c:pt>
                <c:pt idx="376">
                  <c:v>-372</c:v>
                </c:pt>
                <c:pt idx="377">
                  <c:v>-369</c:v>
                </c:pt>
                <c:pt idx="378">
                  <c:v>-366</c:v>
                </c:pt>
                <c:pt idx="379">
                  <c:v>-363</c:v>
                </c:pt>
                <c:pt idx="380">
                  <c:v>-360</c:v>
                </c:pt>
                <c:pt idx="381">
                  <c:v>-357</c:v>
                </c:pt>
                <c:pt idx="382">
                  <c:v>-354</c:v>
                </c:pt>
                <c:pt idx="383">
                  <c:v>-351</c:v>
                </c:pt>
                <c:pt idx="384">
                  <c:v>-348</c:v>
                </c:pt>
                <c:pt idx="385">
                  <c:v>-345</c:v>
                </c:pt>
                <c:pt idx="386">
                  <c:v>-342</c:v>
                </c:pt>
                <c:pt idx="387">
                  <c:v>-339</c:v>
                </c:pt>
                <c:pt idx="388">
                  <c:v>-336</c:v>
                </c:pt>
                <c:pt idx="389">
                  <c:v>-333</c:v>
                </c:pt>
                <c:pt idx="390">
                  <c:v>-330</c:v>
                </c:pt>
                <c:pt idx="391">
                  <c:v>-327</c:v>
                </c:pt>
                <c:pt idx="392">
                  <c:v>-324</c:v>
                </c:pt>
                <c:pt idx="393">
                  <c:v>-321</c:v>
                </c:pt>
                <c:pt idx="394">
                  <c:v>-318</c:v>
                </c:pt>
                <c:pt idx="395">
                  <c:v>-315</c:v>
                </c:pt>
                <c:pt idx="396">
                  <c:v>-312</c:v>
                </c:pt>
                <c:pt idx="397">
                  <c:v>-309</c:v>
                </c:pt>
                <c:pt idx="398">
                  <c:v>-306</c:v>
                </c:pt>
                <c:pt idx="399">
                  <c:v>-303</c:v>
                </c:pt>
                <c:pt idx="400">
                  <c:v>-300</c:v>
                </c:pt>
                <c:pt idx="401">
                  <c:v>-297</c:v>
                </c:pt>
                <c:pt idx="402">
                  <c:v>-294</c:v>
                </c:pt>
                <c:pt idx="403">
                  <c:v>-291</c:v>
                </c:pt>
                <c:pt idx="404">
                  <c:v>-288</c:v>
                </c:pt>
                <c:pt idx="405">
                  <c:v>-285</c:v>
                </c:pt>
                <c:pt idx="406">
                  <c:v>-282</c:v>
                </c:pt>
                <c:pt idx="407">
                  <c:v>-279</c:v>
                </c:pt>
                <c:pt idx="408">
                  <c:v>-276</c:v>
                </c:pt>
                <c:pt idx="409">
                  <c:v>-273</c:v>
                </c:pt>
                <c:pt idx="410">
                  <c:v>-270</c:v>
                </c:pt>
                <c:pt idx="411">
                  <c:v>-267</c:v>
                </c:pt>
                <c:pt idx="412">
                  <c:v>-264</c:v>
                </c:pt>
                <c:pt idx="413">
                  <c:v>-261</c:v>
                </c:pt>
                <c:pt idx="414">
                  <c:v>-258</c:v>
                </c:pt>
                <c:pt idx="415">
                  <c:v>-255</c:v>
                </c:pt>
                <c:pt idx="416">
                  <c:v>-252</c:v>
                </c:pt>
                <c:pt idx="417">
                  <c:v>-249</c:v>
                </c:pt>
                <c:pt idx="418">
                  <c:v>-246</c:v>
                </c:pt>
                <c:pt idx="419">
                  <c:v>-243</c:v>
                </c:pt>
                <c:pt idx="420">
                  <c:v>-240</c:v>
                </c:pt>
                <c:pt idx="421">
                  <c:v>-237</c:v>
                </c:pt>
                <c:pt idx="422">
                  <c:v>-234</c:v>
                </c:pt>
                <c:pt idx="423">
                  <c:v>-231</c:v>
                </c:pt>
                <c:pt idx="424">
                  <c:v>-228</c:v>
                </c:pt>
                <c:pt idx="425">
                  <c:v>-225</c:v>
                </c:pt>
                <c:pt idx="426">
                  <c:v>-222</c:v>
                </c:pt>
                <c:pt idx="427">
                  <c:v>-219</c:v>
                </c:pt>
                <c:pt idx="428">
                  <c:v>-216</c:v>
                </c:pt>
                <c:pt idx="429">
                  <c:v>-213</c:v>
                </c:pt>
                <c:pt idx="430">
                  <c:v>-210</c:v>
                </c:pt>
                <c:pt idx="431">
                  <c:v>-207</c:v>
                </c:pt>
                <c:pt idx="432">
                  <c:v>-204</c:v>
                </c:pt>
                <c:pt idx="433">
                  <c:v>-201</c:v>
                </c:pt>
                <c:pt idx="434">
                  <c:v>-198</c:v>
                </c:pt>
                <c:pt idx="435">
                  <c:v>-195</c:v>
                </c:pt>
                <c:pt idx="436">
                  <c:v>-192</c:v>
                </c:pt>
                <c:pt idx="437">
                  <c:v>-189</c:v>
                </c:pt>
                <c:pt idx="438">
                  <c:v>-186</c:v>
                </c:pt>
                <c:pt idx="439">
                  <c:v>-183</c:v>
                </c:pt>
                <c:pt idx="440">
                  <c:v>-180</c:v>
                </c:pt>
                <c:pt idx="441">
                  <c:v>-177</c:v>
                </c:pt>
                <c:pt idx="442">
                  <c:v>-174</c:v>
                </c:pt>
                <c:pt idx="443">
                  <c:v>-171</c:v>
                </c:pt>
                <c:pt idx="444">
                  <c:v>-168</c:v>
                </c:pt>
                <c:pt idx="445">
                  <c:v>-165</c:v>
                </c:pt>
                <c:pt idx="446">
                  <c:v>-162</c:v>
                </c:pt>
                <c:pt idx="447">
                  <c:v>-159</c:v>
                </c:pt>
                <c:pt idx="448">
                  <c:v>-156</c:v>
                </c:pt>
                <c:pt idx="449">
                  <c:v>-153</c:v>
                </c:pt>
                <c:pt idx="450">
                  <c:v>-150</c:v>
                </c:pt>
                <c:pt idx="451">
                  <c:v>-147</c:v>
                </c:pt>
                <c:pt idx="452">
                  <c:v>-144</c:v>
                </c:pt>
                <c:pt idx="453">
                  <c:v>-141</c:v>
                </c:pt>
                <c:pt idx="454">
                  <c:v>-138</c:v>
                </c:pt>
                <c:pt idx="455">
                  <c:v>-135</c:v>
                </c:pt>
                <c:pt idx="456">
                  <c:v>-132</c:v>
                </c:pt>
                <c:pt idx="457">
                  <c:v>-129</c:v>
                </c:pt>
                <c:pt idx="458">
                  <c:v>-126</c:v>
                </c:pt>
                <c:pt idx="459">
                  <c:v>-123</c:v>
                </c:pt>
                <c:pt idx="460">
                  <c:v>-120</c:v>
                </c:pt>
                <c:pt idx="461">
                  <c:v>-117</c:v>
                </c:pt>
                <c:pt idx="462">
                  <c:v>-114</c:v>
                </c:pt>
                <c:pt idx="463">
                  <c:v>-111</c:v>
                </c:pt>
                <c:pt idx="464">
                  <c:v>-108</c:v>
                </c:pt>
                <c:pt idx="465">
                  <c:v>-105</c:v>
                </c:pt>
                <c:pt idx="466">
                  <c:v>-102</c:v>
                </c:pt>
                <c:pt idx="467">
                  <c:v>-99</c:v>
                </c:pt>
                <c:pt idx="468">
                  <c:v>-96</c:v>
                </c:pt>
                <c:pt idx="469">
                  <c:v>-93</c:v>
                </c:pt>
                <c:pt idx="470">
                  <c:v>-90</c:v>
                </c:pt>
                <c:pt idx="471">
                  <c:v>-87</c:v>
                </c:pt>
                <c:pt idx="472">
                  <c:v>-84</c:v>
                </c:pt>
                <c:pt idx="473">
                  <c:v>-81</c:v>
                </c:pt>
                <c:pt idx="474">
                  <c:v>-78</c:v>
                </c:pt>
                <c:pt idx="475">
                  <c:v>-75</c:v>
                </c:pt>
                <c:pt idx="476">
                  <c:v>-72</c:v>
                </c:pt>
                <c:pt idx="477">
                  <c:v>-69</c:v>
                </c:pt>
                <c:pt idx="478">
                  <c:v>-66</c:v>
                </c:pt>
                <c:pt idx="479">
                  <c:v>-63</c:v>
                </c:pt>
                <c:pt idx="480">
                  <c:v>-60</c:v>
                </c:pt>
                <c:pt idx="481">
                  <c:v>-57</c:v>
                </c:pt>
                <c:pt idx="482">
                  <c:v>-54</c:v>
                </c:pt>
                <c:pt idx="483">
                  <c:v>-51</c:v>
                </c:pt>
                <c:pt idx="484">
                  <c:v>-48</c:v>
                </c:pt>
                <c:pt idx="485">
                  <c:v>-45</c:v>
                </c:pt>
                <c:pt idx="486">
                  <c:v>-42</c:v>
                </c:pt>
                <c:pt idx="487">
                  <c:v>-39</c:v>
                </c:pt>
                <c:pt idx="488">
                  <c:v>-36</c:v>
                </c:pt>
                <c:pt idx="489">
                  <c:v>-33</c:v>
                </c:pt>
                <c:pt idx="490">
                  <c:v>-30</c:v>
                </c:pt>
                <c:pt idx="491">
                  <c:v>-27</c:v>
                </c:pt>
                <c:pt idx="492">
                  <c:v>-24</c:v>
                </c:pt>
                <c:pt idx="493">
                  <c:v>-21</c:v>
                </c:pt>
                <c:pt idx="494">
                  <c:v>-18</c:v>
                </c:pt>
                <c:pt idx="495">
                  <c:v>-15</c:v>
                </c:pt>
                <c:pt idx="496">
                  <c:v>-12</c:v>
                </c:pt>
                <c:pt idx="497">
                  <c:v>-9</c:v>
                </c:pt>
                <c:pt idx="498">
                  <c:v>-6</c:v>
                </c:pt>
                <c:pt idx="499">
                  <c:v>-3</c:v>
                </c:pt>
                <c:pt idx="500">
                  <c:v>0</c:v>
                </c:pt>
                <c:pt idx="501">
                  <c:v>3</c:v>
                </c:pt>
                <c:pt idx="502">
                  <c:v>6</c:v>
                </c:pt>
                <c:pt idx="503">
                  <c:v>9</c:v>
                </c:pt>
                <c:pt idx="504">
                  <c:v>12</c:v>
                </c:pt>
                <c:pt idx="505">
                  <c:v>15</c:v>
                </c:pt>
                <c:pt idx="506">
                  <c:v>18</c:v>
                </c:pt>
                <c:pt idx="507">
                  <c:v>21</c:v>
                </c:pt>
                <c:pt idx="508">
                  <c:v>24</c:v>
                </c:pt>
                <c:pt idx="509">
                  <c:v>27</c:v>
                </c:pt>
                <c:pt idx="510">
                  <c:v>30</c:v>
                </c:pt>
                <c:pt idx="511">
                  <c:v>33</c:v>
                </c:pt>
                <c:pt idx="512">
                  <c:v>36</c:v>
                </c:pt>
                <c:pt idx="513">
                  <c:v>39</c:v>
                </c:pt>
                <c:pt idx="514">
                  <c:v>42</c:v>
                </c:pt>
                <c:pt idx="515">
                  <c:v>45</c:v>
                </c:pt>
                <c:pt idx="516">
                  <c:v>48</c:v>
                </c:pt>
                <c:pt idx="517">
                  <c:v>51</c:v>
                </c:pt>
                <c:pt idx="518">
                  <c:v>54</c:v>
                </c:pt>
                <c:pt idx="519">
                  <c:v>57</c:v>
                </c:pt>
                <c:pt idx="520">
                  <c:v>60</c:v>
                </c:pt>
                <c:pt idx="521">
                  <c:v>63</c:v>
                </c:pt>
                <c:pt idx="522">
                  <c:v>66</c:v>
                </c:pt>
                <c:pt idx="523">
                  <c:v>69</c:v>
                </c:pt>
                <c:pt idx="524">
                  <c:v>72</c:v>
                </c:pt>
                <c:pt idx="525">
                  <c:v>75</c:v>
                </c:pt>
                <c:pt idx="526">
                  <c:v>78</c:v>
                </c:pt>
                <c:pt idx="527">
                  <c:v>81</c:v>
                </c:pt>
                <c:pt idx="528">
                  <c:v>84</c:v>
                </c:pt>
                <c:pt idx="529">
                  <c:v>87</c:v>
                </c:pt>
                <c:pt idx="530">
                  <c:v>90</c:v>
                </c:pt>
                <c:pt idx="531">
                  <c:v>93</c:v>
                </c:pt>
                <c:pt idx="532">
                  <c:v>96</c:v>
                </c:pt>
                <c:pt idx="533">
                  <c:v>99</c:v>
                </c:pt>
                <c:pt idx="534">
                  <c:v>102</c:v>
                </c:pt>
                <c:pt idx="535">
                  <c:v>105</c:v>
                </c:pt>
                <c:pt idx="536">
                  <c:v>108</c:v>
                </c:pt>
                <c:pt idx="537">
                  <c:v>111</c:v>
                </c:pt>
                <c:pt idx="538">
                  <c:v>114</c:v>
                </c:pt>
                <c:pt idx="539">
                  <c:v>117</c:v>
                </c:pt>
                <c:pt idx="540">
                  <c:v>120</c:v>
                </c:pt>
                <c:pt idx="541">
                  <c:v>123</c:v>
                </c:pt>
                <c:pt idx="542">
                  <c:v>126</c:v>
                </c:pt>
                <c:pt idx="543">
                  <c:v>129</c:v>
                </c:pt>
                <c:pt idx="544">
                  <c:v>132</c:v>
                </c:pt>
                <c:pt idx="545">
                  <c:v>135</c:v>
                </c:pt>
                <c:pt idx="546">
                  <c:v>138</c:v>
                </c:pt>
                <c:pt idx="547">
                  <c:v>141</c:v>
                </c:pt>
                <c:pt idx="548">
                  <c:v>144</c:v>
                </c:pt>
                <c:pt idx="549">
                  <c:v>147</c:v>
                </c:pt>
                <c:pt idx="550">
                  <c:v>150</c:v>
                </c:pt>
                <c:pt idx="551">
                  <c:v>153</c:v>
                </c:pt>
                <c:pt idx="552">
                  <c:v>156</c:v>
                </c:pt>
                <c:pt idx="553">
                  <c:v>159</c:v>
                </c:pt>
                <c:pt idx="554">
                  <c:v>162</c:v>
                </c:pt>
                <c:pt idx="555">
                  <c:v>165</c:v>
                </c:pt>
                <c:pt idx="556">
                  <c:v>168</c:v>
                </c:pt>
                <c:pt idx="557">
                  <c:v>171</c:v>
                </c:pt>
                <c:pt idx="558">
                  <c:v>174</c:v>
                </c:pt>
                <c:pt idx="559">
                  <c:v>177</c:v>
                </c:pt>
                <c:pt idx="560">
                  <c:v>180</c:v>
                </c:pt>
                <c:pt idx="561">
                  <c:v>183</c:v>
                </c:pt>
                <c:pt idx="562">
                  <c:v>186</c:v>
                </c:pt>
                <c:pt idx="563">
                  <c:v>189</c:v>
                </c:pt>
                <c:pt idx="564">
                  <c:v>192</c:v>
                </c:pt>
                <c:pt idx="565">
                  <c:v>195</c:v>
                </c:pt>
                <c:pt idx="566">
                  <c:v>198</c:v>
                </c:pt>
                <c:pt idx="567">
                  <c:v>201</c:v>
                </c:pt>
                <c:pt idx="568">
                  <c:v>204</c:v>
                </c:pt>
                <c:pt idx="569">
                  <c:v>207</c:v>
                </c:pt>
                <c:pt idx="570">
                  <c:v>210</c:v>
                </c:pt>
                <c:pt idx="571">
                  <c:v>213</c:v>
                </c:pt>
                <c:pt idx="572">
                  <c:v>216</c:v>
                </c:pt>
                <c:pt idx="573">
                  <c:v>219</c:v>
                </c:pt>
                <c:pt idx="574">
                  <c:v>222</c:v>
                </c:pt>
                <c:pt idx="575">
                  <c:v>225</c:v>
                </c:pt>
                <c:pt idx="576">
                  <c:v>228</c:v>
                </c:pt>
                <c:pt idx="577">
                  <c:v>231</c:v>
                </c:pt>
                <c:pt idx="578">
                  <c:v>234</c:v>
                </c:pt>
                <c:pt idx="579">
                  <c:v>237</c:v>
                </c:pt>
                <c:pt idx="580">
                  <c:v>240</c:v>
                </c:pt>
                <c:pt idx="581">
                  <c:v>243</c:v>
                </c:pt>
                <c:pt idx="582">
                  <c:v>246</c:v>
                </c:pt>
                <c:pt idx="583">
                  <c:v>249</c:v>
                </c:pt>
                <c:pt idx="584">
                  <c:v>252</c:v>
                </c:pt>
                <c:pt idx="585">
                  <c:v>255</c:v>
                </c:pt>
                <c:pt idx="586">
                  <c:v>258</c:v>
                </c:pt>
                <c:pt idx="587">
                  <c:v>261</c:v>
                </c:pt>
                <c:pt idx="588">
                  <c:v>264</c:v>
                </c:pt>
                <c:pt idx="589">
                  <c:v>267</c:v>
                </c:pt>
                <c:pt idx="590">
                  <c:v>270</c:v>
                </c:pt>
                <c:pt idx="591">
                  <c:v>273</c:v>
                </c:pt>
                <c:pt idx="592">
                  <c:v>276</c:v>
                </c:pt>
                <c:pt idx="593">
                  <c:v>279</c:v>
                </c:pt>
                <c:pt idx="594">
                  <c:v>282</c:v>
                </c:pt>
                <c:pt idx="595">
                  <c:v>285</c:v>
                </c:pt>
                <c:pt idx="596">
                  <c:v>288</c:v>
                </c:pt>
                <c:pt idx="597">
                  <c:v>291</c:v>
                </c:pt>
                <c:pt idx="598">
                  <c:v>294</c:v>
                </c:pt>
                <c:pt idx="599">
                  <c:v>297</c:v>
                </c:pt>
                <c:pt idx="600">
                  <c:v>300</c:v>
                </c:pt>
                <c:pt idx="601">
                  <c:v>303</c:v>
                </c:pt>
                <c:pt idx="602">
                  <c:v>306</c:v>
                </c:pt>
                <c:pt idx="603">
                  <c:v>309</c:v>
                </c:pt>
                <c:pt idx="604">
                  <c:v>312</c:v>
                </c:pt>
                <c:pt idx="605">
                  <c:v>315</c:v>
                </c:pt>
                <c:pt idx="606">
                  <c:v>318</c:v>
                </c:pt>
                <c:pt idx="607">
                  <c:v>321</c:v>
                </c:pt>
                <c:pt idx="608">
                  <c:v>324</c:v>
                </c:pt>
                <c:pt idx="609">
                  <c:v>327</c:v>
                </c:pt>
                <c:pt idx="610">
                  <c:v>330</c:v>
                </c:pt>
                <c:pt idx="611">
                  <c:v>333</c:v>
                </c:pt>
                <c:pt idx="612">
                  <c:v>336</c:v>
                </c:pt>
                <c:pt idx="613">
                  <c:v>339</c:v>
                </c:pt>
                <c:pt idx="614">
                  <c:v>342</c:v>
                </c:pt>
                <c:pt idx="615">
                  <c:v>345</c:v>
                </c:pt>
                <c:pt idx="616">
                  <c:v>348</c:v>
                </c:pt>
                <c:pt idx="617">
                  <c:v>351</c:v>
                </c:pt>
                <c:pt idx="618">
                  <c:v>354</c:v>
                </c:pt>
                <c:pt idx="619">
                  <c:v>357</c:v>
                </c:pt>
                <c:pt idx="620">
                  <c:v>360</c:v>
                </c:pt>
                <c:pt idx="621">
                  <c:v>363</c:v>
                </c:pt>
                <c:pt idx="622">
                  <c:v>366</c:v>
                </c:pt>
                <c:pt idx="623">
                  <c:v>369</c:v>
                </c:pt>
                <c:pt idx="624">
                  <c:v>372</c:v>
                </c:pt>
                <c:pt idx="625">
                  <c:v>375</c:v>
                </c:pt>
                <c:pt idx="626">
                  <c:v>378</c:v>
                </c:pt>
                <c:pt idx="627">
                  <c:v>381</c:v>
                </c:pt>
                <c:pt idx="628">
                  <c:v>384</c:v>
                </c:pt>
                <c:pt idx="629">
                  <c:v>387</c:v>
                </c:pt>
                <c:pt idx="630">
                  <c:v>390</c:v>
                </c:pt>
                <c:pt idx="631">
                  <c:v>393</c:v>
                </c:pt>
                <c:pt idx="632">
                  <c:v>396</c:v>
                </c:pt>
                <c:pt idx="633">
                  <c:v>399</c:v>
                </c:pt>
                <c:pt idx="634">
                  <c:v>402</c:v>
                </c:pt>
                <c:pt idx="635">
                  <c:v>405</c:v>
                </c:pt>
                <c:pt idx="636">
                  <c:v>408</c:v>
                </c:pt>
                <c:pt idx="637">
                  <c:v>411</c:v>
                </c:pt>
                <c:pt idx="638">
                  <c:v>414</c:v>
                </c:pt>
                <c:pt idx="639">
                  <c:v>417</c:v>
                </c:pt>
                <c:pt idx="640">
                  <c:v>420</c:v>
                </c:pt>
                <c:pt idx="641">
                  <c:v>423</c:v>
                </c:pt>
                <c:pt idx="642">
                  <c:v>426</c:v>
                </c:pt>
                <c:pt idx="643">
                  <c:v>429</c:v>
                </c:pt>
                <c:pt idx="644">
                  <c:v>432</c:v>
                </c:pt>
                <c:pt idx="645">
                  <c:v>435</c:v>
                </c:pt>
                <c:pt idx="646">
                  <c:v>438</c:v>
                </c:pt>
                <c:pt idx="647">
                  <c:v>441</c:v>
                </c:pt>
                <c:pt idx="648">
                  <c:v>444</c:v>
                </c:pt>
                <c:pt idx="649">
                  <c:v>447</c:v>
                </c:pt>
                <c:pt idx="650">
                  <c:v>450</c:v>
                </c:pt>
                <c:pt idx="651">
                  <c:v>453</c:v>
                </c:pt>
                <c:pt idx="652">
                  <c:v>456</c:v>
                </c:pt>
                <c:pt idx="653">
                  <c:v>459</c:v>
                </c:pt>
                <c:pt idx="654">
                  <c:v>462</c:v>
                </c:pt>
                <c:pt idx="655">
                  <c:v>465</c:v>
                </c:pt>
                <c:pt idx="656">
                  <c:v>468</c:v>
                </c:pt>
                <c:pt idx="657">
                  <c:v>471</c:v>
                </c:pt>
                <c:pt idx="658">
                  <c:v>474</c:v>
                </c:pt>
                <c:pt idx="659">
                  <c:v>477</c:v>
                </c:pt>
                <c:pt idx="660">
                  <c:v>480</c:v>
                </c:pt>
                <c:pt idx="661">
                  <c:v>483</c:v>
                </c:pt>
                <c:pt idx="662">
                  <c:v>486</c:v>
                </c:pt>
                <c:pt idx="663">
                  <c:v>489</c:v>
                </c:pt>
                <c:pt idx="664">
                  <c:v>492</c:v>
                </c:pt>
                <c:pt idx="665">
                  <c:v>495</c:v>
                </c:pt>
                <c:pt idx="666">
                  <c:v>498</c:v>
                </c:pt>
                <c:pt idx="667">
                  <c:v>501</c:v>
                </c:pt>
                <c:pt idx="668">
                  <c:v>504</c:v>
                </c:pt>
                <c:pt idx="669">
                  <c:v>507</c:v>
                </c:pt>
                <c:pt idx="670">
                  <c:v>510</c:v>
                </c:pt>
                <c:pt idx="671">
                  <c:v>513</c:v>
                </c:pt>
                <c:pt idx="672">
                  <c:v>516</c:v>
                </c:pt>
                <c:pt idx="673">
                  <c:v>519</c:v>
                </c:pt>
                <c:pt idx="674">
                  <c:v>522</c:v>
                </c:pt>
                <c:pt idx="675">
                  <c:v>525</c:v>
                </c:pt>
                <c:pt idx="676">
                  <c:v>528</c:v>
                </c:pt>
                <c:pt idx="677">
                  <c:v>531</c:v>
                </c:pt>
                <c:pt idx="678">
                  <c:v>534</c:v>
                </c:pt>
                <c:pt idx="679">
                  <c:v>537</c:v>
                </c:pt>
                <c:pt idx="680">
                  <c:v>540</c:v>
                </c:pt>
                <c:pt idx="681">
                  <c:v>543</c:v>
                </c:pt>
                <c:pt idx="682">
                  <c:v>546</c:v>
                </c:pt>
                <c:pt idx="683">
                  <c:v>549</c:v>
                </c:pt>
                <c:pt idx="684">
                  <c:v>552</c:v>
                </c:pt>
                <c:pt idx="685">
                  <c:v>555</c:v>
                </c:pt>
                <c:pt idx="686">
                  <c:v>558</c:v>
                </c:pt>
                <c:pt idx="687">
                  <c:v>561</c:v>
                </c:pt>
                <c:pt idx="688">
                  <c:v>564</c:v>
                </c:pt>
                <c:pt idx="689">
                  <c:v>567</c:v>
                </c:pt>
                <c:pt idx="690">
                  <c:v>570</c:v>
                </c:pt>
                <c:pt idx="691">
                  <c:v>573</c:v>
                </c:pt>
                <c:pt idx="692">
                  <c:v>576</c:v>
                </c:pt>
                <c:pt idx="693">
                  <c:v>579</c:v>
                </c:pt>
                <c:pt idx="694">
                  <c:v>582</c:v>
                </c:pt>
                <c:pt idx="695">
                  <c:v>585</c:v>
                </c:pt>
                <c:pt idx="696">
                  <c:v>588</c:v>
                </c:pt>
                <c:pt idx="697">
                  <c:v>591</c:v>
                </c:pt>
                <c:pt idx="698">
                  <c:v>594</c:v>
                </c:pt>
                <c:pt idx="699">
                  <c:v>597</c:v>
                </c:pt>
                <c:pt idx="700">
                  <c:v>600</c:v>
                </c:pt>
                <c:pt idx="701">
                  <c:v>603</c:v>
                </c:pt>
                <c:pt idx="702">
                  <c:v>606</c:v>
                </c:pt>
                <c:pt idx="703">
                  <c:v>609</c:v>
                </c:pt>
                <c:pt idx="704">
                  <c:v>612</c:v>
                </c:pt>
                <c:pt idx="705">
                  <c:v>615</c:v>
                </c:pt>
                <c:pt idx="706">
                  <c:v>618</c:v>
                </c:pt>
                <c:pt idx="707">
                  <c:v>621</c:v>
                </c:pt>
                <c:pt idx="708">
                  <c:v>624</c:v>
                </c:pt>
                <c:pt idx="709">
                  <c:v>627</c:v>
                </c:pt>
                <c:pt idx="710">
                  <c:v>630</c:v>
                </c:pt>
                <c:pt idx="711">
                  <c:v>633</c:v>
                </c:pt>
                <c:pt idx="712">
                  <c:v>636</c:v>
                </c:pt>
                <c:pt idx="713">
                  <c:v>639</c:v>
                </c:pt>
                <c:pt idx="714">
                  <c:v>642</c:v>
                </c:pt>
                <c:pt idx="715">
                  <c:v>645</c:v>
                </c:pt>
                <c:pt idx="716">
                  <c:v>648</c:v>
                </c:pt>
                <c:pt idx="717">
                  <c:v>651</c:v>
                </c:pt>
                <c:pt idx="718">
                  <c:v>654</c:v>
                </c:pt>
                <c:pt idx="719">
                  <c:v>657</c:v>
                </c:pt>
                <c:pt idx="720">
                  <c:v>660</c:v>
                </c:pt>
                <c:pt idx="721">
                  <c:v>663</c:v>
                </c:pt>
                <c:pt idx="722">
                  <c:v>666</c:v>
                </c:pt>
                <c:pt idx="723">
                  <c:v>669</c:v>
                </c:pt>
                <c:pt idx="724">
                  <c:v>672</c:v>
                </c:pt>
                <c:pt idx="725">
                  <c:v>675</c:v>
                </c:pt>
                <c:pt idx="726">
                  <c:v>678</c:v>
                </c:pt>
                <c:pt idx="727">
                  <c:v>681</c:v>
                </c:pt>
                <c:pt idx="728">
                  <c:v>684</c:v>
                </c:pt>
                <c:pt idx="729">
                  <c:v>687</c:v>
                </c:pt>
                <c:pt idx="730">
                  <c:v>690</c:v>
                </c:pt>
                <c:pt idx="731">
                  <c:v>693</c:v>
                </c:pt>
                <c:pt idx="732">
                  <c:v>696</c:v>
                </c:pt>
                <c:pt idx="733">
                  <c:v>699</c:v>
                </c:pt>
                <c:pt idx="734">
                  <c:v>702</c:v>
                </c:pt>
                <c:pt idx="735">
                  <c:v>705</c:v>
                </c:pt>
                <c:pt idx="736">
                  <c:v>708</c:v>
                </c:pt>
                <c:pt idx="737">
                  <c:v>711</c:v>
                </c:pt>
                <c:pt idx="738">
                  <c:v>714</c:v>
                </c:pt>
                <c:pt idx="739">
                  <c:v>717</c:v>
                </c:pt>
                <c:pt idx="740">
                  <c:v>720</c:v>
                </c:pt>
                <c:pt idx="741">
                  <c:v>723</c:v>
                </c:pt>
                <c:pt idx="742">
                  <c:v>726</c:v>
                </c:pt>
                <c:pt idx="743">
                  <c:v>729</c:v>
                </c:pt>
                <c:pt idx="744">
                  <c:v>732</c:v>
                </c:pt>
                <c:pt idx="745">
                  <c:v>735</c:v>
                </c:pt>
                <c:pt idx="746">
                  <c:v>738</c:v>
                </c:pt>
                <c:pt idx="747">
                  <c:v>741</c:v>
                </c:pt>
                <c:pt idx="748">
                  <c:v>744</c:v>
                </c:pt>
                <c:pt idx="749">
                  <c:v>747</c:v>
                </c:pt>
                <c:pt idx="750">
                  <c:v>750</c:v>
                </c:pt>
                <c:pt idx="751">
                  <c:v>753</c:v>
                </c:pt>
                <c:pt idx="752">
                  <c:v>756</c:v>
                </c:pt>
                <c:pt idx="753">
                  <c:v>759</c:v>
                </c:pt>
                <c:pt idx="754">
                  <c:v>762</c:v>
                </c:pt>
                <c:pt idx="755">
                  <c:v>765</c:v>
                </c:pt>
                <c:pt idx="756">
                  <c:v>768</c:v>
                </c:pt>
                <c:pt idx="757">
                  <c:v>771</c:v>
                </c:pt>
                <c:pt idx="758">
                  <c:v>774</c:v>
                </c:pt>
                <c:pt idx="759">
                  <c:v>777</c:v>
                </c:pt>
                <c:pt idx="760">
                  <c:v>780</c:v>
                </c:pt>
                <c:pt idx="761">
                  <c:v>783</c:v>
                </c:pt>
                <c:pt idx="762">
                  <c:v>786</c:v>
                </c:pt>
                <c:pt idx="763">
                  <c:v>789</c:v>
                </c:pt>
                <c:pt idx="764">
                  <c:v>792</c:v>
                </c:pt>
                <c:pt idx="765">
                  <c:v>795</c:v>
                </c:pt>
                <c:pt idx="766">
                  <c:v>798</c:v>
                </c:pt>
                <c:pt idx="767">
                  <c:v>801</c:v>
                </c:pt>
                <c:pt idx="768">
                  <c:v>804</c:v>
                </c:pt>
                <c:pt idx="769">
                  <c:v>807</c:v>
                </c:pt>
                <c:pt idx="770">
                  <c:v>810</c:v>
                </c:pt>
                <c:pt idx="771">
                  <c:v>813</c:v>
                </c:pt>
                <c:pt idx="772">
                  <c:v>816</c:v>
                </c:pt>
                <c:pt idx="773">
                  <c:v>819</c:v>
                </c:pt>
                <c:pt idx="774">
                  <c:v>822</c:v>
                </c:pt>
                <c:pt idx="775">
                  <c:v>825</c:v>
                </c:pt>
                <c:pt idx="776">
                  <c:v>828</c:v>
                </c:pt>
                <c:pt idx="777">
                  <c:v>831</c:v>
                </c:pt>
                <c:pt idx="778">
                  <c:v>834</c:v>
                </c:pt>
                <c:pt idx="779">
                  <c:v>837</c:v>
                </c:pt>
                <c:pt idx="780">
                  <c:v>840</c:v>
                </c:pt>
                <c:pt idx="781">
                  <c:v>843</c:v>
                </c:pt>
                <c:pt idx="782">
                  <c:v>846</c:v>
                </c:pt>
                <c:pt idx="783">
                  <c:v>849</c:v>
                </c:pt>
                <c:pt idx="784">
                  <c:v>852</c:v>
                </c:pt>
                <c:pt idx="785">
                  <c:v>855</c:v>
                </c:pt>
                <c:pt idx="786">
                  <c:v>858</c:v>
                </c:pt>
                <c:pt idx="787">
                  <c:v>861</c:v>
                </c:pt>
                <c:pt idx="788">
                  <c:v>864</c:v>
                </c:pt>
                <c:pt idx="789">
                  <c:v>867</c:v>
                </c:pt>
                <c:pt idx="790">
                  <c:v>870</c:v>
                </c:pt>
                <c:pt idx="791">
                  <c:v>873</c:v>
                </c:pt>
                <c:pt idx="792">
                  <c:v>876</c:v>
                </c:pt>
                <c:pt idx="793">
                  <c:v>879</c:v>
                </c:pt>
                <c:pt idx="794">
                  <c:v>882</c:v>
                </c:pt>
                <c:pt idx="795">
                  <c:v>885</c:v>
                </c:pt>
                <c:pt idx="796">
                  <c:v>888</c:v>
                </c:pt>
                <c:pt idx="797">
                  <c:v>891</c:v>
                </c:pt>
                <c:pt idx="798">
                  <c:v>894</c:v>
                </c:pt>
                <c:pt idx="799">
                  <c:v>897</c:v>
                </c:pt>
                <c:pt idx="800">
                  <c:v>900</c:v>
                </c:pt>
                <c:pt idx="801">
                  <c:v>903</c:v>
                </c:pt>
                <c:pt idx="802">
                  <c:v>906</c:v>
                </c:pt>
                <c:pt idx="803">
                  <c:v>909</c:v>
                </c:pt>
                <c:pt idx="804">
                  <c:v>912</c:v>
                </c:pt>
                <c:pt idx="805">
                  <c:v>915</c:v>
                </c:pt>
                <c:pt idx="806">
                  <c:v>918</c:v>
                </c:pt>
                <c:pt idx="807">
                  <c:v>921</c:v>
                </c:pt>
                <c:pt idx="808">
                  <c:v>924</c:v>
                </c:pt>
                <c:pt idx="809">
                  <c:v>927</c:v>
                </c:pt>
                <c:pt idx="810">
                  <c:v>930</c:v>
                </c:pt>
                <c:pt idx="811">
                  <c:v>933</c:v>
                </c:pt>
                <c:pt idx="812">
                  <c:v>936</c:v>
                </c:pt>
                <c:pt idx="813">
                  <c:v>939</c:v>
                </c:pt>
                <c:pt idx="814">
                  <c:v>942</c:v>
                </c:pt>
                <c:pt idx="815">
                  <c:v>945</c:v>
                </c:pt>
                <c:pt idx="816">
                  <c:v>948</c:v>
                </c:pt>
                <c:pt idx="817">
                  <c:v>951</c:v>
                </c:pt>
                <c:pt idx="818">
                  <c:v>954</c:v>
                </c:pt>
                <c:pt idx="819">
                  <c:v>957</c:v>
                </c:pt>
                <c:pt idx="820">
                  <c:v>960</c:v>
                </c:pt>
                <c:pt idx="821">
                  <c:v>963</c:v>
                </c:pt>
                <c:pt idx="822">
                  <c:v>966</c:v>
                </c:pt>
                <c:pt idx="823">
                  <c:v>969</c:v>
                </c:pt>
                <c:pt idx="824">
                  <c:v>972</c:v>
                </c:pt>
                <c:pt idx="825">
                  <c:v>975</c:v>
                </c:pt>
                <c:pt idx="826">
                  <c:v>978</c:v>
                </c:pt>
                <c:pt idx="827">
                  <c:v>981</c:v>
                </c:pt>
                <c:pt idx="828">
                  <c:v>984</c:v>
                </c:pt>
                <c:pt idx="829">
                  <c:v>987</c:v>
                </c:pt>
                <c:pt idx="830">
                  <c:v>990</c:v>
                </c:pt>
                <c:pt idx="831">
                  <c:v>993</c:v>
                </c:pt>
                <c:pt idx="832">
                  <c:v>996</c:v>
                </c:pt>
                <c:pt idx="833">
                  <c:v>999</c:v>
                </c:pt>
                <c:pt idx="834">
                  <c:v>1002</c:v>
                </c:pt>
                <c:pt idx="835">
                  <c:v>1005</c:v>
                </c:pt>
                <c:pt idx="836">
                  <c:v>1008</c:v>
                </c:pt>
                <c:pt idx="837">
                  <c:v>1011</c:v>
                </c:pt>
                <c:pt idx="838">
                  <c:v>1014</c:v>
                </c:pt>
                <c:pt idx="839">
                  <c:v>1017</c:v>
                </c:pt>
                <c:pt idx="840">
                  <c:v>1020</c:v>
                </c:pt>
                <c:pt idx="841">
                  <c:v>1023</c:v>
                </c:pt>
                <c:pt idx="842">
                  <c:v>1026</c:v>
                </c:pt>
                <c:pt idx="843">
                  <c:v>1029</c:v>
                </c:pt>
                <c:pt idx="844">
                  <c:v>1032</c:v>
                </c:pt>
                <c:pt idx="845">
                  <c:v>1035</c:v>
                </c:pt>
                <c:pt idx="846">
                  <c:v>1038</c:v>
                </c:pt>
                <c:pt idx="847">
                  <c:v>1041</c:v>
                </c:pt>
                <c:pt idx="848">
                  <c:v>1044</c:v>
                </c:pt>
                <c:pt idx="849">
                  <c:v>1047</c:v>
                </c:pt>
                <c:pt idx="850">
                  <c:v>1050</c:v>
                </c:pt>
                <c:pt idx="851">
                  <c:v>1053</c:v>
                </c:pt>
                <c:pt idx="852">
                  <c:v>1056</c:v>
                </c:pt>
                <c:pt idx="853">
                  <c:v>1059</c:v>
                </c:pt>
                <c:pt idx="854">
                  <c:v>1062</c:v>
                </c:pt>
                <c:pt idx="855">
                  <c:v>1065</c:v>
                </c:pt>
                <c:pt idx="856">
                  <c:v>1068</c:v>
                </c:pt>
                <c:pt idx="857">
                  <c:v>1071</c:v>
                </c:pt>
                <c:pt idx="858">
                  <c:v>1074</c:v>
                </c:pt>
                <c:pt idx="859">
                  <c:v>1077</c:v>
                </c:pt>
                <c:pt idx="860">
                  <c:v>1080</c:v>
                </c:pt>
                <c:pt idx="861">
                  <c:v>1083</c:v>
                </c:pt>
                <c:pt idx="862">
                  <c:v>1086</c:v>
                </c:pt>
                <c:pt idx="863">
                  <c:v>1089</c:v>
                </c:pt>
                <c:pt idx="864">
                  <c:v>1092</c:v>
                </c:pt>
                <c:pt idx="865">
                  <c:v>1095</c:v>
                </c:pt>
                <c:pt idx="866">
                  <c:v>1098</c:v>
                </c:pt>
                <c:pt idx="867">
                  <c:v>1101</c:v>
                </c:pt>
                <c:pt idx="868">
                  <c:v>1104</c:v>
                </c:pt>
                <c:pt idx="869">
                  <c:v>1107</c:v>
                </c:pt>
                <c:pt idx="870">
                  <c:v>1110</c:v>
                </c:pt>
                <c:pt idx="871">
                  <c:v>1113</c:v>
                </c:pt>
                <c:pt idx="872">
                  <c:v>1116</c:v>
                </c:pt>
                <c:pt idx="873">
                  <c:v>1119</c:v>
                </c:pt>
                <c:pt idx="874">
                  <c:v>1122</c:v>
                </c:pt>
                <c:pt idx="875">
                  <c:v>1125</c:v>
                </c:pt>
                <c:pt idx="876">
                  <c:v>1128</c:v>
                </c:pt>
                <c:pt idx="877">
                  <c:v>1131</c:v>
                </c:pt>
                <c:pt idx="878">
                  <c:v>1134</c:v>
                </c:pt>
                <c:pt idx="879">
                  <c:v>1137</c:v>
                </c:pt>
                <c:pt idx="880">
                  <c:v>1140</c:v>
                </c:pt>
                <c:pt idx="881">
                  <c:v>1143</c:v>
                </c:pt>
                <c:pt idx="882">
                  <c:v>1146</c:v>
                </c:pt>
                <c:pt idx="883">
                  <c:v>1149</c:v>
                </c:pt>
                <c:pt idx="884">
                  <c:v>1152</c:v>
                </c:pt>
                <c:pt idx="885">
                  <c:v>1155</c:v>
                </c:pt>
                <c:pt idx="886">
                  <c:v>1158</c:v>
                </c:pt>
                <c:pt idx="887">
                  <c:v>1161</c:v>
                </c:pt>
                <c:pt idx="888">
                  <c:v>1164</c:v>
                </c:pt>
                <c:pt idx="889">
                  <c:v>1167</c:v>
                </c:pt>
                <c:pt idx="890">
                  <c:v>1170</c:v>
                </c:pt>
                <c:pt idx="891">
                  <c:v>1173</c:v>
                </c:pt>
                <c:pt idx="892">
                  <c:v>1176</c:v>
                </c:pt>
                <c:pt idx="893">
                  <c:v>1179</c:v>
                </c:pt>
                <c:pt idx="894">
                  <c:v>1182</c:v>
                </c:pt>
                <c:pt idx="895">
                  <c:v>1185</c:v>
                </c:pt>
                <c:pt idx="896">
                  <c:v>1188</c:v>
                </c:pt>
                <c:pt idx="897">
                  <c:v>1191</c:v>
                </c:pt>
                <c:pt idx="898">
                  <c:v>1194</c:v>
                </c:pt>
                <c:pt idx="899">
                  <c:v>1197</c:v>
                </c:pt>
                <c:pt idx="900">
                  <c:v>1200</c:v>
                </c:pt>
                <c:pt idx="901">
                  <c:v>1203</c:v>
                </c:pt>
                <c:pt idx="902">
                  <c:v>1206</c:v>
                </c:pt>
                <c:pt idx="903">
                  <c:v>1209</c:v>
                </c:pt>
                <c:pt idx="904">
                  <c:v>1212</c:v>
                </c:pt>
                <c:pt idx="905">
                  <c:v>1215</c:v>
                </c:pt>
                <c:pt idx="906">
                  <c:v>1218</c:v>
                </c:pt>
                <c:pt idx="907">
                  <c:v>1221</c:v>
                </c:pt>
                <c:pt idx="908">
                  <c:v>1224</c:v>
                </c:pt>
                <c:pt idx="909">
                  <c:v>1227</c:v>
                </c:pt>
                <c:pt idx="910">
                  <c:v>1230</c:v>
                </c:pt>
                <c:pt idx="911">
                  <c:v>1233</c:v>
                </c:pt>
                <c:pt idx="912">
                  <c:v>1236</c:v>
                </c:pt>
                <c:pt idx="913">
                  <c:v>1239</c:v>
                </c:pt>
                <c:pt idx="914">
                  <c:v>1242</c:v>
                </c:pt>
                <c:pt idx="915">
                  <c:v>1245</c:v>
                </c:pt>
                <c:pt idx="916">
                  <c:v>1248</c:v>
                </c:pt>
                <c:pt idx="917">
                  <c:v>1251</c:v>
                </c:pt>
                <c:pt idx="918">
                  <c:v>1254</c:v>
                </c:pt>
                <c:pt idx="919">
                  <c:v>1257</c:v>
                </c:pt>
                <c:pt idx="920">
                  <c:v>1260</c:v>
                </c:pt>
                <c:pt idx="921">
                  <c:v>1263</c:v>
                </c:pt>
                <c:pt idx="922">
                  <c:v>1266</c:v>
                </c:pt>
                <c:pt idx="923">
                  <c:v>1269</c:v>
                </c:pt>
                <c:pt idx="924">
                  <c:v>1272</c:v>
                </c:pt>
                <c:pt idx="925">
                  <c:v>1275</c:v>
                </c:pt>
                <c:pt idx="926">
                  <c:v>1278</c:v>
                </c:pt>
                <c:pt idx="927">
                  <c:v>1281</c:v>
                </c:pt>
                <c:pt idx="928">
                  <c:v>1284</c:v>
                </c:pt>
                <c:pt idx="929">
                  <c:v>1287</c:v>
                </c:pt>
                <c:pt idx="930">
                  <c:v>1290</c:v>
                </c:pt>
                <c:pt idx="931">
                  <c:v>1293</c:v>
                </c:pt>
                <c:pt idx="932">
                  <c:v>1296</c:v>
                </c:pt>
                <c:pt idx="933">
                  <c:v>1299</c:v>
                </c:pt>
                <c:pt idx="934">
                  <c:v>1302</c:v>
                </c:pt>
                <c:pt idx="935">
                  <c:v>1305</c:v>
                </c:pt>
                <c:pt idx="936">
                  <c:v>1308</c:v>
                </c:pt>
                <c:pt idx="937">
                  <c:v>1311</c:v>
                </c:pt>
                <c:pt idx="938">
                  <c:v>1314</c:v>
                </c:pt>
                <c:pt idx="939">
                  <c:v>1317</c:v>
                </c:pt>
                <c:pt idx="940">
                  <c:v>1320</c:v>
                </c:pt>
                <c:pt idx="941">
                  <c:v>1323</c:v>
                </c:pt>
                <c:pt idx="942">
                  <c:v>1326</c:v>
                </c:pt>
                <c:pt idx="943">
                  <c:v>1329</c:v>
                </c:pt>
                <c:pt idx="944">
                  <c:v>1332</c:v>
                </c:pt>
                <c:pt idx="945">
                  <c:v>1335</c:v>
                </c:pt>
                <c:pt idx="946">
                  <c:v>1338</c:v>
                </c:pt>
                <c:pt idx="947">
                  <c:v>1341</c:v>
                </c:pt>
                <c:pt idx="948">
                  <c:v>1344</c:v>
                </c:pt>
                <c:pt idx="949">
                  <c:v>1347</c:v>
                </c:pt>
                <c:pt idx="950">
                  <c:v>1350</c:v>
                </c:pt>
                <c:pt idx="951">
                  <c:v>1353</c:v>
                </c:pt>
                <c:pt idx="952">
                  <c:v>1356</c:v>
                </c:pt>
                <c:pt idx="953">
                  <c:v>1359</c:v>
                </c:pt>
                <c:pt idx="954">
                  <c:v>1362</c:v>
                </c:pt>
                <c:pt idx="955">
                  <c:v>1365</c:v>
                </c:pt>
                <c:pt idx="956">
                  <c:v>1368</c:v>
                </c:pt>
                <c:pt idx="957">
                  <c:v>1371</c:v>
                </c:pt>
                <c:pt idx="958">
                  <c:v>1374</c:v>
                </c:pt>
                <c:pt idx="959">
                  <c:v>1377</c:v>
                </c:pt>
                <c:pt idx="960">
                  <c:v>1380</c:v>
                </c:pt>
                <c:pt idx="961">
                  <c:v>1383</c:v>
                </c:pt>
                <c:pt idx="962">
                  <c:v>1386</c:v>
                </c:pt>
                <c:pt idx="963">
                  <c:v>1389</c:v>
                </c:pt>
                <c:pt idx="964">
                  <c:v>1392</c:v>
                </c:pt>
                <c:pt idx="965">
                  <c:v>1395</c:v>
                </c:pt>
                <c:pt idx="966">
                  <c:v>1398</c:v>
                </c:pt>
                <c:pt idx="967">
                  <c:v>1401</c:v>
                </c:pt>
                <c:pt idx="968">
                  <c:v>1404</c:v>
                </c:pt>
                <c:pt idx="969">
                  <c:v>1407</c:v>
                </c:pt>
                <c:pt idx="970">
                  <c:v>1410</c:v>
                </c:pt>
                <c:pt idx="971">
                  <c:v>1413</c:v>
                </c:pt>
                <c:pt idx="972">
                  <c:v>1416</c:v>
                </c:pt>
                <c:pt idx="973">
                  <c:v>1419</c:v>
                </c:pt>
                <c:pt idx="974">
                  <c:v>1422</c:v>
                </c:pt>
                <c:pt idx="975">
                  <c:v>1425</c:v>
                </c:pt>
                <c:pt idx="976">
                  <c:v>1428</c:v>
                </c:pt>
                <c:pt idx="977">
                  <c:v>1431</c:v>
                </c:pt>
                <c:pt idx="978">
                  <c:v>1434</c:v>
                </c:pt>
                <c:pt idx="979">
                  <c:v>1437</c:v>
                </c:pt>
                <c:pt idx="980">
                  <c:v>1440</c:v>
                </c:pt>
                <c:pt idx="981">
                  <c:v>1443</c:v>
                </c:pt>
                <c:pt idx="982">
                  <c:v>1446</c:v>
                </c:pt>
                <c:pt idx="983">
                  <c:v>1449</c:v>
                </c:pt>
                <c:pt idx="984">
                  <c:v>1452</c:v>
                </c:pt>
                <c:pt idx="985">
                  <c:v>1455</c:v>
                </c:pt>
                <c:pt idx="986">
                  <c:v>1458</c:v>
                </c:pt>
                <c:pt idx="987">
                  <c:v>1461</c:v>
                </c:pt>
                <c:pt idx="988">
                  <c:v>1464</c:v>
                </c:pt>
                <c:pt idx="989">
                  <c:v>1467</c:v>
                </c:pt>
                <c:pt idx="990">
                  <c:v>1470</c:v>
                </c:pt>
                <c:pt idx="991">
                  <c:v>1473</c:v>
                </c:pt>
                <c:pt idx="992">
                  <c:v>1476</c:v>
                </c:pt>
                <c:pt idx="993">
                  <c:v>1479</c:v>
                </c:pt>
                <c:pt idx="994">
                  <c:v>1482</c:v>
                </c:pt>
                <c:pt idx="995">
                  <c:v>1485</c:v>
                </c:pt>
                <c:pt idx="996">
                  <c:v>1488</c:v>
                </c:pt>
                <c:pt idx="997">
                  <c:v>1491</c:v>
                </c:pt>
                <c:pt idx="998">
                  <c:v>1494</c:v>
                </c:pt>
                <c:pt idx="999">
                  <c:v>1497</c:v>
                </c:pt>
                <c:pt idx="1000">
                  <c:v>1500</c:v>
                </c:pt>
              </c:numCache>
            </c:numRef>
          </c:xVal>
          <c:yVal>
            <c:numRef>
              <c:f>Sheet1!$D$2:$D$1002</c:f>
              <c:numCache>
                <c:formatCode>0.00E+00</c:formatCode>
                <c:ptCount val="1001"/>
                <c:pt idx="0">
                  <c:v>1.37843034262E-3</c:v>
                </c:pt>
                <c:pt idx="1">
                  <c:v>1.38479585367E-3</c:v>
                </c:pt>
                <c:pt idx="2">
                  <c:v>1.3912075971999999E-3</c:v>
                </c:pt>
                <c:pt idx="3">
                  <c:v>1.39766580822E-3</c:v>
                </c:pt>
                <c:pt idx="4">
                  <c:v>1.40417117036E-3</c:v>
                </c:pt>
                <c:pt idx="5">
                  <c:v>1.41072375707E-3</c:v>
                </c:pt>
                <c:pt idx="6">
                  <c:v>1.4173243970600001E-3</c:v>
                </c:pt>
                <c:pt idx="7">
                  <c:v>1.4239730638E-3</c:v>
                </c:pt>
                <c:pt idx="8">
                  <c:v>1.43067040448E-3</c:v>
                </c:pt>
                <c:pt idx="9">
                  <c:v>1.4374170341399999E-3</c:v>
                </c:pt>
                <c:pt idx="10">
                  <c:v>1.4442126261399999E-3</c:v>
                </c:pt>
                <c:pt idx="11">
                  <c:v>1.4510583646200001E-3</c:v>
                </c:pt>
                <c:pt idx="12">
                  <c:v>1.4579546629199999E-3</c:v>
                </c:pt>
                <c:pt idx="13">
                  <c:v>1.4649016033200001E-3</c:v>
                </c:pt>
                <c:pt idx="14">
                  <c:v>1.4718997155200001E-3</c:v>
                </c:pt>
                <c:pt idx="15">
                  <c:v>1.47894934939E-3</c:v>
                </c:pt>
                <c:pt idx="16">
                  <c:v>1.4860511332200001E-3</c:v>
                </c:pt>
                <c:pt idx="17">
                  <c:v>1.49320565528E-3</c:v>
                </c:pt>
                <c:pt idx="18">
                  <c:v>1.5004132888600001E-3</c:v>
                </c:pt>
                <c:pt idx="19">
                  <c:v>1.5076741676500001E-3</c:v>
                </c:pt>
                <c:pt idx="20">
                  <c:v>1.5149891635900001E-3</c:v>
                </c:pt>
                <c:pt idx="21">
                  <c:v>1.5223585934700001E-3</c:v>
                </c:pt>
                <c:pt idx="22">
                  <c:v>1.5297831970699999E-3</c:v>
                </c:pt>
                <c:pt idx="23">
                  <c:v>1.53726319222E-3</c:v>
                </c:pt>
                <c:pt idx="24">
                  <c:v>1.5447987128900001E-3</c:v>
                </c:pt>
                <c:pt idx="25">
                  <c:v>1.55239149925E-3</c:v>
                </c:pt>
                <c:pt idx="26">
                  <c:v>1.5600403324199999E-3</c:v>
                </c:pt>
                <c:pt idx="27">
                  <c:v>1.56774687712E-3</c:v>
                </c:pt>
                <c:pt idx="28">
                  <c:v>1.5755115703299999E-3</c:v>
                </c:pt>
                <c:pt idx="29">
                  <c:v>1.5833347374900001E-3</c:v>
                </c:pt>
                <c:pt idx="30">
                  <c:v>1.59121728394E-3</c:v>
                </c:pt>
                <c:pt idx="31">
                  <c:v>1.5991584001100001E-3</c:v>
                </c:pt>
                <c:pt idx="32">
                  <c:v>1.6071610670799999E-3</c:v>
                </c:pt>
                <c:pt idx="33">
                  <c:v>1.6152233156599999E-3</c:v>
                </c:pt>
                <c:pt idx="34">
                  <c:v>1.6233471555800001E-3</c:v>
                </c:pt>
                <c:pt idx="35">
                  <c:v>1.6315326180799999E-3</c:v>
                </c:pt>
                <c:pt idx="36">
                  <c:v>1.6397802977100001E-3</c:v>
                </c:pt>
                <c:pt idx="37">
                  <c:v>1.6480910432300001E-3</c:v>
                </c:pt>
                <c:pt idx="38">
                  <c:v>1.65646546103E-3</c:v>
                </c:pt>
                <c:pt idx="39">
                  <c:v>1.66490389112E-3</c:v>
                </c:pt>
                <c:pt idx="40">
                  <c:v>1.67340649183E-3</c:v>
                </c:pt>
                <c:pt idx="41">
                  <c:v>1.68197527028E-3</c:v>
                </c:pt>
                <c:pt idx="42">
                  <c:v>1.69060866933E-3</c:v>
                </c:pt>
                <c:pt idx="43">
                  <c:v>1.6993094298900001E-3</c:v>
                </c:pt>
                <c:pt idx="44">
                  <c:v>1.70807663462E-3</c:v>
                </c:pt>
                <c:pt idx="45">
                  <c:v>1.71691192163E-3</c:v>
                </c:pt>
                <c:pt idx="46">
                  <c:v>1.72581598897E-3</c:v>
                </c:pt>
                <c:pt idx="47">
                  <c:v>1.73478864382E-3</c:v>
                </c:pt>
                <c:pt idx="48">
                  <c:v>1.7438306550399999E-3</c:v>
                </c:pt>
                <c:pt idx="49">
                  <c:v>1.7529428406599999E-3</c:v>
                </c:pt>
                <c:pt idx="50">
                  <c:v>1.7621257972399999E-3</c:v>
                </c:pt>
                <c:pt idx="51">
                  <c:v>1.7713811665200001E-3</c:v>
                </c:pt>
                <c:pt idx="52">
                  <c:v>1.7807082764799999E-3</c:v>
                </c:pt>
                <c:pt idx="53">
                  <c:v>1.7901085250400001E-3</c:v>
                </c:pt>
                <c:pt idx="54">
                  <c:v>1.7995824398099999E-3</c:v>
                </c:pt>
                <c:pt idx="55">
                  <c:v>1.8091303209899999E-3</c:v>
                </c:pt>
                <c:pt idx="56">
                  <c:v>1.8187538410799999E-3</c:v>
                </c:pt>
                <c:pt idx="57">
                  <c:v>1.82845278535E-3</c:v>
                </c:pt>
                <c:pt idx="58">
                  <c:v>1.8382283626999999E-3</c:v>
                </c:pt>
                <c:pt idx="59">
                  <c:v>1.8480809939000001E-3</c:v>
                </c:pt>
                <c:pt idx="60">
                  <c:v>1.8580110961800001E-3</c:v>
                </c:pt>
                <c:pt idx="61">
                  <c:v>1.8680207824399999E-3</c:v>
                </c:pt>
                <c:pt idx="62">
                  <c:v>1.8781088504800001E-3</c:v>
                </c:pt>
                <c:pt idx="63">
                  <c:v>1.88827843752E-3</c:v>
                </c:pt>
                <c:pt idx="64">
                  <c:v>1.89852829867E-3</c:v>
                </c:pt>
                <c:pt idx="65">
                  <c:v>1.9088604357299999E-3</c:v>
                </c:pt>
                <c:pt idx="66">
                  <c:v>1.91927478579E-3</c:v>
                </c:pt>
                <c:pt idx="67">
                  <c:v>1.9297716256900001E-3</c:v>
                </c:pt>
                <c:pt idx="68">
                  <c:v>1.9403541998500001E-3</c:v>
                </c:pt>
                <c:pt idx="69">
                  <c:v>1.9510215745699999E-3</c:v>
                </c:pt>
                <c:pt idx="70">
                  <c:v>1.9617743799199999E-3</c:v>
                </c:pt>
                <c:pt idx="71">
                  <c:v>1.97261376141E-3</c:v>
                </c:pt>
                <c:pt idx="72">
                  <c:v>1.98353977455E-3</c:v>
                </c:pt>
                <c:pt idx="73">
                  <c:v>1.9945549791100001E-3</c:v>
                </c:pt>
                <c:pt idx="74">
                  <c:v>2.0056599834899999E-3</c:v>
                </c:pt>
                <c:pt idx="75">
                  <c:v>2.0168545035500001E-3</c:v>
                </c:pt>
                <c:pt idx="76">
                  <c:v>2.0281402534000001E-3</c:v>
                </c:pt>
                <c:pt idx="77">
                  <c:v>2.03951840948E-3</c:v>
                </c:pt>
                <c:pt idx="78">
                  <c:v>2.0509889149400002E-3</c:v>
                </c:pt>
                <c:pt idx="79">
                  <c:v>2.0625537822099999E-3</c:v>
                </c:pt>
                <c:pt idx="80">
                  <c:v>2.0742122624499999E-3</c:v>
                </c:pt>
                <c:pt idx="81">
                  <c:v>2.0859665360100001E-3</c:v>
                </c:pt>
                <c:pt idx="82">
                  <c:v>2.09781787063E-3</c:v>
                </c:pt>
                <c:pt idx="83">
                  <c:v>2.10976676546E-3</c:v>
                </c:pt>
                <c:pt idx="84">
                  <c:v>2.1218145825200002E-3</c:v>
                </c:pt>
                <c:pt idx="85">
                  <c:v>2.1339608517499998E-3</c:v>
                </c:pt>
                <c:pt idx="86">
                  <c:v>2.1462082949299998E-3</c:v>
                </c:pt>
                <c:pt idx="87">
                  <c:v>2.1585571776200001E-3</c:v>
                </c:pt>
                <c:pt idx="88">
                  <c:v>2.17100897397E-3</c:v>
                </c:pt>
                <c:pt idx="89">
                  <c:v>2.1835635951999999E-3</c:v>
                </c:pt>
                <c:pt idx="90">
                  <c:v>2.1962232195100002E-3</c:v>
                </c:pt>
                <c:pt idx="91">
                  <c:v>2.2089891323399998E-3</c:v>
                </c:pt>
                <c:pt idx="92">
                  <c:v>2.22186158166E-3</c:v>
                </c:pt>
                <c:pt idx="93">
                  <c:v>2.2348418038599998E-3</c:v>
                </c:pt>
                <c:pt idx="94">
                  <c:v>2.2479307973100001E-3</c:v>
                </c:pt>
                <c:pt idx="95">
                  <c:v>2.26113085417E-3</c:v>
                </c:pt>
                <c:pt idx="96">
                  <c:v>2.2744408812599998E-3</c:v>
                </c:pt>
                <c:pt idx="97">
                  <c:v>2.28786487989E-3</c:v>
                </c:pt>
                <c:pt idx="98">
                  <c:v>2.3014012268900001E-3</c:v>
                </c:pt>
                <c:pt idx="99">
                  <c:v>2.3150522838500001E-3</c:v>
                </c:pt>
                <c:pt idx="100">
                  <c:v>2.3288192724300002E-3</c:v>
                </c:pt>
                <c:pt idx="101">
                  <c:v>2.3427041848000001E-3</c:v>
                </c:pt>
                <c:pt idx="102">
                  <c:v>2.3567065583400002E-3</c:v>
                </c:pt>
                <c:pt idx="103">
                  <c:v>2.3708297235999999E-3</c:v>
                </c:pt>
                <c:pt idx="104">
                  <c:v>2.3850732653E-3</c:v>
                </c:pt>
                <c:pt idx="105">
                  <c:v>2.3994392350399998E-3</c:v>
                </c:pt>
                <c:pt idx="106">
                  <c:v>2.4139272726299999E-3</c:v>
                </c:pt>
                <c:pt idx="107">
                  <c:v>2.4285409006899999E-3</c:v>
                </c:pt>
                <c:pt idx="108">
                  <c:v>2.44328086388E-3</c:v>
                </c:pt>
                <c:pt idx="109">
                  <c:v>2.4581479072699999E-3</c:v>
                </c:pt>
                <c:pt idx="110">
                  <c:v>2.4731428619999998E-3</c:v>
                </c:pt>
                <c:pt idx="111">
                  <c:v>2.4882685823800002E-3</c:v>
                </c:pt>
                <c:pt idx="112">
                  <c:v>2.5035245428899999E-3</c:v>
                </c:pt>
                <c:pt idx="113">
                  <c:v>2.5189151029899998E-3</c:v>
                </c:pt>
                <c:pt idx="114">
                  <c:v>2.53443892001E-3</c:v>
                </c:pt>
                <c:pt idx="115">
                  <c:v>2.5500983869000001E-3</c:v>
                </c:pt>
                <c:pt idx="116">
                  <c:v>2.5658959409899998E-3</c:v>
                </c:pt>
                <c:pt idx="117">
                  <c:v>2.5818317690000001E-3</c:v>
                </c:pt>
                <c:pt idx="118">
                  <c:v>2.5979064437799998E-3</c:v>
                </c:pt>
                <c:pt idx="119">
                  <c:v>2.6141243725100001E-3</c:v>
                </c:pt>
                <c:pt idx="120">
                  <c:v>2.6304850128699999E-3</c:v>
                </c:pt>
                <c:pt idx="121">
                  <c:v>2.64699018241E-3</c:v>
                </c:pt>
                <c:pt idx="122">
                  <c:v>2.6636411584500001E-3</c:v>
                </c:pt>
                <c:pt idx="123">
                  <c:v>2.6804401157200001E-3</c:v>
                </c:pt>
                <c:pt idx="124">
                  <c:v>2.6973899849500002E-3</c:v>
                </c:pt>
                <c:pt idx="125">
                  <c:v>2.7144892478500001E-3</c:v>
                </c:pt>
                <c:pt idx="126">
                  <c:v>2.7317425504799998E-3</c:v>
                </c:pt>
                <c:pt idx="127">
                  <c:v>2.7491481935300001E-3</c:v>
                </c:pt>
                <c:pt idx="128">
                  <c:v>2.7667118281899999E-3</c:v>
                </c:pt>
                <c:pt idx="129">
                  <c:v>2.78443210239E-3</c:v>
                </c:pt>
                <c:pt idx="130">
                  <c:v>2.8023137144800002E-3</c:v>
                </c:pt>
                <c:pt idx="131">
                  <c:v>2.82035535186E-3</c:v>
                </c:pt>
                <c:pt idx="132">
                  <c:v>2.8385596979E-3</c:v>
                </c:pt>
                <c:pt idx="133">
                  <c:v>2.8569305579199998E-3</c:v>
                </c:pt>
                <c:pt idx="134">
                  <c:v>2.87546843116E-3</c:v>
                </c:pt>
                <c:pt idx="135">
                  <c:v>2.8941741088799999E-3</c:v>
                </c:pt>
                <c:pt idx="136">
                  <c:v>2.91305013978E-3</c:v>
                </c:pt>
                <c:pt idx="137">
                  <c:v>2.9320978914900001E-3</c:v>
                </c:pt>
                <c:pt idx="138">
                  <c:v>2.95132089794E-3</c:v>
                </c:pt>
                <c:pt idx="139">
                  <c:v>2.9707211917099998E-3</c:v>
                </c:pt>
                <c:pt idx="140">
                  <c:v>2.99029918413E-3</c:v>
                </c:pt>
                <c:pt idx="141">
                  <c:v>3.0100569927299999E-3</c:v>
                </c:pt>
                <c:pt idx="142">
                  <c:v>3.0299970105500001E-3</c:v>
                </c:pt>
                <c:pt idx="143">
                  <c:v>3.05012093761E-3</c:v>
                </c:pt>
                <c:pt idx="144">
                  <c:v>3.0704322842499999E-3</c:v>
                </c:pt>
                <c:pt idx="145">
                  <c:v>3.0909341591599999E-3</c:v>
                </c:pt>
                <c:pt idx="146">
                  <c:v>3.1116251410900002E-3</c:v>
                </c:pt>
                <c:pt idx="147">
                  <c:v>3.1325100770699999E-3</c:v>
                </c:pt>
                <c:pt idx="148">
                  <c:v>3.15358894555E-3</c:v>
                </c:pt>
                <c:pt idx="149">
                  <c:v>3.1748658001699999E-3</c:v>
                </c:pt>
                <c:pt idx="150">
                  <c:v>3.1963436207600002E-3</c:v>
                </c:pt>
                <c:pt idx="151">
                  <c:v>3.2180229024300002E-3</c:v>
                </c:pt>
                <c:pt idx="152">
                  <c:v>3.2399068340999999E-3</c:v>
                </c:pt>
                <c:pt idx="153">
                  <c:v>3.2619969067600001E-3</c:v>
                </c:pt>
                <c:pt idx="154">
                  <c:v>3.2842956245300002E-3</c:v>
                </c:pt>
                <c:pt idx="155">
                  <c:v>3.3068073503000001E-3</c:v>
                </c:pt>
                <c:pt idx="156">
                  <c:v>3.32953292706E-3</c:v>
                </c:pt>
                <c:pt idx="157">
                  <c:v>3.3524742645899999E-3</c:v>
                </c:pt>
                <c:pt idx="158">
                  <c:v>3.37563530722E-3</c:v>
                </c:pt>
                <c:pt idx="159">
                  <c:v>3.3990205234299999E-3</c:v>
                </c:pt>
                <c:pt idx="160">
                  <c:v>3.4226273307999999E-3</c:v>
                </c:pt>
                <c:pt idx="161">
                  <c:v>3.4464615716200001E-3</c:v>
                </c:pt>
                <c:pt idx="162">
                  <c:v>3.4705255780300001E-3</c:v>
                </c:pt>
                <c:pt idx="163">
                  <c:v>3.49482484915E-3</c:v>
                </c:pt>
                <c:pt idx="164">
                  <c:v>3.5193568605199998E-3</c:v>
                </c:pt>
                <c:pt idx="165">
                  <c:v>3.5441266787500001E-3</c:v>
                </c:pt>
                <c:pt idx="166">
                  <c:v>3.56913923622E-3</c:v>
                </c:pt>
                <c:pt idx="167">
                  <c:v>3.5943923292500002E-3</c:v>
                </c:pt>
                <c:pt idx="168">
                  <c:v>3.6198959108199999E-3</c:v>
                </c:pt>
                <c:pt idx="169">
                  <c:v>3.6456485443799999E-3</c:v>
                </c:pt>
                <c:pt idx="170">
                  <c:v>3.6716534537699999E-3</c:v>
                </c:pt>
                <c:pt idx="171">
                  <c:v>3.6979142280200001E-3</c:v>
                </c:pt>
                <c:pt idx="172">
                  <c:v>3.72443178624E-3</c:v>
                </c:pt>
                <c:pt idx="173">
                  <c:v>3.7512151548400002E-3</c:v>
                </c:pt>
                <c:pt idx="174">
                  <c:v>3.7782617603300001E-3</c:v>
                </c:pt>
                <c:pt idx="175">
                  <c:v>3.8055755068199999E-3</c:v>
                </c:pt>
                <c:pt idx="176">
                  <c:v>3.8331644273700001E-3</c:v>
                </c:pt>
                <c:pt idx="177">
                  <c:v>3.8610270235900001E-3</c:v>
                </c:pt>
                <c:pt idx="178">
                  <c:v>3.8891672213800001E-3</c:v>
                </c:pt>
                <c:pt idx="179">
                  <c:v>3.9175900786000001E-3</c:v>
                </c:pt>
                <c:pt idx="180">
                  <c:v>3.9462990273000003E-3</c:v>
                </c:pt>
                <c:pt idx="181">
                  <c:v>3.9752966782299996E-3</c:v>
                </c:pt>
                <c:pt idx="182">
                  <c:v>4.0045851645400003E-3</c:v>
                </c:pt>
                <c:pt idx="183">
                  <c:v>4.0341738784100004E-3</c:v>
                </c:pt>
                <c:pt idx="184">
                  <c:v>4.0640625653200002E-3</c:v>
                </c:pt>
                <c:pt idx="185">
                  <c:v>4.0942501669100004E-3</c:v>
                </c:pt>
                <c:pt idx="186">
                  <c:v>4.1247459554899996E-3</c:v>
                </c:pt>
                <c:pt idx="187">
                  <c:v>4.1555576110399997E-3</c:v>
                </c:pt>
                <c:pt idx="188">
                  <c:v>4.1866819252199998E-3</c:v>
                </c:pt>
                <c:pt idx="189">
                  <c:v>4.2181261509800002E-3</c:v>
                </c:pt>
                <c:pt idx="190">
                  <c:v>4.2498928720899999E-3</c:v>
                </c:pt>
                <c:pt idx="191">
                  <c:v>4.2819896580200004E-3</c:v>
                </c:pt>
                <c:pt idx="192">
                  <c:v>4.3144147171800002E-3</c:v>
                </c:pt>
                <c:pt idx="193">
                  <c:v>4.3471777314799996E-3</c:v>
                </c:pt>
                <c:pt idx="194">
                  <c:v>4.3802782337800002E-3</c:v>
                </c:pt>
                <c:pt idx="195">
                  <c:v>4.41372702656E-3</c:v>
                </c:pt>
                <c:pt idx="196">
                  <c:v>4.4475238523099996E-3</c:v>
                </c:pt>
                <c:pt idx="197">
                  <c:v>4.4816719086799997E-3</c:v>
                </c:pt>
                <c:pt idx="198">
                  <c:v>4.5161807593799997E-3</c:v>
                </c:pt>
                <c:pt idx="199">
                  <c:v>4.5510552924400002E-3</c:v>
                </c:pt>
                <c:pt idx="200">
                  <c:v>4.5862889131400002E-3</c:v>
                </c:pt>
                <c:pt idx="201">
                  <c:v>4.6219027239600002E-3</c:v>
                </c:pt>
                <c:pt idx="202">
                  <c:v>4.6578910967100002E-3</c:v>
                </c:pt>
                <c:pt idx="203">
                  <c:v>4.6942584893899996E-3</c:v>
                </c:pt>
                <c:pt idx="204">
                  <c:v>4.7310179343700003E-3</c:v>
                </c:pt>
                <c:pt idx="205">
                  <c:v>4.76816845575E-3</c:v>
                </c:pt>
                <c:pt idx="206">
                  <c:v>4.8057147814799996E-3</c:v>
                </c:pt>
                <c:pt idx="207">
                  <c:v>4.8436641735199997E-3</c:v>
                </c:pt>
                <c:pt idx="208">
                  <c:v>4.8820168015399996E-3</c:v>
                </c:pt>
                <c:pt idx="209">
                  <c:v>4.92079460978E-3</c:v>
                </c:pt>
                <c:pt idx="210">
                  <c:v>4.9599814172599996E-3</c:v>
                </c:pt>
                <c:pt idx="211">
                  <c:v>4.99959701654E-3</c:v>
                </c:pt>
                <c:pt idx="212">
                  <c:v>5.0396429239699999E-3</c:v>
                </c:pt>
                <c:pt idx="213">
                  <c:v>5.0801223307300001E-3</c:v>
                </c:pt>
                <c:pt idx="214">
                  <c:v>5.1210447893699999E-3</c:v>
                </c:pt>
                <c:pt idx="215">
                  <c:v>5.1624163323500004E-3</c:v>
                </c:pt>
                <c:pt idx="216">
                  <c:v>5.20424130101E-3</c:v>
                </c:pt>
                <c:pt idx="217">
                  <c:v>5.2465272316299999E-3</c:v>
                </c:pt>
                <c:pt idx="218">
                  <c:v>5.2892749436799997E-3</c:v>
                </c:pt>
                <c:pt idx="219">
                  <c:v>5.3325020939800002E-3</c:v>
                </c:pt>
                <c:pt idx="220">
                  <c:v>5.3762044487399999E-3</c:v>
                </c:pt>
                <c:pt idx="221">
                  <c:v>5.4203930154099996E-3</c:v>
                </c:pt>
                <c:pt idx="222">
                  <c:v>5.4650779051899998E-3</c:v>
                </c:pt>
                <c:pt idx="223">
                  <c:v>5.5102589951500002E-3</c:v>
                </c:pt>
                <c:pt idx="224">
                  <c:v>5.55594899424E-3</c:v>
                </c:pt>
                <c:pt idx="225">
                  <c:v>5.6021463907300001E-3</c:v>
                </c:pt>
                <c:pt idx="226">
                  <c:v>5.6488652740800003E-3</c:v>
                </c:pt>
                <c:pt idx="227">
                  <c:v>5.6961149616399998E-3</c:v>
                </c:pt>
                <c:pt idx="228">
                  <c:v>5.7439007400199998E-3</c:v>
                </c:pt>
                <c:pt idx="229">
                  <c:v>5.79223083767E-3</c:v>
                </c:pt>
                <c:pt idx="230">
                  <c:v>5.8411030009099998E-3</c:v>
                </c:pt>
                <c:pt idx="231">
                  <c:v>5.8905403361700004E-3</c:v>
                </c:pt>
                <c:pt idx="232">
                  <c:v>5.9405471390700003E-3</c:v>
                </c:pt>
                <c:pt idx="233">
                  <c:v>5.9911177197800002E-3</c:v>
                </c:pt>
                <c:pt idx="234">
                  <c:v>6.0422795180300002E-3</c:v>
                </c:pt>
                <c:pt idx="235">
                  <c:v>6.0940269711799999E-3</c:v>
                </c:pt>
                <c:pt idx="236">
                  <c:v>6.1463727094699999E-3</c:v>
                </c:pt>
                <c:pt idx="237">
                  <c:v>6.1993282647799996E-3</c:v>
                </c:pt>
                <c:pt idx="238">
                  <c:v>6.2529039282099999E-3</c:v>
                </c:pt>
                <c:pt idx="239">
                  <c:v>6.3071067780900002E-3</c:v>
                </c:pt>
                <c:pt idx="240">
                  <c:v>6.36192317514E-3</c:v>
                </c:pt>
                <c:pt idx="241">
                  <c:v>6.4174051392099996E-3</c:v>
                </c:pt>
                <c:pt idx="242">
                  <c:v>6.4735364731000004E-3</c:v>
                </c:pt>
                <c:pt idx="243">
                  <c:v>6.53032414972E-3</c:v>
                </c:pt>
                <c:pt idx="244">
                  <c:v>6.5877847304400003E-3</c:v>
                </c:pt>
                <c:pt idx="245">
                  <c:v>6.6459250899799996E-3</c:v>
                </c:pt>
                <c:pt idx="246">
                  <c:v>6.7047706728000003E-3</c:v>
                </c:pt>
                <c:pt idx="247">
                  <c:v>6.7643102271900003E-3</c:v>
                </c:pt>
                <c:pt idx="248">
                  <c:v>6.8245594208200004E-3</c:v>
                </c:pt>
                <c:pt idx="249">
                  <c:v>6.8855312988600004E-3</c:v>
                </c:pt>
                <c:pt idx="250">
                  <c:v>6.9472438466599996E-3</c:v>
                </c:pt>
                <c:pt idx="251">
                  <c:v>7.00969538823E-3</c:v>
                </c:pt>
                <c:pt idx="252">
                  <c:v>7.0729024187599996E-3</c:v>
                </c:pt>
                <c:pt idx="253">
                  <c:v>7.1368866903499997E-3</c:v>
                </c:pt>
                <c:pt idx="254">
                  <c:v>7.2016460748400004E-3</c:v>
                </c:pt>
                <c:pt idx="255">
                  <c:v>7.2671917043100002E-3</c:v>
                </c:pt>
                <c:pt idx="256">
                  <c:v>7.3335443370499999E-3</c:v>
                </c:pt>
                <c:pt idx="257">
                  <c:v>7.4007109272600001E-3</c:v>
                </c:pt>
                <c:pt idx="258">
                  <c:v>7.4687006644500002E-3</c:v>
                </c:pt>
                <c:pt idx="259">
                  <c:v>7.5375328653700001E-3</c:v>
                </c:pt>
                <c:pt idx="260">
                  <c:v>7.6072276487199999E-3</c:v>
                </c:pt>
                <c:pt idx="261">
                  <c:v>7.6777803258299996E-3</c:v>
                </c:pt>
                <c:pt idx="262">
                  <c:v>7.7492087234900002E-3</c:v>
                </c:pt>
                <c:pt idx="263">
                  <c:v>7.8215469002E-3</c:v>
                </c:pt>
                <c:pt idx="264">
                  <c:v>7.8947818111199993E-3</c:v>
                </c:pt>
                <c:pt idx="265">
                  <c:v>7.9689365682399996E-3</c:v>
                </c:pt>
                <c:pt idx="266">
                  <c:v>8.0440349133399994E-3</c:v>
                </c:pt>
                <c:pt idx="267">
                  <c:v>8.1200781171200005E-3</c:v>
                </c:pt>
                <c:pt idx="268">
                  <c:v>8.1970854724700004E-3</c:v>
                </c:pt>
                <c:pt idx="269">
                  <c:v>8.2750743234300001E-3</c:v>
                </c:pt>
                <c:pt idx="270">
                  <c:v>8.3540627687199998E-3</c:v>
                </c:pt>
                <c:pt idx="271">
                  <c:v>8.4340627839199992E-3</c:v>
                </c:pt>
                <c:pt idx="272">
                  <c:v>8.5150908217500008E-3</c:v>
                </c:pt>
                <c:pt idx="273">
                  <c:v>8.5971631031599993E-3</c:v>
                </c:pt>
                <c:pt idx="274">
                  <c:v>8.6802905391099999E-3</c:v>
                </c:pt>
                <c:pt idx="275">
                  <c:v>8.7644951923200008E-3</c:v>
                </c:pt>
                <c:pt idx="276">
                  <c:v>8.8498085155099999E-3</c:v>
                </c:pt>
                <c:pt idx="277">
                  <c:v>8.9362381303299994E-3</c:v>
                </c:pt>
                <c:pt idx="278">
                  <c:v>9.0237904607299996E-3</c:v>
                </c:pt>
                <c:pt idx="279">
                  <c:v>9.1124926370100001E-3</c:v>
                </c:pt>
                <c:pt idx="280">
                  <c:v>9.2023767778600003E-3</c:v>
                </c:pt>
                <c:pt idx="281">
                  <c:v>9.2934187128000008E-3</c:v>
                </c:pt>
                <c:pt idx="282">
                  <c:v>9.3856975225499999E-3</c:v>
                </c:pt>
                <c:pt idx="283">
                  <c:v>9.4792057607500004E-3</c:v>
                </c:pt>
                <c:pt idx="284">
                  <c:v>9.5739472345300006E-3</c:v>
                </c:pt>
                <c:pt idx="285">
                  <c:v>9.6699584027200008E-3</c:v>
                </c:pt>
                <c:pt idx="286">
                  <c:v>9.7672686918800003E-3</c:v>
                </c:pt>
                <c:pt idx="287">
                  <c:v>9.8658878547599992E-3</c:v>
                </c:pt>
                <c:pt idx="288">
                  <c:v>9.9658366323499992E-3</c:v>
                </c:pt>
                <c:pt idx="289">
                  <c:v>1.00671413991E-2</c:v>
                </c:pt>
                <c:pt idx="290">
                  <c:v>1.0169837828500001E-2</c:v>
                </c:pt>
                <c:pt idx="291">
                  <c:v>1.0273932308900001E-2</c:v>
                </c:pt>
                <c:pt idx="292">
                  <c:v>1.03794458393E-2</c:v>
                </c:pt>
                <c:pt idx="293">
                  <c:v>1.0486421183499999E-2</c:v>
                </c:pt>
                <c:pt idx="294">
                  <c:v>1.05948711309E-2</c:v>
                </c:pt>
                <c:pt idx="295">
                  <c:v>1.07048040546E-2</c:v>
                </c:pt>
                <c:pt idx="296">
                  <c:v>1.08162893415E-2</c:v>
                </c:pt>
                <c:pt idx="297">
                  <c:v>1.09293237889E-2</c:v>
                </c:pt>
                <c:pt idx="298">
                  <c:v>1.10439281966E-2</c:v>
                </c:pt>
                <c:pt idx="299">
                  <c:v>1.11601398673E-2</c:v>
                </c:pt>
                <c:pt idx="300">
                  <c:v>1.12779963658E-2</c:v>
                </c:pt>
                <c:pt idx="301">
                  <c:v>1.1397504647500001E-2</c:v>
                </c:pt>
                <c:pt idx="302">
                  <c:v>1.15187136763E-2</c:v>
                </c:pt>
                <c:pt idx="303">
                  <c:v>1.1641661828199999E-2</c:v>
                </c:pt>
                <c:pt idx="304">
                  <c:v>1.17663639096E-2</c:v>
                </c:pt>
                <c:pt idx="305">
                  <c:v>1.1892826457100001E-2</c:v>
                </c:pt>
                <c:pt idx="306">
                  <c:v>1.2021106435700001E-2</c:v>
                </c:pt>
                <c:pt idx="307">
                  <c:v>1.21512657338E-2</c:v>
                </c:pt>
                <c:pt idx="308">
                  <c:v>1.22832849994E-2</c:v>
                </c:pt>
                <c:pt idx="309">
                  <c:v>1.2417248919399999E-2</c:v>
                </c:pt>
                <c:pt idx="310">
                  <c:v>1.25531543074E-2</c:v>
                </c:pt>
                <c:pt idx="311">
                  <c:v>1.2691054477899999E-2</c:v>
                </c:pt>
                <c:pt idx="312">
                  <c:v>1.28309633036E-2</c:v>
                </c:pt>
                <c:pt idx="313">
                  <c:v>1.2972924023500001E-2</c:v>
                </c:pt>
                <c:pt idx="314">
                  <c:v>1.31170085894E-2</c:v>
                </c:pt>
                <c:pt idx="315">
                  <c:v>1.32632309925E-2</c:v>
                </c:pt>
                <c:pt idx="316">
                  <c:v>1.3411619234299999E-2</c:v>
                </c:pt>
                <c:pt idx="317">
                  <c:v>1.3562238101200001E-2</c:v>
                </c:pt>
                <c:pt idx="318">
                  <c:v>1.37151186365E-2</c:v>
                </c:pt>
                <c:pt idx="319">
                  <c:v>1.38703071847E-2</c:v>
                </c:pt>
                <c:pt idx="320">
                  <c:v>1.4027827601199999E-2</c:v>
                </c:pt>
                <c:pt idx="321">
                  <c:v>1.4187754761199999E-2</c:v>
                </c:pt>
                <c:pt idx="322">
                  <c:v>1.4350109997399999E-2</c:v>
                </c:pt>
                <c:pt idx="323">
                  <c:v>1.45149577154E-2</c:v>
                </c:pt>
                <c:pt idx="324">
                  <c:v>1.46823055145E-2</c:v>
                </c:pt>
                <c:pt idx="325">
                  <c:v>1.48522446903E-2</c:v>
                </c:pt>
                <c:pt idx="326">
                  <c:v>1.5024848445000001E-2</c:v>
                </c:pt>
                <c:pt idx="327">
                  <c:v>1.5200127252600001E-2</c:v>
                </c:pt>
                <c:pt idx="328">
                  <c:v>1.53780729528E-2</c:v>
                </c:pt>
                <c:pt idx="329">
                  <c:v>1.5558833186199999E-2</c:v>
                </c:pt>
                <c:pt idx="330">
                  <c:v>1.5742484648099998E-2</c:v>
                </c:pt>
                <c:pt idx="331">
                  <c:v>1.59289935735E-2</c:v>
                </c:pt>
                <c:pt idx="332">
                  <c:v>1.6118471614900001E-2</c:v>
                </c:pt>
                <c:pt idx="333">
                  <c:v>1.63109198214E-2</c:v>
                </c:pt>
                <c:pt idx="334">
                  <c:v>1.65064304115E-2</c:v>
                </c:pt>
                <c:pt idx="335">
                  <c:v>1.6705116165700001E-2</c:v>
                </c:pt>
                <c:pt idx="336">
                  <c:v>1.69070109149E-2</c:v>
                </c:pt>
                <c:pt idx="337">
                  <c:v>1.7112126617500001E-2</c:v>
                </c:pt>
                <c:pt idx="338">
                  <c:v>1.73205948415E-2</c:v>
                </c:pt>
                <c:pt idx="339">
                  <c:v>1.7532446854699998E-2</c:v>
                </c:pt>
                <c:pt idx="340">
                  <c:v>1.7747747164600002E-2</c:v>
                </c:pt>
                <c:pt idx="341">
                  <c:v>1.7966618640200001E-2</c:v>
                </c:pt>
                <c:pt idx="342">
                  <c:v>1.8189109550500002E-2</c:v>
                </c:pt>
                <c:pt idx="343">
                  <c:v>1.8415251056E-2</c:v>
                </c:pt>
                <c:pt idx="344">
                  <c:v>1.8645134763999999E-2</c:v>
                </c:pt>
                <c:pt idx="345">
                  <c:v>1.88788928227E-2</c:v>
                </c:pt>
                <c:pt idx="346">
                  <c:v>1.9116538099500001E-2</c:v>
                </c:pt>
                <c:pt idx="347">
                  <c:v>1.9358185734899998E-2</c:v>
                </c:pt>
                <c:pt idx="348">
                  <c:v>1.9603925035100001E-2</c:v>
                </c:pt>
                <c:pt idx="349">
                  <c:v>1.98537965476E-2</c:v>
                </c:pt>
                <c:pt idx="350">
                  <c:v>2.0107969966700001E-2</c:v>
                </c:pt>
                <c:pt idx="351">
                  <c:v>2.03665322892E-2</c:v>
                </c:pt>
                <c:pt idx="352">
                  <c:v>2.0629504158700001E-2</c:v>
                </c:pt>
                <c:pt idx="353">
                  <c:v>2.0897038186899999E-2</c:v>
                </c:pt>
                <c:pt idx="354">
                  <c:v>2.11691691896E-2</c:v>
                </c:pt>
                <c:pt idx="355">
                  <c:v>2.1446005992999999E-2</c:v>
                </c:pt>
                <c:pt idx="356">
                  <c:v>2.1727795919600001E-2</c:v>
                </c:pt>
                <c:pt idx="357">
                  <c:v>2.2014483994700001E-2</c:v>
                </c:pt>
                <c:pt idx="358">
                  <c:v>2.2306321759900001E-2</c:v>
                </c:pt>
                <c:pt idx="359">
                  <c:v>2.26032281934E-2</c:v>
                </c:pt>
                <c:pt idx="360">
                  <c:v>2.2905472760599999E-2</c:v>
                </c:pt>
                <c:pt idx="361">
                  <c:v>2.3213128888099999E-2</c:v>
                </c:pt>
                <c:pt idx="362">
                  <c:v>2.3526278358099999E-2</c:v>
                </c:pt>
                <c:pt idx="363">
                  <c:v>2.3845087107999999E-2</c:v>
                </c:pt>
                <c:pt idx="364">
                  <c:v>2.4169689356200001E-2</c:v>
                </c:pt>
                <c:pt idx="365">
                  <c:v>2.4500193710699999E-2</c:v>
                </c:pt>
                <c:pt idx="366">
                  <c:v>2.4836883993600001E-2</c:v>
                </c:pt>
                <c:pt idx="367">
                  <c:v>2.51796094431E-2</c:v>
                </c:pt>
                <c:pt idx="368">
                  <c:v>2.5528839015800001E-2</c:v>
                </c:pt>
                <c:pt idx="369">
                  <c:v>2.5884358420399999E-2</c:v>
                </c:pt>
                <c:pt idx="370">
                  <c:v>2.6246625102600001E-2</c:v>
                </c:pt>
                <c:pt idx="371">
                  <c:v>2.6615737326200001E-2</c:v>
                </c:pt>
                <c:pt idx="372">
                  <c:v>2.6991726384599998E-2</c:v>
                </c:pt>
                <c:pt idx="373">
                  <c:v>2.73749585382E-2</c:v>
                </c:pt>
                <c:pt idx="374">
                  <c:v>2.7765455417900001E-2</c:v>
                </c:pt>
                <c:pt idx="375">
                  <c:v>2.81633625027E-2</c:v>
                </c:pt>
                <c:pt idx="376">
                  <c:v>2.85689957951E-2</c:v>
                </c:pt>
                <c:pt idx="377">
                  <c:v>2.89823666292E-2</c:v>
                </c:pt>
                <c:pt idx="378">
                  <c:v>2.9403958695900002E-2</c:v>
                </c:pt>
                <c:pt idx="379">
                  <c:v>2.9833614858299998E-2</c:v>
                </c:pt>
                <c:pt idx="380">
                  <c:v>3.02717579384E-2</c:v>
                </c:pt>
                <c:pt idx="381">
                  <c:v>3.0718568575000001E-2</c:v>
                </c:pt>
                <c:pt idx="382">
                  <c:v>3.1174206169000001E-2</c:v>
                </c:pt>
                <c:pt idx="383">
                  <c:v>3.1639112698800001E-2</c:v>
                </c:pt>
                <c:pt idx="384">
                  <c:v>3.2113105078300001E-2</c:v>
                </c:pt>
                <c:pt idx="385">
                  <c:v>3.2596661229599998E-2</c:v>
                </c:pt>
                <c:pt idx="386">
                  <c:v>3.3090327344500001E-2</c:v>
                </c:pt>
                <c:pt idx="387">
                  <c:v>3.3593852398699997E-2</c:v>
                </c:pt>
                <c:pt idx="388">
                  <c:v>3.4107593207599998E-2</c:v>
                </c:pt>
                <c:pt idx="389">
                  <c:v>3.4632026077399999E-2</c:v>
                </c:pt>
                <c:pt idx="390">
                  <c:v>3.5167364877300003E-2</c:v>
                </c:pt>
                <c:pt idx="391">
                  <c:v>3.5713964876000003E-2</c:v>
                </c:pt>
                <c:pt idx="392">
                  <c:v>3.6271628421399998E-2</c:v>
                </c:pt>
                <c:pt idx="393">
                  <c:v>3.68412719262E-2</c:v>
                </c:pt>
                <c:pt idx="394">
                  <c:v>3.7423202305700003E-2</c:v>
                </c:pt>
                <c:pt idx="395">
                  <c:v>3.8017361780499997E-2</c:v>
                </c:pt>
                <c:pt idx="396">
                  <c:v>3.8624383202100002E-2</c:v>
                </c:pt>
                <c:pt idx="397">
                  <c:v>3.9244415385800001E-2</c:v>
                </c:pt>
                <c:pt idx="398">
                  <c:v>3.9877842152599999E-2</c:v>
                </c:pt>
                <c:pt idx="399">
                  <c:v>4.05250657517E-2</c:v>
                </c:pt>
                <c:pt idx="400">
                  <c:v>4.1186526902200003E-2</c:v>
                </c:pt>
                <c:pt idx="401">
                  <c:v>4.1862578733599998E-2</c:v>
                </c:pt>
                <c:pt idx="402">
                  <c:v>4.2553987539799998E-2</c:v>
                </c:pt>
                <c:pt idx="403">
                  <c:v>4.3260606248699998E-2</c:v>
                </c:pt>
                <c:pt idx="404">
                  <c:v>4.3983209747999998E-2</c:v>
                </c:pt>
                <c:pt idx="405">
                  <c:v>4.4722075055399997E-2</c:v>
                </c:pt>
                <c:pt idx="406">
                  <c:v>4.5477712939799998E-2</c:v>
                </c:pt>
                <c:pt idx="407">
                  <c:v>4.6250802155799998E-2</c:v>
                </c:pt>
                <c:pt idx="408">
                  <c:v>4.7041991193499999E-2</c:v>
                </c:pt>
                <c:pt idx="409">
                  <c:v>4.7851184806700003E-2</c:v>
                </c:pt>
                <c:pt idx="410">
                  <c:v>4.8679249416900001E-2</c:v>
                </c:pt>
                <c:pt idx="411">
                  <c:v>4.95268158815E-2</c:v>
                </c:pt>
                <c:pt idx="412">
                  <c:v>5.03946971371E-2</c:v>
                </c:pt>
                <c:pt idx="413">
                  <c:v>5.1283185258999997E-2</c:v>
                </c:pt>
                <c:pt idx="414">
                  <c:v>5.2193054053499999E-2</c:v>
                </c:pt>
                <c:pt idx="415">
                  <c:v>5.3124874671299997E-2</c:v>
                </c:pt>
                <c:pt idx="416">
                  <c:v>5.40801780424E-2</c:v>
                </c:pt>
                <c:pt idx="417">
                  <c:v>5.5057060636299997E-2</c:v>
                </c:pt>
                <c:pt idx="418">
                  <c:v>5.60595167553E-2</c:v>
                </c:pt>
                <c:pt idx="419">
                  <c:v>5.7086280328300001E-2</c:v>
                </c:pt>
                <c:pt idx="420">
                  <c:v>5.8138852805400001E-2</c:v>
                </c:pt>
                <c:pt idx="421">
                  <c:v>5.9217863117099999E-2</c:v>
                </c:pt>
                <c:pt idx="422">
                  <c:v>6.0323672037000002E-2</c:v>
                </c:pt>
                <c:pt idx="423">
                  <c:v>6.1458457056399997E-2</c:v>
                </c:pt>
                <c:pt idx="424">
                  <c:v>6.2623282279099995E-2</c:v>
                </c:pt>
                <c:pt idx="425">
                  <c:v>6.3816168284300007E-2</c:v>
                </c:pt>
                <c:pt idx="426">
                  <c:v>6.5041732581999995E-2</c:v>
                </c:pt>
                <c:pt idx="427">
                  <c:v>6.6298864365599994E-2</c:v>
                </c:pt>
                <c:pt idx="428">
                  <c:v>6.7589551575999995E-2</c:v>
                </c:pt>
                <c:pt idx="429">
                  <c:v>6.8914101010199999E-2</c:v>
                </c:pt>
                <c:pt idx="430">
                  <c:v>7.0274637279499994E-2</c:v>
                </c:pt>
                <c:pt idx="431">
                  <c:v>7.1671998439400003E-2</c:v>
                </c:pt>
                <c:pt idx="432">
                  <c:v>7.3106076317199994E-2</c:v>
                </c:pt>
                <c:pt idx="433">
                  <c:v>7.4581259233899994E-2</c:v>
                </c:pt>
                <c:pt idx="434">
                  <c:v>7.6096518054599993E-2</c:v>
                </c:pt>
                <c:pt idx="435">
                  <c:v>7.7652713558800004E-2</c:v>
                </c:pt>
                <c:pt idx="436">
                  <c:v>7.9253629891199995E-2</c:v>
                </c:pt>
                <c:pt idx="437">
                  <c:v>8.0898754670900005E-2</c:v>
                </c:pt>
                <c:pt idx="438">
                  <c:v>8.2591718059399993E-2</c:v>
                </c:pt>
                <c:pt idx="439">
                  <c:v>8.4333475405300007E-2</c:v>
                </c:pt>
                <c:pt idx="440">
                  <c:v>8.6123110011300005E-2</c:v>
                </c:pt>
                <c:pt idx="441">
                  <c:v>8.7965009299100005E-2</c:v>
                </c:pt>
                <c:pt idx="442">
                  <c:v>8.9863068003700003E-2</c:v>
                </c:pt>
                <c:pt idx="443">
                  <c:v>9.1814322409400004E-2</c:v>
                </c:pt>
                <c:pt idx="444">
                  <c:v>9.3823517053699998E-2</c:v>
                </c:pt>
                <c:pt idx="445">
                  <c:v>9.5891421637600005E-2</c:v>
                </c:pt>
                <c:pt idx="446">
                  <c:v>9.8022572428699994E-2</c:v>
                </c:pt>
                <c:pt idx="447">
                  <c:v>0.100215960718</c:v>
                </c:pt>
                <c:pt idx="448">
                  <c:v>0.102477848633</c:v>
                </c:pt>
                <c:pt idx="449">
                  <c:v>0.104806223022</c:v>
                </c:pt>
                <c:pt idx="450">
                  <c:v>0.107204282865</c:v>
                </c:pt>
                <c:pt idx="451">
                  <c:v>0.10967759326199999</c:v>
                </c:pt>
                <c:pt idx="452">
                  <c:v>0.11222643041700001</c:v>
                </c:pt>
                <c:pt idx="453">
                  <c:v>0.114852138014</c:v>
                </c:pt>
                <c:pt idx="454">
                  <c:v>0.117557635168</c:v>
                </c:pt>
                <c:pt idx="455">
                  <c:v>0.120348372289</c:v>
                </c:pt>
                <c:pt idx="456">
                  <c:v>0.123223308965</c:v>
                </c:pt>
                <c:pt idx="457">
                  <c:v>0.126188632533</c:v>
                </c:pt>
                <c:pt idx="458">
                  <c:v>0.12924131035200001</c:v>
                </c:pt>
                <c:pt idx="459">
                  <c:v>0.132389900935</c:v>
                </c:pt>
                <c:pt idx="460">
                  <c:v>0.13563494841199999</c:v>
                </c:pt>
                <c:pt idx="461">
                  <c:v>0.138979125717</c:v>
                </c:pt>
                <c:pt idx="462">
                  <c:v>0.142419944365</c:v>
                </c:pt>
                <c:pt idx="463">
                  <c:v>0.14596424574</c:v>
                </c:pt>
                <c:pt idx="464">
                  <c:v>0.14961153326400001</c:v>
                </c:pt>
                <c:pt idx="465">
                  <c:v>0.15336807806899999</c:v>
                </c:pt>
                <c:pt idx="466">
                  <c:v>0.15723385121200001</c:v>
                </c:pt>
                <c:pt idx="467">
                  <c:v>0.16120219834499999</c:v>
                </c:pt>
                <c:pt idx="468">
                  <c:v>0.165279440798</c:v>
                </c:pt>
                <c:pt idx="469">
                  <c:v>0.16946644075200001</c:v>
                </c:pt>
                <c:pt idx="470">
                  <c:v>0.17376140498600001</c:v>
                </c:pt>
                <c:pt idx="471">
                  <c:v>0.17815716917900001</c:v>
                </c:pt>
                <c:pt idx="472">
                  <c:v>0.182653911897</c:v>
                </c:pt>
                <c:pt idx="473">
                  <c:v>0.187248143029</c:v>
                </c:pt>
                <c:pt idx="474">
                  <c:v>0.19193522293199999</c:v>
                </c:pt>
                <c:pt idx="475">
                  <c:v>0.19670814580900001</c:v>
                </c:pt>
                <c:pt idx="476">
                  <c:v>0.201555563061</c:v>
                </c:pt>
                <c:pt idx="477" formatCode="General">
                  <c:v>0.20646735063499999</c:v>
                </c:pt>
                <c:pt idx="478" formatCode="General">
                  <c:v>0.2114308016</c:v>
                </c:pt>
                <c:pt idx="479" formatCode="General">
                  <c:v>0.216428728657</c:v>
                </c:pt>
                <c:pt idx="480" formatCode="General">
                  <c:v>0.22144156215399999</c:v>
                </c:pt>
                <c:pt idx="481" formatCode="General">
                  <c:v>0.22644799706800001</c:v>
                </c:pt>
                <c:pt idx="482" formatCode="General">
                  <c:v>0.23141960216999999</c:v>
                </c:pt>
                <c:pt idx="483" formatCode="General">
                  <c:v>0.23632117308100001</c:v>
                </c:pt>
                <c:pt idx="484" formatCode="General">
                  <c:v>0.241111767941</c:v>
                </c:pt>
                <c:pt idx="485" formatCode="General">
                  <c:v>0.24575339937599999</c:v>
                </c:pt>
                <c:pt idx="486" formatCode="General">
                  <c:v>0.250189554506</c:v>
                </c:pt>
                <c:pt idx="487" formatCode="General">
                  <c:v>0.25434442548199998</c:v>
                </c:pt>
                <c:pt idx="488" formatCode="General">
                  <c:v>0.25813696326899999</c:v>
                </c:pt>
                <c:pt idx="489" formatCode="General">
                  <c:v>0.26141578222799999</c:v>
                </c:pt>
                <c:pt idx="490" formatCode="General">
                  <c:v>0.26406077175100001</c:v>
                </c:pt>
                <c:pt idx="491" formatCode="General">
                  <c:v>0.26592127779000002</c:v>
                </c:pt>
                <c:pt idx="492" formatCode="General">
                  <c:v>0.26671019461899997</c:v>
                </c:pt>
                <c:pt idx="493" formatCode="General">
                  <c:v>0.265986634567</c:v>
                </c:pt>
                <c:pt idx="494" formatCode="General">
                  <c:v>0.26314870054900003</c:v>
                </c:pt>
                <c:pt idx="495" formatCode="General">
                  <c:v>0.25756899618099999</c:v>
                </c:pt>
                <c:pt idx="496" formatCode="General">
                  <c:v>0.24788308305500001</c:v>
                </c:pt>
                <c:pt idx="497" formatCode="General">
                  <c:v>0.23353198129899999</c:v>
                </c:pt>
                <c:pt idx="498" formatCode="General">
                  <c:v>0.213322454814</c:v>
                </c:pt>
                <c:pt idx="499" formatCode="General">
                  <c:v>0.18702544154199999</c:v>
                </c:pt>
                <c:pt idx="500" formatCode="General">
                  <c:v>0.156239144144</c:v>
                </c:pt>
                <c:pt idx="501" formatCode="General">
                  <c:v>0.123896543236</c:v>
                </c:pt>
                <c:pt idx="502">
                  <c:v>9.3499882490300001E-2</c:v>
                </c:pt>
                <c:pt idx="503">
                  <c:v>6.7935054694400004E-2</c:v>
                </c:pt>
                <c:pt idx="504">
                  <c:v>4.7768065255300002E-2</c:v>
                </c:pt>
                <c:pt idx="505">
                  <c:v>3.2828056523100002E-2</c:v>
                </c:pt>
                <c:pt idx="506">
                  <c:v>2.2222865331299999E-2</c:v>
                </c:pt>
                <c:pt idx="507">
                  <c:v>1.48669859578E-2</c:v>
                </c:pt>
                <c:pt idx="508">
                  <c:v>9.9708983846999999E-3</c:v>
                </c:pt>
                <c:pt idx="509">
                  <c:v>6.6899699586299996E-3</c:v>
                </c:pt>
                <c:pt idx="510">
                  <c:v>4.5103844003099997E-3</c:v>
                </c:pt>
                <c:pt idx="511">
                  <c:v>3.1103598058700001E-3</c:v>
                </c:pt>
                <c:pt idx="512">
                  <c:v>2.2208186855800002E-3</c:v>
                </c:pt>
                <c:pt idx="513">
                  <c:v>1.6579285993E-3</c:v>
                </c:pt>
                <c:pt idx="514">
                  <c:v>1.31342523429E-3</c:v>
                </c:pt>
                <c:pt idx="515">
                  <c:v>1.1111793322200001E-3</c:v>
                </c:pt>
                <c:pt idx="516">
                  <c:v>9.97850923895E-4</c:v>
                </c:pt>
                <c:pt idx="517">
                  <c:v>9.4076525804199997E-4</c:v>
                </c:pt>
                <c:pt idx="518">
                  <c:v>9.2033893659699997E-4</c:v>
                </c:pt>
                <c:pt idx="519">
                  <c:v>9.2154068381399999E-4</c:v>
                </c:pt>
                <c:pt idx="520">
                  <c:v>9.3656265750399997E-4</c:v>
                </c:pt>
                <c:pt idx="521">
                  <c:v>9.5972797051200004E-4</c:v>
                </c:pt>
                <c:pt idx="522">
                  <c:v>9.8784160267400005E-4</c:v>
                </c:pt>
                <c:pt idx="523">
                  <c:v>1.0191041282699999E-3</c:v>
                </c:pt>
                <c:pt idx="524">
                  <c:v>1.0523540418399999E-3</c:v>
                </c:pt>
                <c:pt idx="525">
                  <c:v>1.0865734546E-3</c:v>
                </c:pt>
                <c:pt idx="526">
                  <c:v>1.12108090239E-3</c:v>
                </c:pt>
                <c:pt idx="527">
                  <c:v>1.15590730151E-3</c:v>
                </c:pt>
                <c:pt idx="528">
                  <c:v>1.1910390206100001E-3</c:v>
                </c:pt>
                <c:pt idx="529">
                  <c:v>1.2263915997499999E-3</c:v>
                </c:pt>
                <c:pt idx="530">
                  <c:v>1.2622171141E-3</c:v>
                </c:pt>
                <c:pt idx="531">
                  <c:v>1.2985931004599999E-3</c:v>
                </c:pt>
                <c:pt idx="532">
                  <c:v>1.33493978073E-3</c:v>
                </c:pt>
                <c:pt idx="533">
                  <c:v>1.3719477955599999E-3</c:v>
                </c:pt>
                <c:pt idx="534">
                  <c:v>1.4097393972200001E-3</c:v>
                </c:pt>
                <c:pt idx="535">
                  <c:v>1.4484596135499999E-3</c:v>
                </c:pt>
                <c:pt idx="536">
                  <c:v>1.4862491723299999E-3</c:v>
                </c:pt>
                <c:pt idx="537">
                  <c:v>1.52331102343E-3</c:v>
                </c:pt>
                <c:pt idx="538">
                  <c:v>1.5585738372100001E-3</c:v>
                </c:pt>
                <c:pt idx="539">
                  <c:v>1.5927927093299999E-3</c:v>
                </c:pt>
                <c:pt idx="540">
                  <c:v>1.6213370726199999E-3</c:v>
                </c:pt>
                <c:pt idx="541">
                  <c:v>1.63985067088E-3</c:v>
                </c:pt>
                <c:pt idx="542">
                  <c:v>1.65150526344E-3</c:v>
                </c:pt>
                <c:pt idx="543">
                  <c:v>1.67094379346E-3</c:v>
                </c:pt>
                <c:pt idx="544">
                  <c:v>1.7242534165000001E-3</c:v>
                </c:pt>
                <c:pt idx="545">
                  <c:v>1.78811333244E-3</c:v>
                </c:pt>
                <c:pt idx="546">
                  <c:v>1.8416268772300001E-3</c:v>
                </c:pt>
                <c:pt idx="547">
                  <c:v>1.8840376314700001E-3</c:v>
                </c:pt>
                <c:pt idx="548">
                  <c:v>1.9166894092699999E-3</c:v>
                </c:pt>
                <c:pt idx="549">
                  <c:v>1.94220523551E-3</c:v>
                </c:pt>
                <c:pt idx="550">
                  <c:v>1.9633173602099999E-3</c:v>
                </c:pt>
                <c:pt idx="551">
                  <c:v>1.9765944190499999E-3</c:v>
                </c:pt>
                <c:pt idx="552">
                  <c:v>1.9894688882999998E-3</c:v>
                </c:pt>
                <c:pt idx="553">
                  <c:v>1.9991005075099999E-3</c:v>
                </c:pt>
                <c:pt idx="554">
                  <c:v>2.0095084863E-3</c:v>
                </c:pt>
                <c:pt idx="555">
                  <c:v>2.0384790652799999E-3</c:v>
                </c:pt>
                <c:pt idx="556">
                  <c:v>2.1025022038100001E-3</c:v>
                </c:pt>
                <c:pt idx="557">
                  <c:v>2.2471628892099999E-3</c:v>
                </c:pt>
                <c:pt idx="558">
                  <c:v>2.5373082352699999E-3</c:v>
                </c:pt>
                <c:pt idx="559">
                  <c:v>3.1719779154900001E-3</c:v>
                </c:pt>
                <c:pt idx="560">
                  <c:v>4.4162177744499998E-3</c:v>
                </c:pt>
                <c:pt idx="561">
                  <c:v>6.7754334479699996E-3</c:v>
                </c:pt>
                <c:pt idx="562">
                  <c:v>1.06336150391E-2</c:v>
                </c:pt>
                <c:pt idx="563">
                  <c:v>1.6202804748899999E-2</c:v>
                </c:pt>
                <c:pt idx="564">
                  <c:v>2.3200706563399998E-2</c:v>
                </c:pt>
                <c:pt idx="565">
                  <c:v>3.0962723057099999E-2</c:v>
                </c:pt>
                <c:pt idx="566">
                  <c:v>3.80263213125E-2</c:v>
                </c:pt>
                <c:pt idx="567">
                  <c:v>4.2383570572599998E-2</c:v>
                </c:pt>
                <c:pt idx="568">
                  <c:v>4.3464568207099999E-2</c:v>
                </c:pt>
                <c:pt idx="569">
                  <c:v>4.1107185692400003E-2</c:v>
                </c:pt>
                <c:pt idx="570">
                  <c:v>3.6889265358499998E-2</c:v>
                </c:pt>
                <c:pt idx="571">
                  <c:v>3.3763560523600002E-2</c:v>
                </c:pt>
                <c:pt idx="572">
                  <c:v>3.7172966261099998E-2</c:v>
                </c:pt>
                <c:pt idx="573">
                  <c:v>6.0664034942100001E-2</c:v>
                </c:pt>
                <c:pt idx="574" formatCode="General">
                  <c:v>0.14082965284400001</c:v>
                </c:pt>
                <c:pt idx="575" formatCode="General">
                  <c:v>0.33308186137899998</c:v>
                </c:pt>
                <c:pt idx="576" formatCode="General">
                  <c:v>0.60581361062799999</c:v>
                </c:pt>
                <c:pt idx="577" formatCode="General">
                  <c:v>0.770656718869</c:v>
                </c:pt>
                <c:pt idx="578" formatCode="General">
                  <c:v>0.83066360801399997</c:v>
                </c:pt>
                <c:pt idx="579" formatCode="General">
                  <c:v>0.84121047249100001</c:v>
                </c:pt>
                <c:pt idx="580" formatCode="General">
                  <c:v>0.83513726223899998</c:v>
                </c:pt>
                <c:pt idx="581" formatCode="General">
                  <c:v>0.81735547169199996</c:v>
                </c:pt>
                <c:pt idx="582" formatCode="General">
                  <c:v>0.79531900008400003</c:v>
                </c:pt>
                <c:pt idx="583" formatCode="General">
                  <c:v>0.771523386885</c:v>
                </c:pt>
                <c:pt idx="584" formatCode="General">
                  <c:v>0.74703250882899996</c:v>
                </c:pt>
                <c:pt idx="585" formatCode="General">
                  <c:v>0.72265371643700005</c:v>
                </c:pt>
                <c:pt idx="586" formatCode="General">
                  <c:v>0.69891612283399995</c:v>
                </c:pt>
                <c:pt idx="587" formatCode="General">
                  <c:v>0.67613813539300005</c:v>
                </c:pt>
                <c:pt idx="588" formatCode="General">
                  <c:v>0.65448779562699999</c:v>
                </c:pt>
                <c:pt idx="589" formatCode="General">
                  <c:v>0.634030383192</c:v>
                </c:pt>
                <c:pt idx="590" formatCode="General">
                  <c:v>0.61483871807799995</c:v>
                </c:pt>
                <c:pt idx="591" formatCode="General">
                  <c:v>0.59677712103000002</c:v>
                </c:pt>
                <c:pt idx="592" formatCode="General">
                  <c:v>0.57974778939399996</c:v>
                </c:pt>
                <c:pt idx="593" formatCode="General">
                  <c:v>0.56384143231700001</c:v>
                </c:pt>
                <c:pt idx="594" formatCode="General">
                  <c:v>0.54886172802400002</c:v>
                </c:pt>
                <c:pt idx="595" formatCode="General">
                  <c:v>0.53479216021700005</c:v>
                </c:pt>
                <c:pt idx="596" formatCode="General">
                  <c:v>0.52148993272099997</c:v>
                </c:pt>
                <c:pt idx="597" formatCode="General">
                  <c:v>0.50891184932900002</c:v>
                </c:pt>
                <c:pt idx="598" formatCode="General">
                  <c:v>0.49701067564599999</c:v>
                </c:pt>
                <c:pt idx="599" formatCode="General">
                  <c:v>0.48566811007799998</c:v>
                </c:pt>
                <c:pt idx="600" formatCode="General">
                  <c:v>0.47488864957299998</c:v>
                </c:pt>
                <c:pt idx="601" formatCode="General">
                  <c:v>0.46453024262800002</c:v>
                </c:pt>
                <c:pt idx="602" formatCode="General">
                  <c:v>0.45463186974899999</c:v>
                </c:pt>
                <c:pt idx="603" formatCode="General">
                  <c:v>0.44511422190299998</c:v>
                </c:pt>
                <c:pt idx="604" formatCode="General">
                  <c:v>0.43593685664199999</c:v>
                </c:pt>
                <c:pt idx="605" formatCode="General">
                  <c:v>0.42706916143399998</c:v>
                </c:pt>
                <c:pt idx="606" formatCode="General">
                  <c:v>0.41848566617100003</c:v>
                </c:pt>
                <c:pt idx="607" formatCode="General">
                  <c:v>0.41014653713600002</c:v>
                </c:pt>
                <c:pt idx="608" formatCode="General">
                  <c:v>0.402042807286</c:v>
                </c:pt>
                <c:pt idx="609" formatCode="General">
                  <c:v>0.39416389178</c:v>
                </c:pt>
                <c:pt idx="610" formatCode="General">
                  <c:v>0.38646391128699997</c:v>
                </c:pt>
                <c:pt idx="611" formatCode="General">
                  <c:v>0.37894970594400001</c:v>
                </c:pt>
                <c:pt idx="612" formatCode="General">
                  <c:v>0.37159836123200002</c:v>
                </c:pt>
                <c:pt idx="613" formatCode="General">
                  <c:v>0.36439640582799998</c:v>
                </c:pt>
                <c:pt idx="614" formatCode="General">
                  <c:v>0.35733847621300002</c:v>
                </c:pt>
                <c:pt idx="615" formatCode="General">
                  <c:v>0.35041752870800003</c:v>
                </c:pt>
                <c:pt idx="616" formatCode="General">
                  <c:v>0.343637813189</c:v>
                </c:pt>
                <c:pt idx="617" formatCode="General">
                  <c:v>0.33697554854200001</c:v>
                </c:pt>
                <c:pt idx="618" formatCode="General">
                  <c:v>0.330433992018</c:v>
                </c:pt>
                <c:pt idx="619" formatCode="General">
                  <c:v>0.32400923304399998</c:v>
                </c:pt>
                <c:pt idx="620" formatCode="General">
                  <c:v>0.317696827982</c:v>
                </c:pt>
                <c:pt idx="621" formatCode="General">
                  <c:v>0.31149647799500002</c:v>
                </c:pt>
                <c:pt idx="622" formatCode="General">
                  <c:v>0.30539933355999999</c:v>
                </c:pt>
                <c:pt idx="623" formatCode="General">
                  <c:v>0.29941615580399999</c:v>
                </c:pt>
                <c:pt idx="624" formatCode="General">
                  <c:v>0.29353846377800002</c:v>
                </c:pt>
                <c:pt idx="625" formatCode="General">
                  <c:v>0.28776237523499998</c:v>
                </c:pt>
                <c:pt idx="626" formatCode="General">
                  <c:v>0.28209091713399997</c:v>
                </c:pt>
                <c:pt idx="627" formatCode="General">
                  <c:v>0.27652030290599999</c:v>
                </c:pt>
                <c:pt idx="628" formatCode="General">
                  <c:v>0.27105129855100002</c:v>
                </c:pt>
                <c:pt idx="629" formatCode="General">
                  <c:v>0.26568479805799999</c:v>
                </c:pt>
                <c:pt idx="630" formatCode="General">
                  <c:v>0.26041548912899998</c:v>
                </c:pt>
                <c:pt idx="631" formatCode="General">
                  <c:v>0.25524892738100002</c:v>
                </c:pt>
                <c:pt idx="632" formatCode="General">
                  <c:v>0.25018004784999998</c:v>
                </c:pt>
                <c:pt idx="633" formatCode="General">
                  <c:v>0.245205693738</c:v>
                </c:pt>
                <c:pt idx="634" formatCode="General">
                  <c:v>0.240329610778</c:v>
                </c:pt>
                <c:pt idx="635" formatCode="General">
                  <c:v>0.23554962737599999</c:v>
                </c:pt>
                <c:pt idx="636" formatCode="General">
                  <c:v>0.23086495530100001</c:v>
                </c:pt>
                <c:pt idx="637" formatCode="General">
                  <c:v>0.226273597981</c:v>
                </c:pt>
                <c:pt idx="638" formatCode="General">
                  <c:v>0.22177383508599999</c:v>
                </c:pt>
                <c:pt idx="639" formatCode="General">
                  <c:v>0.21736680926099999</c:v>
                </c:pt>
                <c:pt idx="640" formatCode="General">
                  <c:v>0.21305054681300001</c:v>
                </c:pt>
                <c:pt idx="641" formatCode="General">
                  <c:v>0.208821519708</c:v>
                </c:pt>
                <c:pt idx="642" formatCode="General">
                  <c:v>0.20468130242900001</c:v>
                </c:pt>
                <c:pt idx="643" formatCode="General">
                  <c:v>0.20062830489700001</c:v>
                </c:pt>
                <c:pt idx="644" formatCode="General">
                  <c:v>0.196661676387</c:v>
                </c:pt>
                <c:pt idx="645" formatCode="General">
                  <c:v>0.192777884274</c:v>
                </c:pt>
                <c:pt idx="646" formatCode="General">
                  <c:v>0.188976032504</c:v>
                </c:pt>
                <c:pt idx="647" formatCode="General">
                  <c:v>0.185255871524</c:v>
                </c:pt>
                <c:pt idx="648" formatCode="General">
                  <c:v>0.18161505671</c:v>
                </c:pt>
                <c:pt idx="649" formatCode="General">
                  <c:v>0.178051861901</c:v>
                </c:pt>
                <c:pt idx="650" formatCode="General">
                  <c:v>0.17456603875099999</c:v>
                </c:pt>
                <c:pt idx="651" formatCode="General">
                  <c:v>0.171155738759</c:v>
                </c:pt>
                <c:pt idx="652" formatCode="General">
                  <c:v>0.16781934954899999</c:v>
                </c:pt>
                <c:pt idx="653" formatCode="General">
                  <c:v>0.16455576676899999</c:v>
                </c:pt>
                <c:pt idx="654" formatCode="General">
                  <c:v>0.161362902453</c:v>
                </c:pt>
                <c:pt idx="655" formatCode="General">
                  <c:v>0.15823899945100001</c:v>
                </c:pt>
                <c:pt idx="656" formatCode="General">
                  <c:v>0.15518404043199999</c:v>
                </c:pt>
                <c:pt idx="657" formatCode="General">
                  <c:v>0.15219464726000001</c:v>
                </c:pt>
                <c:pt idx="658" formatCode="General">
                  <c:v>0.14927114118099999</c:v>
                </c:pt>
                <c:pt idx="659" formatCode="General">
                  <c:v>0.14641153341400001</c:v>
                </c:pt>
                <c:pt idx="660" formatCode="General">
                  <c:v>0.14361415325999999</c:v>
                </c:pt>
                <c:pt idx="661" formatCode="General">
                  <c:v>0.14087787188600001</c:v>
                </c:pt>
                <c:pt idx="662" formatCode="General">
                  <c:v>0.13820149298500001</c:v>
                </c:pt>
                <c:pt idx="663" formatCode="General">
                  <c:v>0.13558391386999999</c:v>
                </c:pt>
                <c:pt idx="664" formatCode="General">
                  <c:v>0.13302311937700001</c:v>
                </c:pt>
                <c:pt idx="665" formatCode="General">
                  <c:v>0.13051824553499999</c:v>
                </c:pt>
                <c:pt idx="666" formatCode="General">
                  <c:v>0.12806799641800001</c:v>
                </c:pt>
                <c:pt idx="667" formatCode="General">
                  <c:v>0.125671063187</c:v>
                </c:pt>
                <c:pt idx="668" formatCode="General">
                  <c:v>0.123326099122</c:v>
                </c:pt>
                <c:pt idx="669" formatCode="General">
                  <c:v>0.121032193399</c:v>
                </c:pt>
                <c:pt idx="670" formatCode="General">
                  <c:v>0.118788085017</c:v>
                </c:pt>
                <c:pt idx="671" formatCode="General">
                  <c:v>0.116592693429</c:v>
                </c:pt>
                <c:pt idx="672" formatCode="General">
                  <c:v>0.114444910156</c:v>
                </c:pt>
                <c:pt idx="673">
                  <c:v>0.11234357131100001</c:v>
                </c:pt>
                <c:pt idx="674">
                  <c:v>0.110287322299</c:v>
                </c:pt>
                <c:pt idx="675">
                  <c:v>0.108275452487</c:v>
                </c:pt>
                <c:pt idx="676">
                  <c:v>0.10630705880000001</c:v>
                </c:pt>
                <c:pt idx="677">
                  <c:v>0.104381002088</c:v>
                </c:pt>
                <c:pt idx="678">
                  <c:v>0.10249585747000001</c:v>
                </c:pt>
                <c:pt idx="679">
                  <c:v>0.100651459338</c:v>
                </c:pt>
                <c:pt idx="680">
                  <c:v>9.8846077101900007E-2</c:v>
                </c:pt>
                <c:pt idx="681">
                  <c:v>9.7079514427899999E-2</c:v>
                </c:pt>
                <c:pt idx="682">
                  <c:v>9.5350299340100003E-2</c:v>
                </c:pt>
                <c:pt idx="683">
                  <c:v>9.3657834147300001E-2</c:v>
                </c:pt>
                <c:pt idx="684">
                  <c:v>9.2001291718400005E-2</c:v>
                </c:pt>
                <c:pt idx="685">
                  <c:v>9.0379678468800004E-2</c:v>
                </c:pt>
                <c:pt idx="686">
                  <c:v>8.8792331391100002E-2</c:v>
                </c:pt>
                <c:pt idx="687">
                  <c:v>8.7238323426099995E-2</c:v>
                </c:pt>
                <c:pt idx="688">
                  <c:v>8.5716763327100001E-2</c:v>
                </c:pt>
                <c:pt idx="689">
                  <c:v>8.4227218809900001E-2</c:v>
                </c:pt>
                <c:pt idx="690">
                  <c:v>8.2768680151500004E-2</c:v>
                </c:pt>
                <c:pt idx="691">
                  <c:v>8.1340629601700007E-2</c:v>
                </c:pt>
                <c:pt idx="692">
                  <c:v>7.9942227835900007E-2</c:v>
                </c:pt>
                <c:pt idx="693">
                  <c:v>7.8572793499700005E-2</c:v>
                </c:pt>
                <c:pt idx="694">
                  <c:v>7.7231719958199996E-2</c:v>
                </c:pt>
                <c:pt idx="695">
                  <c:v>7.5918202464099999E-2</c:v>
                </c:pt>
                <c:pt idx="696">
                  <c:v>7.4631880756399996E-2</c:v>
                </c:pt>
                <c:pt idx="697">
                  <c:v>7.3371900367999995E-2</c:v>
                </c:pt>
                <c:pt idx="698">
                  <c:v>7.21375297089E-2</c:v>
                </c:pt>
                <c:pt idx="699">
                  <c:v>7.0928456478500004E-2</c:v>
                </c:pt>
                <c:pt idx="700">
                  <c:v>6.9744201997900004E-2</c:v>
                </c:pt>
                <c:pt idx="701">
                  <c:v>6.85839060478E-2</c:v>
                </c:pt>
                <c:pt idx="702">
                  <c:v>6.7447046429699994E-2</c:v>
                </c:pt>
                <c:pt idx="703">
                  <c:v>6.6333088160500001E-2</c:v>
                </c:pt>
                <c:pt idx="704">
                  <c:v>6.5241527162400004E-2</c:v>
                </c:pt>
                <c:pt idx="705">
                  <c:v>6.4172053510099997E-2</c:v>
                </c:pt>
                <c:pt idx="706">
                  <c:v>6.3123847473700007E-2</c:v>
                </c:pt>
                <c:pt idx="707">
                  <c:v>6.2096570812399998E-2</c:v>
                </c:pt>
                <c:pt idx="708">
                  <c:v>6.1089853811400002E-2</c:v>
                </c:pt>
                <c:pt idx="709">
                  <c:v>6.0103148770800002E-2</c:v>
                </c:pt>
                <c:pt idx="710">
                  <c:v>5.9136004804300001E-2</c:v>
                </c:pt>
                <c:pt idx="711">
                  <c:v>5.8187890622300002E-2</c:v>
                </c:pt>
                <c:pt idx="712">
                  <c:v>5.7258442936599999E-2</c:v>
                </c:pt>
                <c:pt idx="713">
                  <c:v>5.6347221485299998E-2</c:v>
                </c:pt>
                <c:pt idx="714">
                  <c:v>5.5453925950699999E-2</c:v>
                </c:pt>
                <c:pt idx="715">
                  <c:v>5.4578033437899999E-2</c:v>
                </c:pt>
                <c:pt idx="716">
                  <c:v>5.37191777604E-2</c:v>
                </c:pt>
                <c:pt idx="717">
                  <c:v>5.2876960331999998E-2</c:v>
                </c:pt>
                <c:pt idx="718">
                  <c:v>5.2051067707300003E-2</c:v>
                </c:pt>
                <c:pt idx="719">
                  <c:v>5.1241081350000002E-2</c:v>
                </c:pt>
                <c:pt idx="720">
                  <c:v>5.04467211727E-2</c:v>
                </c:pt>
                <c:pt idx="721">
                  <c:v>4.9667656411299999E-2</c:v>
                </c:pt>
                <c:pt idx="722">
                  <c:v>4.89033352149E-2</c:v>
                </c:pt>
                <c:pt idx="723">
                  <c:v>4.8153723140099997E-2</c:v>
                </c:pt>
                <c:pt idx="724">
                  <c:v>4.7418285428900003E-2</c:v>
                </c:pt>
                <c:pt idx="725">
                  <c:v>4.6696820825199999E-2</c:v>
                </c:pt>
                <c:pt idx="726">
                  <c:v>4.5988979116099997E-2</c:v>
                </c:pt>
                <c:pt idx="727">
                  <c:v>4.5294369674000003E-2</c:v>
                </c:pt>
                <c:pt idx="728">
                  <c:v>4.4612944932599999E-2</c:v>
                </c:pt>
                <c:pt idx="729">
                  <c:v>4.3944199067900001E-2</c:v>
                </c:pt>
                <c:pt idx="730">
                  <c:v>4.3288011664400002E-2</c:v>
                </c:pt>
                <c:pt idx="731">
                  <c:v>4.2643980335799997E-2</c:v>
                </c:pt>
                <c:pt idx="732">
                  <c:v>4.2011892496599999E-2</c:v>
                </c:pt>
                <c:pt idx="733">
                  <c:v>4.1391563561299999E-2</c:v>
                </c:pt>
                <c:pt idx="734">
                  <c:v>4.0782618506100002E-2</c:v>
                </c:pt>
                <c:pt idx="735">
                  <c:v>4.0184833647199998E-2</c:v>
                </c:pt>
                <c:pt idx="736">
                  <c:v>3.9598082807400001E-2</c:v>
                </c:pt>
                <c:pt idx="737">
                  <c:v>3.9022012803699997E-2</c:v>
                </c:pt>
                <c:pt idx="738">
                  <c:v>3.8456428610200002E-2</c:v>
                </c:pt>
                <c:pt idx="739">
                  <c:v>3.7901128146699999E-2</c:v>
                </c:pt>
                <c:pt idx="740">
                  <c:v>3.7355863396799999E-2</c:v>
                </c:pt>
                <c:pt idx="741">
                  <c:v>3.6820465041399998E-2</c:v>
                </c:pt>
                <c:pt idx="742">
                  <c:v>3.6294668473099999E-2</c:v>
                </c:pt>
                <c:pt idx="743">
                  <c:v>3.5778264037199997E-2</c:v>
                </c:pt>
                <c:pt idx="744">
                  <c:v>3.5271204223299997E-2</c:v>
                </c:pt>
                <c:pt idx="745">
                  <c:v>3.4773069890299997E-2</c:v>
                </c:pt>
                <c:pt idx="746">
                  <c:v>3.4283818854499999E-2</c:v>
                </c:pt>
                <c:pt idx="747">
                  <c:v>3.3803275566199997E-2</c:v>
                </c:pt>
                <c:pt idx="748">
                  <c:v>3.3331201172499998E-2</c:v>
                </c:pt>
                <c:pt idx="749">
                  <c:v>3.2867438248299997E-2</c:v>
                </c:pt>
                <c:pt idx="750">
                  <c:v>3.2411820057800002E-2</c:v>
                </c:pt>
                <c:pt idx="751">
                  <c:v>3.1964110621900001E-2</c:v>
                </c:pt>
                <c:pt idx="752">
                  <c:v>3.1524265947800001E-2</c:v>
                </c:pt>
                <c:pt idx="753">
                  <c:v>3.10920551279E-2</c:v>
                </c:pt>
                <c:pt idx="754">
                  <c:v>3.06673343462E-2</c:v>
                </c:pt>
                <c:pt idx="755">
                  <c:v>3.0249940151699999E-2</c:v>
                </c:pt>
                <c:pt idx="756">
                  <c:v>2.9839741607800001E-2</c:v>
                </c:pt>
                <c:pt idx="757">
                  <c:v>2.9436578754399999E-2</c:v>
                </c:pt>
                <c:pt idx="758">
                  <c:v>2.90403056639E-2</c:v>
                </c:pt>
                <c:pt idx="759">
                  <c:v>2.8650825371799998E-2</c:v>
                </c:pt>
                <c:pt idx="760">
                  <c:v>2.8267913001100001E-2</c:v>
                </c:pt>
                <c:pt idx="761">
                  <c:v>2.7891552594099998E-2</c:v>
                </c:pt>
                <c:pt idx="762">
                  <c:v>2.75215105551E-2</c:v>
                </c:pt>
                <c:pt idx="763">
                  <c:v>2.71577307644E-2</c:v>
                </c:pt>
                <c:pt idx="764">
                  <c:v>2.6800031741799998E-2</c:v>
                </c:pt>
                <c:pt idx="765">
                  <c:v>2.6448355218799999E-2</c:v>
                </c:pt>
                <c:pt idx="766">
                  <c:v>2.6102539257099999E-2</c:v>
                </c:pt>
                <c:pt idx="767">
                  <c:v>2.5762468468499999E-2</c:v>
                </c:pt>
                <c:pt idx="768">
                  <c:v>2.5428022223700001E-2</c:v>
                </c:pt>
                <c:pt idx="769">
                  <c:v>2.50991313857E-2</c:v>
                </c:pt>
                <c:pt idx="770">
                  <c:v>2.4775652192100001E-2</c:v>
                </c:pt>
                <c:pt idx="771">
                  <c:v>2.4457478602499999E-2</c:v>
                </c:pt>
                <c:pt idx="772">
                  <c:v>2.41445274621E-2</c:v>
                </c:pt>
                <c:pt idx="773">
                  <c:v>2.38366776093E-2</c:v>
                </c:pt>
                <c:pt idx="774">
                  <c:v>2.3533838878999999E-2</c:v>
                </c:pt>
                <c:pt idx="775">
                  <c:v>2.3235926490900002E-2</c:v>
                </c:pt>
                <c:pt idx="776">
                  <c:v>2.2942804594700002E-2</c:v>
                </c:pt>
                <c:pt idx="777">
                  <c:v>2.26544450631E-2</c:v>
                </c:pt>
                <c:pt idx="778">
                  <c:v>2.2370700026400001E-2</c:v>
                </c:pt>
                <c:pt idx="779">
                  <c:v>2.2091499960599999E-2</c:v>
                </c:pt>
                <c:pt idx="780">
                  <c:v>2.1816760873599999E-2</c:v>
                </c:pt>
                <c:pt idx="781">
                  <c:v>2.1546383447600001E-2</c:v>
                </c:pt>
                <c:pt idx="782">
                  <c:v>2.1280327119600002E-2</c:v>
                </c:pt>
                <c:pt idx="783">
                  <c:v>2.1018473874699999E-2</c:v>
                </c:pt>
                <c:pt idx="784">
                  <c:v>2.0760737941300001E-2</c:v>
                </c:pt>
                <c:pt idx="785">
                  <c:v>2.0507069681099999E-2</c:v>
                </c:pt>
                <c:pt idx="786">
                  <c:v>2.0257375962500001E-2</c:v>
                </c:pt>
                <c:pt idx="787">
                  <c:v>2.0011581253999999E-2</c:v>
                </c:pt>
                <c:pt idx="788">
                  <c:v>1.9769606367300002E-2</c:v>
                </c:pt>
                <c:pt idx="789">
                  <c:v>1.9531412725900001E-2</c:v>
                </c:pt>
                <c:pt idx="790">
                  <c:v>1.92968900829E-2</c:v>
                </c:pt>
                <c:pt idx="791">
                  <c:v>1.9065999060500001E-2</c:v>
                </c:pt>
                <c:pt idx="792">
                  <c:v>1.88386424753E-2</c:v>
                </c:pt>
                <c:pt idx="793">
                  <c:v>1.8614797220999998E-2</c:v>
                </c:pt>
                <c:pt idx="794">
                  <c:v>1.83943707657E-2</c:v>
                </c:pt>
                <c:pt idx="795">
                  <c:v>1.8177311278199999E-2</c:v>
                </c:pt>
                <c:pt idx="796">
                  <c:v>1.7963539688000001E-2</c:v>
                </c:pt>
                <c:pt idx="797">
                  <c:v>1.7753022017600002E-2</c:v>
                </c:pt>
                <c:pt idx="798">
                  <c:v>1.7545676927000001E-2</c:v>
                </c:pt>
                <c:pt idx="799">
                  <c:v>1.73414556849E-2</c:v>
                </c:pt>
                <c:pt idx="800">
                  <c:v>1.7140294221499999E-2</c:v>
                </c:pt>
                <c:pt idx="801">
                  <c:v>1.6942151849300001E-2</c:v>
                </c:pt>
                <c:pt idx="802">
                  <c:v>1.6746967156499998E-2</c:v>
                </c:pt>
                <c:pt idx="803">
                  <c:v>1.65546887854E-2</c:v>
                </c:pt>
                <c:pt idx="804">
                  <c:v>1.6365262157200001E-2</c:v>
                </c:pt>
                <c:pt idx="805">
                  <c:v>1.61786443819E-2</c:v>
                </c:pt>
                <c:pt idx="806">
                  <c:v>1.5994770265299999E-2</c:v>
                </c:pt>
                <c:pt idx="807">
                  <c:v>1.5813591633000001E-2</c:v>
                </c:pt>
                <c:pt idx="808">
                  <c:v>1.56350686474E-2</c:v>
                </c:pt>
                <c:pt idx="809">
                  <c:v>1.54591643411E-2</c:v>
                </c:pt>
                <c:pt idx="810">
                  <c:v>1.5285822490700001E-2</c:v>
                </c:pt>
                <c:pt idx="811">
                  <c:v>1.51150001477E-2</c:v>
                </c:pt>
                <c:pt idx="812">
                  <c:v>1.49466567583E-2</c:v>
                </c:pt>
                <c:pt idx="813">
                  <c:v>1.47807387884E-2</c:v>
                </c:pt>
                <c:pt idx="814">
                  <c:v>1.4617210155100001E-2</c:v>
                </c:pt>
                <c:pt idx="815">
                  <c:v>1.44560284516E-2</c:v>
                </c:pt>
                <c:pt idx="816">
                  <c:v>1.4297150441E-2</c:v>
                </c:pt>
                <c:pt idx="817">
                  <c:v>1.41405394434E-2</c:v>
                </c:pt>
                <c:pt idx="818">
                  <c:v>1.39861542306E-2</c:v>
                </c:pt>
                <c:pt idx="819">
                  <c:v>1.3833964708099999E-2</c:v>
                </c:pt>
                <c:pt idx="820">
                  <c:v>1.3683922350999999E-2</c:v>
                </c:pt>
                <c:pt idx="821">
                  <c:v>1.35359958813E-2</c:v>
                </c:pt>
                <c:pt idx="822">
                  <c:v>1.33901530055E-2</c:v>
                </c:pt>
                <c:pt idx="823">
                  <c:v>1.32463550449E-2</c:v>
                </c:pt>
                <c:pt idx="824">
                  <c:v>1.31045705856E-2</c:v>
                </c:pt>
                <c:pt idx="825">
                  <c:v>1.2964754725400001E-2</c:v>
                </c:pt>
                <c:pt idx="826">
                  <c:v>1.2826875784E-2</c:v>
                </c:pt>
                <c:pt idx="827">
                  <c:v>1.26909175474E-2</c:v>
                </c:pt>
                <c:pt idx="828">
                  <c:v>1.25568315228E-2</c:v>
                </c:pt>
                <c:pt idx="829">
                  <c:v>1.2424601245E-2</c:v>
                </c:pt>
                <c:pt idx="830">
                  <c:v>1.22941830451E-2</c:v>
                </c:pt>
                <c:pt idx="831">
                  <c:v>1.21655477713E-2</c:v>
                </c:pt>
                <c:pt idx="832">
                  <c:v>1.2038668426600001E-2</c:v>
                </c:pt>
                <c:pt idx="833">
                  <c:v>1.19135152639E-2</c:v>
                </c:pt>
                <c:pt idx="834">
                  <c:v>1.17900658615E-2</c:v>
                </c:pt>
                <c:pt idx="835">
                  <c:v>1.16682880486E-2</c:v>
                </c:pt>
                <c:pt idx="836">
                  <c:v>1.1548150825999999E-2</c:v>
                </c:pt>
                <c:pt idx="837">
                  <c:v>1.1429629587100001E-2</c:v>
                </c:pt>
                <c:pt idx="838">
                  <c:v>1.1312696395E-2</c:v>
                </c:pt>
                <c:pt idx="839">
                  <c:v>1.1197332795000001E-2</c:v>
                </c:pt>
                <c:pt idx="840">
                  <c:v>1.10835154625E-2</c:v>
                </c:pt>
                <c:pt idx="841">
                  <c:v>1.0971205930800001E-2</c:v>
                </c:pt>
                <c:pt idx="842">
                  <c:v>1.0860384067700001E-2</c:v>
                </c:pt>
                <c:pt idx="843">
                  <c:v>1.07510277923E-2</c:v>
                </c:pt>
                <c:pt idx="844">
                  <c:v>1.06431153551E-2</c:v>
                </c:pt>
                <c:pt idx="845">
                  <c:v>1.05366242739E-2</c:v>
                </c:pt>
                <c:pt idx="846">
                  <c:v>1.04315288727E-2</c:v>
                </c:pt>
                <c:pt idx="847">
                  <c:v>1.03278066952E-2</c:v>
                </c:pt>
                <c:pt idx="848">
                  <c:v>1.02254364158E-2</c:v>
                </c:pt>
                <c:pt idx="849">
                  <c:v>1.01244001534E-2</c:v>
                </c:pt>
                <c:pt idx="850">
                  <c:v>1.0024678001200001E-2</c:v>
                </c:pt>
                <c:pt idx="851">
                  <c:v>9.9262441517700001E-3</c:v>
                </c:pt>
                <c:pt idx="852">
                  <c:v>9.82907995115E-3</c:v>
                </c:pt>
                <c:pt idx="853">
                  <c:v>9.7331630247399995E-3</c:v>
                </c:pt>
                <c:pt idx="854">
                  <c:v>9.6384726128899995E-3</c:v>
                </c:pt>
                <c:pt idx="855">
                  <c:v>9.5450016241800002E-3</c:v>
                </c:pt>
                <c:pt idx="856">
                  <c:v>9.4527208128000004E-3</c:v>
                </c:pt>
                <c:pt idx="857">
                  <c:v>9.3616094078800005E-3</c:v>
                </c:pt>
                <c:pt idx="858">
                  <c:v>9.27165798881E-3</c:v>
                </c:pt>
                <c:pt idx="859">
                  <c:v>9.1828425254900006E-3</c:v>
                </c:pt>
                <c:pt idx="860">
                  <c:v>9.0951500858500005E-3</c:v>
                </c:pt>
                <c:pt idx="861">
                  <c:v>9.0085621366499998E-3</c:v>
                </c:pt>
                <c:pt idx="862">
                  <c:v>8.9230587557800004E-3</c:v>
                </c:pt>
                <c:pt idx="863">
                  <c:v>8.8386236114800006E-3</c:v>
                </c:pt>
                <c:pt idx="864">
                  <c:v>8.7552473340599991E-3</c:v>
                </c:pt>
                <c:pt idx="865">
                  <c:v>8.6729031619100002E-3</c:v>
                </c:pt>
                <c:pt idx="866">
                  <c:v>8.5915864609200001E-3</c:v>
                </c:pt>
                <c:pt idx="867">
                  <c:v>8.5112705935599994E-3</c:v>
                </c:pt>
                <c:pt idx="868">
                  <c:v>8.4319468780800003E-3</c:v>
                </c:pt>
                <c:pt idx="869">
                  <c:v>8.3536050650699998E-3</c:v>
                </c:pt>
                <c:pt idx="870">
                  <c:v>8.2762241507900007E-3</c:v>
                </c:pt>
                <c:pt idx="871">
                  <c:v>8.1997886872400005E-3</c:v>
                </c:pt>
                <c:pt idx="872">
                  <c:v>8.1242878581199995E-3</c:v>
                </c:pt>
                <c:pt idx="873">
                  <c:v>8.04970168698E-3</c:v>
                </c:pt>
                <c:pt idx="874">
                  <c:v>7.9760267275000001E-3</c:v>
                </c:pt>
                <c:pt idx="875">
                  <c:v>7.9032453661099997E-3</c:v>
                </c:pt>
                <c:pt idx="876">
                  <c:v>7.8313409667800007E-3</c:v>
                </c:pt>
                <c:pt idx="877">
                  <c:v>7.7603046547999998E-3</c:v>
                </c:pt>
                <c:pt idx="878">
                  <c:v>7.6901205149599999E-3</c:v>
                </c:pt>
                <c:pt idx="879">
                  <c:v>7.6207779549700002E-3</c:v>
                </c:pt>
                <c:pt idx="880">
                  <c:v>7.5522684368800001E-3</c:v>
                </c:pt>
                <c:pt idx="881">
                  <c:v>7.4845752802999996E-3</c:v>
                </c:pt>
                <c:pt idx="882">
                  <c:v>7.4176840977099997E-3</c:v>
                </c:pt>
                <c:pt idx="883">
                  <c:v>7.3515855820400003E-3</c:v>
                </c:pt>
                <c:pt idx="884">
                  <c:v>7.2862717889000004E-3</c:v>
                </c:pt>
                <c:pt idx="885">
                  <c:v>7.2217273775599996E-3</c:v>
                </c:pt>
                <c:pt idx="886">
                  <c:v>7.15794386651E-3</c:v>
                </c:pt>
                <c:pt idx="887">
                  <c:v>7.0949088768400004E-3</c:v>
                </c:pt>
                <c:pt idx="888">
                  <c:v>7.0326120903099996E-3</c:v>
                </c:pt>
                <c:pt idx="889">
                  <c:v>6.9710465217200004E-3</c:v>
                </c:pt>
                <c:pt idx="890">
                  <c:v>6.9101951815300003E-3</c:v>
                </c:pt>
                <c:pt idx="891">
                  <c:v>6.8500505312200002E-3</c:v>
                </c:pt>
                <c:pt idx="892">
                  <c:v>6.7906029871100003E-3</c:v>
                </c:pt>
                <c:pt idx="893">
                  <c:v>6.7318409793200003E-3</c:v>
                </c:pt>
                <c:pt idx="894">
                  <c:v>6.6737608950199999E-3</c:v>
                </c:pt>
                <c:pt idx="895">
                  <c:v>6.6163484172200001E-3</c:v>
                </c:pt>
                <c:pt idx="896">
                  <c:v>6.5595913228500002E-3</c:v>
                </c:pt>
                <c:pt idx="897">
                  <c:v>6.5034901920300002E-3</c:v>
                </c:pt>
                <c:pt idx="898">
                  <c:v>6.4480232504800002E-3</c:v>
                </c:pt>
                <c:pt idx="899">
                  <c:v>6.3931920548799996E-3</c:v>
                </c:pt>
                <c:pt idx="900">
                  <c:v>6.3389812963099996E-3</c:v>
                </c:pt>
                <c:pt idx="901">
                  <c:v>6.2853841200500001E-3</c:v>
                </c:pt>
                <c:pt idx="902">
                  <c:v>6.2323950917999998E-3</c:v>
                </c:pt>
                <c:pt idx="903">
                  <c:v>6.1800029142099998E-3</c:v>
                </c:pt>
                <c:pt idx="904">
                  <c:v>6.1281991703999996E-3</c:v>
                </c:pt>
                <c:pt idx="905">
                  <c:v>6.0769776654899998E-3</c:v>
                </c:pt>
                <c:pt idx="906">
                  <c:v>6.0263279289E-3</c:v>
                </c:pt>
                <c:pt idx="907">
                  <c:v>5.97624792476E-3</c:v>
                </c:pt>
                <c:pt idx="908">
                  <c:v>5.9267215058699998E-3</c:v>
                </c:pt>
                <c:pt idx="909">
                  <c:v>5.8777458920800003E-3</c:v>
                </c:pt>
                <c:pt idx="910">
                  <c:v>5.8293121865999999E-3</c:v>
                </c:pt>
                <c:pt idx="911">
                  <c:v>5.7814164986199996E-3</c:v>
                </c:pt>
                <c:pt idx="912">
                  <c:v>5.7340471032100004E-3</c:v>
                </c:pt>
                <c:pt idx="913">
                  <c:v>5.6871988570499996E-3</c:v>
                </c:pt>
                <c:pt idx="914">
                  <c:v>5.6408645552299998E-3</c:v>
                </c:pt>
                <c:pt idx="915">
                  <c:v>5.5950379710200003E-3</c:v>
                </c:pt>
                <c:pt idx="916">
                  <c:v>5.5497143198200002E-3</c:v>
                </c:pt>
                <c:pt idx="917">
                  <c:v>5.50488241391E-3</c:v>
                </c:pt>
                <c:pt idx="918">
                  <c:v>5.4605389084000002E-3</c:v>
                </c:pt>
                <c:pt idx="919">
                  <c:v>5.4166740111599998E-3</c:v>
                </c:pt>
                <c:pt idx="920">
                  <c:v>5.3732836264300003E-3</c:v>
                </c:pt>
                <c:pt idx="921">
                  <c:v>5.3303640069400004E-3</c:v>
                </c:pt>
                <c:pt idx="922">
                  <c:v>5.28790517242E-3</c:v>
                </c:pt>
                <c:pt idx="923">
                  <c:v>5.2459024512699999E-3</c:v>
                </c:pt>
                <c:pt idx="924">
                  <c:v>5.20434912944E-3</c:v>
                </c:pt>
                <c:pt idx="925">
                  <c:v>5.1632401197400004E-3</c:v>
                </c:pt>
                <c:pt idx="926">
                  <c:v>5.1225702814200001E-3</c:v>
                </c:pt>
                <c:pt idx="927">
                  <c:v>5.0823344545300004E-3</c:v>
                </c:pt>
                <c:pt idx="928">
                  <c:v>5.0425251900400002E-3</c:v>
                </c:pt>
                <c:pt idx="929">
                  <c:v>5.0031353983699999E-3</c:v>
                </c:pt>
                <c:pt idx="930">
                  <c:v>4.9641631059100001E-3</c:v>
                </c:pt>
                <c:pt idx="931">
                  <c:v>4.9256004751899998E-3</c:v>
                </c:pt>
                <c:pt idx="932">
                  <c:v>4.8874442234500002E-3</c:v>
                </c:pt>
                <c:pt idx="933">
                  <c:v>4.8496881668299999E-3</c:v>
                </c:pt>
                <c:pt idx="934">
                  <c:v>4.8123285939499997E-3</c:v>
                </c:pt>
                <c:pt idx="935">
                  <c:v>4.7753582654300004E-3</c:v>
                </c:pt>
                <c:pt idx="936">
                  <c:v>4.7387741284000001E-3</c:v>
                </c:pt>
                <c:pt idx="937">
                  <c:v>4.7025707027900003E-3</c:v>
                </c:pt>
                <c:pt idx="938">
                  <c:v>4.66673991778E-3</c:v>
                </c:pt>
                <c:pt idx="939">
                  <c:v>4.6312811150000001E-3</c:v>
                </c:pt>
                <c:pt idx="940">
                  <c:v>4.5961882001099999E-3</c:v>
                </c:pt>
                <c:pt idx="941">
                  <c:v>4.5614584642299999E-3</c:v>
                </c:pt>
                <c:pt idx="942">
                  <c:v>4.5270847805600001E-3</c:v>
                </c:pt>
                <c:pt idx="943">
                  <c:v>4.4930640097699997E-3</c:v>
                </c:pt>
                <c:pt idx="944">
                  <c:v>4.4593915712899997E-3</c:v>
                </c:pt>
                <c:pt idx="945">
                  <c:v>4.4260632901799999E-3</c:v>
                </c:pt>
                <c:pt idx="946">
                  <c:v>4.3930752192099997E-3</c:v>
                </c:pt>
                <c:pt idx="947">
                  <c:v>4.3604211836899996E-3</c:v>
                </c:pt>
                <c:pt idx="948">
                  <c:v>4.3280973012699998E-3</c:v>
                </c:pt>
                <c:pt idx="949">
                  <c:v>4.2961022517300001E-3</c:v>
                </c:pt>
                <c:pt idx="950">
                  <c:v>4.2644302340600002E-3</c:v>
                </c:pt>
                <c:pt idx="951">
                  <c:v>4.23307640078E-3</c:v>
                </c:pt>
                <c:pt idx="952">
                  <c:v>4.2020393441899997E-3</c:v>
                </c:pt>
                <c:pt idx="953">
                  <c:v>4.1713115059600001E-3</c:v>
                </c:pt>
                <c:pt idx="954">
                  <c:v>4.1408936721500002E-3</c:v>
                </c:pt>
                <c:pt idx="955">
                  <c:v>4.1107780969199996E-3</c:v>
                </c:pt>
                <c:pt idx="956">
                  <c:v>4.0809636325299997E-3</c:v>
                </c:pt>
                <c:pt idx="957">
                  <c:v>4.0514444214500003E-3</c:v>
                </c:pt>
                <c:pt idx="958">
                  <c:v>4.0222180162999997E-3</c:v>
                </c:pt>
                <c:pt idx="959">
                  <c:v>3.9932810030400001E-3</c:v>
                </c:pt>
                <c:pt idx="960">
                  <c:v>3.9646316731999998E-3</c:v>
                </c:pt>
                <c:pt idx="961">
                  <c:v>3.93626350425E-3</c:v>
                </c:pt>
                <c:pt idx="962">
                  <c:v>3.9081755404999996E-3</c:v>
                </c:pt>
                <c:pt idx="963">
                  <c:v>3.8803626225699999E-3</c:v>
                </c:pt>
                <c:pt idx="964">
                  <c:v>3.8528214562699998E-3</c:v>
                </c:pt>
                <c:pt idx="965">
                  <c:v>3.8255507375800002E-3</c:v>
                </c:pt>
                <c:pt idx="966">
                  <c:v>3.7985451670399998E-3</c:v>
                </c:pt>
                <c:pt idx="967">
                  <c:v>3.7718025800700002E-3</c:v>
                </c:pt>
                <c:pt idx="968">
                  <c:v>3.7453197627999998E-3</c:v>
                </c:pt>
                <c:pt idx="969">
                  <c:v>3.7190938859399999E-3</c:v>
                </c:pt>
                <c:pt idx="970">
                  <c:v>3.6931218624099999E-3</c:v>
                </c:pt>
                <c:pt idx="971">
                  <c:v>3.6674005226200001E-3</c:v>
                </c:pt>
                <c:pt idx="972">
                  <c:v>3.6419278331900002E-3</c:v>
                </c:pt>
                <c:pt idx="973">
                  <c:v>3.6166994471600001E-3</c:v>
                </c:pt>
                <c:pt idx="974">
                  <c:v>3.5917135697399998E-3</c:v>
                </c:pt>
                <c:pt idx="975">
                  <c:v>3.5669665645099999E-3</c:v>
                </c:pt>
                <c:pt idx="976">
                  <c:v>3.5424555063799999E-3</c:v>
                </c:pt>
                <c:pt idx="977">
                  <c:v>3.5181786404699998E-3</c:v>
                </c:pt>
                <c:pt idx="978">
                  <c:v>3.4941327030800001E-3</c:v>
                </c:pt>
                <c:pt idx="979">
                  <c:v>3.4703153065200002E-3</c:v>
                </c:pt>
                <c:pt idx="980">
                  <c:v>3.4467238728199999E-3</c:v>
                </c:pt>
                <c:pt idx="981">
                  <c:v>3.4233558381199999E-3</c:v>
                </c:pt>
                <c:pt idx="982">
                  <c:v>3.4002075501400001E-3</c:v>
                </c:pt>
                <c:pt idx="983">
                  <c:v>3.3772779201399999E-3</c:v>
                </c:pt>
                <c:pt idx="984">
                  <c:v>3.3545630742299998E-3</c:v>
                </c:pt>
                <c:pt idx="985">
                  <c:v>3.3320626533100001E-3</c:v>
                </c:pt>
                <c:pt idx="986">
                  <c:v>3.3097730054099999E-3</c:v>
                </c:pt>
                <c:pt idx="987">
                  <c:v>3.28769067482E-3</c:v>
                </c:pt>
                <c:pt idx="988">
                  <c:v>3.2658147984899999E-3</c:v>
                </c:pt>
                <c:pt idx="989">
                  <c:v>3.2441426933599998E-3</c:v>
                </c:pt>
                <c:pt idx="990">
                  <c:v>3.2226719152300002E-3</c:v>
                </c:pt>
                <c:pt idx="991">
                  <c:v>3.2014015038800002E-3</c:v>
                </c:pt>
                <c:pt idx="992">
                  <c:v>3.1803258538399999E-3</c:v>
                </c:pt>
                <c:pt idx="993">
                  <c:v>3.15944668789E-3</c:v>
                </c:pt>
                <c:pt idx="994">
                  <c:v>3.1387587396800001E-3</c:v>
                </c:pt>
                <c:pt idx="995">
                  <c:v>3.1182615631499999E-3</c:v>
                </c:pt>
                <c:pt idx="996">
                  <c:v>3.09795317664E-3</c:v>
                </c:pt>
                <c:pt idx="997">
                  <c:v>3.0778313905799998E-3</c:v>
                </c:pt>
                <c:pt idx="998">
                  <c:v>3.05789351165E-3</c:v>
                </c:pt>
                <c:pt idx="999">
                  <c:v>3.0381370610299998E-3</c:v>
                </c:pt>
                <c:pt idx="1000">
                  <c:v>3.0185610896200001E-3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88E-4065-80CA-E5FB0100E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936560"/>
        <c:axId val="1125938960"/>
      </c:scatterChart>
      <c:valAx>
        <c:axId val="1125936560"/>
        <c:scaling>
          <c:orientation val="minMax"/>
          <c:max val="400"/>
          <c:min val="-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Y/mm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25938960"/>
        <c:crosses val="autoZero"/>
        <c:crossBetween val="midCat"/>
        <c:majorUnit val="25"/>
      </c:valAx>
      <c:valAx>
        <c:axId val="112593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By/T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25936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66666666666671"/>
          <c:y val="0.17650408282298044"/>
          <c:w val="0.23833329747715962"/>
          <c:h val="7.0799740340827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0.39934</cdr:x>
      <cdr:y>0.33723</cdr:y>
    </cdr:from>
    <cdr:to>
      <cdr:x>0.64184</cdr:x>
      <cdr:y>0.46394</cdr:y>
    </cdr:to>
    <cdr:sp macro="" textlink="">
      <cdr:nvSpPr>
        <cdr:cNvPr id="2" name="文本框 3">
          <a:extLst xmlns:a="http://schemas.openxmlformats.org/drawingml/2006/main">
            <a:ext uri="{FF2B5EF4-FFF2-40B4-BE49-F238E27FC236}">
              <a16:creationId xmlns:a16="http://schemas.microsoft.com/office/drawing/2014/main" id="{E0584AF2-0F4E-24A0-CA13-C3B7A721C460}"/>
            </a:ext>
          </a:extLst>
        </cdr:cNvPr>
        <cdr:cNvSpPr txBox="1"/>
      </cdr:nvSpPr>
      <cdr:spPr>
        <a:xfrm xmlns:a="http://schemas.openxmlformats.org/drawingml/2006/main">
          <a:off x="2952328" y="1410464"/>
          <a:ext cx="1792822" cy="529958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800" dirty="0"/>
            <a:t>226.6mm</a:t>
          </a:r>
          <a:r>
            <a:rPr lang="zh-CN" altLang="en-US" sz="800" dirty="0"/>
            <a:t>点为极锥的最后一个点，磁场开始增加</a:t>
          </a:r>
        </a:p>
      </cdr:txBody>
    </cdr:sp>
  </cdr:relSizeAnchor>
  <cdr:relSizeAnchor xmlns:cdr="http://schemas.openxmlformats.org/drawingml/2006/chartDrawing">
    <cdr:from>
      <cdr:x>0.37012</cdr:x>
      <cdr:y>0.54383</cdr:y>
    </cdr:from>
    <cdr:to>
      <cdr:x>0.69153</cdr:x>
      <cdr:y>0.54383</cdr:y>
    </cdr:to>
    <cdr:cxnSp macro="">
      <cdr:nvCxnSpPr>
        <cdr:cNvPr id="4" name="直接箭头连接符 3">
          <a:extLst xmlns:a="http://schemas.openxmlformats.org/drawingml/2006/main">
            <a:ext uri="{FF2B5EF4-FFF2-40B4-BE49-F238E27FC236}">
              <a16:creationId xmlns:a16="http://schemas.microsoft.com/office/drawing/2014/main" id="{FB6F3909-25F4-414E-8EDF-45B9ED3284A8}"/>
            </a:ext>
          </a:extLst>
        </cdr:cNvPr>
        <cdr:cNvCxnSpPr/>
      </cdr:nvCxnSpPr>
      <cdr:spPr>
        <a:xfrm xmlns:a="http://schemas.openxmlformats.org/drawingml/2006/main">
          <a:off x="2736304" y="2274560"/>
          <a:ext cx="2376264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fld id="{58E2AE46-E5FB-4AEA-9411-2FB0CF8E952A}" type="datetimeFigureOut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D0FFAB-DD9A-4C7C-AFFE-B6E4C3FB75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093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FFAB-DD9A-4C7C-AFFE-B6E4C3FB7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1567-4A01-4066-9A2C-CB2B892EF6FD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57DB2-3E7A-4AE6-A226-D25B974D3F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26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D22D-4E84-4934-8633-7EE87009FA94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D7836-6AD0-44D8-85FC-34F2069C85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6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4BE0-6E30-48E3-AE13-A46D672CEFA1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C050C-3175-4FB8-B6BD-81F03512AF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7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5BC4-74ED-4F64-AB8D-495A84A17DCA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6D55-22FF-41D2-B4FD-3C8CA2BBEF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94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D6A7-4DB2-4563-9E12-C85D375666A2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9412-D71A-4C05-8C72-3D16D376D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7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F83C-7A66-41E5-84B2-F2CC64CE073E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3557-A34C-486C-93BE-859CA39A65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F33F-DBBA-4EB5-8242-ACA9E34F5521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B52D-5B83-414D-80A2-F628D08144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3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C565-F223-45B4-878D-3FE7E694C5AC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1EFA9-4A44-48D7-B9D4-BB7BEE2695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8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3CEB-8659-4172-95A5-083B8DC334B1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C2998-BB01-4D99-957B-C9A132D1F1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6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858B-AA02-4C08-B13C-59969B7ACA26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7EAD-BFCA-4220-97F0-090B980A8B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38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D8B4-80E6-4300-BEA5-36BC115A1AA4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CF5C1-7527-4C2F-95BC-2BF7F0A37E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8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9A1F92-1166-47B9-AAA4-88F3F72C61D8}" type="datetime1">
              <a:rPr lang="zh-CN" altLang="en-US"/>
              <a:pPr>
                <a:defRPr/>
              </a:pPr>
              <a:t>2025/7/3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希望杯  徐源 北京大学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B1C372-2395-487F-90D9-29658CDC552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png"/><Relationship Id="rId5" Type="http://schemas.openxmlformats.org/officeDocument/2006/relationships/image" Target="../media/image360.png"/><Relationship Id="rId10" Type="http://schemas.openxmlformats.org/officeDocument/2006/relationships/image" Target="../media/image40.e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日期占位符 3"/>
          <p:cNvSpPr>
            <a:spLocks noGrp="1"/>
          </p:cNvSpPr>
          <p:nvPr>
            <p:ph type="dt" sz="quarter" idx="10"/>
          </p:nvPr>
        </p:nvSpPr>
        <p:spPr>
          <a:xfrm>
            <a:off x="1981200" y="6356351"/>
            <a:ext cx="2133600" cy="365125"/>
          </a:xfrm>
        </p:spPr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048000" y="3447706"/>
            <a:ext cx="5616624" cy="20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  <a:defRPr/>
            </a:pP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张艾霖，裴国玺、徐欣、夏添</a:t>
            </a:r>
            <a:endParaRPr lang="en-US" altLang="zh-CN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  <a:defRPr/>
            </a:pPr>
            <a:endParaRPr lang="en-US" altLang="zh-CN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2025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年超级陶粲装置研讨会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2025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日，湖南，湘潭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1631504" y="1705995"/>
            <a:ext cx="7596335" cy="783420"/>
          </a:xfrm>
          <a:prstGeom prst="rect">
            <a:avLst/>
          </a:prstGeom>
          <a:noFill/>
          <a:ln w="158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ctr" eaLnBrk="1" hangingPunct="1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zh-CN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STCF</a:t>
            </a:r>
            <a:r>
              <a:rPr lang="zh-CN" alt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正电子源研究进展</a:t>
            </a:r>
            <a:endParaRPr lang="en-US" altLang="zh-CN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B208679D-2D1F-469C-AE75-9B27DDB2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80031"/>
          <a:stretch/>
        </p:blipFill>
        <p:spPr>
          <a:xfrm>
            <a:off x="42084" y="63652"/>
            <a:ext cx="635442" cy="60934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1EA54E-425A-4B97-9BC9-1BB597C5C53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9144000" y="67969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正电子捕获加速段进展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04E05E6-BB0F-4FC0-9F98-0C3FD1BF2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88699"/>
              </p:ext>
            </p:extLst>
          </p:nvPr>
        </p:nvGraphicFramePr>
        <p:xfrm>
          <a:off x="2929138" y="801662"/>
          <a:ext cx="6427765" cy="92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AxGlyph" r:id="rId4" imgW="511560" imgH="72360" progId="AxGlyph.Document">
                  <p:embed/>
                </p:oleObj>
              </mc:Choice>
              <mc:Fallback>
                <p:oleObj name="AxGlyph" r:id="rId4" imgW="511560" imgH="72360" progId="AxGlyph.Document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162759CD-A6C4-FC8A-DAC2-412C0971B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9138" y="801662"/>
                        <a:ext cx="6427765" cy="92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EC34CB1D-8292-4431-A489-3BA979ED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673" y="24592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328572C-43DD-475D-97F1-766E28057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789455"/>
            <a:ext cx="3889557" cy="29356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17D9ACF-EF81-4067-84DA-B714B75A266C}"/>
              </a:ext>
            </a:extLst>
          </p:cNvPr>
          <p:cNvSpPr txBox="1"/>
          <p:nvPr/>
        </p:nvSpPr>
        <p:spPr>
          <a:xfrm>
            <a:off x="1487488" y="5035910"/>
            <a:ext cx="8829864" cy="11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捕捉段由两个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加速段组成，加速段由四个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加速段组成。加速管的孔径为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30mm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磁通集中器的峰值磁场为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，螺线管的磁场为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0.5T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加速度梯度：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20MV/m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359EE180-1C46-4BE1-9DD8-5EC3C12AD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99939"/>
              </p:ext>
            </p:extLst>
          </p:nvPr>
        </p:nvGraphicFramePr>
        <p:xfrm>
          <a:off x="6555981" y="1988840"/>
          <a:ext cx="3757346" cy="248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AxGlyph" r:id="rId7" imgW="407160" imgH="267840" progId="AxGlyph.Document">
                  <p:embed/>
                </p:oleObj>
              </mc:Choice>
              <mc:Fallback>
                <p:oleObj name="AxGlyph" r:id="rId7" imgW="407160" imgH="267840" progId="AxGlyph.Document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649332F8-4BDA-3DEC-494F-09841910E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981" y="1988840"/>
                        <a:ext cx="3757346" cy="2486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70E97EF7-7364-4FFB-A49C-20CF8C6FC713}"/>
              </a:ext>
            </a:extLst>
          </p:cNvPr>
          <p:cNvSpPr txBox="1"/>
          <p:nvPr/>
        </p:nvSpPr>
        <p:spPr>
          <a:xfrm>
            <a:off x="1819782" y="4563568"/>
            <a:ext cx="2865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捕获段的相位选择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D371DD0-54E2-4224-9E1E-2E29F2C52F17}"/>
              </a:ext>
            </a:extLst>
          </p:cNvPr>
          <p:cNvSpPr txBox="1"/>
          <p:nvPr/>
        </p:nvSpPr>
        <p:spPr>
          <a:xfrm>
            <a:off x="7060663" y="4511597"/>
            <a:ext cx="28655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捕获段的加速梯度</a:t>
            </a:r>
          </a:p>
        </p:txBody>
      </p:sp>
    </p:spTree>
    <p:extLst>
      <p:ext uri="{BB962C8B-B14F-4D97-AF65-F5344CB8AC3E}">
        <p14:creationId xmlns:p14="http://schemas.microsoft.com/office/powerpoint/2010/main" val="6597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正电子捕获加速段进展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3C6DECD2-3311-4B7A-BE71-BD5D593F0A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743815"/>
                  </p:ext>
                </p:extLst>
              </p:nvPr>
            </p:nvGraphicFramePr>
            <p:xfrm>
              <a:off x="1537020" y="4223022"/>
              <a:ext cx="3600001" cy="18285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92773">
                      <a:extLst>
                        <a:ext uri="{9D8B030D-6E8A-4147-A177-3AD203B41FA5}">
                          <a16:colId xmlns:a16="http://schemas.microsoft.com/office/drawing/2014/main" val="762230785"/>
                        </a:ext>
                      </a:extLst>
                    </a:gridCol>
                    <a:gridCol w="1103614">
                      <a:extLst>
                        <a:ext uri="{9D8B030D-6E8A-4147-A177-3AD203B41FA5}">
                          <a16:colId xmlns:a16="http://schemas.microsoft.com/office/drawing/2014/main" val="2805451280"/>
                        </a:ext>
                      </a:extLst>
                    </a:gridCol>
                    <a:gridCol w="1103614">
                      <a:extLst>
                        <a:ext uri="{9D8B030D-6E8A-4147-A177-3AD203B41FA5}">
                          <a16:colId xmlns:a16="http://schemas.microsoft.com/office/drawing/2014/main" val="1039087283"/>
                        </a:ext>
                      </a:extLst>
                    </a:gridCol>
                  </a:tblGrid>
                  <a:tr h="3554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Off-axis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Swap-out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6887313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yield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0.570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0.883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83532803"/>
                      </a:ext>
                    </a:extLst>
                  </a:tr>
                  <a:tr h="250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8.21%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8.06%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89738285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length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5.66mm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5.63mm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5645791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size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4.63mm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4.63mm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3723718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4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𝜺</m:t>
                                </m:r>
                                <m:r>
                                  <a:rPr lang="en-US" altLang="zh-CN" sz="14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altLang="zh-CN" sz="14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𝒎𝒎</m:t>
                                </m:r>
                                <m:r>
                                  <a:rPr lang="en-US" altLang="zh-CN" sz="14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·</m:t>
                                </m:r>
                                <m:r>
                                  <a:rPr lang="en-US" altLang="zh-CN" sz="1400" b="1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𝒎𝒓𝒂𝒅</m:t>
                                </m:r>
                              </m:oMath>
                            </m:oMathPara>
                          </a14:m>
                          <a:endParaRPr lang="en-US" alt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3184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3170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93974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3C6DECD2-3311-4B7A-BE71-BD5D593F0A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7743815"/>
                  </p:ext>
                </p:extLst>
              </p:nvPr>
            </p:nvGraphicFramePr>
            <p:xfrm>
              <a:off x="1537020" y="4223022"/>
              <a:ext cx="3600001" cy="18285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92773">
                      <a:extLst>
                        <a:ext uri="{9D8B030D-6E8A-4147-A177-3AD203B41FA5}">
                          <a16:colId xmlns:a16="http://schemas.microsoft.com/office/drawing/2014/main" val="762230785"/>
                        </a:ext>
                      </a:extLst>
                    </a:gridCol>
                    <a:gridCol w="1103614">
                      <a:extLst>
                        <a:ext uri="{9D8B030D-6E8A-4147-A177-3AD203B41FA5}">
                          <a16:colId xmlns:a16="http://schemas.microsoft.com/office/drawing/2014/main" val="2805451280"/>
                        </a:ext>
                      </a:extLst>
                    </a:gridCol>
                    <a:gridCol w="1103614">
                      <a:extLst>
                        <a:ext uri="{9D8B030D-6E8A-4147-A177-3AD203B41FA5}">
                          <a16:colId xmlns:a16="http://schemas.microsoft.com/office/drawing/2014/main" val="1039087283"/>
                        </a:ext>
                      </a:extLst>
                    </a:gridCol>
                  </a:tblGrid>
                  <a:tr h="3554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Off-axis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Swap-out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6887313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yield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0.570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0.883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83532803"/>
                      </a:ext>
                    </a:extLst>
                  </a:tr>
                  <a:tr h="2817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8.21%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8.06%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89738285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length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5.66mm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5.63mm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45645791"/>
                      </a:ext>
                    </a:extLst>
                  </a:tr>
                  <a:tr h="2904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size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4.63mm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4.63mm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372371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7" t="-469811" r="-159825" b="-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3184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3170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393974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文本框 6">
            <a:extLst>
              <a:ext uri="{FF2B5EF4-FFF2-40B4-BE49-F238E27FC236}">
                <a16:creationId xmlns:a16="http://schemas.microsoft.com/office/drawing/2014/main" id="{A9CEFBAC-485F-46D9-A39B-330C2605CCCD}"/>
              </a:ext>
            </a:extLst>
          </p:cNvPr>
          <p:cNvSpPr txBox="1"/>
          <p:nvPr/>
        </p:nvSpPr>
        <p:spPr>
          <a:xfrm>
            <a:off x="6240016" y="4461989"/>
            <a:ext cx="5472607" cy="128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除了预加速阶段结束时的产额外，这两种注入方法之间没有太大区别。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能量散度较大，分别为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8.21%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8.06%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8AD839-B3A2-498B-8055-1E1EB892C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20" y="748851"/>
            <a:ext cx="3456202" cy="25921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4820763-FC80-473E-A10E-83D29A45AD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739282"/>
            <a:ext cx="3600218" cy="27001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B238A36-1B62-4673-B4AC-73F72D48FB76}"/>
              </a:ext>
            </a:extLst>
          </p:cNvPr>
          <p:cNvSpPr txBox="1"/>
          <p:nvPr/>
        </p:nvSpPr>
        <p:spPr>
          <a:xfrm>
            <a:off x="1631504" y="3423366"/>
            <a:ext cx="3229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预加速段纵向相空间相空间分布结束（离轴注入）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1DE83D1-9213-43AC-A5D5-170A396F4D8C}"/>
              </a:ext>
            </a:extLst>
          </p:cNvPr>
          <p:cNvSpPr txBox="1"/>
          <p:nvPr/>
        </p:nvSpPr>
        <p:spPr>
          <a:xfrm>
            <a:off x="7048707" y="3547445"/>
            <a:ext cx="3229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预加速段纵向相空间相空间分布结束（置换注入）</a:t>
            </a:r>
          </a:p>
        </p:txBody>
      </p:sp>
    </p:spTree>
    <p:extLst>
      <p:ext uri="{BB962C8B-B14F-4D97-AF65-F5344CB8AC3E}">
        <p14:creationId xmlns:p14="http://schemas.microsoft.com/office/powerpoint/2010/main" val="105606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37805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兼容注入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正电子束线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5DF81FB-ACEC-4504-B122-8FEBBD7967AB}"/>
              </a:ext>
            </a:extLst>
          </p:cNvPr>
          <p:cNvSpPr txBox="1"/>
          <p:nvPr/>
        </p:nvSpPr>
        <p:spPr>
          <a:xfrm>
            <a:off x="3974546" y="5826572"/>
            <a:ext cx="521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/>
              <a:t>正电子束线</a:t>
            </a:r>
            <a:r>
              <a:rPr lang="en-US" altLang="zh-CN" dirty="0"/>
              <a:t>lattice</a:t>
            </a:r>
            <a:r>
              <a:rPr lang="zh-CN" altLang="en-US" dirty="0"/>
              <a:t>设计束流像空间分布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6358AC3-4E90-4E22-994E-8039E53B5AED}"/>
              </a:ext>
            </a:extLst>
          </p:cNvPr>
          <p:cNvSpPr txBox="1"/>
          <p:nvPr/>
        </p:nvSpPr>
        <p:spPr>
          <a:xfrm>
            <a:off x="286232" y="736453"/>
            <a:ext cx="10402550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目前已完成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200MeV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正电子产生及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1GeV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加速段设计，正在进行至阻尼环输运段的设计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同时研究了不同能量、不同电子束偏心对正电子产额的影响，为阻尼环设计提供详细束流分布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E82A9FE-5172-4172-BD06-8E9CE10D5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417" y="1556792"/>
            <a:ext cx="7914975" cy="7536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DF40BB9-8976-42A5-A3AF-3297802DB3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3704" y="2494839"/>
            <a:ext cx="3382010" cy="133540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96C63BE-BBC7-CCE1-1301-A9C464DE91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9014" y="4160641"/>
            <a:ext cx="2231390" cy="15062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42B8760-94E7-6C1F-916F-4ABDEAAF7538}"/>
              </a:ext>
            </a:extLst>
          </p:cNvPr>
          <p:cNvPicPr/>
          <p:nvPr/>
        </p:nvPicPr>
        <p:blipFill rotWithShape="1">
          <a:blip r:embed="rId6"/>
          <a:srcRect l="345" t="577" r="796"/>
          <a:stretch/>
        </p:blipFill>
        <p:spPr bwMode="auto">
          <a:xfrm>
            <a:off x="3617070" y="2402476"/>
            <a:ext cx="2497293" cy="1569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49297F1-ABE0-9D0E-71C4-BD2B817FDAD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17071" y="3999120"/>
            <a:ext cx="2497292" cy="166774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458797A-6204-4EFF-B3FE-9791F38E22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19" y="2348880"/>
            <a:ext cx="2572381" cy="19292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835CCD4-1B70-48A4-A83F-933A4A6C24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48" y="2276872"/>
            <a:ext cx="2657338" cy="199300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C6852586-53A0-43A1-889A-2B5A32A62A1A}"/>
              </a:ext>
            </a:extLst>
          </p:cNvPr>
          <p:cNvSpPr txBox="1"/>
          <p:nvPr/>
        </p:nvSpPr>
        <p:spPr>
          <a:xfrm>
            <a:off x="6731234" y="3472216"/>
            <a:ext cx="234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粒子追踪结果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819AFC6-4FD5-4EEF-B411-629563BF6C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/>
          <a:stretch/>
        </p:blipFill>
        <p:spPr>
          <a:xfrm>
            <a:off x="6276350" y="4290890"/>
            <a:ext cx="2388744" cy="1607119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EB17A4A-35BB-4E98-A426-BE18AF6466D6}"/>
              </a:ext>
            </a:extLst>
          </p:cNvPr>
          <p:cNvSpPr txBox="1"/>
          <p:nvPr/>
        </p:nvSpPr>
        <p:spPr>
          <a:xfrm>
            <a:off x="8544272" y="4779753"/>
            <a:ext cx="521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11.6nC/90Hz</a:t>
            </a:r>
            <a:r>
              <a:rPr lang="zh-CN" altLang="en-US" dirty="0"/>
              <a:t> </a:t>
            </a:r>
            <a:r>
              <a:rPr lang="en-US" altLang="zh-CN" dirty="0"/>
              <a:t>2.5GeV</a:t>
            </a:r>
            <a:r>
              <a:rPr lang="zh-CN" altLang="en-US" dirty="0"/>
              <a:t>打靶热模拟结果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329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2207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超导线圈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AMD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的探索研究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0C8F1D0-13D1-468A-83A1-4CCA38F95AB4}"/>
              </a:ext>
            </a:extLst>
          </p:cNvPr>
          <p:cNvSpPr txBox="1"/>
          <p:nvPr/>
        </p:nvSpPr>
        <p:spPr>
          <a:xfrm>
            <a:off x="4191948" y="4851661"/>
            <a:ext cx="383408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STCF  AMD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出口产额提高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58.3%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MeV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出口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17.2%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加速管孔径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 =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30mm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05A876-2F22-42D7-9B4F-40854AC7E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4" y="836113"/>
            <a:ext cx="3888431" cy="318319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084D0D-6F54-4A8F-BEEF-0B63F876780C}"/>
              </a:ext>
            </a:extLst>
          </p:cNvPr>
          <p:cNvSpPr txBox="1"/>
          <p:nvPr/>
        </p:nvSpPr>
        <p:spPr>
          <a:xfrm>
            <a:off x="8904312" y="5610627"/>
            <a:ext cx="3024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高温超导带材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(REBCO)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01C990-5BC0-4FF6-91BC-1CCA32984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965275"/>
            <a:ext cx="3888432" cy="459424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18981FF-FDAD-4227-9FFA-ECE5FCE45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04" y="4165340"/>
            <a:ext cx="3629180" cy="1924869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6F349C9-A07B-452B-9ABF-8EA3571AA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953" y="1500759"/>
            <a:ext cx="4049816" cy="267461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EECB8EF-5F70-4C66-90A8-99F387561879}"/>
              </a:ext>
            </a:extLst>
          </p:cNvPr>
          <p:cNvSpPr txBox="1"/>
          <p:nvPr/>
        </p:nvSpPr>
        <p:spPr>
          <a:xfrm>
            <a:off x="4494168" y="4221014"/>
            <a:ext cx="3322133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14.94 T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的峰值磁场进行计算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7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56351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2207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超导线圈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AMD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探索下一步计划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084D0D-6F54-4A8F-BEEF-0B63F876780C}"/>
              </a:ext>
            </a:extLst>
          </p:cNvPr>
          <p:cNvSpPr txBox="1"/>
          <p:nvPr/>
        </p:nvSpPr>
        <p:spPr>
          <a:xfrm>
            <a:off x="6932913" y="4363496"/>
            <a:ext cx="3024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超导带材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(REBCO)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996994-4A21-472B-B711-3BB3C766FA2C}"/>
              </a:ext>
            </a:extLst>
          </p:cNvPr>
          <p:cNvSpPr txBox="1"/>
          <p:nvPr/>
        </p:nvSpPr>
        <p:spPr>
          <a:xfrm>
            <a:off x="93511" y="4247032"/>
            <a:ext cx="60355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使用超大孔径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zh-CN" altLang="en-US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波段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</a:t>
            </a:r>
            <a:r>
              <a:rPr lang="ru-RU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 = 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60</a:t>
            </a:r>
            <a:r>
              <a:rPr lang="ru-RU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mm)</a:t>
            </a:r>
          </a:p>
          <a:p>
            <a:endParaRPr lang="en-US" altLang="zh-CN" sz="2400" dirty="0">
              <a:solidFill>
                <a:srgbClr val="6600CC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考虑极限阻尼环极限接受度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2000nm</a:t>
            </a:r>
            <a:r>
              <a:rPr lang="zh-CN" altLang="en-US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（</a:t>
            </a:r>
            <a:r>
              <a:rPr lang="en-US" altLang="zh-CN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90%</a:t>
            </a:r>
            <a:r>
              <a:rPr lang="zh-CN" altLang="en-US" sz="24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）</a:t>
            </a:r>
            <a:endParaRPr lang="en-US" altLang="zh-CN" sz="2400" dirty="0">
              <a:solidFill>
                <a:srgbClr val="6600CC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AD925DEE-41F7-4973-B35D-952AE93A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72" y="836712"/>
            <a:ext cx="5240363" cy="34956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D7476E-06A5-4A2A-89C0-C18953146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9497"/>
            <a:ext cx="5447928" cy="223667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CDA6EA2-6984-449C-B105-22E4CEDD4045}"/>
              </a:ext>
            </a:extLst>
          </p:cNvPr>
          <p:cNvSpPr txBox="1"/>
          <p:nvPr/>
        </p:nvSpPr>
        <p:spPr>
          <a:xfrm>
            <a:off x="983432" y="5591794"/>
            <a:ext cx="3869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目前我们计算是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1100nm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90%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）</a:t>
            </a:r>
            <a:endParaRPr lang="en-US" altLang="zh-CN" sz="2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A759FB5-C27E-410B-8F88-8335036CE083}"/>
              </a:ext>
            </a:extLst>
          </p:cNvPr>
          <p:cNvSpPr txBox="1"/>
          <p:nvPr/>
        </p:nvSpPr>
        <p:spPr>
          <a:xfrm>
            <a:off x="7293790" y="4794671"/>
            <a:ext cx="38691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zh-CN" altLang="en-US" sz="20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需要考虑超导线圈辐射和屏蔽</a:t>
            </a:r>
            <a:endParaRPr lang="en-US" altLang="zh-CN" sz="2000" dirty="0">
              <a:solidFill>
                <a:srgbClr val="6600CC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zh-CN" altLang="en-US" sz="20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超导线圈热辐照</a:t>
            </a:r>
            <a:endParaRPr lang="en-US" altLang="zh-CN" sz="2000" dirty="0">
              <a:solidFill>
                <a:srgbClr val="6600CC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3.</a:t>
            </a:r>
            <a:r>
              <a:rPr lang="zh-CN" altLang="en-US" sz="2000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超导线圈的工艺可靠和成熟度</a:t>
            </a:r>
            <a:endParaRPr lang="en-US" altLang="zh-CN" sz="2000" dirty="0">
              <a:solidFill>
                <a:srgbClr val="6600C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5C40D3C-BB57-4EDE-A4C4-0C574BA3808B}"/>
              </a:ext>
            </a:extLst>
          </p:cNvPr>
          <p:cNvSpPr txBox="1"/>
          <p:nvPr/>
        </p:nvSpPr>
        <p:spPr>
          <a:xfrm>
            <a:off x="9336360" y="4378885"/>
            <a:ext cx="2016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i="0" dirty="0">
                <a:solidFill>
                  <a:srgbClr val="FF0000"/>
                </a:solidFill>
                <a:effectLst/>
                <a:latin typeface="quote-cjk-patch"/>
              </a:rPr>
              <a:t>稀土钡铜氧化物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A728CC1-9646-4C1B-ABAA-0A1731B936E3}"/>
              </a:ext>
            </a:extLst>
          </p:cNvPr>
          <p:cNvSpPr txBox="1"/>
          <p:nvPr/>
        </p:nvSpPr>
        <p:spPr>
          <a:xfrm>
            <a:off x="6672064" y="5856865"/>
            <a:ext cx="511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effectLst/>
                <a:latin typeface="quote-cjk-patch"/>
              </a:rPr>
              <a:t>Bruker HTS</a:t>
            </a:r>
            <a:r>
              <a:rPr lang="zh-CN" altLang="en-US" b="1" i="0" dirty="0">
                <a:effectLst/>
                <a:latin typeface="quote-cjk-patch"/>
              </a:rPr>
              <a:t>（原欧洲超导公司），上海超导科技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6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511824" y="54261"/>
            <a:ext cx="2977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报告内容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276872"/>
            <a:ext cx="2033559" cy="216024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B9995C7-CDED-4B70-8E96-B74EA90F173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48F1712D-0EDF-479B-8EC0-FBC449BAC19E}"/>
              </a:ext>
            </a:extLst>
          </p:cNvPr>
          <p:cNvGrpSpPr/>
          <p:nvPr/>
        </p:nvGrpSpPr>
        <p:grpSpPr>
          <a:xfrm>
            <a:off x="4007768" y="1324715"/>
            <a:ext cx="6193696" cy="838755"/>
            <a:chOff x="3308444" y="2164080"/>
            <a:chExt cx="6193696" cy="838755"/>
          </a:xfrm>
        </p:grpSpPr>
        <p:sp>
          <p:nvSpPr>
            <p:cNvPr id="20" name="椭圆 15">
              <a:extLst>
                <a:ext uri="{FF2B5EF4-FFF2-40B4-BE49-F238E27FC236}">
                  <a16:creationId xmlns:a16="http://schemas.microsoft.com/office/drawing/2014/main" id="{8F95F3E2-4756-498A-9996-E4EF6D5FC0B9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1" name="矩形: 圆角 16">
              <a:extLst>
                <a:ext uri="{FF2B5EF4-FFF2-40B4-BE49-F238E27FC236}">
                  <a16:creationId xmlns:a16="http://schemas.microsoft.com/office/drawing/2014/main" id="{0F72D320-67A6-440A-9346-4F8DE7E7C0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2" name="内容占位符 2">
              <a:extLst>
                <a:ext uri="{FF2B5EF4-FFF2-40B4-BE49-F238E27FC236}">
                  <a16:creationId xmlns:a16="http://schemas.microsoft.com/office/drawing/2014/main" id="{56C0AFA5-9ACB-4730-A6FA-3478E4A3A423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背景介绍</a:t>
              </a:r>
              <a:endParaRPr kumimoji="1" lang="en-US" altLang="zh-CN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905535DC-B3B0-4763-A9F0-CFBF3A44B509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1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0">
            <a:extLst>
              <a:ext uri="{FF2B5EF4-FFF2-40B4-BE49-F238E27FC236}">
                <a16:creationId xmlns:a16="http://schemas.microsoft.com/office/drawing/2014/main" id="{73DFAABC-8DD8-4C51-84B6-A6015B95EDC3}"/>
              </a:ext>
            </a:extLst>
          </p:cNvPr>
          <p:cNvGrpSpPr/>
          <p:nvPr/>
        </p:nvGrpSpPr>
        <p:grpSpPr>
          <a:xfrm>
            <a:off x="4007768" y="2545636"/>
            <a:ext cx="6193696" cy="838755"/>
            <a:chOff x="3308444" y="2164080"/>
            <a:chExt cx="6193696" cy="838755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2C447C3D-2C3D-4ABB-BFF8-289271CADCD8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6" name="矩形: 圆角 22">
              <a:extLst>
                <a:ext uri="{FF2B5EF4-FFF2-40B4-BE49-F238E27FC236}">
                  <a16:creationId xmlns:a16="http://schemas.microsoft.com/office/drawing/2014/main" id="{F2E2C324-9E58-43A6-A556-42A2A0E511FC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7" name="内容占位符 2">
              <a:extLst>
                <a:ext uri="{FF2B5EF4-FFF2-40B4-BE49-F238E27FC236}">
                  <a16:creationId xmlns:a16="http://schemas.microsoft.com/office/drawing/2014/main" id="{EED96E80-E1FD-4BD2-9224-F5A054A8A59D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STCF</a:t>
              </a:r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正电子源研究进展</a:t>
              </a:r>
            </a:p>
          </p:txBody>
        </p:sp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C918267B-91D6-4B30-B8D7-F6C88C75F69D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2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5">
            <a:extLst>
              <a:ext uri="{FF2B5EF4-FFF2-40B4-BE49-F238E27FC236}">
                <a16:creationId xmlns:a16="http://schemas.microsoft.com/office/drawing/2014/main" id="{F3A0B326-ADE2-4791-8D96-A8A95C30E5D7}"/>
              </a:ext>
            </a:extLst>
          </p:cNvPr>
          <p:cNvGrpSpPr/>
          <p:nvPr/>
        </p:nvGrpSpPr>
        <p:grpSpPr>
          <a:xfrm>
            <a:off x="4007768" y="3766557"/>
            <a:ext cx="6193696" cy="838755"/>
            <a:chOff x="3308444" y="2164080"/>
            <a:chExt cx="6193696" cy="838755"/>
          </a:xfrm>
        </p:grpSpPr>
        <p:sp>
          <p:nvSpPr>
            <p:cNvPr id="30" name="椭圆 26">
              <a:extLst>
                <a:ext uri="{FF2B5EF4-FFF2-40B4-BE49-F238E27FC236}">
                  <a16:creationId xmlns:a16="http://schemas.microsoft.com/office/drawing/2014/main" id="{F9E8F0AE-FBBD-4307-9718-F3C382CD6B73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1" name="矩形: 圆角 27">
              <a:extLst>
                <a:ext uri="{FF2B5EF4-FFF2-40B4-BE49-F238E27FC236}">
                  <a16:creationId xmlns:a16="http://schemas.microsoft.com/office/drawing/2014/main" id="{61AC98D7-8928-4023-9E88-991BD91332CD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B7C7815D-39C7-4876-A7BE-A58D4F7D824A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束流测试平台正电子源进展</a:t>
              </a:r>
            </a:p>
          </p:txBody>
        </p:sp>
        <p:sp>
          <p:nvSpPr>
            <p:cNvPr id="33" name="文本框 29">
              <a:extLst>
                <a:ext uri="{FF2B5EF4-FFF2-40B4-BE49-F238E27FC236}">
                  <a16:creationId xmlns:a16="http://schemas.microsoft.com/office/drawing/2014/main" id="{4452A0E5-7490-4CAB-AB51-104D01F8D3DE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3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25">
            <a:extLst>
              <a:ext uri="{FF2B5EF4-FFF2-40B4-BE49-F238E27FC236}">
                <a16:creationId xmlns:a16="http://schemas.microsoft.com/office/drawing/2014/main" id="{9798F616-7191-40E4-9D59-299D2B42F401}"/>
              </a:ext>
            </a:extLst>
          </p:cNvPr>
          <p:cNvGrpSpPr/>
          <p:nvPr/>
        </p:nvGrpSpPr>
        <p:grpSpPr>
          <a:xfrm>
            <a:off x="4007768" y="4937466"/>
            <a:ext cx="6193696" cy="838755"/>
            <a:chOff x="3308444" y="2164080"/>
            <a:chExt cx="6193696" cy="838755"/>
          </a:xfrm>
        </p:grpSpPr>
        <p:sp>
          <p:nvSpPr>
            <p:cNvPr id="36" name="椭圆 26">
              <a:extLst>
                <a:ext uri="{FF2B5EF4-FFF2-40B4-BE49-F238E27FC236}">
                  <a16:creationId xmlns:a16="http://schemas.microsoft.com/office/drawing/2014/main" id="{918F8281-90C7-4F77-A38D-181521062A62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矩形: 圆角 27">
              <a:extLst>
                <a:ext uri="{FF2B5EF4-FFF2-40B4-BE49-F238E27FC236}">
                  <a16:creationId xmlns:a16="http://schemas.microsoft.com/office/drawing/2014/main" id="{6DC5D279-9019-49B6-AB01-78278461D9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8" name="内容占位符 2">
              <a:extLst>
                <a:ext uri="{FF2B5EF4-FFF2-40B4-BE49-F238E27FC236}">
                  <a16:creationId xmlns:a16="http://schemas.microsoft.com/office/drawing/2014/main" id="{B5E158F6-B31B-4676-ACA9-55A350153D4B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总结及展望</a:t>
              </a:r>
            </a:p>
          </p:txBody>
        </p:sp>
        <p:sp>
          <p:nvSpPr>
            <p:cNvPr id="39" name="文本框 29">
              <a:extLst>
                <a:ext uri="{FF2B5EF4-FFF2-40B4-BE49-F238E27FC236}">
                  <a16:creationId xmlns:a16="http://schemas.microsoft.com/office/drawing/2014/main" id="{8C579C8E-0364-4E6D-A015-A9C666A829C5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kern="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48872A9-5099-4D01-97E4-EC34FFFC07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8258" y="7707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482110-8B3F-4AE5-979B-912D20AE0502}"/>
              </a:ext>
            </a:extLst>
          </p:cNvPr>
          <p:cNvSpPr/>
          <p:nvPr/>
        </p:nvSpPr>
        <p:spPr>
          <a:xfrm>
            <a:off x="3924076" y="1261205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6F91CBC-AB6E-47D0-B9A2-6D9B3B0EF5D0}"/>
              </a:ext>
            </a:extLst>
          </p:cNvPr>
          <p:cNvSpPr/>
          <p:nvPr/>
        </p:nvSpPr>
        <p:spPr>
          <a:xfrm>
            <a:off x="3824814" y="2475079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0FF2D5C-9F7B-486A-9BCB-DC434168719F}"/>
              </a:ext>
            </a:extLst>
          </p:cNvPr>
          <p:cNvSpPr/>
          <p:nvPr/>
        </p:nvSpPr>
        <p:spPr>
          <a:xfrm>
            <a:off x="3946523" y="4854120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84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束流测试平台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正电子源研究进展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288C7E99-482A-469C-B101-D7CA265B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2" y="1087865"/>
            <a:ext cx="10972800" cy="49069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BCD00BD-A2C0-4315-9369-6B5594E2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2" y="776868"/>
            <a:ext cx="11000672" cy="553873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2607AB2-E704-4CB2-A7C2-5F5406D27EBC}"/>
              </a:ext>
            </a:extLst>
          </p:cNvPr>
          <p:cNvSpPr txBox="1"/>
          <p:nvPr/>
        </p:nvSpPr>
        <p:spPr>
          <a:xfrm>
            <a:off x="2817956" y="2054137"/>
            <a:ext cx="2599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正电子源及</a:t>
            </a:r>
            <a:r>
              <a:rPr lang="en-US" altLang="zh-CN" sz="1400" dirty="0">
                <a:solidFill>
                  <a:srgbClr val="FF0000"/>
                </a:solidFill>
                <a:highlight>
                  <a:srgbClr val="FFFF00"/>
                </a:highlight>
              </a:rPr>
              <a:t>100MeV</a:t>
            </a:r>
            <a:r>
              <a:rPr lang="zh-CN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正电子束线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BF4A78E-6F3B-476B-99F5-F2C856AFBEF2}"/>
              </a:ext>
            </a:extLst>
          </p:cNvPr>
          <p:cNvSpPr/>
          <p:nvPr/>
        </p:nvSpPr>
        <p:spPr>
          <a:xfrm>
            <a:off x="2817956" y="2054137"/>
            <a:ext cx="2536520" cy="87087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6C0BF7-DEC7-4827-858D-2DF187D0E503}"/>
              </a:ext>
            </a:extLst>
          </p:cNvPr>
          <p:cNvSpPr txBox="1"/>
          <p:nvPr/>
        </p:nvSpPr>
        <p:spPr>
          <a:xfrm>
            <a:off x="6404473" y="2054137"/>
            <a:ext cx="346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打靶用</a:t>
            </a:r>
            <a:r>
              <a:rPr lang="en-US" altLang="zh-CN" sz="1400" dirty="0">
                <a:solidFill>
                  <a:srgbClr val="FF0000"/>
                </a:solidFill>
              </a:rPr>
              <a:t>100MeV</a:t>
            </a:r>
            <a:r>
              <a:rPr lang="zh-CN" altLang="en-US" sz="1400" dirty="0">
                <a:solidFill>
                  <a:srgbClr val="FF0000"/>
                </a:solidFill>
              </a:rPr>
              <a:t>电子束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7DAF1F3-31C7-41A9-A980-C86550752952}"/>
              </a:ext>
            </a:extLst>
          </p:cNvPr>
          <p:cNvSpPr/>
          <p:nvPr/>
        </p:nvSpPr>
        <p:spPr>
          <a:xfrm>
            <a:off x="5391482" y="2046612"/>
            <a:ext cx="4165475" cy="87087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87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xfrm>
            <a:off x="11208568" y="6520259"/>
            <a:ext cx="37383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525344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4" y="120549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束流测试平台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正电子束线设计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CA6982-1B08-4F71-9D00-4C0A1C84F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980728"/>
            <a:ext cx="665913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0718EF34-62B7-4FC4-893A-FAA41AEBC6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265861"/>
                  </p:ext>
                </p:extLst>
              </p:nvPr>
            </p:nvGraphicFramePr>
            <p:xfrm>
              <a:off x="1477937" y="5584276"/>
              <a:ext cx="5208854" cy="845025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928570">
                      <a:extLst>
                        <a:ext uri="{9D8B030D-6E8A-4147-A177-3AD203B41FA5}">
                          <a16:colId xmlns:a16="http://schemas.microsoft.com/office/drawing/2014/main" val="2423184461"/>
                        </a:ext>
                      </a:extLst>
                    </a:gridCol>
                    <a:gridCol w="847919">
                      <a:extLst>
                        <a:ext uri="{9D8B030D-6E8A-4147-A177-3AD203B41FA5}">
                          <a16:colId xmlns:a16="http://schemas.microsoft.com/office/drawing/2014/main" val="3991166806"/>
                        </a:ext>
                      </a:extLst>
                    </a:gridCol>
                    <a:gridCol w="799964">
                      <a:extLst>
                        <a:ext uri="{9D8B030D-6E8A-4147-A177-3AD203B41FA5}">
                          <a16:colId xmlns:a16="http://schemas.microsoft.com/office/drawing/2014/main" val="3163185501"/>
                        </a:ext>
                      </a:extLst>
                    </a:gridCol>
                    <a:gridCol w="891515">
                      <a:extLst>
                        <a:ext uri="{9D8B030D-6E8A-4147-A177-3AD203B41FA5}">
                          <a16:colId xmlns:a16="http://schemas.microsoft.com/office/drawing/2014/main" val="3227713261"/>
                        </a:ext>
                      </a:extLst>
                    </a:gridCol>
                    <a:gridCol w="873350">
                      <a:extLst>
                        <a:ext uri="{9D8B030D-6E8A-4147-A177-3AD203B41FA5}">
                          <a16:colId xmlns:a16="http://schemas.microsoft.com/office/drawing/2014/main" val="4033815845"/>
                        </a:ext>
                      </a:extLst>
                    </a:gridCol>
                    <a:gridCol w="867536">
                      <a:extLst>
                        <a:ext uri="{9D8B030D-6E8A-4147-A177-3AD203B41FA5}">
                          <a16:colId xmlns:a16="http://schemas.microsoft.com/office/drawing/2014/main" val="61726087"/>
                        </a:ext>
                      </a:extLst>
                    </a:gridCol>
                  </a:tblGrid>
                  <a:tr h="578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kern="5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Capture 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1100" kern="5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efficiency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𝑟𝑚𝑠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sz="1100" i="1" kern="5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𝑐𝑚</m:t>
                                </m:r>
                                <m:r>
                                  <a:rPr lang="zh-CN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·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𝑟𝑚𝑠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sz="1100" i="1" kern="5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𝑐𝑚</m:t>
                                </m:r>
                                <m:r>
                                  <a:rPr lang="zh-CN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·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𝑚𝑟𝑎𝑑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zh-CN" sz="1100" i="1" kern="5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𝑟𝑚𝑠</m:t>
                                    </m:r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(∆</m:t>
                                    </m:r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𝑘𝐸</m:t>
                                    </m:r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1100" i="1" kern="50">
                                        <a:effectLst/>
                                        <a:latin typeface="Cambria Math" panose="02040503050406030204" pitchFamily="18" charset="0"/>
                                        <a:ea typeface="楷体" panose="02010609060101010101" pitchFamily="49" charset="-122"/>
                                        <a:cs typeface="Times New Roman" panose="02020603050405020304" pitchFamily="18" charset="0"/>
                                      </a:rPr>
                                      <m:t>𝑘𝐸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𝑟𝑚𝑠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(∆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𝑘𝐸</m:t>
                                </m:r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i="1" kern="50"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𝑀𝑒𝑣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6255836"/>
                      </a:ext>
                    </a:extLst>
                  </a:tr>
                  <a:tr h="266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5.40%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361.27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364.36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****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101.3404</a:t>
                          </a:r>
                          <a:endParaRPr lang="zh-CN" sz="1400" b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0460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0718EF34-62B7-4FC4-893A-FAA41AEBC6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265861"/>
                  </p:ext>
                </p:extLst>
              </p:nvPr>
            </p:nvGraphicFramePr>
            <p:xfrm>
              <a:off x="1477937" y="5584276"/>
              <a:ext cx="5208854" cy="845025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928570">
                      <a:extLst>
                        <a:ext uri="{9D8B030D-6E8A-4147-A177-3AD203B41FA5}">
                          <a16:colId xmlns:a16="http://schemas.microsoft.com/office/drawing/2014/main" val="2423184461"/>
                        </a:ext>
                      </a:extLst>
                    </a:gridCol>
                    <a:gridCol w="847919">
                      <a:extLst>
                        <a:ext uri="{9D8B030D-6E8A-4147-A177-3AD203B41FA5}">
                          <a16:colId xmlns:a16="http://schemas.microsoft.com/office/drawing/2014/main" val="3991166806"/>
                        </a:ext>
                      </a:extLst>
                    </a:gridCol>
                    <a:gridCol w="799964">
                      <a:extLst>
                        <a:ext uri="{9D8B030D-6E8A-4147-A177-3AD203B41FA5}">
                          <a16:colId xmlns:a16="http://schemas.microsoft.com/office/drawing/2014/main" val="3163185501"/>
                        </a:ext>
                      </a:extLst>
                    </a:gridCol>
                    <a:gridCol w="891515">
                      <a:extLst>
                        <a:ext uri="{9D8B030D-6E8A-4147-A177-3AD203B41FA5}">
                          <a16:colId xmlns:a16="http://schemas.microsoft.com/office/drawing/2014/main" val="3227713261"/>
                        </a:ext>
                      </a:extLst>
                    </a:gridCol>
                    <a:gridCol w="873350">
                      <a:extLst>
                        <a:ext uri="{9D8B030D-6E8A-4147-A177-3AD203B41FA5}">
                          <a16:colId xmlns:a16="http://schemas.microsoft.com/office/drawing/2014/main" val="4033815845"/>
                        </a:ext>
                      </a:extLst>
                    </a:gridCol>
                    <a:gridCol w="867536">
                      <a:extLst>
                        <a:ext uri="{9D8B030D-6E8A-4147-A177-3AD203B41FA5}">
                          <a16:colId xmlns:a16="http://schemas.microsoft.com/office/drawing/2014/main" val="61726087"/>
                        </a:ext>
                      </a:extLst>
                    </a:gridCol>
                  </a:tblGrid>
                  <a:tr h="578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kern="5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Capture 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sz="1100" kern="50" dirty="0">
                              <a:effectLst/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a:t>efficiency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9286" t="-7368" r="-403571" b="-4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664" t="-7368" r="-331298" b="-4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0411" t="-7368" r="-197260" b="-4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5833" t="-7368" r="-100000" b="-4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817" t="-7368" r="-1408" b="-4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255836"/>
                      </a:ext>
                    </a:extLst>
                  </a:tr>
                  <a:tr h="266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5.40%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361.27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364.36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0.14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****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kern="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101.3404</a:t>
                          </a:r>
                          <a:endParaRPr lang="zh-CN" sz="1400" b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0460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5F38598-220F-4D9A-BBC3-5DA683F2DBDE}"/>
              </a:ext>
            </a:extLst>
          </p:cNvPr>
          <p:cNvSpPr txBox="1"/>
          <p:nvPr/>
        </p:nvSpPr>
        <p:spPr>
          <a:xfrm>
            <a:off x="2940224" y="149241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靶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22189-802C-4F3E-8DBE-B15B3CA8CC2A}"/>
              </a:ext>
            </a:extLst>
          </p:cNvPr>
          <p:cNvSpPr txBox="1"/>
          <p:nvPr/>
        </p:nvSpPr>
        <p:spPr>
          <a:xfrm>
            <a:off x="3320204" y="109453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磁号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365D97-0C60-4D50-A676-36BD68ABAF74}"/>
              </a:ext>
            </a:extLst>
          </p:cNvPr>
          <p:cNvSpPr txBox="1"/>
          <p:nvPr/>
        </p:nvSpPr>
        <p:spPr>
          <a:xfrm>
            <a:off x="4771507" y="223527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捕获节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F3783AC-4449-499A-BBF1-3A1AE25C084B}"/>
              </a:ext>
            </a:extLst>
          </p:cNvPr>
          <p:cNvSpPr txBox="1"/>
          <p:nvPr/>
        </p:nvSpPr>
        <p:spPr>
          <a:xfrm>
            <a:off x="7766535" y="69730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加速节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9D5EF-FBC5-44F1-A5B7-EC4A8D9CC318}"/>
              </a:ext>
            </a:extLst>
          </p:cNvPr>
          <p:cNvSpPr txBox="1"/>
          <p:nvPr/>
        </p:nvSpPr>
        <p:spPr>
          <a:xfrm>
            <a:off x="6283962" y="2473842"/>
            <a:ext cx="1502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聚焦螺线管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C0A5CD9-6931-4A39-A1C5-8B7B9F29DA31}"/>
              </a:ext>
            </a:extLst>
          </p:cNvPr>
          <p:cNvCxnSpPr>
            <a:cxnSpLocks/>
          </p:cNvCxnSpPr>
          <p:nvPr/>
        </p:nvCxnSpPr>
        <p:spPr>
          <a:xfrm flipV="1">
            <a:off x="7346840" y="2208302"/>
            <a:ext cx="326787" cy="278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65244877-DC40-4BFD-B80B-0905E04C2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395" y="3204119"/>
            <a:ext cx="7290887" cy="224244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0D756BF-6230-4572-8902-A15D38D4831B}"/>
              </a:ext>
            </a:extLst>
          </p:cNvPr>
          <p:cNvSpPr txBox="1"/>
          <p:nvPr/>
        </p:nvSpPr>
        <p:spPr>
          <a:xfrm>
            <a:off x="5659679" y="22083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645F6EE-B439-4341-82B5-52B1E7DE0183}"/>
              </a:ext>
            </a:extLst>
          </p:cNvPr>
          <p:cNvSpPr txBox="1"/>
          <p:nvPr/>
        </p:nvSpPr>
        <p:spPr>
          <a:xfrm>
            <a:off x="6995719" y="178804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大孔径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1600" b="1" dirty="0"/>
              <a:t>波段加速管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11F189E-DF6C-423E-B830-E2E6A90352D4}"/>
              </a:ext>
            </a:extLst>
          </p:cNvPr>
          <p:cNvPicPr/>
          <p:nvPr/>
        </p:nvPicPr>
        <p:blipFill rotWithShape="1">
          <a:blip r:embed="rId7"/>
          <a:srcRect t="6630" r="70613" b="10190"/>
          <a:stretch/>
        </p:blipFill>
        <p:spPr>
          <a:xfrm>
            <a:off x="150015" y="1233533"/>
            <a:ext cx="1063392" cy="1786128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41F129F-4A31-45E4-8397-A7C4BD7FA40F}"/>
              </a:ext>
            </a:extLst>
          </p:cNvPr>
          <p:cNvCxnSpPr>
            <a:cxnSpLocks/>
          </p:cNvCxnSpPr>
          <p:nvPr/>
        </p:nvCxnSpPr>
        <p:spPr>
          <a:xfrm flipH="1">
            <a:off x="1281934" y="1971328"/>
            <a:ext cx="2298916" cy="236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C9382C5F-5841-4B20-BCDF-34D5562AE883}"/>
              </a:ext>
            </a:extLst>
          </p:cNvPr>
          <p:cNvSpPr txBox="1"/>
          <p:nvPr/>
        </p:nvSpPr>
        <p:spPr>
          <a:xfrm>
            <a:off x="4270014" y="22277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EA3DA80-A1D5-4747-AB66-78F8DDF06382}"/>
              </a:ext>
            </a:extLst>
          </p:cNvPr>
          <p:cNvSpPr txBox="1"/>
          <p:nvPr/>
        </p:nvSpPr>
        <p:spPr>
          <a:xfrm>
            <a:off x="8029816" y="22107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5299774-10C0-4383-9BCA-5D9B47052C25}"/>
              </a:ext>
            </a:extLst>
          </p:cNvPr>
          <p:cNvSpPr txBox="1"/>
          <p:nvPr/>
        </p:nvSpPr>
        <p:spPr>
          <a:xfrm>
            <a:off x="1213407" y="2283696"/>
            <a:ext cx="1065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1600" b="1" kern="100" dirty="0"/>
              <a:t>↘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9791F580-759E-4282-B808-1209C9B10295}"/>
              </a:ext>
            </a:extLst>
          </p:cNvPr>
          <p:cNvSpPr/>
          <p:nvPr/>
        </p:nvSpPr>
        <p:spPr>
          <a:xfrm>
            <a:off x="1933915" y="1513830"/>
            <a:ext cx="979156" cy="3171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030903-1928-4483-A558-1DB1C6206594}"/>
              </a:ext>
            </a:extLst>
          </p:cNvPr>
          <p:cNvSpPr txBox="1"/>
          <p:nvPr/>
        </p:nvSpPr>
        <p:spPr>
          <a:xfrm>
            <a:off x="1814824" y="1188715"/>
            <a:ext cx="126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100MeV e</a:t>
            </a:r>
            <a:r>
              <a:rPr lang="en-US" altLang="zh-CN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en-US" sz="16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5BF1F1D-1DFB-4CD9-A5D1-2373B60C2A50}"/>
              </a:ext>
            </a:extLst>
          </p:cNvPr>
          <p:cNvSpPr txBox="1"/>
          <p:nvPr/>
        </p:nvSpPr>
        <p:spPr>
          <a:xfrm>
            <a:off x="8803247" y="642174"/>
            <a:ext cx="7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30cm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A1F3CDB2-C7A3-451D-9D07-C89D49C96E86}"/>
              </a:ext>
            </a:extLst>
          </p:cNvPr>
          <p:cNvCxnSpPr>
            <a:cxnSpLocks/>
          </p:cNvCxnSpPr>
          <p:nvPr/>
        </p:nvCxnSpPr>
        <p:spPr>
          <a:xfrm>
            <a:off x="8873501" y="980728"/>
            <a:ext cx="443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4E535E51-273C-417D-843D-037E7E6946A5}"/>
              </a:ext>
            </a:extLst>
          </p:cNvPr>
          <p:cNvSpPr txBox="1"/>
          <p:nvPr/>
        </p:nvSpPr>
        <p:spPr>
          <a:xfrm>
            <a:off x="4623127" y="644315"/>
            <a:ext cx="7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30cm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7298444-823C-46C3-91A1-2883621CCE93}"/>
              </a:ext>
            </a:extLst>
          </p:cNvPr>
          <p:cNvCxnSpPr>
            <a:cxnSpLocks/>
          </p:cNvCxnSpPr>
          <p:nvPr/>
        </p:nvCxnSpPr>
        <p:spPr>
          <a:xfrm>
            <a:off x="6013303" y="999746"/>
            <a:ext cx="443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CF2D71AD-11D1-4C08-9012-E4FFC6927E0F}"/>
              </a:ext>
            </a:extLst>
          </p:cNvPr>
          <p:cNvSpPr txBox="1"/>
          <p:nvPr/>
        </p:nvSpPr>
        <p:spPr>
          <a:xfrm>
            <a:off x="5964479" y="642174"/>
            <a:ext cx="72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30cm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5FFA624-2190-4E0E-9377-1BEA6DF2513C}"/>
              </a:ext>
            </a:extLst>
          </p:cNvPr>
          <p:cNvCxnSpPr>
            <a:cxnSpLocks/>
          </p:cNvCxnSpPr>
          <p:nvPr/>
        </p:nvCxnSpPr>
        <p:spPr>
          <a:xfrm>
            <a:off x="4723850" y="982869"/>
            <a:ext cx="4434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0EF0A7E9-AA0A-47B9-9B9E-7720216F115D}"/>
              </a:ext>
            </a:extLst>
          </p:cNvPr>
          <p:cNvSpPr txBox="1"/>
          <p:nvPr/>
        </p:nvSpPr>
        <p:spPr>
          <a:xfrm>
            <a:off x="7805765" y="5627427"/>
            <a:ext cx="4220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束长</a:t>
            </a:r>
            <a:r>
              <a:rPr lang="en-US" altLang="zh-CN" sz="2000" b="1" dirty="0"/>
              <a:t>18mm</a:t>
            </a:r>
            <a:r>
              <a:rPr lang="zh-CN" altLang="en-US" sz="2000" b="1" dirty="0"/>
              <a:t>左右，能散</a:t>
            </a:r>
            <a:r>
              <a:rPr lang="en-US" altLang="zh-CN" sz="2000" b="1" dirty="0"/>
              <a:t>14%</a:t>
            </a:r>
            <a:r>
              <a:rPr lang="zh-CN" altLang="en-US" sz="2000" b="1" dirty="0"/>
              <a:t>左右。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最终产额在</a:t>
            </a:r>
            <a:r>
              <a:rPr lang="en-US" altLang="zh-CN" sz="2000" b="1" dirty="0"/>
              <a:t>0.4%</a:t>
            </a:r>
            <a:r>
              <a:rPr lang="zh-CN" altLang="en-US" sz="2000" b="1" dirty="0"/>
              <a:t>左右。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96DF73F5-D350-41EA-80ED-80B869719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805"/>
          <a:stretch/>
        </p:blipFill>
        <p:spPr>
          <a:xfrm>
            <a:off x="8548186" y="3383890"/>
            <a:ext cx="3478396" cy="2165611"/>
          </a:xfrm>
          <a:prstGeom prst="rect">
            <a:avLst/>
          </a:prstGeom>
        </p:spPr>
      </p:pic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05B2BBC2-CB23-4C5D-A9F9-AAD15F254078}"/>
              </a:ext>
            </a:extLst>
          </p:cNvPr>
          <p:cNvCxnSpPr>
            <a:cxnSpLocks/>
          </p:cNvCxnSpPr>
          <p:nvPr/>
        </p:nvCxnSpPr>
        <p:spPr>
          <a:xfrm>
            <a:off x="9304233" y="1673736"/>
            <a:ext cx="379915" cy="1621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对象 43">
            <a:extLst>
              <a:ext uri="{FF2B5EF4-FFF2-40B4-BE49-F238E27FC236}">
                <a16:creationId xmlns:a16="http://schemas.microsoft.com/office/drawing/2014/main" id="{B1BFA268-AC84-4838-A7DD-73165FB2B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462659"/>
              </p:ext>
            </p:extLst>
          </p:nvPr>
        </p:nvGraphicFramePr>
        <p:xfrm>
          <a:off x="8849410" y="288231"/>
          <a:ext cx="3513137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xGlyph" r:id="rId9" imgW="4452234" imgH="3746481" progId="AxGlyph.Document">
                  <p:embed/>
                </p:oleObj>
              </mc:Choice>
              <mc:Fallback>
                <p:oleObj name="AxGlyph" r:id="rId9" imgW="4452234" imgH="3746481" progId="AxGlyph.Document">
                  <p:embed/>
                  <p:pic>
                    <p:nvPicPr>
                      <p:cNvPr id="39" name="对象 38">
                        <a:extLst>
                          <a:ext uri="{FF2B5EF4-FFF2-40B4-BE49-F238E27FC236}">
                            <a16:creationId xmlns:a16="http://schemas.microsoft.com/office/drawing/2014/main" id="{DD4CCE53-7F7F-4449-96C5-DB9C10999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9410" y="288231"/>
                        <a:ext cx="3513137" cy="295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文本框 44">
            <a:extLst>
              <a:ext uri="{FF2B5EF4-FFF2-40B4-BE49-F238E27FC236}">
                <a16:creationId xmlns:a16="http://schemas.microsoft.com/office/drawing/2014/main" id="{DB926296-8B88-42B7-B81B-DF7837D21CF7}"/>
              </a:ext>
            </a:extLst>
          </p:cNvPr>
          <p:cNvSpPr txBox="1"/>
          <p:nvPr/>
        </p:nvSpPr>
        <p:spPr>
          <a:xfrm>
            <a:off x="10179386" y="2817873"/>
            <a:ext cx="1502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相位选择</a:t>
            </a:r>
          </a:p>
        </p:txBody>
      </p:sp>
    </p:spTree>
    <p:extLst>
      <p:ext uri="{BB962C8B-B14F-4D97-AF65-F5344CB8AC3E}">
        <p14:creationId xmlns:p14="http://schemas.microsoft.com/office/powerpoint/2010/main" val="374262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13652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束流测试平台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正电子转化靶设计进展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760BBB-C460-45DE-99D6-65158C7A1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r="6891" b="1466"/>
          <a:stretch/>
        </p:blipFill>
        <p:spPr>
          <a:xfrm>
            <a:off x="1097868" y="793819"/>
            <a:ext cx="5040560" cy="5411407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5E582155-C08F-4E85-AD50-80C5D8FF6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32992" y="2261646"/>
            <a:ext cx="5434781" cy="2452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830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642" y="126264"/>
            <a:ext cx="69127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束流测试平台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极锥和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AMD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（磁号）设计进展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44E84032-793A-4896-8A7E-097D7CFA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814759"/>
            <a:ext cx="8928992" cy="548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38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511824" y="54261"/>
            <a:ext cx="2977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报告内容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276872"/>
            <a:ext cx="2033559" cy="216024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B9995C7-CDED-4B70-8E96-B74EA90F173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48F1712D-0EDF-479B-8EC0-FBC449BAC19E}"/>
              </a:ext>
            </a:extLst>
          </p:cNvPr>
          <p:cNvGrpSpPr/>
          <p:nvPr/>
        </p:nvGrpSpPr>
        <p:grpSpPr>
          <a:xfrm>
            <a:off x="4007768" y="1324715"/>
            <a:ext cx="6193696" cy="838755"/>
            <a:chOff x="3308444" y="2164080"/>
            <a:chExt cx="6193696" cy="838755"/>
          </a:xfrm>
        </p:grpSpPr>
        <p:sp>
          <p:nvSpPr>
            <p:cNvPr id="20" name="椭圆 15">
              <a:extLst>
                <a:ext uri="{FF2B5EF4-FFF2-40B4-BE49-F238E27FC236}">
                  <a16:creationId xmlns:a16="http://schemas.microsoft.com/office/drawing/2014/main" id="{8F95F3E2-4756-498A-9996-E4EF6D5FC0B9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1" name="矩形: 圆角 16">
              <a:extLst>
                <a:ext uri="{FF2B5EF4-FFF2-40B4-BE49-F238E27FC236}">
                  <a16:creationId xmlns:a16="http://schemas.microsoft.com/office/drawing/2014/main" id="{0F72D320-67A6-440A-9346-4F8DE7E7C0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2" name="内容占位符 2">
              <a:extLst>
                <a:ext uri="{FF2B5EF4-FFF2-40B4-BE49-F238E27FC236}">
                  <a16:creationId xmlns:a16="http://schemas.microsoft.com/office/drawing/2014/main" id="{56C0AFA5-9ACB-4730-A6FA-3478E4A3A423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背景介绍</a:t>
              </a:r>
              <a:endParaRPr kumimoji="1" lang="en-US" altLang="zh-CN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905535DC-B3B0-4763-A9F0-CFBF3A44B509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1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0">
            <a:extLst>
              <a:ext uri="{FF2B5EF4-FFF2-40B4-BE49-F238E27FC236}">
                <a16:creationId xmlns:a16="http://schemas.microsoft.com/office/drawing/2014/main" id="{73DFAABC-8DD8-4C51-84B6-A6015B95EDC3}"/>
              </a:ext>
            </a:extLst>
          </p:cNvPr>
          <p:cNvGrpSpPr/>
          <p:nvPr/>
        </p:nvGrpSpPr>
        <p:grpSpPr>
          <a:xfrm>
            <a:off x="4007768" y="2545636"/>
            <a:ext cx="6193696" cy="838755"/>
            <a:chOff x="3308444" y="2164080"/>
            <a:chExt cx="6193696" cy="838755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2C447C3D-2C3D-4ABB-BFF8-289271CADCD8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6" name="矩形: 圆角 22">
              <a:extLst>
                <a:ext uri="{FF2B5EF4-FFF2-40B4-BE49-F238E27FC236}">
                  <a16:creationId xmlns:a16="http://schemas.microsoft.com/office/drawing/2014/main" id="{F2E2C324-9E58-43A6-A556-42A2A0E511FC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7" name="内容占位符 2">
              <a:extLst>
                <a:ext uri="{FF2B5EF4-FFF2-40B4-BE49-F238E27FC236}">
                  <a16:creationId xmlns:a16="http://schemas.microsoft.com/office/drawing/2014/main" id="{EED96E80-E1FD-4BD2-9224-F5A054A8A59D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STCF</a:t>
              </a:r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正电子源研究进展</a:t>
              </a:r>
            </a:p>
          </p:txBody>
        </p:sp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C918267B-91D6-4B30-B8D7-F6C88C75F69D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2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5">
            <a:extLst>
              <a:ext uri="{FF2B5EF4-FFF2-40B4-BE49-F238E27FC236}">
                <a16:creationId xmlns:a16="http://schemas.microsoft.com/office/drawing/2014/main" id="{F3A0B326-ADE2-4791-8D96-A8A95C30E5D7}"/>
              </a:ext>
            </a:extLst>
          </p:cNvPr>
          <p:cNvGrpSpPr/>
          <p:nvPr/>
        </p:nvGrpSpPr>
        <p:grpSpPr>
          <a:xfrm>
            <a:off x="4007768" y="3766557"/>
            <a:ext cx="6193696" cy="838755"/>
            <a:chOff x="3308444" y="2164080"/>
            <a:chExt cx="6193696" cy="838755"/>
          </a:xfrm>
        </p:grpSpPr>
        <p:sp>
          <p:nvSpPr>
            <p:cNvPr id="30" name="椭圆 26">
              <a:extLst>
                <a:ext uri="{FF2B5EF4-FFF2-40B4-BE49-F238E27FC236}">
                  <a16:creationId xmlns:a16="http://schemas.microsoft.com/office/drawing/2014/main" id="{F9E8F0AE-FBBD-4307-9718-F3C382CD6B73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1" name="矩形: 圆角 27">
              <a:extLst>
                <a:ext uri="{FF2B5EF4-FFF2-40B4-BE49-F238E27FC236}">
                  <a16:creationId xmlns:a16="http://schemas.microsoft.com/office/drawing/2014/main" id="{61AC98D7-8928-4023-9E88-991BD91332CD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B7C7815D-39C7-4876-A7BE-A58D4F7D824A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束流测试平台正电子源进展</a:t>
              </a:r>
            </a:p>
          </p:txBody>
        </p:sp>
        <p:sp>
          <p:nvSpPr>
            <p:cNvPr id="33" name="文本框 29">
              <a:extLst>
                <a:ext uri="{FF2B5EF4-FFF2-40B4-BE49-F238E27FC236}">
                  <a16:creationId xmlns:a16="http://schemas.microsoft.com/office/drawing/2014/main" id="{4452A0E5-7490-4CAB-AB51-104D01F8D3DE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3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25">
            <a:extLst>
              <a:ext uri="{FF2B5EF4-FFF2-40B4-BE49-F238E27FC236}">
                <a16:creationId xmlns:a16="http://schemas.microsoft.com/office/drawing/2014/main" id="{9798F616-7191-40E4-9D59-299D2B42F401}"/>
              </a:ext>
            </a:extLst>
          </p:cNvPr>
          <p:cNvGrpSpPr/>
          <p:nvPr/>
        </p:nvGrpSpPr>
        <p:grpSpPr>
          <a:xfrm>
            <a:off x="4007768" y="4937466"/>
            <a:ext cx="6193696" cy="838755"/>
            <a:chOff x="3308444" y="2164080"/>
            <a:chExt cx="6193696" cy="838755"/>
          </a:xfrm>
        </p:grpSpPr>
        <p:sp>
          <p:nvSpPr>
            <p:cNvPr id="36" name="椭圆 26">
              <a:extLst>
                <a:ext uri="{FF2B5EF4-FFF2-40B4-BE49-F238E27FC236}">
                  <a16:creationId xmlns:a16="http://schemas.microsoft.com/office/drawing/2014/main" id="{918F8281-90C7-4F77-A38D-181521062A62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矩形: 圆角 27">
              <a:extLst>
                <a:ext uri="{FF2B5EF4-FFF2-40B4-BE49-F238E27FC236}">
                  <a16:creationId xmlns:a16="http://schemas.microsoft.com/office/drawing/2014/main" id="{6DC5D279-9019-49B6-AB01-78278461D9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8" name="内容占位符 2">
              <a:extLst>
                <a:ext uri="{FF2B5EF4-FFF2-40B4-BE49-F238E27FC236}">
                  <a16:creationId xmlns:a16="http://schemas.microsoft.com/office/drawing/2014/main" id="{B5E158F6-B31B-4676-ACA9-55A350153D4B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总结及展望</a:t>
              </a:r>
            </a:p>
          </p:txBody>
        </p:sp>
        <p:sp>
          <p:nvSpPr>
            <p:cNvPr id="39" name="文本框 29">
              <a:extLst>
                <a:ext uri="{FF2B5EF4-FFF2-40B4-BE49-F238E27FC236}">
                  <a16:creationId xmlns:a16="http://schemas.microsoft.com/office/drawing/2014/main" id="{8C579C8E-0364-4E6D-A015-A9C666A829C5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kern="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48872A9-5099-4D01-97E4-EC34FFFC07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8258" y="7707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714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2207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极锥材料优化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E6A8C4A5-F23B-48F5-8ACF-06D4F860E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87107"/>
              </p:ext>
            </p:extLst>
          </p:nvPr>
        </p:nvGraphicFramePr>
        <p:xfrm>
          <a:off x="4367808" y="1337777"/>
          <a:ext cx="7393078" cy="418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587E6F7-DBE8-4C50-BAD5-0B4B279FB470}"/>
              </a:ext>
            </a:extLst>
          </p:cNvPr>
          <p:cNvSpPr txBox="1"/>
          <p:nvPr/>
        </p:nvSpPr>
        <p:spPr>
          <a:xfrm>
            <a:off x="7680176" y="329471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极锥位置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2D068C-767D-4996-BD6E-642E73CEF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5" y="1654608"/>
            <a:ext cx="4392489" cy="38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2207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极锥材料对正电子产额的影响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6ED90D-9592-4FDE-AF52-65FB8ABFA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7" y="764704"/>
            <a:ext cx="4240413" cy="32008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271FB26-411C-4BC6-9197-AA626BC65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780" y="723131"/>
            <a:ext cx="4240413" cy="328397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0C8F1D0-13D1-468A-83A1-4CCA38F95AB4}"/>
              </a:ext>
            </a:extLst>
          </p:cNvPr>
          <p:cNvSpPr txBox="1"/>
          <p:nvPr/>
        </p:nvSpPr>
        <p:spPr>
          <a:xfrm>
            <a:off x="9181178" y="4753150"/>
            <a:ext cx="2915635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AMD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出口产额提高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3%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AD09269-3BDE-44BB-BC34-AEEC1C43D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932057"/>
            <a:ext cx="3063318" cy="23011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7A5E48E-54AF-4238-8303-4D59C2401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4" y="3888196"/>
            <a:ext cx="3162737" cy="237205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732FA15-E4EE-4D43-9CE7-8868D412B9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"/>
          <a:stretch/>
        </p:blipFill>
        <p:spPr>
          <a:xfrm>
            <a:off x="3277983" y="3916363"/>
            <a:ext cx="2857624" cy="229815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F54F797-3CD9-4DA6-8768-3B14333EF2CE}"/>
              </a:ext>
            </a:extLst>
          </p:cNvPr>
          <p:cNvSpPr txBox="1"/>
          <p:nvPr/>
        </p:nvSpPr>
        <p:spPr>
          <a:xfrm>
            <a:off x="8904312" y="1833064"/>
            <a:ext cx="6716210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DT4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磁性极锥材料后，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峰值磁场提升</a:t>
            </a:r>
            <a:r>
              <a:rPr lang="en-US" altLang="zh-CN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0.35T</a:t>
            </a:r>
            <a:r>
              <a:rPr lang="zh-CN" altLang="en-US" sz="1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0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56351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22074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下一步创新设计：超导</a:t>
            </a:r>
            <a:r>
              <a:rPr lang="en-US" altLang="zh-CN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HTS+</a:t>
            </a: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极锥方式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EF88010-6D0F-4F3C-BEB9-3BEB2A5B548D}"/>
              </a:ext>
            </a:extLst>
          </p:cNvPr>
          <p:cNvSpPr/>
          <p:nvPr/>
        </p:nvSpPr>
        <p:spPr>
          <a:xfrm>
            <a:off x="3262856" y="2715227"/>
            <a:ext cx="5184576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4603565-35FE-48A0-8262-00A85A83F6F3}"/>
              </a:ext>
            </a:extLst>
          </p:cNvPr>
          <p:cNvSpPr/>
          <p:nvPr/>
        </p:nvSpPr>
        <p:spPr>
          <a:xfrm>
            <a:off x="3267131" y="4354467"/>
            <a:ext cx="5184576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3F113A-6101-4A86-BC95-E1CB0A9F78CE}"/>
              </a:ext>
            </a:extLst>
          </p:cNvPr>
          <p:cNvSpPr/>
          <p:nvPr/>
        </p:nvSpPr>
        <p:spPr>
          <a:xfrm>
            <a:off x="4833584" y="1350078"/>
            <a:ext cx="1749244" cy="1345719"/>
          </a:xfrm>
          <a:prstGeom prst="rect">
            <a:avLst/>
          </a:prstGeom>
          <a:solidFill>
            <a:srgbClr val="4B4B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B6918F3-EEAE-4D2A-9000-8D188C1D0623}"/>
              </a:ext>
            </a:extLst>
          </p:cNvPr>
          <p:cNvSpPr/>
          <p:nvPr/>
        </p:nvSpPr>
        <p:spPr>
          <a:xfrm>
            <a:off x="4833584" y="4577636"/>
            <a:ext cx="1751386" cy="1291948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86C740F-679F-4CA2-872D-BD6DA88AA3F0}"/>
              </a:ext>
            </a:extLst>
          </p:cNvPr>
          <p:cNvSpPr/>
          <p:nvPr/>
        </p:nvSpPr>
        <p:spPr>
          <a:xfrm>
            <a:off x="6023212" y="3543751"/>
            <a:ext cx="144796" cy="249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59B8AFD-17AF-4060-9A85-A23E7ADA3A28}"/>
              </a:ext>
            </a:extLst>
          </p:cNvPr>
          <p:cNvSpPr/>
          <p:nvPr/>
        </p:nvSpPr>
        <p:spPr>
          <a:xfrm>
            <a:off x="5819920" y="2943477"/>
            <a:ext cx="755304" cy="6002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2CB95D-9191-469F-A757-FAB09ABB845B}"/>
              </a:ext>
            </a:extLst>
          </p:cNvPr>
          <p:cNvSpPr/>
          <p:nvPr/>
        </p:nvSpPr>
        <p:spPr>
          <a:xfrm>
            <a:off x="5824983" y="3784215"/>
            <a:ext cx="755304" cy="5517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C653E01-110E-45B9-9399-94217D8AE641}"/>
              </a:ext>
            </a:extLst>
          </p:cNvPr>
          <p:cNvSpPr/>
          <p:nvPr/>
        </p:nvSpPr>
        <p:spPr>
          <a:xfrm>
            <a:off x="4456074" y="2949157"/>
            <a:ext cx="1125210" cy="5945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FB307A5-5855-4F07-A4B8-2B9BBD2D9AC2}"/>
              </a:ext>
            </a:extLst>
          </p:cNvPr>
          <p:cNvSpPr/>
          <p:nvPr/>
        </p:nvSpPr>
        <p:spPr>
          <a:xfrm>
            <a:off x="4456074" y="3809369"/>
            <a:ext cx="1132814" cy="5557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18BC05F-59D2-43F0-BD4C-205EF3771DCD}"/>
              </a:ext>
            </a:extLst>
          </p:cNvPr>
          <p:cNvSpPr/>
          <p:nvPr/>
        </p:nvSpPr>
        <p:spPr>
          <a:xfrm>
            <a:off x="5414393" y="3257404"/>
            <a:ext cx="333782" cy="289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3C3EFA-A507-410B-AA5C-9A943936CA85}"/>
              </a:ext>
            </a:extLst>
          </p:cNvPr>
          <p:cNvSpPr/>
          <p:nvPr/>
        </p:nvSpPr>
        <p:spPr>
          <a:xfrm>
            <a:off x="5423096" y="3809723"/>
            <a:ext cx="333782" cy="289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E7183DF-85F8-4D53-A01A-19C029F64884}"/>
              </a:ext>
            </a:extLst>
          </p:cNvPr>
          <p:cNvSpPr txBox="1"/>
          <p:nvPr/>
        </p:nvSpPr>
        <p:spPr>
          <a:xfrm>
            <a:off x="5159896" y="1844824"/>
            <a:ext cx="139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超导线圈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7738E4A-1B6A-42FF-9B16-4A1CB1464C54}"/>
              </a:ext>
            </a:extLst>
          </p:cNvPr>
          <p:cNvSpPr txBox="1"/>
          <p:nvPr/>
        </p:nvSpPr>
        <p:spPr>
          <a:xfrm>
            <a:off x="4885860" y="3142070"/>
            <a:ext cx="139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极锥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F47556C-83B4-4F3A-A448-D8C7E61F63AC}"/>
              </a:ext>
            </a:extLst>
          </p:cNvPr>
          <p:cNvSpPr txBox="1"/>
          <p:nvPr/>
        </p:nvSpPr>
        <p:spPr>
          <a:xfrm>
            <a:off x="5879800" y="3065326"/>
            <a:ext cx="139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屏蔽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BC196AE-7C69-4973-A7DC-FDD0789DCDD7}"/>
              </a:ext>
            </a:extLst>
          </p:cNvPr>
          <p:cNvSpPr txBox="1"/>
          <p:nvPr/>
        </p:nvSpPr>
        <p:spPr>
          <a:xfrm>
            <a:off x="5157374" y="4980064"/>
            <a:ext cx="139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超导线圈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7569E63-EAAC-4F71-AF8B-728E3992BAA2}"/>
              </a:ext>
            </a:extLst>
          </p:cNvPr>
          <p:cNvSpPr txBox="1"/>
          <p:nvPr/>
        </p:nvSpPr>
        <p:spPr>
          <a:xfrm>
            <a:off x="6548222" y="3446711"/>
            <a:ext cx="139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29AA66-A40C-40EC-8A78-B858304AE1C3}"/>
              </a:ext>
            </a:extLst>
          </p:cNvPr>
          <p:cNvSpPr txBox="1"/>
          <p:nvPr/>
        </p:nvSpPr>
        <p:spPr>
          <a:xfrm>
            <a:off x="7703902" y="338942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预计靶处磁场可以到</a:t>
            </a:r>
            <a:r>
              <a:rPr lang="en-US" altLang="zh-CN" sz="2400" dirty="0">
                <a:solidFill>
                  <a:srgbClr val="FF0000"/>
                </a:solidFill>
              </a:rPr>
              <a:t>20T</a:t>
            </a:r>
            <a:r>
              <a:rPr lang="zh-CN" altLang="en-US" sz="2400" dirty="0">
                <a:solidFill>
                  <a:srgbClr val="FF0000"/>
                </a:solidFill>
              </a:rPr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378539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511824" y="54261"/>
            <a:ext cx="2977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报告内容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276872"/>
            <a:ext cx="2033559" cy="216024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B9995C7-CDED-4B70-8E96-B74EA90F173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48F1712D-0EDF-479B-8EC0-FBC449BAC19E}"/>
              </a:ext>
            </a:extLst>
          </p:cNvPr>
          <p:cNvGrpSpPr/>
          <p:nvPr/>
        </p:nvGrpSpPr>
        <p:grpSpPr>
          <a:xfrm>
            <a:off x="4007768" y="1324715"/>
            <a:ext cx="6193696" cy="838755"/>
            <a:chOff x="3308444" y="2164080"/>
            <a:chExt cx="6193696" cy="838755"/>
          </a:xfrm>
        </p:grpSpPr>
        <p:sp>
          <p:nvSpPr>
            <p:cNvPr id="20" name="椭圆 15">
              <a:extLst>
                <a:ext uri="{FF2B5EF4-FFF2-40B4-BE49-F238E27FC236}">
                  <a16:creationId xmlns:a16="http://schemas.microsoft.com/office/drawing/2014/main" id="{8F95F3E2-4756-498A-9996-E4EF6D5FC0B9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1" name="矩形: 圆角 16">
              <a:extLst>
                <a:ext uri="{FF2B5EF4-FFF2-40B4-BE49-F238E27FC236}">
                  <a16:creationId xmlns:a16="http://schemas.microsoft.com/office/drawing/2014/main" id="{0F72D320-67A6-440A-9346-4F8DE7E7C0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2" name="内容占位符 2">
              <a:extLst>
                <a:ext uri="{FF2B5EF4-FFF2-40B4-BE49-F238E27FC236}">
                  <a16:creationId xmlns:a16="http://schemas.microsoft.com/office/drawing/2014/main" id="{56C0AFA5-9ACB-4730-A6FA-3478E4A3A423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背景介绍</a:t>
              </a:r>
              <a:endParaRPr kumimoji="1" lang="en-US" altLang="zh-CN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905535DC-B3B0-4763-A9F0-CFBF3A44B509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1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0">
            <a:extLst>
              <a:ext uri="{FF2B5EF4-FFF2-40B4-BE49-F238E27FC236}">
                <a16:creationId xmlns:a16="http://schemas.microsoft.com/office/drawing/2014/main" id="{73DFAABC-8DD8-4C51-84B6-A6015B95EDC3}"/>
              </a:ext>
            </a:extLst>
          </p:cNvPr>
          <p:cNvGrpSpPr/>
          <p:nvPr/>
        </p:nvGrpSpPr>
        <p:grpSpPr>
          <a:xfrm>
            <a:off x="4007768" y="2545636"/>
            <a:ext cx="6193696" cy="838755"/>
            <a:chOff x="3308444" y="2164080"/>
            <a:chExt cx="6193696" cy="838755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2C447C3D-2C3D-4ABB-BFF8-289271CADCD8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6" name="矩形: 圆角 22">
              <a:extLst>
                <a:ext uri="{FF2B5EF4-FFF2-40B4-BE49-F238E27FC236}">
                  <a16:creationId xmlns:a16="http://schemas.microsoft.com/office/drawing/2014/main" id="{F2E2C324-9E58-43A6-A556-42A2A0E511FC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7" name="内容占位符 2">
              <a:extLst>
                <a:ext uri="{FF2B5EF4-FFF2-40B4-BE49-F238E27FC236}">
                  <a16:creationId xmlns:a16="http://schemas.microsoft.com/office/drawing/2014/main" id="{EED96E80-E1FD-4BD2-9224-F5A054A8A59D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STCF</a:t>
              </a:r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正电子源研究进展</a:t>
              </a:r>
            </a:p>
          </p:txBody>
        </p:sp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C918267B-91D6-4B30-B8D7-F6C88C75F69D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2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5">
            <a:extLst>
              <a:ext uri="{FF2B5EF4-FFF2-40B4-BE49-F238E27FC236}">
                <a16:creationId xmlns:a16="http://schemas.microsoft.com/office/drawing/2014/main" id="{F3A0B326-ADE2-4791-8D96-A8A95C30E5D7}"/>
              </a:ext>
            </a:extLst>
          </p:cNvPr>
          <p:cNvGrpSpPr/>
          <p:nvPr/>
        </p:nvGrpSpPr>
        <p:grpSpPr>
          <a:xfrm>
            <a:off x="4007768" y="3766557"/>
            <a:ext cx="6193696" cy="838755"/>
            <a:chOff x="3308444" y="2164080"/>
            <a:chExt cx="6193696" cy="838755"/>
          </a:xfrm>
        </p:grpSpPr>
        <p:sp>
          <p:nvSpPr>
            <p:cNvPr id="30" name="椭圆 26">
              <a:extLst>
                <a:ext uri="{FF2B5EF4-FFF2-40B4-BE49-F238E27FC236}">
                  <a16:creationId xmlns:a16="http://schemas.microsoft.com/office/drawing/2014/main" id="{F9E8F0AE-FBBD-4307-9718-F3C382CD6B73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1" name="矩形: 圆角 27">
              <a:extLst>
                <a:ext uri="{FF2B5EF4-FFF2-40B4-BE49-F238E27FC236}">
                  <a16:creationId xmlns:a16="http://schemas.microsoft.com/office/drawing/2014/main" id="{61AC98D7-8928-4023-9E88-991BD91332CD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B7C7815D-39C7-4876-A7BE-A58D4F7D824A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束流测试平台正电子源进展</a:t>
              </a:r>
            </a:p>
          </p:txBody>
        </p:sp>
        <p:sp>
          <p:nvSpPr>
            <p:cNvPr id="33" name="文本框 29">
              <a:extLst>
                <a:ext uri="{FF2B5EF4-FFF2-40B4-BE49-F238E27FC236}">
                  <a16:creationId xmlns:a16="http://schemas.microsoft.com/office/drawing/2014/main" id="{4452A0E5-7490-4CAB-AB51-104D01F8D3DE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3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25">
            <a:extLst>
              <a:ext uri="{FF2B5EF4-FFF2-40B4-BE49-F238E27FC236}">
                <a16:creationId xmlns:a16="http://schemas.microsoft.com/office/drawing/2014/main" id="{9798F616-7191-40E4-9D59-299D2B42F401}"/>
              </a:ext>
            </a:extLst>
          </p:cNvPr>
          <p:cNvGrpSpPr/>
          <p:nvPr/>
        </p:nvGrpSpPr>
        <p:grpSpPr>
          <a:xfrm>
            <a:off x="4007768" y="4937466"/>
            <a:ext cx="6193696" cy="838755"/>
            <a:chOff x="3308444" y="2164080"/>
            <a:chExt cx="6193696" cy="838755"/>
          </a:xfrm>
        </p:grpSpPr>
        <p:sp>
          <p:nvSpPr>
            <p:cNvPr id="36" name="椭圆 26">
              <a:extLst>
                <a:ext uri="{FF2B5EF4-FFF2-40B4-BE49-F238E27FC236}">
                  <a16:creationId xmlns:a16="http://schemas.microsoft.com/office/drawing/2014/main" id="{918F8281-90C7-4F77-A38D-181521062A62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矩形: 圆角 27">
              <a:extLst>
                <a:ext uri="{FF2B5EF4-FFF2-40B4-BE49-F238E27FC236}">
                  <a16:creationId xmlns:a16="http://schemas.microsoft.com/office/drawing/2014/main" id="{6DC5D279-9019-49B6-AB01-78278461D9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8" name="内容占位符 2">
              <a:extLst>
                <a:ext uri="{FF2B5EF4-FFF2-40B4-BE49-F238E27FC236}">
                  <a16:creationId xmlns:a16="http://schemas.microsoft.com/office/drawing/2014/main" id="{B5E158F6-B31B-4676-ACA9-55A350153D4B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总结及展望</a:t>
              </a:r>
            </a:p>
          </p:txBody>
        </p:sp>
        <p:sp>
          <p:nvSpPr>
            <p:cNvPr id="39" name="文本框 29">
              <a:extLst>
                <a:ext uri="{FF2B5EF4-FFF2-40B4-BE49-F238E27FC236}">
                  <a16:creationId xmlns:a16="http://schemas.microsoft.com/office/drawing/2014/main" id="{8C579C8E-0364-4E6D-A015-A9C666A829C5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kern="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48872A9-5099-4D01-97E4-EC34FFFC07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8258" y="7707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482110-8B3F-4AE5-979B-912D20AE0502}"/>
              </a:ext>
            </a:extLst>
          </p:cNvPr>
          <p:cNvSpPr/>
          <p:nvPr/>
        </p:nvSpPr>
        <p:spPr>
          <a:xfrm>
            <a:off x="3924076" y="1261205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6F91CBC-AB6E-47D0-B9A2-6D9B3B0EF5D0}"/>
              </a:ext>
            </a:extLst>
          </p:cNvPr>
          <p:cNvSpPr/>
          <p:nvPr/>
        </p:nvSpPr>
        <p:spPr>
          <a:xfrm>
            <a:off x="3824814" y="2475079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0FF2D5C-9F7B-486A-9BCB-DC434168719F}"/>
              </a:ext>
            </a:extLst>
          </p:cNvPr>
          <p:cNvSpPr/>
          <p:nvPr/>
        </p:nvSpPr>
        <p:spPr>
          <a:xfrm>
            <a:off x="4007768" y="3665050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99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总计及展望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028">
            <a:extLst>
              <a:ext uri="{FF2B5EF4-FFF2-40B4-BE49-F238E27FC236}">
                <a16:creationId xmlns:a16="http://schemas.microsoft.com/office/drawing/2014/main" id="{1E84FF71-8D0B-4852-A1E9-A5E74F5722E1}"/>
              </a:ext>
            </a:extLst>
          </p:cNvPr>
          <p:cNvSpPr txBox="1">
            <a:spLocks noChangeArrowheads="1"/>
          </p:cNvSpPr>
          <p:nvPr/>
        </p:nvSpPr>
        <p:spPr>
          <a:xfrm>
            <a:off x="1127448" y="1231211"/>
            <a:ext cx="10585176" cy="2383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完成了新兼容注入方案下的正电子源设计，完成</a:t>
            </a:r>
            <a:r>
              <a:rPr lang="en-US" altLang="zh-CN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CDR</a:t>
            </a: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的撰写；</a:t>
            </a:r>
            <a:endParaRPr lang="en-US" altLang="zh-CN" sz="2400" b="0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完成束流测试平台正电子靶和</a:t>
            </a:r>
            <a:r>
              <a:rPr lang="en-US" altLang="zh-CN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AMD</a:t>
            </a: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的设计；</a:t>
            </a:r>
            <a:endParaRPr lang="en-US" altLang="zh-CN" sz="2400" b="0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对极锥材料对产额的影响进行了分析。</a:t>
            </a:r>
            <a:endParaRPr lang="en-US" altLang="zh-CN" sz="2400" b="0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CBB3BE-BA85-4274-ACB4-C26ECE15261E}"/>
              </a:ext>
            </a:extLst>
          </p:cNvPr>
          <p:cNvSpPr txBox="1"/>
          <p:nvPr/>
        </p:nvSpPr>
        <p:spPr>
          <a:xfrm>
            <a:off x="103318" y="81220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总结：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261292-30FA-4528-8A72-0EAB1AC50D41}"/>
              </a:ext>
            </a:extLst>
          </p:cNvPr>
          <p:cNvSpPr txBox="1"/>
          <p:nvPr/>
        </p:nvSpPr>
        <p:spPr>
          <a:xfrm>
            <a:off x="1163452" y="4028015"/>
            <a:ext cx="10513168" cy="218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将开展电子束打靶热沉积实验，验证置换注入下摇摆靶的承受能力。</a:t>
            </a:r>
            <a:endParaRPr lang="en-US" altLang="zh-CN" sz="2400" b="0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完成束流测试平台正电子源及</a:t>
            </a:r>
            <a:r>
              <a:rPr lang="en-US" altLang="zh-CN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AMD</a:t>
            </a:r>
            <a:r>
              <a:rPr lang="zh-CN" altLang="en-US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的研制</a:t>
            </a:r>
            <a:r>
              <a:rPr lang="zh-CN" altLang="en-US" sz="2400" b="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400" b="0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超导线圈</a:t>
            </a:r>
            <a:r>
              <a:rPr lang="en-US" altLang="zh-CN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HTS</a:t>
            </a:r>
            <a:r>
              <a:rPr lang="zh-CN" altLang="en-US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探索研究：</a:t>
            </a:r>
            <a:r>
              <a:rPr lang="en-US" altLang="zh-CN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φ60mm </a:t>
            </a:r>
            <a:r>
              <a:rPr lang="zh-CN" altLang="en-US" sz="2400" kern="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正电子束线设计，超导线圈调研等。</a:t>
            </a:r>
            <a:endParaRPr lang="en-US" altLang="zh-CN" sz="2400" b="0" kern="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501438F-F270-4B61-A011-6583B6A7A016}"/>
              </a:ext>
            </a:extLst>
          </p:cNvPr>
          <p:cNvSpPr txBox="1"/>
          <p:nvPr/>
        </p:nvSpPr>
        <p:spPr>
          <a:xfrm>
            <a:off x="-29751" y="351047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未来计划：</a:t>
            </a:r>
          </a:p>
        </p:txBody>
      </p:sp>
    </p:spTree>
    <p:extLst>
      <p:ext uri="{BB962C8B-B14F-4D97-AF65-F5344CB8AC3E}">
        <p14:creationId xmlns:p14="http://schemas.microsoft.com/office/powerpoint/2010/main" val="621461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757AF256-EBDC-455C-B79D-71987B76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780" y="3038401"/>
            <a:ext cx="675444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请各位专家批评指正！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81C9F13-B331-4428-8E26-BE9D0E68F519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44524A8-B462-4387-A888-8CC190F281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80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32823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注入器对正电子源的需求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AC8DA1F-D966-425B-A48B-27A1852565B6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EFA08D6B-D5FF-4C01-9841-934AEFA89E8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8258" y="7707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89EBEA6-5849-4D8F-BD25-E8675D52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764704"/>
            <a:ext cx="10009112" cy="25209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4775EF-3E99-4A97-A745-3049F125B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7" y="3438193"/>
            <a:ext cx="10009739" cy="272711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03A4D5-FA50-4056-858D-29B7148A9DBB}"/>
              </a:ext>
            </a:extLst>
          </p:cNvPr>
          <p:cNvSpPr txBox="1"/>
          <p:nvPr/>
        </p:nvSpPr>
        <p:spPr>
          <a:xfrm>
            <a:off x="1348907" y="272871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正电子源需求：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1.5nC/30Hz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045C0D1-7D70-43EC-9139-08837A3200EE}"/>
              </a:ext>
            </a:extLst>
          </p:cNvPr>
          <p:cNvSpPr txBox="1"/>
          <p:nvPr/>
        </p:nvSpPr>
        <p:spPr>
          <a:xfrm>
            <a:off x="1359980" y="5781380"/>
            <a:ext cx="343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正电子源需求：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2.9nC/90Hz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A7E5C49-627F-4182-8371-82B7AAF9FB72}"/>
              </a:ext>
            </a:extLst>
          </p:cNvPr>
          <p:cNvSpPr txBox="1"/>
          <p:nvPr/>
        </p:nvSpPr>
        <p:spPr>
          <a:xfrm>
            <a:off x="839416" y="7144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离轴注入：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A89D7F1-AD92-4585-874B-A0E55522EA73}"/>
              </a:ext>
            </a:extLst>
          </p:cNvPr>
          <p:cNvSpPr txBox="1"/>
          <p:nvPr/>
        </p:nvSpPr>
        <p:spPr>
          <a:xfrm>
            <a:off x="911424" y="38108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置换注入：</a:t>
            </a:r>
          </a:p>
        </p:txBody>
      </p:sp>
    </p:spTree>
    <p:extLst>
      <p:ext uri="{BB962C8B-B14F-4D97-AF65-F5344CB8AC3E}">
        <p14:creationId xmlns:p14="http://schemas.microsoft.com/office/powerpoint/2010/main" val="54899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7">
            <a:extLst>
              <a:ext uri="{FF2B5EF4-FFF2-40B4-BE49-F238E27FC236}">
                <a16:creationId xmlns:a16="http://schemas.microsoft.com/office/drawing/2014/main" id="{88CFF8D6-1A5E-431B-A8D4-928B84CEB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00" y="1320139"/>
            <a:ext cx="10972800" cy="4172852"/>
          </a:xfrm>
        </p:spPr>
      </p:pic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132823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兼容注入方案对正电子源的需求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AC8DA1F-D966-425B-A48B-27A1852565B6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EFA08D6B-D5FF-4C01-9841-934AEFA89E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8258" y="7707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03A4D5-FA50-4056-858D-29B7148A9DBB}"/>
              </a:ext>
            </a:extLst>
          </p:cNvPr>
          <p:cNvSpPr txBox="1"/>
          <p:nvPr/>
        </p:nvSpPr>
        <p:spPr>
          <a:xfrm>
            <a:off x="839416" y="541647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正电子源需求：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11.6 </a:t>
            </a:r>
            <a:r>
              <a:rPr lang="en-US" altLang="zh-CN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nC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1.0 GeV /30Hz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打靶产生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1.0nC/30Hz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D2A5BDB-5A71-4C87-A009-B38434A3CEF6}"/>
              </a:ext>
            </a:extLst>
          </p:cNvPr>
          <p:cNvSpPr txBox="1"/>
          <p:nvPr/>
        </p:nvSpPr>
        <p:spPr>
          <a:xfrm>
            <a:off x="609600" y="135647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兼容注入方案：</a:t>
            </a:r>
          </a:p>
        </p:txBody>
      </p:sp>
    </p:spTree>
    <p:extLst>
      <p:ext uri="{BB962C8B-B14F-4D97-AF65-F5344CB8AC3E}">
        <p14:creationId xmlns:p14="http://schemas.microsoft.com/office/powerpoint/2010/main" val="405107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56351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正电子源组成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3AC5BF-D883-4B54-9114-D481BDD526FF}"/>
              </a:ext>
            </a:extLst>
          </p:cNvPr>
          <p:cNvSpPr txBox="1"/>
          <p:nvPr/>
        </p:nvSpPr>
        <p:spPr>
          <a:xfrm>
            <a:off x="286232" y="736453"/>
            <a:ext cx="11801859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热阴极产生的束流加速至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1.5GeV/2.5GeV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后，用来打靶产生正电子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通过优化磁号、采用大孔径加速管和优化聚焦等方法提高正电子的收集和加速效率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0D8B49-6025-420E-865A-3B01B436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3"/>
          <a:stretch/>
        </p:blipFill>
        <p:spPr>
          <a:xfrm>
            <a:off x="1667508" y="3319242"/>
            <a:ext cx="8676964" cy="303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6527BE-EE1F-475D-89BD-15365305B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79" y="1575816"/>
            <a:ext cx="9220295" cy="185318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4BDC5BF-C9BA-49BC-951D-BD8B148CEA04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E40C919-FFE8-46B1-9004-4CC6B6F84C4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84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511824" y="54261"/>
            <a:ext cx="2977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报告内容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21" y="2276872"/>
            <a:ext cx="2033559" cy="216024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237312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765175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DB9995C7-CDED-4B70-8E96-B74EA90F1735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48F1712D-0EDF-479B-8EC0-FBC449BAC19E}"/>
              </a:ext>
            </a:extLst>
          </p:cNvPr>
          <p:cNvGrpSpPr/>
          <p:nvPr/>
        </p:nvGrpSpPr>
        <p:grpSpPr>
          <a:xfrm>
            <a:off x="4007768" y="1324715"/>
            <a:ext cx="6193696" cy="838755"/>
            <a:chOff x="3308444" y="2164080"/>
            <a:chExt cx="6193696" cy="838755"/>
          </a:xfrm>
        </p:grpSpPr>
        <p:sp>
          <p:nvSpPr>
            <p:cNvPr id="20" name="椭圆 15">
              <a:extLst>
                <a:ext uri="{FF2B5EF4-FFF2-40B4-BE49-F238E27FC236}">
                  <a16:creationId xmlns:a16="http://schemas.microsoft.com/office/drawing/2014/main" id="{8F95F3E2-4756-498A-9996-E4EF6D5FC0B9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1" name="矩形: 圆角 16">
              <a:extLst>
                <a:ext uri="{FF2B5EF4-FFF2-40B4-BE49-F238E27FC236}">
                  <a16:creationId xmlns:a16="http://schemas.microsoft.com/office/drawing/2014/main" id="{0F72D320-67A6-440A-9346-4F8DE7E7C0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2" name="内容占位符 2">
              <a:extLst>
                <a:ext uri="{FF2B5EF4-FFF2-40B4-BE49-F238E27FC236}">
                  <a16:creationId xmlns:a16="http://schemas.microsoft.com/office/drawing/2014/main" id="{56C0AFA5-9ACB-4730-A6FA-3478E4A3A423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背景介绍</a:t>
              </a:r>
              <a:endParaRPr kumimoji="1" lang="en-US" altLang="zh-CN" sz="28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905535DC-B3B0-4763-A9F0-CFBF3A44B509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1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0">
            <a:extLst>
              <a:ext uri="{FF2B5EF4-FFF2-40B4-BE49-F238E27FC236}">
                <a16:creationId xmlns:a16="http://schemas.microsoft.com/office/drawing/2014/main" id="{73DFAABC-8DD8-4C51-84B6-A6015B95EDC3}"/>
              </a:ext>
            </a:extLst>
          </p:cNvPr>
          <p:cNvGrpSpPr/>
          <p:nvPr/>
        </p:nvGrpSpPr>
        <p:grpSpPr>
          <a:xfrm>
            <a:off x="4007768" y="2545636"/>
            <a:ext cx="6193696" cy="838755"/>
            <a:chOff x="3308444" y="2164080"/>
            <a:chExt cx="6193696" cy="838755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2C447C3D-2C3D-4ABB-BFF8-289271CADCD8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6" name="矩形: 圆角 22">
              <a:extLst>
                <a:ext uri="{FF2B5EF4-FFF2-40B4-BE49-F238E27FC236}">
                  <a16:creationId xmlns:a16="http://schemas.microsoft.com/office/drawing/2014/main" id="{F2E2C324-9E58-43A6-A556-42A2A0E511FC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7" name="内容占位符 2">
              <a:extLst>
                <a:ext uri="{FF2B5EF4-FFF2-40B4-BE49-F238E27FC236}">
                  <a16:creationId xmlns:a16="http://schemas.microsoft.com/office/drawing/2014/main" id="{EED96E80-E1FD-4BD2-9224-F5A054A8A59D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STCF</a:t>
              </a:r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正电子源研究进展</a:t>
              </a:r>
            </a:p>
          </p:txBody>
        </p:sp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C918267B-91D6-4B30-B8D7-F6C88C75F69D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2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5">
            <a:extLst>
              <a:ext uri="{FF2B5EF4-FFF2-40B4-BE49-F238E27FC236}">
                <a16:creationId xmlns:a16="http://schemas.microsoft.com/office/drawing/2014/main" id="{F3A0B326-ADE2-4791-8D96-A8A95C30E5D7}"/>
              </a:ext>
            </a:extLst>
          </p:cNvPr>
          <p:cNvGrpSpPr/>
          <p:nvPr/>
        </p:nvGrpSpPr>
        <p:grpSpPr>
          <a:xfrm>
            <a:off x="4007768" y="3766557"/>
            <a:ext cx="6193696" cy="838755"/>
            <a:chOff x="3308444" y="2164080"/>
            <a:chExt cx="6193696" cy="838755"/>
          </a:xfrm>
        </p:grpSpPr>
        <p:sp>
          <p:nvSpPr>
            <p:cNvPr id="30" name="椭圆 26">
              <a:extLst>
                <a:ext uri="{FF2B5EF4-FFF2-40B4-BE49-F238E27FC236}">
                  <a16:creationId xmlns:a16="http://schemas.microsoft.com/office/drawing/2014/main" id="{F9E8F0AE-FBBD-4307-9718-F3C382CD6B73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1" name="矩形: 圆角 27">
              <a:extLst>
                <a:ext uri="{FF2B5EF4-FFF2-40B4-BE49-F238E27FC236}">
                  <a16:creationId xmlns:a16="http://schemas.microsoft.com/office/drawing/2014/main" id="{61AC98D7-8928-4023-9E88-991BD91332CD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B7C7815D-39C7-4876-A7BE-A58D4F7D824A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束流测试平台正电子源进展</a:t>
              </a:r>
            </a:p>
          </p:txBody>
        </p:sp>
        <p:sp>
          <p:nvSpPr>
            <p:cNvPr id="33" name="文本框 29">
              <a:extLst>
                <a:ext uri="{FF2B5EF4-FFF2-40B4-BE49-F238E27FC236}">
                  <a16:creationId xmlns:a16="http://schemas.microsoft.com/office/drawing/2014/main" id="{4452A0E5-7490-4CAB-AB51-104D01F8D3DE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cs typeface="+mn-ea"/>
                  <a:sym typeface="+mn-lt"/>
                </a:rPr>
                <a:t>3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25">
            <a:extLst>
              <a:ext uri="{FF2B5EF4-FFF2-40B4-BE49-F238E27FC236}">
                <a16:creationId xmlns:a16="http://schemas.microsoft.com/office/drawing/2014/main" id="{9798F616-7191-40E4-9D59-299D2B42F401}"/>
              </a:ext>
            </a:extLst>
          </p:cNvPr>
          <p:cNvGrpSpPr/>
          <p:nvPr/>
        </p:nvGrpSpPr>
        <p:grpSpPr>
          <a:xfrm>
            <a:off x="4007768" y="4937466"/>
            <a:ext cx="6193696" cy="838755"/>
            <a:chOff x="3308444" y="2164080"/>
            <a:chExt cx="6193696" cy="838755"/>
          </a:xfrm>
        </p:grpSpPr>
        <p:sp>
          <p:nvSpPr>
            <p:cNvPr id="36" name="椭圆 26">
              <a:extLst>
                <a:ext uri="{FF2B5EF4-FFF2-40B4-BE49-F238E27FC236}">
                  <a16:creationId xmlns:a16="http://schemas.microsoft.com/office/drawing/2014/main" id="{918F8281-90C7-4F77-A38D-181521062A62}"/>
                </a:ext>
              </a:extLst>
            </p:cNvPr>
            <p:cNvSpPr/>
            <p:nvPr/>
          </p:nvSpPr>
          <p:spPr>
            <a:xfrm flipV="1">
              <a:off x="3308444" y="2164080"/>
              <a:ext cx="838755" cy="83875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矩形: 圆角 27">
              <a:extLst>
                <a:ext uri="{FF2B5EF4-FFF2-40B4-BE49-F238E27FC236}">
                  <a16:creationId xmlns:a16="http://schemas.microsoft.com/office/drawing/2014/main" id="{6DC5D279-9019-49B6-AB01-78278461D975}"/>
                </a:ext>
              </a:extLst>
            </p:cNvPr>
            <p:cNvSpPr/>
            <p:nvPr/>
          </p:nvSpPr>
          <p:spPr>
            <a:xfrm flipV="1">
              <a:off x="3727821" y="2198454"/>
              <a:ext cx="5774319" cy="769443"/>
            </a:xfrm>
            <a:prstGeom prst="roundRect">
              <a:avLst>
                <a:gd name="adj" fmla="val 0"/>
              </a:avLst>
            </a:prstGeom>
            <a:noFill/>
            <a:ln w="6350">
              <a:gradFill flip="none" rotWithShape="1">
                <a:gsLst>
                  <a:gs pos="1000">
                    <a:schemeClr val="accent1">
                      <a:alpha val="0"/>
                    </a:schemeClr>
                  </a:gs>
                  <a:gs pos="40800">
                    <a:srgbClr val="3B66B2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</a:gradFill>
            </a:ln>
            <a:effectLst>
              <a:outerShdw blurRad="50800" dist="38100" dir="2700000" algn="tl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8" name="内容占位符 2">
              <a:extLst>
                <a:ext uri="{FF2B5EF4-FFF2-40B4-BE49-F238E27FC236}">
                  <a16:creationId xmlns:a16="http://schemas.microsoft.com/office/drawing/2014/main" id="{B5E158F6-B31B-4676-ACA9-55A350153D4B}"/>
                </a:ext>
              </a:extLst>
            </p:cNvPr>
            <p:cNvSpPr txBox="1"/>
            <p:nvPr/>
          </p:nvSpPr>
          <p:spPr>
            <a:xfrm>
              <a:off x="4444835" y="2340521"/>
              <a:ext cx="4479114" cy="52358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zh-CN" altLang="en-US" sz="2800" b="1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总结及展望</a:t>
              </a:r>
            </a:p>
          </p:txBody>
        </p:sp>
        <p:sp>
          <p:nvSpPr>
            <p:cNvPr id="39" name="文本框 29">
              <a:extLst>
                <a:ext uri="{FF2B5EF4-FFF2-40B4-BE49-F238E27FC236}">
                  <a16:creationId xmlns:a16="http://schemas.microsoft.com/office/drawing/2014/main" id="{8C579C8E-0364-4E6D-A015-A9C666A829C5}"/>
                </a:ext>
              </a:extLst>
            </p:cNvPr>
            <p:cNvSpPr txBox="1"/>
            <p:nvPr/>
          </p:nvSpPr>
          <p:spPr>
            <a:xfrm>
              <a:off x="3308444" y="2217592"/>
              <a:ext cx="864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1" lang="en-US" altLang="zh-CN" sz="3600" b="1" kern="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kumimoji="1" lang="zh-CN" altLang="en-US" sz="3600" b="1" i="0" u="none" strike="noStrike" kern="0" normalizeH="0" baseline="0" noProof="0" dirty="0">
                <a:solidFill>
                  <a:schemeClr val="bg1"/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48872A9-5099-4D01-97E4-EC34FFFC07C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8258" y="77071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D482110-8B3F-4AE5-979B-912D20AE0502}"/>
              </a:ext>
            </a:extLst>
          </p:cNvPr>
          <p:cNvSpPr/>
          <p:nvPr/>
        </p:nvSpPr>
        <p:spPr>
          <a:xfrm>
            <a:off x="3924076" y="1261205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6F91CBC-AB6E-47D0-B9A2-6D9B3B0EF5D0}"/>
              </a:ext>
            </a:extLst>
          </p:cNvPr>
          <p:cNvSpPr/>
          <p:nvPr/>
        </p:nvSpPr>
        <p:spPr>
          <a:xfrm>
            <a:off x="3924075" y="3712272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0FF2D5C-9F7B-486A-9BCB-DC434168719F}"/>
              </a:ext>
            </a:extLst>
          </p:cNvPr>
          <p:cNvSpPr/>
          <p:nvPr/>
        </p:nvSpPr>
        <p:spPr>
          <a:xfrm>
            <a:off x="3946523" y="4854120"/>
            <a:ext cx="6492404" cy="999781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18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正电子源基本参数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EBDEE1EC-8975-475F-A80B-1C6A3385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69567"/>
              </p:ext>
            </p:extLst>
          </p:nvPr>
        </p:nvGraphicFramePr>
        <p:xfrm>
          <a:off x="6312024" y="987294"/>
          <a:ext cx="4104456" cy="395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925">
                  <a:extLst>
                    <a:ext uri="{9D8B030D-6E8A-4147-A177-3AD203B41FA5}">
                      <a16:colId xmlns:a16="http://schemas.microsoft.com/office/drawing/2014/main" val="762230785"/>
                    </a:ext>
                  </a:extLst>
                </a:gridCol>
                <a:gridCol w="1369184">
                  <a:extLst>
                    <a:ext uri="{9D8B030D-6E8A-4147-A177-3AD203B41FA5}">
                      <a16:colId xmlns:a16="http://schemas.microsoft.com/office/drawing/2014/main" val="2805451280"/>
                    </a:ext>
                  </a:extLst>
                </a:gridCol>
                <a:gridCol w="1007347">
                  <a:extLst>
                    <a:ext uri="{9D8B030D-6E8A-4147-A177-3AD203B41FA5}">
                      <a16:colId xmlns:a16="http://schemas.microsoft.com/office/drawing/2014/main" val="908016093"/>
                    </a:ext>
                  </a:extLst>
                </a:gridCol>
              </a:tblGrid>
              <a:tr h="302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Off-axis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Swap-out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87313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bunch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3532803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energy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GeV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GeV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9738285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Rep. rate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Hz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Hz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645791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3723718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Magnetic field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↘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↘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9397487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Target thickness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mm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77891"/>
                  </a:ext>
                </a:extLst>
              </a:tr>
              <a:tr h="3026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Target material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Tungsten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Tungsten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0749577"/>
                  </a:ext>
                </a:extLst>
              </a:tr>
              <a:tr h="3018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e+ yield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8233930"/>
                  </a:ext>
                </a:extLst>
              </a:tr>
              <a:tr h="3018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PEED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6.3J/g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11.5J/g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122702"/>
                  </a:ext>
                </a:extLst>
              </a:tr>
              <a:tr h="3018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Deposit power(w)</a:t>
                      </a:r>
                      <a:endParaRPr lang="zh-CN" altLang="en-US" sz="14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141w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495w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7114405"/>
                  </a:ext>
                </a:extLst>
              </a:tr>
              <a:tr h="6271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Peak Deposit power density(kw/cm^3)</a:t>
                      </a:r>
                      <a:endParaRPr lang="zh-CN" altLang="zh-CN" sz="12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6.09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22.34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3936172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517CA484-A3AA-480A-8663-F972E31A15DB}"/>
              </a:ext>
            </a:extLst>
          </p:cNvPr>
          <p:cNvSpPr txBox="1"/>
          <p:nvPr/>
        </p:nvSpPr>
        <p:spPr>
          <a:xfrm>
            <a:off x="1415480" y="5329172"/>
            <a:ext cx="9132168" cy="78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模拟软件：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Fluka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钨靶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离轴注入靶后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13mm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置换注入钨靶厚度，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PEDD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小于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35J/g.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D8E77EC-6B41-4FD9-B500-10554ED53C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5440" y="987293"/>
            <a:ext cx="4824537" cy="40264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98876DB-0D13-4D51-A868-5F8E3BB398D6}"/>
              </a:ext>
            </a:extLst>
          </p:cNvPr>
          <p:cNvSpPr txBox="1"/>
          <p:nvPr/>
        </p:nvSpPr>
        <p:spPr>
          <a:xfrm>
            <a:off x="3863753" y="23093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6F3407-4D2F-453B-B06A-2C07F77EE48C}"/>
              </a:ext>
            </a:extLst>
          </p:cNvPr>
          <p:cNvSpPr txBox="1"/>
          <p:nvPr/>
        </p:nvSpPr>
        <p:spPr>
          <a:xfrm>
            <a:off x="2855640" y="2494028"/>
            <a:ext cx="70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极锥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19B883-767C-4D94-BB58-A0B33CC89E1E}"/>
              </a:ext>
            </a:extLst>
          </p:cNvPr>
          <p:cNvSpPr txBox="1"/>
          <p:nvPr/>
        </p:nvSpPr>
        <p:spPr>
          <a:xfrm>
            <a:off x="5176983" y="2543822"/>
            <a:ext cx="70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AMD</a:t>
            </a:r>
            <a:endParaRPr lang="zh-CN" altLang="en-US" dirty="0">
              <a:highlight>
                <a:srgbClr val="FFFF00"/>
              </a:highlight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7E7FEA0-0F18-4A16-8A88-5F0E2AD48552}"/>
              </a:ext>
            </a:extLst>
          </p:cNvPr>
          <p:cNvCxnSpPr/>
          <p:nvPr/>
        </p:nvCxnSpPr>
        <p:spPr>
          <a:xfrm>
            <a:off x="133346" y="3000499"/>
            <a:ext cx="266429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C02FE24-DC85-4D08-AA66-E470407DB0EA}"/>
              </a:ext>
            </a:extLst>
          </p:cNvPr>
          <p:cNvSpPr txBox="1"/>
          <p:nvPr/>
        </p:nvSpPr>
        <p:spPr>
          <a:xfrm>
            <a:off x="235884" y="3176852"/>
            <a:ext cx="161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打靶电子束</a:t>
            </a:r>
          </a:p>
        </p:txBody>
      </p:sp>
    </p:spTree>
    <p:extLst>
      <p:ext uri="{BB962C8B-B14F-4D97-AF65-F5344CB8AC3E}">
        <p14:creationId xmlns:p14="http://schemas.microsoft.com/office/powerpoint/2010/main" val="409638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正电子打靶和热沉积计算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970411-908D-4095-AE7D-EC99839D32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2" y="1035213"/>
            <a:ext cx="3366978" cy="19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0500A10-F31C-463F-B8BC-2DA7257F71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0" y="3473443"/>
            <a:ext cx="3366978" cy="19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D80669-6AFE-42C1-ACE7-26ED19A8569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821" y="1067183"/>
            <a:ext cx="2544120" cy="1936900"/>
          </a:xfrm>
          <a:prstGeom prst="rect">
            <a:avLst/>
          </a:prstGeom>
        </p:spPr>
      </p:pic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536F9043-F193-4353-9646-01D9A24CE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368999"/>
              </p:ext>
            </p:extLst>
          </p:nvPr>
        </p:nvGraphicFramePr>
        <p:xfrm>
          <a:off x="4773434" y="3312844"/>
          <a:ext cx="2685600" cy="229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xGlyph" r:id="rId7" imgW="3405842" imgH="2510994" progId="AxGlyph.Document">
                  <p:embed/>
                </p:oleObj>
              </mc:Choice>
              <mc:Fallback>
                <p:oleObj name="AxGlyph" r:id="rId7" imgW="3405842" imgH="2510994" progId="AxGlyph.Document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D8956493-A861-0833-9288-4178DABAF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434" y="3312844"/>
                        <a:ext cx="2685600" cy="2290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E2598F63-0822-40C6-958D-D45CC0BA2C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/>
          <a:stretch/>
        </p:blipFill>
        <p:spPr>
          <a:xfrm>
            <a:off x="8271372" y="980728"/>
            <a:ext cx="3311028" cy="20957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D2405-3EFA-4E0B-B98C-B41BD3748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/>
          <a:stretch/>
        </p:blipFill>
        <p:spPr>
          <a:xfrm>
            <a:off x="8368989" y="3480881"/>
            <a:ext cx="3060000" cy="205873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61D8D6D-6857-4322-BD7E-E473A14027FC}"/>
              </a:ext>
            </a:extLst>
          </p:cNvPr>
          <p:cNvSpPr txBox="1"/>
          <p:nvPr/>
        </p:nvSpPr>
        <p:spPr>
          <a:xfrm>
            <a:off x="4533417" y="3046440"/>
            <a:ext cx="3379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1.0 GeV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打不同靶材下的正电子产额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2B6C794-0715-47B8-9617-4455D9C56C37}"/>
              </a:ext>
            </a:extLst>
          </p:cNvPr>
          <p:cNvSpPr txBox="1"/>
          <p:nvPr/>
        </p:nvSpPr>
        <p:spPr>
          <a:xfrm>
            <a:off x="8541453" y="3000858"/>
            <a:ext cx="302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1.0 GeV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打靶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13 mm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钨的能量沉积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C5E1CA7-3E12-48A4-81E6-8502D8334CFA}"/>
              </a:ext>
            </a:extLst>
          </p:cNvPr>
          <p:cNvSpPr txBox="1"/>
          <p:nvPr/>
        </p:nvSpPr>
        <p:spPr>
          <a:xfrm>
            <a:off x="211578" y="3059280"/>
            <a:ext cx="4311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1.0 GeV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打靶不同电子束斑大小下正电子产额和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PEDD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5B132EC-6BCF-4B6C-BF73-45A32FE9DC43}"/>
              </a:ext>
            </a:extLst>
          </p:cNvPr>
          <p:cNvSpPr txBox="1"/>
          <p:nvPr/>
        </p:nvSpPr>
        <p:spPr>
          <a:xfrm>
            <a:off x="4523359" y="5375920"/>
            <a:ext cx="3379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2.5 GeV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打不同靶材下的正电子产额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AFF8DEF-CD73-45C4-9C23-F06807957802}"/>
              </a:ext>
            </a:extLst>
          </p:cNvPr>
          <p:cNvSpPr txBox="1"/>
          <p:nvPr/>
        </p:nvSpPr>
        <p:spPr>
          <a:xfrm>
            <a:off x="139570" y="5375920"/>
            <a:ext cx="4307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2.5 GeV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打靶不同电子束斑大小下正电子产额和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PEDD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ED0D548-0224-402C-8D1F-E11EEB14D2C5}"/>
              </a:ext>
            </a:extLst>
          </p:cNvPr>
          <p:cNvSpPr txBox="1"/>
          <p:nvPr/>
        </p:nvSpPr>
        <p:spPr>
          <a:xfrm>
            <a:off x="8514620" y="5401909"/>
            <a:ext cx="3024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2.5 GeV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打靶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13 mm</a:t>
            </a:r>
            <a:r>
              <a:rPr lang="zh-CN" altLang="en-US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钨的能量沉积</a:t>
            </a:r>
          </a:p>
        </p:txBody>
      </p:sp>
    </p:spTree>
    <p:extLst>
      <p:ext uri="{BB962C8B-B14F-4D97-AF65-F5344CB8AC3E}">
        <p14:creationId xmlns:p14="http://schemas.microsoft.com/office/powerpoint/2010/main" val="99300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A6AFEF-BA0E-423B-B4BC-3CFBF150F0A9}" type="slidenum">
              <a:rPr lang="zh-CN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zh-CN" alt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3ABAD2-E7EE-4CBE-8502-21443987BA6A}" type="datetime1"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2025/7/3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B46233-3257-4915-8E55-F1EC8218BF9F}"/>
              </a:ext>
            </a:extLst>
          </p:cNvPr>
          <p:cNvCxnSpPr>
            <a:cxnSpLocks/>
          </p:cNvCxnSpPr>
          <p:nvPr/>
        </p:nvCxnSpPr>
        <p:spPr>
          <a:xfrm>
            <a:off x="0" y="6381328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407B350-CA4A-40AF-88C4-A276F70640B5}"/>
              </a:ext>
            </a:extLst>
          </p:cNvPr>
          <p:cNvCxnSpPr>
            <a:cxnSpLocks/>
          </p:cNvCxnSpPr>
          <p:nvPr/>
        </p:nvCxnSpPr>
        <p:spPr>
          <a:xfrm>
            <a:off x="0" y="692696"/>
            <a:ext cx="12192000" cy="0"/>
          </a:xfrm>
          <a:prstGeom prst="line">
            <a:avLst/>
          </a:prstGeom>
          <a:ln w="38100">
            <a:solidFill>
              <a:srgbClr val="01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7F8D805E-BA41-438B-B3F2-B4870E500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44476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能散和偏心对产额的影响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CB2769-85D1-4B55-9A8E-8BE8F56E4EFF}"/>
              </a:ext>
            </a:extLst>
          </p:cNvPr>
          <p:cNvSpPr/>
          <p:nvPr/>
        </p:nvSpPr>
        <p:spPr>
          <a:xfrm>
            <a:off x="10920536" y="126264"/>
            <a:ext cx="1196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>STCF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D61565-56F6-4FCC-B574-B1D8001C6E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b="32072"/>
          <a:stretch/>
        </p:blipFill>
        <p:spPr bwMode="auto">
          <a:xfrm>
            <a:off x="-96688" y="66986"/>
            <a:ext cx="2894330" cy="60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D0C6C8-B20C-46FC-AA72-30F5C3178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983" y="3384085"/>
            <a:ext cx="485775" cy="213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C0F801-54BB-44AA-994E-B2AECAA4F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764704"/>
            <a:ext cx="4320000" cy="2392020"/>
          </a:xfrm>
          <a:prstGeom prst="rect">
            <a:avLst/>
          </a:prstGeom>
        </p:spPr>
      </p:pic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D604E518-307E-4383-9E4C-98C20C17C8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25149"/>
              </p:ext>
            </p:extLst>
          </p:nvPr>
        </p:nvGraphicFramePr>
        <p:xfrm>
          <a:off x="1389896" y="3521214"/>
          <a:ext cx="4164865" cy="249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xGlyph" r:id="rId6" imgW="2968001" imgH="1777845" progId="AxGlyph.Document">
                  <p:embed/>
                </p:oleObj>
              </mc:Choice>
              <mc:Fallback>
                <p:oleObj name="AxGlyph" r:id="rId6" imgW="2968001" imgH="1777845" progId="AxGlyph.Document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B4127D8F-0E58-FFAB-3CC3-1C1688F34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9896" y="3521214"/>
                        <a:ext cx="4164865" cy="2494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框 1">
            <a:extLst>
              <a:ext uri="{FF2B5EF4-FFF2-40B4-BE49-F238E27FC236}">
                <a16:creationId xmlns:a16="http://schemas.microsoft.com/office/drawing/2014/main" id="{31FF0D5B-21F4-4CC6-B1D2-3DBFBD5DF0B0}"/>
              </a:ext>
            </a:extLst>
          </p:cNvPr>
          <p:cNvSpPr txBox="1"/>
          <p:nvPr/>
        </p:nvSpPr>
        <p:spPr>
          <a:xfrm>
            <a:off x="1738721" y="5932517"/>
            <a:ext cx="3490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打靶束流偏心对产额的影响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D783223-602F-435F-9437-61A5C42DC66D}"/>
              </a:ext>
            </a:extLst>
          </p:cNvPr>
          <p:cNvSpPr txBox="1"/>
          <p:nvPr/>
        </p:nvSpPr>
        <p:spPr>
          <a:xfrm>
            <a:off x="1858631" y="3190821"/>
            <a:ext cx="3379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能散对产额的影响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(1.5Gev)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6ED19CD-7EF1-4358-9353-4A9A82A395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01" y="783460"/>
            <a:ext cx="4320000" cy="239202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14878DB-4BEB-4D27-9B0D-E8848E93CC63}"/>
              </a:ext>
            </a:extLst>
          </p:cNvPr>
          <p:cNvSpPr txBox="1"/>
          <p:nvPr/>
        </p:nvSpPr>
        <p:spPr>
          <a:xfrm>
            <a:off x="6999639" y="3202713"/>
            <a:ext cx="3379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能散对产额的影响</a:t>
            </a:r>
            <a:r>
              <a:rPr lang="en-US" altLang="zh-CN" sz="1400" b="1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(2.5Gev)</a:t>
            </a:r>
            <a:endParaRPr kumimoji="0" lang="zh-CN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66CC3FF-214E-428B-8017-44F00B537737}"/>
              </a:ext>
            </a:extLst>
          </p:cNvPr>
          <p:cNvSpPr txBox="1"/>
          <p:nvPr/>
        </p:nvSpPr>
        <p:spPr>
          <a:xfrm>
            <a:off x="6114941" y="4365104"/>
            <a:ext cx="6154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+mn-ea"/>
                <a:ea typeface="+mn-ea"/>
              </a:rPr>
              <a:t>电子束的能量扩散对电子产额的影响相对较小</a:t>
            </a:r>
            <a:endParaRPr lang="en-US" altLang="zh-CN" b="1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b="1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b="1" dirty="0">
                <a:latin typeface="+mn-ea"/>
                <a:ea typeface="+mn-ea"/>
              </a:rPr>
              <a:t>电子束靶向的偏心度需要在0.3mm以内</a:t>
            </a:r>
          </a:p>
        </p:txBody>
      </p:sp>
    </p:spTree>
    <p:extLst>
      <p:ext uri="{BB962C8B-B14F-4D97-AF65-F5344CB8AC3E}">
        <p14:creationId xmlns:p14="http://schemas.microsoft.com/office/powerpoint/2010/main" val="312550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32621</TotalTime>
  <Words>1192</Words>
  <Application>Microsoft Office PowerPoint</Application>
  <PresentationFormat>宽屏</PresentationFormat>
  <Paragraphs>302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quote-cjk-patch</vt:lpstr>
      <vt:lpstr>等线</vt:lpstr>
      <vt:lpstr>方正姚体</vt:lpstr>
      <vt:lpstr>黑体</vt:lpstr>
      <vt:lpstr>华文中宋</vt:lpstr>
      <vt:lpstr>宋体</vt:lpstr>
      <vt:lpstr>微软雅黑</vt:lpstr>
      <vt:lpstr>Arial</vt:lpstr>
      <vt:lpstr>Bradley Hand ITC</vt:lpstr>
      <vt:lpstr>Calibri</vt:lpstr>
      <vt:lpstr>Cambria Math</vt:lpstr>
      <vt:lpstr>Times New Roman</vt:lpstr>
      <vt:lpstr>Wingdings</vt:lpstr>
      <vt:lpstr>Office 主题</vt:lpstr>
      <vt:lpstr>AxGlyph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shixiang peng</dc:creator>
  <cp:lastModifiedBy>Zhang Ailin</cp:lastModifiedBy>
  <cp:revision>2085</cp:revision>
  <dcterms:modified xsi:type="dcterms:W3CDTF">2025-07-03T09:53:02Z</dcterms:modified>
</cp:coreProperties>
</file>