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7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4"/>
  </p:handoutMasterIdLst>
  <p:sldIdLst>
    <p:sldId id="285" r:id="rId3"/>
    <p:sldId id="257" r:id="rId4"/>
    <p:sldId id="258" r:id="rId5"/>
    <p:sldId id="340" r:id="rId7"/>
    <p:sldId id="277" r:id="rId8"/>
    <p:sldId id="399" r:id="rId9"/>
    <p:sldId id="432" r:id="rId10"/>
    <p:sldId id="433" r:id="rId11"/>
    <p:sldId id="434" r:id="rId12"/>
    <p:sldId id="278" r:id="rId13"/>
    <p:sldId id="435" r:id="rId14"/>
    <p:sldId id="436" r:id="rId15"/>
    <p:sldId id="440" r:id="rId16"/>
    <p:sldId id="441" r:id="rId17"/>
    <p:sldId id="437" r:id="rId18"/>
    <p:sldId id="438" r:id="rId19"/>
    <p:sldId id="439" r:id="rId20"/>
    <p:sldId id="279" r:id="rId21"/>
    <p:sldId id="442" r:id="rId22"/>
    <p:sldId id="423" r:id="rId23"/>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61E"/>
    <a:srgbClr val="0FCAB5"/>
    <a:srgbClr val="595959"/>
    <a:srgbClr val="CFD1D4"/>
    <a:srgbClr val="08AAAB"/>
    <a:srgbClr val="666465"/>
    <a:srgbClr val="EFA52C"/>
    <a:srgbClr val="2281C3"/>
    <a:srgbClr val="08ABAA"/>
    <a:srgbClr val="924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0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72.xml"/><Relationship Id="rId30" Type="http://schemas.openxmlformats.org/officeDocument/2006/relationships/customXml" Target="../customXml/item1.xml"/><Relationship Id="rId3" Type="http://schemas.openxmlformats.org/officeDocument/2006/relationships/slide" Target="slides/slide1.xml"/><Relationship Id="rId29" Type="http://schemas.openxmlformats.org/officeDocument/2006/relationships/customXmlProps" Target="../customXml/itemProps7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DF34F-C971-4B0D-93AA-6A350B28F3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BE103-E548-4B28-9D1F-D80F824ADF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59F0DC-75A7-4134-B143-A5AF11A468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59F0DC-75A7-4134-B143-A5AF11A4680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59F0DC-75A7-4134-B143-A5AF11A468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59F0DC-75A7-4134-B143-A5AF11A4680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59F0DC-75A7-4134-B143-A5AF11A4680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30DA4-3032-41B7-AC11-59C9F0E81E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grpSp>
        <p:nvGrpSpPr>
          <p:cNvPr id="30" name="组合 29"/>
          <p:cNvGrpSpPr/>
          <p:nvPr userDrawn="1"/>
        </p:nvGrpSpPr>
        <p:grpSpPr>
          <a:xfrm>
            <a:off x="658830" y="431306"/>
            <a:ext cx="776087" cy="532183"/>
            <a:chOff x="569918" y="1324259"/>
            <a:chExt cx="776087" cy="532183"/>
          </a:xfrm>
        </p:grpSpPr>
        <p:sp>
          <p:nvSpPr>
            <p:cNvPr id="31" name="Freeform 184"/>
            <p:cNvSpPr>
              <a:spLocks noEditPoints="1"/>
            </p:cNvSpPr>
            <p:nvPr/>
          </p:nvSpPr>
          <p:spPr bwMode="auto">
            <a:xfrm>
              <a:off x="822129" y="1324259"/>
              <a:ext cx="523876" cy="532183"/>
            </a:xfrm>
            <a:custGeom>
              <a:avLst/>
              <a:gdLst>
                <a:gd name="T0" fmla="*/ 217 w 666"/>
                <a:gd name="T1" fmla="*/ 19 h 676"/>
                <a:gd name="T2" fmla="*/ 172 w 666"/>
                <a:gd name="T3" fmla="*/ 112 h 676"/>
                <a:gd name="T4" fmla="*/ 124 w 666"/>
                <a:gd name="T5" fmla="*/ 158 h 676"/>
                <a:gd name="T6" fmla="*/ 59 w 666"/>
                <a:gd name="T7" fmla="*/ 134 h 676"/>
                <a:gd name="T8" fmla="*/ 74 w 666"/>
                <a:gd name="T9" fmla="*/ 236 h 676"/>
                <a:gd name="T10" fmla="*/ 62 w 666"/>
                <a:gd name="T11" fmla="*/ 292 h 676"/>
                <a:gd name="T12" fmla="*/ 0 w 666"/>
                <a:gd name="T13" fmla="*/ 305 h 676"/>
                <a:gd name="T14" fmla="*/ 57 w 666"/>
                <a:gd name="T15" fmla="*/ 377 h 676"/>
                <a:gd name="T16" fmla="*/ 71 w 666"/>
                <a:gd name="T17" fmla="*/ 423 h 676"/>
                <a:gd name="T18" fmla="*/ 18 w 666"/>
                <a:gd name="T19" fmla="*/ 471 h 676"/>
                <a:gd name="T20" fmla="*/ 113 w 666"/>
                <a:gd name="T21" fmla="*/ 509 h 676"/>
                <a:gd name="T22" fmla="*/ 145 w 666"/>
                <a:gd name="T23" fmla="*/ 540 h 676"/>
                <a:gd name="T24" fmla="*/ 120 w 666"/>
                <a:gd name="T25" fmla="*/ 604 h 676"/>
                <a:gd name="T26" fmla="*/ 222 w 666"/>
                <a:gd name="T27" fmla="*/ 592 h 676"/>
                <a:gd name="T28" fmla="*/ 265 w 666"/>
                <a:gd name="T29" fmla="*/ 603 h 676"/>
                <a:gd name="T30" fmla="*/ 273 w 666"/>
                <a:gd name="T31" fmla="*/ 672 h 676"/>
                <a:gd name="T32" fmla="*/ 357 w 666"/>
                <a:gd name="T33" fmla="*/ 612 h 676"/>
                <a:gd name="T34" fmla="*/ 400 w 666"/>
                <a:gd name="T35" fmla="*/ 602 h 676"/>
                <a:gd name="T36" fmla="*/ 440 w 666"/>
                <a:gd name="T37" fmla="*/ 657 h 676"/>
                <a:gd name="T38" fmla="*/ 485 w 666"/>
                <a:gd name="T39" fmla="*/ 564 h 676"/>
                <a:gd name="T40" fmla="*/ 534 w 666"/>
                <a:gd name="T41" fmla="*/ 519 h 676"/>
                <a:gd name="T42" fmla="*/ 633 w 666"/>
                <a:gd name="T43" fmla="*/ 484 h 676"/>
                <a:gd name="T44" fmla="*/ 583 w 666"/>
                <a:gd name="T45" fmla="*/ 440 h 676"/>
                <a:gd name="T46" fmla="*/ 665 w 666"/>
                <a:gd name="T47" fmla="*/ 371 h 676"/>
                <a:gd name="T48" fmla="*/ 600 w 666"/>
                <a:gd name="T49" fmla="*/ 292 h 676"/>
                <a:gd name="T50" fmla="*/ 587 w 666"/>
                <a:gd name="T51" fmla="*/ 249 h 676"/>
                <a:gd name="T52" fmla="*/ 607 w 666"/>
                <a:gd name="T53" fmla="*/ 146 h 676"/>
                <a:gd name="T54" fmla="*/ 543 w 666"/>
                <a:gd name="T55" fmla="*/ 168 h 676"/>
                <a:gd name="T56" fmla="*/ 537 w 666"/>
                <a:gd name="T57" fmla="*/ 72 h 676"/>
                <a:gd name="T58" fmla="*/ 435 w 666"/>
                <a:gd name="T59" fmla="*/ 85 h 676"/>
                <a:gd name="T60" fmla="*/ 392 w 666"/>
                <a:gd name="T61" fmla="*/ 72 h 676"/>
                <a:gd name="T62" fmla="*/ 316 w 666"/>
                <a:gd name="T63" fmla="*/ 0 h 676"/>
                <a:gd name="T64" fmla="*/ 300 w 666"/>
                <a:gd name="T65" fmla="*/ 66 h 676"/>
                <a:gd name="T66" fmla="*/ 257 w 666"/>
                <a:gd name="T67" fmla="*/ 74 h 676"/>
                <a:gd name="T68" fmla="*/ 520 w 666"/>
                <a:gd name="T69" fmla="*/ 338 h 676"/>
                <a:gd name="T70" fmla="*/ 138 w 666"/>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676">
                  <a:moveTo>
                    <a:pt x="257" y="74"/>
                  </a:moveTo>
                  <a:cubicBezTo>
                    <a:pt x="217" y="19"/>
                    <a:pt x="217" y="19"/>
                    <a:pt x="217" y="19"/>
                  </a:cubicBezTo>
                  <a:cubicBezTo>
                    <a:pt x="155" y="48"/>
                    <a:pt x="155" y="48"/>
                    <a:pt x="155" y="48"/>
                  </a:cubicBezTo>
                  <a:cubicBezTo>
                    <a:pt x="172" y="112"/>
                    <a:pt x="172" y="112"/>
                    <a:pt x="172" y="112"/>
                  </a:cubicBezTo>
                  <a:cubicBezTo>
                    <a:pt x="173" y="114"/>
                    <a:pt x="173" y="114"/>
                    <a:pt x="173" y="114"/>
                  </a:cubicBezTo>
                  <a:cubicBezTo>
                    <a:pt x="155" y="126"/>
                    <a:pt x="139" y="141"/>
                    <a:pt x="124" y="158"/>
                  </a:cubicBezTo>
                  <a:cubicBezTo>
                    <a:pt x="123" y="157"/>
                    <a:pt x="123" y="157"/>
                    <a:pt x="123" y="157"/>
                  </a:cubicBezTo>
                  <a:cubicBezTo>
                    <a:pt x="59" y="134"/>
                    <a:pt x="59" y="134"/>
                    <a:pt x="59" y="134"/>
                  </a:cubicBezTo>
                  <a:cubicBezTo>
                    <a:pt x="24" y="192"/>
                    <a:pt x="24" y="192"/>
                    <a:pt x="24" y="192"/>
                  </a:cubicBezTo>
                  <a:cubicBezTo>
                    <a:pt x="74" y="236"/>
                    <a:pt x="74" y="236"/>
                    <a:pt x="74" y="236"/>
                  </a:cubicBezTo>
                  <a:cubicBezTo>
                    <a:pt x="76" y="237"/>
                    <a:pt x="76" y="237"/>
                    <a:pt x="76" y="237"/>
                  </a:cubicBezTo>
                  <a:cubicBezTo>
                    <a:pt x="69" y="254"/>
                    <a:pt x="65" y="273"/>
                    <a:pt x="62" y="292"/>
                  </a:cubicBezTo>
                  <a:cubicBezTo>
                    <a:pt x="63" y="292"/>
                    <a:pt x="63" y="292"/>
                    <a:pt x="63" y="292"/>
                  </a:cubicBezTo>
                  <a:cubicBezTo>
                    <a:pt x="0" y="305"/>
                    <a:pt x="0" y="305"/>
                    <a:pt x="0" y="305"/>
                  </a:cubicBezTo>
                  <a:cubicBezTo>
                    <a:pt x="0" y="373"/>
                    <a:pt x="0" y="373"/>
                    <a:pt x="0" y="373"/>
                  </a:cubicBezTo>
                  <a:cubicBezTo>
                    <a:pt x="57" y="377"/>
                    <a:pt x="57" y="377"/>
                    <a:pt x="57" y="377"/>
                  </a:cubicBezTo>
                  <a:cubicBezTo>
                    <a:pt x="60" y="377"/>
                    <a:pt x="60" y="377"/>
                    <a:pt x="60" y="377"/>
                  </a:cubicBezTo>
                  <a:cubicBezTo>
                    <a:pt x="63" y="397"/>
                    <a:pt x="66" y="409"/>
                    <a:pt x="71" y="423"/>
                  </a:cubicBezTo>
                  <a:cubicBezTo>
                    <a:pt x="70" y="427"/>
                    <a:pt x="70" y="427"/>
                    <a:pt x="70" y="427"/>
                  </a:cubicBezTo>
                  <a:cubicBezTo>
                    <a:pt x="18" y="471"/>
                    <a:pt x="18" y="471"/>
                    <a:pt x="18" y="471"/>
                  </a:cubicBezTo>
                  <a:cubicBezTo>
                    <a:pt x="50" y="530"/>
                    <a:pt x="50" y="530"/>
                    <a:pt x="50" y="530"/>
                  </a:cubicBezTo>
                  <a:cubicBezTo>
                    <a:pt x="113" y="509"/>
                    <a:pt x="113" y="509"/>
                    <a:pt x="113" y="509"/>
                  </a:cubicBezTo>
                  <a:cubicBezTo>
                    <a:pt x="115" y="508"/>
                    <a:pt x="115" y="508"/>
                    <a:pt x="115" y="508"/>
                  </a:cubicBezTo>
                  <a:cubicBezTo>
                    <a:pt x="124" y="519"/>
                    <a:pt x="134" y="530"/>
                    <a:pt x="145" y="540"/>
                  </a:cubicBezTo>
                  <a:cubicBezTo>
                    <a:pt x="145" y="540"/>
                    <a:pt x="145" y="540"/>
                    <a:pt x="145" y="540"/>
                  </a:cubicBezTo>
                  <a:cubicBezTo>
                    <a:pt x="120" y="604"/>
                    <a:pt x="120" y="604"/>
                    <a:pt x="120" y="604"/>
                  </a:cubicBezTo>
                  <a:cubicBezTo>
                    <a:pt x="177" y="641"/>
                    <a:pt x="177" y="641"/>
                    <a:pt x="177" y="641"/>
                  </a:cubicBezTo>
                  <a:cubicBezTo>
                    <a:pt x="222" y="592"/>
                    <a:pt x="222" y="592"/>
                    <a:pt x="222" y="592"/>
                  </a:cubicBezTo>
                  <a:cubicBezTo>
                    <a:pt x="223" y="590"/>
                    <a:pt x="223" y="590"/>
                    <a:pt x="223" y="590"/>
                  </a:cubicBezTo>
                  <a:cubicBezTo>
                    <a:pt x="236" y="595"/>
                    <a:pt x="250" y="600"/>
                    <a:pt x="265" y="603"/>
                  </a:cubicBezTo>
                  <a:cubicBezTo>
                    <a:pt x="265" y="604"/>
                    <a:pt x="265" y="604"/>
                    <a:pt x="265" y="604"/>
                  </a:cubicBezTo>
                  <a:cubicBezTo>
                    <a:pt x="273" y="672"/>
                    <a:pt x="273" y="672"/>
                    <a:pt x="273" y="672"/>
                  </a:cubicBezTo>
                  <a:cubicBezTo>
                    <a:pt x="341" y="676"/>
                    <a:pt x="341" y="676"/>
                    <a:pt x="341" y="676"/>
                  </a:cubicBezTo>
                  <a:cubicBezTo>
                    <a:pt x="357" y="612"/>
                    <a:pt x="357" y="612"/>
                    <a:pt x="357" y="612"/>
                  </a:cubicBezTo>
                  <a:cubicBezTo>
                    <a:pt x="357" y="610"/>
                    <a:pt x="357" y="610"/>
                    <a:pt x="357" y="610"/>
                  </a:cubicBezTo>
                  <a:cubicBezTo>
                    <a:pt x="372" y="608"/>
                    <a:pt x="386" y="605"/>
                    <a:pt x="400" y="602"/>
                  </a:cubicBezTo>
                  <a:cubicBezTo>
                    <a:pt x="400" y="602"/>
                    <a:pt x="400" y="602"/>
                    <a:pt x="400" y="602"/>
                  </a:cubicBezTo>
                  <a:cubicBezTo>
                    <a:pt x="440" y="657"/>
                    <a:pt x="440" y="657"/>
                    <a:pt x="440" y="657"/>
                  </a:cubicBezTo>
                  <a:cubicBezTo>
                    <a:pt x="502" y="628"/>
                    <a:pt x="502" y="628"/>
                    <a:pt x="502" y="628"/>
                  </a:cubicBezTo>
                  <a:cubicBezTo>
                    <a:pt x="485" y="564"/>
                    <a:pt x="485" y="564"/>
                    <a:pt x="485" y="564"/>
                  </a:cubicBezTo>
                  <a:cubicBezTo>
                    <a:pt x="484" y="563"/>
                    <a:pt x="484" y="563"/>
                    <a:pt x="484" y="563"/>
                  </a:cubicBezTo>
                  <a:cubicBezTo>
                    <a:pt x="503" y="550"/>
                    <a:pt x="519" y="535"/>
                    <a:pt x="534" y="519"/>
                  </a:cubicBezTo>
                  <a:cubicBezTo>
                    <a:pt x="598" y="543"/>
                    <a:pt x="598" y="543"/>
                    <a:pt x="598" y="543"/>
                  </a:cubicBezTo>
                  <a:cubicBezTo>
                    <a:pt x="633" y="484"/>
                    <a:pt x="633" y="484"/>
                    <a:pt x="633" y="484"/>
                  </a:cubicBezTo>
                  <a:cubicBezTo>
                    <a:pt x="584" y="441"/>
                    <a:pt x="584" y="441"/>
                    <a:pt x="584" y="441"/>
                  </a:cubicBezTo>
                  <a:cubicBezTo>
                    <a:pt x="583" y="440"/>
                    <a:pt x="583" y="440"/>
                    <a:pt x="583" y="440"/>
                  </a:cubicBezTo>
                  <a:cubicBezTo>
                    <a:pt x="590" y="422"/>
                    <a:pt x="595" y="404"/>
                    <a:pt x="599" y="384"/>
                  </a:cubicBezTo>
                  <a:cubicBezTo>
                    <a:pt x="665" y="371"/>
                    <a:pt x="665" y="371"/>
                    <a:pt x="665" y="371"/>
                  </a:cubicBezTo>
                  <a:cubicBezTo>
                    <a:pt x="666" y="303"/>
                    <a:pt x="666" y="303"/>
                    <a:pt x="666" y="303"/>
                  </a:cubicBezTo>
                  <a:cubicBezTo>
                    <a:pt x="600" y="292"/>
                    <a:pt x="600" y="292"/>
                    <a:pt x="600" y="292"/>
                  </a:cubicBezTo>
                  <a:cubicBezTo>
                    <a:pt x="598" y="292"/>
                    <a:pt x="598" y="292"/>
                    <a:pt x="598" y="292"/>
                  </a:cubicBezTo>
                  <a:cubicBezTo>
                    <a:pt x="596" y="273"/>
                    <a:pt x="592" y="263"/>
                    <a:pt x="587" y="249"/>
                  </a:cubicBezTo>
                  <a:cubicBezTo>
                    <a:pt x="639" y="205"/>
                    <a:pt x="639" y="205"/>
                    <a:pt x="639" y="205"/>
                  </a:cubicBezTo>
                  <a:cubicBezTo>
                    <a:pt x="607" y="146"/>
                    <a:pt x="607" y="146"/>
                    <a:pt x="607" y="146"/>
                  </a:cubicBezTo>
                  <a:cubicBezTo>
                    <a:pt x="544" y="167"/>
                    <a:pt x="544" y="167"/>
                    <a:pt x="544" y="167"/>
                  </a:cubicBezTo>
                  <a:cubicBezTo>
                    <a:pt x="543" y="168"/>
                    <a:pt x="543" y="168"/>
                    <a:pt x="543" y="168"/>
                  </a:cubicBezTo>
                  <a:cubicBezTo>
                    <a:pt x="534" y="156"/>
                    <a:pt x="523" y="145"/>
                    <a:pt x="513" y="136"/>
                  </a:cubicBezTo>
                  <a:cubicBezTo>
                    <a:pt x="537" y="72"/>
                    <a:pt x="537" y="72"/>
                    <a:pt x="537" y="72"/>
                  </a:cubicBezTo>
                  <a:cubicBezTo>
                    <a:pt x="480" y="36"/>
                    <a:pt x="480" y="36"/>
                    <a:pt x="480" y="36"/>
                  </a:cubicBezTo>
                  <a:cubicBezTo>
                    <a:pt x="435" y="85"/>
                    <a:pt x="435" y="85"/>
                    <a:pt x="435" y="85"/>
                  </a:cubicBezTo>
                  <a:cubicBezTo>
                    <a:pt x="434" y="86"/>
                    <a:pt x="434" y="86"/>
                    <a:pt x="434" y="86"/>
                  </a:cubicBezTo>
                  <a:cubicBezTo>
                    <a:pt x="421" y="80"/>
                    <a:pt x="407" y="76"/>
                    <a:pt x="392" y="72"/>
                  </a:cubicBezTo>
                  <a:cubicBezTo>
                    <a:pt x="384" y="4"/>
                    <a:pt x="384" y="4"/>
                    <a:pt x="384" y="4"/>
                  </a:cubicBezTo>
                  <a:cubicBezTo>
                    <a:pt x="316" y="0"/>
                    <a:pt x="316" y="0"/>
                    <a:pt x="316" y="0"/>
                  </a:cubicBezTo>
                  <a:cubicBezTo>
                    <a:pt x="300" y="65"/>
                    <a:pt x="300" y="65"/>
                    <a:pt x="300" y="65"/>
                  </a:cubicBezTo>
                  <a:cubicBezTo>
                    <a:pt x="300" y="66"/>
                    <a:pt x="300" y="66"/>
                    <a:pt x="300" y="66"/>
                  </a:cubicBezTo>
                  <a:cubicBezTo>
                    <a:pt x="285" y="68"/>
                    <a:pt x="271" y="71"/>
                    <a:pt x="257" y="75"/>
                  </a:cubicBezTo>
                  <a:lnTo>
                    <a:pt x="257" y="74"/>
                  </a:lnTo>
                  <a:close/>
                  <a:moveTo>
                    <a:pt x="329" y="147"/>
                  </a:moveTo>
                  <a:cubicBezTo>
                    <a:pt x="435" y="147"/>
                    <a:pt x="520" y="232"/>
                    <a:pt x="520" y="338"/>
                  </a:cubicBezTo>
                  <a:cubicBezTo>
                    <a:pt x="520" y="444"/>
                    <a:pt x="435" y="529"/>
                    <a:pt x="329" y="529"/>
                  </a:cubicBezTo>
                  <a:cubicBezTo>
                    <a:pt x="224" y="529"/>
                    <a:pt x="138" y="444"/>
                    <a:pt x="138" y="338"/>
                  </a:cubicBezTo>
                  <a:cubicBezTo>
                    <a:pt x="138" y="232"/>
                    <a:pt x="224" y="147"/>
                    <a:pt x="329" y="147"/>
                  </a:cubicBezTo>
                  <a:close/>
                </a:path>
              </a:pathLst>
            </a:custGeom>
            <a:solidFill>
              <a:srgbClr val="FC8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4"/>
            <p:cNvSpPr>
              <a:spLocks noEditPoints="1"/>
            </p:cNvSpPr>
            <p:nvPr/>
          </p:nvSpPr>
          <p:spPr bwMode="auto">
            <a:xfrm>
              <a:off x="569918" y="1563346"/>
              <a:ext cx="288521" cy="293096"/>
            </a:xfrm>
            <a:custGeom>
              <a:avLst/>
              <a:gdLst>
                <a:gd name="T0" fmla="*/ 217 w 666"/>
                <a:gd name="T1" fmla="*/ 19 h 676"/>
                <a:gd name="T2" fmla="*/ 172 w 666"/>
                <a:gd name="T3" fmla="*/ 112 h 676"/>
                <a:gd name="T4" fmla="*/ 124 w 666"/>
                <a:gd name="T5" fmla="*/ 158 h 676"/>
                <a:gd name="T6" fmla="*/ 59 w 666"/>
                <a:gd name="T7" fmla="*/ 134 h 676"/>
                <a:gd name="T8" fmla="*/ 74 w 666"/>
                <a:gd name="T9" fmla="*/ 236 h 676"/>
                <a:gd name="T10" fmla="*/ 62 w 666"/>
                <a:gd name="T11" fmla="*/ 292 h 676"/>
                <a:gd name="T12" fmla="*/ 0 w 666"/>
                <a:gd name="T13" fmla="*/ 305 h 676"/>
                <a:gd name="T14" fmla="*/ 57 w 666"/>
                <a:gd name="T15" fmla="*/ 377 h 676"/>
                <a:gd name="T16" fmla="*/ 71 w 666"/>
                <a:gd name="T17" fmla="*/ 423 h 676"/>
                <a:gd name="T18" fmla="*/ 18 w 666"/>
                <a:gd name="T19" fmla="*/ 471 h 676"/>
                <a:gd name="T20" fmla="*/ 113 w 666"/>
                <a:gd name="T21" fmla="*/ 509 h 676"/>
                <a:gd name="T22" fmla="*/ 145 w 666"/>
                <a:gd name="T23" fmla="*/ 540 h 676"/>
                <a:gd name="T24" fmla="*/ 120 w 666"/>
                <a:gd name="T25" fmla="*/ 604 h 676"/>
                <a:gd name="T26" fmla="*/ 222 w 666"/>
                <a:gd name="T27" fmla="*/ 592 h 676"/>
                <a:gd name="T28" fmla="*/ 265 w 666"/>
                <a:gd name="T29" fmla="*/ 603 h 676"/>
                <a:gd name="T30" fmla="*/ 273 w 666"/>
                <a:gd name="T31" fmla="*/ 672 h 676"/>
                <a:gd name="T32" fmla="*/ 357 w 666"/>
                <a:gd name="T33" fmla="*/ 612 h 676"/>
                <a:gd name="T34" fmla="*/ 400 w 666"/>
                <a:gd name="T35" fmla="*/ 602 h 676"/>
                <a:gd name="T36" fmla="*/ 440 w 666"/>
                <a:gd name="T37" fmla="*/ 657 h 676"/>
                <a:gd name="T38" fmla="*/ 485 w 666"/>
                <a:gd name="T39" fmla="*/ 564 h 676"/>
                <a:gd name="T40" fmla="*/ 534 w 666"/>
                <a:gd name="T41" fmla="*/ 519 h 676"/>
                <a:gd name="T42" fmla="*/ 633 w 666"/>
                <a:gd name="T43" fmla="*/ 484 h 676"/>
                <a:gd name="T44" fmla="*/ 583 w 666"/>
                <a:gd name="T45" fmla="*/ 440 h 676"/>
                <a:gd name="T46" fmla="*/ 665 w 666"/>
                <a:gd name="T47" fmla="*/ 371 h 676"/>
                <a:gd name="T48" fmla="*/ 600 w 666"/>
                <a:gd name="T49" fmla="*/ 292 h 676"/>
                <a:gd name="T50" fmla="*/ 587 w 666"/>
                <a:gd name="T51" fmla="*/ 249 h 676"/>
                <a:gd name="T52" fmla="*/ 607 w 666"/>
                <a:gd name="T53" fmla="*/ 146 h 676"/>
                <a:gd name="T54" fmla="*/ 543 w 666"/>
                <a:gd name="T55" fmla="*/ 168 h 676"/>
                <a:gd name="T56" fmla="*/ 537 w 666"/>
                <a:gd name="T57" fmla="*/ 72 h 676"/>
                <a:gd name="T58" fmla="*/ 435 w 666"/>
                <a:gd name="T59" fmla="*/ 85 h 676"/>
                <a:gd name="T60" fmla="*/ 392 w 666"/>
                <a:gd name="T61" fmla="*/ 72 h 676"/>
                <a:gd name="T62" fmla="*/ 316 w 666"/>
                <a:gd name="T63" fmla="*/ 0 h 676"/>
                <a:gd name="T64" fmla="*/ 300 w 666"/>
                <a:gd name="T65" fmla="*/ 66 h 676"/>
                <a:gd name="T66" fmla="*/ 257 w 666"/>
                <a:gd name="T67" fmla="*/ 74 h 676"/>
                <a:gd name="T68" fmla="*/ 520 w 666"/>
                <a:gd name="T69" fmla="*/ 338 h 676"/>
                <a:gd name="T70" fmla="*/ 138 w 666"/>
                <a:gd name="T71" fmla="*/ 33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676">
                  <a:moveTo>
                    <a:pt x="257" y="74"/>
                  </a:moveTo>
                  <a:cubicBezTo>
                    <a:pt x="217" y="19"/>
                    <a:pt x="217" y="19"/>
                    <a:pt x="217" y="19"/>
                  </a:cubicBezTo>
                  <a:cubicBezTo>
                    <a:pt x="155" y="48"/>
                    <a:pt x="155" y="48"/>
                    <a:pt x="155" y="48"/>
                  </a:cubicBezTo>
                  <a:cubicBezTo>
                    <a:pt x="172" y="112"/>
                    <a:pt x="172" y="112"/>
                    <a:pt x="172" y="112"/>
                  </a:cubicBezTo>
                  <a:cubicBezTo>
                    <a:pt x="173" y="114"/>
                    <a:pt x="173" y="114"/>
                    <a:pt x="173" y="114"/>
                  </a:cubicBezTo>
                  <a:cubicBezTo>
                    <a:pt x="155" y="126"/>
                    <a:pt x="139" y="141"/>
                    <a:pt x="124" y="158"/>
                  </a:cubicBezTo>
                  <a:cubicBezTo>
                    <a:pt x="123" y="157"/>
                    <a:pt x="123" y="157"/>
                    <a:pt x="123" y="157"/>
                  </a:cubicBezTo>
                  <a:cubicBezTo>
                    <a:pt x="59" y="134"/>
                    <a:pt x="59" y="134"/>
                    <a:pt x="59" y="134"/>
                  </a:cubicBezTo>
                  <a:cubicBezTo>
                    <a:pt x="24" y="192"/>
                    <a:pt x="24" y="192"/>
                    <a:pt x="24" y="192"/>
                  </a:cubicBezTo>
                  <a:cubicBezTo>
                    <a:pt x="74" y="236"/>
                    <a:pt x="74" y="236"/>
                    <a:pt x="74" y="236"/>
                  </a:cubicBezTo>
                  <a:cubicBezTo>
                    <a:pt x="76" y="237"/>
                    <a:pt x="76" y="237"/>
                    <a:pt x="76" y="237"/>
                  </a:cubicBezTo>
                  <a:cubicBezTo>
                    <a:pt x="69" y="254"/>
                    <a:pt x="65" y="273"/>
                    <a:pt x="62" y="292"/>
                  </a:cubicBezTo>
                  <a:cubicBezTo>
                    <a:pt x="63" y="292"/>
                    <a:pt x="63" y="292"/>
                    <a:pt x="63" y="292"/>
                  </a:cubicBezTo>
                  <a:cubicBezTo>
                    <a:pt x="0" y="305"/>
                    <a:pt x="0" y="305"/>
                    <a:pt x="0" y="305"/>
                  </a:cubicBezTo>
                  <a:cubicBezTo>
                    <a:pt x="0" y="373"/>
                    <a:pt x="0" y="373"/>
                    <a:pt x="0" y="373"/>
                  </a:cubicBezTo>
                  <a:cubicBezTo>
                    <a:pt x="57" y="377"/>
                    <a:pt x="57" y="377"/>
                    <a:pt x="57" y="377"/>
                  </a:cubicBezTo>
                  <a:cubicBezTo>
                    <a:pt x="60" y="377"/>
                    <a:pt x="60" y="377"/>
                    <a:pt x="60" y="377"/>
                  </a:cubicBezTo>
                  <a:cubicBezTo>
                    <a:pt x="63" y="397"/>
                    <a:pt x="66" y="409"/>
                    <a:pt x="71" y="423"/>
                  </a:cubicBezTo>
                  <a:cubicBezTo>
                    <a:pt x="70" y="427"/>
                    <a:pt x="70" y="427"/>
                    <a:pt x="70" y="427"/>
                  </a:cubicBezTo>
                  <a:cubicBezTo>
                    <a:pt x="18" y="471"/>
                    <a:pt x="18" y="471"/>
                    <a:pt x="18" y="471"/>
                  </a:cubicBezTo>
                  <a:cubicBezTo>
                    <a:pt x="50" y="530"/>
                    <a:pt x="50" y="530"/>
                    <a:pt x="50" y="530"/>
                  </a:cubicBezTo>
                  <a:cubicBezTo>
                    <a:pt x="113" y="509"/>
                    <a:pt x="113" y="509"/>
                    <a:pt x="113" y="509"/>
                  </a:cubicBezTo>
                  <a:cubicBezTo>
                    <a:pt x="115" y="508"/>
                    <a:pt x="115" y="508"/>
                    <a:pt x="115" y="508"/>
                  </a:cubicBezTo>
                  <a:cubicBezTo>
                    <a:pt x="124" y="519"/>
                    <a:pt x="134" y="530"/>
                    <a:pt x="145" y="540"/>
                  </a:cubicBezTo>
                  <a:cubicBezTo>
                    <a:pt x="145" y="540"/>
                    <a:pt x="145" y="540"/>
                    <a:pt x="145" y="540"/>
                  </a:cubicBezTo>
                  <a:cubicBezTo>
                    <a:pt x="120" y="604"/>
                    <a:pt x="120" y="604"/>
                    <a:pt x="120" y="604"/>
                  </a:cubicBezTo>
                  <a:cubicBezTo>
                    <a:pt x="177" y="641"/>
                    <a:pt x="177" y="641"/>
                    <a:pt x="177" y="641"/>
                  </a:cubicBezTo>
                  <a:cubicBezTo>
                    <a:pt x="222" y="592"/>
                    <a:pt x="222" y="592"/>
                    <a:pt x="222" y="592"/>
                  </a:cubicBezTo>
                  <a:cubicBezTo>
                    <a:pt x="223" y="590"/>
                    <a:pt x="223" y="590"/>
                    <a:pt x="223" y="590"/>
                  </a:cubicBezTo>
                  <a:cubicBezTo>
                    <a:pt x="236" y="595"/>
                    <a:pt x="250" y="600"/>
                    <a:pt x="265" y="603"/>
                  </a:cubicBezTo>
                  <a:cubicBezTo>
                    <a:pt x="265" y="604"/>
                    <a:pt x="265" y="604"/>
                    <a:pt x="265" y="604"/>
                  </a:cubicBezTo>
                  <a:cubicBezTo>
                    <a:pt x="273" y="672"/>
                    <a:pt x="273" y="672"/>
                    <a:pt x="273" y="672"/>
                  </a:cubicBezTo>
                  <a:cubicBezTo>
                    <a:pt x="341" y="676"/>
                    <a:pt x="341" y="676"/>
                    <a:pt x="341" y="676"/>
                  </a:cubicBezTo>
                  <a:cubicBezTo>
                    <a:pt x="357" y="612"/>
                    <a:pt x="357" y="612"/>
                    <a:pt x="357" y="612"/>
                  </a:cubicBezTo>
                  <a:cubicBezTo>
                    <a:pt x="357" y="610"/>
                    <a:pt x="357" y="610"/>
                    <a:pt x="357" y="610"/>
                  </a:cubicBezTo>
                  <a:cubicBezTo>
                    <a:pt x="372" y="608"/>
                    <a:pt x="386" y="605"/>
                    <a:pt x="400" y="602"/>
                  </a:cubicBezTo>
                  <a:cubicBezTo>
                    <a:pt x="400" y="602"/>
                    <a:pt x="400" y="602"/>
                    <a:pt x="400" y="602"/>
                  </a:cubicBezTo>
                  <a:cubicBezTo>
                    <a:pt x="440" y="657"/>
                    <a:pt x="440" y="657"/>
                    <a:pt x="440" y="657"/>
                  </a:cubicBezTo>
                  <a:cubicBezTo>
                    <a:pt x="502" y="628"/>
                    <a:pt x="502" y="628"/>
                    <a:pt x="502" y="628"/>
                  </a:cubicBezTo>
                  <a:cubicBezTo>
                    <a:pt x="485" y="564"/>
                    <a:pt x="485" y="564"/>
                    <a:pt x="485" y="564"/>
                  </a:cubicBezTo>
                  <a:cubicBezTo>
                    <a:pt x="484" y="563"/>
                    <a:pt x="484" y="563"/>
                    <a:pt x="484" y="563"/>
                  </a:cubicBezTo>
                  <a:cubicBezTo>
                    <a:pt x="503" y="550"/>
                    <a:pt x="519" y="535"/>
                    <a:pt x="534" y="519"/>
                  </a:cubicBezTo>
                  <a:cubicBezTo>
                    <a:pt x="598" y="543"/>
                    <a:pt x="598" y="543"/>
                    <a:pt x="598" y="543"/>
                  </a:cubicBezTo>
                  <a:cubicBezTo>
                    <a:pt x="633" y="484"/>
                    <a:pt x="633" y="484"/>
                    <a:pt x="633" y="484"/>
                  </a:cubicBezTo>
                  <a:cubicBezTo>
                    <a:pt x="584" y="441"/>
                    <a:pt x="584" y="441"/>
                    <a:pt x="584" y="441"/>
                  </a:cubicBezTo>
                  <a:cubicBezTo>
                    <a:pt x="583" y="440"/>
                    <a:pt x="583" y="440"/>
                    <a:pt x="583" y="440"/>
                  </a:cubicBezTo>
                  <a:cubicBezTo>
                    <a:pt x="590" y="422"/>
                    <a:pt x="595" y="404"/>
                    <a:pt x="599" y="384"/>
                  </a:cubicBezTo>
                  <a:cubicBezTo>
                    <a:pt x="665" y="371"/>
                    <a:pt x="665" y="371"/>
                    <a:pt x="665" y="371"/>
                  </a:cubicBezTo>
                  <a:cubicBezTo>
                    <a:pt x="666" y="303"/>
                    <a:pt x="666" y="303"/>
                    <a:pt x="666" y="303"/>
                  </a:cubicBezTo>
                  <a:cubicBezTo>
                    <a:pt x="600" y="292"/>
                    <a:pt x="600" y="292"/>
                    <a:pt x="600" y="292"/>
                  </a:cubicBezTo>
                  <a:cubicBezTo>
                    <a:pt x="598" y="292"/>
                    <a:pt x="598" y="292"/>
                    <a:pt x="598" y="292"/>
                  </a:cubicBezTo>
                  <a:cubicBezTo>
                    <a:pt x="596" y="273"/>
                    <a:pt x="592" y="263"/>
                    <a:pt x="587" y="249"/>
                  </a:cubicBezTo>
                  <a:cubicBezTo>
                    <a:pt x="639" y="205"/>
                    <a:pt x="639" y="205"/>
                    <a:pt x="639" y="205"/>
                  </a:cubicBezTo>
                  <a:cubicBezTo>
                    <a:pt x="607" y="146"/>
                    <a:pt x="607" y="146"/>
                    <a:pt x="607" y="146"/>
                  </a:cubicBezTo>
                  <a:cubicBezTo>
                    <a:pt x="544" y="167"/>
                    <a:pt x="544" y="167"/>
                    <a:pt x="544" y="167"/>
                  </a:cubicBezTo>
                  <a:cubicBezTo>
                    <a:pt x="543" y="168"/>
                    <a:pt x="543" y="168"/>
                    <a:pt x="543" y="168"/>
                  </a:cubicBezTo>
                  <a:cubicBezTo>
                    <a:pt x="534" y="156"/>
                    <a:pt x="523" y="145"/>
                    <a:pt x="513" y="136"/>
                  </a:cubicBezTo>
                  <a:cubicBezTo>
                    <a:pt x="537" y="72"/>
                    <a:pt x="537" y="72"/>
                    <a:pt x="537" y="72"/>
                  </a:cubicBezTo>
                  <a:cubicBezTo>
                    <a:pt x="480" y="36"/>
                    <a:pt x="480" y="36"/>
                    <a:pt x="480" y="36"/>
                  </a:cubicBezTo>
                  <a:cubicBezTo>
                    <a:pt x="435" y="85"/>
                    <a:pt x="435" y="85"/>
                    <a:pt x="435" y="85"/>
                  </a:cubicBezTo>
                  <a:cubicBezTo>
                    <a:pt x="434" y="86"/>
                    <a:pt x="434" y="86"/>
                    <a:pt x="434" y="86"/>
                  </a:cubicBezTo>
                  <a:cubicBezTo>
                    <a:pt x="421" y="80"/>
                    <a:pt x="407" y="76"/>
                    <a:pt x="392" y="72"/>
                  </a:cubicBezTo>
                  <a:cubicBezTo>
                    <a:pt x="384" y="4"/>
                    <a:pt x="384" y="4"/>
                    <a:pt x="384" y="4"/>
                  </a:cubicBezTo>
                  <a:cubicBezTo>
                    <a:pt x="316" y="0"/>
                    <a:pt x="316" y="0"/>
                    <a:pt x="316" y="0"/>
                  </a:cubicBezTo>
                  <a:cubicBezTo>
                    <a:pt x="300" y="65"/>
                    <a:pt x="300" y="65"/>
                    <a:pt x="300" y="65"/>
                  </a:cubicBezTo>
                  <a:cubicBezTo>
                    <a:pt x="300" y="66"/>
                    <a:pt x="300" y="66"/>
                    <a:pt x="300" y="66"/>
                  </a:cubicBezTo>
                  <a:cubicBezTo>
                    <a:pt x="285" y="68"/>
                    <a:pt x="271" y="71"/>
                    <a:pt x="257" y="75"/>
                  </a:cubicBezTo>
                  <a:lnTo>
                    <a:pt x="257" y="74"/>
                  </a:lnTo>
                  <a:close/>
                  <a:moveTo>
                    <a:pt x="329" y="147"/>
                  </a:moveTo>
                  <a:cubicBezTo>
                    <a:pt x="435" y="147"/>
                    <a:pt x="520" y="232"/>
                    <a:pt x="520" y="338"/>
                  </a:cubicBezTo>
                  <a:cubicBezTo>
                    <a:pt x="520" y="444"/>
                    <a:pt x="435" y="529"/>
                    <a:pt x="329" y="529"/>
                  </a:cubicBezTo>
                  <a:cubicBezTo>
                    <a:pt x="224" y="529"/>
                    <a:pt x="138" y="444"/>
                    <a:pt x="138" y="338"/>
                  </a:cubicBezTo>
                  <a:cubicBezTo>
                    <a:pt x="138" y="232"/>
                    <a:pt x="224" y="147"/>
                    <a:pt x="329" y="147"/>
                  </a:cubicBezTo>
                  <a:close/>
                </a:path>
              </a:pathLst>
            </a:custGeom>
            <a:solidFill>
              <a:srgbClr val="37D1E0"/>
            </a:solidFill>
            <a:ln>
              <a:noFill/>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BF2774-9C5F-497E-8C3C-85F0596B33D3}" type="slidenum">
              <a:rPr lang="zh-CN" altLang="en-US" smtClean="0"/>
            </a:fld>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DD3FEDF-8D2D-489E-9D7A-8E388F9873A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F2774-9C5F-497E-8C3C-85F0596B33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3FEDF-8D2D-489E-9D7A-8E388F9873A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F2774-9C5F-497E-8C3C-85F0596B33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6.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tags" Target="../tags/tag8.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3" Type="http://schemas.openxmlformats.org/officeDocument/2006/relationships/slideLayout" Target="../slideLayouts/slideLayout7.xml"/><Relationship Id="rId42" Type="http://schemas.openxmlformats.org/officeDocument/2006/relationships/image" Target="../media/image10.jpeg"/><Relationship Id="rId41" Type="http://schemas.openxmlformats.org/officeDocument/2006/relationships/tags" Target="../tags/tag44.xml"/><Relationship Id="rId40" Type="http://schemas.openxmlformats.org/officeDocument/2006/relationships/image" Target="../media/image9.jpeg"/><Relationship Id="rId4" Type="http://schemas.openxmlformats.org/officeDocument/2006/relationships/tags" Target="../tags/tag12.xml"/><Relationship Id="rId39" Type="http://schemas.openxmlformats.org/officeDocument/2006/relationships/tags" Target="../tags/tag43.xml"/><Relationship Id="rId38" Type="http://schemas.openxmlformats.org/officeDocument/2006/relationships/image" Target="../media/image8.svg"/><Relationship Id="rId37" Type="http://schemas.openxmlformats.org/officeDocument/2006/relationships/image" Target="../media/image7.png"/><Relationship Id="rId36" Type="http://schemas.openxmlformats.org/officeDocument/2006/relationships/tags" Target="../tags/tag42.xml"/><Relationship Id="rId35" Type="http://schemas.openxmlformats.org/officeDocument/2006/relationships/tags" Target="../tags/tag41.xml"/><Relationship Id="rId34" Type="http://schemas.openxmlformats.org/officeDocument/2006/relationships/tags" Target="../tags/tag40.xml"/><Relationship Id="rId33" Type="http://schemas.openxmlformats.org/officeDocument/2006/relationships/tags" Target="../tags/tag39.xml"/><Relationship Id="rId32" Type="http://schemas.openxmlformats.org/officeDocument/2006/relationships/tags" Target="../tags/tag38.xml"/><Relationship Id="rId31" Type="http://schemas.openxmlformats.org/officeDocument/2006/relationships/tags" Target="../tags/tag37.xml"/><Relationship Id="rId30" Type="http://schemas.openxmlformats.org/officeDocument/2006/relationships/tags" Target="../tags/tag36.xml"/><Relationship Id="rId3" Type="http://schemas.openxmlformats.org/officeDocument/2006/relationships/tags" Target="../tags/tag11.xml"/><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image" Target="../media/image6.svg"/><Relationship Id="rId26" Type="http://schemas.openxmlformats.org/officeDocument/2006/relationships/image" Target="../media/image5.png"/><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slideLayout" Target="../slideLayouts/slideLayout7.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2" Type="http://schemas.openxmlformats.org/officeDocument/2006/relationships/slideLayout" Target="../slideLayouts/slideLayout7.xml"/><Relationship Id="rId11" Type="http://schemas.openxmlformats.org/officeDocument/2006/relationships/tags" Target="../tags/tag59.xml"/><Relationship Id="rId10" Type="http://schemas.openxmlformats.org/officeDocument/2006/relationships/image" Target="../media/image22.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4.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30960" r="26501"/>
          <a:stretch>
            <a:fillRect/>
          </a:stretch>
        </p:blipFill>
        <p:spPr>
          <a:xfrm>
            <a:off x="8136403" y="0"/>
            <a:ext cx="4055597" cy="5880101"/>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20"/>
            <a:ext cx="4743322" cy="40386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sp>
        <p:nvSpPr>
          <p:cNvPr id="6" name="文本框 5"/>
          <p:cNvSpPr txBox="1"/>
          <p:nvPr/>
        </p:nvSpPr>
        <p:spPr>
          <a:xfrm>
            <a:off x="2026284" y="2080786"/>
            <a:ext cx="8139430" cy="1106805"/>
          </a:xfrm>
          <a:prstGeom prst="rect">
            <a:avLst/>
          </a:prstGeom>
          <a:noFill/>
        </p:spPr>
        <p:txBody>
          <a:bodyPr wrap="none" rtlCol="0">
            <a:spAutoFit/>
          </a:bodyPr>
          <a:lstStyle/>
          <a:p>
            <a:pPr algn="ctr"/>
            <a:r>
              <a:rPr lang="en-US" altLang="zh-CN" sz="6600" b="1" dirty="0">
                <a:solidFill>
                  <a:schemeClr val="tx1">
                    <a:lumMod val="85000"/>
                    <a:lumOff val="15000"/>
                  </a:schemeClr>
                </a:solidFill>
                <a:latin typeface="+mj-ea"/>
                <a:ea typeface="+mj-ea"/>
                <a:cs typeface="+mj-ea"/>
              </a:rPr>
              <a:t>STCF Event Display</a:t>
            </a:r>
            <a:endParaRPr lang="zh-CN" altLang="en-US" sz="6600" b="1" dirty="0">
              <a:solidFill>
                <a:schemeClr val="tx1">
                  <a:lumMod val="85000"/>
                  <a:lumOff val="15000"/>
                </a:schemeClr>
              </a:solidFill>
              <a:latin typeface="+mj-ea"/>
              <a:ea typeface="+mj-ea"/>
              <a:cs typeface="+mj-ea"/>
            </a:endParaRPr>
          </a:p>
        </p:txBody>
      </p:sp>
      <p:sp>
        <p:nvSpPr>
          <p:cNvPr id="27" name="Docer Falling Dust PPT demo 6"/>
          <p:cNvSpPr>
            <a:spLocks noEditPoints="1" noChangeArrowheads="1"/>
          </p:cNvSpPr>
          <p:nvPr/>
        </p:nvSpPr>
        <p:spPr bwMode="auto">
          <a:xfrm>
            <a:off x="2670834" y="4525160"/>
            <a:ext cx="264539" cy="187093"/>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1917" tIns="60958" rIns="121917" bIns="60958"/>
          <a:lstStyle/>
          <a:p>
            <a:endParaRPr lang="zh-CN" altLang="en-US"/>
          </a:p>
        </p:txBody>
      </p:sp>
      <p:sp>
        <p:nvSpPr>
          <p:cNvPr id="29" name="Docer Falling Dust PPT demo 4"/>
          <p:cNvSpPr>
            <a:spLocks noEditPoints="1" noChangeArrowheads="1"/>
          </p:cNvSpPr>
          <p:nvPr/>
        </p:nvSpPr>
        <p:spPr bwMode="auto">
          <a:xfrm>
            <a:off x="5450135" y="4497346"/>
            <a:ext cx="167088" cy="209446"/>
          </a:xfrm>
          <a:custGeom>
            <a:avLst/>
            <a:gdLst>
              <a:gd name="T0" fmla="*/ 2147483647 w 87"/>
              <a:gd name="T1" fmla="*/ 2147483647 h 105"/>
              <a:gd name="T2" fmla="*/ 2147483647 w 87"/>
              <a:gd name="T3" fmla="*/ 2147483647 h 105"/>
              <a:gd name="T4" fmla="*/ 2147483647 w 87"/>
              <a:gd name="T5" fmla="*/ 2147483647 h 105"/>
              <a:gd name="T6" fmla="*/ 2147483647 w 87"/>
              <a:gd name="T7" fmla="*/ 2147483647 h 105"/>
              <a:gd name="T8" fmla="*/ 2147483647 w 87"/>
              <a:gd name="T9" fmla="*/ 2147483647 h 105"/>
              <a:gd name="T10" fmla="*/ 2147483647 w 87"/>
              <a:gd name="T11" fmla="*/ 2147483647 h 105"/>
              <a:gd name="T12" fmla="*/ 2147483647 w 87"/>
              <a:gd name="T13" fmla="*/ 2147483647 h 105"/>
              <a:gd name="T14" fmla="*/ 2147483647 w 87"/>
              <a:gd name="T15" fmla="*/ 2147483647 h 105"/>
              <a:gd name="T16" fmla="*/ 2147483647 w 87"/>
              <a:gd name="T17" fmla="*/ 2147483647 h 105"/>
              <a:gd name="T18" fmla="*/ 2147483647 w 87"/>
              <a:gd name="T19" fmla="*/ 2147483647 h 105"/>
              <a:gd name="T20" fmla="*/ 2147483647 w 87"/>
              <a:gd name="T21" fmla="*/ 2147483647 h 105"/>
              <a:gd name="T22" fmla="*/ 2147483647 w 87"/>
              <a:gd name="T23" fmla="*/ 2147483647 h 105"/>
              <a:gd name="T24" fmla="*/ 2147483647 w 87"/>
              <a:gd name="T25" fmla="*/ 2147483647 h 105"/>
              <a:gd name="T26" fmla="*/ 2147483647 w 87"/>
              <a:gd name="T27" fmla="*/ 2147483647 h 105"/>
              <a:gd name="T28" fmla="*/ 2147483647 w 87"/>
              <a:gd name="T29" fmla="*/ 2147483647 h 105"/>
              <a:gd name="T30" fmla="*/ 2147483647 w 87"/>
              <a:gd name="T31" fmla="*/ 2147483647 h 105"/>
              <a:gd name="T32" fmla="*/ 2147483647 w 87"/>
              <a:gd name="T33" fmla="*/ 2147483647 h 105"/>
              <a:gd name="T34" fmla="*/ 2147483647 w 87"/>
              <a:gd name="T35" fmla="*/ 2147483647 h 105"/>
              <a:gd name="T36" fmla="*/ 2147483647 w 87"/>
              <a:gd name="T37" fmla="*/ 2147483647 h 105"/>
              <a:gd name="T38" fmla="*/ 2147483647 w 87"/>
              <a:gd name="T39" fmla="*/ 2147483647 h 105"/>
              <a:gd name="T40" fmla="*/ 2147483647 w 87"/>
              <a:gd name="T41" fmla="*/ 2147483647 h 105"/>
              <a:gd name="T42" fmla="*/ 2147483647 w 87"/>
              <a:gd name="T43" fmla="*/ 2147483647 h 105"/>
              <a:gd name="T44" fmla="*/ 2147483647 w 87"/>
              <a:gd name="T45" fmla="*/ 2147483647 h 105"/>
              <a:gd name="T46" fmla="*/ 2147483647 w 87"/>
              <a:gd name="T47" fmla="*/ 2147483647 h 105"/>
              <a:gd name="T48" fmla="*/ 2147483647 w 87"/>
              <a:gd name="T49" fmla="*/ 2147483647 h 105"/>
              <a:gd name="T50" fmla="*/ 2147483647 w 87"/>
              <a:gd name="T51" fmla="*/ 2147483647 h 105"/>
              <a:gd name="T52" fmla="*/ 2147483647 w 87"/>
              <a:gd name="T53" fmla="*/ 2147483647 h 105"/>
              <a:gd name="T54" fmla="*/ 0 w 87"/>
              <a:gd name="T55" fmla="*/ 2147483647 h 105"/>
              <a:gd name="T56" fmla="*/ 0 w 87"/>
              <a:gd name="T57" fmla="*/ 2147483647 h 105"/>
              <a:gd name="T58" fmla="*/ 2147483647 w 87"/>
              <a:gd name="T59" fmla="*/ 2147483647 h 105"/>
              <a:gd name="T60" fmla="*/ 2147483647 w 87"/>
              <a:gd name="T61" fmla="*/ 2147483647 h 105"/>
              <a:gd name="T62" fmla="*/ 2147483647 w 87"/>
              <a:gd name="T63" fmla="*/ 2147483647 h 105"/>
              <a:gd name="T64" fmla="*/ 2147483647 w 87"/>
              <a:gd name="T65" fmla="*/ 2147483647 h 105"/>
              <a:gd name="T66" fmla="*/ 2147483647 w 87"/>
              <a:gd name="T67" fmla="*/ 2147483647 h 105"/>
              <a:gd name="T68" fmla="*/ 2147483647 w 87"/>
              <a:gd name="T69" fmla="*/ 2147483647 h 105"/>
              <a:gd name="T70" fmla="*/ 2147483647 w 87"/>
              <a:gd name="T71" fmla="*/ 2147483647 h 105"/>
              <a:gd name="T72" fmla="*/ 2147483647 w 87"/>
              <a:gd name="T73" fmla="*/ 0 h 105"/>
              <a:gd name="T74" fmla="*/ 2147483647 w 87"/>
              <a:gd name="T75" fmla="*/ 2147483647 h 105"/>
              <a:gd name="T76" fmla="*/ 2147483647 w 87"/>
              <a:gd name="T77" fmla="*/ 2147483647 h 105"/>
              <a:gd name="T78" fmla="*/ 2147483647 w 87"/>
              <a:gd name="T79" fmla="*/ 2147483647 h 105"/>
              <a:gd name="T80" fmla="*/ 2147483647 w 87"/>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05"/>
              <a:gd name="T125" fmla="*/ 87 w 87"/>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chemeClr val="bg1"/>
          </a:solidFill>
          <a:ln>
            <a:noFill/>
          </a:ln>
        </p:spPr>
        <p:txBody>
          <a:bodyPr lIns="121917" tIns="60958" rIns="121917" bIns="60958"/>
          <a:lstStyle/>
          <a:p>
            <a:endParaRPr lang="zh-CN" altLang="en-US"/>
          </a:p>
        </p:txBody>
      </p:sp>
      <p:sp>
        <p:nvSpPr>
          <p:cNvPr id="30" name="Docer Falling Dust PPT demo 15"/>
          <p:cNvSpPr>
            <a:spLocks noEditPoints="1" noChangeArrowheads="1"/>
          </p:cNvSpPr>
          <p:nvPr/>
        </p:nvSpPr>
        <p:spPr bwMode="auto">
          <a:xfrm>
            <a:off x="3777040" y="4512574"/>
            <a:ext cx="236588" cy="173235"/>
          </a:xfrm>
          <a:custGeom>
            <a:avLst/>
            <a:gdLst>
              <a:gd name="T0" fmla="*/ 2147483647 w 237"/>
              <a:gd name="T1" fmla="*/ 2147483647 h 167"/>
              <a:gd name="T2" fmla="*/ 2147483647 w 237"/>
              <a:gd name="T3" fmla="*/ 2147483647 h 167"/>
              <a:gd name="T4" fmla="*/ 2147483647 w 237"/>
              <a:gd name="T5" fmla="*/ 2147483647 h 167"/>
              <a:gd name="T6" fmla="*/ 2147483647 w 237"/>
              <a:gd name="T7" fmla="*/ 2147483647 h 167"/>
              <a:gd name="T8" fmla="*/ 2147483647 w 237"/>
              <a:gd name="T9" fmla="*/ 2147483647 h 167"/>
              <a:gd name="T10" fmla="*/ 2147483647 w 237"/>
              <a:gd name="T11" fmla="*/ 2147483647 h 167"/>
              <a:gd name="T12" fmla="*/ 2147483647 w 237"/>
              <a:gd name="T13" fmla="*/ 2147483647 h 167"/>
              <a:gd name="T14" fmla="*/ 2147483647 w 237"/>
              <a:gd name="T15" fmla="*/ 2147483647 h 167"/>
              <a:gd name="T16" fmla="*/ 2147483647 w 237"/>
              <a:gd name="T17" fmla="*/ 2147483647 h 167"/>
              <a:gd name="T18" fmla="*/ 2147483647 w 237"/>
              <a:gd name="T19" fmla="*/ 2147483647 h 167"/>
              <a:gd name="T20" fmla="*/ 2147483647 w 237"/>
              <a:gd name="T21" fmla="*/ 2147483647 h 167"/>
              <a:gd name="T22" fmla="*/ 2147483647 w 237"/>
              <a:gd name="T23" fmla="*/ 2147483647 h 167"/>
              <a:gd name="T24" fmla="*/ 2147483647 w 237"/>
              <a:gd name="T25" fmla="*/ 2147483647 h 167"/>
              <a:gd name="T26" fmla="*/ 2147483647 w 237"/>
              <a:gd name="T27" fmla="*/ 2147483647 h 167"/>
              <a:gd name="T28" fmla="*/ 2147483647 w 237"/>
              <a:gd name="T29" fmla="*/ 2147483647 h 167"/>
              <a:gd name="T30" fmla="*/ 2147483647 w 237"/>
              <a:gd name="T31" fmla="*/ 2147483647 h 167"/>
              <a:gd name="T32" fmla="*/ 2147483647 w 237"/>
              <a:gd name="T33" fmla="*/ 2147483647 h 167"/>
              <a:gd name="T34" fmla="*/ 2147483647 w 237"/>
              <a:gd name="T35" fmla="*/ 2147483647 h 167"/>
              <a:gd name="T36" fmla="*/ 0 w 237"/>
              <a:gd name="T37" fmla="*/ 2147483647 h 167"/>
              <a:gd name="T38" fmla="*/ 2147483647 w 237"/>
              <a:gd name="T39" fmla="*/ 2147483647 h 167"/>
              <a:gd name="T40" fmla="*/ 2147483647 w 237"/>
              <a:gd name="T41" fmla="*/ 2147483647 h 167"/>
              <a:gd name="T42" fmla="*/ 2147483647 w 237"/>
              <a:gd name="T43" fmla="*/ 2147483647 h 167"/>
              <a:gd name="T44" fmla="*/ 2147483647 w 237"/>
              <a:gd name="T45" fmla="*/ 2147483647 h 167"/>
              <a:gd name="T46" fmla="*/ 2147483647 w 237"/>
              <a:gd name="T47" fmla="*/ 2147483647 h 167"/>
              <a:gd name="T48" fmla="*/ 2147483647 w 237"/>
              <a:gd name="T49" fmla="*/ 2147483647 h 167"/>
              <a:gd name="T50" fmla="*/ 2147483647 w 237"/>
              <a:gd name="T51" fmla="*/ 2147483647 h 167"/>
              <a:gd name="T52" fmla="*/ 2147483647 w 237"/>
              <a:gd name="T53" fmla="*/ 0 h 167"/>
              <a:gd name="T54" fmla="*/ 2147483647 w 237"/>
              <a:gd name="T55" fmla="*/ 2147483647 h 167"/>
              <a:gd name="T56" fmla="*/ 2147483647 w 237"/>
              <a:gd name="T57" fmla="*/ 2147483647 h 167"/>
              <a:gd name="T58" fmla="*/ 2147483647 w 237"/>
              <a:gd name="T59" fmla="*/ 2147483647 h 167"/>
              <a:gd name="T60" fmla="*/ 2147483647 w 237"/>
              <a:gd name="T61" fmla="*/ 2147483647 h 167"/>
              <a:gd name="T62" fmla="*/ 2147483647 w 237"/>
              <a:gd name="T63" fmla="*/ 2147483647 h 167"/>
              <a:gd name="T64" fmla="*/ 2147483647 w 237"/>
              <a:gd name="T65" fmla="*/ 2147483647 h 167"/>
              <a:gd name="T66" fmla="*/ 2147483647 w 237"/>
              <a:gd name="T67" fmla="*/ 2147483647 h 167"/>
              <a:gd name="T68" fmla="*/ 2147483647 w 237"/>
              <a:gd name="T69" fmla="*/ 0 h 167"/>
              <a:gd name="T70" fmla="*/ 2147483647 w 237"/>
              <a:gd name="T71" fmla="*/ 0 h 167"/>
              <a:gd name="T72" fmla="*/ 2147483647 w 237"/>
              <a:gd name="T73" fmla="*/ 2147483647 h 167"/>
              <a:gd name="T74" fmla="*/ 2147483647 w 237"/>
              <a:gd name="T75" fmla="*/ 2147483647 h 167"/>
              <a:gd name="T76" fmla="*/ 2147483647 w 237"/>
              <a:gd name="T77" fmla="*/ 2147483647 h 167"/>
              <a:gd name="T78" fmla="*/ 2147483647 w 237"/>
              <a:gd name="T79" fmla="*/ 2147483647 h 167"/>
              <a:gd name="T80" fmla="*/ 2147483647 w 237"/>
              <a:gd name="T81" fmla="*/ 2147483647 h 167"/>
              <a:gd name="T82" fmla="*/ 2147483647 w 237"/>
              <a:gd name="T83" fmla="*/ 2147483647 h 167"/>
              <a:gd name="T84" fmla="*/ 2147483647 w 237"/>
              <a:gd name="T85" fmla="*/ 2147483647 h 167"/>
              <a:gd name="T86" fmla="*/ 2147483647 w 237"/>
              <a:gd name="T87" fmla="*/ 2147483647 h 167"/>
              <a:gd name="T88" fmla="*/ 2147483647 w 237"/>
              <a:gd name="T89" fmla="*/ 2147483647 h 167"/>
              <a:gd name="T90" fmla="*/ 2147483647 w 237"/>
              <a:gd name="T91" fmla="*/ 2147483647 h 167"/>
              <a:gd name="T92" fmla="*/ 2147483647 w 237"/>
              <a:gd name="T93" fmla="*/ 2147483647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
              <a:gd name="T142" fmla="*/ 0 h 167"/>
              <a:gd name="T143" fmla="*/ 237 w 237"/>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 h="167">
                <a:moveTo>
                  <a:pt x="19" y="120"/>
                </a:moveTo>
                <a:lnTo>
                  <a:pt x="100" y="120"/>
                </a:lnTo>
                <a:lnTo>
                  <a:pt x="114" y="167"/>
                </a:lnTo>
                <a:lnTo>
                  <a:pt x="5" y="167"/>
                </a:lnTo>
                <a:lnTo>
                  <a:pt x="19" y="120"/>
                </a:lnTo>
                <a:close/>
                <a:moveTo>
                  <a:pt x="223" y="78"/>
                </a:moveTo>
                <a:lnTo>
                  <a:pt x="223" y="92"/>
                </a:lnTo>
                <a:lnTo>
                  <a:pt x="234" y="101"/>
                </a:lnTo>
                <a:lnTo>
                  <a:pt x="220" y="101"/>
                </a:lnTo>
                <a:lnTo>
                  <a:pt x="213" y="113"/>
                </a:lnTo>
                <a:lnTo>
                  <a:pt x="213" y="99"/>
                </a:lnTo>
                <a:lnTo>
                  <a:pt x="199" y="90"/>
                </a:lnTo>
                <a:lnTo>
                  <a:pt x="213" y="92"/>
                </a:lnTo>
                <a:lnTo>
                  <a:pt x="223" y="78"/>
                </a:lnTo>
                <a:close/>
                <a:moveTo>
                  <a:pt x="22" y="90"/>
                </a:moveTo>
                <a:lnTo>
                  <a:pt x="15" y="101"/>
                </a:lnTo>
                <a:lnTo>
                  <a:pt x="0" y="101"/>
                </a:lnTo>
                <a:lnTo>
                  <a:pt x="12" y="108"/>
                </a:lnTo>
                <a:lnTo>
                  <a:pt x="12" y="123"/>
                </a:lnTo>
                <a:lnTo>
                  <a:pt x="19" y="111"/>
                </a:lnTo>
                <a:lnTo>
                  <a:pt x="36" y="111"/>
                </a:lnTo>
                <a:lnTo>
                  <a:pt x="22" y="104"/>
                </a:lnTo>
                <a:lnTo>
                  <a:pt x="22" y="90"/>
                </a:lnTo>
                <a:close/>
                <a:moveTo>
                  <a:pt x="88" y="0"/>
                </a:moveTo>
                <a:lnTo>
                  <a:pt x="86" y="28"/>
                </a:lnTo>
                <a:lnTo>
                  <a:pt x="112" y="45"/>
                </a:lnTo>
                <a:lnTo>
                  <a:pt x="83" y="42"/>
                </a:lnTo>
                <a:lnTo>
                  <a:pt x="67" y="68"/>
                </a:lnTo>
                <a:lnTo>
                  <a:pt x="69" y="40"/>
                </a:lnTo>
                <a:lnTo>
                  <a:pt x="43" y="23"/>
                </a:lnTo>
                <a:lnTo>
                  <a:pt x="71" y="23"/>
                </a:lnTo>
                <a:lnTo>
                  <a:pt x="88" y="0"/>
                </a:lnTo>
                <a:close/>
                <a:moveTo>
                  <a:pt x="142" y="120"/>
                </a:moveTo>
                <a:lnTo>
                  <a:pt x="223" y="120"/>
                </a:lnTo>
                <a:lnTo>
                  <a:pt x="237" y="167"/>
                </a:lnTo>
                <a:lnTo>
                  <a:pt x="128" y="167"/>
                </a:lnTo>
                <a:lnTo>
                  <a:pt x="142" y="120"/>
                </a:lnTo>
                <a:close/>
                <a:moveTo>
                  <a:pt x="78" y="59"/>
                </a:moveTo>
                <a:lnTo>
                  <a:pt x="64" y="106"/>
                </a:lnTo>
                <a:lnTo>
                  <a:pt x="173" y="106"/>
                </a:lnTo>
                <a:lnTo>
                  <a:pt x="159" y="59"/>
                </a:lnTo>
                <a:lnTo>
                  <a:pt x="78" y="59"/>
                </a:lnTo>
                <a:close/>
              </a:path>
            </a:pathLst>
          </a:custGeom>
          <a:solidFill>
            <a:schemeClr val="bg1"/>
          </a:solidFill>
          <a:ln>
            <a:noFill/>
          </a:ln>
        </p:spPr>
        <p:txBody>
          <a:bodyPr lIns="121917" tIns="60958" rIns="121917" bIns="60958"/>
          <a:lstStyle/>
          <a:p>
            <a:endParaRPr lang="zh-CN" altLang="en-US"/>
          </a:p>
        </p:txBody>
      </p:sp>
      <p:sp>
        <p:nvSpPr>
          <p:cNvPr id="32" name="Docer Falling Dust PPT demo 8"/>
          <p:cNvSpPr>
            <a:spLocks noEditPoints="1" noChangeArrowheads="1"/>
          </p:cNvSpPr>
          <p:nvPr/>
        </p:nvSpPr>
        <p:spPr bwMode="auto">
          <a:xfrm>
            <a:off x="4906858" y="4532025"/>
            <a:ext cx="161411" cy="165530"/>
          </a:xfrm>
          <a:custGeom>
            <a:avLst/>
            <a:gdLst>
              <a:gd name="T0" fmla="*/ 2147483647 w 199"/>
              <a:gd name="T1" fmla="*/ 0 h 196"/>
              <a:gd name="T2" fmla="*/ 2147483647 w 199"/>
              <a:gd name="T3" fmla="*/ 2147483647 h 196"/>
              <a:gd name="T4" fmla="*/ 2147483647 w 199"/>
              <a:gd name="T5" fmla="*/ 2147483647 h 196"/>
              <a:gd name="T6" fmla="*/ 2147483647 w 199"/>
              <a:gd name="T7" fmla="*/ 2147483647 h 196"/>
              <a:gd name="T8" fmla="*/ 2147483647 w 199"/>
              <a:gd name="T9" fmla="*/ 2147483647 h 196"/>
              <a:gd name="T10" fmla="*/ 2147483647 w 199"/>
              <a:gd name="T11" fmla="*/ 2147483647 h 196"/>
              <a:gd name="T12" fmla="*/ 2147483647 w 199"/>
              <a:gd name="T13" fmla="*/ 2147483647 h 196"/>
              <a:gd name="T14" fmla="*/ 0 w 199"/>
              <a:gd name="T15" fmla="*/ 2147483647 h 196"/>
              <a:gd name="T16" fmla="*/ 2147483647 w 199"/>
              <a:gd name="T17" fmla="*/ 2147483647 h 196"/>
              <a:gd name="T18" fmla="*/ 0 w 199"/>
              <a:gd name="T19" fmla="*/ 2147483647 h 196"/>
              <a:gd name="T20" fmla="*/ 0 w 199"/>
              <a:gd name="T21" fmla="*/ 0 h 196"/>
              <a:gd name="T22" fmla="*/ 2147483647 w 199"/>
              <a:gd name="T23" fmla="*/ 2147483647 h 196"/>
              <a:gd name="T24" fmla="*/ 2147483647 w 199"/>
              <a:gd name="T25" fmla="*/ 2147483647 h 196"/>
              <a:gd name="T26" fmla="*/ 2147483647 w 199"/>
              <a:gd name="T27" fmla="*/ 2147483647 h 196"/>
              <a:gd name="T28" fmla="*/ 2147483647 w 199"/>
              <a:gd name="T29" fmla="*/ 2147483647 h 196"/>
              <a:gd name="T30" fmla="*/ 2147483647 w 199"/>
              <a:gd name="T31" fmla="*/ 2147483647 h 196"/>
              <a:gd name="T32" fmla="*/ 2147483647 w 199"/>
              <a:gd name="T33" fmla="*/ 2147483647 h 196"/>
              <a:gd name="T34" fmla="*/ 2147483647 w 199"/>
              <a:gd name="T35" fmla="*/ 2147483647 h 196"/>
              <a:gd name="T36" fmla="*/ 2147483647 w 199"/>
              <a:gd name="T37" fmla="*/ 2147483647 h 196"/>
              <a:gd name="T38" fmla="*/ 2147483647 w 199"/>
              <a:gd name="T39" fmla="*/ 2147483647 h 196"/>
              <a:gd name="T40" fmla="*/ 2147483647 w 199"/>
              <a:gd name="T41" fmla="*/ 2147483647 h 196"/>
              <a:gd name="T42" fmla="*/ 2147483647 w 199"/>
              <a:gd name="T43" fmla="*/ 2147483647 h 196"/>
              <a:gd name="T44" fmla="*/ 2147483647 w 199"/>
              <a:gd name="T45" fmla="*/ 2147483647 h 196"/>
              <a:gd name="T46" fmla="*/ 2147483647 w 199"/>
              <a:gd name="T47" fmla="*/ 2147483647 h 196"/>
              <a:gd name="T48" fmla="*/ 2147483647 w 199"/>
              <a:gd name="T49" fmla="*/ 2147483647 h 196"/>
              <a:gd name="T50" fmla="*/ 2147483647 w 199"/>
              <a:gd name="T51" fmla="*/ 2147483647 h 196"/>
              <a:gd name="T52" fmla="*/ 2147483647 w 199"/>
              <a:gd name="T53" fmla="*/ 2147483647 h 196"/>
              <a:gd name="T54" fmla="*/ 2147483647 w 199"/>
              <a:gd name="T55" fmla="*/ 2147483647 h 196"/>
              <a:gd name="T56" fmla="*/ 2147483647 w 199"/>
              <a:gd name="T57" fmla="*/ 2147483647 h 196"/>
              <a:gd name="T58" fmla="*/ 2147483647 w 199"/>
              <a:gd name="T59" fmla="*/ 2147483647 h 196"/>
              <a:gd name="T60" fmla="*/ 2147483647 w 199"/>
              <a:gd name="T61" fmla="*/ 2147483647 h 196"/>
              <a:gd name="T62" fmla="*/ 2147483647 w 199"/>
              <a:gd name="T63" fmla="*/ 2147483647 h 196"/>
              <a:gd name="T64" fmla="*/ 2147483647 w 199"/>
              <a:gd name="T65" fmla="*/ 2147483647 h 196"/>
              <a:gd name="T66" fmla="*/ 2147483647 w 199"/>
              <a:gd name="T67" fmla="*/ 2147483647 h 196"/>
              <a:gd name="T68" fmla="*/ 2147483647 w 199"/>
              <a:gd name="T69" fmla="*/ 2147483647 h 196"/>
              <a:gd name="T70" fmla="*/ 2147483647 w 199"/>
              <a:gd name="T71" fmla="*/ 2147483647 h 196"/>
              <a:gd name="T72" fmla="*/ 2147483647 w 199"/>
              <a:gd name="T73" fmla="*/ 2147483647 h 196"/>
              <a:gd name="T74" fmla="*/ 2147483647 w 199"/>
              <a:gd name="T75" fmla="*/ 2147483647 h 196"/>
              <a:gd name="T76" fmla="*/ 2147483647 w 199"/>
              <a:gd name="T77" fmla="*/ 2147483647 h 196"/>
              <a:gd name="T78" fmla="*/ 2147483647 w 199"/>
              <a:gd name="T79" fmla="*/ 2147483647 h 196"/>
              <a:gd name="T80" fmla="*/ 2147483647 w 199"/>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6"/>
              <a:gd name="T125" fmla="*/ 199 w 199"/>
              <a:gd name="T126" fmla="*/ 196 h 1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close/>
                <a:moveTo>
                  <a:pt x="132" y="68"/>
                </a:moveTo>
                <a:lnTo>
                  <a:pt x="132" y="99"/>
                </a:lnTo>
                <a:lnTo>
                  <a:pt x="142" y="99"/>
                </a:lnTo>
                <a:lnTo>
                  <a:pt x="142" y="68"/>
                </a:lnTo>
                <a:lnTo>
                  <a:pt x="132" y="68"/>
                </a:lnTo>
                <a:close/>
                <a:moveTo>
                  <a:pt x="118" y="78"/>
                </a:moveTo>
                <a:lnTo>
                  <a:pt x="118" y="99"/>
                </a:lnTo>
                <a:lnTo>
                  <a:pt x="128" y="99"/>
                </a:lnTo>
                <a:lnTo>
                  <a:pt x="128" y="78"/>
                </a:lnTo>
                <a:lnTo>
                  <a:pt x="118" y="78"/>
                </a:lnTo>
                <a:close/>
                <a:moveTo>
                  <a:pt x="102" y="89"/>
                </a:moveTo>
                <a:lnTo>
                  <a:pt x="102" y="99"/>
                </a:lnTo>
                <a:lnTo>
                  <a:pt x="111" y="99"/>
                </a:lnTo>
                <a:lnTo>
                  <a:pt x="111" y="89"/>
                </a:lnTo>
                <a:lnTo>
                  <a:pt x="102" y="89"/>
                </a:lnTo>
                <a:close/>
                <a:moveTo>
                  <a:pt x="88" y="80"/>
                </a:moveTo>
                <a:lnTo>
                  <a:pt x="88" y="99"/>
                </a:lnTo>
                <a:lnTo>
                  <a:pt x="97" y="99"/>
                </a:lnTo>
                <a:lnTo>
                  <a:pt x="97" y="80"/>
                </a:lnTo>
                <a:lnTo>
                  <a:pt x="88" y="80"/>
                </a:lnTo>
                <a:close/>
                <a:moveTo>
                  <a:pt x="73" y="80"/>
                </a:moveTo>
                <a:lnTo>
                  <a:pt x="73" y="99"/>
                </a:lnTo>
                <a:lnTo>
                  <a:pt x="83" y="99"/>
                </a:lnTo>
                <a:lnTo>
                  <a:pt x="83" y="80"/>
                </a:lnTo>
                <a:lnTo>
                  <a:pt x="73" y="80"/>
                </a:lnTo>
                <a:close/>
                <a:moveTo>
                  <a:pt x="57" y="85"/>
                </a:moveTo>
                <a:lnTo>
                  <a:pt x="57" y="99"/>
                </a:lnTo>
                <a:lnTo>
                  <a:pt x="66" y="99"/>
                </a:lnTo>
                <a:lnTo>
                  <a:pt x="66" y="85"/>
                </a:lnTo>
                <a:lnTo>
                  <a:pt x="57" y="85"/>
                </a:lnTo>
                <a:close/>
                <a:moveTo>
                  <a:pt x="170" y="21"/>
                </a:moveTo>
                <a:lnTo>
                  <a:pt x="28" y="21"/>
                </a:lnTo>
                <a:lnTo>
                  <a:pt x="28" y="118"/>
                </a:lnTo>
                <a:lnTo>
                  <a:pt x="170" y="118"/>
                </a:lnTo>
                <a:lnTo>
                  <a:pt x="170" y="21"/>
                </a:lnTo>
                <a:close/>
              </a:path>
            </a:pathLst>
          </a:custGeom>
          <a:solidFill>
            <a:schemeClr val="bg1"/>
          </a:solidFill>
          <a:ln>
            <a:noFill/>
          </a:ln>
        </p:spPr>
        <p:txBody>
          <a:bodyPr lIns="121917" tIns="60958" rIns="121917" bIns="60958"/>
          <a:lstStyle/>
          <a:p>
            <a:endParaRPr lang="zh-CN" altLang="en-US"/>
          </a:p>
        </p:txBody>
      </p:sp>
      <p:sp>
        <p:nvSpPr>
          <p:cNvPr id="11" name="Docer Falling Dust PPT demo 15"/>
          <p:cNvSpPr>
            <a:spLocks noEditPoints="1" noChangeArrowheads="1"/>
          </p:cNvSpPr>
          <p:nvPr/>
        </p:nvSpPr>
        <p:spPr bwMode="auto">
          <a:xfrm>
            <a:off x="2670626" y="5236122"/>
            <a:ext cx="236588" cy="173235"/>
          </a:xfrm>
          <a:custGeom>
            <a:avLst/>
            <a:gdLst>
              <a:gd name="T0" fmla="*/ 2147483647 w 237"/>
              <a:gd name="T1" fmla="*/ 2147483647 h 167"/>
              <a:gd name="T2" fmla="*/ 2147483647 w 237"/>
              <a:gd name="T3" fmla="*/ 2147483647 h 167"/>
              <a:gd name="T4" fmla="*/ 2147483647 w 237"/>
              <a:gd name="T5" fmla="*/ 2147483647 h 167"/>
              <a:gd name="T6" fmla="*/ 2147483647 w 237"/>
              <a:gd name="T7" fmla="*/ 2147483647 h 167"/>
              <a:gd name="T8" fmla="*/ 2147483647 w 237"/>
              <a:gd name="T9" fmla="*/ 2147483647 h 167"/>
              <a:gd name="T10" fmla="*/ 2147483647 w 237"/>
              <a:gd name="T11" fmla="*/ 2147483647 h 167"/>
              <a:gd name="T12" fmla="*/ 2147483647 w 237"/>
              <a:gd name="T13" fmla="*/ 2147483647 h 167"/>
              <a:gd name="T14" fmla="*/ 2147483647 w 237"/>
              <a:gd name="T15" fmla="*/ 2147483647 h 167"/>
              <a:gd name="T16" fmla="*/ 2147483647 w 237"/>
              <a:gd name="T17" fmla="*/ 2147483647 h 167"/>
              <a:gd name="T18" fmla="*/ 2147483647 w 237"/>
              <a:gd name="T19" fmla="*/ 2147483647 h 167"/>
              <a:gd name="T20" fmla="*/ 2147483647 w 237"/>
              <a:gd name="T21" fmla="*/ 2147483647 h 167"/>
              <a:gd name="T22" fmla="*/ 2147483647 w 237"/>
              <a:gd name="T23" fmla="*/ 2147483647 h 167"/>
              <a:gd name="T24" fmla="*/ 2147483647 w 237"/>
              <a:gd name="T25" fmla="*/ 2147483647 h 167"/>
              <a:gd name="T26" fmla="*/ 2147483647 w 237"/>
              <a:gd name="T27" fmla="*/ 2147483647 h 167"/>
              <a:gd name="T28" fmla="*/ 2147483647 w 237"/>
              <a:gd name="T29" fmla="*/ 2147483647 h 167"/>
              <a:gd name="T30" fmla="*/ 2147483647 w 237"/>
              <a:gd name="T31" fmla="*/ 2147483647 h 167"/>
              <a:gd name="T32" fmla="*/ 2147483647 w 237"/>
              <a:gd name="T33" fmla="*/ 2147483647 h 167"/>
              <a:gd name="T34" fmla="*/ 2147483647 w 237"/>
              <a:gd name="T35" fmla="*/ 2147483647 h 167"/>
              <a:gd name="T36" fmla="*/ 0 w 237"/>
              <a:gd name="T37" fmla="*/ 2147483647 h 167"/>
              <a:gd name="T38" fmla="*/ 2147483647 w 237"/>
              <a:gd name="T39" fmla="*/ 2147483647 h 167"/>
              <a:gd name="T40" fmla="*/ 2147483647 w 237"/>
              <a:gd name="T41" fmla="*/ 2147483647 h 167"/>
              <a:gd name="T42" fmla="*/ 2147483647 w 237"/>
              <a:gd name="T43" fmla="*/ 2147483647 h 167"/>
              <a:gd name="T44" fmla="*/ 2147483647 w 237"/>
              <a:gd name="T45" fmla="*/ 2147483647 h 167"/>
              <a:gd name="T46" fmla="*/ 2147483647 w 237"/>
              <a:gd name="T47" fmla="*/ 2147483647 h 167"/>
              <a:gd name="T48" fmla="*/ 2147483647 w 237"/>
              <a:gd name="T49" fmla="*/ 2147483647 h 167"/>
              <a:gd name="T50" fmla="*/ 2147483647 w 237"/>
              <a:gd name="T51" fmla="*/ 2147483647 h 167"/>
              <a:gd name="T52" fmla="*/ 2147483647 w 237"/>
              <a:gd name="T53" fmla="*/ 0 h 167"/>
              <a:gd name="T54" fmla="*/ 2147483647 w 237"/>
              <a:gd name="T55" fmla="*/ 2147483647 h 167"/>
              <a:gd name="T56" fmla="*/ 2147483647 w 237"/>
              <a:gd name="T57" fmla="*/ 2147483647 h 167"/>
              <a:gd name="T58" fmla="*/ 2147483647 w 237"/>
              <a:gd name="T59" fmla="*/ 2147483647 h 167"/>
              <a:gd name="T60" fmla="*/ 2147483647 w 237"/>
              <a:gd name="T61" fmla="*/ 2147483647 h 167"/>
              <a:gd name="T62" fmla="*/ 2147483647 w 237"/>
              <a:gd name="T63" fmla="*/ 2147483647 h 167"/>
              <a:gd name="T64" fmla="*/ 2147483647 w 237"/>
              <a:gd name="T65" fmla="*/ 2147483647 h 167"/>
              <a:gd name="T66" fmla="*/ 2147483647 w 237"/>
              <a:gd name="T67" fmla="*/ 2147483647 h 167"/>
              <a:gd name="T68" fmla="*/ 2147483647 w 237"/>
              <a:gd name="T69" fmla="*/ 0 h 167"/>
              <a:gd name="T70" fmla="*/ 2147483647 w 237"/>
              <a:gd name="T71" fmla="*/ 0 h 167"/>
              <a:gd name="T72" fmla="*/ 2147483647 w 237"/>
              <a:gd name="T73" fmla="*/ 2147483647 h 167"/>
              <a:gd name="T74" fmla="*/ 2147483647 w 237"/>
              <a:gd name="T75" fmla="*/ 2147483647 h 167"/>
              <a:gd name="T76" fmla="*/ 2147483647 w 237"/>
              <a:gd name="T77" fmla="*/ 2147483647 h 167"/>
              <a:gd name="T78" fmla="*/ 2147483647 w 237"/>
              <a:gd name="T79" fmla="*/ 2147483647 h 167"/>
              <a:gd name="T80" fmla="*/ 2147483647 w 237"/>
              <a:gd name="T81" fmla="*/ 2147483647 h 167"/>
              <a:gd name="T82" fmla="*/ 2147483647 w 237"/>
              <a:gd name="T83" fmla="*/ 2147483647 h 167"/>
              <a:gd name="T84" fmla="*/ 2147483647 w 237"/>
              <a:gd name="T85" fmla="*/ 2147483647 h 167"/>
              <a:gd name="T86" fmla="*/ 2147483647 w 237"/>
              <a:gd name="T87" fmla="*/ 2147483647 h 167"/>
              <a:gd name="T88" fmla="*/ 2147483647 w 237"/>
              <a:gd name="T89" fmla="*/ 2147483647 h 167"/>
              <a:gd name="T90" fmla="*/ 2147483647 w 237"/>
              <a:gd name="T91" fmla="*/ 2147483647 h 167"/>
              <a:gd name="T92" fmla="*/ 2147483647 w 237"/>
              <a:gd name="T93" fmla="*/ 2147483647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7"/>
              <a:gd name="T142" fmla="*/ 0 h 167"/>
              <a:gd name="T143" fmla="*/ 237 w 237"/>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7" h="167">
                <a:moveTo>
                  <a:pt x="19" y="120"/>
                </a:moveTo>
                <a:lnTo>
                  <a:pt x="100" y="120"/>
                </a:lnTo>
                <a:lnTo>
                  <a:pt x="114" y="167"/>
                </a:lnTo>
                <a:lnTo>
                  <a:pt x="5" y="167"/>
                </a:lnTo>
                <a:lnTo>
                  <a:pt x="19" y="120"/>
                </a:lnTo>
                <a:close/>
                <a:moveTo>
                  <a:pt x="223" y="78"/>
                </a:moveTo>
                <a:lnTo>
                  <a:pt x="223" y="92"/>
                </a:lnTo>
                <a:lnTo>
                  <a:pt x="234" y="101"/>
                </a:lnTo>
                <a:lnTo>
                  <a:pt x="220" y="101"/>
                </a:lnTo>
                <a:lnTo>
                  <a:pt x="213" y="113"/>
                </a:lnTo>
                <a:lnTo>
                  <a:pt x="213" y="99"/>
                </a:lnTo>
                <a:lnTo>
                  <a:pt x="199" y="90"/>
                </a:lnTo>
                <a:lnTo>
                  <a:pt x="213" y="92"/>
                </a:lnTo>
                <a:lnTo>
                  <a:pt x="223" y="78"/>
                </a:lnTo>
                <a:close/>
                <a:moveTo>
                  <a:pt x="22" y="90"/>
                </a:moveTo>
                <a:lnTo>
                  <a:pt x="15" y="101"/>
                </a:lnTo>
                <a:lnTo>
                  <a:pt x="0" y="101"/>
                </a:lnTo>
                <a:lnTo>
                  <a:pt x="12" y="108"/>
                </a:lnTo>
                <a:lnTo>
                  <a:pt x="12" y="123"/>
                </a:lnTo>
                <a:lnTo>
                  <a:pt x="19" y="111"/>
                </a:lnTo>
                <a:lnTo>
                  <a:pt x="36" y="111"/>
                </a:lnTo>
                <a:lnTo>
                  <a:pt x="22" y="104"/>
                </a:lnTo>
                <a:lnTo>
                  <a:pt x="22" y="90"/>
                </a:lnTo>
                <a:close/>
                <a:moveTo>
                  <a:pt x="88" y="0"/>
                </a:moveTo>
                <a:lnTo>
                  <a:pt x="86" y="28"/>
                </a:lnTo>
                <a:lnTo>
                  <a:pt x="112" y="45"/>
                </a:lnTo>
                <a:lnTo>
                  <a:pt x="83" y="42"/>
                </a:lnTo>
                <a:lnTo>
                  <a:pt x="67" y="68"/>
                </a:lnTo>
                <a:lnTo>
                  <a:pt x="69" y="40"/>
                </a:lnTo>
                <a:lnTo>
                  <a:pt x="43" y="23"/>
                </a:lnTo>
                <a:lnTo>
                  <a:pt x="71" y="23"/>
                </a:lnTo>
                <a:lnTo>
                  <a:pt x="88" y="0"/>
                </a:lnTo>
                <a:close/>
                <a:moveTo>
                  <a:pt x="142" y="120"/>
                </a:moveTo>
                <a:lnTo>
                  <a:pt x="223" y="120"/>
                </a:lnTo>
                <a:lnTo>
                  <a:pt x="237" y="167"/>
                </a:lnTo>
                <a:lnTo>
                  <a:pt x="128" y="167"/>
                </a:lnTo>
                <a:lnTo>
                  <a:pt x="142" y="120"/>
                </a:lnTo>
                <a:close/>
                <a:moveTo>
                  <a:pt x="78" y="59"/>
                </a:moveTo>
                <a:lnTo>
                  <a:pt x="64" y="106"/>
                </a:lnTo>
                <a:lnTo>
                  <a:pt x="173" y="106"/>
                </a:lnTo>
                <a:lnTo>
                  <a:pt x="159" y="59"/>
                </a:lnTo>
                <a:lnTo>
                  <a:pt x="78" y="59"/>
                </a:lnTo>
                <a:close/>
              </a:path>
            </a:pathLst>
          </a:custGeom>
          <a:solidFill>
            <a:schemeClr val="bg1"/>
          </a:solidFill>
          <a:ln>
            <a:noFill/>
          </a:ln>
        </p:spPr>
        <p:txBody>
          <a:bodyPr lIns="121917" tIns="60958" rIns="121917" bIns="6095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Docer Falling Dust PPT demo 8"/>
          <p:cNvSpPr>
            <a:spLocks noEditPoints="1" noChangeArrowheads="1"/>
          </p:cNvSpPr>
          <p:nvPr/>
        </p:nvSpPr>
        <p:spPr bwMode="auto">
          <a:xfrm>
            <a:off x="2708214" y="5940103"/>
            <a:ext cx="161411" cy="165530"/>
          </a:xfrm>
          <a:custGeom>
            <a:avLst/>
            <a:gdLst>
              <a:gd name="T0" fmla="*/ 2147483647 w 199"/>
              <a:gd name="T1" fmla="*/ 0 h 196"/>
              <a:gd name="T2" fmla="*/ 2147483647 w 199"/>
              <a:gd name="T3" fmla="*/ 2147483647 h 196"/>
              <a:gd name="T4" fmla="*/ 2147483647 w 199"/>
              <a:gd name="T5" fmla="*/ 2147483647 h 196"/>
              <a:gd name="T6" fmla="*/ 2147483647 w 199"/>
              <a:gd name="T7" fmla="*/ 2147483647 h 196"/>
              <a:gd name="T8" fmla="*/ 2147483647 w 199"/>
              <a:gd name="T9" fmla="*/ 2147483647 h 196"/>
              <a:gd name="T10" fmla="*/ 2147483647 w 199"/>
              <a:gd name="T11" fmla="*/ 2147483647 h 196"/>
              <a:gd name="T12" fmla="*/ 2147483647 w 199"/>
              <a:gd name="T13" fmla="*/ 2147483647 h 196"/>
              <a:gd name="T14" fmla="*/ 0 w 199"/>
              <a:gd name="T15" fmla="*/ 2147483647 h 196"/>
              <a:gd name="T16" fmla="*/ 2147483647 w 199"/>
              <a:gd name="T17" fmla="*/ 2147483647 h 196"/>
              <a:gd name="T18" fmla="*/ 0 w 199"/>
              <a:gd name="T19" fmla="*/ 2147483647 h 196"/>
              <a:gd name="T20" fmla="*/ 0 w 199"/>
              <a:gd name="T21" fmla="*/ 0 h 196"/>
              <a:gd name="T22" fmla="*/ 2147483647 w 199"/>
              <a:gd name="T23" fmla="*/ 2147483647 h 196"/>
              <a:gd name="T24" fmla="*/ 2147483647 w 199"/>
              <a:gd name="T25" fmla="*/ 2147483647 h 196"/>
              <a:gd name="T26" fmla="*/ 2147483647 w 199"/>
              <a:gd name="T27" fmla="*/ 2147483647 h 196"/>
              <a:gd name="T28" fmla="*/ 2147483647 w 199"/>
              <a:gd name="T29" fmla="*/ 2147483647 h 196"/>
              <a:gd name="T30" fmla="*/ 2147483647 w 199"/>
              <a:gd name="T31" fmla="*/ 2147483647 h 196"/>
              <a:gd name="T32" fmla="*/ 2147483647 w 199"/>
              <a:gd name="T33" fmla="*/ 2147483647 h 196"/>
              <a:gd name="T34" fmla="*/ 2147483647 w 199"/>
              <a:gd name="T35" fmla="*/ 2147483647 h 196"/>
              <a:gd name="T36" fmla="*/ 2147483647 w 199"/>
              <a:gd name="T37" fmla="*/ 2147483647 h 196"/>
              <a:gd name="T38" fmla="*/ 2147483647 w 199"/>
              <a:gd name="T39" fmla="*/ 2147483647 h 196"/>
              <a:gd name="T40" fmla="*/ 2147483647 w 199"/>
              <a:gd name="T41" fmla="*/ 2147483647 h 196"/>
              <a:gd name="T42" fmla="*/ 2147483647 w 199"/>
              <a:gd name="T43" fmla="*/ 2147483647 h 196"/>
              <a:gd name="T44" fmla="*/ 2147483647 w 199"/>
              <a:gd name="T45" fmla="*/ 2147483647 h 196"/>
              <a:gd name="T46" fmla="*/ 2147483647 w 199"/>
              <a:gd name="T47" fmla="*/ 2147483647 h 196"/>
              <a:gd name="T48" fmla="*/ 2147483647 w 199"/>
              <a:gd name="T49" fmla="*/ 2147483647 h 196"/>
              <a:gd name="T50" fmla="*/ 2147483647 w 199"/>
              <a:gd name="T51" fmla="*/ 2147483647 h 196"/>
              <a:gd name="T52" fmla="*/ 2147483647 w 199"/>
              <a:gd name="T53" fmla="*/ 2147483647 h 196"/>
              <a:gd name="T54" fmla="*/ 2147483647 w 199"/>
              <a:gd name="T55" fmla="*/ 2147483647 h 196"/>
              <a:gd name="T56" fmla="*/ 2147483647 w 199"/>
              <a:gd name="T57" fmla="*/ 2147483647 h 196"/>
              <a:gd name="T58" fmla="*/ 2147483647 w 199"/>
              <a:gd name="T59" fmla="*/ 2147483647 h 196"/>
              <a:gd name="T60" fmla="*/ 2147483647 w 199"/>
              <a:gd name="T61" fmla="*/ 2147483647 h 196"/>
              <a:gd name="T62" fmla="*/ 2147483647 w 199"/>
              <a:gd name="T63" fmla="*/ 2147483647 h 196"/>
              <a:gd name="T64" fmla="*/ 2147483647 w 199"/>
              <a:gd name="T65" fmla="*/ 2147483647 h 196"/>
              <a:gd name="T66" fmla="*/ 2147483647 w 199"/>
              <a:gd name="T67" fmla="*/ 2147483647 h 196"/>
              <a:gd name="T68" fmla="*/ 2147483647 w 199"/>
              <a:gd name="T69" fmla="*/ 2147483647 h 196"/>
              <a:gd name="T70" fmla="*/ 2147483647 w 199"/>
              <a:gd name="T71" fmla="*/ 2147483647 h 196"/>
              <a:gd name="T72" fmla="*/ 2147483647 w 199"/>
              <a:gd name="T73" fmla="*/ 2147483647 h 196"/>
              <a:gd name="T74" fmla="*/ 2147483647 w 199"/>
              <a:gd name="T75" fmla="*/ 2147483647 h 196"/>
              <a:gd name="T76" fmla="*/ 2147483647 w 199"/>
              <a:gd name="T77" fmla="*/ 2147483647 h 196"/>
              <a:gd name="T78" fmla="*/ 2147483647 w 199"/>
              <a:gd name="T79" fmla="*/ 2147483647 h 196"/>
              <a:gd name="T80" fmla="*/ 2147483647 w 199"/>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6"/>
              <a:gd name="T125" fmla="*/ 199 w 199"/>
              <a:gd name="T126" fmla="*/ 196 h 1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close/>
                <a:moveTo>
                  <a:pt x="132" y="68"/>
                </a:moveTo>
                <a:lnTo>
                  <a:pt x="132" y="99"/>
                </a:lnTo>
                <a:lnTo>
                  <a:pt x="142" y="99"/>
                </a:lnTo>
                <a:lnTo>
                  <a:pt x="142" y="68"/>
                </a:lnTo>
                <a:lnTo>
                  <a:pt x="132" y="68"/>
                </a:lnTo>
                <a:close/>
                <a:moveTo>
                  <a:pt x="118" y="78"/>
                </a:moveTo>
                <a:lnTo>
                  <a:pt x="118" y="99"/>
                </a:lnTo>
                <a:lnTo>
                  <a:pt x="128" y="99"/>
                </a:lnTo>
                <a:lnTo>
                  <a:pt x="128" y="78"/>
                </a:lnTo>
                <a:lnTo>
                  <a:pt x="118" y="78"/>
                </a:lnTo>
                <a:close/>
                <a:moveTo>
                  <a:pt x="102" y="89"/>
                </a:moveTo>
                <a:lnTo>
                  <a:pt x="102" y="99"/>
                </a:lnTo>
                <a:lnTo>
                  <a:pt x="111" y="99"/>
                </a:lnTo>
                <a:lnTo>
                  <a:pt x="111" y="89"/>
                </a:lnTo>
                <a:lnTo>
                  <a:pt x="102" y="89"/>
                </a:lnTo>
                <a:close/>
                <a:moveTo>
                  <a:pt x="88" y="80"/>
                </a:moveTo>
                <a:lnTo>
                  <a:pt x="88" y="99"/>
                </a:lnTo>
                <a:lnTo>
                  <a:pt x="97" y="99"/>
                </a:lnTo>
                <a:lnTo>
                  <a:pt x="97" y="80"/>
                </a:lnTo>
                <a:lnTo>
                  <a:pt x="88" y="80"/>
                </a:lnTo>
                <a:close/>
                <a:moveTo>
                  <a:pt x="73" y="80"/>
                </a:moveTo>
                <a:lnTo>
                  <a:pt x="73" y="99"/>
                </a:lnTo>
                <a:lnTo>
                  <a:pt x="83" y="99"/>
                </a:lnTo>
                <a:lnTo>
                  <a:pt x="83" y="80"/>
                </a:lnTo>
                <a:lnTo>
                  <a:pt x="73" y="80"/>
                </a:lnTo>
                <a:close/>
                <a:moveTo>
                  <a:pt x="57" y="85"/>
                </a:moveTo>
                <a:lnTo>
                  <a:pt x="57" y="99"/>
                </a:lnTo>
                <a:lnTo>
                  <a:pt x="66" y="99"/>
                </a:lnTo>
                <a:lnTo>
                  <a:pt x="66" y="85"/>
                </a:lnTo>
                <a:lnTo>
                  <a:pt x="57" y="85"/>
                </a:lnTo>
                <a:close/>
                <a:moveTo>
                  <a:pt x="170" y="21"/>
                </a:moveTo>
                <a:lnTo>
                  <a:pt x="28" y="21"/>
                </a:lnTo>
                <a:lnTo>
                  <a:pt x="28" y="118"/>
                </a:lnTo>
                <a:lnTo>
                  <a:pt x="170" y="118"/>
                </a:lnTo>
                <a:lnTo>
                  <a:pt x="170" y="21"/>
                </a:lnTo>
                <a:close/>
              </a:path>
            </a:pathLst>
          </a:custGeom>
          <a:solidFill>
            <a:schemeClr val="bg1"/>
          </a:solidFill>
          <a:ln>
            <a:noFill/>
          </a:ln>
        </p:spPr>
        <p:txBody>
          <a:bodyPr lIns="121917" tIns="60958" rIns="121917" bIns="60958"/>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895350" y="4762500"/>
            <a:ext cx="3118485" cy="368300"/>
          </a:xfrm>
          <a:prstGeom prst="rect">
            <a:avLst/>
          </a:prstGeom>
          <a:noFill/>
        </p:spPr>
        <p:txBody>
          <a:bodyPr wrap="square" rtlCol="0">
            <a:spAutoFit/>
          </a:bodyPr>
          <a:p>
            <a:r>
              <a:rPr lang="en-US" altLang="zh-CN"/>
              <a:t>Speaker</a:t>
            </a:r>
            <a:r>
              <a:rPr lang="zh-CN" altLang="en-US"/>
              <a:t>：</a:t>
            </a:r>
            <a:r>
              <a:rPr lang="en-US" altLang="zh-CN"/>
              <a:t>Qiongbing Zhang</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p:tgtEl>
                                          <p:spTgt spid="27"/>
                                        </p:tgtEl>
                                        <p:attrNameLst>
                                          <p:attrName>ppt_y</p:attrName>
                                        </p:attrNameLst>
                                      </p:cBhvr>
                                      <p:tavLst>
                                        <p:tav tm="0">
                                          <p:val>
                                            <p:strVal val="#ppt_y+#ppt_h*1.125000"/>
                                          </p:val>
                                        </p:tav>
                                        <p:tav tm="100000">
                                          <p:val>
                                            <p:strVal val="#ppt_y"/>
                                          </p:val>
                                        </p:tav>
                                      </p:tavLst>
                                    </p:anim>
                                    <p:animEffect transition="in" filter="wipe(up)">
                                      <p:cBhvr>
                                        <p:cTn id="11" dur="500"/>
                                        <p:tgtEl>
                                          <p:spTgt spid="27"/>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p:tgtEl>
                                          <p:spTgt spid="29"/>
                                        </p:tgtEl>
                                        <p:attrNameLst>
                                          <p:attrName>ppt_y</p:attrName>
                                        </p:attrNameLst>
                                      </p:cBhvr>
                                      <p:tavLst>
                                        <p:tav tm="0">
                                          <p:val>
                                            <p:strVal val="#ppt_y+#ppt_h*1.125000"/>
                                          </p:val>
                                        </p:tav>
                                        <p:tav tm="100000">
                                          <p:val>
                                            <p:strVal val="#ppt_y"/>
                                          </p:val>
                                        </p:tav>
                                      </p:tavLst>
                                    </p:anim>
                                    <p:animEffect transition="in" filter="wipe(up)">
                                      <p:cBhvr>
                                        <p:cTn id="15" dur="500"/>
                                        <p:tgtEl>
                                          <p:spTgt spid="2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ppt_y</p:attrName>
                                        </p:attrNameLst>
                                      </p:cBhvr>
                                      <p:tavLst>
                                        <p:tav tm="0">
                                          <p:val>
                                            <p:strVal val="#ppt_y+#ppt_h*1.125000"/>
                                          </p:val>
                                        </p:tav>
                                        <p:tav tm="100000">
                                          <p:val>
                                            <p:strVal val="#ppt_y"/>
                                          </p:val>
                                        </p:tav>
                                      </p:tavLst>
                                    </p:anim>
                                    <p:animEffect transition="in" filter="wipe(up)">
                                      <p:cBhvr>
                                        <p:cTn id="19" dur="500"/>
                                        <p:tgtEl>
                                          <p:spTgt spid="3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ppt_y</p:attrName>
                                        </p:attrNameLst>
                                      </p:cBhvr>
                                      <p:tavLst>
                                        <p:tav tm="0">
                                          <p:val>
                                            <p:strVal val="#ppt_y+#ppt_h*1.125000"/>
                                          </p:val>
                                        </p:tav>
                                        <p:tav tm="100000">
                                          <p:val>
                                            <p:strVal val="#ppt_y"/>
                                          </p:val>
                                        </p:tav>
                                      </p:tavLst>
                                    </p:anim>
                                    <p:animEffect transition="in" filter="wipe(up)">
                                      <p:cBhvr>
                                        <p:cTn id="23" dur="500"/>
                                        <p:tgtEl>
                                          <p:spTgt spid="3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9" grpId="0" animBg="1"/>
      <p:bldP spid="30" grpId="0" animBg="1"/>
      <p:bldP spid="32"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
        <p:nvSpPr>
          <p:cNvPr id="20" name="椭圆 19"/>
          <p:cNvSpPr/>
          <p:nvPr/>
        </p:nvSpPr>
        <p:spPr>
          <a:xfrm>
            <a:off x="3125075" y="2582400"/>
            <a:ext cx="1586762" cy="15867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331698" y="2821783"/>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rPr>
              <a:t>03</a:t>
            </a:r>
            <a:endParaRPr lang="zh-CN" altLang="en-US" sz="6600" dirty="0">
              <a:solidFill>
                <a:schemeClr val="bg1"/>
              </a:solidFill>
              <a:latin typeface="Impact" panose="020B0806030902050204" pitchFamily="34" charset="0"/>
            </a:endParaRPr>
          </a:p>
        </p:txBody>
      </p:sp>
      <p:sp>
        <p:nvSpPr>
          <p:cNvPr id="23" name="文本框 22"/>
          <p:cNvSpPr txBox="1"/>
          <p:nvPr/>
        </p:nvSpPr>
        <p:spPr>
          <a:xfrm>
            <a:off x="4928235" y="2961005"/>
            <a:ext cx="4283710" cy="1568450"/>
          </a:xfrm>
          <a:prstGeom prst="rect">
            <a:avLst/>
          </a:prstGeom>
          <a:noFill/>
        </p:spPr>
        <p:txBody>
          <a:bodyPr wrap="square" rtlCol="0">
            <a:spAutoFit/>
            <a:scene3d>
              <a:camera prst="orthographicFront"/>
              <a:lightRig rig="threePt" dir="t"/>
            </a:scene3d>
            <a:sp3d contourW="12700"/>
          </a:bodyPr>
          <a:lstStyle/>
          <a:p>
            <a:r>
              <a:rPr lang="en-US" altLang="zh-CN" sz="4800" b="1" dirty="0">
                <a:latin typeface="Century Gothic" panose="020B0502020202020204" pitchFamily="34" charset="0"/>
              </a:rPr>
              <a:t>System Optimization</a:t>
            </a:r>
            <a:endParaRPr lang="en-US" altLang="zh-CN" sz="4800" b="1" dirty="0">
              <a:latin typeface="Century Gothic" panose="020B0502020202020204" pitchFamily="34" charset="0"/>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45"/>
            <a:ext cx="4367358" cy="2581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939800" y="403225"/>
            <a:ext cx="3692525" cy="705485"/>
          </a:xfrm>
          <a:prstGeom prst="rect">
            <a:avLst/>
          </a:prstGeom>
          <a:noFill/>
        </p:spPr>
        <p:txBody>
          <a:bodyPr wrap="square" lIns="63500" tIns="25400" rIns="63500" bIns="25400" rtlCol="0" anchor="ctr" anchorCtr="0">
            <a:normAutofit fontScale="50000"/>
          </a:bodyPr>
          <a:p>
            <a:pPr marL="0" indent="0" algn="l">
              <a:lnSpc>
                <a:spcPct val="100000"/>
              </a:lnSpc>
              <a:spcBef>
                <a:spcPts val="0"/>
              </a:spcBef>
              <a:spcAft>
                <a:spcPts val="0"/>
              </a:spcAft>
              <a:buSzPct val="100000"/>
              <a:buNone/>
            </a:pPr>
            <a:r>
              <a:rPr lang="en-US" altLang="zh-CN" sz="4000" b="1" spc="24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Google's RAIL model</a:t>
            </a:r>
            <a:r>
              <a:rPr lang="zh-CN" altLang="en-US" sz="4000" b="1" spc="24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 </a:t>
            </a:r>
            <a:endParaRPr lang="zh-CN" altLang="en-US" sz="4000" b="1" spc="24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矩形 83"/>
          <p:cNvSpPr/>
          <p:nvPr>
            <p:custDataLst>
              <p:tags r:id="rId2"/>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3"/>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4"/>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5" name="图片 1" descr="IMG_256"/>
          <p:cNvPicPr>
            <a:picLocks noChangeAspect="1"/>
          </p:cNvPicPr>
          <p:nvPr/>
        </p:nvPicPr>
        <p:blipFill>
          <a:blip r:embed="rId5"/>
          <a:stretch>
            <a:fillRect/>
          </a:stretch>
        </p:blipFill>
        <p:spPr>
          <a:xfrm>
            <a:off x="6462395" y="1048385"/>
            <a:ext cx="5252085" cy="1905000"/>
          </a:xfrm>
          <a:prstGeom prst="rect">
            <a:avLst/>
          </a:prstGeom>
          <a:noFill/>
          <a:ln w="9525">
            <a:noFill/>
          </a:ln>
        </p:spPr>
      </p:pic>
      <p:sp>
        <p:nvSpPr>
          <p:cNvPr id="2" name="文本框 1"/>
          <p:cNvSpPr txBox="1"/>
          <p:nvPr/>
        </p:nvSpPr>
        <p:spPr>
          <a:xfrm>
            <a:off x="816610" y="2719705"/>
            <a:ext cx="4829175" cy="1076325"/>
          </a:xfrm>
          <a:prstGeom prst="rect">
            <a:avLst/>
          </a:prstGeom>
        </p:spPr>
        <p:txBody>
          <a:bodyPr wrap="square">
            <a:spAutoFit/>
          </a:bodyPr>
          <a:p>
            <a:pPr marL="0" indent="457200" algn="just" defTabSz="266700">
              <a:spcBef>
                <a:spcPct val="0"/>
              </a:spcBef>
              <a:spcAft>
                <a:spcPct val="0"/>
              </a:spcAft>
            </a:pPr>
            <a:r>
              <a:rPr lang="en-US" altLang="zh-CN" sz="1600">
                <a:latin typeface="+mn-ea"/>
                <a:cs typeface="+mn-ea"/>
              </a:rPr>
              <a:t>Google's RAIL model is a framework designed to optimize web application performance by focusing on key aspects of the user experience.</a:t>
            </a:r>
            <a:r>
              <a:rPr lang="zh-CN" altLang="en-US" sz="1600">
                <a:latin typeface="+mn-ea"/>
                <a:cs typeface="+mn-ea"/>
              </a:rPr>
              <a:t>。</a:t>
            </a:r>
            <a:endParaRPr lang="zh-CN" altLang="en-US" sz="1600">
              <a:latin typeface="+mn-ea"/>
              <a:cs typeface="+mn-ea"/>
            </a:endParaRPr>
          </a:p>
        </p:txBody>
      </p:sp>
      <p:graphicFrame>
        <p:nvGraphicFramePr>
          <p:cNvPr id="4" name="表格 3"/>
          <p:cNvGraphicFramePr/>
          <p:nvPr>
            <p:custDataLst>
              <p:tags r:id="rId6"/>
            </p:custDataLst>
          </p:nvPr>
        </p:nvGraphicFramePr>
        <p:xfrm>
          <a:off x="6551930" y="3429000"/>
          <a:ext cx="5181600" cy="1828800"/>
        </p:xfrm>
        <a:graphic>
          <a:graphicData uri="http://schemas.openxmlformats.org/drawingml/2006/table">
            <a:tbl>
              <a:tblPr firstRow="1" bandRow="1">
                <a:tableStyleId>{5C22544A-7EE6-4342-B048-85BDC9FD1C3A}</a:tableStyleId>
              </a:tblPr>
              <a:tblGrid>
                <a:gridCol w="1727200"/>
                <a:gridCol w="1727200"/>
                <a:gridCol w="1727200"/>
              </a:tblGrid>
              <a:tr h="365760">
                <a:tc>
                  <a:txBody>
                    <a:bodyPr/>
                    <a:p>
                      <a:pPr algn="ctr">
                        <a:buNone/>
                      </a:pPr>
                      <a:r>
                        <a:rPr lang="en-US" altLang="zh-CN" sz="1000"/>
                        <a:t>RAIL</a:t>
                      </a:r>
                      <a:endParaRPr lang="zh-CN" altLang="en-US" sz="1000"/>
                    </a:p>
                  </a:txBody>
                  <a:tcPr anchor="ctr" anchorCtr="0"/>
                </a:tc>
                <a:tc>
                  <a:txBody>
                    <a:bodyPr/>
                    <a:p>
                      <a:pPr algn="ctr">
                        <a:buNone/>
                      </a:pPr>
                      <a:r>
                        <a:rPr lang="en-US" altLang="zh-CN" sz="1000"/>
                        <a:t>Goal</a:t>
                      </a:r>
                      <a:endParaRPr lang="en-US" altLang="zh-CN" sz="1000"/>
                    </a:p>
                  </a:txBody>
                  <a:tcPr anchor="ctr" anchorCtr="0"/>
                </a:tc>
                <a:tc>
                  <a:txBody>
                    <a:bodyPr/>
                    <a:p>
                      <a:pPr algn="ctr">
                        <a:buNone/>
                      </a:pPr>
                      <a:r>
                        <a:rPr lang="en-US" altLang="zh-CN" sz="1000"/>
                        <a:t>Metrics</a:t>
                      </a:r>
                      <a:endParaRPr lang="en-US" altLang="zh-CN" sz="1000"/>
                    </a:p>
                  </a:txBody>
                  <a:tcPr anchor="ctr" anchorCtr="0"/>
                </a:tc>
              </a:tr>
              <a:tr h="365760">
                <a:tc>
                  <a:txBody>
                    <a:bodyPr/>
                    <a:p>
                      <a:pPr algn="ctr">
                        <a:buNone/>
                      </a:pPr>
                      <a:r>
                        <a:rPr lang="en-US" altLang="zh-CN" sz="1000"/>
                        <a:t>Response </a:t>
                      </a:r>
                      <a:endParaRPr lang="en-US" altLang="zh-CN" sz="1000"/>
                    </a:p>
                  </a:txBody>
                  <a:tcPr anchor="ctr" anchorCtr="0"/>
                </a:tc>
                <a:tc>
                  <a:txBody>
                    <a:bodyPr/>
                    <a:p>
                      <a:pPr algn="ctr">
                        <a:buNone/>
                      </a:pPr>
                      <a:r>
                        <a:rPr lang="en-US" altLang="zh-CN" sz="1000"/>
                        <a:t>50ms</a:t>
                      </a:r>
                      <a:endParaRPr lang="zh-CN" altLang="en-US" sz="1000"/>
                    </a:p>
                  </a:txBody>
                  <a:tcPr anchor="ctr" anchorCtr="0"/>
                </a:tc>
                <a:tc>
                  <a:txBody>
                    <a:bodyPr/>
                    <a:p>
                      <a:pPr algn="ctr">
                        <a:buNone/>
                      </a:pPr>
                      <a:r>
                        <a:rPr lang="en-US" altLang="zh-CN" sz="1000"/>
                        <a:t>FID</a:t>
                      </a:r>
                      <a:r>
                        <a:rPr lang="zh-CN" altLang="en-US" sz="1000"/>
                        <a:t>、</a:t>
                      </a:r>
                      <a:r>
                        <a:rPr lang="en-US" altLang="zh-CN" sz="1000"/>
                        <a:t>INP</a:t>
                      </a:r>
                      <a:r>
                        <a:rPr lang="zh-CN" altLang="en-US" sz="1000"/>
                        <a:t>、</a:t>
                      </a:r>
                      <a:r>
                        <a:rPr lang="en-US" altLang="zh-CN" sz="1000"/>
                        <a:t>TBT</a:t>
                      </a:r>
                      <a:endParaRPr lang="en-US" altLang="zh-CN" sz="1000"/>
                    </a:p>
                  </a:txBody>
                  <a:tcPr anchor="ctr" anchorCtr="0"/>
                </a:tc>
              </a:tr>
              <a:tr h="365760">
                <a:tc>
                  <a:txBody>
                    <a:bodyPr/>
                    <a:p>
                      <a:pPr algn="ctr">
                        <a:buNone/>
                      </a:pPr>
                      <a:r>
                        <a:rPr lang="en-US" altLang="zh-CN" sz="1000"/>
                        <a:t>Animation</a:t>
                      </a:r>
                      <a:endParaRPr lang="en-US" altLang="zh-CN" sz="1000"/>
                    </a:p>
                  </a:txBody>
                  <a:tcPr anchor="ctr" anchorCtr="0"/>
                </a:tc>
                <a:tc>
                  <a:txBody>
                    <a:bodyPr/>
                    <a:p>
                      <a:pPr algn="ctr">
                        <a:buNone/>
                      </a:pPr>
                      <a:r>
                        <a:rPr lang="en-US" altLang="zh-CN" sz="1000"/>
                        <a:t>16ms</a:t>
                      </a:r>
                      <a:endParaRPr lang="zh-CN" altLang="en-US" sz="1000"/>
                    </a:p>
                  </a:txBody>
                  <a:tcPr anchor="ctr" anchorCtr="0"/>
                </a:tc>
                <a:tc>
                  <a:txBody>
                    <a:bodyPr/>
                    <a:p>
                      <a:pPr algn="ctr">
                        <a:buNone/>
                      </a:pPr>
                      <a:r>
                        <a:rPr lang="en-US" altLang="zh-CN" sz="1000"/>
                        <a:t>FPS</a:t>
                      </a:r>
                      <a:endParaRPr lang="en-US" altLang="zh-CN" sz="1000"/>
                    </a:p>
                  </a:txBody>
                  <a:tcPr anchor="ctr" anchorCtr="0"/>
                </a:tc>
              </a:tr>
              <a:tr h="365760">
                <a:tc>
                  <a:txBody>
                    <a:bodyPr/>
                    <a:p>
                      <a:pPr algn="ctr">
                        <a:buNone/>
                      </a:pPr>
                      <a:r>
                        <a:rPr lang="en-US" altLang="zh-CN" sz="1000"/>
                        <a:t>Idle</a:t>
                      </a:r>
                      <a:endParaRPr lang="en-US" altLang="zh-CN" sz="1000"/>
                    </a:p>
                  </a:txBody>
                  <a:tcPr anchor="ctr" anchorCtr="0"/>
                </a:tc>
                <a:tc>
                  <a:txBody>
                    <a:bodyPr/>
                    <a:p>
                      <a:pPr algn="ctr">
                        <a:buNone/>
                      </a:pPr>
                      <a:r>
                        <a:rPr lang="en-US" altLang="zh-CN" sz="1000"/>
                        <a:t> keep tasks short and simple</a:t>
                      </a:r>
                      <a:endParaRPr lang="en-US" altLang="zh-CN" sz="1000"/>
                    </a:p>
                  </a:txBody>
                  <a:tcPr anchor="ctr" anchorCtr="0"/>
                </a:tc>
                <a:tc>
                  <a:txBody>
                    <a:bodyPr/>
                    <a:p>
                      <a:pPr algn="ctr">
                        <a:buNone/>
                      </a:pPr>
                      <a:r>
                        <a:rPr lang="en-US" altLang="zh-CN" sz="1000"/>
                        <a:t>LongTasks</a:t>
                      </a:r>
                      <a:endParaRPr lang="en-US" altLang="zh-CN" sz="1000"/>
                    </a:p>
                  </a:txBody>
                  <a:tcPr anchor="ctr" anchorCtr="0"/>
                </a:tc>
              </a:tr>
              <a:tr h="365760">
                <a:tc>
                  <a:txBody>
                    <a:bodyPr/>
                    <a:p>
                      <a:pPr algn="ctr">
                        <a:buNone/>
                      </a:pPr>
                      <a:r>
                        <a:rPr lang="en-US" altLang="zh-CN" sz="1000"/>
                        <a:t>Load</a:t>
                      </a:r>
                      <a:endParaRPr lang="en-US" altLang="zh-CN" sz="1000"/>
                    </a:p>
                  </a:txBody>
                  <a:tcPr anchor="ctr" anchorCtr="0"/>
                </a:tc>
                <a:tc>
                  <a:txBody>
                    <a:bodyPr/>
                    <a:p>
                      <a:pPr algn="ctr">
                        <a:buNone/>
                      </a:pPr>
                      <a:r>
                        <a:rPr lang="en-US" altLang="zh-CN" sz="1000"/>
                        <a:t>within 5s</a:t>
                      </a:r>
                      <a:endParaRPr lang="zh-CN" altLang="en-US" sz="1000"/>
                    </a:p>
                  </a:txBody>
                  <a:tcPr anchor="ctr" anchorCtr="0"/>
                </a:tc>
                <a:tc>
                  <a:txBody>
                    <a:bodyPr/>
                    <a:p>
                      <a:pPr algn="ctr">
                        <a:buNone/>
                      </a:pPr>
                      <a:r>
                        <a:rPr lang="en-US" altLang="zh-CN" sz="1000"/>
                        <a:t>FCP</a:t>
                      </a:r>
                      <a:r>
                        <a:rPr lang="zh-CN" altLang="en-US" sz="1000"/>
                        <a:t>、</a:t>
                      </a:r>
                      <a:r>
                        <a:rPr lang="en-US" altLang="zh-CN" sz="1000"/>
                        <a:t>LCP</a:t>
                      </a:r>
                      <a:r>
                        <a:rPr lang="zh-CN" altLang="en-US" sz="1000"/>
                        <a:t>、</a:t>
                      </a:r>
                      <a:r>
                        <a:rPr lang="en-US" altLang="zh-CN" sz="1000"/>
                        <a:t>CLS</a:t>
                      </a:r>
                      <a:endParaRPr lang="en-US" altLang="zh-CN" sz="1000"/>
                    </a:p>
                  </a:txBody>
                  <a:tcPr anchor="ctr" anchorCtr="0"/>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8"/>
          <p:cNvSpPr txBox="1"/>
          <p:nvPr/>
        </p:nvSpPr>
        <p:spPr>
          <a:xfrm>
            <a:off x="894715" y="360680"/>
            <a:ext cx="5549900" cy="603885"/>
          </a:xfrm>
          <a:prstGeom prst="rect">
            <a:avLst/>
          </a:prstGeom>
          <a:noFill/>
        </p:spPr>
        <p:txBody>
          <a:bodyPr wrap="square" rtlCol="0">
            <a:noAutofit/>
          </a:bodyPr>
          <a:lstStyle/>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r>
              <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321"/>
          <p:cNvSpPr/>
          <p:nvPr/>
        </p:nvSpPr>
        <p:spPr bwMode="auto">
          <a:xfrm>
            <a:off x="7983965" y="3483594"/>
            <a:ext cx="307063" cy="307063"/>
          </a:xfrm>
          <a:custGeom>
            <a:avLst/>
            <a:gdLst>
              <a:gd name="T0" fmla="*/ 99 w 507"/>
              <a:gd name="T1" fmla="*/ 145 h 507"/>
              <a:gd name="T2" fmla="*/ 89 w 507"/>
              <a:gd name="T3" fmla="*/ 134 h 507"/>
              <a:gd name="T4" fmla="*/ 49 w 507"/>
              <a:gd name="T5" fmla="*/ 127 h 507"/>
              <a:gd name="T6" fmla="*/ 19 w 507"/>
              <a:gd name="T7" fmla="*/ 109 h 507"/>
              <a:gd name="T8" fmla="*/ 6 w 507"/>
              <a:gd name="T9" fmla="*/ 76 h 507"/>
              <a:gd name="T10" fmla="*/ 16 w 507"/>
              <a:gd name="T11" fmla="*/ 44 h 507"/>
              <a:gd name="T12" fmla="*/ 41 w 507"/>
              <a:gd name="T13" fmla="*/ 19 h 507"/>
              <a:gd name="T14" fmla="*/ 75 w 507"/>
              <a:gd name="T15" fmla="*/ 9 h 507"/>
              <a:gd name="T16" fmla="*/ 107 w 507"/>
              <a:gd name="T17" fmla="*/ 21 h 507"/>
              <a:gd name="T18" fmla="*/ 126 w 507"/>
              <a:gd name="T19" fmla="*/ 51 h 507"/>
              <a:gd name="T20" fmla="*/ 133 w 507"/>
              <a:gd name="T21" fmla="*/ 91 h 507"/>
              <a:gd name="T22" fmla="*/ 142 w 507"/>
              <a:gd name="T23" fmla="*/ 101 h 507"/>
              <a:gd name="T24" fmla="*/ 352 w 507"/>
              <a:gd name="T25" fmla="*/ 96 h 507"/>
              <a:gd name="T26" fmla="*/ 349 w 507"/>
              <a:gd name="T27" fmla="*/ 112 h 507"/>
              <a:gd name="T28" fmla="*/ 323 w 507"/>
              <a:gd name="T29" fmla="*/ 120 h 507"/>
              <a:gd name="T30" fmla="*/ 288 w 507"/>
              <a:gd name="T31" fmla="*/ 130 h 507"/>
              <a:gd name="T32" fmla="*/ 267 w 507"/>
              <a:gd name="T33" fmla="*/ 155 h 507"/>
              <a:gd name="T34" fmla="*/ 266 w 507"/>
              <a:gd name="T35" fmla="*/ 189 h 507"/>
              <a:gd name="T36" fmla="*/ 285 w 507"/>
              <a:gd name="T37" fmla="*/ 216 h 507"/>
              <a:gd name="T38" fmla="*/ 310 w 507"/>
              <a:gd name="T39" fmla="*/ 234 h 507"/>
              <a:gd name="T40" fmla="*/ 345 w 507"/>
              <a:gd name="T41" fmla="*/ 232 h 507"/>
              <a:gd name="T42" fmla="*/ 371 w 507"/>
              <a:gd name="T43" fmla="*/ 211 h 507"/>
              <a:gd name="T44" fmla="*/ 379 w 507"/>
              <a:gd name="T45" fmla="*/ 176 h 507"/>
              <a:gd name="T46" fmla="*/ 387 w 507"/>
              <a:gd name="T47" fmla="*/ 152 h 507"/>
              <a:gd name="T48" fmla="*/ 404 w 507"/>
              <a:gd name="T49" fmla="*/ 148 h 507"/>
              <a:gd name="T50" fmla="*/ 390 w 507"/>
              <a:gd name="T51" fmla="*/ 357 h 507"/>
              <a:gd name="T52" fmla="*/ 378 w 507"/>
              <a:gd name="T53" fmla="*/ 330 h 507"/>
              <a:gd name="T54" fmla="*/ 369 w 507"/>
              <a:gd name="T55" fmla="*/ 297 h 507"/>
              <a:gd name="T56" fmla="*/ 344 w 507"/>
              <a:gd name="T57" fmla="*/ 276 h 507"/>
              <a:gd name="T58" fmla="*/ 310 w 507"/>
              <a:gd name="T59" fmla="*/ 274 h 507"/>
              <a:gd name="T60" fmla="*/ 285 w 507"/>
              <a:gd name="T61" fmla="*/ 292 h 507"/>
              <a:gd name="T62" fmla="*/ 267 w 507"/>
              <a:gd name="T63" fmla="*/ 318 h 507"/>
              <a:gd name="T64" fmla="*/ 268 w 507"/>
              <a:gd name="T65" fmla="*/ 351 h 507"/>
              <a:gd name="T66" fmla="*/ 289 w 507"/>
              <a:gd name="T67" fmla="*/ 376 h 507"/>
              <a:gd name="T68" fmla="*/ 323 w 507"/>
              <a:gd name="T69" fmla="*/ 385 h 507"/>
              <a:gd name="T70" fmla="*/ 350 w 507"/>
              <a:gd name="T71" fmla="*/ 397 h 507"/>
              <a:gd name="T72" fmla="*/ 155 w 507"/>
              <a:gd name="T73" fmla="*/ 410 h 507"/>
              <a:gd name="T74" fmla="*/ 135 w 507"/>
              <a:gd name="T75" fmla="*/ 413 h 507"/>
              <a:gd name="T76" fmla="*/ 126 w 507"/>
              <a:gd name="T77" fmla="*/ 440 h 507"/>
              <a:gd name="T78" fmla="*/ 117 w 507"/>
              <a:gd name="T79" fmla="*/ 479 h 507"/>
              <a:gd name="T80" fmla="*/ 89 w 507"/>
              <a:gd name="T81" fmla="*/ 502 h 507"/>
              <a:gd name="T82" fmla="*/ 51 w 507"/>
              <a:gd name="T83" fmla="*/ 503 h 507"/>
              <a:gd name="T84" fmla="*/ 22 w 507"/>
              <a:gd name="T85" fmla="*/ 483 h 507"/>
              <a:gd name="T86" fmla="*/ 3 w 507"/>
              <a:gd name="T87" fmla="*/ 454 h 507"/>
              <a:gd name="T88" fmla="*/ 3 w 507"/>
              <a:gd name="T89" fmla="*/ 418 h 507"/>
              <a:gd name="T90" fmla="*/ 27 w 507"/>
              <a:gd name="T91" fmla="*/ 389 h 507"/>
              <a:gd name="T92" fmla="*/ 65 w 507"/>
              <a:gd name="T93" fmla="*/ 379 h 507"/>
              <a:gd name="T94" fmla="*/ 93 w 507"/>
              <a:gd name="T95" fmla="*/ 370 h 507"/>
              <a:gd name="T96" fmla="*/ 96 w 507"/>
              <a:gd name="T97" fmla="*/ 3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7" h="507">
                <a:moveTo>
                  <a:pt x="0" y="256"/>
                </a:moveTo>
                <a:lnTo>
                  <a:pt x="99" y="157"/>
                </a:lnTo>
                <a:lnTo>
                  <a:pt x="99" y="151"/>
                </a:lnTo>
                <a:lnTo>
                  <a:pt x="99" y="145"/>
                </a:lnTo>
                <a:lnTo>
                  <a:pt x="98" y="141"/>
                </a:lnTo>
                <a:lnTo>
                  <a:pt x="96" y="139"/>
                </a:lnTo>
                <a:lnTo>
                  <a:pt x="92" y="137"/>
                </a:lnTo>
                <a:lnTo>
                  <a:pt x="89" y="134"/>
                </a:lnTo>
                <a:lnTo>
                  <a:pt x="79" y="132"/>
                </a:lnTo>
                <a:lnTo>
                  <a:pt x="69" y="130"/>
                </a:lnTo>
                <a:lnTo>
                  <a:pt x="58" y="130"/>
                </a:lnTo>
                <a:lnTo>
                  <a:pt x="49" y="127"/>
                </a:lnTo>
                <a:lnTo>
                  <a:pt x="40" y="125"/>
                </a:lnTo>
                <a:lnTo>
                  <a:pt x="33" y="120"/>
                </a:lnTo>
                <a:lnTo>
                  <a:pt x="24" y="116"/>
                </a:lnTo>
                <a:lnTo>
                  <a:pt x="19" y="109"/>
                </a:lnTo>
                <a:lnTo>
                  <a:pt x="13" y="102"/>
                </a:lnTo>
                <a:lnTo>
                  <a:pt x="9" y="94"/>
                </a:lnTo>
                <a:lnTo>
                  <a:pt x="7" y="86"/>
                </a:lnTo>
                <a:lnTo>
                  <a:pt x="6" y="76"/>
                </a:lnTo>
                <a:lnTo>
                  <a:pt x="7" y="67"/>
                </a:lnTo>
                <a:lnTo>
                  <a:pt x="9" y="58"/>
                </a:lnTo>
                <a:lnTo>
                  <a:pt x="13" y="51"/>
                </a:lnTo>
                <a:lnTo>
                  <a:pt x="16" y="44"/>
                </a:lnTo>
                <a:lnTo>
                  <a:pt x="24" y="33"/>
                </a:lnTo>
                <a:lnTo>
                  <a:pt x="28" y="30"/>
                </a:lnTo>
                <a:lnTo>
                  <a:pt x="31" y="26"/>
                </a:lnTo>
                <a:lnTo>
                  <a:pt x="41" y="19"/>
                </a:lnTo>
                <a:lnTo>
                  <a:pt x="48" y="14"/>
                </a:lnTo>
                <a:lnTo>
                  <a:pt x="56" y="11"/>
                </a:lnTo>
                <a:lnTo>
                  <a:pt x="64" y="9"/>
                </a:lnTo>
                <a:lnTo>
                  <a:pt x="75" y="9"/>
                </a:lnTo>
                <a:lnTo>
                  <a:pt x="83" y="9"/>
                </a:lnTo>
                <a:lnTo>
                  <a:pt x="91" y="12"/>
                </a:lnTo>
                <a:lnTo>
                  <a:pt x="99" y="16"/>
                </a:lnTo>
                <a:lnTo>
                  <a:pt x="107" y="21"/>
                </a:lnTo>
                <a:lnTo>
                  <a:pt x="113" y="27"/>
                </a:lnTo>
                <a:lnTo>
                  <a:pt x="119" y="34"/>
                </a:lnTo>
                <a:lnTo>
                  <a:pt x="122" y="42"/>
                </a:lnTo>
                <a:lnTo>
                  <a:pt x="126" y="51"/>
                </a:lnTo>
                <a:lnTo>
                  <a:pt x="127" y="61"/>
                </a:lnTo>
                <a:lnTo>
                  <a:pt x="128" y="72"/>
                </a:lnTo>
                <a:lnTo>
                  <a:pt x="129" y="82"/>
                </a:lnTo>
                <a:lnTo>
                  <a:pt x="133" y="91"/>
                </a:lnTo>
                <a:lnTo>
                  <a:pt x="134" y="95"/>
                </a:lnTo>
                <a:lnTo>
                  <a:pt x="136" y="98"/>
                </a:lnTo>
                <a:lnTo>
                  <a:pt x="140" y="99"/>
                </a:lnTo>
                <a:lnTo>
                  <a:pt x="142" y="101"/>
                </a:lnTo>
                <a:lnTo>
                  <a:pt x="148" y="102"/>
                </a:lnTo>
                <a:lnTo>
                  <a:pt x="155" y="101"/>
                </a:lnTo>
                <a:lnTo>
                  <a:pt x="255" y="0"/>
                </a:lnTo>
                <a:lnTo>
                  <a:pt x="352" y="96"/>
                </a:lnTo>
                <a:lnTo>
                  <a:pt x="352" y="102"/>
                </a:lnTo>
                <a:lnTo>
                  <a:pt x="351" y="108"/>
                </a:lnTo>
                <a:lnTo>
                  <a:pt x="350" y="110"/>
                </a:lnTo>
                <a:lnTo>
                  <a:pt x="349" y="112"/>
                </a:lnTo>
                <a:lnTo>
                  <a:pt x="345" y="115"/>
                </a:lnTo>
                <a:lnTo>
                  <a:pt x="343" y="116"/>
                </a:lnTo>
                <a:lnTo>
                  <a:pt x="334" y="119"/>
                </a:lnTo>
                <a:lnTo>
                  <a:pt x="323" y="120"/>
                </a:lnTo>
                <a:lnTo>
                  <a:pt x="314" y="122"/>
                </a:lnTo>
                <a:lnTo>
                  <a:pt x="304" y="123"/>
                </a:lnTo>
                <a:lnTo>
                  <a:pt x="296" y="125"/>
                </a:lnTo>
                <a:lnTo>
                  <a:pt x="288" y="130"/>
                </a:lnTo>
                <a:lnTo>
                  <a:pt x="281" y="134"/>
                </a:lnTo>
                <a:lnTo>
                  <a:pt x="275" y="140"/>
                </a:lnTo>
                <a:lnTo>
                  <a:pt x="271" y="147"/>
                </a:lnTo>
                <a:lnTo>
                  <a:pt x="267" y="155"/>
                </a:lnTo>
                <a:lnTo>
                  <a:pt x="265" y="164"/>
                </a:lnTo>
                <a:lnTo>
                  <a:pt x="264" y="172"/>
                </a:lnTo>
                <a:lnTo>
                  <a:pt x="264" y="181"/>
                </a:lnTo>
                <a:lnTo>
                  <a:pt x="266" y="189"/>
                </a:lnTo>
                <a:lnTo>
                  <a:pt x="269" y="196"/>
                </a:lnTo>
                <a:lnTo>
                  <a:pt x="274" y="203"/>
                </a:lnTo>
                <a:lnTo>
                  <a:pt x="281" y="213"/>
                </a:lnTo>
                <a:lnTo>
                  <a:pt x="285" y="216"/>
                </a:lnTo>
                <a:lnTo>
                  <a:pt x="288" y="218"/>
                </a:lnTo>
                <a:lnTo>
                  <a:pt x="296" y="227"/>
                </a:lnTo>
                <a:lnTo>
                  <a:pt x="303" y="230"/>
                </a:lnTo>
                <a:lnTo>
                  <a:pt x="310" y="234"/>
                </a:lnTo>
                <a:lnTo>
                  <a:pt x="320" y="236"/>
                </a:lnTo>
                <a:lnTo>
                  <a:pt x="328" y="236"/>
                </a:lnTo>
                <a:lnTo>
                  <a:pt x="337" y="236"/>
                </a:lnTo>
                <a:lnTo>
                  <a:pt x="345" y="232"/>
                </a:lnTo>
                <a:lnTo>
                  <a:pt x="352" y="229"/>
                </a:lnTo>
                <a:lnTo>
                  <a:pt x="359" y="224"/>
                </a:lnTo>
                <a:lnTo>
                  <a:pt x="365" y="218"/>
                </a:lnTo>
                <a:lnTo>
                  <a:pt x="371" y="211"/>
                </a:lnTo>
                <a:lnTo>
                  <a:pt x="374" y="204"/>
                </a:lnTo>
                <a:lnTo>
                  <a:pt x="377" y="196"/>
                </a:lnTo>
                <a:lnTo>
                  <a:pt x="378" y="186"/>
                </a:lnTo>
                <a:lnTo>
                  <a:pt x="379" y="176"/>
                </a:lnTo>
                <a:lnTo>
                  <a:pt x="380" y="167"/>
                </a:lnTo>
                <a:lnTo>
                  <a:pt x="384" y="158"/>
                </a:lnTo>
                <a:lnTo>
                  <a:pt x="385" y="154"/>
                </a:lnTo>
                <a:lnTo>
                  <a:pt x="387" y="152"/>
                </a:lnTo>
                <a:lnTo>
                  <a:pt x="390" y="150"/>
                </a:lnTo>
                <a:lnTo>
                  <a:pt x="392" y="148"/>
                </a:lnTo>
                <a:lnTo>
                  <a:pt x="398" y="147"/>
                </a:lnTo>
                <a:lnTo>
                  <a:pt x="404" y="148"/>
                </a:lnTo>
                <a:lnTo>
                  <a:pt x="507" y="251"/>
                </a:lnTo>
                <a:lnTo>
                  <a:pt x="400" y="358"/>
                </a:lnTo>
                <a:lnTo>
                  <a:pt x="394" y="358"/>
                </a:lnTo>
                <a:lnTo>
                  <a:pt x="390" y="357"/>
                </a:lnTo>
                <a:lnTo>
                  <a:pt x="385" y="354"/>
                </a:lnTo>
                <a:lnTo>
                  <a:pt x="381" y="349"/>
                </a:lnTo>
                <a:lnTo>
                  <a:pt x="379" y="340"/>
                </a:lnTo>
                <a:lnTo>
                  <a:pt x="378" y="330"/>
                </a:lnTo>
                <a:lnTo>
                  <a:pt x="377" y="321"/>
                </a:lnTo>
                <a:lnTo>
                  <a:pt x="376" y="312"/>
                </a:lnTo>
                <a:lnTo>
                  <a:pt x="373" y="304"/>
                </a:lnTo>
                <a:lnTo>
                  <a:pt x="369" y="297"/>
                </a:lnTo>
                <a:lnTo>
                  <a:pt x="364" y="290"/>
                </a:lnTo>
                <a:lnTo>
                  <a:pt x="358" y="284"/>
                </a:lnTo>
                <a:lnTo>
                  <a:pt x="351" y="279"/>
                </a:lnTo>
                <a:lnTo>
                  <a:pt x="344" y="276"/>
                </a:lnTo>
                <a:lnTo>
                  <a:pt x="336" y="273"/>
                </a:lnTo>
                <a:lnTo>
                  <a:pt x="328" y="272"/>
                </a:lnTo>
                <a:lnTo>
                  <a:pt x="318" y="272"/>
                </a:lnTo>
                <a:lnTo>
                  <a:pt x="310" y="274"/>
                </a:lnTo>
                <a:lnTo>
                  <a:pt x="303" y="278"/>
                </a:lnTo>
                <a:lnTo>
                  <a:pt x="297" y="281"/>
                </a:lnTo>
                <a:lnTo>
                  <a:pt x="288" y="288"/>
                </a:lnTo>
                <a:lnTo>
                  <a:pt x="285" y="292"/>
                </a:lnTo>
                <a:lnTo>
                  <a:pt x="281" y="295"/>
                </a:lnTo>
                <a:lnTo>
                  <a:pt x="274" y="305"/>
                </a:lnTo>
                <a:lnTo>
                  <a:pt x="271" y="311"/>
                </a:lnTo>
                <a:lnTo>
                  <a:pt x="267" y="318"/>
                </a:lnTo>
                <a:lnTo>
                  <a:pt x="265" y="326"/>
                </a:lnTo>
                <a:lnTo>
                  <a:pt x="265" y="335"/>
                </a:lnTo>
                <a:lnTo>
                  <a:pt x="265" y="343"/>
                </a:lnTo>
                <a:lnTo>
                  <a:pt x="268" y="351"/>
                </a:lnTo>
                <a:lnTo>
                  <a:pt x="272" y="358"/>
                </a:lnTo>
                <a:lnTo>
                  <a:pt x="276" y="365"/>
                </a:lnTo>
                <a:lnTo>
                  <a:pt x="282" y="371"/>
                </a:lnTo>
                <a:lnTo>
                  <a:pt x="289" y="376"/>
                </a:lnTo>
                <a:lnTo>
                  <a:pt x="296" y="381"/>
                </a:lnTo>
                <a:lnTo>
                  <a:pt x="304" y="383"/>
                </a:lnTo>
                <a:lnTo>
                  <a:pt x="314" y="384"/>
                </a:lnTo>
                <a:lnTo>
                  <a:pt x="323" y="385"/>
                </a:lnTo>
                <a:lnTo>
                  <a:pt x="332" y="386"/>
                </a:lnTo>
                <a:lnTo>
                  <a:pt x="342" y="389"/>
                </a:lnTo>
                <a:lnTo>
                  <a:pt x="346" y="392"/>
                </a:lnTo>
                <a:lnTo>
                  <a:pt x="350" y="397"/>
                </a:lnTo>
                <a:lnTo>
                  <a:pt x="351" y="402"/>
                </a:lnTo>
                <a:lnTo>
                  <a:pt x="351" y="407"/>
                </a:lnTo>
                <a:lnTo>
                  <a:pt x="252" y="507"/>
                </a:lnTo>
                <a:lnTo>
                  <a:pt x="155" y="410"/>
                </a:lnTo>
                <a:lnTo>
                  <a:pt x="148" y="409"/>
                </a:lnTo>
                <a:lnTo>
                  <a:pt x="141" y="410"/>
                </a:lnTo>
                <a:lnTo>
                  <a:pt x="139" y="411"/>
                </a:lnTo>
                <a:lnTo>
                  <a:pt x="135" y="413"/>
                </a:lnTo>
                <a:lnTo>
                  <a:pt x="133" y="416"/>
                </a:lnTo>
                <a:lnTo>
                  <a:pt x="131" y="420"/>
                </a:lnTo>
                <a:lnTo>
                  <a:pt x="128" y="430"/>
                </a:lnTo>
                <a:lnTo>
                  <a:pt x="126" y="440"/>
                </a:lnTo>
                <a:lnTo>
                  <a:pt x="125" y="451"/>
                </a:lnTo>
                <a:lnTo>
                  <a:pt x="124" y="462"/>
                </a:lnTo>
                <a:lnTo>
                  <a:pt x="121" y="470"/>
                </a:lnTo>
                <a:lnTo>
                  <a:pt x="117" y="479"/>
                </a:lnTo>
                <a:lnTo>
                  <a:pt x="111" y="487"/>
                </a:lnTo>
                <a:lnTo>
                  <a:pt x="105" y="493"/>
                </a:lnTo>
                <a:lnTo>
                  <a:pt x="97" y="498"/>
                </a:lnTo>
                <a:lnTo>
                  <a:pt x="89" y="502"/>
                </a:lnTo>
                <a:lnTo>
                  <a:pt x="79" y="505"/>
                </a:lnTo>
                <a:lnTo>
                  <a:pt x="71" y="505"/>
                </a:lnTo>
                <a:lnTo>
                  <a:pt x="61" y="505"/>
                </a:lnTo>
                <a:lnTo>
                  <a:pt x="51" y="503"/>
                </a:lnTo>
                <a:lnTo>
                  <a:pt x="43" y="498"/>
                </a:lnTo>
                <a:lnTo>
                  <a:pt x="36" y="495"/>
                </a:lnTo>
                <a:lnTo>
                  <a:pt x="27" y="487"/>
                </a:lnTo>
                <a:lnTo>
                  <a:pt x="22" y="483"/>
                </a:lnTo>
                <a:lnTo>
                  <a:pt x="19" y="480"/>
                </a:lnTo>
                <a:lnTo>
                  <a:pt x="12" y="469"/>
                </a:lnTo>
                <a:lnTo>
                  <a:pt x="7" y="462"/>
                </a:lnTo>
                <a:lnTo>
                  <a:pt x="3" y="454"/>
                </a:lnTo>
                <a:lnTo>
                  <a:pt x="1" y="445"/>
                </a:lnTo>
                <a:lnTo>
                  <a:pt x="0" y="435"/>
                </a:lnTo>
                <a:lnTo>
                  <a:pt x="1" y="426"/>
                </a:lnTo>
                <a:lnTo>
                  <a:pt x="3" y="418"/>
                </a:lnTo>
                <a:lnTo>
                  <a:pt x="8" y="409"/>
                </a:lnTo>
                <a:lnTo>
                  <a:pt x="13" y="402"/>
                </a:lnTo>
                <a:lnTo>
                  <a:pt x="20" y="395"/>
                </a:lnTo>
                <a:lnTo>
                  <a:pt x="27" y="389"/>
                </a:lnTo>
                <a:lnTo>
                  <a:pt x="35" y="385"/>
                </a:lnTo>
                <a:lnTo>
                  <a:pt x="44" y="382"/>
                </a:lnTo>
                <a:lnTo>
                  <a:pt x="55" y="381"/>
                </a:lnTo>
                <a:lnTo>
                  <a:pt x="65" y="379"/>
                </a:lnTo>
                <a:lnTo>
                  <a:pt x="76" y="378"/>
                </a:lnTo>
                <a:lnTo>
                  <a:pt x="86" y="375"/>
                </a:lnTo>
                <a:lnTo>
                  <a:pt x="90" y="372"/>
                </a:lnTo>
                <a:lnTo>
                  <a:pt x="93" y="370"/>
                </a:lnTo>
                <a:lnTo>
                  <a:pt x="94" y="368"/>
                </a:lnTo>
                <a:lnTo>
                  <a:pt x="96" y="364"/>
                </a:lnTo>
                <a:lnTo>
                  <a:pt x="97" y="357"/>
                </a:lnTo>
                <a:lnTo>
                  <a:pt x="96" y="350"/>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364615" y="1430655"/>
            <a:ext cx="8655685" cy="3802380"/>
          </a:xfrm>
          <a:prstGeom prst="rect">
            <a:avLst/>
          </a:prstGeom>
        </p:spPr>
        <p:txBody>
          <a:bodyPr wrap="square">
            <a:spAutoFit/>
          </a:bodyPr>
          <a:p>
            <a:pPr marL="0" indent="0">
              <a:spcBef>
                <a:spcPct val="0"/>
              </a:spcBef>
              <a:spcAft>
                <a:spcPts val="1000"/>
              </a:spcAft>
            </a:pPr>
            <a:r>
              <a:rPr lang="en-US" altLang="zh-CN" sz="2400" b="0" i="0">
                <a:solidFill>
                  <a:srgbClr val="2C2C36"/>
                </a:solidFill>
                <a:latin typeface="+mj-lt"/>
                <a:ea typeface="-apple-system"/>
                <a:cs typeface="+mj-lt"/>
              </a:rPr>
              <a:t>The analysis mainly focused on three aspects: performance metrics, memory usage, and frame rate. During the analysis, three primary issues were identified:</a:t>
            </a:r>
            <a:endParaRPr lang="en-US" altLang="zh-CN" sz="2400" b="0" i="0">
              <a:solidFill>
                <a:srgbClr val="2C2C36"/>
              </a:solidFill>
              <a:latin typeface="+mj-lt"/>
              <a:ea typeface="-apple-system"/>
              <a:cs typeface="+mj-lt"/>
            </a:endParaRPr>
          </a:p>
          <a:p>
            <a:pPr marL="0" indent="0">
              <a:spcBef>
                <a:spcPts val="500"/>
              </a:spcBef>
              <a:spcAft>
                <a:spcPct val="0"/>
              </a:spcAft>
              <a:buAutoNum type="arabicPeriod"/>
            </a:pPr>
            <a:r>
              <a:rPr lang="en-US" altLang="zh-CN" sz="2000" b="0" i="0">
                <a:solidFill>
                  <a:srgbClr val="2C2C36"/>
                </a:solidFill>
                <a:latin typeface="+mj-lt"/>
                <a:ea typeface="-apple-system"/>
                <a:cs typeface="+mj-lt"/>
              </a:rPr>
              <a:t>System lag caused by declaring large data as reactive data.</a:t>
            </a:r>
            <a:endParaRPr lang="en-US" altLang="zh-CN" sz="2000" b="0" i="0">
              <a:solidFill>
                <a:srgbClr val="2C2C36"/>
              </a:solidFill>
              <a:latin typeface="+mj-lt"/>
              <a:ea typeface="-apple-system"/>
              <a:cs typeface="+mj-lt"/>
            </a:endParaRPr>
          </a:p>
          <a:p>
            <a:pPr marL="0" indent="0">
              <a:spcBef>
                <a:spcPts val="500"/>
              </a:spcBef>
              <a:spcAft>
                <a:spcPct val="0"/>
              </a:spcAft>
              <a:buAutoNum type="arabicPeriod"/>
            </a:pPr>
            <a:endParaRPr lang="en-US" altLang="zh-CN" sz="2000" b="0" i="0">
              <a:solidFill>
                <a:srgbClr val="2C2C36"/>
              </a:solidFill>
              <a:latin typeface="+mj-lt"/>
              <a:ea typeface="-apple-system"/>
              <a:cs typeface="+mj-lt"/>
            </a:endParaRPr>
          </a:p>
          <a:p>
            <a:pPr marL="0" indent="0">
              <a:spcBef>
                <a:spcPts val="500"/>
              </a:spcBef>
              <a:spcAft>
                <a:spcPct val="0"/>
              </a:spcAft>
              <a:buAutoNum type="arabicPeriod"/>
            </a:pPr>
            <a:r>
              <a:rPr lang="en-US" altLang="zh-CN" sz="2000" b="0" i="0">
                <a:solidFill>
                  <a:srgbClr val="2C2C36"/>
                </a:solidFill>
                <a:latin typeface="+mj-lt"/>
                <a:ea typeface="-apple-system"/>
                <a:cs typeface="+mj-lt"/>
              </a:rPr>
              <a:t>Memory leaks due to failure to promptly release  memory when redrawing physical models.</a:t>
            </a:r>
            <a:endParaRPr lang="en-US" altLang="zh-CN" sz="2000" b="0" i="0">
              <a:solidFill>
                <a:srgbClr val="2C2C36"/>
              </a:solidFill>
              <a:latin typeface="+mj-lt"/>
              <a:ea typeface="-apple-system"/>
              <a:cs typeface="+mj-lt"/>
            </a:endParaRPr>
          </a:p>
          <a:p>
            <a:pPr marL="0" indent="0">
              <a:spcBef>
                <a:spcPts val="500"/>
              </a:spcBef>
              <a:spcAft>
                <a:spcPct val="0"/>
              </a:spcAft>
              <a:buAutoNum type="arabicPeriod"/>
            </a:pPr>
            <a:endParaRPr lang="en-US" altLang="zh-CN" sz="2000" b="0" i="0">
              <a:solidFill>
                <a:srgbClr val="2C2C36"/>
              </a:solidFill>
              <a:latin typeface="+mj-lt"/>
              <a:ea typeface="-apple-system"/>
              <a:cs typeface="+mj-lt"/>
            </a:endParaRPr>
          </a:p>
          <a:p>
            <a:pPr marL="0" indent="0">
              <a:spcBef>
                <a:spcPts val="500"/>
              </a:spcBef>
              <a:spcAft>
                <a:spcPct val="0"/>
              </a:spcAft>
              <a:buAutoNum type="arabicPeriod"/>
            </a:pPr>
            <a:r>
              <a:rPr lang="en-US" altLang="zh-CN" sz="2000" b="0" i="0">
                <a:solidFill>
                  <a:srgbClr val="2C2C36"/>
                </a:solidFill>
                <a:latin typeface="+mj-lt"/>
                <a:ea typeface="-apple-system"/>
                <a:cs typeface="+mj-lt"/>
              </a:rPr>
              <a:t>Lack of caching mechanisms for handling large files, resulting in prolonged loading times when users refreshed the system.</a:t>
            </a:r>
            <a:endParaRPr lang="en-US" altLang="zh-CN" sz="2000" b="0" i="0">
              <a:solidFill>
                <a:srgbClr val="2C2C36"/>
              </a:solidFill>
              <a:latin typeface="+mj-lt"/>
              <a:ea typeface="-apple-system"/>
              <a:cs typeface="+mj-l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style.rotation</p:attrName>
                                        </p:attrNameLst>
                                      </p:cBhvr>
                                      <p:tavLst>
                                        <p:tav tm="0">
                                          <p:val>
                                            <p:fltVal val="90"/>
                                          </p:val>
                                        </p:tav>
                                        <p:tav tm="100000">
                                          <p:val>
                                            <p:fltVal val="0"/>
                                          </p:val>
                                        </p:tav>
                                      </p:tavLst>
                                    </p:anim>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8"/>
          <p:cNvSpPr txBox="1"/>
          <p:nvPr/>
        </p:nvSpPr>
        <p:spPr>
          <a:xfrm>
            <a:off x="894715" y="360680"/>
            <a:ext cx="5316220" cy="603885"/>
          </a:xfrm>
          <a:prstGeom prst="rect">
            <a:avLst/>
          </a:prstGeom>
          <a:noFill/>
        </p:spPr>
        <p:txBody>
          <a:bodyPr wrap="square" rtlCol="0">
            <a:noAutofit/>
          </a:bodyPr>
          <a:lstStyle/>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321"/>
          <p:cNvSpPr/>
          <p:nvPr/>
        </p:nvSpPr>
        <p:spPr bwMode="auto">
          <a:xfrm>
            <a:off x="7983965" y="3483594"/>
            <a:ext cx="307063" cy="307063"/>
          </a:xfrm>
          <a:custGeom>
            <a:avLst/>
            <a:gdLst>
              <a:gd name="T0" fmla="*/ 99 w 507"/>
              <a:gd name="T1" fmla="*/ 145 h 507"/>
              <a:gd name="T2" fmla="*/ 89 w 507"/>
              <a:gd name="T3" fmla="*/ 134 h 507"/>
              <a:gd name="T4" fmla="*/ 49 w 507"/>
              <a:gd name="T5" fmla="*/ 127 h 507"/>
              <a:gd name="T6" fmla="*/ 19 w 507"/>
              <a:gd name="T7" fmla="*/ 109 h 507"/>
              <a:gd name="T8" fmla="*/ 6 w 507"/>
              <a:gd name="T9" fmla="*/ 76 h 507"/>
              <a:gd name="T10" fmla="*/ 16 w 507"/>
              <a:gd name="T11" fmla="*/ 44 h 507"/>
              <a:gd name="T12" fmla="*/ 41 w 507"/>
              <a:gd name="T13" fmla="*/ 19 h 507"/>
              <a:gd name="T14" fmla="*/ 75 w 507"/>
              <a:gd name="T15" fmla="*/ 9 h 507"/>
              <a:gd name="T16" fmla="*/ 107 w 507"/>
              <a:gd name="T17" fmla="*/ 21 h 507"/>
              <a:gd name="T18" fmla="*/ 126 w 507"/>
              <a:gd name="T19" fmla="*/ 51 h 507"/>
              <a:gd name="T20" fmla="*/ 133 w 507"/>
              <a:gd name="T21" fmla="*/ 91 h 507"/>
              <a:gd name="T22" fmla="*/ 142 w 507"/>
              <a:gd name="T23" fmla="*/ 101 h 507"/>
              <a:gd name="T24" fmla="*/ 352 w 507"/>
              <a:gd name="T25" fmla="*/ 96 h 507"/>
              <a:gd name="T26" fmla="*/ 349 w 507"/>
              <a:gd name="T27" fmla="*/ 112 h 507"/>
              <a:gd name="T28" fmla="*/ 323 w 507"/>
              <a:gd name="T29" fmla="*/ 120 h 507"/>
              <a:gd name="T30" fmla="*/ 288 w 507"/>
              <a:gd name="T31" fmla="*/ 130 h 507"/>
              <a:gd name="T32" fmla="*/ 267 w 507"/>
              <a:gd name="T33" fmla="*/ 155 h 507"/>
              <a:gd name="T34" fmla="*/ 266 w 507"/>
              <a:gd name="T35" fmla="*/ 189 h 507"/>
              <a:gd name="T36" fmla="*/ 285 w 507"/>
              <a:gd name="T37" fmla="*/ 216 h 507"/>
              <a:gd name="T38" fmla="*/ 310 w 507"/>
              <a:gd name="T39" fmla="*/ 234 h 507"/>
              <a:gd name="T40" fmla="*/ 345 w 507"/>
              <a:gd name="T41" fmla="*/ 232 h 507"/>
              <a:gd name="T42" fmla="*/ 371 w 507"/>
              <a:gd name="T43" fmla="*/ 211 h 507"/>
              <a:gd name="T44" fmla="*/ 379 w 507"/>
              <a:gd name="T45" fmla="*/ 176 h 507"/>
              <a:gd name="T46" fmla="*/ 387 w 507"/>
              <a:gd name="T47" fmla="*/ 152 h 507"/>
              <a:gd name="T48" fmla="*/ 404 w 507"/>
              <a:gd name="T49" fmla="*/ 148 h 507"/>
              <a:gd name="T50" fmla="*/ 390 w 507"/>
              <a:gd name="T51" fmla="*/ 357 h 507"/>
              <a:gd name="T52" fmla="*/ 378 w 507"/>
              <a:gd name="T53" fmla="*/ 330 h 507"/>
              <a:gd name="T54" fmla="*/ 369 w 507"/>
              <a:gd name="T55" fmla="*/ 297 h 507"/>
              <a:gd name="T56" fmla="*/ 344 w 507"/>
              <a:gd name="T57" fmla="*/ 276 h 507"/>
              <a:gd name="T58" fmla="*/ 310 w 507"/>
              <a:gd name="T59" fmla="*/ 274 h 507"/>
              <a:gd name="T60" fmla="*/ 285 w 507"/>
              <a:gd name="T61" fmla="*/ 292 h 507"/>
              <a:gd name="T62" fmla="*/ 267 w 507"/>
              <a:gd name="T63" fmla="*/ 318 h 507"/>
              <a:gd name="T64" fmla="*/ 268 w 507"/>
              <a:gd name="T65" fmla="*/ 351 h 507"/>
              <a:gd name="T66" fmla="*/ 289 w 507"/>
              <a:gd name="T67" fmla="*/ 376 h 507"/>
              <a:gd name="T68" fmla="*/ 323 w 507"/>
              <a:gd name="T69" fmla="*/ 385 h 507"/>
              <a:gd name="T70" fmla="*/ 350 w 507"/>
              <a:gd name="T71" fmla="*/ 397 h 507"/>
              <a:gd name="T72" fmla="*/ 155 w 507"/>
              <a:gd name="T73" fmla="*/ 410 h 507"/>
              <a:gd name="T74" fmla="*/ 135 w 507"/>
              <a:gd name="T75" fmla="*/ 413 h 507"/>
              <a:gd name="T76" fmla="*/ 126 w 507"/>
              <a:gd name="T77" fmla="*/ 440 h 507"/>
              <a:gd name="T78" fmla="*/ 117 w 507"/>
              <a:gd name="T79" fmla="*/ 479 h 507"/>
              <a:gd name="T80" fmla="*/ 89 w 507"/>
              <a:gd name="T81" fmla="*/ 502 h 507"/>
              <a:gd name="T82" fmla="*/ 51 w 507"/>
              <a:gd name="T83" fmla="*/ 503 h 507"/>
              <a:gd name="T84" fmla="*/ 22 w 507"/>
              <a:gd name="T85" fmla="*/ 483 h 507"/>
              <a:gd name="T86" fmla="*/ 3 w 507"/>
              <a:gd name="T87" fmla="*/ 454 h 507"/>
              <a:gd name="T88" fmla="*/ 3 w 507"/>
              <a:gd name="T89" fmla="*/ 418 h 507"/>
              <a:gd name="T90" fmla="*/ 27 w 507"/>
              <a:gd name="T91" fmla="*/ 389 h 507"/>
              <a:gd name="T92" fmla="*/ 65 w 507"/>
              <a:gd name="T93" fmla="*/ 379 h 507"/>
              <a:gd name="T94" fmla="*/ 93 w 507"/>
              <a:gd name="T95" fmla="*/ 370 h 507"/>
              <a:gd name="T96" fmla="*/ 96 w 507"/>
              <a:gd name="T97" fmla="*/ 3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7" h="507">
                <a:moveTo>
                  <a:pt x="0" y="256"/>
                </a:moveTo>
                <a:lnTo>
                  <a:pt x="99" y="157"/>
                </a:lnTo>
                <a:lnTo>
                  <a:pt x="99" y="151"/>
                </a:lnTo>
                <a:lnTo>
                  <a:pt x="99" y="145"/>
                </a:lnTo>
                <a:lnTo>
                  <a:pt x="98" y="141"/>
                </a:lnTo>
                <a:lnTo>
                  <a:pt x="96" y="139"/>
                </a:lnTo>
                <a:lnTo>
                  <a:pt x="92" y="137"/>
                </a:lnTo>
                <a:lnTo>
                  <a:pt x="89" y="134"/>
                </a:lnTo>
                <a:lnTo>
                  <a:pt x="79" y="132"/>
                </a:lnTo>
                <a:lnTo>
                  <a:pt x="69" y="130"/>
                </a:lnTo>
                <a:lnTo>
                  <a:pt x="58" y="130"/>
                </a:lnTo>
                <a:lnTo>
                  <a:pt x="49" y="127"/>
                </a:lnTo>
                <a:lnTo>
                  <a:pt x="40" y="125"/>
                </a:lnTo>
                <a:lnTo>
                  <a:pt x="33" y="120"/>
                </a:lnTo>
                <a:lnTo>
                  <a:pt x="24" y="116"/>
                </a:lnTo>
                <a:lnTo>
                  <a:pt x="19" y="109"/>
                </a:lnTo>
                <a:lnTo>
                  <a:pt x="13" y="102"/>
                </a:lnTo>
                <a:lnTo>
                  <a:pt x="9" y="94"/>
                </a:lnTo>
                <a:lnTo>
                  <a:pt x="7" y="86"/>
                </a:lnTo>
                <a:lnTo>
                  <a:pt x="6" y="76"/>
                </a:lnTo>
                <a:lnTo>
                  <a:pt x="7" y="67"/>
                </a:lnTo>
                <a:lnTo>
                  <a:pt x="9" y="58"/>
                </a:lnTo>
                <a:lnTo>
                  <a:pt x="13" y="51"/>
                </a:lnTo>
                <a:lnTo>
                  <a:pt x="16" y="44"/>
                </a:lnTo>
                <a:lnTo>
                  <a:pt x="24" y="33"/>
                </a:lnTo>
                <a:lnTo>
                  <a:pt x="28" y="30"/>
                </a:lnTo>
                <a:lnTo>
                  <a:pt x="31" y="26"/>
                </a:lnTo>
                <a:lnTo>
                  <a:pt x="41" y="19"/>
                </a:lnTo>
                <a:lnTo>
                  <a:pt x="48" y="14"/>
                </a:lnTo>
                <a:lnTo>
                  <a:pt x="56" y="11"/>
                </a:lnTo>
                <a:lnTo>
                  <a:pt x="64" y="9"/>
                </a:lnTo>
                <a:lnTo>
                  <a:pt x="75" y="9"/>
                </a:lnTo>
                <a:lnTo>
                  <a:pt x="83" y="9"/>
                </a:lnTo>
                <a:lnTo>
                  <a:pt x="91" y="12"/>
                </a:lnTo>
                <a:lnTo>
                  <a:pt x="99" y="16"/>
                </a:lnTo>
                <a:lnTo>
                  <a:pt x="107" y="21"/>
                </a:lnTo>
                <a:lnTo>
                  <a:pt x="113" y="27"/>
                </a:lnTo>
                <a:lnTo>
                  <a:pt x="119" y="34"/>
                </a:lnTo>
                <a:lnTo>
                  <a:pt x="122" y="42"/>
                </a:lnTo>
                <a:lnTo>
                  <a:pt x="126" y="51"/>
                </a:lnTo>
                <a:lnTo>
                  <a:pt x="127" y="61"/>
                </a:lnTo>
                <a:lnTo>
                  <a:pt x="128" y="72"/>
                </a:lnTo>
                <a:lnTo>
                  <a:pt x="129" y="82"/>
                </a:lnTo>
                <a:lnTo>
                  <a:pt x="133" y="91"/>
                </a:lnTo>
                <a:lnTo>
                  <a:pt x="134" y="95"/>
                </a:lnTo>
                <a:lnTo>
                  <a:pt x="136" y="98"/>
                </a:lnTo>
                <a:lnTo>
                  <a:pt x="140" y="99"/>
                </a:lnTo>
                <a:lnTo>
                  <a:pt x="142" y="101"/>
                </a:lnTo>
                <a:lnTo>
                  <a:pt x="148" y="102"/>
                </a:lnTo>
                <a:lnTo>
                  <a:pt x="155" y="101"/>
                </a:lnTo>
                <a:lnTo>
                  <a:pt x="255" y="0"/>
                </a:lnTo>
                <a:lnTo>
                  <a:pt x="352" y="96"/>
                </a:lnTo>
                <a:lnTo>
                  <a:pt x="352" y="102"/>
                </a:lnTo>
                <a:lnTo>
                  <a:pt x="351" y="108"/>
                </a:lnTo>
                <a:lnTo>
                  <a:pt x="350" y="110"/>
                </a:lnTo>
                <a:lnTo>
                  <a:pt x="349" y="112"/>
                </a:lnTo>
                <a:lnTo>
                  <a:pt x="345" y="115"/>
                </a:lnTo>
                <a:lnTo>
                  <a:pt x="343" y="116"/>
                </a:lnTo>
                <a:lnTo>
                  <a:pt x="334" y="119"/>
                </a:lnTo>
                <a:lnTo>
                  <a:pt x="323" y="120"/>
                </a:lnTo>
                <a:lnTo>
                  <a:pt x="314" y="122"/>
                </a:lnTo>
                <a:lnTo>
                  <a:pt x="304" y="123"/>
                </a:lnTo>
                <a:lnTo>
                  <a:pt x="296" y="125"/>
                </a:lnTo>
                <a:lnTo>
                  <a:pt x="288" y="130"/>
                </a:lnTo>
                <a:lnTo>
                  <a:pt x="281" y="134"/>
                </a:lnTo>
                <a:lnTo>
                  <a:pt x="275" y="140"/>
                </a:lnTo>
                <a:lnTo>
                  <a:pt x="271" y="147"/>
                </a:lnTo>
                <a:lnTo>
                  <a:pt x="267" y="155"/>
                </a:lnTo>
                <a:lnTo>
                  <a:pt x="265" y="164"/>
                </a:lnTo>
                <a:lnTo>
                  <a:pt x="264" y="172"/>
                </a:lnTo>
                <a:lnTo>
                  <a:pt x="264" y="181"/>
                </a:lnTo>
                <a:lnTo>
                  <a:pt x="266" y="189"/>
                </a:lnTo>
                <a:lnTo>
                  <a:pt x="269" y="196"/>
                </a:lnTo>
                <a:lnTo>
                  <a:pt x="274" y="203"/>
                </a:lnTo>
                <a:lnTo>
                  <a:pt x="281" y="213"/>
                </a:lnTo>
                <a:lnTo>
                  <a:pt x="285" y="216"/>
                </a:lnTo>
                <a:lnTo>
                  <a:pt x="288" y="218"/>
                </a:lnTo>
                <a:lnTo>
                  <a:pt x="296" y="227"/>
                </a:lnTo>
                <a:lnTo>
                  <a:pt x="303" y="230"/>
                </a:lnTo>
                <a:lnTo>
                  <a:pt x="310" y="234"/>
                </a:lnTo>
                <a:lnTo>
                  <a:pt x="320" y="236"/>
                </a:lnTo>
                <a:lnTo>
                  <a:pt x="328" y="236"/>
                </a:lnTo>
                <a:lnTo>
                  <a:pt x="337" y="236"/>
                </a:lnTo>
                <a:lnTo>
                  <a:pt x="345" y="232"/>
                </a:lnTo>
                <a:lnTo>
                  <a:pt x="352" y="229"/>
                </a:lnTo>
                <a:lnTo>
                  <a:pt x="359" y="224"/>
                </a:lnTo>
                <a:lnTo>
                  <a:pt x="365" y="218"/>
                </a:lnTo>
                <a:lnTo>
                  <a:pt x="371" y="211"/>
                </a:lnTo>
                <a:lnTo>
                  <a:pt x="374" y="204"/>
                </a:lnTo>
                <a:lnTo>
                  <a:pt x="377" y="196"/>
                </a:lnTo>
                <a:lnTo>
                  <a:pt x="378" y="186"/>
                </a:lnTo>
                <a:lnTo>
                  <a:pt x="379" y="176"/>
                </a:lnTo>
                <a:lnTo>
                  <a:pt x="380" y="167"/>
                </a:lnTo>
                <a:lnTo>
                  <a:pt x="384" y="158"/>
                </a:lnTo>
                <a:lnTo>
                  <a:pt x="385" y="154"/>
                </a:lnTo>
                <a:lnTo>
                  <a:pt x="387" y="152"/>
                </a:lnTo>
                <a:lnTo>
                  <a:pt x="390" y="150"/>
                </a:lnTo>
                <a:lnTo>
                  <a:pt x="392" y="148"/>
                </a:lnTo>
                <a:lnTo>
                  <a:pt x="398" y="147"/>
                </a:lnTo>
                <a:lnTo>
                  <a:pt x="404" y="148"/>
                </a:lnTo>
                <a:lnTo>
                  <a:pt x="507" y="251"/>
                </a:lnTo>
                <a:lnTo>
                  <a:pt x="400" y="358"/>
                </a:lnTo>
                <a:lnTo>
                  <a:pt x="394" y="358"/>
                </a:lnTo>
                <a:lnTo>
                  <a:pt x="390" y="357"/>
                </a:lnTo>
                <a:lnTo>
                  <a:pt x="385" y="354"/>
                </a:lnTo>
                <a:lnTo>
                  <a:pt x="381" y="349"/>
                </a:lnTo>
                <a:lnTo>
                  <a:pt x="379" y="340"/>
                </a:lnTo>
                <a:lnTo>
                  <a:pt x="378" y="330"/>
                </a:lnTo>
                <a:lnTo>
                  <a:pt x="377" y="321"/>
                </a:lnTo>
                <a:lnTo>
                  <a:pt x="376" y="312"/>
                </a:lnTo>
                <a:lnTo>
                  <a:pt x="373" y="304"/>
                </a:lnTo>
                <a:lnTo>
                  <a:pt x="369" y="297"/>
                </a:lnTo>
                <a:lnTo>
                  <a:pt x="364" y="290"/>
                </a:lnTo>
                <a:lnTo>
                  <a:pt x="358" y="284"/>
                </a:lnTo>
                <a:lnTo>
                  <a:pt x="351" y="279"/>
                </a:lnTo>
                <a:lnTo>
                  <a:pt x="344" y="276"/>
                </a:lnTo>
                <a:lnTo>
                  <a:pt x="336" y="273"/>
                </a:lnTo>
                <a:lnTo>
                  <a:pt x="328" y="272"/>
                </a:lnTo>
                <a:lnTo>
                  <a:pt x="318" y="272"/>
                </a:lnTo>
                <a:lnTo>
                  <a:pt x="310" y="274"/>
                </a:lnTo>
                <a:lnTo>
                  <a:pt x="303" y="278"/>
                </a:lnTo>
                <a:lnTo>
                  <a:pt x="297" y="281"/>
                </a:lnTo>
                <a:lnTo>
                  <a:pt x="288" y="288"/>
                </a:lnTo>
                <a:lnTo>
                  <a:pt x="285" y="292"/>
                </a:lnTo>
                <a:lnTo>
                  <a:pt x="281" y="295"/>
                </a:lnTo>
                <a:lnTo>
                  <a:pt x="274" y="305"/>
                </a:lnTo>
                <a:lnTo>
                  <a:pt x="271" y="311"/>
                </a:lnTo>
                <a:lnTo>
                  <a:pt x="267" y="318"/>
                </a:lnTo>
                <a:lnTo>
                  <a:pt x="265" y="326"/>
                </a:lnTo>
                <a:lnTo>
                  <a:pt x="265" y="335"/>
                </a:lnTo>
                <a:lnTo>
                  <a:pt x="265" y="343"/>
                </a:lnTo>
                <a:lnTo>
                  <a:pt x="268" y="351"/>
                </a:lnTo>
                <a:lnTo>
                  <a:pt x="272" y="358"/>
                </a:lnTo>
                <a:lnTo>
                  <a:pt x="276" y="365"/>
                </a:lnTo>
                <a:lnTo>
                  <a:pt x="282" y="371"/>
                </a:lnTo>
                <a:lnTo>
                  <a:pt x="289" y="376"/>
                </a:lnTo>
                <a:lnTo>
                  <a:pt x="296" y="381"/>
                </a:lnTo>
                <a:lnTo>
                  <a:pt x="304" y="383"/>
                </a:lnTo>
                <a:lnTo>
                  <a:pt x="314" y="384"/>
                </a:lnTo>
                <a:lnTo>
                  <a:pt x="323" y="385"/>
                </a:lnTo>
                <a:lnTo>
                  <a:pt x="332" y="386"/>
                </a:lnTo>
                <a:lnTo>
                  <a:pt x="342" y="389"/>
                </a:lnTo>
                <a:lnTo>
                  <a:pt x="346" y="392"/>
                </a:lnTo>
                <a:lnTo>
                  <a:pt x="350" y="397"/>
                </a:lnTo>
                <a:lnTo>
                  <a:pt x="351" y="402"/>
                </a:lnTo>
                <a:lnTo>
                  <a:pt x="351" y="407"/>
                </a:lnTo>
                <a:lnTo>
                  <a:pt x="252" y="507"/>
                </a:lnTo>
                <a:lnTo>
                  <a:pt x="155" y="410"/>
                </a:lnTo>
                <a:lnTo>
                  <a:pt x="148" y="409"/>
                </a:lnTo>
                <a:lnTo>
                  <a:pt x="141" y="410"/>
                </a:lnTo>
                <a:lnTo>
                  <a:pt x="139" y="411"/>
                </a:lnTo>
                <a:lnTo>
                  <a:pt x="135" y="413"/>
                </a:lnTo>
                <a:lnTo>
                  <a:pt x="133" y="416"/>
                </a:lnTo>
                <a:lnTo>
                  <a:pt x="131" y="420"/>
                </a:lnTo>
                <a:lnTo>
                  <a:pt x="128" y="430"/>
                </a:lnTo>
                <a:lnTo>
                  <a:pt x="126" y="440"/>
                </a:lnTo>
                <a:lnTo>
                  <a:pt x="125" y="451"/>
                </a:lnTo>
                <a:lnTo>
                  <a:pt x="124" y="462"/>
                </a:lnTo>
                <a:lnTo>
                  <a:pt x="121" y="470"/>
                </a:lnTo>
                <a:lnTo>
                  <a:pt x="117" y="479"/>
                </a:lnTo>
                <a:lnTo>
                  <a:pt x="111" y="487"/>
                </a:lnTo>
                <a:lnTo>
                  <a:pt x="105" y="493"/>
                </a:lnTo>
                <a:lnTo>
                  <a:pt x="97" y="498"/>
                </a:lnTo>
                <a:lnTo>
                  <a:pt x="89" y="502"/>
                </a:lnTo>
                <a:lnTo>
                  <a:pt x="79" y="505"/>
                </a:lnTo>
                <a:lnTo>
                  <a:pt x="71" y="505"/>
                </a:lnTo>
                <a:lnTo>
                  <a:pt x="61" y="505"/>
                </a:lnTo>
                <a:lnTo>
                  <a:pt x="51" y="503"/>
                </a:lnTo>
                <a:lnTo>
                  <a:pt x="43" y="498"/>
                </a:lnTo>
                <a:lnTo>
                  <a:pt x="36" y="495"/>
                </a:lnTo>
                <a:lnTo>
                  <a:pt x="27" y="487"/>
                </a:lnTo>
                <a:lnTo>
                  <a:pt x="22" y="483"/>
                </a:lnTo>
                <a:lnTo>
                  <a:pt x="19" y="480"/>
                </a:lnTo>
                <a:lnTo>
                  <a:pt x="12" y="469"/>
                </a:lnTo>
                <a:lnTo>
                  <a:pt x="7" y="462"/>
                </a:lnTo>
                <a:lnTo>
                  <a:pt x="3" y="454"/>
                </a:lnTo>
                <a:lnTo>
                  <a:pt x="1" y="445"/>
                </a:lnTo>
                <a:lnTo>
                  <a:pt x="0" y="435"/>
                </a:lnTo>
                <a:lnTo>
                  <a:pt x="1" y="426"/>
                </a:lnTo>
                <a:lnTo>
                  <a:pt x="3" y="418"/>
                </a:lnTo>
                <a:lnTo>
                  <a:pt x="8" y="409"/>
                </a:lnTo>
                <a:lnTo>
                  <a:pt x="13" y="402"/>
                </a:lnTo>
                <a:lnTo>
                  <a:pt x="20" y="395"/>
                </a:lnTo>
                <a:lnTo>
                  <a:pt x="27" y="389"/>
                </a:lnTo>
                <a:lnTo>
                  <a:pt x="35" y="385"/>
                </a:lnTo>
                <a:lnTo>
                  <a:pt x="44" y="382"/>
                </a:lnTo>
                <a:lnTo>
                  <a:pt x="55" y="381"/>
                </a:lnTo>
                <a:lnTo>
                  <a:pt x="65" y="379"/>
                </a:lnTo>
                <a:lnTo>
                  <a:pt x="76" y="378"/>
                </a:lnTo>
                <a:lnTo>
                  <a:pt x="86" y="375"/>
                </a:lnTo>
                <a:lnTo>
                  <a:pt x="90" y="372"/>
                </a:lnTo>
                <a:lnTo>
                  <a:pt x="93" y="370"/>
                </a:lnTo>
                <a:lnTo>
                  <a:pt x="94" y="368"/>
                </a:lnTo>
                <a:lnTo>
                  <a:pt x="96" y="364"/>
                </a:lnTo>
                <a:lnTo>
                  <a:pt x="97" y="357"/>
                </a:lnTo>
                <a:lnTo>
                  <a:pt x="96" y="350"/>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206375" y="1769745"/>
            <a:ext cx="4446270" cy="3587115"/>
          </a:xfrm>
          <a:prstGeom prst="rect">
            <a:avLst/>
          </a:prstGeom>
          <a:noFill/>
        </p:spPr>
        <p:txBody>
          <a:bodyPr wrap="square" rtlCol="0">
            <a:noAutofit/>
          </a:bodyPr>
          <a:p>
            <a:pPr indent="457200"/>
            <a:r>
              <a:rPr lang="en-US" altLang="zh-CN">
                <a:solidFill>
                  <a:srgbClr val="FF0000"/>
                </a:solidFill>
              </a:rPr>
              <a:t>Analysis</a:t>
            </a:r>
            <a:r>
              <a:rPr lang="zh-CN" altLang="en-US"/>
              <a:t>：</a:t>
            </a:r>
            <a:r>
              <a:rPr lang="en-US" altLang="zh-CN"/>
              <a:t>The reactivity principle in Vue 2 involves traversing all properties of an object and adding data hijacking (via getter and setter methods). When the data changes, the change is intercepted, and Vue's internal view update function is triggered to refresh the UI. Therefore, when large datasets are declared as reactive data, the CPU spends a significant amount of time traversing the object's properties, which can lead to system lag or performance issues.</a:t>
            </a:r>
            <a:r>
              <a:rPr lang="zh-CN" altLang="en-US"/>
              <a:t>。</a:t>
            </a:r>
            <a:endParaRPr lang="zh-CN" altLang="en-US"/>
          </a:p>
          <a:p>
            <a:pPr indent="457200"/>
            <a:endParaRPr lang="zh-CN" altLang="en-US"/>
          </a:p>
        </p:txBody>
      </p:sp>
      <p:pic>
        <p:nvPicPr>
          <p:cNvPr id="6" name="图片 5"/>
          <p:cNvPicPr>
            <a:picLocks noChangeAspect="1"/>
          </p:cNvPicPr>
          <p:nvPr/>
        </p:nvPicPr>
        <p:blipFill>
          <a:blip r:embed="rId1"/>
          <a:stretch>
            <a:fillRect/>
          </a:stretch>
        </p:blipFill>
        <p:spPr>
          <a:xfrm>
            <a:off x="4565015" y="2324735"/>
            <a:ext cx="3440430" cy="2044700"/>
          </a:xfrm>
          <a:prstGeom prst="rect">
            <a:avLst/>
          </a:prstGeom>
        </p:spPr>
      </p:pic>
      <p:pic>
        <p:nvPicPr>
          <p:cNvPr id="7" name="图片 6"/>
          <p:cNvPicPr>
            <a:picLocks noChangeAspect="1"/>
          </p:cNvPicPr>
          <p:nvPr/>
        </p:nvPicPr>
        <p:blipFill>
          <a:blip r:embed="rId2"/>
          <a:stretch>
            <a:fillRect/>
          </a:stretch>
        </p:blipFill>
        <p:spPr>
          <a:xfrm>
            <a:off x="8032750" y="2324735"/>
            <a:ext cx="3677203" cy="2520000"/>
          </a:xfrm>
          <a:prstGeom prst="rect">
            <a:avLst/>
          </a:prstGeom>
        </p:spPr>
      </p:pic>
      <p:sp>
        <p:nvSpPr>
          <p:cNvPr id="8" name="文本框 7"/>
          <p:cNvSpPr txBox="1"/>
          <p:nvPr/>
        </p:nvSpPr>
        <p:spPr>
          <a:xfrm>
            <a:off x="6325870" y="5237480"/>
            <a:ext cx="5384165" cy="460375"/>
          </a:xfrm>
          <a:prstGeom prst="rect">
            <a:avLst/>
          </a:prstGeom>
          <a:noFill/>
        </p:spPr>
        <p:txBody>
          <a:bodyPr wrap="square" rtlCol="0">
            <a:spAutoFit/>
          </a:bodyPr>
          <a:p>
            <a:r>
              <a:rPr lang="en-US" altLang="zh-CN" sz="1200"/>
              <a:t>Declare the large data model Tpainter as a member of regular global object Wndow</a:t>
            </a:r>
            <a:endParaRPr lang="zh-CN" altLang="en-US" sz="1200"/>
          </a:p>
        </p:txBody>
      </p:sp>
      <p:sp>
        <p:nvSpPr>
          <p:cNvPr id="3" name="文本框 2"/>
          <p:cNvSpPr txBox="1"/>
          <p:nvPr/>
        </p:nvSpPr>
        <p:spPr>
          <a:xfrm>
            <a:off x="3782060" y="1083945"/>
            <a:ext cx="6414135" cy="566420"/>
          </a:xfrm>
          <a:prstGeom prst="rect">
            <a:avLst/>
          </a:prstGeom>
          <a:noFill/>
        </p:spPr>
        <p:txBody>
          <a:bodyPr wrap="square" rtlCol="0">
            <a:noAutofit/>
          </a:bodyPr>
          <a:p>
            <a:r>
              <a:rPr lang="en-US" altLang="zh-CN" sz="2400">
                <a:solidFill>
                  <a:srgbClr val="FF0000"/>
                </a:solidFill>
              </a:rPr>
              <a:t>Problem 1</a:t>
            </a:r>
            <a:r>
              <a:rPr lang="zh-CN" altLang="en-US" sz="2400">
                <a:solidFill>
                  <a:srgbClr val="FF0000"/>
                </a:solidFill>
              </a:rPr>
              <a:t>：</a:t>
            </a:r>
            <a:r>
              <a:rPr lang="en-US" altLang="zh-CN" sz="2400">
                <a:solidFill>
                  <a:srgbClr val="FF0000"/>
                </a:solidFill>
                <a:latin typeface="+mj-lt"/>
                <a:ea typeface="-apple-system"/>
                <a:cs typeface="+mj-lt"/>
                <a:sym typeface="+mn-ea"/>
              </a:rPr>
              <a:t>declaring large data as reactive data</a:t>
            </a:r>
            <a:endParaRPr lang="zh-CN" altLang="en-US" sz="2400">
              <a:solidFill>
                <a:srgbClr val="FF0000"/>
              </a:solidFill>
            </a:endParaRPr>
          </a:p>
          <a:p>
            <a:pPr indent="457200"/>
            <a:endParaRPr lang="zh-CN" altLang="en-US" sz="2400">
              <a:solidFill>
                <a:srgbClr val="FF0000"/>
              </a:solidFill>
            </a:endParaRPr>
          </a:p>
        </p:txBody>
      </p:sp>
      <p:sp>
        <p:nvSpPr>
          <p:cNvPr id="5" name="文本框 4"/>
          <p:cNvSpPr txBox="1"/>
          <p:nvPr/>
        </p:nvSpPr>
        <p:spPr>
          <a:xfrm>
            <a:off x="206375" y="5518785"/>
            <a:ext cx="5444490" cy="996315"/>
          </a:xfrm>
          <a:prstGeom prst="rect">
            <a:avLst/>
          </a:prstGeom>
          <a:noFill/>
        </p:spPr>
        <p:txBody>
          <a:bodyPr wrap="square" rtlCol="0">
            <a:noAutofit/>
          </a:bodyPr>
          <a:p>
            <a:pPr indent="457200"/>
            <a:r>
              <a:rPr lang="en-US" altLang="zh-CN">
                <a:solidFill>
                  <a:srgbClr val="FF0000"/>
                </a:solidFill>
              </a:rPr>
              <a:t>Solution</a:t>
            </a:r>
            <a:r>
              <a:rPr lang="zh-CN" altLang="en-US"/>
              <a:t>：</a:t>
            </a:r>
            <a:r>
              <a:rPr lang="en-US" altLang="zh-CN"/>
              <a:t> Declaring non-view-update data as regular global JavaScript objects</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style.rotation</p:attrName>
                                        </p:attrNameLst>
                                      </p:cBhvr>
                                      <p:tavLst>
                                        <p:tav tm="0">
                                          <p:val>
                                            <p:fltVal val="90"/>
                                          </p:val>
                                        </p:tav>
                                        <p:tav tm="100000">
                                          <p:val>
                                            <p:fltVal val="0"/>
                                          </p:val>
                                        </p:tav>
                                      </p:tavLst>
                                    </p:anim>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8"/>
          <p:cNvSpPr txBox="1"/>
          <p:nvPr/>
        </p:nvSpPr>
        <p:spPr>
          <a:xfrm>
            <a:off x="894715" y="360680"/>
            <a:ext cx="5316220" cy="603885"/>
          </a:xfrm>
          <a:prstGeom prst="rect">
            <a:avLst/>
          </a:prstGeom>
          <a:noFill/>
        </p:spPr>
        <p:txBody>
          <a:bodyPr wrap="square" rtlCol="0">
            <a:noAutofit/>
          </a:bodyPr>
          <a:lstStyle/>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321"/>
          <p:cNvSpPr/>
          <p:nvPr/>
        </p:nvSpPr>
        <p:spPr bwMode="auto">
          <a:xfrm>
            <a:off x="7983965" y="3483594"/>
            <a:ext cx="307063" cy="307063"/>
          </a:xfrm>
          <a:custGeom>
            <a:avLst/>
            <a:gdLst>
              <a:gd name="T0" fmla="*/ 99 w 507"/>
              <a:gd name="T1" fmla="*/ 145 h 507"/>
              <a:gd name="T2" fmla="*/ 89 w 507"/>
              <a:gd name="T3" fmla="*/ 134 h 507"/>
              <a:gd name="T4" fmla="*/ 49 w 507"/>
              <a:gd name="T5" fmla="*/ 127 h 507"/>
              <a:gd name="T6" fmla="*/ 19 w 507"/>
              <a:gd name="T7" fmla="*/ 109 h 507"/>
              <a:gd name="T8" fmla="*/ 6 w 507"/>
              <a:gd name="T9" fmla="*/ 76 h 507"/>
              <a:gd name="T10" fmla="*/ 16 w 507"/>
              <a:gd name="T11" fmla="*/ 44 h 507"/>
              <a:gd name="T12" fmla="*/ 41 w 507"/>
              <a:gd name="T13" fmla="*/ 19 h 507"/>
              <a:gd name="T14" fmla="*/ 75 w 507"/>
              <a:gd name="T15" fmla="*/ 9 h 507"/>
              <a:gd name="T16" fmla="*/ 107 w 507"/>
              <a:gd name="T17" fmla="*/ 21 h 507"/>
              <a:gd name="T18" fmla="*/ 126 w 507"/>
              <a:gd name="T19" fmla="*/ 51 h 507"/>
              <a:gd name="T20" fmla="*/ 133 w 507"/>
              <a:gd name="T21" fmla="*/ 91 h 507"/>
              <a:gd name="T22" fmla="*/ 142 w 507"/>
              <a:gd name="T23" fmla="*/ 101 h 507"/>
              <a:gd name="T24" fmla="*/ 352 w 507"/>
              <a:gd name="T25" fmla="*/ 96 h 507"/>
              <a:gd name="T26" fmla="*/ 349 w 507"/>
              <a:gd name="T27" fmla="*/ 112 h 507"/>
              <a:gd name="T28" fmla="*/ 323 w 507"/>
              <a:gd name="T29" fmla="*/ 120 h 507"/>
              <a:gd name="T30" fmla="*/ 288 w 507"/>
              <a:gd name="T31" fmla="*/ 130 h 507"/>
              <a:gd name="T32" fmla="*/ 267 w 507"/>
              <a:gd name="T33" fmla="*/ 155 h 507"/>
              <a:gd name="T34" fmla="*/ 266 w 507"/>
              <a:gd name="T35" fmla="*/ 189 h 507"/>
              <a:gd name="T36" fmla="*/ 285 w 507"/>
              <a:gd name="T37" fmla="*/ 216 h 507"/>
              <a:gd name="T38" fmla="*/ 310 w 507"/>
              <a:gd name="T39" fmla="*/ 234 h 507"/>
              <a:gd name="T40" fmla="*/ 345 w 507"/>
              <a:gd name="T41" fmla="*/ 232 h 507"/>
              <a:gd name="T42" fmla="*/ 371 w 507"/>
              <a:gd name="T43" fmla="*/ 211 h 507"/>
              <a:gd name="T44" fmla="*/ 379 w 507"/>
              <a:gd name="T45" fmla="*/ 176 h 507"/>
              <a:gd name="T46" fmla="*/ 387 w 507"/>
              <a:gd name="T47" fmla="*/ 152 h 507"/>
              <a:gd name="T48" fmla="*/ 404 w 507"/>
              <a:gd name="T49" fmla="*/ 148 h 507"/>
              <a:gd name="T50" fmla="*/ 390 w 507"/>
              <a:gd name="T51" fmla="*/ 357 h 507"/>
              <a:gd name="T52" fmla="*/ 378 w 507"/>
              <a:gd name="T53" fmla="*/ 330 h 507"/>
              <a:gd name="T54" fmla="*/ 369 w 507"/>
              <a:gd name="T55" fmla="*/ 297 h 507"/>
              <a:gd name="T56" fmla="*/ 344 w 507"/>
              <a:gd name="T57" fmla="*/ 276 h 507"/>
              <a:gd name="T58" fmla="*/ 310 w 507"/>
              <a:gd name="T59" fmla="*/ 274 h 507"/>
              <a:gd name="T60" fmla="*/ 285 w 507"/>
              <a:gd name="T61" fmla="*/ 292 h 507"/>
              <a:gd name="T62" fmla="*/ 267 w 507"/>
              <a:gd name="T63" fmla="*/ 318 h 507"/>
              <a:gd name="T64" fmla="*/ 268 w 507"/>
              <a:gd name="T65" fmla="*/ 351 h 507"/>
              <a:gd name="T66" fmla="*/ 289 w 507"/>
              <a:gd name="T67" fmla="*/ 376 h 507"/>
              <a:gd name="T68" fmla="*/ 323 w 507"/>
              <a:gd name="T69" fmla="*/ 385 h 507"/>
              <a:gd name="T70" fmla="*/ 350 w 507"/>
              <a:gd name="T71" fmla="*/ 397 h 507"/>
              <a:gd name="T72" fmla="*/ 155 w 507"/>
              <a:gd name="T73" fmla="*/ 410 h 507"/>
              <a:gd name="T74" fmla="*/ 135 w 507"/>
              <a:gd name="T75" fmla="*/ 413 h 507"/>
              <a:gd name="T76" fmla="*/ 126 w 507"/>
              <a:gd name="T77" fmla="*/ 440 h 507"/>
              <a:gd name="T78" fmla="*/ 117 w 507"/>
              <a:gd name="T79" fmla="*/ 479 h 507"/>
              <a:gd name="T80" fmla="*/ 89 w 507"/>
              <a:gd name="T81" fmla="*/ 502 h 507"/>
              <a:gd name="T82" fmla="*/ 51 w 507"/>
              <a:gd name="T83" fmla="*/ 503 h 507"/>
              <a:gd name="T84" fmla="*/ 22 w 507"/>
              <a:gd name="T85" fmla="*/ 483 h 507"/>
              <a:gd name="T86" fmla="*/ 3 w 507"/>
              <a:gd name="T87" fmla="*/ 454 h 507"/>
              <a:gd name="T88" fmla="*/ 3 w 507"/>
              <a:gd name="T89" fmla="*/ 418 h 507"/>
              <a:gd name="T90" fmla="*/ 27 w 507"/>
              <a:gd name="T91" fmla="*/ 389 h 507"/>
              <a:gd name="T92" fmla="*/ 65 w 507"/>
              <a:gd name="T93" fmla="*/ 379 h 507"/>
              <a:gd name="T94" fmla="*/ 93 w 507"/>
              <a:gd name="T95" fmla="*/ 370 h 507"/>
              <a:gd name="T96" fmla="*/ 96 w 507"/>
              <a:gd name="T97" fmla="*/ 3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7" h="507">
                <a:moveTo>
                  <a:pt x="0" y="256"/>
                </a:moveTo>
                <a:lnTo>
                  <a:pt x="99" y="157"/>
                </a:lnTo>
                <a:lnTo>
                  <a:pt x="99" y="151"/>
                </a:lnTo>
                <a:lnTo>
                  <a:pt x="99" y="145"/>
                </a:lnTo>
                <a:lnTo>
                  <a:pt x="98" y="141"/>
                </a:lnTo>
                <a:lnTo>
                  <a:pt x="96" y="139"/>
                </a:lnTo>
                <a:lnTo>
                  <a:pt x="92" y="137"/>
                </a:lnTo>
                <a:lnTo>
                  <a:pt x="89" y="134"/>
                </a:lnTo>
                <a:lnTo>
                  <a:pt x="79" y="132"/>
                </a:lnTo>
                <a:lnTo>
                  <a:pt x="69" y="130"/>
                </a:lnTo>
                <a:lnTo>
                  <a:pt x="58" y="130"/>
                </a:lnTo>
                <a:lnTo>
                  <a:pt x="49" y="127"/>
                </a:lnTo>
                <a:lnTo>
                  <a:pt x="40" y="125"/>
                </a:lnTo>
                <a:lnTo>
                  <a:pt x="33" y="120"/>
                </a:lnTo>
                <a:lnTo>
                  <a:pt x="24" y="116"/>
                </a:lnTo>
                <a:lnTo>
                  <a:pt x="19" y="109"/>
                </a:lnTo>
                <a:lnTo>
                  <a:pt x="13" y="102"/>
                </a:lnTo>
                <a:lnTo>
                  <a:pt x="9" y="94"/>
                </a:lnTo>
                <a:lnTo>
                  <a:pt x="7" y="86"/>
                </a:lnTo>
                <a:lnTo>
                  <a:pt x="6" y="76"/>
                </a:lnTo>
                <a:lnTo>
                  <a:pt x="7" y="67"/>
                </a:lnTo>
                <a:lnTo>
                  <a:pt x="9" y="58"/>
                </a:lnTo>
                <a:lnTo>
                  <a:pt x="13" y="51"/>
                </a:lnTo>
                <a:lnTo>
                  <a:pt x="16" y="44"/>
                </a:lnTo>
                <a:lnTo>
                  <a:pt x="24" y="33"/>
                </a:lnTo>
                <a:lnTo>
                  <a:pt x="28" y="30"/>
                </a:lnTo>
                <a:lnTo>
                  <a:pt x="31" y="26"/>
                </a:lnTo>
                <a:lnTo>
                  <a:pt x="41" y="19"/>
                </a:lnTo>
                <a:lnTo>
                  <a:pt x="48" y="14"/>
                </a:lnTo>
                <a:lnTo>
                  <a:pt x="56" y="11"/>
                </a:lnTo>
                <a:lnTo>
                  <a:pt x="64" y="9"/>
                </a:lnTo>
                <a:lnTo>
                  <a:pt x="75" y="9"/>
                </a:lnTo>
                <a:lnTo>
                  <a:pt x="83" y="9"/>
                </a:lnTo>
                <a:lnTo>
                  <a:pt x="91" y="12"/>
                </a:lnTo>
                <a:lnTo>
                  <a:pt x="99" y="16"/>
                </a:lnTo>
                <a:lnTo>
                  <a:pt x="107" y="21"/>
                </a:lnTo>
                <a:lnTo>
                  <a:pt x="113" y="27"/>
                </a:lnTo>
                <a:lnTo>
                  <a:pt x="119" y="34"/>
                </a:lnTo>
                <a:lnTo>
                  <a:pt x="122" y="42"/>
                </a:lnTo>
                <a:lnTo>
                  <a:pt x="126" y="51"/>
                </a:lnTo>
                <a:lnTo>
                  <a:pt x="127" y="61"/>
                </a:lnTo>
                <a:lnTo>
                  <a:pt x="128" y="72"/>
                </a:lnTo>
                <a:lnTo>
                  <a:pt x="129" y="82"/>
                </a:lnTo>
                <a:lnTo>
                  <a:pt x="133" y="91"/>
                </a:lnTo>
                <a:lnTo>
                  <a:pt x="134" y="95"/>
                </a:lnTo>
                <a:lnTo>
                  <a:pt x="136" y="98"/>
                </a:lnTo>
                <a:lnTo>
                  <a:pt x="140" y="99"/>
                </a:lnTo>
                <a:lnTo>
                  <a:pt x="142" y="101"/>
                </a:lnTo>
                <a:lnTo>
                  <a:pt x="148" y="102"/>
                </a:lnTo>
                <a:lnTo>
                  <a:pt x="155" y="101"/>
                </a:lnTo>
                <a:lnTo>
                  <a:pt x="255" y="0"/>
                </a:lnTo>
                <a:lnTo>
                  <a:pt x="352" y="96"/>
                </a:lnTo>
                <a:lnTo>
                  <a:pt x="352" y="102"/>
                </a:lnTo>
                <a:lnTo>
                  <a:pt x="351" y="108"/>
                </a:lnTo>
                <a:lnTo>
                  <a:pt x="350" y="110"/>
                </a:lnTo>
                <a:lnTo>
                  <a:pt x="349" y="112"/>
                </a:lnTo>
                <a:lnTo>
                  <a:pt x="345" y="115"/>
                </a:lnTo>
                <a:lnTo>
                  <a:pt x="343" y="116"/>
                </a:lnTo>
                <a:lnTo>
                  <a:pt x="334" y="119"/>
                </a:lnTo>
                <a:lnTo>
                  <a:pt x="323" y="120"/>
                </a:lnTo>
                <a:lnTo>
                  <a:pt x="314" y="122"/>
                </a:lnTo>
                <a:lnTo>
                  <a:pt x="304" y="123"/>
                </a:lnTo>
                <a:lnTo>
                  <a:pt x="296" y="125"/>
                </a:lnTo>
                <a:lnTo>
                  <a:pt x="288" y="130"/>
                </a:lnTo>
                <a:lnTo>
                  <a:pt x="281" y="134"/>
                </a:lnTo>
                <a:lnTo>
                  <a:pt x="275" y="140"/>
                </a:lnTo>
                <a:lnTo>
                  <a:pt x="271" y="147"/>
                </a:lnTo>
                <a:lnTo>
                  <a:pt x="267" y="155"/>
                </a:lnTo>
                <a:lnTo>
                  <a:pt x="265" y="164"/>
                </a:lnTo>
                <a:lnTo>
                  <a:pt x="264" y="172"/>
                </a:lnTo>
                <a:lnTo>
                  <a:pt x="264" y="181"/>
                </a:lnTo>
                <a:lnTo>
                  <a:pt x="266" y="189"/>
                </a:lnTo>
                <a:lnTo>
                  <a:pt x="269" y="196"/>
                </a:lnTo>
                <a:lnTo>
                  <a:pt x="274" y="203"/>
                </a:lnTo>
                <a:lnTo>
                  <a:pt x="281" y="213"/>
                </a:lnTo>
                <a:lnTo>
                  <a:pt x="285" y="216"/>
                </a:lnTo>
                <a:lnTo>
                  <a:pt x="288" y="218"/>
                </a:lnTo>
                <a:lnTo>
                  <a:pt x="296" y="227"/>
                </a:lnTo>
                <a:lnTo>
                  <a:pt x="303" y="230"/>
                </a:lnTo>
                <a:lnTo>
                  <a:pt x="310" y="234"/>
                </a:lnTo>
                <a:lnTo>
                  <a:pt x="320" y="236"/>
                </a:lnTo>
                <a:lnTo>
                  <a:pt x="328" y="236"/>
                </a:lnTo>
                <a:lnTo>
                  <a:pt x="337" y="236"/>
                </a:lnTo>
                <a:lnTo>
                  <a:pt x="345" y="232"/>
                </a:lnTo>
                <a:lnTo>
                  <a:pt x="352" y="229"/>
                </a:lnTo>
                <a:lnTo>
                  <a:pt x="359" y="224"/>
                </a:lnTo>
                <a:lnTo>
                  <a:pt x="365" y="218"/>
                </a:lnTo>
                <a:lnTo>
                  <a:pt x="371" y="211"/>
                </a:lnTo>
                <a:lnTo>
                  <a:pt x="374" y="204"/>
                </a:lnTo>
                <a:lnTo>
                  <a:pt x="377" y="196"/>
                </a:lnTo>
                <a:lnTo>
                  <a:pt x="378" y="186"/>
                </a:lnTo>
                <a:lnTo>
                  <a:pt x="379" y="176"/>
                </a:lnTo>
                <a:lnTo>
                  <a:pt x="380" y="167"/>
                </a:lnTo>
                <a:lnTo>
                  <a:pt x="384" y="158"/>
                </a:lnTo>
                <a:lnTo>
                  <a:pt x="385" y="154"/>
                </a:lnTo>
                <a:lnTo>
                  <a:pt x="387" y="152"/>
                </a:lnTo>
                <a:lnTo>
                  <a:pt x="390" y="150"/>
                </a:lnTo>
                <a:lnTo>
                  <a:pt x="392" y="148"/>
                </a:lnTo>
                <a:lnTo>
                  <a:pt x="398" y="147"/>
                </a:lnTo>
                <a:lnTo>
                  <a:pt x="404" y="148"/>
                </a:lnTo>
                <a:lnTo>
                  <a:pt x="507" y="251"/>
                </a:lnTo>
                <a:lnTo>
                  <a:pt x="400" y="358"/>
                </a:lnTo>
                <a:lnTo>
                  <a:pt x="394" y="358"/>
                </a:lnTo>
                <a:lnTo>
                  <a:pt x="390" y="357"/>
                </a:lnTo>
                <a:lnTo>
                  <a:pt x="385" y="354"/>
                </a:lnTo>
                <a:lnTo>
                  <a:pt x="381" y="349"/>
                </a:lnTo>
                <a:lnTo>
                  <a:pt x="379" y="340"/>
                </a:lnTo>
                <a:lnTo>
                  <a:pt x="378" y="330"/>
                </a:lnTo>
                <a:lnTo>
                  <a:pt x="377" y="321"/>
                </a:lnTo>
                <a:lnTo>
                  <a:pt x="376" y="312"/>
                </a:lnTo>
                <a:lnTo>
                  <a:pt x="373" y="304"/>
                </a:lnTo>
                <a:lnTo>
                  <a:pt x="369" y="297"/>
                </a:lnTo>
                <a:lnTo>
                  <a:pt x="364" y="290"/>
                </a:lnTo>
                <a:lnTo>
                  <a:pt x="358" y="284"/>
                </a:lnTo>
                <a:lnTo>
                  <a:pt x="351" y="279"/>
                </a:lnTo>
                <a:lnTo>
                  <a:pt x="344" y="276"/>
                </a:lnTo>
                <a:lnTo>
                  <a:pt x="336" y="273"/>
                </a:lnTo>
                <a:lnTo>
                  <a:pt x="328" y="272"/>
                </a:lnTo>
                <a:lnTo>
                  <a:pt x="318" y="272"/>
                </a:lnTo>
                <a:lnTo>
                  <a:pt x="310" y="274"/>
                </a:lnTo>
                <a:lnTo>
                  <a:pt x="303" y="278"/>
                </a:lnTo>
                <a:lnTo>
                  <a:pt x="297" y="281"/>
                </a:lnTo>
                <a:lnTo>
                  <a:pt x="288" y="288"/>
                </a:lnTo>
                <a:lnTo>
                  <a:pt x="285" y="292"/>
                </a:lnTo>
                <a:lnTo>
                  <a:pt x="281" y="295"/>
                </a:lnTo>
                <a:lnTo>
                  <a:pt x="274" y="305"/>
                </a:lnTo>
                <a:lnTo>
                  <a:pt x="271" y="311"/>
                </a:lnTo>
                <a:lnTo>
                  <a:pt x="267" y="318"/>
                </a:lnTo>
                <a:lnTo>
                  <a:pt x="265" y="326"/>
                </a:lnTo>
                <a:lnTo>
                  <a:pt x="265" y="335"/>
                </a:lnTo>
                <a:lnTo>
                  <a:pt x="265" y="343"/>
                </a:lnTo>
                <a:lnTo>
                  <a:pt x="268" y="351"/>
                </a:lnTo>
                <a:lnTo>
                  <a:pt x="272" y="358"/>
                </a:lnTo>
                <a:lnTo>
                  <a:pt x="276" y="365"/>
                </a:lnTo>
                <a:lnTo>
                  <a:pt x="282" y="371"/>
                </a:lnTo>
                <a:lnTo>
                  <a:pt x="289" y="376"/>
                </a:lnTo>
                <a:lnTo>
                  <a:pt x="296" y="381"/>
                </a:lnTo>
                <a:lnTo>
                  <a:pt x="304" y="383"/>
                </a:lnTo>
                <a:lnTo>
                  <a:pt x="314" y="384"/>
                </a:lnTo>
                <a:lnTo>
                  <a:pt x="323" y="385"/>
                </a:lnTo>
                <a:lnTo>
                  <a:pt x="332" y="386"/>
                </a:lnTo>
                <a:lnTo>
                  <a:pt x="342" y="389"/>
                </a:lnTo>
                <a:lnTo>
                  <a:pt x="346" y="392"/>
                </a:lnTo>
                <a:lnTo>
                  <a:pt x="350" y="397"/>
                </a:lnTo>
                <a:lnTo>
                  <a:pt x="351" y="402"/>
                </a:lnTo>
                <a:lnTo>
                  <a:pt x="351" y="407"/>
                </a:lnTo>
                <a:lnTo>
                  <a:pt x="252" y="507"/>
                </a:lnTo>
                <a:lnTo>
                  <a:pt x="155" y="410"/>
                </a:lnTo>
                <a:lnTo>
                  <a:pt x="148" y="409"/>
                </a:lnTo>
                <a:lnTo>
                  <a:pt x="141" y="410"/>
                </a:lnTo>
                <a:lnTo>
                  <a:pt x="139" y="411"/>
                </a:lnTo>
                <a:lnTo>
                  <a:pt x="135" y="413"/>
                </a:lnTo>
                <a:lnTo>
                  <a:pt x="133" y="416"/>
                </a:lnTo>
                <a:lnTo>
                  <a:pt x="131" y="420"/>
                </a:lnTo>
                <a:lnTo>
                  <a:pt x="128" y="430"/>
                </a:lnTo>
                <a:lnTo>
                  <a:pt x="126" y="440"/>
                </a:lnTo>
                <a:lnTo>
                  <a:pt x="125" y="451"/>
                </a:lnTo>
                <a:lnTo>
                  <a:pt x="124" y="462"/>
                </a:lnTo>
                <a:lnTo>
                  <a:pt x="121" y="470"/>
                </a:lnTo>
                <a:lnTo>
                  <a:pt x="117" y="479"/>
                </a:lnTo>
                <a:lnTo>
                  <a:pt x="111" y="487"/>
                </a:lnTo>
                <a:lnTo>
                  <a:pt x="105" y="493"/>
                </a:lnTo>
                <a:lnTo>
                  <a:pt x="97" y="498"/>
                </a:lnTo>
                <a:lnTo>
                  <a:pt x="89" y="502"/>
                </a:lnTo>
                <a:lnTo>
                  <a:pt x="79" y="505"/>
                </a:lnTo>
                <a:lnTo>
                  <a:pt x="71" y="505"/>
                </a:lnTo>
                <a:lnTo>
                  <a:pt x="61" y="505"/>
                </a:lnTo>
                <a:lnTo>
                  <a:pt x="51" y="503"/>
                </a:lnTo>
                <a:lnTo>
                  <a:pt x="43" y="498"/>
                </a:lnTo>
                <a:lnTo>
                  <a:pt x="36" y="495"/>
                </a:lnTo>
                <a:lnTo>
                  <a:pt x="27" y="487"/>
                </a:lnTo>
                <a:lnTo>
                  <a:pt x="22" y="483"/>
                </a:lnTo>
                <a:lnTo>
                  <a:pt x="19" y="480"/>
                </a:lnTo>
                <a:lnTo>
                  <a:pt x="12" y="469"/>
                </a:lnTo>
                <a:lnTo>
                  <a:pt x="7" y="462"/>
                </a:lnTo>
                <a:lnTo>
                  <a:pt x="3" y="454"/>
                </a:lnTo>
                <a:lnTo>
                  <a:pt x="1" y="445"/>
                </a:lnTo>
                <a:lnTo>
                  <a:pt x="0" y="435"/>
                </a:lnTo>
                <a:lnTo>
                  <a:pt x="1" y="426"/>
                </a:lnTo>
                <a:lnTo>
                  <a:pt x="3" y="418"/>
                </a:lnTo>
                <a:lnTo>
                  <a:pt x="8" y="409"/>
                </a:lnTo>
                <a:lnTo>
                  <a:pt x="13" y="402"/>
                </a:lnTo>
                <a:lnTo>
                  <a:pt x="20" y="395"/>
                </a:lnTo>
                <a:lnTo>
                  <a:pt x="27" y="389"/>
                </a:lnTo>
                <a:lnTo>
                  <a:pt x="35" y="385"/>
                </a:lnTo>
                <a:lnTo>
                  <a:pt x="44" y="382"/>
                </a:lnTo>
                <a:lnTo>
                  <a:pt x="55" y="381"/>
                </a:lnTo>
                <a:lnTo>
                  <a:pt x="65" y="379"/>
                </a:lnTo>
                <a:lnTo>
                  <a:pt x="76" y="378"/>
                </a:lnTo>
                <a:lnTo>
                  <a:pt x="86" y="375"/>
                </a:lnTo>
                <a:lnTo>
                  <a:pt x="90" y="372"/>
                </a:lnTo>
                <a:lnTo>
                  <a:pt x="93" y="370"/>
                </a:lnTo>
                <a:lnTo>
                  <a:pt x="94" y="368"/>
                </a:lnTo>
                <a:lnTo>
                  <a:pt x="96" y="364"/>
                </a:lnTo>
                <a:lnTo>
                  <a:pt x="97" y="357"/>
                </a:lnTo>
                <a:lnTo>
                  <a:pt x="96" y="350"/>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206375" y="1769745"/>
            <a:ext cx="4446270" cy="3587115"/>
          </a:xfrm>
          <a:prstGeom prst="rect">
            <a:avLst/>
          </a:prstGeom>
          <a:noFill/>
        </p:spPr>
        <p:txBody>
          <a:bodyPr wrap="square" rtlCol="0">
            <a:noAutofit/>
          </a:bodyPr>
          <a:p>
            <a:pPr indent="457200"/>
            <a:r>
              <a:rPr lang="en-US" altLang="zh-CN">
                <a:solidFill>
                  <a:srgbClr val="FF0000"/>
                </a:solidFill>
              </a:rPr>
              <a:t>Analysis</a:t>
            </a:r>
            <a:r>
              <a:rPr lang="zh-CN" altLang="en-US"/>
              <a:t>：</a:t>
            </a:r>
            <a:r>
              <a:rPr lang="en-US" altLang="zh-CN"/>
              <a:t>The reactivity principle in Vue 2 involves traversing all properties of an object and adding data hijacking (via getter and setter methods). When the data changes, the change is intercepted, and Vue's internal view update function is triggered to refresh the UI. Therefore, when large datasets are declared as reactive data, the CPU spends a significant amount of time traversing the object's properties, which can lead to system lag or performance issues.</a:t>
            </a:r>
            <a:r>
              <a:rPr lang="zh-CN" altLang="en-US"/>
              <a:t>。</a:t>
            </a:r>
            <a:endParaRPr lang="zh-CN" altLang="en-US"/>
          </a:p>
          <a:p>
            <a:pPr indent="457200"/>
            <a:endParaRPr lang="zh-CN" altLang="en-US"/>
          </a:p>
        </p:txBody>
      </p:sp>
      <p:pic>
        <p:nvPicPr>
          <p:cNvPr id="6" name="图片 5"/>
          <p:cNvPicPr>
            <a:picLocks noChangeAspect="1"/>
          </p:cNvPicPr>
          <p:nvPr/>
        </p:nvPicPr>
        <p:blipFill>
          <a:blip r:embed="rId1"/>
          <a:stretch>
            <a:fillRect/>
          </a:stretch>
        </p:blipFill>
        <p:spPr>
          <a:xfrm>
            <a:off x="4565015" y="2324735"/>
            <a:ext cx="3440430" cy="2044700"/>
          </a:xfrm>
          <a:prstGeom prst="rect">
            <a:avLst/>
          </a:prstGeom>
        </p:spPr>
      </p:pic>
      <p:pic>
        <p:nvPicPr>
          <p:cNvPr id="7" name="图片 6"/>
          <p:cNvPicPr>
            <a:picLocks noChangeAspect="1"/>
          </p:cNvPicPr>
          <p:nvPr/>
        </p:nvPicPr>
        <p:blipFill>
          <a:blip r:embed="rId2"/>
          <a:stretch>
            <a:fillRect/>
          </a:stretch>
        </p:blipFill>
        <p:spPr>
          <a:xfrm>
            <a:off x="8032750" y="2324735"/>
            <a:ext cx="3677203" cy="2520000"/>
          </a:xfrm>
          <a:prstGeom prst="rect">
            <a:avLst/>
          </a:prstGeom>
        </p:spPr>
      </p:pic>
      <p:sp>
        <p:nvSpPr>
          <p:cNvPr id="8" name="文本框 7"/>
          <p:cNvSpPr txBox="1"/>
          <p:nvPr/>
        </p:nvSpPr>
        <p:spPr>
          <a:xfrm>
            <a:off x="6325870" y="5237480"/>
            <a:ext cx="5384165" cy="460375"/>
          </a:xfrm>
          <a:prstGeom prst="rect">
            <a:avLst/>
          </a:prstGeom>
          <a:noFill/>
        </p:spPr>
        <p:txBody>
          <a:bodyPr wrap="square" rtlCol="0">
            <a:spAutoFit/>
          </a:bodyPr>
          <a:p>
            <a:r>
              <a:rPr lang="en-US" altLang="zh-CN" sz="1200"/>
              <a:t>Declare the large data model Tpainter as a member of regular global object Wndow</a:t>
            </a:r>
            <a:endParaRPr lang="zh-CN" altLang="en-US" sz="1200"/>
          </a:p>
        </p:txBody>
      </p:sp>
      <p:sp>
        <p:nvSpPr>
          <p:cNvPr id="3" name="文本框 2"/>
          <p:cNvSpPr txBox="1"/>
          <p:nvPr/>
        </p:nvSpPr>
        <p:spPr>
          <a:xfrm>
            <a:off x="1343660" y="1083945"/>
            <a:ext cx="8852535" cy="566420"/>
          </a:xfrm>
          <a:prstGeom prst="rect">
            <a:avLst/>
          </a:prstGeom>
          <a:noFill/>
        </p:spPr>
        <p:txBody>
          <a:bodyPr wrap="square" rtlCol="0">
            <a:noAutofit/>
          </a:bodyPr>
          <a:p>
            <a:r>
              <a:rPr lang="en-US" altLang="zh-CN" sz="2400">
                <a:solidFill>
                  <a:srgbClr val="FF0000"/>
                </a:solidFill>
              </a:rPr>
              <a:t>Problem 1</a:t>
            </a:r>
            <a:r>
              <a:rPr lang="zh-CN" altLang="en-US" sz="2400">
                <a:solidFill>
                  <a:srgbClr val="FF0000"/>
                </a:solidFill>
              </a:rPr>
              <a:t>：</a:t>
            </a:r>
            <a:r>
              <a:rPr lang="en-US" altLang="zh-CN" sz="2400">
                <a:solidFill>
                  <a:srgbClr val="FF0000"/>
                </a:solidFill>
                <a:latin typeface="+mj-lt"/>
                <a:ea typeface="-apple-system"/>
                <a:cs typeface="+mj-lt"/>
                <a:sym typeface="+mn-ea"/>
              </a:rPr>
              <a:t>declaring large data as reactive data</a:t>
            </a:r>
            <a:endParaRPr lang="zh-CN" altLang="en-US" sz="2400">
              <a:solidFill>
                <a:srgbClr val="FF0000"/>
              </a:solidFill>
            </a:endParaRPr>
          </a:p>
          <a:p>
            <a:pPr indent="457200"/>
            <a:endParaRPr lang="zh-CN" altLang="en-US" sz="2400">
              <a:solidFill>
                <a:srgbClr val="FF0000"/>
              </a:solidFill>
            </a:endParaRPr>
          </a:p>
        </p:txBody>
      </p:sp>
      <p:sp>
        <p:nvSpPr>
          <p:cNvPr id="5" name="文本框 4"/>
          <p:cNvSpPr txBox="1"/>
          <p:nvPr/>
        </p:nvSpPr>
        <p:spPr>
          <a:xfrm>
            <a:off x="206375" y="5518785"/>
            <a:ext cx="5444490" cy="996315"/>
          </a:xfrm>
          <a:prstGeom prst="rect">
            <a:avLst/>
          </a:prstGeom>
          <a:noFill/>
        </p:spPr>
        <p:txBody>
          <a:bodyPr wrap="square" rtlCol="0">
            <a:noAutofit/>
          </a:bodyPr>
          <a:p>
            <a:pPr indent="457200"/>
            <a:r>
              <a:rPr lang="en-US" altLang="zh-CN">
                <a:solidFill>
                  <a:srgbClr val="FF0000"/>
                </a:solidFill>
              </a:rPr>
              <a:t>Solution</a:t>
            </a:r>
            <a:r>
              <a:rPr lang="zh-CN" altLang="en-US"/>
              <a:t>：</a:t>
            </a:r>
            <a:r>
              <a:rPr lang="en-US" altLang="zh-CN"/>
              <a:t> Declaring non-view-update data as regular global JavaScript objects</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style.rotation</p:attrName>
                                        </p:attrNameLst>
                                      </p:cBhvr>
                                      <p:tavLst>
                                        <p:tav tm="0">
                                          <p:val>
                                            <p:fltVal val="90"/>
                                          </p:val>
                                        </p:tav>
                                        <p:tav tm="100000">
                                          <p:val>
                                            <p:fltVal val="0"/>
                                          </p:val>
                                        </p:tav>
                                      </p:tavLst>
                                    </p:anim>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1"/>
          <a:stretch>
            <a:fillRect/>
          </a:stretch>
        </p:blipFill>
        <p:spPr>
          <a:xfrm>
            <a:off x="5246370" y="2061210"/>
            <a:ext cx="6296025" cy="3295650"/>
          </a:xfrm>
          <a:prstGeom prst="rect">
            <a:avLst/>
          </a:prstGeom>
        </p:spPr>
      </p:pic>
      <p:sp>
        <p:nvSpPr>
          <p:cNvPr id="4" name="文本框 3"/>
          <p:cNvSpPr txBox="1"/>
          <p:nvPr/>
        </p:nvSpPr>
        <p:spPr>
          <a:xfrm>
            <a:off x="1174750" y="1051560"/>
            <a:ext cx="10367645" cy="566420"/>
          </a:xfrm>
          <a:prstGeom prst="rect">
            <a:avLst/>
          </a:prstGeom>
          <a:noFill/>
        </p:spPr>
        <p:txBody>
          <a:bodyPr wrap="square" rtlCol="0">
            <a:noAutofit/>
          </a:bodyPr>
          <a:p>
            <a:r>
              <a:rPr lang="en-US" altLang="zh-CN" sz="2400">
                <a:solidFill>
                  <a:srgbClr val="FF0000"/>
                </a:solidFill>
              </a:rPr>
              <a:t>Problem 2</a:t>
            </a:r>
            <a:r>
              <a:rPr lang="zh-CN" altLang="en-US" sz="2400">
                <a:solidFill>
                  <a:srgbClr val="FF0000"/>
                </a:solidFill>
              </a:rPr>
              <a:t>：</a:t>
            </a:r>
            <a:r>
              <a:rPr lang="en-US" altLang="zh-CN" sz="2400">
                <a:solidFill>
                  <a:srgbClr val="FF0000"/>
                </a:solidFill>
                <a:latin typeface="+mj-lt"/>
                <a:ea typeface="-apple-system"/>
                <a:cs typeface="+mj-lt"/>
                <a:sym typeface="+mn-ea"/>
              </a:rPr>
              <a:t>Memory leaks due to failure to promptly release  memory when redrawing physical models</a:t>
            </a:r>
            <a:endParaRPr lang="zh-CN" altLang="en-US" sz="2400">
              <a:solidFill>
                <a:srgbClr val="FF0000"/>
              </a:solidFill>
            </a:endParaRPr>
          </a:p>
          <a:p>
            <a:pPr indent="457200"/>
            <a:endParaRPr lang="zh-CN" altLang="en-US" sz="2400">
              <a:solidFill>
                <a:srgbClr val="FF0000"/>
              </a:solidFill>
            </a:endParaRPr>
          </a:p>
        </p:txBody>
      </p:sp>
      <p:sp>
        <p:nvSpPr>
          <p:cNvPr id="6" name="文本框 5"/>
          <p:cNvSpPr txBox="1"/>
          <p:nvPr/>
        </p:nvSpPr>
        <p:spPr>
          <a:xfrm>
            <a:off x="128905" y="2061210"/>
            <a:ext cx="4446270" cy="3587115"/>
          </a:xfrm>
          <a:prstGeom prst="rect">
            <a:avLst/>
          </a:prstGeom>
          <a:noFill/>
        </p:spPr>
        <p:txBody>
          <a:bodyPr wrap="square" rtlCol="0">
            <a:noAutofit/>
          </a:bodyPr>
          <a:p>
            <a:pPr indent="457200"/>
            <a:r>
              <a:rPr lang="en-US" altLang="zh-CN">
                <a:solidFill>
                  <a:srgbClr val="FF0000"/>
                </a:solidFill>
              </a:rPr>
              <a:t>Analysis</a:t>
            </a:r>
            <a:r>
              <a:rPr lang="zh-CN" altLang="en-US"/>
              <a:t>：</a:t>
            </a:r>
            <a:r>
              <a:rPr lang="en-US" altLang="zh-CN"/>
              <a:t>During the redrawing of physical models, if the memory space occupied by the previous physical model objects is not released in time, it can lead to increased memory usage and potential memory leaks. This issue emphasizes the importance of properly managing object lifecycles and ensuring that unused objects are appropriately disposed of to free up memory.</a:t>
            </a:r>
            <a:endParaRPr lang="zh-CN" altLang="en-US"/>
          </a:p>
          <a:p>
            <a:pPr indent="457200"/>
            <a:endParaRPr lang="zh-CN" altLang="en-US"/>
          </a:p>
        </p:txBody>
      </p:sp>
      <p:sp>
        <p:nvSpPr>
          <p:cNvPr id="7" name="文本框 6"/>
          <p:cNvSpPr txBox="1"/>
          <p:nvPr/>
        </p:nvSpPr>
        <p:spPr>
          <a:xfrm>
            <a:off x="206375" y="5518785"/>
            <a:ext cx="5444490" cy="996315"/>
          </a:xfrm>
          <a:prstGeom prst="rect">
            <a:avLst/>
          </a:prstGeom>
          <a:noFill/>
        </p:spPr>
        <p:txBody>
          <a:bodyPr wrap="square" rtlCol="0">
            <a:noAutofit/>
          </a:bodyPr>
          <a:p>
            <a:pPr indent="457200"/>
            <a:r>
              <a:rPr lang="en-US" altLang="zh-CN">
                <a:solidFill>
                  <a:srgbClr val="FF0000"/>
                </a:solidFill>
              </a:rPr>
              <a:t>Solution</a:t>
            </a:r>
            <a:r>
              <a:rPr lang="zh-CN" altLang="en-US"/>
              <a:t>：</a:t>
            </a:r>
            <a:r>
              <a:rPr lang="en-US" altLang="zh-CN"/>
              <a:t> Before re-rendering, it is important to release the memory space occupied by the previous physical model objects.</a:t>
            </a:r>
            <a:endParaRPr lang="en-US" altLang="zh-CN"/>
          </a:p>
        </p:txBody>
      </p:sp>
      <p:sp>
        <p:nvSpPr>
          <p:cNvPr id="8" name="TextBox 18"/>
          <p:cNvSpPr txBox="1"/>
          <p:nvPr/>
        </p:nvSpPr>
        <p:spPr>
          <a:xfrm>
            <a:off x="894715" y="360680"/>
            <a:ext cx="5316220" cy="603885"/>
          </a:xfrm>
          <a:prstGeom prst="rect">
            <a:avLst/>
          </a:prstGeom>
          <a:noFill/>
        </p:spPr>
        <p:txBody>
          <a:bodyPr wrap="square" rtlCol="0">
            <a:noAutofit/>
          </a:bodyPr>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1"/>
          <a:stretch>
            <a:fillRect/>
          </a:stretch>
        </p:blipFill>
        <p:spPr>
          <a:xfrm>
            <a:off x="6501765" y="3166745"/>
            <a:ext cx="5314315" cy="2262505"/>
          </a:xfrm>
          <a:prstGeom prst="rect">
            <a:avLst/>
          </a:prstGeom>
        </p:spPr>
      </p:pic>
      <p:pic>
        <p:nvPicPr>
          <p:cNvPr id="4" name="图片 3"/>
          <p:cNvPicPr>
            <a:picLocks noChangeAspect="1"/>
          </p:cNvPicPr>
          <p:nvPr/>
        </p:nvPicPr>
        <p:blipFill>
          <a:blip r:embed="rId2"/>
          <a:stretch>
            <a:fillRect/>
          </a:stretch>
        </p:blipFill>
        <p:spPr>
          <a:xfrm>
            <a:off x="816610" y="3686175"/>
            <a:ext cx="5778500" cy="1393190"/>
          </a:xfrm>
          <a:prstGeom prst="rect">
            <a:avLst/>
          </a:prstGeom>
        </p:spPr>
      </p:pic>
      <p:sp>
        <p:nvSpPr>
          <p:cNvPr id="2" name="TextBox 18"/>
          <p:cNvSpPr txBox="1"/>
          <p:nvPr/>
        </p:nvSpPr>
        <p:spPr>
          <a:xfrm>
            <a:off x="894715" y="360680"/>
            <a:ext cx="5316220" cy="603885"/>
          </a:xfrm>
          <a:prstGeom prst="rect">
            <a:avLst/>
          </a:prstGeom>
          <a:noFill/>
        </p:spPr>
        <p:txBody>
          <a:bodyPr wrap="square" rtlCol="0">
            <a:noAutofit/>
          </a:bodyPr>
          <a:lstStyle/>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1000125" y="1196975"/>
            <a:ext cx="10367645" cy="566420"/>
          </a:xfrm>
          <a:prstGeom prst="rect">
            <a:avLst/>
          </a:prstGeom>
          <a:noFill/>
        </p:spPr>
        <p:txBody>
          <a:bodyPr wrap="square" rtlCol="0">
            <a:noAutofit/>
          </a:bodyPr>
          <a:p>
            <a:r>
              <a:rPr lang="en-US" altLang="zh-CN" sz="2400">
                <a:solidFill>
                  <a:srgbClr val="FF0000"/>
                </a:solidFill>
              </a:rPr>
              <a:t>Problem 3</a:t>
            </a:r>
            <a:r>
              <a:rPr lang="zh-CN" altLang="en-US" sz="2400">
                <a:solidFill>
                  <a:srgbClr val="FF0000"/>
                </a:solidFill>
              </a:rPr>
              <a:t>：</a:t>
            </a:r>
            <a:r>
              <a:rPr lang="en-US" altLang="zh-CN" sz="2400">
                <a:solidFill>
                  <a:srgbClr val="FF0000"/>
                </a:solidFill>
                <a:latin typeface="+mj-lt"/>
                <a:ea typeface="-apple-system"/>
                <a:cs typeface="+mj-lt"/>
                <a:sym typeface="+mn-ea"/>
              </a:rPr>
              <a:t>Memory leaks due to failure to promptly release  memory when redrawing physical models</a:t>
            </a:r>
            <a:endParaRPr lang="zh-CN" altLang="en-US" sz="2400">
              <a:solidFill>
                <a:srgbClr val="FF0000"/>
              </a:solidFill>
            </a:endParaRPr>
          </a:p>
          <a:p>
            <a:pPr indent="457200"/>
            <a:endParaRPr lang="zh-CN" altLang="en-US" sz="2400">
              <a:solidFill>
                <a:srgbClr val="FF0000"/>
              </a:solidFill>
            </a:endParaRPr>
          </a:p>
        </p:txBody>
      </p:sp>
      <p:sp>
        <p:nvSpPr>
          <p:cNvPr id="7" name="文本框 6"/>
          <p:cNvSpPr txBox="1"/>
          <p:nvPr/>
        </p:nvSpPr>
        <p:spPr>
          <a:xfrm>
            <a:off x="580390" y="2282825"/>
            <a:ext cx="10290175" cy="883920"/>
          </a:xfrm>
          <a:prstGeom prst="rect">
            <a:avLst/>
          </a:prstGeom>
          <a:noFill/>
        </p:spPr>
        <p:txBody>
          <a:bodyPr wrap="square" rtlCol="0">
            <a:noAutofit/>
          </a:bodyPr>
          <a:p>
            <a:pPr indent="457200"/>
            <a:r>
              <a:rPr lang="en-US" altLang="zh-CN">
                <a:solidFill>
                  <a:srgbClr val="FF0000"/>
                </a:solidFill>
              </a:rPr>
              <a:t>Analysis</a:t>
            </a:r>
            <a:r>
              <a:rPr lang="zh-CN" altLang="en-US"/>
              <a:t>：</a:t>
            </a:r>
            <a:r>
              <a:rPr lang="en-US" altLang="zh-CN"/>
              <a:t>the system retrieves relatively large physical model files and re-fetches these files every time a user refreshes the page, it can result in prolonged blank screen times while the files are being loaded.</a:t>
            </a:r>
            <a:endParaRPr lang="en-US" altLang="zh-CN"/>
          </a:p>
          <a:p>
            <a:pPr indent="457200"/>
            <a:endParaRPr lang="zh-CN" altLang="en-US"/>
          </a:p>
        </p:txBody>
      </p:sp>
      <p:sp>
        <p:nvSpPr>
          <p:cNvPr id="8" name="文本框 7"/>
          <p:cNvSpPr txBox="1"/>
          <p:nvPr/>
        </p:nvSpPr>
        <p:spPr>
          <a:xfrm>
            <a:off x="709295" y="5674995"/>
            <a:ext cx="8603615" cy="996315"/>
          </a:xfrm>
          <a:prstGeom prst="rect">
            <a:avLst/>
          </a:prstGeom>
          <a:noFill/>
        </p:spPr>
        <p:txBody>
          <a:bodyPr wrap="square" rtlCol="0">
            <a:noAutofit/>
          </a:bodyPr>
          <a:p>
            <a:pPr indent="457200"/>
            <a:r>
              <a:rPr lang="en-US" altLang="zh-CN">
                <a:solidFill>
                  <a:srgbClr val="FF0000"/>
                </a:solidFill>
              </a:rPr>
              <a:t>Solution</a:t>
            </a:r>
            <a:r>
              <a:rPr lang="zh-CN" altLang="en-US"/>
              <a:t>：</a:t>
            </a:r>
            <a:r>
              <a:rPr lang="en-US" altLang="zh-CN"/>
              <a:t> By leveraging HTTP caching strategies such as strong caching or validation caching (also known as negotiated caching).</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321"/>
          <p:cNvSpPr/>
          <p:nvPr/>
        </p:nvSpPr>
        <p:spPr bwMode="auto">
          <a:xfrm>
            <a:off x="7983965" y="3483594"/>
            <a:ext cx="307063" cy="307063"/>
          </a:xfrm>
          <a:custGeom>
            <a:avLst/>
            <a:gdLst>
              <a:gd name="T0" fmla="*/ 99 w 507"/>
              <a:gd name="T1" fmla="*/ 145 h 507"/>
              <a:gd name="T2" fmla="*/ 89 w 507"/>
              <a:gd name="T3" fmla="*/ 134 h 507"/>
              <a:gd name="T4" fmla="*/ 49 w 507"/>
              <a:gd name="T5" fmla="*/ 127 h 507"/>
              <a:gd name="T6" fmla="*/ 19 w 507"/>
              <a:gd name="T7" fmla="*/ 109 h 507"/>
              <a:gd name="T8" fmla="*/ 6 w 507"/>
              <a:gd name="T9" fmla="*/ 76 h 507"/>
              <a:gd name="T10" fmla="*/ 16 w 507"/>
              <a:gd name="T11" fmla="*/ 44 h 507"/>
              <a:gd name="T12" fmla="*/ 41 w 507"/>
              <a:gd name="T13" fmla="*/ 19 h 507"/>
              <a:gd name="T14" fmla="*/ 75 w 507"/>
              <a:gd name="T15" fmla="*/ 9 h 507"/>
              <a:gd name="T16" fmla="*/ 107 w 507"/>
              <a:gd name="T17" fmla="*/ 21 h 507"/>
              <a:gd name="T18" fmla="*/ 126 w 507"/>
              <a:gd name="T19" fmla="*/ 51 h 507"/>
              <a:gd name="T20" fmla="*/ 133 w 507"/>
              <a:gd name="T21" fmla="*/ 91 h 507"/>
              <a:gd name="T22" fmla="*/ 142 w 507"/>
              <a:gd name="T23" fmla="*/ 101 h 507"/>
              <a:gd name="T24" fmla="*/ 352 w 507"/>
              <a:gd name="T25" fmla="*/ 96 h 507"/>
              <a:gd name="T26" fmla="*/ 349 w 507"/>
              <a:gd name="T27" fmla="*/ 112 h 507"/>
              <a:gd name="T28" fmla="*/ 323 w 507"/>
              <a:gd name="T29" fmla="*/ 120 h 507"/>
              <a:gd name="T30" fmla="*/ 288 w 507"/>
              <a:gd name="T31" fmla="*/ 130 h 507"/>
              <a:gd name="T32" fmla="*/ 267 w 507"/>
              <a:gd name="T33" fmla="*/ 155 h 507"/>
              <a:gd name="T34" fmla="*/ 266 w 507"/>
              <a:gd name="T35" fmla="*/ 189 h 507"/>
              <a:gd name="T36" fmla="*/ 285 w 507"/>
              <a:gd name="T37" fmla="*/ 216 h 507"/>
              <a:gd name="T38" fmla="*/ 310 w 507"/>
              <a:gd name="T39" fmla="*/ 234 h 507"/>
              <a:gd name="T40" fmla="*/ 345 w 507"/>
              <a:gd name="T41" fmla="*/ 232 h 507"/>
              <a:gd name="T42" fmla="*/ 371 w 507"/>
              <a:gd name="T43" fmla="*/ 211 h 507"/>
              <a:gd name="T44" fmla="*/ 379 w 507"/>
              <a:gd name="T45" fmla="*/ 176 h 507"/>
              <a:gd name="T46" fmla="*/ 387 w 507"/>
              <a:gd name="T47" fmla="*/ 152 h 507"/>
              <a:gd name="T48" fmla="*/ 404 w 507"/>
              <a:gd name="T49" fmla="*/ 148 h 507"/>
              <a:gd name="T50" fmla="*/ 390 w 507"/>
              <a:gd name="T51" fmla="*/ 357 h 507"/>
              <a:gd name="T52" fmla="*/ 378 w 507"/>
              <a:gd name="T53" fmla="*/ 330 h 507"/>
              <a:gd name="T54" fmla="*/ 369 w 507"/>
              <a:gd name="T55" fmla="*/ 297 h 507"/>
              <a:gd name="T56" fmla="*/ 344 w 507"/>
              <a:gd name="T57" fmla="*/ 276 h 507"/>
              <a:gd name="T58" fmla="*/ 310 w 507"/>
              <a:gd name="T59" fmla="*/ 274 h 507"/>
              <a:gd name="T60" fmla="*/ 285 w 507"/>
              <a:gd name="T61" fmla="*/ 292 h 507"/>
              <a:gd name="T62" fmla="*/ 267 w 507"/>
              <a:gd name="T63" fmla="*/ 318 h 507"/>
              <a:gd name="T64" fmla="*/ 268 w 507"/>
              <a:gd name="T65" fmla="*/ 351 h 507"/>
              <a:gd name="T66" fmla="*/ 289 w 507"/>
              <a:gd name="T67" fmla="*/ 376 h 507"/>
              <a:gd name="T68" fmla="*/ 323 w 507"/>
              <a:gd name="T69" fmla="*/ 385 h 507"/>
              <a:gd name="T70" fmla="*/ 350 w 507"/>
              <a:gd name="T71" fmla="*/ 397 h 507"/>
              <a:gd name="T72" fmla="*/ 155 w 507"/>
              <a:gd name="T73" fmla="*/ 410 h 507"/>
              <a:gd name="T74" fmla="*/ 135 w 507"/>
              <a:gd name="T75" fmla="*/ 413 h 507"/>
              <a:gd name="T76" fmla="*/ 126 w 507"/>
              <a:gd name="T77" fmla="*/ 440 h 507"/>
              <a:gd name="T78" fmla="*/ 117 w 507"/>
              <a:gd name="T79" fmla="*/ 479 h 507"/>
              <a:gd name="T80" fmla="*/ 89 w 507"/>
              <a:gd name="T81" fmla="*/ 502 h 507"/>
              <a:gd name="T82" fmla="*/ 51 w 507"/>
              <a:gd name="T83" fmla="*/ 503 h 507"/>
              <a:gd name="T84" fmla="*/ 22 w 507"/>
              <a:gd name="T85" fmla="*/ 483 h 507"/>
              <a:gd name="T86" fmla="*/ 3 w 507"/>
              <a:gd name="T87" fmla="*/ 454 h 507"/>
              <a:gd name="T88" fmla="*/ 3 w 507"/>
              <a:gd name="T89" fmla="*/ 418 h 507"/>
              <a:gd name="T90" fmla="*/ 27 w 507"/>
              <a:gd name="T91" fmla="*/ 389 h 507"/>
              <a:gd name="T92" fmla="*/ 65 w 507"/>
              <a:gd name="T93" fmla="*/ 379 h 507"/>
              <a:gd name="T94" fmla="*/ 93 w 507"/>
              <a:gd name="T95" fmla="*/ 370 h 507"/>
              <a:gd name="T96" fmla="*/ 96 w 507"/>
              <a:gd name="T97" fmla="*/ 3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7" h="507">
                <a:moveTo>
                  <a:pt x="0" y="256"/>
                </a:moveTo>
                <a:lnTo>
                  <a:pt x="99" y="157"/>
                </a:lnTo>
                <a:lnTo>
                  <a:pt x="99" y="151"/>
                </a:lnTo>
                <a:lnTo>
                  <a:pt x="99" y="145"/>
                </a:lnTo>
                <a:lnTo>
                  <a:pt x="98" y="141"/>
                </a:lnTo>
                <a:lnTo>
                  <a:pt x="96" y="139"/>
                </a:lnTo>
                <a:lnTo>
                  <a:pt x="92" y="137"/>
                </a:lnTo>
                <a:lnTo>
                  <a:pt x="89" y="134"/>
                </a:lnTo>
                <a:lnTo>
                  <a:pt x="79" y="132"/>
                </a:lnTo>
                <a:lnTo>
                  <a:pt x="69" y="130"/>
                </a:lnTo>
                <a:lnTo>
                  <a:pt x="58" y="130"/>
                </a:lnTo>
                <a:lnTo>
                  <a:pt x="49" y="127"/>
                </a:lnTo>
                <a:lnTo>
                  <a:pt x="40" y="125"/>
                </a:lnTo>
                <a:lnTo>
                  <a:pt x="33" y="120"/>
                </a:lnTo>
                <a:lnTo>
                  <a:pt x="24" y="116"/>
                </a:lnTo>
                <a:lnTo>
                  <a:pt x="19" y="109"/>
                </a:lnTo>
                <a:lnTo>
                  <a:pt x="13" y="102"/>
                </a:lnTo>
                <a:lnTo>
                  <a:pt x="9" y="94"/>
                </a:lnTo>
                <a:lnTo>
                  <a:pt x="7" y="86"/>
                </a:lnTo>
                <a:lnTo>
                  <a:pt x="6" y="76"/>
                </a:lnTo>
                <a:lnTo>
                  <a:pt x="7" y="67"/>
                </a:lnTo>
                <a:lnTo>
                  <a:pt x="9" y="58"/>
                </a:lnTo>
                <a:lnTo>
                  <a:pt x="13" y="51"/>
                </a:lnTo>
                <a:lnTo>
                  <a:pt x="16" y="44"/>
                </a:lnTo>
                <a:lnTo>
                  <a:pt x="24" y="33"/>
                </a:lnTo>
                <a:lnTo>
                  <a:pt x="28" y="30"/>
                </a:lnTo>
                <a:lnTo>
                  <a:pt x="31" y="26"/>
                </a:lnTo>
                <a:lnTo>
                  <a:pt x="41" y="19"/>
                </a:lnTo>
                <a:lnTo>
                  <a:pt x="48" y="14"/>
                </a:lnTo>
                <a:lnTo>
                  <a:pt x="56" y="11"/>
                </a:lnTo>
                <a:lnTo>
                  <a:pt x="64" y="9"/>
                </a:lnTo>
                <a:lnTo>
                  <a:pt x="75" y="9"/>
                </a:lnTo>
                <a:lnTo>
                  <a:pt x="83" y="9"/>
                </a:lnTo>
                <a:lnTo>
                  <a:pt x="91" y="12"/>
                </a:lnTo>
                <a:lnTo>
                  <a:pt x="99" y="16"/>
                </a:lnTo>
                <a:lnTo>
                  <a:pt x="107" y="21"/>
                </a:lnTo>
                <a:lnTo>
                  <a:pt x="113" y="27"/>
                </a:lnTo>
                <a:lnTo>
                  <a:pt x="119" y="34"/>
                </a:lnTo>
                <a:lnTo>
                  <a:pt x="122" y="42"/>
                </a:lnTo>
                <a:lnTo>
                  <a:pt x="126" y="51"/>
                </a:lnTo>
                <a:lnTo>
                  <a:pt x="127" y="61"/>
                </a:lnTo>
                <a:lnTo>
                  <a:pt x="128" y="72"/>
                </a:lnTo>
                <a:lnTo>
                  <a:pt x="129" y="82"/>
                </a:lnTo>
                <a:lnTo>
                  <a:pt x="133" y="91"/>
                </a:lnTo>
                <a:lnTo>
                  <a:pt x="134" y="95"/>
                </a:lnTo>
                <a:lnTo>
                  <a:pt x="136" y="98"/>
                </a:lnTo>
                <a:lnTo>
                  <a:pt x="140" y="99"/>
                </a:lnTo>
                <a:lnTo>
                  <a:pt x="142" y="101"/>
                </a:lnTo>
                <a:lnTo>
                  <a:pt x="148" y="102"/>
                </a:lnTo>
                <a:lnTo>
                  <a:pt x="155" y="101"/>
                </a:lnTo>
                <a:lnTo>
                  <a:pt x="255" y="0"/>
                </a:lnTo>
                <a:lnTo>
                  <a:pt x="352" y="96"/>
                </a:lnTo>
                <a:lnTo>
                  <a:pt x="352" y="102"/>
                </a:lnTo>
                <a:lnTo>
                  <a:pt x="351" y="108"/>
                </a:lnTo>
                <a:lnTo>
                  <a:pt x="350" y="110"/>
                </a:lnTo>
                <a:lnTo>
                  <a:pt x="349" y="112"/>
                </a:lnTo>
                <a:lnTo>
                  <a:pt x="345" y="115"/>
                </a:lnTo>
                <a:lnTo>
                  <a:pt x="343" y="116"/>
                </a:lnTo>
                <a:lnTo>
                  <a:pt x="334" y="119"/>
                </a:lnTo>
                <a:lnTo>
                  <a:pt x="323" y="120"/>
                </a:lnTo>
                <a:lnTo>
                  <a:pt x="314" y="122"/>
                </a:lnTo>
                <a:lnTo>
                  <a:pt x="304" y="123"/>
                </a:lnTo>
                <a:lnTo>
                  <a:pt x="296" y="125"/>
                </a:lnTo>
                <a:lnTo>
                  <a:pt x="288" y="130"/>
                </a:lnTo>
                <a:lnTo>
                  <a:pt x="281" y="134"/>
                </a:lnTo>
                <a:lnTo>
                  <a:pt x="275" y="140"/>
                </a:lnTo>
                <a:lnTo>
                  <a:pt x="271" y="147"/>
                </a:lnTo>
                <a:lnTo>
                  <a:pt x="267" y="155"/>
                </a:lnTo>
                <a:lnTo>
                  <a:pt x="265" y="164"/>
                </a:lnTo>
                <a:lnTo>
                  <a:pt x="264" y="172"/>
                </a:lnTo>
                <a:lnTo>
                  <a:pt x="264" y="181"/>
                </a:lnTo>
                <a:lnTo>
                  <a:pt x="266" y="189"/>
                </a:lnTo>
                <a:lnTo>
                  <a:pt x="269" y="196"/>
                </a:lnTo>
                <a:lnTo>
                  <a:pt x="274" y="203"/>
                </a:lnTo>
                <a:lnTo>
                  <a:pt x="281" y="213"/>
                </a:lnTo>
                <a:lnTo>
                  <a:pt x="285" y="216"/>
                </a:lnTo>
                <a:lnTo>
                  <a:pt x="288" y="218"/>
                </a:lnTo>
                <a:lnTo>
                  <a:pt x="296" y="227"/>
                </a:lnTo>
                <a:lnTo>
                  <a:pt x="303" y="230"/>
                </a:lnTo>
                <a:lnTo>
                  <a:pt x="310" y="234"/>
                </a:lnTo>
                <a:lnTo>
                  <a:pt x="320" y="236"/>
                </a:lnTo>
                <a:lnTo>
                  <a:pt x="328" y="236"/>
                </a:lnTo>
                <a:lnTo>
                  <a:pt x="337" y="236"/>
                </a:lnTo>
                <a:lnTo>
                  <a:pt x="345" y="232"/>
                </a:lnTo>
                <a:lnTo>
                  <a:pt x="352" y="229"/>
                </a:lnTo>
                <a:lnTo>
                  <a:pt x="359" y="224"/>
                </a:lnTo>
                <a:lnTo>
                  <a:pt x="365" y="218"/>
                </a:lnTo>
                <a:lnTo>
                  <a:pt x="371" y="211"/>
                </a:lnTo>
                <a:lnTo>
                  <a:pt x="374" y="204"/>
                </a:lnTo>
                <a:lnTo>
                  <a:pt x="377" y="196"/>
                </a:lnTo>
                <a:lnTo>
                  <a:pt x="378" y="186"/>
                </a:lnTo>
                <a:lnTo>
                  <a:pt x="379" y="176"/>
                </a:lnTo>
                <a:lnTo>
                  <a:pt x="380" y="167"/>
                </a:lnTo>
                <a:lnTo>
                  <a:pt x="384" y="158"/>
                </a:lnTo>
                <a:lnTo>
                  <a:pt x="385" y="154"/>
                </a:lnTo>
                <a:lnTo>
                  <a:pt x="387" y="152"/>
                </a:lnTo>
                <a:lnTo>
                  <a:pt x="390" y="150"/>
                </a:lnTo>
                <a:lnTo>
                  <a:pt x="392" y="148"/>
                </a:lnTo>
                <a:lnTo>
                  <a:pt x="398" y="147"/>
                </a:lnTo>
                <a:lnTo>
                  <a:pt x="404" y="148"/>
                </a:lnTo>
                <a:lnTo>
                  <a:pt x="507" y="251"/>
                </a:lnTo>
                <a:lnTo>
                  <a:pt x="400" y="358"/>
                </a:lnTo>
                <a:lnTo>
                  <a:pt x="394" y="358"/>
                </a:lnTo>
                <a:lnTo>
                  <a:pt x="390" y="357"/>
                </a:lnTo>
                <a:lnTo>
                  <a:pt x="385" y="354"/>
                </a:lnTo>
                <a:lnTo>
                  <a:pt x="381" y="349"/>
                </a:lnTo>
                <a:lnTo>
                  <a:pt x="379" y="340"/>
                </a:lnTo>
                <a:lnTo>
                  <a:pt x="378" y="330"/>
                </a:lnTo>
                <a:lnTo>
                  <a:pt x="377" y="321"/>
                </a:lnTo>
                <a:lnTo>
                  <a:pt x="376" y="312"/>
                </a:lnTo>
                <a:lnTo>
                  <a:pt x="373" y="304"/>
                </a:lnTo>
                <a:lnTo>
                  <a:pt x="369" y="297"/>
                </a:lnTo>
                <a:lnTo>
                  <a:pt x="364" y="290"/>
                </a:lnTo>
                <a:lnTo>
                  <a:pt x="358" y="284"/>
                </a:lnTo>
                <a:lnTo>
                  <a:pt x="351" y="279"/>
                </a:lnTo>
                <a:lnTo>
                  <a:pt x="344" y="276"/>
                </a:lnTo>
                <a:lnTo>
                  <a:pt x="336" y="273"/>
                </a:lnTo>
                <a:lnTo>
                  <a:pt x="328" y="272"/>
                </a:lnTo>
                <a:lnTo>
                  <a:pt x="318" y="272"/>
                </a:lnTo>
                <a:lnTo>
                  <a:pt x="310" y="274"/>
                </a:lnTo>
                <a:lnTo>
                  <a:pt x="303" y="278"/>
                </a:lnTo>
                <a:lnTo>
                  <a:pt x="297" y="281"/>
                </a:lnTo>
                <a:lnTo>
                  <a:pt x="288" y="288"/>
                </a:lnTo>
                <a:lnTo>
                  <a:pt x="285" y="292"/>
                </a:lnTo>
                <a:lnTo>
                  <a:pt x="281" y="295"/>
                </a:lnTo>
                <a:lnTo>
                  <a:pt x="274" y="305"/>
                </a:lnTo>
                <a:lnTo>
                  <a:pt x="271" y="311"/>
                </a:lnTo>
                <a:lnTo>
                  <a:pt x="267" y="318"/>
                </a:lnTo>
                <a:lnTo>
                  <a:pt x="265" y="326"/>
                </a:lnTo>
                <a:lnTo>
                  <a:pt x="265" y="335"/>
                </a:lnTo>
                <a:lnTo>
                  <a:pt x="265" y="343"/>
                </a:lnTo>
                <a:lnTo>
                  <a:pt x="268" y="351"/>
                </a:lnTo>
                <a:lnTo>
                  <a:pt x="272" y="358"/>
                </a:lnTo>
                <a:lnTo>
                  <a:pt x="276" y="365"/>
                </a:lnTo>
                <a:lnTo>
                  <a:pt x="282" y="371"/>
                </a:lnTo>
                <a:lnTo>
                  <a:pt x="289" y="376"/>
                </a:lnTo>
                <a:lnTo>
                  <a:pt x="296" y="381"/>
                </a:lnTo>
                <a:lnTo>
                  <a:pt x="304" y="383"/>
                </a:lnTo>
                <a:lnTo>
                  <a:pt x="314" y="384"/>
                </a:lnTo>
                <a:lnTo>
                  <a:pt x="323" y="385"/>
                </a:lnTo>
                <a:lnTo>
                  <a:pt x="332" y="386"/>
                </a:lnTo>
                <a:lnTo>
                  <a:pt x="342" y="389"/>
                </a:lnTo>
                <a:lnTo>
                  <a:pt x="346" y="392"/>
                </a:lnTo>
                <a:lnTo>
                  <a:pt x="350" y="397"/>
                </a:lnTo>
                <a:lnTo>
                  <a:pt x="351" y="402"/>
                </a:lnTo>
                <a:lnTo>
                  <a:pt x="351" y="407"/>
                </a:lnTo>
                <a:lnTo>
                  <a:pt x="252" y="507"/>
                </a:lnTo>
                <a:lnTo>
                  <a:pt x="155" y="410"/>
                </a:lnTo>
                <a:lnTo>
                  <a:pt x="148" y="409"/>
                </a:lnTo>
                <a:lnTo>
                  <a:pt x="141" y="410"/>
                </a:lnTo>
                <a:lnTo>
                  <a:pt x="139" y="411"/>
                </a:lnTo>
                <a:lnTo>
                  <a:pt x="135" y="413"/>
                </a:lnTo>
                <a:lnTo>
                  <a:pt x="133" y="416"/>
                </a:lnTo>
                <a:lnTo>
                  <a:pt x="131" y="420"/>
                </a:lnTo>
                <a:lnTo>
                  <a:pt x="128" y="430"/>
                </a:lnTo>
                <a:lnTo>
                  <a:pt x="126" y="440"/>
                </a:lnTo>
                <a:lnTo>
                  <a:pt x="125" y="451"/>
                </a:lnTo>
                <a:lnTo>
                  <a:pt x="124" y="462"/>
                </a:lnTo>
                <a:lnTo>
                  <a:pt x="121" y="470"/>
                </a:lnTo>
                <a:lnTo>
                  <a:pt x="117" y="479"/>
                </a:lnTo>
                <a:lnTo>
                  <a:pt x="111" y="487"/>
                </a:lnTo>
                <a:lnTo>
                  <a:pt x="105" y="493"/>
                </a:lnTo>
                <a:lnTo>
                  <a:pt x="97" y="498"/>
                </a:lnTo>
                <a:lnTo>
                  <a:pt x="89" y="502"/>
                </a:lnTo>
                <a:lnTo>
                  <a:pt x="79" y="505"/>
                </a:lnTo>
                <a:lnTo>
                  <a:pt x="71" y="505"/>
                </a:lnTo>
                <a:lnTo>
                  <a:pt x="61" y="505"/>
                </a:lnTo>
                <a:lnTo>
                  <a:pt x="51" y="503"/>
                </a:lnTo>
                <a:lnTo>
                  <a:pt x="43" y="498"/>
                </a:lnTo>
                <a:lnTo>
                  <a:pt x="36" y="495"/>
                </a:lnTo>
                <a:lnTo>
                  <a:pt x="27" y="487"/>
                </a:lnTo>
                <a:lnTo>
                  <a:pt x="22" y="483"/>
                </a:lnTo>
                <a:lnTo>
                  <a:pt x="19" y="480"/>
                </a:lnTo>
                <a:lnTo>
                  <a:pt x="12" y="469"/>
                </a:lnTo>
                <a:lnTo>
                  <a:pt x="7" y="462"/>
                </a:lnTo>
                <a:lnTo>
                  <a:pt x="3" y="454"/>
                </a:lnTo>
                <a:lnTo>
                  <a:pt x="1" y="445"/>
                </a:lnTo>
                <a:lnTo>
                  <a:pt x="0" y="435"/>
                </a:lnTo>
                <a:lnTo>
                  <a:pt x="1" y="426"/>
                </a:lnTo>
                <a:lnTo>
                  <a:pt x="3" y="418"/>
                </a:lnTo>
                <a:lnTo>
                  <a:pt x="8" y="409"/>
                </a:lnTo>
                <a:lnTo>
                  <a:pt x="13" y="402"/>
                </a:lnTo>
                <a:lnTo>
                  <a:pt x="20" y="395"/>
                </a:lnTo>
                <a:lnTo>
                  <a:pt x="27" y="389"/>
                </a:lnTo>
                <a:lnTo>
                  <a:pt x="35" y="385"/>
                </a:lnTo>
                <a:lnTo>
                  <a:pt x="44" y="382"/>
                </a:lnTo>
                <a:lnTo>
                  <a:pt x="55" y="381"/>
                </a:lnTo>
                <a:lnTo>
                  <a:pt x="65" y="379"/>
                </a:lnTo>
                <a:lnTo>
                  <a:pt x="76" y="378"/>
                </a:lnTo>
                <a:lnTo>
                  <a:pt x="86" y="375"/>
                </a:lnTo>
                <a:lnTo>
                  <a:pt x="90" y="372"/>
                </a:lnTo>
                <a:lnTo>
                  <a:pt x="93" y="370"/>
                </a:lnTo>
                <a:lnTo>
                  <a:pt x="94" y="368"/>
                </a:lnTo>
                <a:lnTo>
                  <a:pt x="96" y="364"/>
                </a:lnTo>
                <a:lnTo>
                  <a:pt x="97" y="357"/>
                </a:lnTo>
                <a:lnTo>
                  <a:pt x="96" y="350"/>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28" name="图片 15"/>
          <p:cNvPicPr>
            <a:picLocks noChangeAspect="1"/>
          </p:cNvPicPr>
          <p:nvPr/>
        </p:nvPicPr>
        <p:blipFill>
          <a:blip r:embed="rId1"/>
          <a:stretch>
            <a:fillRect/>
          </a:stretch>
        </p:blipFill>
        <p:spPr>
          <a:xfrm>
            <a:off x="7932420" y="2414270"/>
            <a:ext cx="3239770" cy="2316480"/>
          </a:xfrm>
          <a:prstGeom prst="rect">
            <a:avLst/>
          </a:prstGeom>
          <a:noFill/>
          <a:ln>
            <a:noFill/>
          </a:ln>
        </p:spPr>
      </p:pic>
      <p:sp>
        <p:nvSpPr>
          <p:cNvPr id="2" name="文本框 1"/>
          <p:cNvSpPr txBox="1"/>
          <p:nvPr/>
        </p:nvSpPr>
        <p:spPr>
          <a:xfrm>
            <a:off x="631190" y="1297305"/>
            <a:ext cx="4913630" cy="1198880"/>
          </a:xfrm>
          <a:prstGeom prst="rect">
            <a:avLst/>
          </a:prstGeom>
          <a:noFill/>
        </p:spPr>
        <p:txBody>
          <a:bodyPr wrap="square" rtlCol="0">
            <a:spAutoFit/>
          </a:bodyPr>
          <a:p>
            <a:pPr indent="457200"/>
            <a:r>
              <a:rPr lang="en-US" altLang="zh-CN"/>
              <a:t>Through a series of optimization measures, significant improvements were achieved in terms of memory usage, performance scores, and frame rate metrics</a:t>
            </a:r>
            <a:endParaRPr lang="en-US" altLang="zh-CN"/>
          </a:p>
        </p:txBody>
      </p:sp>
      <p:pic>
        <p:nvPicPr>
          <p:cNvPr id="30" name="图片 17"/>
          <p:cNvPicPr>
            <a:picLocks noChangeAspect="1"/>
          </p:cNvPicPr>
          <p:nvPr/>
        </p:nvPicPr>
        <p:blipFill>
          <a:blip r:embed="rId2"/>
          <a:stretch>
            <a:fillRect/>
          </a:stretch>
        </p:blipFill>
        <p:spPr>
          <a:xfrm>
            <a:off x="1929765" y="2414270"/>
            <a:ext cx="3164840" cy="2410460"/>
          </a:xfrm>
          <a:prstGeom prst="rect">
            <a:avLst/>
          </a:prstGeom>
          <a:noFill/>
          <a:ln>
            <a:noFill/>
          </a:ln>
        </p:spPr>
      </p:pic>
      <p:sp>
        <p:nvSpPr>
          <p:cNvPr id="7" name="右箭头 6"/>
          <p:cNvSpPr/>
          <p:nvPr/>
        </p:nvSpPr>
        <p:spPr>
          <a:xfrm>
            <a:off x="5859145" y="3483610"/>
            <a:ext cx="581025" cy="5880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7" name="图片 3"/>
          <p:cNvPicPr>
            <a:picLocks noChangeAspect="1"/>
          </p:cNvPicPr>
          <p:nvPr/>
        </p:nvPicPr>
        <p:blipFill>
          <a:blip r:embed="rId3"/>
          <a:stretch>
            <a:fillRect/>
          </a:stretch>
        </p:blipFill>
        <p:spPr>
          <a:xfrm>
            <a:off x="6473190" y="4973955"/>
            <a:ext cx="5132070" cy="1307465"/>
          </a:xfrm>
          <a:prstGeom prst="rect">
            <a:avLst/>
          </a:prstGeom>
          <a:noFill/>
          <a:ln>
            <a:noFill/>
          </a:ln>
        </p:spPr>
      </p:pic>
      <p:pic>
        <p:nvPicPr>
          <p:cNvPr id="40" name="图片 4"/>
          <p:cNvPicPr>
            <a:picLocks noChangeAspect="1"/>
          </p:cNvPicPr>
          <p:nvPr/>
        </p:nvPicPr>
        <p:blipFill>
          <a:blip r:embed="rId4"/>
          <a:stretch>
            <a:fillRect/>
          </a:stretch>
        </p:blipFill>
        <p:spPr>
          <a:xfrm>
            <a:off x="816610" y="5041900"/>
            <a:ext cx="4788535" cy="1297305"/>
          </a:xfrm>
          <a:prstGeom prst="rect">
            <a:avLst/>
          </a:prstGeom>
          <a:noFill/>
          <a:ln>
            <a:noFill/>
          </a:ln>
        </p:spPr>
      </p:pic>
      <p:pic>
        <p:nvPicPr>
          <p:cNvPr id="3" name="图片 2"/>
          <p:cNvPicPr>
            <a:picLocks noChangeAspect="1"/>
          </p:cNvPicPr>
          <p:nvPr/>
        </p:nvPicPr>
        <p:blipFill>
          <a:blip r:embed="rId5"/>
          <a:stretch>
            <a:fillRect/>
          </a:stretch>
        </p:blipFill>
        <p:spPr>
          <a:xfrm>
            <a:off x="5658485" y="1225550"/>
            <a:ext cx="6342380" cy="979805"/>
          </a:xfrm>
          <a:prstGeom prst="rect">
            <a:avLst/>
          </a:prstGeom>
        </p:spPr>
      </p:pic>
      <p:sp>
        <p:nvSpPr>
          <p:cNvPr id="8" name="TextBox 18"/>
          <p:cNvSpPr txBox="1"/>
          <p:nvPr/>
        </p:nvSpPr>
        <p:spPr>
          <a:xfrm>
            <a:off x="894715" y="360680"/>
            <a:ext cx="5316220" cy="603885"/>
          </a:xfrm>
          <a:prstGeom prst="rect">
            <a:avLst/>
          </a:prstGeom>
          <a:noFill/>
        </p:spPr>
        <p:txBody>
          <a:bodyPr wrap="square" rtlCol="0">
            <a:noAutofit/>
          </a:bodyPr>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System optimization</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style.rotation</p:attrName>
                                        </p:attrNameLst>
                                      </p:cBhvr>
                                      <p:tavLst>
                                        <p:tav tm="0">
                                          <p:val>
                                            <p:fltVal val="90"/>
                                          </p:val>
                                        </p:tav>
                                        <p:tav tm="100000">
                                          <p:val>
                                            <p:fltVal val="0"/>
                                          </p:val>
                                        </p:tav>
                                      </p:tavLst>
                                    </p:anim>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
        <p:nvSpPr>
          <p:cNvPr id="20" name="椭圆 19"/>
          <p:cNvSpPr/>
          <p:nvPr/>
        </p:nvSpPr>
        <p:spPr>
          <a:xfrm>
            <a:off x="2725025" y="2582400"/>
            <a:ext cx="1586762" cy="1586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931648" y="2821783"/>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rPr>
              <a:t>04</a:t>
            </a:r>
            <a:endParaRPr lang="zh-CN" altLang="en-US" sz="6600" dirty="0">
              <a:solidFill>
                <a:schemeClr val="bg1"/>
              </a:solidFill>
              <a:latin typeface="Impact" panose="020B0806030902050204" pitchFamily="34" charset="0"/>
            </a:endParaRPr>
          </a:p>
        </p:txBody>
      </p:sp>
      <p:sp>
        <p:nvSpPr>
          <p:cNvPr id="23" name="文本框 22"/>
          <p:cNvSpPr txBox="1"/>
          <p:nvPr/>
        </p:nvSpPr>
        <p:spPr>
          <a:xfrm>
            <a:off x="4311015" y="2924810"/>
            <a:ext cx="6786245" cy="977265"/>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4800" b="1" dirty="0">
                <a:latin typeface="Arial" panose="020B0604020202020204" pitchFamily="34" charset="0"/>
                <a:ea typeface="微软雅黑" panose="020B0503020204020204" pitchFamily="34" charset="-122"/>
                <a:cs typeface="+mn-ea"/>
                <a:sym typeface="Arial" panose="020B0604020202020204" pitchFamily="34" charset="0"/>
              </a:rPr>
              <a:t>Summary&amp;Challenges</a:t>
            </a:r>
            <a:endParaRPr lang="zh-CN" altLang="en-US" sz="4800" b="1"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25"/>
            <a:ext cx="4367358" cy="2581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8"/>
          <p:cNvSpPr txBox="1"/>
          <p:nvPr/>
        </p:nvSpPr>
        <p:spPr>
          <a:xfrm>
            <a:off x="894715" y="360680"/>
            <a:ext cx="8883015" cy="603885"/>
          </a:xfrm>
          <a:prstGeom prst="rect">
            <a:avLst/>
          </a:prstGeom>
          <a:noFill/>
        </p:spPr>
        <p:txBody>
          <a:bodyPr wrap="square" rtlCol="0">
            <a:noAutofit/>
          </a:bodyPr>
          <a:lstStyle/>
          <a:p>
            <a:pPr>
              <a:lnSpc>
                <a:spcPct val="120000"/>
              </a:lnSpc>
            </a:pPr>
            <a:r>
              <a:rPr lang="en-US" altLang="zh-CN" sz="3400" b="1" spc="26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rPr>
              <a:t>Summary &amp; Challenges</a:t>
            </a:r>
            <a:endParaRPr lang="en-US" altLang="zh-CN"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524330"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09388" y="547009"/>
            <a:ext cx="107042"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321"/>
          <p:cNvSpPr/>
          <p:nvPr/>
        </p:nvSpPr>
        <p:spPr bwMode="auto">
          <a:xfrm>
            <a:off x="7983965" y="3483594"/>
            <a:ext cx="307063" cy="307063"/>
          </a:xfrm>
          <a:custGeom>
            <a:avLst/>
            <a:gdLst>
              <a:gd name="T0" fmla="*/ 99 w 507"/>
              <a:gd name="T1" fmla="*/ 145 h 507"/>
              <a:gd name="T2" fmla="*/ 89 w 507"/>
              <a:gd name="T3" fmla="*/ 134 h 507"/>
              <a:gd name="T4" fmla="*/ 49 w 507"/>
              <a:gd name="T5" fmla="*/ 127 h 507"/>
              <a:gd name="T6" fmla="*/ 19 w 507"/>
              <a:gd name="T7" fmla="*/ 109 h 507"/>
              <a:gd name="T8" fmla="*/ 6 w 507"/>
              <a:gd name="T9" fmla="*/ 76 h 507"/>
              <a:gd name="T10" fmla="*/ 16 w 507"/>
              <a:gd name="T11" fmla="*/ 44 h 507"/>
              <a:gd name="T12" fmla="*/ 41 w 507"/>
              <a:gd name="T13" fmla="*/ 19 h 507"/>
              <a:gd name="T14" fmla="*/ 75 w 507"/>
              <a:gd name="T15" fmla="*/ 9 h 507"/>
              <a:gd name="T16" fmla="*/ 107 w 507"/>
              <a:gd name="T17" fmla="*/ 21 h 507"/>
              <a:gd name="T18" fmla="*/ 126 w 507"/>
              <a:gd name="T19" fmla="*/ 51 h 507"/>
              <a:gd name="T20" fmla="*/ 133 w 507"/>
              <a:gd name="T21" fmla="*/ 91 h 507"/>
              <a:gd name="T22" fmla="*/ 142 w 507"/>
              <a:gd name="T23" fmla="*/ 101 h 507"/>
              <a:gd name="T24" fmla="*/ 352 w 507"/>
              <a:gd name="T25" fmla="*/ 96 h 507"/>
              <a:gd name="T26" fmla="*/ 349 w 507"/>
              <a:gd name="T27" fmla="*/ 112 h 507"/>
              <a:gd name="T28" fmla="*/ 323 w 507"/>
              <a:gd name="T29" fmla="*/ 120 h 507"/>
              <a:gd name="T30" fmla="*/ 288 w 507"/>
              <a:gd name="T31" fmla="*/ 130 h 507"/>
              <a:gd name="T32" fmla="*/ 267 w 507"/>
              <a:gd name="T33" fmla="*/ 155 h 507"/>
              <a:gd name="T34" fmla="*/ 266 w 507"/>
              <a:gd name="T35" fmla="*/ 189 h 507"/>
              <a:gd name="T36" fmla="*/ 285 w 507"/>
              <a:gd name="T37" fmla="*/ 216 h 507"/>
              <a:gd name="T38" fmla="*/ 310 w 507"/>
              <a:gd name="T39" fmla="*/ 234 h 507"/>
              <a:gd name="T40" fmla="*/ 345 w 507"/>
              <a:gd name="T41" fmla="*/ 232 h 507"/>
              <a:gd name="T42" fmla="*/ 371 w 507"/>
              <a:gd name="T43" fmla="*/ 211 h 507"/>
              <a:gd name="T44" fmla="*/ 379 w 507"/>
              <a:gd name="T45" fmla="*/ 176 h 507"/>
              <a:gd name="T46" fmla="*/ 387 w 507"/>
              <a:gd name="T47" fmla="*/ 152 h 507"/>
              <a:gd name="T48" fmla="*/ 404 w 507"/>
              <a:gd name="T49" fmla="*/ 148 h 507"/>
              <a:gd name="T50" fmla="*/ 390 w 507"/>
              <a:gd name="T51" fmla="*/ 357 h 507"/>
              <a:gd name="T52" fmla="*/ 378 w 507"/>
              <a:gd name="T53" fmla="*/ 330 h 507"/>
              <a:gd name="T54" fmla="*/ 369 w 507"/>
              <a:gd name="T55" fmla="*/ 297 h 507"/>
              <a:gd name="T56" fmla="*/ 344 w 507"/>
              <a:gd name="T57" fmla="*/ 276 h 507"/>
              <a:gd name="T58" fmla="*/ 310 w 507"/>
              <a:gd name="T59" fmla="*/ 274 h 507"/>
              <a:gd name="T60" fmla="*/ 285 w 507"/>
              <a:gd name="T61" fmla="*/ 292 h 507"/>
              <a:gd name="T62" fmla="*/ 267 w 507"/>
              <a:gd name="T63" fmla="*/ 318 h 507"/>
              <a:gd name="T64" fmla="*/ 268 w 507"/>
              <a:gd name="T65" fmla="*/ 351 h 507"/>
              <a:gd name="T66" fmla="*/ 289 w 507"/>
              <a:gd name="T67" fmla="*/ 376 h 507"/>
              <a:gd name="T68" fmla="*/ 323 w 507"/>
              <a:gd name="T69" fmla="*/ 385 h 507"/>
              <a:gd name="T70" fmla="*/ 350 w 507"/>
              <a:gd name="T71" fmla="*/ 397 h 507"/>
              <a:gd name="T72" fmla="*/ 155 w 507"/>
              <a:gd name="T73" fmla="*/ 410 h 507"/>
              <a:gd name="T74" fmla="*/ 135 w 507"/>
              <a:gd name="T75" fmla="*/ 413 h 507"/>
              <a:gd name="T76" fmla="*/ 126 w 507"/>
              <a:gd name="T77" fmla="*/ 440 h 507"/>
              <a:gd name="T78" fmla="*/ 117 w 507"/>
              <a:gd name="T79" fmla="*/ 479 h 507"/>
              <a:gd name="T80" fmla="*/ 89 w 507"/>
              <a:gd name="T81" fmla="*/ 502 h 507"/>
              <a:gd name="T82" fmla="*/ 51 w 507"/>
              <a:gd name="T83" fmla="*/ 503 h 507"/>
              <a:gd name="T84" fmla="*/ 22 w 507"/>
              <a:gd name="T85" fmla="*/ 483 h 507"/>
              <a:gd name="T86" fmla="*/ 3 w 507"/>
              <a:gd name="T87" fmla="*/ 454 h 507"/>
              <a:gd name="T88" fmla="*/ 3 w 507"/>
              <a:gd name="T89" fmla="*/ 418 h 507"/>
              <a:gd name="T90" fmla="*/ 27 w 507"/>
              <a:gd name="T91" fmla="*/ 389 h 507"/>
              <a:gd name="T92" fmla="*/ 65 w 507"/>
              <a:gd name="T93" fmla="*/ 379 h 507"/>
              <a:gd name="T94" fmla="*/ 93 w 507"/>
              <a:gd name="T95" fmla="*/ 370 h 507"/>
              <a:gd name="T96" fmla="*/ 96 w 507"/>
              <a:gd name="T97" fmla="*/ 3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7" h="507">
                <a:moveTo>
                  <a:pt x="0" y="256"/>
                </a:moveTo>
                <a:lnTo>
                  <a:pt x="99" y="157"/>
                </a:lnTo>
                <a:lnTo>
                  <a:pt x="99" y="151"/>
                </a:lnTo>
                <a:lnTo>
                  <a:pt x="99" y="145"/>
                </a:lnTo>
                <a:lnTo>
                  <a:pt x="98" y="141"/>
                </a:lnTo>
                <a:lnTo>
                  <a:pt x="96" y="139"/>
                </a:lnTo>
                <a:lnTo>
                  <a:pt x="92" y="137"/>
                </a:lnTo>
                <a:lnTo>
                  <a:pt x="89" y="134"/>
                </a:lnTo>
                <a:lnTo>
                  <a:pt x="79" y="132"/>
                </a:lnTo>
                <a:lnTo>
                  <a:pt x="69" y="130"/>
                </a:lnTo>
                <a:lnTo>
                  <a:pt x="58" y="130"/>
                </a:lnTo>
                <a:lnTo>
                  <a:pt x="49" y="127"/>
                </a:lnTo>
                <a:lnTo>
                  <a:pt x="40" y="125"/>
                </a:lnTo>
                <a:lnTo>
                  <a:pt x="33" y="120"/>
                </a:lnTo>
                <a:lnTo>
                  <a:pt x="24" y="116"/>
                </a:lnTo>
                <a:lnTo>
                  <a:pt x="19" y="109"/>
                </a:lnTo>
                <a:lnTo>
                  <a:pt x="13" y="102"/>
                </a:lnTo>
                <a:lnTo>
                  <a:pt x="9" y="94"/>
                </a:lnTo>
                <a:lnTo>
                  <a:pt x="7" y="86"/>
                </a:lnTo>
                <a:lnTo>
                  <a:pt x="6" y="76"/>
                </a:lnTo>
                <a:lnTo>
                  <a:pt x="7" y="67"/>
                </a:lnTo>
                <a:lnTo>
                  <a:pt x="9" y="58"/>
                </a:lnTo>
                <a:lnTo>
                  <a:pt x="13" y="51"/>
                </a:lnTo>
                <a:lnTo>
                  <a:pt x="16" y="44"/>
                </a:lnTo>
                <a:lnTo>
                  <a:pt x="24" y="33"/>
                </a:lnTo>
                <a:lnTo>
                  <a:pt x="28" y="30"/>
                </a:lnTo>
                <a:lnTo>
                  <a:pt x="31" y="26"/>
                </a:lnTo>
                <a:lnTo>
                  <a:pt x="41" y="19"/>
                </a:lnTo>
                <a:lnTo>
                  <a:pt x="48" y="14"/>
                </a:lnTo>
                <a:lnTo>
                  <a:pt x="56" y="11"/>
                </a:lnTo>
                <a:lnTo>
                  <a:pt x="64" y="9"/>
                </a:lnTo>
                <a:lnTo>
                  <a:pt x="75" y="9"/>
                </a:lnTo>
                <a:lnTo>
                  <a:pt x="83" y="9"/>
                </a:lnTo>
                <a:lnTo>
                  <a:pt x="91" y="12"/>
                </a:lnTo>
                <a:lnTo>
                  <a:pt x="99" y="16"/>
                </a:lnTo>
                <a:lnTo>
                  <a:pt x="107" y="21"/>
                </a:lnTo>
                <a:lnTo>
                  <a:pt x="113" y="27"/>
                </a:lnTo>
                <a:lnTo>
                  <a:pt x="119" y="34"/>
                </a:lnTo>
                <a:lnTo>
                  <a:pt x="122" y="42"/>
                </a:lnTo>
                <a:lnTo>
                  <a:pt x="126" y="51"/>
                </a:lnTo>
                <a:lnTo>
                  <a:pt x="127" y="61"/>
                </a:lnTo>
                <a:lnTo>
                  <a:pt x="128" y="72"/>
                </a:lnTo>
                <a:lnTo>
                  <a:pt x="129" y="82"/>
                </a:lnTo>
                <a:lnTo>
                  <a:pt x="133" y="91"/>
                </a:lnTo>
                <a:lnTo>
                  <a:pt x="134" y="95"/>
                </a:lnTo>
                <a:lnTo>
                  <a:pt x="136" y="98"/>
                </a:lnTo>
                <a:lnTo>
                  <a:pt x="140" y="99"/>
                </a:lnTo>
                <a:lnTo>
                  <a:pt x="142" y="101"/>
                </a:lnTo>
                <a:lnTo>
                  <a:pt x="148" y="102"/>
                </a:lnTo>
                <a:lnTo>
                  <a:pt x="155" y="101"/>
                </a:lnTo>
                <a:lnTo>
                  <a:pt x="255" y="0"/>
                </a:lnTo>
                <a:lnTo>
                  <a:pt x="352" y="96"/>
                </a:lnTo>
                <a:lnTo>
                  <a:pt x="352" y="102"/>
                </a:lnTo>
                <a:lnTo>
                  <a:pt x="351" y="108"/>
                </a:lnTo>
                <a:lnTo>
                  <a:pt x="350" y="110"/>
                </a:lnTo>
                <a:lnTo>
                  <a:pt x="349" y="112"/>
                </a:lnTo>
                <a:lnTo>
                  <a:pt x="345" y="115"/>
                </a:lnTo>
                <a:lnTo>
                  <a:pt x="343" y="116"/>
                </a:lnTo>
                <a:lnTo>
                  <a:pt x="334" y="119"/>
                </a:lnTo>
                <a:lnTo>
                  <a:pt x="323" y="120"/>
                </a:lnTo>
                <a:lnTo>
                  <a:pt x="314" y="122"/>
                </a:lnTo>
                <a:lnTo>
                  <a:pt x="304" y="123"/>
                </a:lnTo>
                <a:lnTo>
                  <a:pt x="296" y="125"/>
                </a:lnTo>
                <a:lnTo>
                  <a:pt x="288" y="130"/>
                </a:lnTo>
                <a:lnTo>
                  <a:pt x="281" y="134"/>
                </a:lnTo>
                <a:lnTo>
                  <a:pt x="275" y="140"/>
                </a:lnTo>
                <a:lnTo>
                  <a:pt x="271" y="147"/>
                </a:lnTo>
                <a:lnTo>
                  <a:pt x="267" y="155"/>
                </a:lnTo>
                <a:lnTo>
                  <a:pt x="265" y="164"/>
                </a:lnTo>
                <a:lnTo>
                  <a:pt x="264" y="172"/>
                </a:lnTo>
                <a:lnTo>
                  <a:pt x="264" y="181"/>
                </a:lnTo>
                <a:lnTo>
                  <a:pt x="266" y="189"/>
                </a:lnTo>
                <a:lnTo>
                  <a:pt x="269" y="196"/>
                </a:lnTo>
                <a:lnTo>
                  <a:pt x="274" y="203"/>
                </a:lnTo>
                <a:lnTo>
                  <a:pt x="281" y="213"/>
                </a:lnTo>
                <a:lnTo>
                  <a:pt x="285" y="216"/>
                </a:lnTo>
                <a:lnTo>
                  <a:pt x="288" y="218"/>
                </a:lnTo>
                <a:lnTo>
                  <a:pt x="296" y="227"/>
                </a:lnTo>
                <a:lnTo>
                  <a:pt x="303" y="230"/>
                </a:lnTo>
                <a:lnTo>
                  <a:pt x="310" y="234"/>
                </a:lnTo>
                <a:lnTo>
                  <a:pt x="320" y="236"/>
                </a:lnTo>
                <a:lnTo>
                  <a:pt x="328" y="236"/>
                </a:lnTo>
                <a:lnTo>
                  <a:pt x="337" y="236"/>
                </a:lnTo>
                <a:lnTo>
                  <a:pt x="345" y="232"/>
                </a:lnTo>
                <a:lnTo>
                  <a:pt x="352" y="229"/>
                </a:lnTo>
                <a:lnTo>
                  <a:pt x="359" y="224"/>
                </a:lnTo>
                <a:lnTo>
                  <a:pt x="365" y="218"/>
                </a:lnTo>
                <a:lnTo>
                  <a:pt x="371" y="211"/>
                </a:lnTo>
                <a:lnTo>
                  <a:pt x="374" y="204"/>
                </a:lnTo>
                <a:lnTo>
                  <a:pt x="377" y="196"/>
                </a:lnTo>
                <a:lnTo>
                  <a:pt x="378" y="186"/>
                </a:lnTo>
                <a:lnTo>
                  <a:pt x="379" y="176"/>
                </a:lnTo>
                <a:lnTo>
                  <a:pt x="380" y="167"/>
                </a:lnTo>
                <a:lnTo>
                  <a:pt x="384" y="158"/>
                </a:lnTo>
                <a:lnTo>
                  <a:pt x="385" y="154"/>
                </a:lnTo>
                <a:lnTo>
                  <a:pt x="387" y="152"/>
                </a:lnTo>
                <a:lnTo>
                  <a:pt x="390" y="150"/>
                </a:lnTo>
                <a:lnTo>
                  <a:pt x="392" y="148"/>
                </a:lnTo>
                <a:lnTo>
                  <a:pt x="398" y="147"/>
                </a:lnTo>
                <a:lnTo>
                  <a:pt x="404" y="148"/>
                </a:lnTo>
                <a:lnTo>
                  <a:pt x="507" y="251"/>
                </a:lnTo>
                <a:lnTo>
                  <a:pt x="400" y="358"/>
                </a:lnTo>
                <a:lnTo>
                  <a:pt x="394" y="358"/>
                </a:lnTo>
                <a:lnTo>
                  <a:pt x="390" y="357"/>
                </a:lnTo>
                <a:lnTo>
                  <a:pt x="385" y="354"/>
                </a:lnTo>
                <a:lnTo>
                  <a:pt x="381" y="349"/>
                </a:lnTo>
                <a:lnTo>
                  <a:pt x="379" y="340"/>
                </a:lnTo>
                <a:lnTo>
                  <a:pt x="378" y="330"/>
                </a:lnTo>
                <a:lnTo>
                  <a:pt x="377" y="321"/>
                </a:lnTo>
                <a:lnTo>
                  <a:pt x="376" y="312"/>
                </a:lnTo>
                <a:lnTo>
                  <a:pt x="373" y="304"/>
                </a:lnTo>
                <a:lnTo>
                  <a:pt x="369" y="297"/>
                </a:lnTo>
                <a:lnTo>
                  <a:pt x="364" y="290"/>
                </a:lnTo>
                <a:lnTo>
                  <a:pt x="358" y="284"/>
                </a:lnTo>
                <a:lnTo>
                  <a:pt x="351" y="279"/>
                </a:lnTo>
                <a:lnTo>
                  <a:pt x="344" y="276"/>
                </a:lnTo>
                <a:lnTo>
                  <a:pt x="336" y="273"/>
                </a:lnTo>
                <a:lnTo>
                  <a:pt x="328" y="272"/>
                </a:lnTo>
                <a:lnTo>
                  <a:pt x="318" y="272"/>
                </a:lnTo>
                <a:lnTo>
                  <a:pt x="310" y="274"/>
                </a:lnTo>
                <a:lnTo>
                  <a:pt x="303" y="278"/>
                </a:lnTo>
                <a:lnTo>
                  <a:pt x="297" y="281"/>
                </a:lnTo>
                <a:lnTo>
                  <a:pt x="288" y="288"/>
                </a:lnTo>
                <a:lnTo>
                  <a:pt x="285" y="292"/>
                </a:lnTo>
                <a:lnTo>
                  <a:pt x="281" y="295"/>
                </a:lnTo>
                <a:lnTo>
                  <a:pt x="274" y="305"/>
                </a:lnTo>
                <a:lnTo>
                  <a:pt x="271" y="311"/>
                </a:lnTo>
                <a:lnTo>
                  <a:pt x="267" y="318"/>
                </a:lnTo>
                <a:lnTo>
                  <a:pt x="265" y="326"/>
                </a:lnTo>
                <a:lnTo>
                  <a:pt x="265" y="335"/>
                </a:lnTo>
                <a:lnTo>
                  <a:pt x="265" y="343"/>
                </a:lnTo>
                <a:lnTo>
                  <a:pt x="268" y="351"/>
                </a:lnTo>
                <a:lnTo>
                  <a:pt x="272" y="358"/>
                </a:lnTo>
                <a:lnTo>
                  <a:pt x="276" y="365"/>
                </a:lnTo>
                <a:lnTo>
                  <a:pt x="282" y="371"/>
                </a:lnTo>
                <a:lnTo>
                  <a:pt x="289" y="376"/>
                </a:lnTo>
                <a:lnTo>
                  <a:pt x="296" y="381"/>
                </a:lnTo>
                <a:lnTo>
                  <a:pt x="304" y="383"/>
                </a:lnTo>
                <a:lnTo>
                  <a:pt x="314" y="384"/>
                </a:lnTo>
                <a:lnTo>
                  <a:pt x="323" y="385"/>
                </a:lnTo>
                <a:lnTo>
                  <a:pt x="332" y="386"/>
                </a:lnTo>
                <a:lnTo>
                  <a:pt x="342" y="389"/>
                </a:lnTo>
                <a:lnTo>
                  <a:pt x="346" y="392"/>
                </a:lnTo>
                <a:lnTo>
                  <a:pt x="350" y="397"/>
                </a:lnTo>
                <a:lnTo>
                  <a:pt x="351" y="402"/>
                </a:lnTo>
                <a:lnTo>
                  <a:pt x="351" y="407"/>
                </a:lnTo>
                <a:lnTo>
                  <a:pt x="252" y="507"/>
                </a:lnTo>
                <a:lnTo>
                  <a:pt x="155" y="410"/>
                </a:lnTo>
                <a:lnTo>
                  <a:pt x="148" y="409"/>
                </a:lnTo>
                <a:lnTo>
                  <a:pt x="141" y="410"/>
                </a:lnTo>
                <a:lnTo>
                  <a:pt x="139" y="411"/>
                </a:lnTo>
                <a:lnTo>
                  <a:pt x="135" y="413"/>
                </a:lnTo>
                <a:lnTo>
                  <a:pt x="133" y="416"/>
                </a:lnTo>
                <a:lnTo>
                  <a:pt x="131" y="420"/>
                </a:lnTo>
                <a:lnTo>
                  <a:pt x="128" y="430"/>
                </a:lnTo>
                <a:lnTo>
                  <a:pt x="126" y="440"/>
                </a:lnTo>
                <a:lnTo>
                  <a:pt x="125" y="451"/>
                </a:lnTo>
                <a:lnTo>
                  <a:pt x="124" y="462"/>
                </a:lnTo>
                <a:lnTo>
                  <a:pt x="121" y="470"/>
                </a:lnTo>
                <a:lnTo>
                  <a:pt x="117" y="479"/>
                </a:lnTo>
                <a:lnTo>
                  <a:pt x="111" y="487"/>
                </a:lnTo>
                <a:lnTo>
                  <a:pt x="105" y="493"/>
                </a:lnTo>
                <a:lnTo>
                  <a:pt x="97" y="498"/>
                </a:lnTo>
                <a:lnTo>
                  <a:pt x="89" y="502"/>
                </a:lnTo>
                <a:lnTo>
                  <a:pt x="79" y="505"/>
                </a:lnTo>
                <a:lnTo>
                  <a:pt x="71" y="505"/>
                </a:lnTo>
                <a:lnTo>
                  <a:pt x="61" y="505"/>
                </a:lnTo>
                <a:lnTo>
                  <a:pt x="51" y="503"/>
                </a:lnTo>
                <a:lnTo>
                  <a:pt x="43" y="498"/>
                </a:lnTo>
                <a:lnTo>
                  <a:pt x="36" y="495"/>
                </a:lnTo>
                <a:lnTo>
                  <a:pt x="27" y="487"/>
                </a:lnTo>
                <a:lnTo>
                  <a:pt x="22" y="483"/>
                </a:lnTo>
                <a:lnTo>
                  <a:pt x="19" y="480"/>
                </a:lnTo>
                <a:lnTo>
                  <a:pt x="12" y="469"/>
                </a:lnTo>
                <a:lnTo>
                  <a:pt x="7" y="462"/>
                </a:lnTo>
                <a:lnTo>
                  <a:pt x="3" y="454"/>
                </a:lnTo>
                <a:lnTo>
                  <a:pt x="1" y="445"/>
                </a:lnTo>
                <a:lnTo>
                  <a:pt x="0" y="435"/>
                </a:lnTo>
                <a:lnTo>
                  <a:pt x="1" y="426"/>
                </a:lnTo>
                <a:lnTo>
                  <a:pt x="3" y="418"/>
                </a:lnTo>
                <a:lnTo>
                  <a:pt x="8" y="409"/>
                </a:lnTo>
                <a:lnTo>
                  <a:pt x="13" y="402"/>
                </a:lnTo>
                <a:lnTo>
                  <a:pt x="20" y="395"/>
                </a:lnTo>
                <a:lnTo>
                  <a:pt x="27" y="389"/>
                </a:lnTo>
                <a:lnTo>
                  <a:pt x="35" y="385"/>
                </a:lnTo>
                <a:lnTo>
                  <a:pt x="44" y="382"/>
                </a:lnTo>
                <a:lnTo>
                  <a:pt x="55" y="381"/>
                </a:lnTo>
                <a:lnTo>
                  <a:pt x="65" y="379"/>
                </a:lnTo>
                <a:lnTo>
                  <a:pt x="76" y="378"/>
                </a:lnTo>
                <a:lnTo>
                  <a:pt x="86" y="375"/>
                </a:lnTo>
                <a:lnTo>
                  <a:pt x="90" y="372"/>
                </a:lnTo>
                <a:lnTo>
                  <a:pt x="93" y="370"/>
                </a:lnTo>
                <a:lnTo>
                  <a:pt x="94" y="368"/>
                </a:lnTo>
                <a:lnTo>
                  <a:pt x="96" y="364"/>
                </a:lnTo>
                <a:lnTo>
                  <a:pt x="97" y="357"/>
                </a:lnTo>
                <a:lnTo>
                  <a:pt x="96" y="350"/>
                </a:lnTo>
                <a:lnTo>
                  <a:pt x="0" y="25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486535" y="5379720"/>
            <a:ext cx="8655685" cy="1143000"/>
          </a:xfrm>
          <a:prstGeom prst="rect">
            <a:avLst/>
          </a:prstGeom>
        </p:spPr>
        <p:txBody>
          <a:bodyPr wrap="square">
            <a:spAutoFit/>
          </a:bodyPr>
          <a:p>
            <a:pPr marL="0" indent="0">
              <a:spcBef>
                <a:spcPts val="500"/>
              </a:spcBef>
              <a:spcAft>
                <a:spcPct val="0"/>
              </a:spcAft>
              <a:buAutoNum type="arabicPeriod"/>
            </a:pPr>
            <a:r>
              <a:rPr lang="en-US" altLang="zh-CN" sz="2000" b="0" i="0">
                <a:solidFill>
                  <a:srgbClr val="2C2C36"/>
                </a:solidFill>
                <a:latin typeface="+mj-lt"/>
                <a:ea typeface="-apple-system"/>
                <a:cs typeface="+mj-lt"/>
              </a:rPr>
              <a:t>There are not enough test cases available.</a:t>
            </a:r>
            <a:endParaRPr lang="en-US" altLang="zh-CN" sz="2000" b="0" i="0">
              <a:solidFill>
                <a:srgbClr val="2C2C36"/>
              </a:solidFill>
              <a:latin typeface="+mj-lt"/>
              <a:ea typeface="-apple-system"/>
              <a:cs typeface="+mj-lt"/>
            </a:endParaRPr>
          </a:p>
          <a:p>
            <a:pPr marL="0" indent="0">
              <a:spcBef>
                <a:spcPts val="500"/>
              </a:spcBef>
              <a:spcAft>
                <a:spcPct val="0"/>
              </a:spcAft>
              <a:buAutoNum type="arabicPeriod"/>
            </a:pPr>
            <a:r>
              <a:rPr lang="en-US" altLang="zh-CN" sz="2000" b="0" i="0">
                <a:solidFill>
                  <a:srgbClr val="2C2C36"/>
                </a:solidFill>
                <a:latin typeface="+mj-lt"/>
                <a:ea typeface="-apple-system"/>
                <a:cs typeface="+mj-lt"/>
              </a:rPr>
              <a:t>The demand is not fixed.</a:t>
            </a:r>
            <a:endParaRPr lang="en-US" altLang="zh-CN" sz="2000" b="0" i="0">
              <a:solidFill>
                <a:srgbClr val="2C2C36"/>
              </a:solidFill>
              <a:latin typeface="+mj-lt"/>
              <a:ea typeface="-apple-system"/>
              <a:cs typeface="+mj-lt"/>
            </a:endParaRPr>
          </a:p>
          <a:p>
            <a:pPr marL="0" indent="0">
              <a:spcBef>
                <a:spcPts val="500"/>
              </a:spcBef>
              <a:spcAft>
                <a:spcPct val="0"/>
              </a:spcAft>
              <a:buNone/>
            </a:pPr>
            <a:endParaRPr lang="en-US" altLang="zh-CN" sz="2000" b="0" i="0">
              <a:solidFill>
                <a:srgbClr val="2C2C36"/>
              </a:solidFill>
              <a:latin typeface="+mj-lt"/>
              <a:ea typeface="-apple-system"/>
              <a:cs typeface="+mj-lt"/>
            </a:endParaRPr>
          </a:p>
        </p:txBody>
      </p:sp>
      <p:sp>
        <p:nvSpPr>
          <p:cNvPr id="6" name="内容占位符 5"/>
          <p:cNvSpPr>
            <a:spLocks noGrp="1"/>
          </p:cNvSpPr>
          <p:nvPr/>
        </p:nvSpPr>
        <p:spPr>
          <a:xfrm>
            <a:off x="1043305" y="964565"/>
            <a:ext cx="4398645" cy="5097780"/>
          </a:xfrm>
          <a:prstGeom prst="rect">
            <a:avLst/>
          </a:prstGeom>
        </p:spPr>
        <p:txBody>
          <a:bodyPr vert="horz" lIns="90000" tIns="46800" rIns="90000" bIns="46800" rtlCol="0">
            <a:norm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buFont typeface="Wingdings" panose="05000000000000000000" charset="0"/>
            </a:pPr>
            <a:r>
              <a:rPr lang="en-US" b="1">
                <a:solidFill>
                  <a:schemeClr val="tx1"/>
                </a:solidFill>
                <a:latin typeface="Arial Regular" panose="020B0604020202020204" charset="0"/>
                <a:cs typeface="Arial Regular" panose="020B0604020202020204" charset="0"/>
              </a:rPr>
              <a:t>2024.7</a:t>
            </a:r>
            <a:endParaRPr lang="en-US" b="1">
              <a:solidFill>
                <a:schemeClr val="bg1"/>
              </a:solidFill>
              <a:latin typeface="Arial Regular" panose="020B0604020202020204" charset="0"/>
              <a:cs typeface="Arial Regular" panose="020B0604020202020204" charset="0"/>
            </a:endParaRPr>
          </a:p>
          <a:p>
            <a:pPr marL="800100" lvl="1" indent="-342900" algn="l">
              <a:lnSpc>
                <a:spcPct val="100000"/>
              </a:lnSpc>
              <a:buFont typeface="Wingdings" panose="05000000000000000000" charset="0"/>
              <a:buChar char="l"/>
            </a:pPr>
            <a:r>
              <a:rPr lang="en-US" sz="1800">
                <a:solidFill>
                  <a:schemeClr val="tx1"/>
                </a:solidFill>
                <a:latin typeface="Arial Regular" panose="020B0604020202020204" charset="0"/>
                <a:cs typeface="Arial Regular" panose="020B0604020202020204" charset="0"/>
              </a:rPr>
              <a:t>T</a:t>
            </a:r>
            <a:r>
              <a:rPr sz="1800">
                <a:solidFill>
                  <a:schemeClr val="tx1"/>
                </a:solidFill>
                <a:latin typeface="Arial Regular" panose="020B0604020202020204" charset="0"/>
                <a:cs typeface="Arial Regular" panose="020B0604020202020204" charset="0"/>
              </a:rPr>
              <a:t>echnology selection and demo verification</a:t>
            </a:r>
            <a:r>
              <a:rPr lang="zh-CN" altLang="en-US" sz="1800">
                <a:solidFill>
                  <a:schemeClr val="tx1"/>
                </a:solidFill>
                <a:latin typeface="Arial Regular" panose="020B0604020202020204" charset="0"/>
                <a:cs typeface="Arial Regular" panose="020B0604020202020204" charset="0"/>
              </a:rPr>
              <a:t>；</a:t>
            </a:r>
            <a:endParaRPr lang="zh-CN" altLang="en-US" sz="1800">
              <a:solidFill>
                <a:schemeClr val="tx1"/>
              </a:solidFill>
              <a:latin typeface="Arial Regular" panose="020B0604020202020204" charset="0"/>
              <a:cs typeface="Arial Regular" panose="020B0604020202020204" charset="0"/>
            </a:endParaRPr>
          </a:p>
          <a:p>
            <a:pPr marL="800100" lvl="1" indent="-342900" algn="l">
              <a:lnSpc>
                <a:spcPct val="100000"/>
              </a:lnSpc>
              <a:buFont typeface="Wingdings" panose="05000000000000000000" charset="0"/>
              <a:buChar char="l"/>
            </a:pPr>
            <a:r>
              <a:rPr lang="zh-CN" altLang="en-US" sz="1800">
                <a:solidFill>
                  <a:schemeClr val="tx1"/>
                </a:solidFill>
                <a:latin typeface="Arial Regular" panose="020B0604020202020204" charset="0"/>
                <a:cs typeface="Arial Regular" panose="020B0604020202020204" charset="0"/>
                <a:sym typeface="+mn-ea"/>
              </a:rPr>
              <a:t>rendering </a:t>
            </a:r>
            <a:r>
              <a:rPr lang="en-US" altLang="zh-CN" sz="1800">
                <a:solidFill>
                  <a:schemeClr val="tx1"/>
                </a:solidFill>
                <a:latin typeface="Arial Regular" panose="020B0604020202020204" charset="0"/>
                <a:cs typeface="Arial Regular" panose="020B0604020202020204" charset="0"/>
                <a:sym typeface="+mn-ea"/>
              </a:rPr>
              <a:t>demo for </a:t>
            </a:r>
            <a:r>
              <a:rPr lang="zh-CN" altLang="en-US" sz="1800">
                <a:solidFill>
                  <a:schemeClr val="tx1"/>
                </a:solidFill>
                <a:latin typeface="Arial Regular" panose="020B0604020202020204" charset="0"/>
                <a:cs typeface="Arial Regular" panose="020B0604020202020204" charset="0"/>
              </a:rPr>
              <a:t>sample data and restructured data；</a:t>
            </a:r>
            <a:endParaRPr lang="zh-CN" altLang="en-US" sz="1800">
              <a:solidFill>
                <a:schemeClr val="tx1"/>
              </a:solidFill>
              <a:latin typeface="Arial Regular" panose="020B0604020202020204" charset="0"/>
              <a:cs typeface="Arial Regular" panose="020B0604020202020204" charset="0"/>
            </a:endParaRPr>
          </a:p>
          <a:p>
            <a:pPr marL="800100" lvl="1" indent="-342900" algn="l">
              <a:lnSpc>
                <a:spcPct val="100000"/>
              </a:lnSpc>
              <a:buFont typeface="Wingdings" panose="05000000000000000000" charset="0"/>
              <a:buChar char="l"/>
            </a:pPr>
            <a:r>
              <a:rPr sz="1800">
                <a:solidFill>
                  <a:schemeClr val="tx1"/>
                </a:solidFill>
                <a:latin typeface="Arial Regular" panose="020B0604020202020204" charset="0"/>
                <a:cs typeface="Arial Regular" panose="020B0604020202020204" charset="0"/>
              </a:rPr>
              <a:t>UI and graphic design </a:t>
            </a:r>
            <a:endParaRPr sz="1800">
              <a:solidFill>
                <a:schemeClr val="tx1"/>
              </a:solidFill>
              <a:latin typeface="Arial Regular" panose="020B0604020202020204" charset="0"/>
              <a:cs typeface="Arial Regular" panose="020B0604020202020204" charset="0"/>
            </a:endParaRPr>
          </a:p>
          <a:p>
            <a:pPr marL="800100" lvl="1" indent="-342900" algn="l">
              <a:lnSpc>
                <a:spcPct val="100000"/>
              </a:lnSpc>
              <a:buFont typeface="Wingdings" panose="05000000000000000000" charset="0"/>
              <a:buChar char="l"/>
            </a:pPr>
            <a:r>
              <a:rPr lang="zh-CN" altLang="en-US" sz="1800">
                <a:solidFill>
                  <a:schemeClr val="tx1"/>
                </a:solidFill>
                <a:latin typeface="Arial Regular" panose="020B0604020202020204" charset="0"/>
                <a:cs typeface="Arial Regular" panose="020B0604020202020204" charset="0"/>
              </a:rPr>
              <a:t>In order to complete independent intellectual property rights</a:t>
            </a:r>
            <a:r>
              <a:rPr lang="en-US" altLang="zh-CN" sz="1800">
                <a:solidFill>
                  <a:schemeClr val="tx1"/>
                </a:solidFill>
                <a:latin typeface="Arial Regular" panose="020B0604020202020204" charset="0"/>
                <a:cs typeface="Arial Regular" panose="020B0604020202020204" charset="0"/>
              </a:rPr>
              <a:t> in the future</a:t>
            </a:r>
            <a:r>
              <a:rPr lang="zh-CN" altLang="en-US" sz="1800">
                <a:solidFill>
                  <a:schemeClr val="tx1"/>
                </a:solidFill>
                <a:latin typeface="Arial Regular" panose="020B0604020202020204" charset="0"/>
                <a:cs typeface="Arial Regular" panose="020B0604020202020204" charset="0"/>
              </a:rPr>
              <a:t>, source code analysis was conducted on JSRoot.</a:t>
            </a:r>
            <a:endParaRPr lang="zh-CN" altLang="en-US" sz="1800">
              <a:solidFill>
                <a:schemeClr val="tx1"/>
              </a:solidFill>
              <a:latin typeface="Arial Regular" panose="020B0604020202020204" charset="0"/>
              <a:cs typeface="Arial Regular" panose="020B0604020202020204" charset="0"/>
            </a:endParaRPr>
          </a:p>
          <a:p>
            <a:pPr lvl="1">
              <a:lnSpc>
                <a:spcPct val="140000"/>
              </a:lnSpc>
            </a:pPr>
            <a:endParaRPr lang="zh-CN" altLang="en-US" sz="1800">
              <a:solidFill>
                <a:schemeClr val="tx1"/>
              </a:solidFill>
              <a:latin typeface="Arial Regular" panose="020B0604020202020204" charset="0"/>
              <a:cs typeface="Arial Regular" panose="020B0604020202020204" charset="0"/>
            </a:endParaRPr>
          </a:p>
        </p:txBody>
      </p:sp>
      <p:sp>
        <p:nvSpPr>
          <p:cNvPr id="10" name="内容占位符 5"/>
          <p:cNvSpPr>
            <a:spLocks noGrp="1"/>
          </p:cNvSpPr>
          <p:nvPr/>
        </p:nvSpPr>
        <p:spPr>
          <a:xfrm>
            <a:off x="7048500" y="1088390"/>
            <a:ext cx="4398645" cy="5097780"/>
          </a:xfrm>
          <a:prstGeom prst="rect">
            <a:avLst/>
          </a:prstGeom>
        </p:spPr>
        <p:txBody>
          <a:bodyPr vert="horz" lIns="90000" tIns="46800" rIns="90000" bIns="46800" rtlCol="0">
            <a:normAutofit lnSpcReduction="10000"/>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buFont typeface="Wingdings" panose="05000000000000000000" charset="0"/>
            </a:pPr>
            <a:r>
              <a:rPr lang="en-US" b="1">
                <a:solidFill>
                  <a:schemeClr val="tx1"/>
                </a:solidFill>
                <a:latin typeface="Arial Regular" panose="020B0604020202020204" charset="0"/>
                <a:cs typeface="Arial Regular" panose="020B0604020202020204" charset="0"/>
              </a:rPr>
              <a:t>2025.7</a:t>
            </a:r>
            <a:endParaRPr lang="en-US" b="1">
              <a:solidFill>
                <a:schemeClr val="tx1"/>
              </a:solidFill>
              <a:latin typeface="Arial Regular" panose="020B0604020202020204" charset="0"/>
              <a:cs typeface="Arial Regular" panose="020B0604020202020204" charset="0"/>
            </a:endParaRPr>
          </a:p>
          <a:p>
            <a:pPr marL="800100" lvl="1" indent="-342900" algn="l">
              <a:lnSpc>
                <a:spcPct val="140000"/>
              </a:lnSpc>
              <a:buFont typeface="Wingdings" panose="05000000000000000000" charset="0"/>
              <a:buChar char="l"/>
            </a:pPr>
            <a:r>
              <a:rPr lang="en-US" altLang="zh-CN" sz="1800">
                <a:solidFill>
                  <a:schemeClr val="tx1"/>
                </a:solidFill>
                <a:latin typeface="Arial Regular" panose="020B0604020202020204" charset="0"/>
                <a:cs typeface="Arial Regular" panose="020B0604020202020204" charset="0"/>
              </a:rPr>
              <a:t>A software in beta testing (with users)</a:t>
            </a:r>
            <a:r>
              <a:rPr lang="zh-CN" altLang="en-US" sz="1800">
                <a:solidFill>
                  <a:schemeClr val="tx1"/>
                </a:solidFill>
                <a:latin typeface="Arial Regular" panose="020B0604020202020204" charset="0"/>
                <a:cs typeface="Arial Regular" panose="020B0604020202020204" charset="0"/>
              </a:rPr>
              <a:t>；</a:t>
            </a:r>
            <a:endParaRPr lang="zh-CN" altLang="en-US" sz="1800">
              <a:solidFill>
                <a:schemeClr val="tx1"/>
              </a:solidFill>
              <a:latin typeface="Arial Regular" panose="020B0604020202020204" charset="0"/>
              <a:cs typeface="Arial Regular" panose="020B0604020202020204" charset="0"/>
            </a:endParaRPr>
          </a:p>
          <a:p>
            <a:pPr marL="800100" lvl="1" indent="-342900" algn="l">
              <a:lnSpc>
                <a:spcPct val="140000"/>
              </a:lnSpc>
              <a:buFont typeface="Wingdings" panose="05000000000000000000" charset="0"/>
              <a:buChar char="l"/>
            </a:pPr>
            <a:r>
              <a:rPr lang="en-US" altLang="zh-CN" sz="1800">
                <a:solidFill>
                  <a:schemeClr val="tx1"/>
                </a:solidFill>
                <a:latin typeface="Arial Regular" panose="020B0604020202020204" charset="0"/>
                <a:cs typeface="Arial Regular" panose="020B0604020202020204" charset="0"/>
              </a:rPr>
              <a:t>Multi-component detector rendering with event data</a:t>
            </a:r>
            <a:r>
              <a:rPr lang="zh-CN" altLang="en-US" sz="1800">
                <a:solidFill>
                  <a:schemeClr val="tx1"/>
                </a:solidFill>
                <a:latin typeface="Arial Regular" panose="020B0604020202020204" charset="0"/>
                <a:cs typeface="Arial Regular" panose="020B0604020202020204" charset="0"/>
              </a:rPr>
              <a:t>；</a:t>
            </a:r>
            <a:endParaRPr lang="zh-CN" altLang="en-US" sz="1800">
              <a:solidFill>
                <a:schemeClr val="tx1"/>
              </a:solidFill>
              <a:latin typeface="Arial Regular" panose="020B0604020202020204" charset="0"/>
              <a:cs typeface="Arial Regular" panose="020B0604020202020204" charset="0"/>
            </a:endParaRPr>
          </a:p>
          <a:p>
            <a:pPr marL="800100" lvl="1" indent="-342900" algn="l">
              <a:lnSpc>
                <a:spcPct val="140000"/>
              </a:lnSpc>
              <a:buFont typeface="Wingdings" panose="05000000000000000000" charset="0"/>
              <a:buChar char="l"/>
            </a:pPr>
            <a:r>
              <a:rPr lang="en-US" sz="1800">
                <a:solidFill>
                  <a:schemeClr val="tx1"/>
                </a:solidFill>
                <a:latin typeface="Arial Regular" panose="020B0604020202020204" charset="0"/>
                <a:cs typeface="Arial Regular" panose="020B0604020202020204" charset="0"/>
              </a:rPr>
              <a:t>A better </a:t>
            </a:r>
            <a:r>
              <a:rPr sz="1800">
                <a:solidFill>
                  <a:schemeClr val="tx1"/>
                </a:solidFill>
                <a:latin typeface="Arial Regular" panose="020B0604020202020204" charset="0"/>
                <a:cs typeface="Arial Regular" panose="020B0604020202020204" charset="0"/>
              </a:rPr>
              <a:t>UI</a:t>
            </a:r>
            <a:endParaRPr sz="1800">
              <a:solidFill>
                <a:schemeClr val="tx1"/>
              </a:solidFill>
              <a:latin typeface="Arial Regular" panose="020B0604020202020204" charset="0"/>
              <a:cs typeface="Arial Regular" panose="020B0604020202020204" charset="0"/>
            </a:endParaRPr>
          </a:p>
          <a:p>
            <a:pPr marL="800100" lvl="1" indent="-342900" algn="l" defTabSz="914400">
              <a:lnSpc>
                <a:spcPct val="140000"/>
              </a:lnSpc>
              <a:buClrTx/>
              <a:buSzTx/>
              <a:buFont typeface="Wingdings" panose="05000000000000000000" charset="0"/>
              <a:buChar char="l"/>
              <a:tabLst>
                <a:tab pos="1609725" algn="l"/>
                <a:tab pos="1609725" algn="l"/>
                <a:tab pos="1609725" algn="l"/>
                <a:tab pos="1609725" algn="l"/>
              </a:tabLst>
            </a:pPr>
            <a:r>
              <a:rPr lang="en-US" altLang="zh-CN" sz="1800">
                <a:solidFill>
                  <a:schemeClr val="tx1"/>
                </a:solidFill>
                <a:latin typeface="Arial Regular" panose="020B0604020202020204" charset="0"/>
                <a:cs typeface="Arial Regular" panose="020B0604020202020204" charset="0"/>
              </a:rPr>
              <a:t>a series of software performance optimizations.</a:t>
            </a:r>
            <a:endParaRPr lang="en-US" altLang="zh-CN" sz="1800">
              <a:solidFill>
                <a:schemeClr val="tx1"/>
              </a:solidFill>
              <a:latin typeface="Arial Regular" panose="020B0604020202020204" charset="0"/>
              <a:cs typeface="Arial Regular" panose="020B0604020202020204" charset="0"/>
            </a:endParaRPr>
          </a:p>
          <a:p>
            <a:pPr lvl="1"/>
            <a:endParaRPr lang="en-US" altLang="zh-CN" sz="1800">
              <a:solidFill>
                <a:schemeClr val="tx1"/>
              </a:solidFill>
              <a:latin typeface="Arial Regular" panose="020B0604020202020204" charset="0"/>
              <a:cs typeface="Arial Regular" panose="020B0604020202020204" charset="0"/>
            </a:endParaRPr>
          </a:p>
        </p:txBody>
      </p:sp>
      <p:sp>
        <p:nvSpPr>
          <p:cNvPr id="4" name="文本框 3"/>
          <p:cNvSpPr txBox="1"/>
          <p:nvPr/>
        </p:nvSpPr>
        <p:spPr>
          <a:xfrm>
            <a:off x="751205" y="4919345"/>
            <a:ext cx="2447925" cy="460375"/>
          </a:xfrm>
          <a:prstGeom prst="rect">
            <a:avLst/>
          </a:prstGeom>
          <a:noFill/>
        </p:spPr>
        <p:txBody>
          <a:bodyPr wrap="square" rtlCol="0">
            <a:spAutoFit/>
          </a:bodyPr>
          <a:p>
            <a:r>
              <a:rPr lang="en-US" altLang="zh-CN" sz="2400">
                <a:solidFill>
                  <a:srgbClr val="FF0000"/>
                </a:solidFill>
              </a:rPr>
              <a:t>Challenges</a:t>
            </a:r>
            <a:endParaRPr lang="en-US" altLang="zh-CN" sz="2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fltVal val="0"/>
                                          </p:val>
                                        </p:tav>
                                        <p:tav tm="100000">
                                          <p:val>
                                            <p:strVal val="#ppt_w"/>
                                          </p:val>
                                        </p:tav>
                                      </p:tavLst>
                                    </p:anim>
                                    <p:anim calcmode="lin" valueType="num">
                                      <p:cBhvr>
                                        <p:cTn id="8" dur="1000" fill="hold"/>
                                        <p:tgtEl>
                                          <p:spTgt spid="121"/>
                                        </p:tgtEl>
                                        <p:attrNameLst>
                                          <p:attrName>ppt_h</p:attrName>
                                        </p:attrNameLst>
                                      </p:cBhvr>
                                      <p:tavLst>
                                        <p:tav tm="0">
                                          <p:val>
                                            <p:fltVal val="0"/>
                                          </p:val>
                                        </p:tav>
                                        <p:tav tm="100000">
                                          <p:val>
                                            <p:strVal val="#ppt_h"/>
                                          </p:val>
                                        </p:tav>
                                      </p:tavLst>
                                    </p:anim>
                                    <p:anim calcmode="lin" valueType="num">
                                      <p:cBhvr>
                                        <p:cTn id="9" dur="1000" fill="hold"/>
                                        <p:tgtEl>
                                          <p:spTgt spid="121"/>
                                        </p:tgtEl>
                                        <p:attrNameLst>
                                          <p:attrName>style.rotation</p:attrName>
                                        </p:attrNameLst>
                                      </p:cBhvr>
                                      <p:tavLst>
                                        <p:tav tm="0">
                                          <p:val>
                                            <p:fltVal val="90"/>
                                          </p:val>
                                        </p:tav>
                                        <p:tav tm="100000">
                                          <p:val>
                                            <p:fltVal val="0"/>
                                          </p:val>
                                        </p:tav>
                                      </p:tavLst>
                                    </p:anim>
                                    <p:animEffect transition="in" filter="fade">
                                      <p:cBhvr>
                                        <p:cTn id="10"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cstate="print">
            <a:extLst>
              <a:ext uri="{28A0092B-C50C-407E-A947-70E740481C1C}">
                <a14:useLocalDpi xmlns:a14="http://schemas.microsoft.com/office/drawing/2010/main" val="0"/>
              </a:ext>
            </a:extLst>
          </a:blip>
          <a:srcRect t="30960" r="26501"/>
          <a:stretch>
            <a:fillRect/>
          </a:stretch>
        </p:blipFill>
        <p:spPr>
          <a:xfrm>
            <a:off x="8124651" y="0"/>
            <a:ext cx="4055597" cy="5880101"/>
          </a:xfrm>
          <a:prstGeom prst="rect">
            <a:avLst/>
          </a:prstGeom>
        </p:spPr>
      </p:pic>
      <p:grpSp>
        <p:nvGrpSpPr>
          <p:cNvPr id="14" name="组合 13"/>
          <p:cNvGrpSpPr/>
          <p:nvPr/>
        </p:nvGrpSpPr>
        <p:grpSpPr>
          <a:xfrm rot="16200000" flipV="1">
            <a:off x="-2466668" y="3316447"/>
            <a:ext cx="5213918" cy="283093"/>
            <a:chOff x="1587416" y="3914442"/>
            <a:chExt cx="12950605" cy="495300"/>
          </a:xfrm>
        </p:grpSpPr>
        <p:sp>
          <p:nvSpPr>
            <p:cNvPr id="8" name="矩形 7"/>
            <p:cNvSpPr/>
            <p:nvPr/>
          </p:nvSpPr>
          <p:spPr>
            <a:xfrm>
              <a:off x="1587416" y="3914442"/>
              <a:ext cx="1885950" cy="495300"/>
            </a:xfrm>
            <a:prstGeom prst="rect">
              <a:avLst/>
            </a:prstGeom>
            <a:solidFill>
              <a:srgbClr val="C7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00347" y="3914442"/>
              <a:ext cx="1885950" cy="495300"/>
            </a:xfrm>
            <a:prstGeom prst="rect">
              <a:avLst/>
            </a:prstGeom>
            <a:solidFill>
              <a:srgbClr val="924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013278" y="3914442"/>
              <a:ext cx="1885950" cy="495300"/>
            </a:xfrm>
            <a:prstGeom prst="rect">
              <a:avLst/>
            </a:prstGeom>
            <a:solidFill>
              <a:srgbClr val="08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226209" y="3914442"/>
              <a:ext cx="1885950" cy="495300"/>
            </a:xfrm>
            <a:prstGeom prst="rect">
              <a:avLst/>
            </a:prstGeom>
            <a:solidFill>
              <a:srgbClr val="228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39140" y="3914442"/>
              <a:ext cx="1885950" cy="495300"/>
            </a:xfrm>
            <a:prstGeom prst="rect">
              <a:avLst/>
            </a:prstGeom>
            <a:solidFill>
              <a:srgbClr val="EFA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652071" y="3914442"/>
              <a:ext cx="1885950" cy="495300"/>
            </a:xfrm>
            <a:prstGeom prst="rect">
              <a:avLst/>
            </a:prstGeom>
            <a:solidFill>
              <a:srgbClr val="666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471" y="2679542"/>
            <a:ext cx="5748165" cy="3632638"/>
          </a:xfrm>
          <a:prstGeom prst="rect">
            <a:avLst/>
          </a:prstGeom>
        </p:spPr>
      </p:pic>
      <p:sp>
        <p:nvSpPr>
          <p:cNvPr id="18" name="文本框 17"/>
          <p:cNvSpPr txBox="1"/>
          <p:nvPr/>
        </p:nvSpPr>
        <p:spPr>
          <a:xfrm>
            <a:off x="3380020" y="2224761"/>
            <a:ext cx="2977892" cy="665888"/>
          </a:xfrm>
          <a:prstGeom prst="rect">
            <a:avLst/>
          </a:prstGeom>
          <a:noFill/>
        </p:spPr>
        <p:txBody>
          <a:bodyPr wrap="square" rtlCol="0">
            <a:spAutoFit/>
          </a:bodyPr>
          <a:lstStyle/>
          <a:p>
            <a:pPr algn="ctr">
              <a:lnSpc>
                <a:spcPct val="130000"/>
              </a:lnSpc>
            </a:pPr>
            <a:r>
              <a:rPr lang="en-US" altLang="zh-CN" sz="3200" dirty="0">
                <a:latin typeface="Arial" panose="020B0604020202020204" pitchFamily="34" charset="0"/>
                <a:ea typeface="微软雅黑" panose="020B0503020204020204" pitchFamily="34" charset="-122"/>
                <a:cs typeface="+mn-ea"/>
                <a:sym typeface="Arial" panose="020B0604020202020204" pitchFamily="34" charset="0"/>
              </a:rPr>
              <a:t>CONTNETS</a:t>
            </a:r>
            <a:endParaRPr lang="zh-CN" alt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框 1"/>
          <p:cNvSpPr/>
          <p:nvPr>
            <p:custDataLst>
              <p:tags r:id="rId3"/>
            </p:custDataLst>
          </p:nvPr>
        </p:nvSpPr>
        <p:spPr>
          <a:xfrm>
            <a:off x="7486039" y="1777592"/>
            <a:ext cx="651312" cy="651312"/>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cs typeface="+mn-ea"/>
                <a:sym typeface="+mn-lt"/>
              </a:rPr>
              <a:t>1</a:t>
            </a:r>
            <a:endParaRPr lang="zh-CN" altLang="en-US" sz="2110" b="1" dirty="0">
              <a:solidFill>
                <a:schemeClr val="bg1"/>
              </a:solidFill>
              <a:cs typeface="+mn-ea"/>
              <a:sym typeface="+mn-lt"/>
            </a:endParaRPr>
          </a:p>
        </p:txBody>
      </p:sp>
      <p:sp>
        <p:nvSpPr>
          <p:cNvPr id="43" name="文本框 1"/>
          <p:cNvSpPr/>
          <p:nvPr>
            <p:custDataLst>
              <p:tags r:id="rId4"/>
            </p:custDataLst>
          </p:nvPr>
        </p:nvSpPr>
        <p:spPr>
          <a:xfrm>
            <a:off x="8251010" y="1887983"/>
            <a:ext cx="2748485"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85800" fontAlgn="base">
              <a:spcBef>
                <a:spcPct val="0"/>
              </a:spcBef>
              <a:spcAft>
                <a:spcPct val="0"/>
              </a:spcAft>
            </a:pPr>
            <a:r>
              <a:rPr lang="en-US" altLang="zh-CN" sz="2800" b="1" dirty="0">
                <a:solidFill>
                  <a:schemeClr val="tx1"/>
                </a:solidFill>
                <a:cs typeface="+mn-ea"/>
                <a:sym typeface="+mn-lt"/>
              </a:rPr>
              <a:t>Background </a:t>
            </a:r>
            <a:endParaRPr lang="en-US" altLang="zh-CN" sz="2800" b="1" dirty="0">
              <a:solidFill>
                <a:schemeClr val="tx1"/>
              </a:solidFill>
              <a:cs typeface="+mn-ea"/>
              <a:sym typeface="+mn-lt"/>
            </a:endParaRPr>
          </a:p>
        </p:txBody>
      </p:sp>
      <p:sp>
        <p:nvSpPr>
          <p:cNvPr id="44" name="文本框 2"/>
          <p:cNvSpPr/>
          <p:nvPr>
            <p:custDataLst>
              <p:tags r:id="rId5"/>
            </p:custDataLst>
          </p:nvPr>
        </p:nvSpPr>
        <p:spPr>
          <a:xfrm>
            <a:off x="7486039" y="2704153"/>
            <a:ext cx="651312" cy="651312"/>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cs typeface="+mn-ea"/>
                <a:sym typeface="+mn-lt"/>
              </a:rPr>
              <a:t>2</a:t>
            </a:r>
            <a:endParaRPr lang="zh-CN" altLang="en-US" sz="2110" b="1" dirty="0">
              <a:solidFill>
                <a:schemeClr val="bg1"/>
              </a:solidFill>
              <a:cs typeface="+mn-ea"/>
              <a:sym typeface="+mn-lt"/>
            </a:endParaRPr>
          </a:p>
        </p:txBody>
      </p:sp>
      <p:sp>
        <p:nvSpPr>
          <p:cNvPr id="45" name="文本框 2"/>
          <p:cNvSpPr/>
          <p:nvPr>
            <p:custDataLst>
              <p:tags r:id="rId6"/>
            </p:custDataLst>
          </p:nvPr>
        </p:nvSpPr>
        <p:spPr>
          <a:xfrm>
            <a:off x="8251010" y="2598962"/>
            <a:ext cx="2748485"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85800" fontAlgn="base">
              <a:spcBef>
                <a:spcPct val="0"/>
              </a:spcBef>
              <a:spcAft>
                <a:spcPct val="0"/>
              </a:spcAft>
            </a:pPr>
            <a:r>
              <a:rPr lang="en-US" altLang="zh-CN" sz="2800" b="1" dirty="0">
                <a:solidFill>
                  <a:schemeClr val="tx1"/>
                </a:solidFill>
                <a:cs typeface="+mn-ea"/>
                <a:sym typeface="+mn-lt"/>
              </a:rPr>
              <a:t>STCF Event Dispaly System</a:t>
            </a:r>
            <a:endParaRPr lang="en-US" altLang="zh-CN" sz="2800" b="1" dirty="0">
              <a:solidFill>
                <a:schemeClr val="tx1"/>
              </a:solidFill>
              <a:cs typeface="+mn-ea"/>
              <a:sym typeface="+mn-lt"/>
            </a:endParaRPr>
          </a:p>
        </p:txBody>
      </p:sp>
      <p:sp>
        <p:nvSpPr>
          <p:cNvPr id="46" name="文本框 3"/>
          <p:cNvSpPr/>
          <p:nvPr>
            <p:custDataLst>
              <p:tags r:id="rId7"/>
            </p:custDataLst>
          </p:nvPr>
        </p:nvSpPr>
        <p:spPr>
          <a:xfrm>
            <a:off x="7486039" y="3593684"/>
            <a:ext cx="651312" cy="651312"/>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cs typeface="+mn-ea"/>
                <a:sym typeface="+mn-lt"/>
              </a:rPr>
              <a:t>3</a:t>
            </a:r>
            <a:endParaRPr lang="zh-CN" altLang="en-US" sz="2110" b="1" dirty="0">
              <a:solidFill>
                <a:schemeClr val="bg1"/>
              </a:solidFill>
              <a:cs typeface="+mn-ea"/>
              <a:sym typeface="+mn-lt"/>
            </a:endParaRPr>
          </a:p>
        </p:txBody>
      </p:sp>
      <p:sp>
        <p:nvSpPr>
          <p:cNvPr id="47" name="文本框 3"/>
          <p:cNvSpPr/>
          <p:nvPr>
            <p:custDataLst>
              <p:tags r:id="rId8"/>
            </p:custDataLst>
          </p:nvPr>
        </p:nvSpPr>
        <p:spPr>
          <a:xfrm>
            <a:off x="8251010" y="3521142"/>
            <a:ext cx="2748485"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85800" fontAlgn="base">
              <a:spcBef>
                <a:spcPct val="0"/>
              </a:spcBef>
              <a:spcAft>
                <a:spcPct val="0"/>
              </a:spcAft>
            </a:pPr>
            <a:r>
              <a:rPr lang="en-US" altLang="zh-CN" sz="2800" b="1" dirty="0">
                <a:solidFill>
                  <a:schemeClr val="tx1"/>
                </a:solidFill>
                <a:cs typeface="+mn-ea"/>
                <a:sym typeface="+mn-lt"/>
              </a:rPr>
              <a:t>System optimization</a:t>
            </a:r>
            <a:endParaRPr lang="en-US" altLang="zh-CN" sz="2800" b="1" dirty="0">
              <a:solidFill>
                <a:schemeClr val="tx1"/>
              </a:solidFill>
              <a:cs typeface="+mn-ea"/>
              <a:sym typeface="+mn-lt"/>
            </a:endParaRPr>
          </a:p>
        </p:txBody>
      </p:sp>
      <p:sp>
        <p:nvSpPr>
          <p:cNvPr id="2" name="文本框 4"/>
          <p:cNvSpPr/>
          <p:nvPr>
            <p:custDataLst>
              <p:tags r:id="rId9"/>
            </p:custDataLst>
          </p:nvPr>
        </p:nvSpPr>
        <p:spPr>
          <a:xfrm>
            <a:off x="7486039" y="4600636"/>
            <a:ext cx="651312" cy="651312"/>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cs typeface="+mn-ea"/>
                <a:sym typeface="+mn-lt"/>
              </a:rPr>
              <a:t>4</a:t>
            </a:r>
            <a:endParaRPr lang="zh-CN" altLang="en-US" sz="2110" b="1" dirty="0">
              <a:solidFill>
                <a:schemeClr val="bg1"/>
              </a:solidFill>
              <a:cs typeface="+mn-ea"/>
              <a:sym typeface="+mn-lt"/>
            </a:endParaRPr>
          </a:p>
        </p:txBody>
      </p:sp>
      <p:sp>
        <p:nvSpPr>
          <p:cNvPr id="5" name="文本框 4"/>
          <p:cNvSpPr/>
          <p:nvPr>
            <p:custDataLst>
              <p:tags r:id="rId10"/>
            </p:custDataLst>
          </p:nvPr>
        </p:nvSpPr>
        <p:spPr>
          <a:xfrm>
            <a:off x="8251010" y="4468606"/>
            <a:ext cx="2748485"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685800" fontAlgn="base">
              <a:spcBef>
                <a:spcPct val="0"/>
              </a:spcBef>
              <a:spcAft>
                <a:spcPct val="0"/>
              </a:spcAft>
            </a:pPr>
            <a:r>
              <a:rPr lang="en-US" altLang="zh-CN" sz="2800" b="1" dirty="0">
                <a:solidFill>
                  <a:schemeClr val="tx1"/>
                </a:solidFill>
                <a:cs typeface="+mn-ea"/>
                <a:sym typeface="+mn-lt"/>
              </a:rPr>
              <a:t>Summary&amp;Challenges</a:t>
            </a:r>
            <a:endParaRPr lang="en-US" altLang="zh-CN" sz="2800" b="1" dirty="0">
              <a:solidFill>
                <a:schemeClr val="tx1"/>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ppt_y</p:attrName>
                                        </p:attrNameLst>
                                      </p:cBhvr>
                                      <p:tavLst>
                                        <p:tav tm="0">
                                          <p:val>
                                            <p:strVal val="#ppt_y+#ppt_h*1.125000"/>
                                          </p:val>
                                        </p:tav>
                                        <p:tav tm="100000">
                                          <p:val>
                                            <p:strVal val="#ppt_y"/>
                                          </p:val>
                                        </p:tav>
                                      </p:tavLst>
                                    </p:anim>
                                    <p:animEffect transition="in" filter="wipe(up)">
                                      <p:cBhvr>
                                        <p:cTn id="16" dur="500"/>
                                        <p:tgtEl>
                                          <p:spTgt spid="4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ppt_y</p:attrName>
                                        </p:attrNameLst>
                                      </p:cBhvr>
                                      <p:tavLst>
                                        <p:tav tm="0">
                                          <p:val>
                                            <p:strVal val="#ppt_y+#ppt_h*1.125000"/>
                                          </p:val>
                                        </p:tav>
                                        <p:tav tm="100000">
                                          <p:val>
                                            <p:strVal val="#ppt_y"/>
                                          </p:val>
                                        </p:tav>
                                      </p:tavLst>
                                    </p:anim>
                                    <p:animEffect transition="in" filter="wipe(up)">
                                      <p:cBhvr>
                                        <p:cTn id="20" dur="500"/>
                                        <p:tgtEl>
                                          <p:spTgt spid="4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p:tgtEl>
                                          <p:spTgt spid="45"/>
                                        </p:tgtEl>
                                        <p:attrNameLst>
                                          <p:attrName>ppt_y</p:attrName>
                                        </p:attrNameLst>
                                      </p:cBhvr>
                                      <p:tavLst>
                                        <p:tav tm="0">
                                          <p:val>
                                            <p:strVal val="#ppt_y+#ppt_h*1.125000"/>
                                          </p:val>
                                        </p:tav>
                                        <p:tav tm="100000">
                                          <p:val>
                                            <p:strVal val="#ppt_y"/>
                                          </p:val>
                                        </p:tav>
                                      </p:tavLst>
                                    </p:anim>
                                    <p:animEffect transition="in" filter="wipe(up)">
                                      <p:cBhvr>
                                        <p:cTn id="24" dur="500"/>
                                        <p:tgtEl>
                                          <p:spTgt spid="4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p:tgtEl>
                                          <p:spTgt spid="46"/>
                                        </p:tgtEl>
                                        <p:attrNameLst>
                                          <p:attrName>ppt_y</p:attrName>
                                        </p:attrNameLst>
                                      </p:cBhvr>
                                      <p:tavLst>
                                        <p:tav tm="0">
                                          <p:val>
                                            <p:strVal val="#ppt_y+#ppt_h*1.125000"/>
                                          </p:val>
                                        </p:tav>
                                        <p:tav tm="100000">
                                          <p:val>
                                            <p:strVal val="#ppt_y"/>
                                          </p:val>
                                        </p:tav>
                                      </p:tavLst>
                                    </p:anim>
                                    <p:animEffect transition="in" filter="wipe(up)">
                                      <p:cBhvr>
                                        <p:cTn id="28" dur="500"/>
                                        <p:tgtEl>
                                          <p:spTgt spid="4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p:tgtEl>
                                          <p:spTgt spid="47"/>
                                        </p:tgtEl>
                                        <p:attrNameLst>
                                          <p:attrName>ppt_y</p:attrName>
                                        </p:attrNameLst>
                                      </p:cBhvr>
                                      <p:tavLst>
                                        <p:tav tm="0">
                                          <p:val>
                                            <p:strVal val="#ppt_y+#ppt_h*1.125000"/>
                                          </p:val>
                                        </p:tav>
                                        <p:tav tm="100000">
                                          <p:val>
                                            <p:strVal val="#ppt_y"/>
                                          </p:val>
                                        </p:tav>
                                      </p:tavLst>
                                    </p:anim>
                                    <p:animEffect transition="in" filter="wipe(up)">
                                      <p:cBhvr>
                                        <p:cTn id="32" dur="500"/>
                                        <p:tgtEl>
                                          <p:spTgt spid="4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p:tgtEl>
                                          <p:spTgt spid="2"/>
                                        </p:tgtEl>
                                        <p:attrNameLst>
                                          <p:attrName>ppt_y</p:attrName>
                                        </p:attrNameLst>
                                      </p:cBhvr>
                                      <p:tavLst>
                                        <p:tav tm="0">
                                          <p:val>
                                            <p:strVal val="#ppt_y+#ppt_h*1.125000"/>
                                          </p:val>
                                        </p:tav>
                                        <p:tav tm="100000">
                                          <p:val>
                                            <p:strVal val="#ppt_y"/>
                                          </p:val>
                                        </p:tav>
                                      </p:tavLst>
                                    </p:anim>
                                    <p:animEffect transition="in" filter="wipe(up)">
                                      <p:cBhvr>
                                        <p:cTn id="36" dur="500"/>
                                        <p:tgtEl>
                                          <p:spTgt spid="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2" grpId="0" animBg="1"/>
      <p:bldP spid="43" grpId="0" bldLvl="0" animBg="1"/>
      <p:bldP spid="44" grpId="0" animBg="1"/>
      <p:bldP spid="45" grpId="0" bldLvl="0" animBg="1"/>
      <p:bldP spid="46" grpId="0" animBg="1"/>
      <p:bldP spid="47" grpId="0" bldLvl="0" animBg="1"/>
      <p:bldP spid="2"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
        <p:nvSpPr>
          <p:cNvPr id="23" name="文本框 22" descr="7b0a2020202022776f7264617274223a2022220a7d0a"/>
          <p:cNvSpPr txBox="1"/>
          <p:nvPr/>
        </p:nvSpPr>
        <p:spPr>
          <a:xfrm>
            <a:off x="4037965" y="2468880"/>
            <a:ext cx="3466465" cy="1483995"/>
          </a:xfrm>
          <a:prstGeom prst="rect">
            <a:avLst/>
          </a:prstGeom>
          <a:noFill/>
        </p:spPr>
        <p:txBody>
          <a:bodyPr wrap="square" rtlCol="0">
            <a:noAutofit/>
            <a:scene3d>
              <a:camera prst="orthographicFront"/>
              <a:lightRig rig="soft" dir="t">
                <a:rot lat="0" lon="0" rev="15600000"/>
              </a:lightRig>
            </a:scene3d>
            <a:sp3d extrusionH="57150" prstMaterial="softEdge">
              <a:bevelT w="25400" h="38100"/>
            </a:sp3d>
          </a:bodyPr>
          <a:lstStyle/>
          <a:p>
            <a:pPr>
              <a:lnSpc>
                <a:spcPct val="120000"/>
              </a:lnSpc>
            </a:pPr>
            <a:r>
              <a:rPr lang="en-US" altLang="zh-CN" sz="6000" dirty="0">
                <a:solidFill>
                  <a:schemeClr val="accent4"/>
                </a:solidFill>
                <a:effectLst/>
                <a:latin typeface="汉仪程行简" panose="00020600040101010101" charset="-122"/>
                <a:ea typeface="汉仪程行简" panose="00020600040101010101" charset="-122"/>
                <a:cs typeface="+mn-ea"/>
                <a:sym typeface="+mn-ea"/>
              </a:rPr>
              <a:t>Thanks!</a:t>
            </a:r>
            <a:endParaRPr lang="en-US" altLang="zh-CN" sz="6000" dirty="0">
              <a:solidFill>
                <a:schemeClr val="accent4"/>
              </a:solidFill>
              <a:effectLst/>
              <a:latin typeface="汉仪程行简" panose="00020600040101010101" charset="-122"/>
              <a:ea typeface="汉仪程行简" panose="00020600040101010101" charset="-122"/>
              <a:cs typeface="+mn-ea"/>
              <a:sym typeface="+mn-ea"/>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25"/>
            <a:ext cx="4367358" cy="2581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
        <p:nvSpPr>
          <p:cNvPr id="20" name="椭圆 19"/>
          <p:cNvSpPr/>
          <p:nvPr/>
        </p:nvSpPr>
        <p:spPr>
          <a:xfrm>
            <a:off x="3125075" y="2582400"/>
            <a:ext cx="1586762" cy="15867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331698" y="2821783"/>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rPr>
              <a:t>01</a:t>
            </a:r>
            <a:endParaRPr lang="zh-CN" altLang="en-US" sz="6600" dirty="0">
              <a:solidFill>
                <a:schemeClr val="bg1"/>
              </a:solidFill>
              <a:latin typeface="Impact" panose="020B0806030902050204" pitchFamily="34" charset="0"/>
            </a:endParaRPr>
          </a:p>
        </p:txBody>
      </p:sp>
      <p:sp>
        <p:nvSpPr>
          <p:cNvPr id="23" name="文本框 22"/>
          <p:cNvSpPr txBox="1"/>
          <p:nvPr/>
        </p:nvSpPr>
        <p:spPr>
          <a:xfrm>
            <a:off x="4928235" y="2961005"/>
            <a:ext cx="4923155" cy="829945"/>
          </a:xfrm>
          <a:prstGeom prst="rect">
            <a:avLst/>
          </a:prstGeom>
          <a:noFill/>
        </p:spPr>
        <p:txBody>
          <a:bodyPr wrap="square" rtlCol="0">
            <a:spAutoFit/>
            <a:scene3d>
              <a:camera prst="orthographicFront"/>
              <a:lightRig rig="threePt" dir="t"/>
            </a:scene3d>
            <a:sp3d contourW="12700"/>
          </a:bodyPr>
          <a:lstStyle/>
          <a:p>
            <a:pPr defTabSz="685800" fontAlgn="base">
              <a:spcBef>
                <a:spcPct val="0"/>
              </a:spcBef>
              <a:spcAft>
                <a:spcPct val="0"/>
              </a:spcAft>
            </a:pPr>
            <a:r>
              <a:rPr lang="en-US" altLang="zh-CN" sz="4800" b="1" dirty="0">
                <a:cs typeface="+mn-ea"/>
                <a:sym typeface="+mn-lt"/>
              </a:rPr>
              <a:t>Background</a:t>
            </a:r>
            <a:endParaRPr lang="zh-CN" altLang="en-US" sz="4800" b="1" dirty="0">
              <a:latin typeface="Century Gothic" panose="020B0502020202020204" pitchFamily="34" charset="0"/>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25"/>
            <a:ext cx="4367358" cy="2581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descr="7b0a202020202274657874626f78223a20227b5c2263617465676f72795f69645c223a31303631352c5c2269645c223a32303334323031327d220a7d0a"/>
          <p:cNvGrpSpPr/>
          <p:nvPr/>
        </p:nvGrpSpPr>
        <p:grpSpPr>
          <a:xfrm>
            <a:off x="3181350" y="1428750"/>
            <a:ext cx="3481070" cy="1282700"/>
            <a:chOff x="5370" y="3510"/>
            <a:chExt cx="8460" cy="3723"/>
          </a:xfrm>
        </p:grpSpPr>
        <p:sp>
          <p:nvSpPr>
            <p:cNvPr id="46" name="矩形 45"/>
            <p:cNvSpPr/>
            <p:nvPr>
              <p:custDataLst>
                <p:tags r:id="rId1"/>
              </p:custDataLst>
            </p:nvPr>
          </p:nvSpPr>
          <p:spPr>
            <a:xfrm>
              <a:off x="5370" y="3718"/>
              <a:ext cx="8220" cy="3515"/>
            </a:xfrm>
            <a:prstGeom prst="rect">
              <a:avLst/>
            </a:prstGeom>
            <a:pattFill prst="ltUpDiag">
              <a:fgClr>
                <a:srgbClr val="2D4F6D"/>
              </a:fgClr>
              <a:bgClr>
                <a:schemeClr val="bg1"/>
              </a:bgClr>
            </a:patt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矩形 46"/>
            <p:cNvSpPr/>
            <p:nvPr>
              <p:custDataLst>
                <p:tags r:id="rId2"/>
              </p:custDataLst>
            </p:nvPr>
          </p:nvSpPr>
          <p:spPr>
            <a:xfrm>
              <a:off x="5610" y="3510"/>
              <a:ext cx="8220" cy="3515"/>
            </a:xfrm>
            <a:prstGeom prst="rect">
              <a:avLst/>
            </a:prstGeom>
            <a:solidFill>
              <a:schemeClr val="bg1"/>
            </a:solid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custDataLst>
                <p:tags r:id="rId3"/>
              </p:custDataLst>
            </p:nvPr>
          </p:nvSpPr>
          <p:spPr>
            <a:xfrm>
              <a:off x="5827" y="3690"/>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矩形 48"/>
            <p:cNvSpPr/>
            <p:nvPr>
              <p:custDataLst>
                <p:tags r:id="rId4"/>
              </p:custDataLst>
            </p:nvPr>
          </p:nvSpPr>
          <p:spPr>
            <a:xfrm>
              <a:off x="5827"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49"/>
            <p:cNvSpPr/>
            <p:nvPr>
              <p:custDataLst>
                <p:tags r:id="rId5"/>
              </p:custDataLst>
            </p:nvPr>
          </p:nvSpPr>
          <p:spPr>
            <a:xfrm>
              <a:off x="13420" y="3718"/>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矩形 50"/>
            <p:cNvSpPr/>
            <p:nvPr>
              <p:custDataLst>
                <p:tags r:id="rId6"/>
              </p:custDataLst>
            </p:nvPr>
          </p:nvSpPr>
          <p:spPr>
            <a:xfrm>
              <a:off x="13420"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0" name="TextBox 18"/>
          <p:cNvSpPr txBox="1"/>
          <p:nvPr>
            <p:custDataLst>
              <p:tags r:id="rId7"/>
            </p:custDataLst>
          </p:nvPr>
        </p:nvSpPr>
        <p:spPr>
          <a:xfrm>
            <a:off x="856615" y="396875"/>
            <a:ext cx="3347085" cy="655955"/>
          </a:xfrm>
          <a:prstGeom prst="rect">
            <a:avLst/>
          </a:prstGeom>
          <a:noFill/>
        </p:spPr>
        <p:txBody>
          <a:bodyPr wrap="square" rtlCol="0" anchor="ctr" anchorCtr="0">
            <a:noAutofit/>
          </a:bodyPr>
          <a:lstStyle/>
          <a:p>
            <a:pPr>
              <a:lnSpc>
                <a:spcPct val="120000"/>
              </a:lnSpc>
            </a:pPr>
            <a:r>
              <a:rPr lang="en-US" altLang="zh-CN" sz="3400" b="1" dirty="0">
                <a:cs typeface="+mn-ea"/>
                <a:sym typeface="+mn-lt"/>
              </a:rPr>
              <a:t>Background</a:t>
            </a:r>
            <a:endParaRPr lang="zh-CN" altLang="en-US" sz="3400" b="1" spc="180" dirty="0">
              <a:solidFill>
                <a:schemeClr val="accent1"/>
              </a:solidFill>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矩形 83"/>
          <p:cNvSpPr/>
          <p:nvPr>
            <p:custDataLst>
              <p:tags r:id="rId8"/>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9"/>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10"/>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3385185" y="1581785"/>
            <a:ext cx="3248025" cy="1211580"/>
          </a:xfrm>
          <a:prstGeom prst="rect">
            <a:avLst/>
          </a:prstGeom>
          <a:noFill/>
        </p:spPr>
        <p:txBody>
          <a:bodyPr wrap="square" rtlCol="0" anchor="t">
            <a:noAutofit/>
          </a:bodyPr>
          <a:lstStyle/>
          <a:p>
            <a:pPr indent="0">
              <a:lnSpc>
                <a:spcPct val="120000"/>
              </a:lnSpc>
              <a:spcBef>
                <a:spcPts val="0"/>
              </a:spcBef>
              <a:spcAft>
                <a:spcPts val="0"/>
              </a:spcAft>
              <a:buFont typeface="Wingdings" panose="05000000000000000000" charset="0"/>
              <a:buNone/>
            </a:pPr>
            <a:r>
              <a:rPr lang="en-US" altLang="zh-CN" sz="1400" dirty="0">
                <a:latin typeface="+mn-ea"/>
                <a:sym typeface="+mn-ea"/>
              </a:rPr>
              <a:t>Real experiments require expensive laboratory equipment</a:t>
            </a:r>
            <a:endParaRPr lang="en-US" altLang="zh-CN" sz="1400" dirty="0">
              <a:latin typeface="+mn-ea"/>
              <a:sym typeface="+mn-ea"/>
            </a:endParaRPr>
          </a:p>
        </p:txBody>
      </p:sp>
      <p:grpSp>
        <p:nvGrpSpPr>
          <p:cNvPr id="75" name="组合 74" descr="7b0a202020202274657874626f78223a20227b5c2263617465676f72795f69645c223a31303631352c5c2269645c223a32303334323031327d220a7d0a"/>
          <p:cNvGrpSpPr/>
          <p:nvPr/>
        </p:nvGrpSpPr>
        <p:grpSpPr>
          <a:xfrm>
            <a:off x="8315960" y="1428750"/>
            <a:ext cx="3070860" cy="1636395"/>
            <a:chOff x="5370" y="3510"/>
            <a:chExt cx="8460" cy="3723"/>
          </a:xfrm>
        </p:grpSpPr>
        <p:sp>
          <p:nvSpPr>
            <p:cNvPr id="76" name="矩形 75"/>
            <p:cNvSpPr/>
            <p:nvPr>
              <p:custDataLst>
                <p:tags r:id="rId11"/>
              </p:custDataLst>
            </p:nvPr>
          </p:nvSpPr>
          <p:spPr>
            <a:xfrm>
              <a:off x="5370" y="3718"/>
              <a:ext cx="8220" cy="3515"/>
            </a:xfrm>
            <a:prstGeom prst="rect">
              <a:avLst/>
            </a:prstGeom>
            <a:pattFill prst="ltUpDiag">
              <a:fgClr>
                <a:srgbClr val="2D4F6D"/>
              </a:fgClr>
              <a:bgClr>
                <a:schemeClr val="bg1"/>
              </a:bgClr>
            </a:patt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7" name="矩形 76"/>
            <p:cNvSpPr/>
            <p:nvPr>
              <p:custDataLst>
                <p:tags r:id="rId12"/>
              </p:custDataLst>
            </p:nvPr>
          </p:nvSpPr>
          <p:spPr>
            <a:xfrm>
              <a:off x="5610" y="3510"/>
              <a:ext cx="8220" cy="3515"/>
            </a:xfrm>
            <a:prstGeom prst="rect">
              <a:avLst/>
            </a:prstGeom>
            <a:solidFill>
              <a:schemeClr val="bg1"/>
            </a:solid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矩形 77"/>
            <p:cNvSpPr/>
            <p:nvPr>
              <p:custDataLst>
                <p:tags r:id="rId13"/>
              </p:custDataLst>
            </p:nvPr>
          </p:nvSpPr>
          <p:spPr>
            <a:xfrm>
              <a:off x="5827" y="3690"/>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矩形 78"/>
            <p:cNvSpPr/>
            <p:nvPr>
              <p:custDataLst>
                <p:tags r:id="rId14"/>
              </p:custDataLst>
            </p:nvPr>
          </p:nvSpPr>
          <p:spPr>
            <a:xfrm>
              <a:off x="5827"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0" name="矩形 79"/>
            <p:cNvSpPr/>
            <p:nvPr>
              <p:custDataLst>
                <p:tags r:id="rId15"/>
              </p:custDataLst>
            </p:nvPr>
          </p:nvSpPr>
          <p:spPr>
            <a:xfrm>
              <a:off x="13420" y="3718"/>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1" name="矩形 80"/>
            <p:cNvSpPr/>
            <p:nvPr>
              <p:custDataLst>
                <p:tags r:id="rId16"/>
              </p:custDataLst>
            </p:nvPr>
          </p:nvSpPr>
          <p:spPr>
            <a:xfrm>
              <a:off x="13420"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2" name="文本框 81"/>
          <p:cNvSpPr txBox="1"/>
          <p:nvPr>
            <p:custDataLst>
              <p:tags r:id="rId17"/>
            </p:custDataLst>
          </p:nvPr>
        </p:nvSpPr>
        <p:spPr>
          <a:xfrm>
            <a:off x="8564245" y="1485900"/>
            <a:ext cx="2658745" cy="1410970"/>
          </a:xfrm>
          <a:prstGeom prst="rect">
            <a:avLst/>
          </a:prstGeom>
          <a:noFill/>
        </p:spPr>
        <p:txBody>
          <a:bodyPr wrap="square" rtlCol="0" anchor="t">
            <a:noAutofit/>
          </a:bodyPr>
          <a:lstStyle/>
          <a:p>
            <a:pPr indent="0" algn="l">
              <a:lnSpc>
                <a:spcPct val="120000"/>
              </a:lnSpc>
              <a:spcBef>
                <a:spcPts val="0"/>
              </a:spcBef>
              <a:spcAft>
                <a:spcPts val="0"/>
              </a:spcAft>
              <a:buFont typeface="Wingdings" panose="05000000000000000000" charset="0"/>
              <a:buNone/>
            </a:pPr>
            <a:r>
              <a:rPr lang="en-US" sz="1400" dirty="0">
                <a:latin typeface="+mn-ea"/>
                <a:cs typeface="+mn-ea"/>
                <a:sym typeface="+mn-ea"/>
              </a:rPr>
              <a:t>3D simulation;</a:t>
            </a:r>
            <a:endParaRPr lang="en-US" sz="1400" dirty="0">
              <a:latin typeface="+mn-ea"/>
              <a:cs typeface="+mn-ea"/>
              <a:sym typeface="+mn-ea"/>
            </a:endParaRPr>
          </a:p>
          <a:p>
            <a:pPr indent="0" algn="l">
              <a:lnSpc>
                <a:spcPct val="120000"/>
              </a:lnSpc>
              <a:spcBef>
                <a:spcPts val="0"/>
              </a:spcBef>
              <a:spcAft>
                <a:spcPts val="0"/>
              </a:spcAft>
              <a:buFont typeface="Wingdings" panose="05000000000000000000" charset="0"/>
              <a:buNone/>
            </a:pPr>
            <a:r>
              <a:rPr lang="en-US" altLang="zh-CN" sz="1400" dirty="0">
                <a:latin typeface="+mn-ea"/>
                <a:cs typeface="+mn-ea"/>
                <a:sym typeface="+mn-ea"/>
              </a:rPr>
              <a:t>Explore a web application to meet demands</a:t>
            </a:r>
            <a:r>
              <a:rPr sz="1400" dirty="0">
                <a:latin typeface="+mn-ea"/>
                <a:cs typeface="+mn-ea"/>
                <a:sym typeface="+mn-ea"/>
              </a:rPr>
              <a:t>。</a:t>
            </a:r>
            <a:endParaRPr sz="1400" dirty="0">
              <a:latin typeface="+mn-ea"/>
              <a:cs typeface="+mn-ea"/>
              <a:sym typeface="+mn-ea"/>
            </a:endParaRPr>
          </a:p>
        </p:txBody>
      </p:sp>
      <p:grpSp>
        <p:nvGrpSpPr>
          <p:cNvPr id="83" name="组合 82" descr="7b0a202020202274657874626f78223a20227b5c2263617465676f72795f69645c223a31303631352c5c2269645c223a32303334323031327d220a7d0a"/>
          <p:cNvGrpSpPr/>
          <p:nvPr/>
        </p:nvGrpSpPr>
        <p:grpSpPr>
          <a:xfrm>
            <a:off x="8294370" y="4249420"/>
            <a:ext cx="3059430" cy="1812290"/>
            <a:chOff x="5370" y="3510"/>
            <a:chExt cx="8460" cy="3723"/>
          </a:xfrm>
        </p:grpSpPr>
        <p:sp>
          <p:nvSpPr>
            <p:cNvPr id="87" name="矩形 86"/>
            <p:cNvSpPr/>
            <p:nvPr>
              <p:custDataLst>
                <p:tags r:id="rId18"/>
              </p:custDataLst>
            </p:nvPr>
          </p:nvSpPr>
          <p:spPr>
            <a:xfrm>
              <a:off x="5370" y="3718"/>
              <a:ext cx="8220" cy="3515"/>
            </a:xfrm>
            <a:prstGeom prst="rect">
              <a:avLst/>
            </a:prstGeom>
            <a:pattFill prst="ltUpDiag">
              <a:fgClr>
                <a:srgbClr val="2D4F6D"/>
              </a:fgClr>
              <a:bgClr>
                <a:schemeClr val="bg1"/>
              </a:bgClr>
            </a:patt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8" name="矩形 87"/>
            <p:cNvSpPr/>
            <p:nvPr>
              <p:custDataLst>
                <p:tags r:id="rId19"/>
              </p:custDataLst>
            </p:nvPr>
          </p:nvSpPr>
          <p:spPr>
            <a:xfrm>
              <a:off x="5610" y="3510"/>
              <a:ext cx="8220" cy="3515"/>
            </a:xfrm>
            <a:prstGeom prst="rect">
              <a:avLst/>
            </a:prstGeom>
            <a:solidFill>
              <a:schemeClr val="bg1"/>
            </a:solid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9" name="矩形 88"/>
            <p:cNvSpPr/>
            <p:nvPr>
              <p:custDataLst>
                <p:tags r:id="rId20"/>
              </p:custDataLst>
            </p:nvPr>
          </p:nvSpPr>
          <p:spPr>
            <a:xfrm>
              <a:off x="5827" y="3690"/>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0" name="矩形 89"/>
            <p:cNvSpPr/>
            <p:nvPr>
              <p:custDataLst>
                <p:tags r:id="rId21"/>
              </p:custDataLst>
            </p:nvPr>
          </p:nvSpPr>
          <p:spPr>
            <a:xfrm>
              <a:off x="5827"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矩形 90"/>
            <p:cNvSpPr/>
            <p:nvPr>
              <p:custDataLst>
                <p:tags r:id="rId22"/>
              </p:custDataLst>
            </p:nvPr>
          </p:nvSpPr>
          <p:spPr>
            <a:xfrm>
              <a:off x="13420" y="3718"/>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矩形 91"/>
            <p:cNvSpPr/>
            <p:nvPr>
              <p:custDataLst>
                <p:tags r:id="rId23"/>
              </p:custDataLst>
            </p:nvPr>
          </p:nvSpPr>
          <p:spPr>
            <a:xfrm>
              <a:off x="13420"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93" name="文本框 92"/>
          <p:cNvSpPr txBox="1"/>
          <p:nvPr>
            <p:custDataLst>
              <p:tags r:id="rId24"/>
            </p:custDataLst>
          </p:nvPr>
        </p:nvSpPr>
        <p:spPr>
          <a:xfrm>
            <a:off x="8550275" y="4316730"/>
            <a:ext cx="2658745" cy="1504315"/>
          </a:xfrm>
          <a:prstGeom prst="rect">
            <a:avLst/>
          </a:prstGeom>
          <a:noFill/>
        </p:spPr>
        <p:txBody>
          <a:bodyPr wrap="square" rtlCol="0" anchor="t">
            <a:noAutofit/>
          </a:bodyPr>
          <a:lstStyle/>
          <a:p>
            <a:pPr algn="just">
              <a:lnSpc>
                <a:spcPct val="120000"/>
              </a:lnSpc>
              <a:spcBef>
                <a:spcPts val="0"/>
              </a:spcBef>
              <a:spcAft>
                <a:spcPts val="0"/>
              </a:spcAft>
              <a:buClrTx/>
              <a:buSzTx/>
              <a:buFont typeface="Wingdings" panose="05000000000000000000" charset="0"/>
              <a:buNone/>
            </a:pPr>
            <a:r>
              <a:rPr lang="en-US" altLang="zh-CN" sz="1400" dirty="0">
                <a:latin typeface="+mn-ea"/>
                <a:cs typeface="+mn-ea"/>
                <a:sym typeface="+mn-ea"/>
              </a:rPr>
              <a:t>Matching CMS, Phoenix, and Vis4hep;</a:t>
            </a:r>
            <a:endParaRPr lang="en-US" altLang="zh-CN" sz="1400" dirty="0">
              <a:latin typeface="+mn-ea"/>
              <a:cs typeface="+mn-ea"/>
              <a:sym typeface="+mn-ea"/>
            </a:endParaRPr>
          </a:p>
          <a:p>
            <a:pPr algn="just">
              <a:lnSpc>
                <a:spcPct val="120000"/>
              </a:lnSpc>
              <a:spcBef>
                <a:spcPts val="0"/>
              </a:spcBef>
              <a:spcAft>
                <a:spcPts val="0"/>
              </a:spcAft>
              <a:buClrTx/>
              <a:buSzTx/>
              <a:buFont typeface="Wingdings" panose="05000000000000000000" charset="0"/>
              <a:buNone/>
            </a:pPr>
            <a:r>
              <a:rPr lang="en-US" altLang="zh-CN" sz="1400" dirty="0">
                <a:latin typeface="+mn-ea"/>
                <a:cs typeface="+mn-ea"/>
                <a:sym typeface="+mn-ea"/>
              </a:rPr>
              <a:t>Extending the display mode from 2D to 3D;</a:t>
            </a:r>
            <a:endParaRPr lang="en-US" altLang="zh-CN" sz="1400" dirty="0">
              <a:latin typeface="+mn-ea"/>
              <a:cs typeface="+mn-ea"/>
              <a:sym typeface="+mn-ea"/>
            </a:endParaRPr>
          </a:p>
          <a:p>
            <a:pPr algn="just">
              <a:lnSpc>
                <a:spcPct val="120000"/>
              </a:lnSpc>
              <a:spcBef>
                <a:spcPts val="0"/>
              </a:spcBef>
              <a:spcAft>
                <a:spcPts val="0"/>
              </a:spcAft>
              <a:buClrTx/>
              <a:buSzTx/>
              <a:buFont typeface="Wingdings" panose="05000000000000000000" charset="0"/>
              <a:buNone/>
            </a:pPr>
            <a:r>
              <a:rPr lang="en-US" altLang="zh-CN" sz="1400" dirty="0">
                <a:latin typeface="+mn-ea"/>
                <a:cs typeface="+mn-ea"/>
                <a:sym typeface="+mn-ea"/>
              </a:rPr>
              <a:t>Accessing services from local to web services.</a:t>
            </a:r>
            <a:endParaRPr lang="en-US" altLang="zh-CN" sz="1400" dirty="0">
              <a:latin typeface="+mn-ea"/>
              <a:cs typeface="+mn-ea"/>
              <a:sym typeface="+mn-ea"/>
            </a:endParaRPr>
          </a:p>
          <a:p>
            <a:pPr algn="just">
              <a:lnSpc>
                <a:spcPct val="120000"/>
              </a:lnSpc>
              <a:spcBef>
                <a:spcPts val="0"/>
              </a:spcBef>
              <a:spcAft>
                <a:spcPts val="0"/>
              </a:spcAft>
              <a:buClrTx/>
              <a:buSzTx/>
              <a:buFont typeface="Wingdings" panose="05000000000000000000" charset="0"/>
              <a:buNone/>
            </a:pPr>
            <a:endParaRPr lang="zh-CN" altLang="en-US" sz="1400" dirty="0">
              <a:latin typeface="+mn-ea"/>
              <a:cs typeface="+mn-ea"/>
              <a:sym typeface="+mn-ea"/>
            </a:endParaRPr>
          </a:p>
        </p:txBody>
      </p:sp>
      <p:pic>
        <p:nvPicPr>
          <p:cNvPr id="96" name="图片 95" descr="32313535353133383b32313535353035383b7acb4f537bad5934"/>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6883400" y="1687195"/>
            <a:ext cx="1269365" cy="1106170"/>
          </a:xfrm>
          <a:prstGeom prst="rect">
            <a:avLst/>
          </a:prstGeom>
        </p:spPr>
      </p:pic>
      <p:pic>
        <p:nvPicPr>
          <p:cNvPr id="97" name="图片 96" descr="32313535353133383b32313535353035383b7acb4f537bad5934"/>
          <p:cNvPicPr>
            <a:picLocks noChangeAspect="1"/>
          </p:cNvPicPr>
          <p:nvPr>
            <p:custDataLst>
              <p:tags r:id="rId28"/>
            </p:custDataLst>
          </p:nvPr>
        </p:nvPicPr>
        <p:blipFill>
          <a:blip r:embed="rId26">
            <a:extLst>
              <a:ext uri="{96DAC541-7B7A-43D3-8B79-37D633B846F1}">
                <asvg:svgBlip xmlns:asvg="http://schemas.microsoft.com/office/drawing/2016/SVG/main" r:embed="rId27"/>
              </a:ext>
            </a:extLst>
          </a:blip>
          <a:stretch>
            <a:fillRect/>
          </a:stretch>
        </p:blipFill>
        <p:spPr>
          <a:xfrm>
            <a:off x="6819900" y="4504690"/>
            <a:ext cx="1269365" cy="1106170"/>
          </a:xfrm>
          <a:prstGeom prst="rect">
            <a:avLst/>
          </a:prstGeom>
        </p:spPr>
      </p:pic>
      <p:grpSp>
        <p:nvGrpSpPr>
          <p:cNvPr id="99" name="组合 98" descr="7b0a202020202274657874626f78223a20227b5c2263617465676f72795f69645c223a31303631352c5c2269645c223a32303334323031327d220a7d0a"/>
          <p:cNvGrpSpPr/>
          <p:nvPr/>
        </p:nvGrpSpPr>
        <p:grpSpPr>
          <a:xfrm>
            <a:off x="3172460" y="4249420"/>
            <a:ext cx="3441700" cy="1360805"/>
            <a:chOff x="5370" y="3510"/>
            <a:chExt cx="8460" cy="3723"/>
          </a:xfrm>
        </p:grpSpPr>
        <p:sp>
          <p:nvSpPr>
            <p:cNvPr id="105" name="矩形 104"/>
            <p:cNvSpPr/>
            <p:nvPr>
              <p:custDataLst>
                <p:tags r:id="rId29"/>
              </p:custDataLst>
            </p:nvPr>
          </p:nvSpPr>
          <p:spPr>
            <a:xfrm>
              <a:off x="5370" y="3718"/>
              <a:ext cx="8220" cy="3515"/>
            </a:xfrm>
            <a:prstGeom prst="rect">
              <a:avLst/>
            </a:prstGeom>
            <a:pattFill prst="ltUpDiag">
              <a:fgClr>
                <a:srgbClr val="2D4F6D"/>
              </a:fgClr>
              <a:bgClr>
                <a:schemeClr val="bg1"/>
              </a:bgClr>
            </a:patt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6" name="矩形 105"/>
            <p:cNvSpPr/>
            <p:nvPr>
              <p:custDataLst>
                <p:tags r:id="rId30"/>
              </p:custDataLst>
            </p:nvPr>
          </p:nvSpPr>
          <p:spPr>
            <a:xfrm>
              <a:off x="5610" y="3510"/>
              <a:ext cx="8220" cy="3515"/>
            </a:xfrm>
            <a:prstGeom prst="rect">
              <a:avLst/>
            </a:prstGeom>
            <a:solidFill>
              <a:schemeClr val="bg1"/>
            </a:solidFill>
            <a:ln w="38100">
              <a:solidFill>
                <a:srgbClr val="2D4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7" name="矩形 106"/>
            <p:cNvSpPr/>
            <p:nvPr>
              <p:custDataLst>
                <p:tags r:id="rId31"/>
              </p:custDataLst>
            </p:nvPr>
          </p:nvSpPr>
          <p:spPr>
            <a:xfrm>
              <a:off x="5827" y="3690"/>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8" name="矩形 107"/>
            <p:cNvSpPr/>
            <p:nvPr>
              <p:custDataLst>
                <p:tags r:id="rId32"/>
              </p:custDataLst>
            </p:nvPr>
          </p:nvSpPr>
          <p:spPr>
            <a:xfrm>
              <a:off x="5827"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7" name="矩形 116"/>
            <p:cNvSpPr/>
            <p:nvPr>
              <p:custDataLst>
                <p:tags r:id="rId33"/>
              </p:custDataLst>
            </p:nvPr>
          </p:nvSpPr>
          <p:spPr>
            <a:xfrm>
              <a:off x="13420" y="3718"/>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矩形 117"/>
            <p:cNvSpPr/>
            <p:nvPr>
              <p:custDataLst>
                <p:tags r:id="rId34"/>
              </p:custDataLst>
            </p:nvPr>
          </p:nvSpPr>
          <p:spPr>
            <a:xfrm>
              <a:off x="13420" y="6615"/>
              <a:ext cx="227" cy="227"/>
            </a:xfrm>
            <a:prstGeom prst="rect">
              <a:avLst/>
            </a:prstGeom>
            <a:solidFill>
              <a:srgbClr val="2D4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19" name="文本框 118"/>
          <p:cNvSpPr txBox="1"/>
          <p:nvPr>
            <p:custDataLst>
              <p:tags r:id="rId35"/>
            </p:custDataLst>
          </p:nvPr>
        </p:nvSpPr>
        <p:spPr>
          <a:xfrm>
            <a:off x="3321685" y="4353560"/>
            <a:ext cx="3331210" cy="1101090"/>
          </a:xfrm>
          <a:prstGeom prst="rect">
            <a:avLst/>
          </a:prstGeom>
          <a:noFill/>
        </p:spPr>
        <p:txBody>
          <a:bodyPr wrap="square" rtlCol="0" anchor="t">
            <a:noAutofit/>
          </a:bodyPr>
          <a:lstStyle/>
          <a:p>
            <a:pPr indent="0">
              <a:lnSpc>
                <a:spcPct val="120000"/>
              </a:lnSpc>
              <a:spcBef>
                <a:spcPts val="0"/>
              </a:spcBef>
              <a:spcAft>
                <a:spcPts val="0"/>
              </a:spcAft>
              <a:buFont typeface="Wingdings" panose="05000000000000000000" charset="0"/>
              <a:buNone/>
            </a:pPr>
            <a:r>
              <a:rPr lang="en-US" altLang="zh-CN" sz="1400" dirty="0">
                <a:latin typeface="+mn-ea"/>
                <a:cs typeface="+mn-ea"/>
                <a:sym typeface="+mn-ea"/>
              </a:rPr>
              <a:t> Uses 3D simulation technology to allow researchers to view designed detector structures and to analyse event data</a:t>
            </a:r>
            <a:endParaRPr lang="en-US" altLang="zh-CN" sz="1400" dirty="0">
              <a:latin typeface="+mn-ea"/>
              <a:cs typeface="+mn-ea"/>
              <a:sym typeface="+mn-ea"/>
            </a:endParaRPr>
          </a:p>
        </p:txBody>
      </p:sp>
      <p:pic>
        <p:nvPicPr>
          <p:cNvPr id="129" name="图片 128" descr="31393935333139393b31373432363132313b52a053f7"/>
          <p:cNvPicPr>
            <a:picLocks noChangeAspect="1"/>
          </p:cNvPicPr>
          <p:nvPr>
            <p:custDataLst>
              <p:tags r:id="rId36"/>
            </p:custDataLst>
          </p:nvPr>
        </p:nvPicPr>
        <p:blipFill>
          <a:blip r:embed="rId37">
            <a:extLst>
              <a:ext uri="{96DAC541-7B7A-43D3-8B79-37D633B846F1}">
                <asvg:svgBlip xmlns:asvg="http://schemas.microsoft.com/office/drawing/2016/SVG/main" r:embed="rId38"/>
              </a:ext>
            </a:extLst>
          </a:blip>
          <a:stretch>
            <a:fillRect/>
          </a:stretch>
        </p:blipFill>
        <p:spPr>
          <a:xfrm>
            <a:off x="9521825" y="3139440"/>
            <a:ext cx="914400" cy="914400"/>
          </a:xfrm>
          <a:prstGeom prst="rect">
            <a:avLst/>
          </a:prstGeom>
        </p:spPr>
      </p:pic>
      <p:pic>
        <p:nvPicPr>
          <p:cNvPr id="1026" name="Picture 2" descr="十问“希格斯粒子”与“环形正负电子对撞机”----中国科学院高能物理研究所"/>
          <p:cNvPicPr>
            <a:picLocks noChangeAspect="1" noChangeArrowheads="1"/>
          </p:cNvPicPr>
          <p:nvPr>
            <p:custDataLst>
              <p:tags r:id="rId39"/>
            </p:custDataLst>
          </p:nvPr>
        </p:nvPicPr>
        <p:blipFill>
          <a:blip r:embed="rId40" cstate="print">
            <a:extLst>
              <a:ext uri="{28A0092B-C50C-407E-A947-70E740481C1C}">
                <a14:useLocalDpi xmlns:a14="http://schemas.microsoft.com/office/drawing/2010/main" val="0"/>
              </a:ext>
            </a:extLst>
          </a:blip>
          <a:srcRect/>
          <a:stretch>
            <a:fillRect/>
          </a:stretch>
        </p:blipFill>
        <p:spPr bwMode="auto">
          <a:xfrm>
            <a:off x="16316" y="1467110"/>
            <a:ext cx="3043114" cy="1690751"/>
          </a:xfrm>
          <a:prstGeom prst="rect">
            <a:avLst/>
          </a:prstGeom>
          <a:noFill/>
          <a:effectLst>
            <a:reflection blurRad="6350" stA="50000" endA="300" endPos="55000" dir="5400000" sy="-100000" algn="bl" rotWithShape="0"/>
            <a:softEdge rad="127000"/>
          </a:effectLst>
          <a:extLst>
            <a:ext uri="{909E8E84-426E-40DD-AFC4-6F175D3DCCD1}">
              <a14:hiddenFill xmlns:a14="http://schemas.microsoft.com/office/drawing/2010/main">
                <a:solidFill>
                  <a:srgbClr val="FFFFFF"/>
                </a:solidFill>
              </a14:hiddenFill>
            </a:ext>
          </a:extLst>
        </p:spPr>
      </p:pic>
      <p:pic>
        <p:nvPicPr>
          <p:cNvPr id="1028" name="Picture 4" descr="高能“太阳女神”粒子开启了新物理学的可能性，令科学家兴奋不已 - 神秘的地球 科学|自然|地理|探索"/>
          <p:cNvPicPr>
            <a:picLocks noChangeAspect="1" noChangeArrowheads="1"/>
          </p:cNvPicPr>
          <p:nvPr>
            <p:custDataLst>
              <p:tags r:id="rId41"/>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14389" y="4037866"/>
            <a:ext cx="2918222" cy="18968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a:off x="8860303" y="0"/>
            <a:ext cx="3331697" cy="5173199"/>
          </a:xfrm>
          <a:prstGeom prst="rect">
            <a:avLst/>
          </a:pr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1" t="39260" r="39621"/>
          <a:stretch>
            <a:fillRect/>
          </a:stretch>
        </p:blipFill>
        <p:spPr>
          <a:xfrm rot="10800000">
            <a:off x="0" y="1684801"/>
            <a:ext cx="3331697" cy="5173199"/>
          </a:xfrm>
          <a:prstGeom prst="rect">
            <a:avLst/>
          </a:prstGeom>
        </p:spPr>
      </p:pic>
      <p:sp>
        <p:nvSpPr>
          <p:cNvPr id="20" name="椭圆 19"/>
          <p:cNvSpPr/>
          <p:nvPr/>
        </p:nvSpPr>
        <p:spPr>
          <a:xfrm>
            <a:off x="3125075" y="2582400"/>
            <a:ext cx="1586762" cy="15867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331698" y="2821783"/>
            <a:ext cx="1173516" cy="1107996"/>
          </a:xfrm>
          <a:prstGeom prst="rect">
            <a:avLst/>
          </a:prstGeom>
          <a:noFill/>
        </p:spPr>
        <p:txBody>
          <a:bodyPr wrap="square" rtlCol="0">
            <a:spAutoFit/>
            <a:scene3d>
              <a:camera prst="orthographicFront"/>
              <a:lightRig rig="threePt" dir="t"/>
            </a:scene3d>
            <a:sp3d contourW="12700"/>
          </a:bodyPr>
          <a:lstStyle/>
          <a:p>
            <a:pPr algn="ctr"/>
            <a:r>
              <a:rPr lang="en-US" altLang="zh-CN" sz="6600" dirty="0">
                <a:solidFill>
                  <a:schemeClr val="bg1"/>
                </a:solidFill>
                <a:latin typeface="Impact" panose="020B0806030902050204" pitchFamily="34" charset="0"/>
              </a:rPr>
              <a:t>02</a:t>
            </a:r>
            <a:endParaRPr lang="zh-CN" altLang="en-US" sz="6600" dirty="0">
              <a:solidFill>
                <a:schemeClr val="bg1"/>
              </a:solidFill>
              <a:latin typeface="Impact" panose="020B0806030902050204" pitchFamily="34" charset="0"/>
            </a:endParaRPr>
          </a:p>
        </p:txBody>
      </p:sp>
      <p:sp>
        <p:nvSpPr>
          <p:cNvPr id="23" name="文本框 22"/>
          <p:cNvSpPr txBox="1"/>
          <p:nvPr/>
        </p:nvSpPr>
        <p:spPr>
          <a:xfrm>
            <a:off x="4864100" y="2961005"/>
            <a:ext cx="5474970" cy="1568450"/>
          </a:xfrm>
          <a:prstGeom prst="rect">
            <a:avLst/>
          </a:prstGeom>
          <a:noFill/>
        </p:spPr>
        <p:txBody>
          <a:bodyPr wrap="square" rtlCol="0">
            <a:spAutoFit/>
            <a:scene3d>
              <a:camera prst="orthographicFront"/>
              <a:lightRig rig="threePt" dir="t"/>
            </a:scene3d>
            <a:sp3d contourW="12700"/>
          </a:bodyPr>
          <a:lstStyle/>
          <a:p>
            <a:r>
              <a:rPr lang="en-US" altLang="zh-CN" sz="4800" b="1" dirty="0">
                <a:latin typeface="Century Gothic" panose="020B0502020202020204" pitchFamily="34" charset="0"/>
              </a:rPr>
              <a:t>STCF event display system</a:t>
            </a:r>
            <a:endParaRPr lang="en-US" altLang="zh-CN" sz="4800" b="1" dirty="0">
              <a:latin typeface="Century Gothic" panose="020B0502020202020204" pitchFamily="34" charset="0"/>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642" y="4276725"/>
            <a:ext cx="4367358" cy="258127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25"/>
            <a:ext cx="4367358" cy="2581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09295" y="374650"/>
            <a:ext cx="5056505" cy="762000"/>
          </a:xfrm>
          <a:prstGeom prst="rect">
            <a:avLst/>
          </a:prstGeom>
          <a:noFill/>
        </p:spPr>
        <p:txBody>
          <a:bodyPr wrap="square" lIns="63500" tIns="25400" rIns="63500" bIns="25400" rtlCol="0" anchor="ctr" anchorCtr="0">
            <a:normAutofit fontScale="70000"/>
          </a:bodyPr>
          <a:p>
            <a:pPr marL="0" indent="0" algn="ctr">
              <a:lnSpc>
                <a:spcPct val="100000"/>
              </a:lnSpc>
              <a:spcBef>
                <a:spcPts val="0"/>
              </a:spcBef>
              <a:spcAft>
                <a:spcPts val="0"/>
              </a:spcAft>
              <a:buSzPct val="100000"/>
              <a:buNone/>
            </a:pPr>
            <a:r>
              <a:rPr lang="en-US" altLang="zh-CN" sz="3400" b="1" spc="260" dirty="0">
                <a:solidFill>
                  <a:schemeClr val="accent1"/>
                </a:solidFill>
                <a:uFillTx/>
                <a:latin typeface="微软雅黑" panose="020B0503020204020204" pitchFamily="34" charset="-122"/>
                <a:ea typeface="微软雅黑" panose="020B0503020204020204" pitchFamily="34" charset="-122"/>
              </a:rPr>
              <a:t>STCF event display system</a:t>
            </a:r>
            <a:endParaRPr lang="en-US" altLang="zh-CN" sz="3400" b="1" spc="260" dirty="0">
              <a:solidFill>
                <a:schemeClr val="accent1"/>
              </a:solidFill>
              <a:uFillTx/>
              <a:latin typeface="微软雅黑" panose="020B0503020204020204" pitchFamily="34" charset="-122"/>
              <a:ea typeface="微软雅黑" panose="020B0503020204020204" pitchFamily="34" charset="-122"/>
            </a:endParaRPr>
          </a:p>
        </p:txBody>
      </p:sp>
      <p:sp>
        <p:nvSpPr>
          <p:cNvPr id="84" name="矩形 83"/>
          <p:cNvSpPr/>
          <p:nvPr>
            <p:custDataLst>
              <p:tags r:id="rId2"/>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3"/>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4"/>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p:cNvPicPr>
            <a:picLocks noChangeAspect="1"/>
          </p:cNvPicPr>
          <p:nvPr/>
        </p:nvPicPr>
        <p:blipFill>
          <a:blip r:embed="rId5"/>
          <a:stretch>
            <a:fillRect/>
          </a:stretch>
        </p:blipFill>
        <p:spPr>
          <a:xfrm>
            <a:off x="3717290" y="1059180"/>
            <a:ext cx="8474710" cy="4038600"/>
          </a:xfrm>
          <a:prstGeom prst="rect">
            <a:avLst/>
          </a:prstGeom>
        </p:spPr>
      </p:pic>
      <p:pic>
        <p:nvPicPr>
          <p:cNvPr id="4" name="图片 3"/>
          <p:cNvPicPr>
            <a:picLocks noChangeAspect="1"/>
          </p:cNvPicPr>
          <p:nvPr/>
        </p:nvPicPr>
        <p:blipFill>
          <a:blip r:embed="rId6"/>
          <a:stretch>
            <a:fillRect/>
          </a:stretch>
        </p:blipFill>
        <p:spPr>
          <a:xfrm>
            <a:off x="1561465" y="3961765"/>
            <a:ext cx="3530600" cy="2624455"/>
          </a:xfrm>
          <a:prstGeom prst="rect">
            <a:avLst/>
          </a:prstGeom>
        </p:spPr>
      </p:pic>
      <p:sp>
        <p:nvSpPr>
          <p:cNvPr id="9" name="文本框 8"/>
          <p:cNvSpPr txBox="1"/>
          <p:nvPr/>
        </p:nvSpPr>
        <p:spPr>
          <a:xfrm>
            <a:off x="360680" y="1563370"/>
            <a:ext cx="2897505" cy="1198880"/>
          </a:xfrm>
          <a:prstGeom prst="rect">
            <a:avLst/>
          </a:prstGeom>
          <a:noFill/>
        </p:spPr>
        <p:txBody>
          <a:bodyPr wrap="square" rtlCol="0">
            <a:spAutoFit/>
          </a:bodyPr>
          <a:p>
            <a:r>
              <a:rPr lang="en-US" altLang="zh-CN" sz="2400"/>
              <a:t>The UI has become cleaner and more straightforward</a:t>
            </a:r>
            <a:endParaRPr lang="en-US" altLang="zh-CN" sz="2400"/>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09295" y="374650"/>
            <a:ext cx="5056505" cy="762000"/>
          </a:xfrm>
          <a:prstGeom prst="rect">
            <a:avLst/>
          </a:prstGeom>
          <a:noFill/>
        </p:spPr>
        <p:txBody>
          <a:bodyPr wrap="square" lIns="63500" tIns="25400" rIns="63500" bIns="25400" rtlCol="0" anchor="ctr" anchorCtr="0">
            <a:normAutofit fontScale="70000"/>
          </a:bodyPr>
          <a:p>
            <a:pPr marL="0" indent="0" algn="ctr">
              <a:lnSpc>
                <a:spcPct val="100000"/>
              </a:lnSpc>
              <a:spcBef>
                <a:spcPts val="0"/>
              </a:spcBef>
              <a:spcAft>
                <a:spcPts val="0"/>
              </a:spcAft>
              <a:buSzPct val="100000"/>
              <a:buNone/>
            </a:pPr>
            <a:r>
              <a:rPr lang="en-US" altLang="zh-CN" sz="3400" b="1" spc="260" dirty="0">
                <a:solidFill>
                  <a:schemeClr val="accent1"/>
                </a:solidFill>
                <a:uFillTx/>
                <a:latin typeface="微软雅黑" panose="020B0503020204020204" pitchFamily="34" charset="-122"/>
                <a:ea typeface="微软雅黑" panose="020B0503020204020204" pitchFamily="34" charset="-122"/>
              </a:rPr>
              <a:t>STCF event display system</a:t>
            </a:r>
            <a:endParaRPr lang="en-US" altLang="zh-CN" sz="3400" b="1" spc="260" dirty="0">
              <a:solidFill>
                <a:schemeClr val="accent1"/>
              </a:solidFill>
              <a:uFillTx/>
              <a:latin typeface="微软雅黑" panose="020B0503020204020204" pitchFamily="34" charset="-122"/>
              <a:ea typeface="微软雅黑" panose="020B0503020204020204" pitchFamily="34" charset="-122"/>
            </a:endParaRPr>
          </a:p>
        </p:txBody>
      </p:sp>
      <p:sp>
        <p:nvSpPr>
          <p:cNvPr id="84" name="矩形 83"/>
          <p:cNvSpPr/>
          <p:nvPr>
            <p:custDataLst>
              <p:tags r:id="rId2"/>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3"/>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4"/>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60680" y="1563370"/>
            <a:ext cx="2669540" cy="829945"/>
          </a:xfrm>
          <a:prstGeom prst="rect">
            <a:avLst/>
          </a:prstGeom>
          <a:noFill/>
        </p:spPr>
        <p:txBody>
          <a:bodyPr wrap="square" rtlCol="0">
            <a:spAutoFit/>
          </a:bodyPr>
          <a:p>
            <a:r>
              <a:rPr lang="en-US" altLang="zh-CN" sz="2400"/>
              <a:t>The combination of Components</a:t>
            </a:r>
            <a:endParaRPr lang="en-US" altLang="zh-CN" sz="2400"/>
          </a:p>
        </p:txBody>
      </p:sp>
      <p:pic>
        <p:nvPicPr>
          <p:cNvPr id="2" name="图片 1"/>
          <p:cNvPicPr>
            <a:picLocks noChangeAspect="1"/>
          </p:cNvPicPr>
          <p:nvPr/>
        </p:nvPicPr>
        <p:blipFill>
          <a:blip r:embed="rId5"/>
          <a:stretch>
            <a:fillRect/>
          </a:stretch>
        </p:blipFill>
        <p:spPr>
          <a:xfrm>
            <a:off x="2885440" y="1304290"/>
            <a:ext cx="4337685" cy="2282190"/>
          </a:xfrm>
          <a:prstGeom prst="rect">
            <a:avLst/>
          </a:prstGeom>
        </p:spPr>
      </p:pic>
      <p:pic>
        <p:nvPicPr>
          <p:cNvPr id="5" name="图片 4"/>
          <p:cNvPicPr>
            <a:picLocks noChangeAspect="1"/>
          </p:cNvPicPr>
          <p:nvPr/>
        </p:nvPicPr>
        <p:blipFill>
          <a:blip r:embed="rId6"/>
          <a:stretch>
            <a:fillRect/>
          </a:stretch>
        </p:blipFill>
        <p:spPr>
          <a:xfrm>
            <a:off x="6802755" y="1304290"/>
            <a:ext cx="2902585" cy="2114550"/>
          </a:xfrm>
          <a:prstGeom prst="rect">
            <a:avLst/>
          </a:prstGeom>
        </p:spPr>
      </p:pic>
      <p:pic>
        <p:nvPicPr>
          <p:cNvPr id="7" name="图片 6"/>
          <p:cNvPicPr>
            <a:picLocks noChangeAspect="1"/>
          </p:cNvPicPr>
          <p:nvPr/>
        </p:nvPicPr>
        <p:blipFill>
          <a:blip r:embed="rId7"/>
          <a:stretch>
            <a:fillRect/>
          </a:stretch>
        </p:blipFill>
        <p:spPr>
          <a:xfrm>
            <a:off x="9208135" y="1563370"/>
            <a:ext cx="3326130" cy="1651000"/>
          </a:xfrm>
          <a:prstGeom prst="rect">
            <a:avLst/>
          </a:prstGeom>
        </p:spPr>
      </p:pic>
      <p:pic>
        <p:nvPicPr>
          <p:cNvPr id="8" name="图片 7"/>
          <p:cNvPicPr>
            <a:picLocks noChangeAspect="1"/>
          </p:cNvPicPr>
          <p:nvPr/>
        </p:nvPicPr>
        <p:blipFill>
          <a:blip r:embed="rId8"/>
          <a:stretch>
            <a:fillRect/>
          </a:stretch>
        </p:blipFill>
        <p:spPr>
          <a:xfrm>
            <a:off x="3956685" y="3754120"/>
            <a:ext cx="4845050" cy="2774950"/>
          </a:xfrm>
          <a:prstGeom prst="rect">
            <a:avLst/>
          </a:prstGeom>
        </p:spPr>
      </p:pic>
      <p:sp>
        <p:nvSpPr>
          <p:cNvPr id="11" name="文本框 10"/>
          <p:cNvSpPr txBox="1"/>
          <p:nvPr/>
        </p:nvSpPr>
        <p:spPr>
          <a:xfrm>
            <a:off x="294005" y="4567555"/>
            <a:ext cx="2669540" cy="460375"/>
          </a:xfrm>
          <a:prstGeom prst="rect">
            <a:avLst/>
          </a:prstGeom>
          <a:noFill/>
        </p:spPr>
        <p:txBody>
          <a:bodyPr wrap="square" rtlCol="0">
            <a:spAutoFit/>
          </a:bodyPr>
          <a:p>
            <a:r>
              <a:rPr lang="en-US" altLang="zh-CN" sz="2400"/>
              <a:t>Multiple Windows</a:t>
            </a:r>
            <a:endParaRPr lang="en-US" altLang="zh-CN" sz="2400"/>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1"/>
          <a:stretch>
            <a:fillRect/>
          </a:stretch>
        </p:blipFill>
        <p:spPr>
          <a:xfrm>
            <a:off x="1445895" y="874395"/>
            <a:ext cx="4320000" cy="2880000"/>
          </a:xfrm>
          <a:prstGeom prst="rect">
            <a:avLst/>
          </a:prstGeom>
        </p:spPr>
      </p:pic>
      <p:sp>
        <p:nvSpPr>
          <p:cNvPr id="6" name="文本框 5"/>
          <p:cNvSpPr txBox="1"/>
          <p:nvPr>
            <p:custDataLst>
              <p:tags r:id="rId2"/>
            </p:custDataLst>
          </p:nvPr>
        </p:nvSpPr>
        <p:spPr>
          <a:xfrm>
            <a:off x="709295" y="374650"/>
            <a:ext cx="5056505" cy="762000"/>
          </a:xfrm>
          <a:prstGeom prst="rect">
            <a:avLst/>
          </a:prstGeom>
          <a:noFill/>
        </p:spPr>
        <p:txBody>
          <a:bodyPr wrap="square" lIns="63500" tIns="25400" rIns="63500" bIns="25400" rtlCol="0" anchor="ctr" anchorCtr="0">
            <a:normAutofit fontScale="70000"/>
          </a:bodyPr>
          <a:p>
            <a:pPr marL="0" indent="0" algn="ctr">
              <a:lnSpc>
                <a:spcPct val="100000"/>
              </a:lnSpc>
              <a:spcBef>
                <a:spcPts val="0"/>
              </a:spcBef>
              <a:spcAft>
                <a:spcPts val="0"/>
              </a:spcAft>
              <a:buSzPct val="100000"/>
              <a:buNone/>
            </a:pPr>
            <a:r>
              <a:rPr lang="en-US" altLang="zh-CN" sz="3400" b="1" spc="260" dirty="0">
                <a:solidFill>
                  <a:schemeClr val="accent1"/>
                </a:solidFill>
                <a:uFillTx/>
                <a:latin typeface="微软雅黑" panose="020B0503020204020204" pitchFamily="34" charset="-122"/>
                <a:ea typeface="微软雅黑" panose="020B0503020204020204" pitchFamily="34" charset="-122"/>
              </a:rPr>
              <a:t>STCF event display system</a:t>
            </a:r>
            <a:endParaRPr lang="en-US" altLang="zh-CN" sz="3400" b="1" spc="260" dirty="0">
              <a:solidFill>
                <a:schemeClr val="accent1"/>
              </a:solidFill>
              <a:uFillTx/>
              <a:latin typeface="微软雅黑" panose="020B0503020204020204" pitchFamily="34" charset="-122"/>
              <a:ea typeface="微软雅黑" panose="020B0503020204020204" pitchFamily="34" charset="-122"/>
            </a:endParaRPr>
          </a:p>
        </p:txBody>
      </p:sp>
      <p:sp>
        <p:nvSpPr>
          <p:cNvPr id="84" name="矩形 83"/>
          <p:cNvSpPr/>
          <p:nvPr>
            <p:custDataLst>
              <p:tags r:id="rId3"/>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4"/>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5"/>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60680" y="1563370"/>
            <a:ext cx="2669540" cy="460375"/>
          </a:xfrm>
          <a:prstGeom prst="rect">
            <a:avLst/>
          </a:prstGeom>
          <a:noFill/>
        </p:spPr>
        <p:txBody>
          <a:bodyPr wrap="square" rtlCol="0">
            <a:spAutoFit/>
          </a:bodyPr>
          <a:p>
            <a:r>
              <a:rPr lang="en-US" altLang="zh-CN" sz="2400"/>
              <a:t>Show the hits</a:t>
            </a:r>
            <a:endParaRPr lang="en-US" altLang="zh-CN" sz="2400"/>
          </a:p>
        </p:txBody>
      </p:sp>
      <p:pic>
        <p:nvPicPr>
          <p:cNvPr id="17" name="图片 16"/>
          <p:cNvPicPr/>
          <p:nvPr/>
        </p:nvPicPr>
        <p:blipFill>
          <a:blip r:embed="rId6"/>
        </p:blipFill>
        <p:spPr>
          <a:xfrm>
            <a:off x="4518025" y="964565"/>
            <a:ext cx="4431030" cy="2879725"/>
          </a:xfrm>
          <a:prstGeom prst="rect">
            <a:avLst/>
          </a:prstGeom>
        </p:spPr>
      </p:pic>
      <p:pic>
        <p:nvPicPr>
          <p:cNvPr id="4" name="图片 3"/>
          <p:cNvPicPr>
            <a:picLocks noChangeAspect="1"/>
          </p:cNvPicPr>
          <p:nvPr/>
        </p:nvPicPr>
        <p:blipFill>
          <a:blip r:embed="rId7"/>
          <a:stretch>
            <a:fillRect/>
          </a:stretch>
        </p:blipFill>
        <p:spPr>
          <a:xfrm>
            <a:off x="8143240" y="874395"/>
            <a:ext cx="4225925" cy="2771775"/>
          </a:xfrm>
          <a:prstGeom prst="rect">
            <a:avLst/>
          </a:prstGeom>
        </p:spPr>
      </p:pic>
      <p:pic>
        <p:nvPicPr>
          <p:cNvPr id="3" name="图片 2"/>
          <p:cNvPicPr/>
          <p:nvPr/>
        </p:nvPicPr>
        <p:blipFill>
          <a:blip r:embed="rId8"/>
          <a:stretch>
            <a:fillRect/>
          </a:stretch>
        </p:blipFill>
        <p:spPr>
          <a:xfrm>
            <a:off x="2220595" y="3754120"/>
            <a:ext cx="4319905" cy="3116580"/>
          </a:xfrm>
          <a:prstGeom prst="rect">
            <a:avLst/>
          </a:prstGeom>
        </p:spPr>
      </p:pic>
      <p:pic>
        <p:nvPicPr>
          <p:cNvPr id="10" name="图片 9"/>
          <p:cNvPicPr/>
          <p:nvPr/>
        </p:nvPicPr>
        <p:blipFill>
          <a:blip r:embed="rId9"/>
        </p:blipFill>
        <p:spPr>
          <a:xfrm>
            <a:off x="5407025" y="3646170"/>
            <a:ext cx="4282440" cy="3116580"/>
          </a:xfrm>
          <a:prstGeom prst="rect">
            <a:avLst/>
          </a:prstGeom>
        </p:spPr>
      </p:pic>
      <p:pic>
        <p:nvPicPr>
          <p:cNvPr id="13" name="图片 12"/>
          <p:cNvPicPr>
            <a:picLocks noChangeAspect="1"/>
          </p:cNvPicPr>
          <p:nvPr/>
        </p:nvPicPr>
        <p:blipFill>
          <a:blip r:embed="rId10"/>
          <a:stretch>
            <a:fillRect/>
          </a:stretch>
        </p:blipFill>
        <p:spPr>
          <a:xfrm>
            <a:off x="8735695" y="3646170"/>
            <a:ext cx="3633470" cy="3203575"/>
          </a:xfrm>
          <a:prstGeom prst="rect">
            <a:avLst/>
          </a:prstGeom>
        </p:spPr>
      </p:pic>
      <p:sp>
        <p:nvSpPr>
          <p:cNvPr id="11" name="文本框 10"/>
          <p:cNvSpPr txBox="1"/>
          <p:nvPr/>
        </p:nvSpPr>
        <p:spPr>
          <a:xfrm>
            <a:off x="294005" y="4567555"/>
            <a:ext cx="2669540" cy="460375"/>
          </a:xfrm>
          <a:prstGeom prst="rect">
            <a:avLst/>
          </a:prstGeom>
          <a:noFill/>
        </p:spPr>
        <p:txBody>
          <a:bodyPr wrap="square" rtlCol="0">
            <a:spAutoFit/>
          </a:bodyPr>
          <a:p>
            <a:r>
              <a:rPr lang="en-US" altLang="zh-CN" sz="2400"/>
              <a:t>Show the tracks</a:t>
            </a:r>
            <a:endParaRPr lang="en-US" altLang="zh-CN" sz="2400"/>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09295" y="374650"/>
            <a:ext cx="5056505" cy="762000"/>
          </a:xfrm>
          <a:prstGeom prst="rect">
            <a:avLst/>
          </a:prstGeom>
          <a:noFill/>
        </p:spPr>
        <p:txBody>
          <a:bodyPr wrap="square" lIns="63500" tIns="25400" rIns="63500" bIns="25400" rtlCol="0" anchor="ctr" anchorCtr="0">
            <a:normAutofit fontScale="70000"/>
          </a:bodyPr>
          <a:p>
            <a:pPr marL="0" indent="0" algn="ctr">
              <a:lnSpc>
                <a:spcPct val="100000"/>
              </a:lnSpc>
              <a:spcBef>
                <a:spcPts val="0"/>
              </a:spcBef>
              <a:spcAft>
                <a:spcPts val="0"/>
              </a:spcAft>
              <a:buSzPct val="100000"/>
              <a:buNone/>
            </a:pPr>
            <a:r>
              <a:rPr lang="en-US" altLang="zh-CN" sz="3400" b="1" spc="260" dirty="0">
                <a:solidFill>
                  <a:schemeClr val="accent1"/>
                </a:solidFill>
                <a:uFillTx/>
                <a:latin typeface="微软雅黑" panose="020B0503020204020204" pitchFamily="34" charset="-122"/>
                <a:ea typeface="微软雅黑" panose="020B0503020204020204" pitchFamily="34" charset="-122"/>
              </a:rPr>
              <a:t>STCF event display system</a:t>
            </a:r>
            <a:endParaRPr lang="en-US" altLang="zh-CN" sz="3400" b="1" spc="260" dirty="0">
              <a:solidFill>
                <a:schemeClr val="accent1"/>
              </a:solidFill>
              <a:uFillTx/>
              <a:latin typeface="微软雅黑" panose="020B0503020204020204" pitchFamily="34" charset="-122"/>
              <a:ea typeface="微软雅黑" panose="020B0503020204020204" pitchFamily="34" charset="-122"/>
            </a:endParaRPr>
          </a:p>
        </p:txBody>
      </p:sp>
      <p:sp>
        <p:nvSpPr>
          <p:cNvPr id="84" name="矩形 83"/>
          <p:cNvSpPr/>
          <p:nvPr>
            <p:custDataLst>
              <p:tags r:id="rId2"/>
            </p:custDataLst>
          </p:nvPr>
        </p:nvSpPr>
        <p:spPr>
          <a:xfrm>
            <a:off x="0" y="547009"/>
            <a:ext cx="446314" cy="417253"/>
          </a:xfrm>
          <a:prstGeom prst="rect">
            <a:avLst/>
          </a:prstGeom>
        </p:spPr>
        <p:style>
          <a:lnRef idx="0">
            <a:srgbClr val="FFFFFF"/>
          </a:lnRef>
          <a:fillRef idx="1">
            <a:schemeClr val="accent1"/>
          </a:fillRef>
          <a:effectRef idx="0">
            <a:srgbClr val="FFFFFF"/>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矩形 84"/>
          <p:cNvSpPr/>
          <p:nvPr>
            <p:custDataLst>
              <p:tags r:id="rId3"/>
            </p:custDataLst>
          </p:nvPr>
        </p:nvSpPr>
        <p:spPr>
          <a:xfrm>
            <a:off x="524330"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sz="2400">
              <a:solidFill>
                <a:srgbClr val="FF0000"/>
              </a:solidFill>
              <a:effectLst>
                <a:outerShdw blurRad="38100" dist="25400" dir="5400000" algn="ctr" rotWithShape="0">
                  <a:srgbClr val="6E747A">
                    <a:alpha val="43000"/>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矩形 85"/>
          <p:cNvSpPr/>
          <p:nvPr>
            <p:custDataLst>
              <p:tags r:id="rId4"/>
            </p:custDataLst>
          </p:nvPr>
        </p:nvSpPr>
        <p:spPr>
          <a:xfrm>
            <a:off x="709388" y="547009"/>
            <a:ext cx="107042" cy="41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360680" y="1563370"/>
            <a:ext cx="2669540" cy="460375"/>
          </a:xfrm>
          <a:prstGeom prst="rect">
            <a:avLst/>
          </a:prstGeom>
          <a:noFill/>
        </p:spPr>
        <p:txBody>
          <a:bodyPr wrap="square" rtlCol="0">
            <a:spAutoFit/>
          </a:bodyPr>
          <a:p>
            <a:r>
              <a:rPr lang="en-US" altLang="zh-CN" sz="2400"/>
              <a:t>Extendibility</a:t>
            </a:r>
            <a:endParaRPr lang="en-US" altLang="zh-CN" sz="2400"/>
          </a:p>
        </p:txBody>
      </p:sp>
      <p:pic>
        <p:nvPicPr>
          <p:cNvPr id="8" name="图片 7" descr="geometry (14)"/>
          <p:cNvPicPr>
            <a:picLocks noChangeAspect="1"/>
          </p:cNvPicPr>
          <p:nvPr/>
        </p:nvPicPr>
        <p:blipFill>
          <a:blip r:embed="rId5"/>
          <a:stretch>
            <a:fillRect/>
          </a:stretch>
        </p:blipFill>
        <p:spPr>
          <a:xfrm>
            <a:off x="5127625" y="1136650"/>
            <a:ext cx="7456170" cy="5638800"/>
          </a:xfrm>
          <a:prstGeom prst="rect">
            <a:avLst/>
          </a:prstGeom>
        </p:spPr>
      </p:pic>
      <p:pic>
        <p:nvPicPr>
          <p:cNvPr id="5" name="图片 4" descr="geometry (15)"/>
          <p:cNvPicPr>
            <a:picLocks noChangeAspect="1"/>
          </p:cNvPicPr>
          <p:nvPr/>
        </p:nvPicPr>
        <p:blipFill>
          <a:blip r:embed="rId6"/>
          <a:stretch>
            <a:fillRect/>
          </a:stretch>
        </p:blipFill>
        <p:spPr>
          <a:xfrm>
            <a:off x="2845435" y="3843655"/>
            <a:ext cx="3783965" cy="2931160"/>
          </a:xfrm>
          <a:prstGeom prst="rect">
            <a:avLst/>
          </a:prstGeom>
        </p:spPr>
      </p:pic>
      <p:pic>
        <p:nvPicPr>
          <p:cNvPr id="14" name="图片 13" descr="geometry (16)"/>
          <p:cNvPicPr>
            <a:picLocks noChangeAspect="1"/>
          </p:cNvPicPr>
          <p:nvPr/>
        </p:nvPicPr>
        <p:blipFill>
          <a:blip r:embed="rId7"/>
          <a:stretch>
            <a:fillRect/>
          </a:stretch>
        </p:blipFill>
        <p:spPr>
          <a:xfrm>
            <a:off x="2845435" y="1136650"/>
            <a:ext cx="3783965" cy="308038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MH" val="20160830110146"/>
  <p:tag name="MH_LIBRARY" val="CONTENTS"/>
  <p:tag name="MH_TYPE" val="NUMBER"/>
  <p:tag name="ID" val="553512"/>
  <p:tag name="MH_ORDER" val="1"/>
  <p:tag name="KSO_WM_DIAGRAM_VIRTUALLY_FRAME" val="{&quot;height&quot;:349.90212598425194,&quot;left&quot;:589.4518897637795,&quot;top&quot;:131.68507874015748,&quot;width&quot;:276.6500787401575}"/>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60830110146"/>
  <p:tag name="MH_LIBRARY" val="CONTENTS"/>
  <p:tag name="MH_TYPE" val="ENTRY"/>
  <p:tag name="ID" val="553512"/>
  <p:tag name="MH_ORDER" val="1"/>
  <p:tag name="KSO_WM_DIAGRAM_VIRTUALLY_FRAME" val="{&quot;height&quot;:349.90212598425194,&quot;left&quot;:589.4518897637795,&quot;top&quot;:131.68507874015748,&quot;width&quot;:276.6500787401575}"/>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0830110146"/>
  <p:tag name="MH_LIBRARY" val="CONTENTS"/>
  <p:tag name="MH_TYPE" val="NUMBER"/>
  <p:tag name="ID" val="553512"/>
  <p:tag name="MH_ORDER" val="2"/>
  <p:tag name="KSO_WM_DIAGRAM_VIRTUALLY_FRAME" val="{&quot;height&quot;:349.90212598425194,&quot;left&quot;:589.4518897637795,&quot;top&quot;:131.68507874015748,&quot;width&quot;:276.6500787401575}"/>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3.xml><?xml version="1.0" encoding="utf-8"?>
<p:tagLst xmlns:p="http://schemas.openxmlformats.org/presentationml/2006/main">
  <p:tag name="KSO_WM_UNIT_PLACING_PICTURE_USER_VIEWPORT" val="{&quot;height&quot;:1742,&quot;width&quot;:1999}"/>
</p:tagLst>
</file>

<file path=ppt/tags/tag34.xml><?xml version="1.0" encoding="utf-8"?>
<p:tagLst xmlns:p="http://schemas.openxmlformats.org/presentationml/2006/main">
  <p:tag name="KSO_WM_BEAUTIFY_FLAG" val=""/>
  <p:tag name="KSO_WM_UNIT_PLACING_PICTURE_USER_VIEWPORT" val="{&quot;height&quot;:1742,&quot;width&quot;:1999}"/>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830110146"/>
  <p:tag name="MH_LIBRARY" val="CONTENTS"/>
  <p:tag name="MH_TYPE" val="ENTRY"/>
  <p:tag name="ID" val="553512"/>
  <p:tag name="MH_ORDER" val="2"/>
  <p:tag name="KSO_WM_DIAGRAM_VIRTUALLY_FRAME" val="{&quot;height&quot;:349.90212598425194,&quot;left&quot;:589.4518897637795,&quot;top&quot;:131.68507874015748,&quot;width&quot;:276.650078740157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PLACING_PICTURE_USER_VIEWPORT" val="{&quot;height&quot;:1440,&quot;width&quot;:1440}"/>
</p:tagLst>
</file>

<file path=ppt/tags/tag43.xml><?xml version="1.0" encoding="utf-8"?>
<p:tagLst xmlns:p="http://schemas.openxmlformats.org/presentationml/2006/main">
  <p:tag name="KSO_WM_UNIT_PLACING_PICTURE_USER_VIEWPORT" val="{&quot;height&quot;:2662.6,&quot;width&quot;:4792.305511811023}"/>
</p:tagLst>
</file>

<file path=ppt/tags/tag44.xml><?xml version="1.0" encoding="utf-8"?>
<p:tagLst xmlns:p="http://schemas.openxmlformats.org/presentationml/2006/main">
  <p:tag name="KSO_WM_UNIT_PLACING_PICTURE_USER_VIEWPORT" val="{&quot;height&quot;:2987.155905511811,&quot;width&quot;:4595.625196850394}"/>
</p:tagLst>
</file>

<file path=ppt/tags/tag4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4431_1*a*1"/>
  <p:tag name="KSO_WM_TEMPLATE_CATEGORY" val="diagram"/>
  <p:tag name="KSO_WM_TEMPLATE_INDEX" val="202144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de31f3f6d10437eb4a42ecb807f1c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cc93c9b9a2d4e7e90bbb76e71454af2"/>
  <p:tag name="KSO_WM_UNIT_TEXT_FILL_FORE_SCHEMECOLOR_INDEX_BRIGHTNESS" val="0"/>
  <p:tag name="KSO_WM_UNIT_TEXT_FILL_FORE_SCHEMECOLOR_INDEX" val="13"/>
  <p:tag name="KSO_WM_UNIT_TEXT_FILL_TYPE" val="1"/>
  <p:tag name="KSO_WM_TEMPLATE_ASSEMBLE_XID" val="638896a10c9383becde4ce2a"/>
  <p:tag name="KSO_WM_TEMPLATE_ASSEMBLE_GROUPID" val="638896a10c9383becde4ce2a"/>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SLIDE_ID" val="diagram20214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60"/>
  <p:tag name="KSO_WM_TAG_VERSION" val="1.0"/>
  <p:tag name="KSO_WM_BEAUTIFY_FLAG" val="#wm#"/>
  <p:tag name="KSO_WM_TEMPLATE_CATEGORY" val="diagram"/>
  <p:tag name="KSO_WM_TEMPLATE_INDEX" val="20214431"/>
  <p:tag name="KSO_WM_SLIDE_LAYOUT" val="a_d_f"/>
  <p:tag name="KSO_WM_SLIDE_LAYOUT_CNT" val="1_3_1"/>
  <p:tag name="KSO_WM_SLIDE_LAYOUT_INFO" val="{&quot;backgroundInfo&quot;:[{&quot;bottom&quot;:0,&quot;bottomAbs&quot;:false,&quot;left&quot;:0,&quot;leftAbs&quot;:false,&quot;right&quot;:0,&quot;rightAbs&quot;:false,&quot;top&quot;:0,&quot;topAbs&quot;:false,&quot;type&quot;:&quot;general&quot;}],&quot;id&quot;:&quot;2022-12-01T19:57:27&quot;,&quot;maxSize&quot;:{&quot;size1&quot;:22.4},&quot;minSize&quot;:{&quot;size1&quot;:17.8},&quot;normalSize&quot;:{&quot;size1&quot;:22.4},&quot;subLayout&quot;:[{&quot;id&quot;:&quot;2022-12-01T19:57:27&quot;,&quot;margin&quot;:{&quot;bottom&quot;:0.02600000612437725,&quot;left&quot;:1.6929999589920044,&quot;right&quot;:1.6929999589920044,&quot;top&quot;:2.117000102996826},&quot;type&quot;:0},{&quot;id&quot;:&quot;2022-12-01T19:57:27&quot;,&quot;maxSize&quot;:{&quot;size1&quot;:42.9},&quot;minSize&quot;:{&quot;size1&quot;:28.6},&quot;normalSize&quot;:{&quot;size1&quot;:30.362428407789228},&quot;subLayout&quot;:[{&quot;id&quot;:&quot;2022-12-01T19:57:27&quot;,&quot;margin&quot;:{&quot;bottom&quot;:0.02600000612437725,&quot;left&quot;:1.6929999589920044,&quot;right&quot;:1.6929999589920044,&quot;top&quot;:0.8199999928474426},&quot;type&quot;:0},{&quot;direction&quot;:1,&quot;id&quot;:&quot;2022-12-01T19:57:27&quot;,&quot;maxSize&quot;:{&quot;size1&quot;:32.599606130004396},&quot;minSize&quot;:{&quot;size1&quot;:32.599606130004396},&quot;normalSize&quot;:{&quot;size1&quot;:32.599606130004396},&quot;subLayout&quot;:[{&quot;id&quot;:&quot;2022-12-01T19:57:27&quot;,&quot;margin&quot;:{&quot;bottom&quot;:1.6929999589920044,&quot;left&quot;:1.6929999589920044,&quot;right&quot;:0.02600000612437725,&quot;top&quot;:0.8199999928474426},&quot;type&quot;:0},{&quot;direction&quot;:1,&quot;id&quot;:&quot;2022-12-01T19:57:27&quot;,&quot;maxSize&quot;:{&quot;size1&quot;:46.29941562656686},&quot;minSize&quot;:{&quot;size1&quot;:46.29941562656686},&quot;normalSize&quot;:{&quot;size1&quot;:46.29941562656686},&quot;subLayout&quot;:[{&quot;id&quot;:&quot;2022-12-01T19:57:27&quot;,&quot;margin&quot;:{&quot;bottom&quot;:1.6929999589920044,&quot;left&quot;:1.243999719619751,&quot;right&quot;:0.02600000612437725,&quot;top&quot;:0.8199999928474426},&quot;type&quot;:0},{&quot;id&quot;:&quot;2022-12-01T19:57:27&quot;,&quot;margin&quot;:{&quot;bottom&quot;:1.6929999589920044,&quot;left&quot;:1.243999719619751,&quot;right&quot;:1.6929999589920044,&quot;top&quot;:0.8199999928474426},&quot;type&quot;:0}],&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8d50ef67ec5bfe25c153e4"/>
  <p:tag name="KSO_WM_CHIP_FILLPROP" val="[[{&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big_font&quot;:false,&quot;picture_toward&quot;:0,&quot;picture_dockside&quot;:[],&quot;fill_id&quot;:&quot;11c2ebe622dd4110941c475f7ee19905&quot;,&quot;fill_align&quot;:&quot;cm&quot;,&quot;chip_types&quot;:[&quot;text&quot;]},{&quot;text_align&quot;:&quot;cm&quot;,&quot;text_direction&quot;:&quot;horizontal&quot;,&quot;support_big_font&quot;:false,&quot;picture_toward&quot;:0,&quot;picture_dockside&quot;:[],&quot;fill_id&quot;:&quot;b820543b048e424aa9c3881f2daab613&quot;,&quot;fill_align&quot;:&quot;cm&quot;,&quot;chip_types&quot;:[&quot;pictext&quot;,&quot;picture&quot;]},{&quot;text_align&quot;:&quot;cm&quot;,&quot;text_direction&quot;:&quot;horizontal&quot;,&quot;support_big_font&quot;:false,&quot;picture_toward&quot;:0,&quot;picture_dockside&quot;:[],&quot;fill_id&quot;:&quot;0db2308f1ecc401fb59a00bebb3697a6&quot;,&quot;fill_align&quot;:&quot;cm&quot;,&quot;chip_types&quot;:[&quot;pictext&quot;,&quot;picture&quot;]},{&quot;text_align&quot;:&quot;cm&quot;,&quot;text_direction&quot;:&quot;horizontal&quot;,&quot;support_big_font&quot;:false,&quot;picture_toward&quot;:0,&quot;picture_dockside&quot;:[],&quot;fill_id&quot;:&quot;3fc217a7ceb948e1acafa7d8e713050e&quot;,&quot;fill_align&quot;:&quot;cm&quot;,&quot;chip_types&quot;:[&quot;pictext&quot;,&quot;picture&quot;]}],[{&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features&quot;:[&quot;collage&quot;,&quot;carousel&quot;],&quot;support_big_font&quot;:false,&quot;picture_toward&quot;:0,&quot;picture_dockside&quot;:[],&quot;fill_id&quot;:&quot;11c2ebe622dd4110941c475f7ee19905&quot;,&quot;fill_align&quot;:&quot;cm&quot;,&quot;chip_types&quot;:[&quot;pictext&quot;,&quot;picture&quot;,&quot;chart&quot;,&quot;table&quot;,&quot;video&quot;]},{&quot;text_align&quot;:&quot;lm&quot;,&quot;text_direction&quot;:&quot;horizontal&quot;,&quot;support_big_font&quot;:false,&quot;picture_toward&quot;:0,&quot;picture_dockside&quot;:[],&quot;fill_id&quot;:&quot;b820543b048e424aa9c3881f2daab613&quot;,&quot;fill_align&quot;:&quot;cm&quot;,&quot;chip_types&quot;:[&quot;text&quot;]},{&quot;text_align&quot;:&quot;lm&quot;,&quot;text_direction&quot;:&quot;horizontal&quot;,&quot;support_big_font&quot;:false,&quot;picture_toward&quot;:0,&quot;picture_dockside&quot;:[],&quot;fill_id&quot;:&quot;0db2308f1ecc401fb59a00bebb3697a6&quot;,&quot;fill_align&quot;:&quot;cm&quot;,&quot;chip_types&quot;:[&quot;text&quot;]},{&quot;text_align&quot;:&quot;lm&quot;,&quot;text_direction&quot;:&quot;horizontal&quot;,&quot;support_big_font&quot;:false,&quot;picture_toward&quot;:0,&quot;picture_dockside&quot;:[],&quot;fill_id&quot;:&quot;3fc217a7ceb948e1acafa7d8e713050e&quot;,&quot;fill_align&quot;:&quot;cm&quot;,&quot;chip_types&quot;:[&quot;text&quot;]}]]"/>
  <p:tag name="KSO_WM_CHIP_DECFILLPROP" val="[]"/>
  <p:tag name="KSO_WM_CHIP_GROUPID" val="5efb0619c9a2f50afb5100a1"/>
  <p:tag name="KSO_WM_SLIDE_BK_DARK_LIGHT" val="2"/>
  <p:tag name="KSO_WM_SLIDE_BACKGROUND_TYPE" val="general"/>
  <p:tag name="KSO_WM_SLIDE_SUPPORT_FEATURE_TYPE" val="0"/>
  <p:tag name="KSO_WM_TEMPLATE_ASSEMBLE_XID" val="638896a10c9383becde4ce2a"/>
  <p:tag name="KSO_WM_TEMPLATE_ASSEMBLE_GROUPID" val="638896a10c9383becde4ce2a"/>
</p:tagLst>
</file>

<file path=ppt/tags/tag5.xml><?xml version="1.0" encoding="utf-8"?>
<p:tagLst xmlns:p="http://schemas.openxmlformats.org/presentationml/2006/main">
  <p:tag name="MH" val="20160830110146"/>
  <p:tag name="MH_LIBRARY" val="CONTENTS"/>
  <p:tag name="MH_TYPE" val="NUMBER"/>
  <p:tag name="ID" val="553512"/>
  <p:tag name="MH_ORDER" val="3"/>
  <p:tag name="KSO_WM_DIAGRAM_VIRTUALLY_FRAME" val="{&quot;height&quot;:349.90212598425194,&quot;left&quot;:589.4518897637795,&quot;top&quot;:131.68507874015748,&quot;width&quot;:276.6500787401575}"/>
</p:tagLst>
</file>

<file path=ppt/tags/tag5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4431_1*a*1"/>
  <p:tag name="KSO_WM_TEMPLATE_CATEGORY" val="diagram"/>
  <p:tag name="KSO_WM_TEMPLATE_INDEX" val="202144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de31f3f6d10437eb4a42ecb807f1c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cc93c9b9a2d4e7e90bbb76e71454af2"/>
  <p:tag name="KSO_WM_UNIT_TEXT_FILL_FORE_SCHEMECOLOR_INDEX_BRIGHTNESS" val="0"/>
  <p:tag name="KSO_WM_UNIT_TEXT_FILL_FORE_SCHEMECOLOR_INDEX" val="13"/>
  <p:tag name="KSO_WM_UNIT_TEXT_FILL_TYPE" val="1"/>
  <p:tag name="KSO_WM_TEMPLATE_ASSEMBLE_XID" val="638896a10c9383becde4ce2a"/>
  <p:tag name="KSO_WM_TEMPLATE_ASSEMBLE_GROUPID" val="638896a10c9383becde4ce2a"/>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SLIDE_ID" val="diagram20214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60"/>
  <p:tag name="KSO_WM_TAG_VERSION" val="1.0"/>
  <p:tag name="KSO_WM_BEAUTIFY_FLAG" val="#wm#"/>
  <p:tag name="KSO_WM_TEMPLATE_CATEGORY" val="diagram"/>
  <p:tag name="KSO_WM_TEMPLATE_INDEX" val="20214431"/>
  <p:tag name="KSO_WM_SLIDE_LAYOUT" val="a_d_f"/>
  <p:tag name="KSO_WM_SLIDE_LAYOUT_CNT" val="1_3_1"/>
  <p:tag name="KSO_WM_SLIDE_LAYOUT_INFO" val="{&quot;backgroundInfo&quot;:[{&quot;bottom&quot;:0,&quot;bottomAbs&quot;:false,&quot;left&quot;:0,&quot;leftAbs&quot;:false,&quot;right&quot;:0,&quot;rightAbs&quot;:false,&quot;top&quot;:0,&quot;topAbs&quot;:false,&quot;type&quot;:&quot;general&quot;}],&quot;id&quot;:&quot;2022-12-01T19:57:27&quot;,&quot;maxSize&quot;:{&quot;size1&quot;:22.4},&quot;minSize&quot;:{&quot;size1&quot;:17.8},&quot;normalSize&quot;:{&quot;size1&quot;:22.4},&quot;subLayout&quot;:[{&quot;id&quot;:&quot;2022-12-01T19:57:27&quot;,&quot;margin&quot;:{&quot;bottom&quot;:0.02600000612437725,&quot;left&quot;:1.6929999589920044,&quot;right&quot;:1.6929999589920044,&quot;top&quot;:2.117000102996826},&quot;type&quot;:0},{&quot;id&quot;:&quot;2022-12-01T19:57:27&quot;,&quot;maxSize&quot;:{&quot;size1&quot;:42.9},&quot;minSize&quot;:{&quot;size1&quot;:28.6},&quot;normalSize&quot;:{&quot;size1&quot;:30.362428407789228},&quot;subLayout&quot;:[{&quot;id&quot;:&quot;2022-12-01T19:57:27&quot;,&quot;margin&quot;:{&quot;bottom&quot;:0.02600000612437725,&quot;left&quot;:1.6929999589920044,&quot;right&quot;:1.6929999589920044,&quot;top&quot;:0.8199999928474426},&quot;type&quot;:0},{&quot;direction&quot;:1,&quot;id&quot;:&quot;2022-12-01T19:57:27&quot;,&quot;maxSize&quot;:{&quot;size1&quot;:32.599606130004396},&quot;minSize&quot;:{&quot;size1&quot;:32.599606130004396},&quot;normalSize&quot;:{&quot;size1&quot;:32.599606130004396},&quot;subLayout&quot;:[{&quot;id&quot;:&quot;2022-12-01T19:57:27&quot;,&quot;margin&quot;:{&quot;bottom&quot;:1.6929999589920044,&quot;left&quot;:1.6929999589920044,&quot;right&quot;:0.02600000612437725,&quot;top&quot;:0.8199999928474426},&quot;type&quot;:0},{&quot;direction&quot;:1,&quot;id&quot;:&quot;2022-12-01T19:57:27&quot;,&quot;maxSize&quot;:{&quot;size1&quot;:46.29941562656686},&quot;minSize&quot;:{&quot;size1&quot;:46.29941562656686},&quot;normalSize&quot;:{&quot;size1&quot;:46.29941562656686},&quot;subLayout&quot;:[{&quot;id&quot;:&quot;2022-12-01T19:57:27&quot;,&quot;margin&quot;:{&quot;bottom&quot;:1.6929999589920044,&quot;left&quot;:1.243999719619751,&quot;right&quot;:0.02600000612437725,&quot;top&quot;:0.8199999928474426},&quot;type&quot;:0},{&quot;id&quot;:&quot;2022-12-01T19:57:27&quot;,&quot;margin&quot;:{&quot;bottom&quot;:1.6929999589920044,&quot;left&quot;:1.243999719619751,&quot;right&quot;:1.6929999589920044,&quot;top&quot;:0.8199999928474426},&quot;type&quot;:0}],&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8d50ef67ec5bfe25c153e4"/>
  <p:tag name="KSO_WM_CHIP_FILLPROP" val="[[{&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big_font&quot;:false,&quot;picture_toward&quot;:0,&quot;picture_dockside&quot;:[],&quot;fill_id&quot;:&quot;11c2ebe622dd4110941c475f7ee19905&quot;,&quot;fill_align&quot;:&quot;cm&quot;,&quot;chip_types&quot;:[&quot;text&quot;]},{&quot;text_align&quot;:&quot;cm&quot;,&quot;text_direction&quot;:&quot;horizontal&quot;,&quot;support_big_font&quot;:false,&quot;picture_toward&quot;:0,&quot;picture_dockside&quot;:[],&quot;fill_id&quot;:&quot;b820543b048e424aa9c3881f2daab613&quot;,&quot;fill_align&quot;:&quot;cm&quot;,&quot;chip_types&quot;:[&quot;pictext&quot;,&quot;picture&quot;]},{&quot;text_align&quot;:&quot;cm&quot;,&quot;text_direction&quot;:&quot;horizontal&quot;,&quot;support_big_font&quot;:false,&quot;picture_toward&quot;:0,&quot;picture_dockside&quot;:[],&quot;fill_id&quot;:&quot;0db2308f1ecc401fb59a00bebb3697a6&quot;,&quot;fill_align&quot;:&quot;cm&quot;,&quot;chip_types&quot;:[&quot;pictext&quot;,&quot;picture&quot;]},{&quot;text_align&quot;:&quot;cm&quot;,&quot;text_direction&quot;:&quot;horizontal&quot;,&quot;support_big_font&quot;:false,&quot;picture_toward&quot;:0,&quot;picture_dockside&quot;:[],&quot;fill_id&quot;:&quot;3fc217a7ceb948e1acafa7d8e713050e&quot;,&quot;fill_align&quot;:&quot;cm&quot;,&quot;chip_types&quot;:[&quot;pictext&quot;,&quot;picture&quot;]}],[{&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features&quot;:[&quot;collage&quot;,&quot;carousel&quot;],&quot;support_big_font&quot;:false,&quot;picture_toward&quot;:0,&quot;picture_dockside&quot;:[],&quot;fill_id&quot;:&quot;11c2ebe622dd4110941c475f7ee19905&quot;,&quot;fill_align&quot;:&quot;cm&quot;,&quot;chip_types&quot;:[&quot;pictext&quot;,&quot;picture&quot;,&quot;chart&quot;,&quot;table&quot;,&quot;video&quot;]},{&quot;text_align&quot;:&quot;lm&quot;,&quot;text_direction&quot;:&quot;horizontal&quot;,&quot;support_big_font&quot;:false,&quot;picture_toward&quot;:0,&quot;picture_dockside&quot;:[],&quot;fill_id&quot;:&quot;b820543b048e424aa9c3881f2daab613&quot;,&quot;fill_align&quot;:&quot;cm&quot;,&quot;chip_types&quot;:[&quot;text&quot;]},{&quot;text_align&quot;:&quot;lm&quot;,&quot;text_direction&quot;:&quot;horizontal&quot;,&quot;support_big_font&quot;:false,&quot;picture_toward&quot;:0,&quot;picture_dockside&quot;:[],&quot;fill_id&quot;:&quot;0db2308f1ecc401fb59a00bebb3697a6&quot;,&quot;fill_align&quot;:&quot;cm&quot;,&quot;chip_types&quot;:[&quot;text&quot;]},{&quot;text_align&quot;:&quot;lm&quot;,&quot;text_direction&quot;:&quot;horizontal&quot;,&quot;support_big_font&quot;:false,&quot;picture_toward&quot;:0,&quot;picture_dockside&quot;:[],&quot;fill_id&quot;:&quot;3fc217a7ceb948e1acafa7d8e713050e&quot;,&quot;fill_align&quot;:&quot;cm&quot;,&quot;chip_types&quot;:[&quot;text&quot;]}]]"/>
  <p:tag name="KSO_WM_CHIP_DECFILLPROP" val="[]"/>
  <p:tag name="KSO_WM_CHIP_GROUPID" val="5efb0619c9a2f50afb5100a1"/>
  <p:tag name="KSO_WM_SLIDE_BK_DARK_LIGHT" val="2"/>
  <p:tag name="KSO_WM_SLIDE_BACKGROUND_TYPE" val="general"/>
  <p:tag name="KSO_WM_SLIDE_SUPPORT_FEATURE_TYPE" val="0"/>
  <p:tag name="KSO_WM_TEMPLATE_ASSEMBLE_XID" val="638896a10c9383becde4ce2a"/>
  <p:tag name="KSO_WM_TEMPLATE_ASSEMBLE_GROUPID" val="638896a10c9383becde4ce2a"/>
</p:tagLst>
</file>

<file path=ppt/tags/tag55.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4431_1*a*1"/>
  <p:tag name="KSO_WM_TEMPLATE_CATEGORY" val="diagram"/>
  <p:tag name="KSO_WM_TEMPLATE_INDEX" val="202144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de31f3f6d10437eb4a42ecb807f1c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cc93c9b9a2d4e7e90bbb76e71454af2"/>
  <p:tag name="KSO_WM_UNIT_TEXT_FILL_FORE_SCHEMECOLOR_INDEX_BRIGHTNESS" val="0"/>
  <p:tag name="KSO_WM_UNIT_TEXT_FILL_FORE_SCHEMECOLOR_INDEX" val="13"/>
  <p:tag name="KSO_WM_UNIT_TEXT_FILL_TYPE" val="1"/>
  <p:tag name="KSO_WM_TEMPLATE_ASSEMBLE_XID" val="638896a10c9383becde4ce2a"/>
  <p:tag name="KSO_WM_TEMPLATE_ASSEMBLE_GROUPID" val="638896a10c9383becde4ce2a"/>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SLIDE_ID" val="diagram20214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60"/>
  <p:tag name="KSO_WM_TAG_VERSION" val="1.0"/>
  <p:tag name="KSO_WM_BEAUTIFY_FLAG" val="#wm#"/>
  <p:tag name="KSO_WM_TEMPLATE_CATEGORY" val="diagram"/>
  <p:tag name="KSO_WM_TEMPLATE_INDEX" val="20214431"/>
  <p:tag name="KSO_WM_SLIDE_LAYOUT" val="a_d_f"/>
  <p:tag name="KSO_WM_SLIDE_LAYOUT_CNT" val="1_3_1"/>
  <p:tag name="KSO_WM_SLIDE_LAYOUT_INFO" val="{&quot;backgroundInfo&quot;:[{&quot;bottom&quot;:0,&quot;bottomAbs&quot;:false,&quot;left&quot;:0,&quot;leftAbs&quot;:false,&quot;right&quot;:0,&quot;rightAbs&quot;:false,&quot;top&quot;:0,&quot;topAbs&quot;:false,&quot;type&quot;:&quot;general&quot;}],&quot;id&quot;:&quot;2022-12-01T19:57:27&quot;,&quot;maxSize&quot;:{&quot;size1&quot;:22.4},&quot;minSize&quot;:{&quot;size1&quot;:17.8},&quot;normalSize&quot;:{&quot;size1&quot;:22.4},&quot;subLayout&quot;:[{&quot;id&quot;:&quot;2022-12-01T19:57:27&quot;,&quot;margin&quot;:{&quot;bottom&quot;:0.02600000612437725,&quot;left&quot;:1.6929999589920044,&quot;right&quot;:1.6929999589920044,&quot;top&quot;:2.117000102996826},&quot;type&quot;:0},{&quot;id&quot;:&quot;2022-12-01T19:57:27&quot;,&quot;maxSize&quot;:{&quot;size1&quot;:42.9},&quot;minSize&quot;:{&quot;size1&quot;:28.6},&quot;normalSize&quot;:{&quot;size1&quot;:30.362428407789228},&quot;subLayout&quot;:[{&quot;id&quot;:&quot;2022-12-01T19:57:27&quot;,&quot;margin&quot;:{&quot;bottom&quot;:0.02600000612437725,&quot;left&quot;:1.6929999589920044,&quot;right&quot;:1.6929999589920044,&quot;top&quot;:0.8199999928474426},&quot;type&quot;:0},{&quot;direction&quot;:1,&quot;id&quot;:&quot;2022-12-01T19:57:27&quot;,&quot;maxSize&quot;:{&quot;size1&quot;:32.599606130004396},&quot;minSize&quot;:{&quot;size1&quot;:32.599606130004396},&quot;normalSize&quot;:{&quot;size1&quot;:32.599606130004396},&quot;subLayout&quot;:[{&quot;id&quot;:&quot;2022-12-01T19:57:27&quot;,&quot;margin&quot;:{&quot;bottom&quot;:1.6929999589920044,&quot;left&quot;:1.6929999589920044,&quot;right&quot;:0.02600000612437725,&quot;top&quot;:0.8199999928474426},&quot;type&quot;:0},{&quot;direction&quot;:1,&quot;id&quot;:&quot;2022-12-01T19:57:27&quot;,&quot;maxSize&quot;:{&quot;size1&quot;:46.29941562656686},&quot;minSize&quot;:{&quot;size1&quot;:46.29941562656686},&quot;normalSize&quot;:{&quot;size1&quot;:46.29941562656686},&quot;subLayout&quot;:[{&quot;id&quot;:&quot;2022-12-01T19:57:27&quot;,&quot;margin&quot;:{&quot;bottom&quot;:1.6929999589920044,&quot;left&quot;:1.243999719619751,&quot;right&quot;:0.02600000612437725,&quot;top&quot;:0.8199999928474426},&quot;type&quot;:0},{&quot;id&quot;:&quot;2022-12-01T19:57:27&quot;,&quot;margin&quot;:{&quot;bottom&quot;:1.6929999589920044,&quot;left&quot;:1.243999719619751,&quot;right&quot;:1.6929999589920044,&quot;top&quot;:0.8199999928474426},&quot;type&quot;:0}],&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8d50ef67ec5bfe25c153e4"/>
  <p:tag name="KSO_WM_CHIP_FILLPROP" val="[[{&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big_font&quot;:false,&quot;picture_toward&quot;:0,&quot;picture_dockside&quot;:[],&quot;fill_id&quot;:&quot;11c2ebe622dd4110941c475f7ee19905&quot;,&quot;fill_align&quot;:&quot;cm&quot;,&quot;chip_types&quot;:[&quot;text&quot;]},{&quot;text_align&quot;:&quot;cm&quot;,&quot;text_direction&quot;:&quot;horizontal&quot;,&quot;support_big_font&quot;:false,&quot;picture_toward&quot;:0,&quot;picture_dockside&quot;:[],&quot;fill_id&quot;:&quot;b820543b048e424aa9c3881f2daab613&quot;,&quot;fill_align&quot;:&quot;cm&quot;,&quot;chip_types&quot;:[&quot;pictext&quot;,&quot;picture&quot;]},{&quot;text_align&quot;:&quot;cm&quot;,&quot;text_direction&quot;:&quot;horizontal&quot;,&quot;support_big_font&quot;:false,&quot;picture_toward&quot;:0,&quot;picture_dockside&quot;:[],&quot;fill_id&quot;:&quot;0db2308f1ecc401fb59a00bebb3697a6&quot;,&quot;fill_align&quot;:&quot;cm&quot;,&quot;chip_types&quot;:[&quot;pictext&quot;,&quot;picture&quot;]},{&quot;text_align&quot;:&quot;cm&quot;,&quot;text_direction&quot;:&quot;horizontal&quot;,&quot;support_big_font&quot;:false,&quot;picture_toward&quot;:0,&quot;picture_dockside&quot;:[],&quot;fill_id&quot;:&quot;3fc217a7ceb948e1acafa7d8e713050e&quot;,&quot;fill_align&quot;:&quot;cm&quot;,&quot;chip_types&quot;:[&quot;pictext&quot;,&quot;picture&quot;]}],[{&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features&quot;:[&quot;collage&quot;,&quot;carousel&quot;],&quot;support_big_font&quot;:false,&quot;picture_toward&quot;:0,&quot;picture_dockside&quot;:[],&quot;fill_id&quot;:&quot;11c2ebe622dd4110941c475f7ee19905&quot;,&quot;fill_align&quot;:&quot;cm&quot;,&quot;chip_types&quot;:[&quot;pictext&quot;,&quot;picture&quot;,&quot;chart&quot;,&quot;table&quot;,&quot;video&quot;]},{&quot;text_align&quot;:&quot;lm&quot;,&quot;text_direction&quot;:&quot;horizontal&quot;,&quot;support_big_font&quot;:false,&quot;picture_toward&quot;:0,&quot;picture_dockside&quot;:[],&quot;fill_id&quot;:&quot;b820543b048e424aa9c3881f2daab613&quot;,&quot;fill_align&quot;:&quot;cm&quot;,&quot;chip_types&quot;:[&quot;text&quot;]},{&quot;text_align&quot;:&quot;lm&quot;,&quot;text_direction&quot;:&quot;horizontal&quot;,&quot;support_big_font&quot;:false,&quot;picture_toward&quot;:0,&quot;picture_dockside&quot;:[],&quot;fill_id&quot;:&quot;0db2308f1ecc401fb59a00bebb3697a6&quot;,&quot;fill_align&quot;:&quot;cm&quot;,&quot;chip_types&quot;:[&quot;text&quot;]},{&quot;text_align&quot;:&quot;lm&quot;,&quot;text_direction&quot;:&quot;horizontal&quot;,&quot;support_big_font&quot;:false,&quot;picture_toward&quot;:0,&quot;picture_dockside&quot;:[],&quot;fill_id&quot;:&quot;3fc217a7ceb948e1acafa7d8e713050e&quot;,&quot;fill_align&quot;:&quot;cm&quot;,&quot;chip_types&quot;:[&quot;text&quot;]}]]"/>
  <p:tag name="KSO_WM_CHIP_DECFILLPROP" val="[]"/>
  <p:tag name="KSO_WM_CHIP_GROUPID" val="5efb0619c9a2f50afb5100a1"/>
  <p:tag name="KSO_WM_SLIDE_BK_DARK_LIGHT" val="2"/>
  <p:tag name="KSO_WM_SLIDE_BACKGROUND_TYPE" val="general"/>
  <p:tag name="KSO_WM_SLIDE_SUPPORT_FEATURE_TYPE" val="0"/>
  <p:tag name="KSO_WM_TEMPLATE_ASSEMBLE_XID" val="638896a10c9383becde4ce2a"/>
  <p:tag name="KSO_WM_TEMPLATE_ASSEMBLE_GROUPID" val="638896a10c9383becde4ce2a"/>
</p:tagLst>
</file>

<file path=ppt/tags/tag6.xml><?xml version="1.0" encoding="utf-8"?>
<p:tagLst xmlns:p="http://schemas.openxmlformats.org/presentationml/2006/main">
  <p:tag name="MH" val="20160830110146"/>
  <p:tag name="MH_LIBRARY" val="CONTENTS"/>
  <p:tag name="MH_TYPE" val="ENTRY"/>
  <p:tag name="ID" val="553512"/>
  <p:tag name="MH_ORDER" val="3"/>
  <p:tag name="KSO_WM_DIAGRAM_VIRTUALLY_FRAME" val="{&quot;height&quot;:349.90212598425194,&quot;left&quot;:589.4518897637795,&quot;top&quot;:131.68507874015748,&quot;width&quot;:276.6500787401575}"/>
</p:tagLst>
</file>

<file path=ppt/tags/tag6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4431_1*a*1"/>
  <p:tag name="KSO_WM_TEMPLATE_CATEGORY" val="diagram"/>
  <p:tag name="KSO_WM_TEMPLATE_INDEX" val="2021443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de31f3f6d10437eb4a42ecb807f1c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cc93c9b9a2d4e7e90bbb76e71454af2"/>
  <p:tag name="KSO_WM_UNIT_TEXT_FILL_FORE_SCHEMECOLOR_INDEX_BRIGHTNESS" val="0"/>
  <p:tag name="KSO_WM_UNIT_TEXT_FILL_FORE_SCHEMECOLOR_INDEX" val="13"/>
  <p:tag name="KSO_WM_UNIT_TEXT_FILL_TYPE" val="1"/>
  <p:tag name="KSO_WM_TEMPLATE_ASSEMBLE_XID" val="638896a10c9383becde4ce2a"/>
  <p:tag name="KSO_WM_TEMPLATE_ASSEMBLE_GROUPID" val="638896a10c9383becde4ce2a"/>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diagram20214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60"/>
  <p:tag name="KSO_WM_TAG_VERSION" val="1.0"/>
  <p:tag name="KSO_WM_BEAUTIFY_FLAG" val="#wm#"/>
  <p:tag name="KSO_WM_TEMPLATE_CATEGORY" val="diagram"/>
  <p:tag name="KSO_WM_TEMPLATE_INDEX" val="20214431"/>
  <p:tag name="KSO_WM_SLIDE_LAYOUT" val="a_d_f"/>
  <p:tag name="KSO_WM_SLIDE_LAYOUT_CNT" val="1_3_1"/>
  <p:tag name="KSO_WM_SLIDE_LAYOUT_INFO" val="{&quot;backgroundInfo&quot;:[{&quot;bottom&quot;:0,&quot;bottomAbs&quot;:false,&quot;left&quot;:0,&quot;leftAbs&quot;:false,&quot;right&quot;:0,&quot;rightAbs&quot;:false,&quot;top&quot;:0,&quot;topAbs&quot;:false,&quot;type&quot;:&quot;general&quot;}],&quot;id&quot;:&quot;2022-12-01T19:57:27&quot;,&quot;maxSize&quot;:{&quot;size1&quot;:22.4},&quot;minSize&quot;:{&quot;size1&quot;:17.8},&quot;normalSize&quot;:{&quot;size1&quot;:22.4},&quot;subLayout&quot;:[{&quot;id&quot;:&quot;2022-12-01T19:57:27&quot;,&quot;margin&quot;:{&quot;bottom&quot;:0.02600000612437725,&quot;left&quot;:1.6929999589920044,&quot;right&quot;:1.6929999589920044,&quot;top&quot;:2.117000102996826},&quot;type&quot;:0},{&quot;id&quot;:&quot;2022-12-01T19:57:27&quot;,&quot;maxSize&quot;:{&quot;size1&quot;:42.9},&quot;minSize&quot;:{&quot;size1&quot;:28.6},&quot;normalSize&quot;:{&quot;size1&quot;:30.362428407789228},&quot;subLayout&quot;:[{&quot;id&quot;:&quot;2022-12-01T19:57:27&quot;,&quot;margin&quot;:{&quot;bottom&quot;:0.02600000612437725,&quot;left&quot;:1.6929999589920044,&quot;right&quot;:1.6929999589920044,&quot;top&quot;:0.8199999928474426},&quot;type&quot;:0},{&quot;direction&quot;:1,&quot;id&quot;:&quot;2022-12-01T19:57:27&quot;,&quot;maxSize&quot;:{&quot;size1&quot;:32.599606130004396},&quot;minSize&quot;:{&quot;size1&quot;:32.599606130004396},&quot;normalSize&quot;:{&quot;size1&quot;:32.599606130004396},&quot;subLayout&quot;:[{&quot;id&quot;:&quot;2022-12-01T19:57:27&quot;,&quot;margin&quot;:{&quot;bottom&quot;:1.6929999589920044,&quot;left&quot;:1.6929999589920044,&quot;right&quot;:0.02600000612437725,&quot;top&quot;:0.8199999928474426},&quot;type&quot;:0},{&quot;direction&quot;:1,&quot;id&quot;:&quot;2022-12-01T19:57:27&quot;,&quot;maxSize&quot;:{&quot;size1&quot;:46.29941562656686},&quot;minSize&quot;:{&quot;size1&quot;:46.29941562656686},&quot;normalSize&quot;:{&quot;size1&quot;:46.29941562656686},&quot;subLayout&quot;:[{&quot;id&quot;:&quot;2022-12-01T19:57:27&quot;,&quot;margin&quot;:{&quot;bottom&quot;:1.6929999589920044,&quot;left&quot;:1.243999719619751,&quot;right&quot;:0.02600000612437725,&quot;top&quot;:0.8199999928474426},&quot;type&quot;:0},{&quot;id&quot;:&quot;2022-12-01T19:57:27&quot;,&quot;margin&quot;:{&quot;bottom&quot;:1.6929999589920044,&quot;left&quot;:1.243999719619751,&quot;right&quot;:1.6929999589920044,&quot;top&quot;:0.8199999928474426},&quot;type&quot;:0}],&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8d50ef67ec5bfe25c153e4"/>
  <p:tag name="KSO_WM_CHIP_FILLPROP" val="[[{&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big_font&quot;:false,&quot;picture_toward&quot;:0,&quot;picture_dockside&quot;:[],&quot;fill_id&quot;:&quot;11c2ebe622dd4110941c475f7ee19905&quot;,&quot;fill_align&quot;:&quot;cm&quot;,&quot;chip_types&quot;:[&quot;text&quot;]},{&quot;text_align&quot;:&quot;cm&quot;,&quot;text_direction&quot;:&quot;horizontal&quot;,&quot;support_big_font&quot;:false,&quot;picture_toward&quot;:0,&quot;picture_dockside&quot;:[],&quot;fill_id&quot;:&quot;b820543b048e424aa9c3881f2daab613&quot;,&quot;fill_align&quot;:&quot;cm&quot;,&quot;chip_types&quot;:[&quot;pictext&quot;,&quot;picture&quot;]},{&quot;text_align&quot;:&quot;cm&quot;,&quot;text_direction&quot;:&quot;horizontal&quot;,&quot;support_big_font&quot;:false,&quot;picture_toward&quot;:0,&quot;picture_dockside&quot;:[],&quot;fill_id&quot;:&quot;0db2308f1ecc401fb59a00bebb3697a6&quot;,&quot;fill_align&quot;:&quot;cm&quot;,&quot;chip_types&quot;:[&quot;pictext&quot;,&quot;picture&quot;]},{&quot;text_align&quot;:&quot;cm&quot;,&quot;text_direction&quot;:&quot;horizontal&quot;,&quot;support_big_font&quot;:false,&quot;picture_toward&quot;:0,&quot;picture_dockside&quot;:[],&quot;fill_id&quot;:&quot;3fc217a7ceb948e1acafa7d8e713050e&quot;,&quot;fill_align&quot;:&quot;cm&quot;,&quot;chip_types&quot;:[&quot;pictext&quot;,&quot;picture&quot;]}],[{&quot;text_align&quot;:&quot;cm&quot;,&quot;text_direction&quot;:&quot;horizontal&quot;,&quot;support_big_font&quot;:false,&quot;picture_toward&quot;:0,&quot;picture_dockside&quot;:[],&quot;fill_id&quot;:&quot;f0ae7df5e99145789b006e4417898fcb&quot;,&quot;fill_align&quot;:&quot;cm&quot;,&quot;chip_types&quot;:[&quot;header&quot;]},{&quot;text_align&quot;:&quot;lm&quot;,&quot;text_direction&quot;:&quot;horizontal&quot;,&quot;support_features&quot;:[&quot;collage&quot;,&quot;carousel&quot;],&quot;support_big_font&quot;:false,&quot;picture_toward&quot;:0,&quot;picture_dockside&quot;:[],&quot;fill_id&quot;:&quot;11c2ebe622dd4110941c475f7ee19905&quot;,&quot;fill_align&quot;:&quot;cm&quot;,&quot;chip_types&quot;:[&quot;pictext&quot;,&quot;picture&quot;,&quot;chart&quot;,&quot;table&quot;,&quot;video&quot;]},{&quot;text_align&quot;:&quot;lm&quot;,&quot;text_direction&quot;:&quot;horizontal&quot;,&quot;support_big_font&quot;:false,&quot;picture_toward&quot;:0,&quot;picture_dockside&quot;:[],&quot;fill_id&quot;:&quot;b820543b048e424aa9c3881f2daab613&quot;,&quot;fill_align&quot;:&quot;cm&quot;,&quot;chip_types&quot;:[&quot;text&quot;]},{&quot;text_align&quot;:&quot;lm&quot;,&quot;text_direction&quot;:&quot;horizontal&quot;,&quot;support_big_font&quot;:false,&quot;picture_toward&quot;:0,&quot;picture_dockside&quot;:[],&quot;fill_id&quot;:&quot;0db2308f1ecc401fb59a00bebb3697a6&quot;,&quot;fill_align&quot;:&quot;cm&quot;,&quot;chip_types&quot;:[&quot;text&quot;]},{&quot;text_align&quot;:&quot;lm&quot;,&quot;text_direction&quot;:&quot;horizontal&quot;,&quot;support_big_font&quot;:false,&quot;picture_toward&quot;:0,&quot;picture_dockside&quot;:[],&quot;fill_id&quot;:&quot;3fc217a7ceb948e1acafa7d8e713050e&quot;,&quot;fill_align&quot;:&quot;cm&quot;,&quot;chip_types&quot;:[&quot;text&quot;]}]]"/>
  <p:tag name="KSO_WM_CHIP_DECFILLPROP" val="[]"/>
  <p:tag name="KSO_WM_CHIP_GROUPID" val="5efb0619c9a2f50afb5100a1"/>
  <p:tag name="KSO_WM_SLIDE_BK_DARK_LIGHT" val="2"/>
  <p:tag name="KSO_WM_SLIDE_BACKGROUND_TYPE" val="general"/>
  <p:tag name="KSO_WM_SLIDE_SUPPORT_FEATURE_TYPE" val="0"/>
  <p:tag name="KSO_WM_TEMPLATE_ASSEMBLE_XID" val="638896a10c9383becde4ce2a"/>
  <p:tag name="KSO_WM_TEMPLATE_ASSEMBLE_GROUPID" val="638896a10c9383becde4ce2a"/>
</p:tagLst>
</file>

<file path=ppt/tags/tag65.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599_1*a*1"/>
  <p:tag name="KSO_WM_TEMPLATE_CATEGORY" val="diagram"/>
  <p:tag name="KSO_WM_TEMPLATE_INDEX" val="202085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5e70d964f02a4c5d93956428574526e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6a1ef812ec84c94a1c8091c9b155479"/>
  <p:tag name="KSO_WM_UNIT_TEXT_FILL_FORE_SCHEMECOLOR_INDEX_BRIGHTNESS" val="0"/>
  <p:tag name="KSO_WM_UNIT_TEXT_FILL_FORE_SCHEMECOLOR_INDEX" val="13"/>
  <p:tag name="KSO_WM_UNIT_TEXT_FILL_TYPE" val="1"/>
  <p:tag name="KSO_WM_TEMPLATE_ASSEMBLE_XID" val="60656e7b4054ed1e2fb7f9b5"/>
  <p:tag name="KSO_WM_TEMPLATE_ASSEMBLE_GROUPID" val="60656e7b4054ed1e2fb7f9b5"/>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TABLE_ENDDRAG_ORIGIN_RECT" val="407*118"/>
  <p:tag name="TABLE_ENDDRAG_RECT" val="407*226*407*118"/>
</p:tagLst>
</file>

<file path=ppt/tags/tag7.xml><?xml version="1.0" encoding="utf-8"?>
<p:tagLst xmlns:p="http://schemas.openxmlformats.org/presentationml/2006/main">
  <p:tag name="MH" val="20160830110146"/>
  <p:tag name="MH_LIBRARY" val="CONTENTS"/>
  <p:tag name="MH_TYPE" val="NUMBER"/>
  <p:tag name="ID" val="553512"/>
  <p:tag name="MH_ORDER" val="4"/>
  <p:tag name="KSO_WM_DIAGRAM_VIRTUALLY_FRAME" val="{&quot;height&quot;:349.90212598425194,&quot;left&quot;:589.4518897637795,&quot;top&quot;:131.68507874015748,&quot;width&quot;:276.6500787401575}"/>
</p:tagLst>
</file>

<file path=ppt/tags/tag70.xml><?xml version="1.0" encoding="utf-8"?>
<p:tagLst xmlns:p="http://schemas.openxmlformats.org/presentationml/2006/main">
  <p:tag name="KSO_WM_BEAUTIFY_FLAG" val="#wm#"/>
  <p:tag name="KSO_WM_TEMPLATE_CATEGORY" val="diagram"/>
  <p:tag name="KSO_WM_TEMPLATE_INDEX" val="20208599"/>
  <p:tag name="KSO_WM_SLIDE_ID" val="diagram202085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32"/>
  <p:tag name="KSO_WM_SLIDE_POSITION" val="0*48"/>
  <p:tag name="KSO_WM_TAG_VERSION" val="1.0"/>
  <p:tag name="KSO_WM_SLIDE_LAYOUT" val="a_d"/>
  <p:tag name="KSO_WM_SLIDE_LAYOUT_CNT" val="1_1"/>
  <p:tag name="KSO_WM_SLIDE_BACKGROUND" val="[&quot;belt&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20c2fa491bb0086638b1c"/>
  <p:tag name="KSO_WM_CHIP_FILLPROP" val="[[{&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560f7508d1244e79a967d26269facfa8&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cf10bc7cdb0c4d39b7a209a48c665fd2&quot;,&quot;fill_align&quot;:&quot;cm&quot;,&quot;chip_types&quot;:[&quot;header&quot;]},{&quot;text_align&quot;:&quot;lm&quot;,&quot;text_direction&quot;:&quot;horizontal&quot;,&quot;support_big_font&quot;:false,&quot;picture_toward&quot;:0,&quot;picture_dockside&quot;:[],&quot;fill_id&quot;:&quot;560f7508d1244e79a967d26269facfa8&quot;,&quot;fill_align&quot;:&quot;cm&quot;,&quot;chip_types&quot;:[&quot;text&quot;]}]]"/>
  <p:tag name="KSO_WM_CHIP_DECFILLPROP" val="[]"/>
  <p:tag name="KSO_WM_SLIDE_CAN_ADD_NAVIGATION" val="1"/>
  <p:tag name="KSO_WM_CHIP_GROUPID" val="5ef20c2fa491bb0086638b1b"/>
  <p:tag name="KSO_WM_SLIDE_BK_DARK_LIGHT" val="2"/>
  <p:tag name="KSO_WM_SLIDE_BACKGROUND_TYPE" val="belt"/>
  <p:tag name="KSO_WM_SLIDE_SUPPORT_FEATURE_TYPE" val="3"/>
  <p:tag name="KSO_WM_TEMPLATE_ASSEMBLE_XID" val="60656e7b4054ed1e2fb7f9b5"/>
  <p:tag name="KSO_WM_TEMPLATE_ASSEMBLE_GROUPID" val="60656e7b4054ed1e2fb7f9b5"/>
  <p:tag name="KSO_WM_SLIDE_LAYOUT_INFO" val="{&quot;backgroundInfo&quot;:[{&quot;bottom&quot;:0.111111112,&quot;bottomAbs&quot;:false,&quot;left&quot;:0,&quot;leftAbs&quot;:false,&quot;right&quot;:0,&quot;rightAbs&quot;:false,&quot;top&quot;:0.244444445,&quot;topAbs&quot;:false,&quot;type&quot;:&quot;belt&quot;}],&quot;id&quot;:&quot;2021-04-01T15:01:33&quot;,&quot;maxSize&quot;:{&quot;size1&quot;:24.4},&quot;minSize&quot;:{&quot;size1&quot;:17.8},&quot;normalSize&quot;:{&quot;size1&quot;:17.8},&quot;subLayout&quot;:[{&quot;id&quot;:&quot;2021-04-01T15:01:33&quot;,&quot;margin&quot;:{&quot;bottom&quot;:0.02600000612437725,&quot;left&quot;:2.5399999618530273,&quot;right&quot;:2.5399999618530273,&quot;top&quot;:1.2699999809265137},&quot;type&quot;:0},{&quot;id&quot;:&quot;2021-04-01T15:01:33&quot;,&quot;margin&quot;:{&quot;bottom&quot;:2.5399999618530273,&quot;left&quot;:2.5399999618530273,&quot;right&quot;:2.5399999618530273,&quot;top&quot;:2.0899999141693115},&quot;type&quot;:0}],&quot;type&quot;:0}"/>
</p:tagLst>
</file>

<file path=ppt/tags/tag72.xml><?xml version="1.0" encoding="utf-8"?>
<p:tagLst xmlns:p="http://schemas.openxmlformats.org/presentationml/2006/main">
  <p:tag name="KSO_WPP_MARK_KEY" val="558f76b7-33b9-4bbb-9416-30d7d636f7e5"/>
  <p:tag name="COMMONDATA" val="eyJjb3VudCI6MzQsImhkaWQiOiJiY2U0Mzg4ZjY2ODBiNzQ3MTI4YmQ0NDczMGY3ZmRhZiIsInVzZXJDb3VudCI6MX0="/>
  <p:tag name="commondata" val="eyJjb3VudCI6MzUsImhkaWQiOiI1NWVlODE4ZWUzNjdjZGI3OGIyZTc2ZDdmOTc3NzAyOCIsInVzZXJDb3VudCI6MX0="/>
</p:tagLst>
</file>

<file path=ppt/tags/tag8.xml><?xml version="1.0" encoding="utf-8"?>
<p:tagLst xmlns:p="http://schemas.openxmlformats.org/presentationml/2006/main">
  <p:tag name="MH" val="20160830110146"/>
  <p:tag name="MH_LIBRARY" val="CONTENTS"/>
  <p:tag name="MH_TYPE" val="ENTRY"/>
  <p:tag name="ID" val="553512"/>
  <p:tag name="MH_ORDER" val="4"/>
  <p:tag name="KSO_WM_DIAGRAM_VIRTUALLY_FRAME" val="{&quot;height&quot;:349.90212598425194,&quot;left&quot;:589.4518897637795,&quot;top&quot;:131.68507874015748,&quot;width&quot;:276.6500787401575}"/>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328">
      <a:dk1>
        <a:sysClr val="windowText" lastClr="000000"/>
      </a:dk1>
      <a:lt1>
        <a:sysClr val="window" lastClr="FFFFFF"/>
      </a:lt1>
      <a:dk2>
        <a:srgbClr val="44546A"/>
      </a:dk2>
      <a:lt2>
        <a:srgbClr val="E7E6E6"/>
      </a:lt2>
      <a:accent1>
        <a:srgbClr val="C7161E"/>
      </a:accent1>
      <a:accent2>
        <a:srgbClr val="924B99"/>
      </a:accent2>
      <a:accent3>
        <a:srgbClr val="08ABAA"/>
      </a:accent3>
      <a:accent4>
        <a:srgbClr val="2281C3"/>
      </a:accent4>
      <a:accent5>
        <a:srgbClr val="EFA52C"/>
      </a:accent5>
      <a:accent6>
        <a:srgbClr val="646464"/>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jYWE0MjI2MC05YjA0LTQ4ZjYtYjEwMi02MjgzMDgwNDBhYjUiCn0K"/>
    </extobj>
  </extobjs>
</s:customData>
</file>

<file path=customXml/itemProps7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4627</Words>
  <Application>WPS 演示</Application>
  <PresentationFormat>宽屏</PresentationFormat>
  <Paragraphs>187</Paragraphs>
  <Slides>20</Slides>
  <Notes>13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微软雅黑</vt:lpstr>
      <vt:lpstr>Impact</vt:lpstr>
      <vt:lpstr>Century Gothic</vt:lpstr>
      <vt:lpstr>Wingdings</vt:lpstr>
      <vt:lpstr>Segoe UI</vt:lpstr>
      <vt:lpstr>Times New Roman</vt:lpstr>
      <vt:lpstr>Arial Unicode MS</vt:lpstr>
      <vt:lpstr>Calibri</vt:lpstr>
      <vt:lpstr>思源黑体 CN Bold</vt:lpstr>
      <vt:lpstr>黑体</vt:lpstr>
      <vt:lpstr>苹方 常规</vt:lpstr>
      <vt:lpstr>汉仪程行简</vt:lpstr>
      <vt:lpstr>-apple-system</vt:lpstr>
      <vt:lpstr>ESRI AMFM Electric</vt:lpstr>
      <vt:lpstr>Arial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Administrator</cp:lastModifiedBy>
  <cp:revision>168</cp:revision>
  <dcterms:created xsi:type="dcterms:W3CDTF">2021-08-18T06:27:00Z</dcterms:created>
  <dcterms:modified xsi:type="dcterms:W3CDTF">2025-07-03T15:40:24Z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E9FA6AF9C59D4AB199273F3B3E6B10B1_13</vt:lpwstr>
  </property>
  <property fmtid="{D5CDD505-2E9C-101B-9397-08002B2CF9AE}" pid="3" name="KSOProductBuildVer">
    <vt:lpwstr>2052-12.1.0.21915</vt:lpwstr>
  </property>
  <property fmtid="{D5CDD505-2E9C-101B-9397-08002B2CF9AE}" pid="4" name="KSOTemplateUUID">
    <vt:lpwstr>v1.0_mb_cY/lKOCAV+lI2jueb1pHeg==</vt:lpwstr>
  </property>
</Properties>
</file>